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66" r:id="rId3"/>
    <p:sldId id="261" r:id="rId4"/>
    <p:sldId id="271" r:id="rId5"/>
    <p:sldId id="314" r:id="rId6"/>
    <p:sldId id="280" r:id="rId7"/>
    <p:sldId id="281" r:id="rId8"/>
    <p:sldId id="289" r:id="rId9"/>
    <p:sldId id="315" r:id="rId10"/>
    <p:sldId id="316" r:id="rId11"/>
    <p:sldId id="317" r:id="rId12"/>
    <p:sldId id="318" r:id="rId13"/>
    <p:sldId id="319" r:id="rId14"/>
    <p:sldId id="320" r:id="rId15"/>
    <p:sldId id="321" r:id="rId16"/>
    <p:sldId id="322" r:id="rId17"/>
    <p:sldId id="323" r:id="rId18"/>
    <p:sldId id="282" r:id="rId19"/>
    <p:sldId id="277" r:id="rId20"/>
    <p:sldId id="283" r:id="rId21"/>
    <p:sldId id="284" r:id="rId22"/>
    <p:sldId id="285" r:id="rId23"/>
    <p:sldId id="286" r:id="rId24"/>
    <p:sldId id="287" r:id="rId25"/>
    <p:sldId id="288" r:id="rId26"/>
    <p:sldId id="290" r:id="rId27"/>
    <p:sldId id="291" r:id="rId28"/>
    <p:sldId id="324" r:id="rId29"/>
    <p:sldId id="278" r:id="rId30"/>
    <p:sldId id="292" r:id="rId31"/>
    <p:sldId id="293" r:id="rId32"/>
    <p:sldId id="294" r:id="rId33"/>
    <p:sldId id="295" r:id="rId34"/>
    <p:sldId id="296" r:id="rId35"/>
    <p:sldId id="279" r:id="rId36"/>
    <p:sldId id="297" r:id="rId37"/>
    <p:sldId id="298" r:id="rId38"/>
    <p:sldId id="299" r:id="rId39"/>
    <p:sldId id="300" r:id="rId40"/>
    <p:sldId id="301" r:id="rId41"/>
    <p:sldId id="302" r:id="rId42"/>
    <p:sldId id="303" r:id="rId43"/>
    <p:sldId id="304" r:id="rId44"/>
    <p:sldId id="305" r:id="rId45"/>
    <p:sldId id="325" r:id="rId46"/>
    <p:sldId id="326" r:id="rId47"/>
    <p:sldId id="306" r:id="rId48"/>
    <p:sldId id="307" r:id="rId49"/>
    <p:sldId id="308" r:id="rId50"/>
    <p:sldId id="309" r:id="rId51"/>
    <p:sldId id="310" r:id="rId52"/>
    <p:sldId id="311" r:id="rId53"/>
    <p:sldId id="312" r:id="rId54"/>
    <p:sldId id="313" r:id="rId55"/>
    <p:sldId id="327" r:id="rId56"/>
    <p:sldId id="328" r:id="rId57"/>
    <p:sldId id="329" r:id="rId58"/>
    <p:sldId id="330" r:id="rId59"/>
    <p:sldId id="331" r:id="rId60"/>
    <p:sldId id="332" r:id="rId61"/>
    <p:sldId id="333" r:id="rId62"/>
    <p:sldId id="334" r:id="rId63"/>
    <p:sldId id="335" r:id="rId64"/>
    <p:sldId id="336" r:id="rId65"/>
    <p:sldId id="337" r:id="rId66"/>
    <p:sldId id="276" r:id="rId67"/>
    <p:sldId id="338" r:id="rId68"/>
    <p:sldId id="275" r:id="rId6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F2F2F"/>
    <a:srgbClr val="E6E5EB"/>
    <a:srgbClr val="FDB85E"/>
    <a:srgbClr val="3135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7" autoAdjust="0"/>
    <p:restoredTop sz="94660"/>
  </p:normalViewPr>
  <p:slideViewPr>
    <p:cSldViewPr snapToGrid="0">
      <p:cViewPr varScale="1">
        <p:scale>
          <a:sx n="86" d="100"/>
          <a:sy n="86" d="100"/>
        </p:scale>
        <p:origin x="102" y="2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112318-F619-4488-8B6E-2F5F2426A6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8BEE6BB-9A5F-4E9F-9F1C-6D46BE01A3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2D9A51D-A948-4CB8-A9EB-5A26520C8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2021-05-24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4374BBD-0B82-4658-B13D-088F0E4D0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1AAA67-696A-4836-A10B-FF164C3AF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69121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43AEE1-28CA-46D2-81F5-CD34E4F9E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738FEC2-4BF0-4A45-9297-EE9B2E45E5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BEDBAD0-D342-4544-94B8-122B3BDBF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2021-05-24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D70FE0D-ACBA-4806-9F35-4EB786E86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F3119A-4AE1-408F-B8AD-4428B0060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7186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0B3D2AB-E650-41C2-B6FB-5398A5C196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92D6516-8F93-4221-97F7-E01D89EE51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D86CB26-A349-496A-B48B-A7B891172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2021-05-24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2E726FD-A739-41D5-96BA-467036392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FAE18D-FED5-4070-8B76-811D76CCE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05702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C6958D-28E5-4CC8-8C48-52A02A1BC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8E03031-827B-4AC7-B564-384C161774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C19838-69C9-49EB-9B51-549106E9B8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2021-05-24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C26852C-90C9-4502-A697-363CF824C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7509D0-CCBD-406A-9D4E-6845657BB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2018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EF73EF-188B-4B17-B08F-D30E80C30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D7DD2CA-F9BF-47A8-9D27-757556FD1C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78A1FB-ABBF-480D-AC6C-9BB1AEF97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2021-05-24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384247E-1D11-4A19-BDDF-E157A205B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24EC815-B6FC-4BDE-910C-F8015ED4A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39728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DAEB91-29AA-4ACC-BDCF-960470FCA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56B0E51-7DC0-45B6-8306-D8167F5CB7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7CB78CC-8798-4261-B4B1-60B4C54377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9594384-5734-4FC8-928A-E1641354A1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2021-05-24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82301C0-6908-48C0-8957-C8B3F4594C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07DD8FE-7741-412F-947D-7A7079F48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03966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D6DFD1-B640-4CC6-A759-6C7981C5C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5B2A237-7572-46BD-9502-829F6C0AD4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1AE9732-B570-4506-BDA6-0AB39D4536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289407D-7DA6-4293-A426-38DF9B2116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239549F-370A-4671-B1BB-79655CC6CB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86D9E62-97AA-41F8-B69B-6CD691CF0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2021-05-24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41D3FC0-561B-4DE4-AA99-9DB56EC6B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D0040F2-99C5-450C-9966-5D00290EB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66821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E337C1-8281-4F6E-9A31-EBE388C3C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0EA4B32-9135-4223-8DE6-887D27434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2021-05-24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407FC83-8D70-48DB-8681-08CFD9C0D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8FC15EC-BCCB-4B82-A94C-FABC63DF6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98925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B9F9692-5462-4439-80C8-B7E337FC9A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2021-05-24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4CA042D-EBC0-437C-A819-521611A54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2415CDA-0D1F-49BD-8381-21C3BEFD5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71053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6F10D4-8D29-48C2-ADF0-92316E2C8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BBA3CD3-DE79-4260-873A-FEDE5C678F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19C6BD2-52A1-4155-9D55-1D847772EA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82A3511-0B13-4D97-937C-07365FBAD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2021-05-24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4C805B4-20AF-4A3C-B131-E1D9FFBB0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9C705FC-2895-472A-B6FD-C2434624B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70890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00D820-915B-4802-8C2E-FF7CA967E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0CF9849-20D0-417A-99C8-099DF39939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44A7754-54E7-4123-8C5E-1B05B517B5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AFFF3F1-9632-4E06-BAB7-312343416A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2021-05-24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23D6B1-934F-4B4D-9E4F-5AE9E873C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157FDD5-2092-4E16-8E7C-1CCA4719C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24765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0000">
              <a:srgbClr val="E6E5EB"/>
            </a:gs>
            <a:gs pos="70000">
              <a:srgbClr val="FEB95E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4C8B562-0886-4274-876D-59EFAAAE2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1799B9E-1CD2-4A09-9ACC-2FA1C62D7A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A0C5B4-9399-4A5E-8DEE-54436B1EC8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2021-05-24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5B2B9FF-C0C5-4E9E-A76A-AF0745E2D8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992FE0-2D01-4365-9F95-1FF838BCEF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16467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3413500" y="2451470"/>
            <a:ext cx="5365000" cy="1955061"/>
          </a:xfrm>
          <a:prstGeom prst="rect">
            <a:avLst/>
          </a:prstGeom>
          <a:solidFill>
            <a:schemeClr val="bg1"/>
          </a:solidFill>
          <a:ln w="187325">
            <a:noFill/>
          </a:ln>
          <a:effectLst>
            <a:outerShdw blurRad="431800" dist="241300" dir="5400000" sx="97000" sy="97000" algn="t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4000" b="1" kern="0" dirty="0">
                <a:solidFill>
                  <a:prstClr val="black">
                    <a:lumMod val="50000"/>
                    <a:lumOff val="50000"/>
                  </a:prstClr>
                </a:solidFill>
              </a:rPr>
              <a:t>소프트웨어 공학 </a:t>
            </a:r>
            <a:r>
              <a:rPr lang="en-US" altLang="ko-KR" sz="4000" b="1" kern="0" dirty="0">
                <a:solidFill>
                  <a:prstClr val="black">
                    <a:lumMod val="50000"/>
                    <a:lumOff val="50000"/>
                  </a:prstClr>
                </a:solidFill>
              </a:rPr>
              <a:t>4</a:t>
            </a:r>
            <a:r>
              <a:rPr lang="ko-KR" altLang="en-US" sz="4000" b="1" kern="0" dirty="0">
                <a:solidFill>
                  <a:prstClr val="black">
                    <a:lumMod val="50000"/>
                    <a:lumOff val="50000"/>
                  </a:prstClr>
                </a:solidFill>
              </a:rPr>
              <a:t>조</a:t>
            </a:r>
            <a:endParaRPr lang="en-US" altLang="ko-KR" sz="4000" b="1" kern="0" dirty="0">
              <a:solidFill>
                <a:prstClr val="black">
                  <a:lumMod val="50000"/>
                  <a:lumOff val="50000"/>
                </a:prstClr>
              </a:solidFill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ko-KR" altLang="en-US" sz="1050" kern="0" dirty="0">
                <a:solidFill>
                  <a:prstClr val="white">
                    <a:lumMod val="75000"/>
                  </a:prstClr>
                </a:solidFill>
              </a:rPr>
              <a:t>전자 직거래 프로그램 구축</a:t>
            </a:r>
            <a:endParaRPr lang="ko-KR" altLang="en-US" sz="6000" kern="0" dirty="0">
              <a:solidFill>
                <a:prstClr val="white">
                  <a:lumMod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02144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409575" y="401290"/>
            <a:ext cx="11372850" cy="6018014"/>
          </a:xfrm>
          <a:prstGeom prst="rect">
            <a:avLst/>
          </a:prstGeom>
          <a:solidFill>
            <a:schemeClr val="bg1"/>
          </a:solidFill>
          <a:ln w="187325">
            <a:noFill/>
          </a:ln>
          <a:effectLst>
            <a:outerShdw blurRad="431800" dist="241300" dir="5400000" sx="97000" sy="97000" algn="t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2" latinLnBrk="0">
              <a:lnSpc>
                <a:spcPct val="150000"/>
              </a:lnSpc>
              <a:defRPr/>
            </a:pPr>
            <a:r>
              <a:rPr lang="ko-KR" altLang="en-US" sz="2400" b="1" kern="0" dirty="0">
                <a:solidFill>
                  <a:prstClr val="black">
                    <a:lumMod val="50000"/>
                    <a:lumOff val="50000"/>
                  </a:prstClr>
                </a:solidFill>
              </a:rPr>
              <a:t>회원가입</a:t>
            </a:r>
            <a:endParaRPr lang="en-US" altLang="ko-KR" sz="2400" b="1" kern="0" dirty="0">
              <a:solidFill>
                <a:prstClr val="black">
                  <a:lumMod val="50000"/>
                  <a:lumOff val="50000"/>
                </a:prstClr>
              </a:solidFill>
            </a:endParaRPr>
          </a:p>
          <a:p>
            <a:pPr lvl="2" latinLnBrk="0">
              <a:lnSpc>
                <a:spcPct val="150000"/>
              </a:lnSpc>
              <a:defRPr/>
            </a:pPr>
            <a:r>
              <a:rPr lang="ko-KR" altLang="en-US" sz="800" kern="0" dirty="0">
                <a:solidFill>
                  <a:prstClr val="white">
                    <a:lumMod val="75000"/>
                  </a:prstClr>
                </a:solidFill>
              </a:rPr>
              <a:t>전자 직거래 프로그램 구축</a:t>
            </a:r>
            <a:endParaRPr lang="ko-KR" altLang="en-US" sz="4400" kern="0" dirty="0">
              <a:solidFill>
                <a:prstClr val="white">
                  <a:lumMod val="75000"/>
                </a:prstClr>
              </a:solidFill>
            </a:endParaRPr>
          </a:p>
        </p:txBody>
      </p:sp>
      <p:grpSp>
        <p:nvGrpSpPr>
          <p:cNvPr id="63" name="그룹 62"/>
          <p:cNvGrpSpPr/>
          <p:nvPr/>
        </p:nvGrpSpPr>
        <p:grpSpPr>
          <a:xfrm>
            <a:off x="581527" y="419993"/>
            <a:ext cx="358273" cy="6018014"/>
            <a:chOff x="581527" y="419993"/>
            <a:chExt cx="358273" cy="6018014"/>
          </a:xfrm>
        </p:grpSpPr>
        <p:cxnSp>
          <p:nvCxnSpPr>
            <p:cNvPr id="64" name="직선 연결선 63"/>
            <p:cNvCxnSpPr/>
            <p:nvPr/>
          </p:nvCxnSpPr>
          <p:spPr>
            <a:xfrm>
              <a:off x="939800" y="419993"/>
              <a:ext cx="0" cy="6018014"/>
            </a:xfrm>
            <a:prstGeom prst="line">
              <a:avLst/>
            </a:prstGeom>
            <a:ln w="127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Freeform 9"/>
            <p:cNvSpPr>
              <a:spLocks/>
            </p:cNvSpPr>
            <p:nvPr/>
          </p:nvSpPr>
          <p:spPr bwMode="auto">
            <a:xfrm>
              <a:off x="612262" y="1494240"/>
              <a:ext cx="131646" cy="17373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66" name="Group 12"/>
            <p:cNvGrpSpPr>
              <a:grpSpLocks noChangeAspect="1"/>
            </p:cNvGrpSpPr>
            <p:nvPr/>
          </p:nvGrpSpPr>
          <p:grpSpPr bwMode="auto">
            <a:xfrm>
              <a:off x="581527" y="787428"/>
              <a:ext cx="193117" cy="153620"/>
              <a:chOff x="6124" y="305"/>
              <a:chExt cx="841" cy="669"/>
            </a:xfrm>
            <a:solidFill>
              <a:schemeClr val="tx1">
                <a:lumMod val="50000"/>
                <a:lumOff val="50000"/>
              </a:schemeClr>
            </a:solidFill>
          </p:grpSpPr>
          <p:sp>
            <p:nvSpPr>
              <p:cNvPr id="83" name="Freeform 13"/>
              <p:cNvSpPr>
                <a:spLocks/>
              </p:cNvSpPr>
              <p:nvPr/>
            </p:nvSpPr>
            <p:spPr bwMode="auto">
              <a:xfrm>
                <a:off x="6244" y="440"/>
                <a:ext cx="601" cy="534"/>
              </a:xfrm>
              <a:custGeom>
                <a:avLst/>
                <a:gdLst>
                  <a:gd name="T0" fmla="*/ 902 w 1802"/>
                  <a:gd name="T1" fmla="*/ 0 h 1602"/>
                  <a:gd name="T2" fmla="*/ 2 w 1802"/>
                  <a:gd name="T3" fmla="*/ 742 h 1602"/>
                  <a:gd name="T4" fmla="*/ 2 w 1802"/>
                  <a:gd name="T5" fmla="*/ 743 h 1602"/>
                  <a:gd name="T6" fmla="*/ 2 w 1802"/>
                  <a:gd name="T7" fmla="*/ 746 h 1602"/>
                  <a:gd name="T8" fmla="*/ 0 w 1802"/>
                  <a:gd name="T9" fmla="*/ 749 h 1602"/>
                  <a:gd name="T10" fmla="*/ 0 w 1802"/>
                  <a:gd name="T11" fmla="*/ 751 h 1602"/>
                  <a:gd name="T12" fmla="*/ 0 w 1802"/>
                  <a:gd name="T13" fmla="*/ 1501 h 1602"/>
                  <a:gd name="T14" fmla="*/ 2 w 1802"/>
                  <a:gd name="T15" fmla="*/ 1521 h 1602"/>
                  <a:gd name="T16" fmla="*/ 16 w 1802"/>
                  <a:gd name="T17" fmla="*/ 1557 h 1602"/>
                  <a:gd name="T18" fmla="*/ 30 w 1802"/>
                  <a:gd name="T19" fmla="*/ 1572 h 1602"/>
                  <a:gd name="T20" fmla="*/ 45 w 1802"/>
                  <a:gd name="T21" fmla="*/ 1586 h 1602"/>
                  <a:gd name="T22" fmla="*/ 81 w 1802"/>
                  <a:gd name="T23" fmla="*/ 1601 h 1602"/>
                  <a:gd name="T24" fmla="*/ 100 w 1802"/>
                  <a:gd name="T25" fmla="*/ 1602 h 1602"/>
                  <a:gd name="T26" fmla="*/ 702 w 1802"/>
                  <a:gd name="T27" fmla="*/ 1602 h 1602"/>
                  <a:gd name="T28" fmla="*/ 702 w 1802"/>
                  <a:gd name="T29" fmla="*/ 1001 h 1602"/>
                  <a:gd name="T30" fmla="*/ 1102 w 1802"/>
                  <a:gd name="T31" fmla="*/ 1001 h 1602"/>
                  <a:gd name="T32" fmla="*/ 1102 w 1802"/>
                  <a:gd name="T33" fmla="*/ 1602 h 1602"/>
                  <a:gd name="T34" fmla="*/ 1703 w 1802"/>
                  <a:gd name="T35" fmla="*/ 1602 h 1602"/>
                  <a:gd name="T36" fmla="*/ 1723 w 1802"/>
                  <a:gd name="T37" fmla="*/ 1601 h 1602"/>
                  <a:gd name="T38" fmla="*/ 1758 w 1802"/>
                  <a:gd name="T39" fmla="*/ 1586 h 1602"/>
                  <a:gd name="T40" fmla="*/ 1773 w 1802"/>
                  <a:gd name="T41" fmla="*/ 1572 h 1602"/>
                  <a:gd name="T42" fmla="*/ 1786 w 1802"/>
                  <a:gd name="T43" fmla="*/ 1557 h 1602"/>
                  <a:gd name="T44" fmla="*/ 1802 w 1802"/>
                  <a:gd name="T45" fmla="*/ 1521 h 1602"/>
                  <a:gd name="T46" fmla="*/ 1802 w 1802"/>
                  <a:gd name="T47" fmla="*/ 1501 h 1602"/>
                  <a:gd name="T48" fmla="*/ 1802 w 1802"/>
                  <a:gd name="T49" fmla="*/ 751 h 1602"/>
                  <a:gd name="T50" fmla="*/ 1802 w 1802"/>
                  <a:gd name="T51" fmla="*/ 745 h 1602"/>
                  <a:gd name="T52" fmla="*/ 1801 w 1802"/>
                  <a:gd name="T53" fmla="*/ 742 h 1602"/>
                  <a:gd name="T54" fmla="*/ 902 w 1802"/>
                  <a:gd name="T55" fmla="*/ 0 h 16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802" h="1602">
                    <a:moveTo>
                      <a:pt x="902" y="0"/>
                    </a:moveTo>
                    <a:lnTo>
                      <a:pt x="2" y="742"/>
                    </a:lnTo>
                    <a:lnTo>
                      <a:pt x="2" y="743"/>
                    </a:lnTo>
                    <a:lnTo>
                      <a:pt x="2" y="746"/>
                    </a:lnTo>
                    <a:lnTo>
                      <a:pt x="0" y="749"/>
                    </a:lnTo>
                    <a:lnTo>
                      <a:pt x="0" y="751"/>
                    </a:lnTo>
                    <a:lnTo>
                      <a:pt x="0" y="1501"/>
                    </a:lnTo>
                    <a:lnTo>
                      <a:pt x="2" y="1521"/>
                    </a:lnTo>
                    <a:lnTo>
                      <a:pt x="16" y="1557"/>
                    </a:lnTo>
                    <a:lnTo>
                      <a:pt x="30" y="1572"/>
                    </a:lnTo>
                    <a:lnTo>
                      <a:pt x="45" y="1586"/>
                    </a:lnTo>
                    <a:lnTo>
                      <a:pt x="81" y="1601"/>
                    </a:lnTo>
                    <a:lnTo>
                      <a:pt x="100" y="1602"/>
                    </a:lnTo>
                    <a:lnTo>
                      <a:pt x="702" y="1602"/>
                    </a:lnTo>
                    <a:lnTo>
                      <a:pt x="702" y="1001"/>
                    </a:lnTo>
                    <a:lnTo>
                      <a:pt x="1102" y="1001"/>
                    </a:lnTo>
                    <a:lnTo>
                      <a:pt x="1102" y="1602"/>
                    </a:lnTo>
                    <a:lnTo>
                      <a:pt x="1703" y="1602"/>
                    </a:lnTo>
                    <a:lnTo>
                      <a:pt x="1723" y="1601"/>
                    </a:lnTo>
                    <a:lnTo>
                      <a:pt x="1758" y="1586"/>
                    </a:lnTo>
                    <a:lnTo>
                      <a:pt x="1773" y="1572"/>
                    </a:lnTo>
                    <a:lnTo>
                      <a:pt x="1786" y="1557"/>
                    </a:lnTo>
                    <a:lnTo>
                      <a:pt x="1802" y="1521"/>
                    </a:lnTo>
                    <a:lnTo>
                      <a:pt x="1802" y="1501"/>
                    </a:lnTo>
                    <a:lnTo>
                      <a:pt x="1802" y="751"/>
                    </a:lnTo>
                    <a:lnTo>
                      <a:pt x="1802" y="745"/>
                    </a:lnTo>
                    <a:lnTo>
                      <a:pt x="1801" y="742"/>
                    </a:lnTo>
                    <a:lnTo>
                      <a:pt x="90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4" name="Freeform 14"/>
              <p:cNvSpPr>
                <a:spLocks/>
              </p:cNvSpPr>
              <p:nvPr/>
            </p:nvSpPr>
            <p:spPr bwMode="auto">
              <a:xfrm>
                <a:off x="6124" y="305"/>
                <a:ext cx="841" cy="394"/>
              </a:xfrm>
              <a:custGeom>
                <a:avLst/>
                <a:gdLst>
                  <a:gd name="T0" fmla="*/ 2505 w 2522"/>
                  <a:gd name="T1" fmla="*/ 978 h 1181"/>
                  <a:gd name="T2" fmla="*/ 2162 w 2522"/>
                  <a:gd name="T3" fmla="*/ 694 h 1181"/>
                  <a:gd name="T4" fmla="*/ 2162 w 2522"/>
                  <a:gd name="T5" fmla="*/ 54 h 1181"/>
                  <a:gd name="T6" fmla="*/ 2162 w 2522"/>
                  <a:gd name="T7" fmla="*/ 44 h 1181"/>
                  <a:gd name="T8" fmla="*/ 2155 w 2522"/>
                  <a:gd name="T9" fmla="*/ 26 h 1181"/>
                  <a:gd name="T10" fmla="*/ 2149 w 2522"/>
                  <a:gd name="T11" fmla="*/ 18 h 1181"/>
                  <a:gd name="T12" fmla="*/ 2141 w 2522"/>
                  <a:gd name="T13" fmla="*/ 13 h 1181"/>
                  <a:gd name="T14" fmla="*/ 2123 w 2522"/>
                  <a:gd name="T15" fmla="*/ 5 h 1181"/>
                  <a:gd name="T16" fmla="*/ 2113 w 2522"/>
                  <a:gd name="T17" fmla="*/ 5 h 1181"/>
                  <a:gd name="T18" fmla="*/ 1812 w 2522"/>
                  <a:gd name="T19" fmla="*/ 5 h 1181"/>
                  <a:gd name="T20" fmla="*/ 1802 w 2522"/>
                  <a:gd name="T21" fmla="*/ 5 h 1181"/>
                  <a:gd name="T22" fmla="*/ 1783 w 2522"/>
                  <a:gd name="T23" fmla="*/ 13 h 1181"/>
                  <a:gd name="T24" fmla="*/ 1776 w 2522"/>
                  <a:gd name="T25" fmla="*/ 18 h 1181"/>
                  <a:gd name="T26" fmla="*/ 1770 w 2522"/>
                  <a:gd name="T27" fmla="*/ 26 h 1181"/>
                  <a:gd name="T28" fmla="*/ 1763 w 2522"/>
                  <a:gd name="T29" fmla="*/ 44 h 1181"/>
                  <a:gd name="T30" fmla="*/ 1762 w 2522"/>
                  <a:gd name="T31" fmla="*/ 54 h 1181"/>
                  <a:gd name="T32" fmla="*/ 1762 w 2522"/>
                  <a:gd name="T33" fmla="*/ 360 h 1181"/>
                  <a:gd name="T34" fmla="*/ 1380 w 2522"/>
                  <a:gd name="T35" fmla="*/ 41 h 1181"/>
                  <a:gd name="T36" fmla="*/ 1354 w 2522"/>
                  <a:gd name="T37" fmla="*/ 23 h 1181"/>
                  <a:gd name="T38" fmla="*/ 1295 w 2522"/>
                  <a:gd name="T39" fmla="*/ 1 h 1181"/>
                  <a:gd name="T40" fmla="*/ 1262 w 2522"/>
                  <a:gd name="T41" fmla="*/ 0 h 1181"/>
                  <a:gd name="T42" fmla="*/ 1227 w 2522"/>
                  <a:gd name="T43" fmla="*/ 1 h 1181"/>
                  <a:gd name="T44" fmla="*/ 1168 w 2522"/>
                  <a:gd name="T45" fmla="*/ 23 h 1181"/>
                  <a:gd name="T46" fmla="*/ 1142 w 2522"/>
                  <a:gd name="T47" fmla="*/ 41 h 1181"/>
                  <a:gd name="T48" fmla="*/ 17 w 2522"/>
                  <a:gd name="T49" fmla="*/ 978 h 1181"/>
                  <a:gd name="T50" fmla="*/ 10 w 2522"/>
                  <a:gd name="T51" fmla="*/ 985 h 1181"/>
                  <a:gd name="T52" fmla="*/ 1 w 2522"/>
                  <a:gd name="T53" fmla="*/ 1001 h 1181"/>
                  <a:gd name="T54" fmla="*/ 0 w 2522"/>
                  <a:gd name="T55" fmla="*/ 1012 h 1181"/>
                  <a:gd name="T56" fmla="*/ 0 w 2522"/>
                  <a:gd name="T57" fmla="*/ 1023 h 1181"/>
                  <a:gd name="T58" fmla="*/ 6 w 2522"/>
                  <a:gd name="T59" fmla="*/ 1040 h 1181"/>
                  <a:gd name="T60" fmla="*/ 12 w 2522"/>
                  <a:gd name="T61" fmla="*/ 1048 h 1181"/>
                  <a:gd name="T62" fmla="*/ 108 w 2522"/>
                  <a:gd name="T63" fmla="*/ 1164 h 1181"/>
                  <a:gd name="T64" fmla="*/ 122 w 2522"/>
                  <a:gd name="T65" fmla="*/ 1177 h 1181"/>
                  <a:gd name="T66" fmla="*/ 141 w 2522"/>
                  <a:gd name="T67" fmla="*/ 1181 h 1181"/>
                  <a:gd name="T68" fmla="*/ 160 w 2522"/>
                  <a:gd name="T69" fmla="*/ 1181 h 1181"/>
                  <a:gd name="T70" fmla="*/ 179 w 2522"/>
                  <a:gd name="T71" fmla="*/ 1171 h 1181"/>
                  <a:gd name="T72" fmla="*/ 1262 w 2522"/>
                  <a:gd name="T73" fmla="*/ 268 h 1181"/>
                  <a:gd name="T74" fmla="*/ 2344 w 2522"/>
                  <a:gd name="T75" fmla="*/ 1171 h 1181"/>
                  <a:gd name="T76" fmla="*/ 2358 w 2522"/>
                  <a:gd name="T77" fmla="*/ 1180 h 1181"/>
                  <a:gd name="T78" fmla="*/ 2377 w 2522"/>
                  <a:gd name="T79" fmla="*/ 1181 h 1181"/>
                  <a:gd name="T80" fmla="*/ 2383 w 2522"/>
                  <a:gd name="T81" fmla="*/ 1181 h 1181"/>
                  <a:gd name="T82" fmla="*/ 2401 w 2522"/>
                  <a:gd name="T83" fmla="*/ 1177 h 1181"/>
                  <a:gd name="T84" fmla="*/ 2414 w 2522"/>
                  <a:gd name="T85" fmla="*/ 1164 h 1181"/>
                  <a:gd name="T86" fmla="*/ 2512 w 2522"/>
                  <a:gd name="T87" fmla="*/ 1048 h 1181"/>
                  <a:gd name="T88" fmla="*/ 2518 w 2522"/>
                  <a:gd name="T89" fmla="*/ 1040 h 1181"/>
                  <a:gd name="T90" fmla="*/ 2522 w 2522"/>
                  <a:gd name="T91" fmla="*/ 1023 h 1181"/>
                  <a:gd name="T92" fmla="*/ 2522 w 2522"/>
                  <a:gd name="T93" fmla="*/ 1012 h 1181"/>
                  <a:gd name="T94" fmla="*/ 2521 w 2522"/>
                  <a:gd name="T95" fmla="*/ 1001 h 1181"/>
                  <a:gd name="T96" fmla="*/ 2512 w 2522"/>
                  <a:gd name="T97" fmla="*/ 985 h 1181"/>
                  <a:gd name="T98" fmla="*/ 2505 w 2522"/>
                  <a:gd name="T99" fmla="*/ 978 h 1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522" h="1181">
                    <a:moveTo>
                      <a:pt x="2505" y="978"/>
                    </a:moveTo>
                    <a:lnTo>
                      <a:pt x="2162" y="694"/>
                    </a:lnTo>
                    <a:lnTo>
                      <a:pt x="2162" y="54"/>
                    </a:lnTo>
                    <a:lnTo>
                      <a:pt x="2162" y="44"/>
                    </a:lnTo>
                    <a:lnTo>
                      <a:pt x="2155" y="26"/>
                    </a:lnTo>
                    <a:lnTo>
                      <a:pt x="2149" y="18"/>
                    </a:lnTo>
                    <a:lnTo>
                      <a:pt x="2141" y="13"/>
                    </a:lnTo>
                    <a:lnTo>
                      <a:pt x="2123" y="5"/>
                    </a:lnTo>
                    <a:lnTo>
                      <a:pt x="2113" y="5"/>
                    </a:lnTo>
                    <a:lnTo>
                      <a:pt x="1812" y="5"/>
                    </a:lnTo>
                    <a:lnTo>
                      <a:pt x="1802" y="5"/>
                    </a:lnTo>
                    <a:lnTo>
                      <a:pt x="1783" y="13"/>
                    </a:lnTo>
                    <a:lnTo>
                      <a:pt x="1776" y="18"/>
                    </a:lnTo>
                    <a:lnTo>
                      <a:pt x="1770" y="26"/>
                    </a:lnTo>
                    <a:lnTo>
                      <a:pt x="1763" y="44"/>
                    </a:lnTo>
                    <a:lnTo>
                      <a:pt x="1762" y="54"/>
                    </a:lnTo>
                    <a:lnTo>
                      <a:pt x="1762" y="360"/>
                    </a:lnTo>
                    <a:lnTo>
                      <a:pt x="1380" y="41"/>
                    </a:lnTo>
                    <a:lnTo>
                      <a:pt x="1354" y="23"/>
                    </a:lnTo>
                    <a:lnTo>
                      <a:pt x="1295" y="1"/>
                    </a:lnTo>
                    <a:lnTo>
                      <a:pt x="1262" y="0"/>
                    </a:lnTo>
                    <a:lnTo>
                      <a:pt x="1227" y="1"/>
                    </a:lnTo>
                    <a:lnTo>
                      <a:pt x="1168" y="23"/>
                    </a:lnTo>
                    <a:lnTo>
                      <a:pt x="1142" y="41"/>
                    </a:lnTo>
                    <a:lnTo>
                      <a:pt x="17" y="978"/>
                    </a:lnTo>
                    <a:lnTo>
                      <a:pt x="10" y="985"/>
                    </a:lnTo>
                    <a:lnTo>
                      <a:pt x="1" y="1001"/>
                    </a:lnTo>
                    <a:lnTo>
                      <a:pt x="0" y="1012"/>
                    </a:lnTo>
                    <a:lnTo>
                      <a:pt x="0" y="1023"/>
                    </a:lnTo>
                    <a:lnTo>
                      <a:pt x="6" y="1040"/>
                    </a:lnTo>
                    <a:lnTo>
                      <a:pt x="12" y="1048"/>
                    </a:lnTo>
                    <a:lnTo>
                      <a:pt x="108" y="1164"/>
                    </a:lnTo>
                    <a:lnTo>
                      <a:pt x="122" y="1177"/>
                    </a:lnTo>
                    <a:lnTo>
                      <a:pt x="141" y="1181"/>
                    </a:lnTo>
                    <a:lnTo>
                      <a:pt x="160" y="1181"/>
                    </a:lnTo>
                    <a:lnTo>
                      <a:pt x="179" y="1171"/>
                    </a:lnTo>
                    <a:lnTo>
                      <a:pt x="1262" y="268"/>
                    </a:lnTo>
                    <a:lnTo>
                      <a:pt x="2344" y="1171"/>
                    </a:lnTo>
                    <a:lnTo>
                      <a:pt x="2358" y="1180"/>
                    </a:lnTo>
                    <a:lnTo>
                      <a:pt x="2377" y="1181"/>
                    </a:lnTo>
                    <a:lnTo>
                      <a:pt x="2383" y="1181"/>
                    </a:lnTo>
                    <a:lnTo>
                      <a:pt x="2401" y="1177"/>
                    </a:lnTo>
                    <a:lnTo>
                      <a:pt x="2414" y="1164"/>
                    </a:lnTo>
                    <a:lnTo>
                      <a:pt x="2512" y="1048"/>
                    </a:lnTo>
                    <a:lnTo>
                      <a:pt x="2518" y="1040"/>
                    </a:lnTo>
                    <a:lnTo>
                      <a:pt x="2522" y="1023"/>
                    </a:lnTo>
                    <a:lnTo>
                      <a:pt x="2522" y="1012"/>
                    </a:lnTo>
                    <a:lnTo>
                      <a:pt x="2521" y="1001"/>
                    </a:lnTo>
                    <a:lnTo>
                      <a:pt x="2512" y="985"/>
                    </a:lnTo>
                    <a:lnTo>
                      <a:pt x="2505" y="97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67" name="Freeform 36"/>
            <p:cNvSpPr>
              <a:spLocks noEditPoints="1"/>
            </p:cNvSpPr>
            <p:nvPr/>
          </p:nvSpPr>
          <p:spPr bwMode="auto">
            <a:xfrm>
              <a:off x="625397" y="4336406"/>
              <a:ext cx="105376" cy="177233"/>
            </a:xfrm>
            <a:custGeom>
              <a:avLst/>
              <a:gdLst>
                <a:gd name="T0" fmla="*/ 937 w 1926"/>
                <a:gd name="T1" fmla="*/ 3639 h 4045"/>
                <a:gd name="T2" fmla="*/ 893 w 1926"/>
                <a:gd name="T3" fmla="*/ 3665 h 4045"/>
                <a:gd name="T4" fmla="*/ 863 w 1926"/>
                <a:gd name="T5" fmla="*/ 3712 h 4045"/>
                <a:gd name="T6" fmla="*/ 851 w 1926"/>
                <a:gd name="T7" fmla="*/ 3772 h 4045"/>
                <a:gd name="T8" fmla="*/ 863 w 1926"/>
                <a:gd name="T9" fmla="*/ 3832 h 4045"/>
                <a:gd name="T10" fmla="*/ 893 w 1926"/>
                <a:gd name="T11" fmla="*/ 3878 h 4045"/>
                <a:gd name="T12" fmla="*/ 937 w 1926"/>
                <a:gd name="T13" fmla="*/ 3905 h 4045"/>
                <a:gd name="T14" fmla="*/ 988 w 1926"/>
                <a:gd name="T15" fmla="*/ 3905 h 4045"/>
                <a:gd name="T16" fmla="*/ 1033 w 1926"/>
                <a:gd name="T17" fmla="*/ 3878 h 4045"/>
                <a:gd name="T18" fmla="*/ 1064 w 1926"/>
                <a:gd name="T19" fmla="*/ 3832 h 4045"/>
                <a:gd name="T20" fmla="*/ 1075 w 1926"/>
                <a:gd name="T21" fmla="*/ 3772 h 4045"/>
                <a:gd name="T22" fmla="*/ 1064 w 1926"/>
                <a:gd name="T23" fmla="*/ 3712 h 4045"/>
                <a:gd name="T24" fmla="*/ 1033 w 1926"/>
                <a:gd name="T25" fmla="*/ 3665 h 4045"/>
                <a:gd name="T26" fmla="*/ 988 w 1926"/>
                <a:gd name="T27" fmla="*/ 3639 h 4045"/>
                <a:gd name="T28" fmla="*/ 156 w 1926"/>
                <a:gd name="T29" fmla="*/ 434 h 4045"/>
                <a:gd name="T30" fmla="*/ 1770 w 1926"/>
                <a:gd name="T31" fmla="*/ 3540 h 4045"/>
                <a:gd name="T32" fmla="*/ 156 w 1926"/>
                <a:gd name="T33" fmla="*/ 434 h 4045"/>
                <a:gd name="T34" fmla="*/ 716 w 1926"/>
                <a:gd name="T35" fmla="*/ 200 h 4045"/>
                <a:gd name="T36" fmla="*/ 701 w 1926"/>
                <a:gd name="T37" fmla="*/ 217 h 4045"/>
                <a:gd name="T38" fmla="*/ 701 w 1926"/>
                <a:gd name="T39" fmla="*/ 243 h 4045"/>
                <a:gd name="T40" fmla="*/ 716 w 1926"/>
                <a:gd name="T41" fmla="*/ 260 h 4045"/>
                <a:gd name="T42" fmla="*/ 1199 w 1926"/>
                <a:gd name="T43" fmla="*/ 262 h 4045"/>
                <a:gd name="T44" fmla="*/ 1218 w 1926"/>
                <a:gd name="T45" fmla="*/ 254 h 4045"/>
                <a:gd name="T46" fmla="*/ 1226 w 1926"/>
                <a:gd name="T47" fmla="*/ 230 h 4045"/>
                <a:gd name="T48" fmla="*/ 1218 w 1926"/>
                <a:gd name="T49" fmla="*/ 207 h 4045"/>
                <a:gd name="T50" fmla="*/ 1199 w 1926"/>
                <a:gd name="T51" fmla="*/ 197 h 4045"/>
                <a:gd name="T52" fmla="*/ 224 w 1926"/>
                <a:gd name="T53" fmla="*/ 0 h 4045"/>
                <a:gd name="T54" fmla="*/ 1738 w 1926"/>
                <a:gd name="T55" fmla="*/ 4 h 4045"/>
                <a:gd name="T56" fmla="*/ 1805 w 1926"/>
                <a:gd name="T57" fmla="*/ 31 h 4045"/>
                <a:gd name="T58" fmla="*/ 1860 w 1926"/>
                <a:gd name="T59" fmla="*/ 81 h 4045"/>
                <a:gd name="T60" fmla="*/ 1900 w 1926"/>
                <a:gd name="T61" fmla="*/ 148 h 4045"/>
                <a:gd name="T62" fmla="*/ 1923 w 1926"/>
                <a:gd name="T63" fmla="*/ 229 h 4045"/>
                <a:gd name="T64" fmla="*/ 1926 w 1926"/>
                <a:gd name="T65" fmla="*/ 3772 h 4045"/>
                <a:gd name="T66" fmla="*/ 1915 w 1926"/>
                <a:gd name="T67" fmla="*/ 3857 h 4045"/>
                <a:gd name="T68" fmla="*/ 1882 w 1926"/>
                <a:gd name="T69" fmla="*/ 3932 h 4045"/>
                <a:gd name="T70" fmla="*/ 1834 w 1926"/>
                <a:gd name="T71" fmla="*/ 3992 h 4045"/>
                <a:gd name="T72" fmla="*/ 1773 w 1926"/>
                <a:gd name="T73" fmla="*/ 4032 h 4045"/>
                <a:gd name="T74" fmla="*/ 1702 w 1926"/>
                <a:gd name="T75" fmla="*/ 4045 h 4045"/>
                <a:gd name="T76" fmla="*/ 188 w 1926"/>
                <a:gd name="T77" fmla="*/ 4041 h 4045"/>
                <a:gd name="T78" fmla="*/ 122 w 1926"/>
                <a:gd name="T79" fmla="*/ 4014 h 4045"/>
                <a:gd name="T80" fmla="*/ 66 w 1926"/>
                <a:gd name="T81" fmla="*/ 3964 h 4045"/>
                <a:gd name="T82" fmla="*/ 25 w 1926"/>
                <a:gd name="T83" fmla="*/ 3897 h 4045"/>
                <a:gd name="T84" fmla="*/ 3 w 1926"/>
                <a:gd name="T85" fmla="*/ 3816 h 4045"/>
                <a:gd name="T86" fmla="*/ 0 w 1926"/>
                <a:gd name="T87" fmla="*/ 273 h 4045"/>
                <a:gd name="T88" fmla="*/ 12 w 1926"/>
                <a:gd name="T89" fmla="*/ 188 h 4045"/>
                <a:gd name="T90" fmla="*/ 43 w 1926"/>
                <a:gd name="T91" fmla="*/ 113 h 4045"/>
                <a:gd name="T92" fmla="*/ 92 w 1926"/>
                <a:gd name="T93" fmla="*/ 53 h 4045"/>
                <a:gd name="T94" fmla="*/ 154 w 1926"/>
                <a:gd name="T95" fmla="*/ 13 h 4045"/>
                <a:gd name="T96" fmla="*/ 224 w 1926"/>
                <a:gd name="T97" fmla="*/ 0 h 4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26" h="4045">
                  <a:moveTo>
                    <a:pt x="963" y="3636"/>
                  </a:moveTo>
                  <a:lnTo>
                    <a:pt x="937" y="3639"/>
                  </a:lnTo>
                  <a:lnTo>
                    <a:pt x="914" y="3649"/>
                  </a:lnTo>
                  <a:lnTo>
                    <a:pt x="893" y="3665"/>
                  </a:lnTo>
                  <a:lnTo>
                    <a:pt x="876" y="3686"/>
                  </a:lnTo>
                  <a:lnTo>
                    <a:pt x="863" y="3712"/>
                  </a:lnTo>
                  <a:lnTo>
                    <a:pt x="854" y="3741"/>
                  </a:lnTo>
                  <a:lnTo>
                    <a:pt x="851" y="3772"/>
                  </a:lnTo>
                  <a:lnTo>
                    <a:pt x="854" y="3804"/>
                  </a:lnTo>
                  <a:lnTo>
                    <a:pt x="863" y="3832"/>
                  </a:lnTo>
                  <a:lnTo>
                    <a:pt x="876" y="3857"/>
                  </a:lnTo>
                  <a:lnTo>
                    <a:pt x="893" y="3878"/>
                  </a:lnTo>
                  <a:lnTo>
                    <a:pt x="914" y="3894"/>
                  </a:lnTo>
                  <a:lnTo>
                    <a:pt x="937" y="3905"/>
                  </a:lnTo>
                  <a:lnTo>
                    <a:pt x="963" y="3909"/>
                  </a:lnTo>
                  <a:lnTo>
                    <a:pt x="988" y="3905"/>
                  </a:lnTo>
                  <a:lnTo>
                    <a:pt x="1013" y="3894"/>
                  </a:lnTo>
                  <a:lnTo>
                    <a:pt x="1033" y="3878"/>
                  </a:lnTo>
                  <a:lnTo>
                    <a:pt x="1051" y="3857"/>
                  </a:lnTo>
                  <a:lnTo>
                    <a:pt x="1064" y="3832"/>
                  </a:lnTo>
                  <a:lnTo>
                    <a:pt x="1072" y="3804"/>
                  </a:lnTo>
                  <a:lnTo>
                    <a:pt x="1075" y="3772"/>
                  </a:lnTo>
                  <a:lnTo>
                    <a:pt x="1072" y="3741"/>
                  </a:lnTo>
                  <a:lnTo>
                    <a:pt x="1064" y="3712"/>
                  </a:lnTo>
                  <a:lnTo>
                    <a:pt x="1051" y="3686"/>
                  </a:lnTo>
                  <a:lnTo>
                    <a:pt x="1033" y="3665"/>
                  </a:lnTo>
                  <a:lnTo>
                    <a:pt x="1013" y="3649"/>
                  </a:lnTo>
                  <a:lnTo>
                    <a:pt x="988" y="3639"/>
                  </a:lnTo>
                  <a:lnTo>
                    <a:pt x="963" y="3636"/>
                  </a:lnTo>
                  <a:close/>
                  <a:moveTo>
                    <a:pt x="156" y="434"/>
                  </a:moveTo>
                  <a:lnTo>
                    <a:pt x="156" y="3540"/>
                  </a:lnTo>
                  <a:lnTo>
                    <a:pt x="1770" y="3540"/>
                  </a:lnTo>
                  <a:lnTo>
                    <a:pt x="1770" y="434"/>
                  </a:lnTo>
                  <a:lnTo>
                    <a:pt x="156" y="434"/>
                  </a:lnTo>
                  <a:close/>
                  <a:moveTo>
                    <a:pt x="727" y="197"/>
                  </a:moveTo>
                  <a:lnTo>
                    <a:pt x="716" y="200"/>
                  </a:lnTo>
                  <a:lnTo>
                    <a:pt x="707" y="207"/>
                  </a:lnTo>
                  <a:lnTo>
                    <a:pt x="701" y="217"/>
                  </a:lnTo>
                  <a:lnTo>
                    <a:pt x="699" y="230"/>
                  </a:lnTo>
                  <a:lnTo>
                    <a:pt x="701" y="243"/>
                  </a:lnTo>
                  <a:lnTo>
                    <a:pt x="707" y="254"/>
                  </a:lnTo>
                  <a:lnTo>
                    <a:pt x="716" y="260"/>
                  </a:lnTo>
                  <a:lnTo>
                    <a:pt x="727" y="262"/>
                  </a:lnTo>
                  <a:lnTo>
                    <a:pt x="1199" y="262"/>
                  </a:lnTo>
                  <a:lnTo>
                    <a:pt x="1210" y="260"/>
                  </a:lnTo>
                  <a:lnTo>
                    <a:pt x="1218" y="254"/>
                  </a:lnTo>
                  <a:lnTo>
                    <a:pt x="1224" y="243"/>
                  </a:lnTo>
                  <a:lnTo>
                    <a:pt x="1226" y="230"/>
                  </a:lnTo>
                  <a:lnTo>
                    <a:pt x="1224" y="217"/>
                  </a:lnTo>
                  <a:lnTo>
                    <a:pt x="1218" y="207"/>
                  </a:lnTo>
                  <a:lnTo>
                    <a:pt x="1210" y="200"/>
                  </a:lnTo>
                  <a:lnTo>
                    <a:pt x="1199" y="197"/>
                  </a:lnTo>
                  <a:lnTo>
                    <a:pt x="727" y="197"/>
                  </a:lnTo>
                  <a:close/>
                  <a:moveTo>
                    <a:pt x="224" y="0"/>
                  </a:moveTo>
                  <a:lnTo>
                    <a:pt x="1702" y="0"/>
                  </a:lnTo>
                  <a:lnTo>
                    <a:pt x="1738" y="4"/>
                  </a:lnTo>
                  <a:lnTo>
                    <a:pt x="1773" y="13"/>
                  </a:lnTo>
                  <a:lnTo>
                    <a:pt x="1805" y="31"/>
                  </a:lnTo>
                  <a:lnTo>
                    <a:pt x="1834" y="53"/>
                  </a:lnTo>
                  <a:lnTo>
                    <a:pt x="1860" y="81"/>
                  </a:lnTo>
                  <a:lnTo>
                    <a:pt x="1882" y="113"/>
                  </a:lnTo>
                  <a:lnTo>
                    <a:pt x="1900" y="148"/>
                  </a:lnTo>
                  <a:lnTo>
                    <a:pt x="1915" y="188"/>
                  </a:lnTo>
                  <a:lnTo>
                    <a:pt x="1923" y="229"/>
                  </a:lnTo>
                  <a:lnTo>
                    <a:pt x="1926" y="273"/>
                  </a:lnTo>
                  <a:lnTo>
                    <a:pt x="1926" y="3772"/>
                  </a:lnTo>
                  <a:lnTo>
                    <a:pt x="1923" y="3816"/>
                  </a:lnTo>
                  <a:lnTo>
                    <a:pt x="1915" y="3857"/>
                  </a:lnTo>
                  <a:lnTo>
                    <a:pt x="1900" y="3897"/>
                  </a:lnTo>
                  <a:lnTo>
                    <a:pt x="1882" y="3932"/>
                  </a:lnTo>
                  <a:lnTo>
                    <a:pt x="1860" y="3964"/>
                  </a:lnTo>
                  <a:lnTo>
                    <a:pt x="1834" y="3992"/>
                  </a:lnTo>
                  <a:lnTo>
                    <a:pt x="1805" y="4014"/>
                  </a:lnTo>
                  <a:lnTo>
                    <a:pt x="1773" y="4032"/>
                  </a:lnTo>
                  <a:lnTo>
                    <a:pt x="1738" y="4041"/>
                  </a:lnTo>
                  <a:lnTo>
                    <a:pt x="1702" y="4045"/>
                  </a:lnTo>
                  <a:lnTo>
                    <a:pt x="224" y="4045"/>
                  </a:lnTo>
                  <a:lnTo>
                    <a:pt x="188" y="4041"/>
                  </a:lnTo>
                  <a:lnTo>
                    <a:pt x="154" y="4032"/>
                  </a:lnTo>
                  <a:lnTo>
                    <a:pt x="122" y="4014"/>
                  </a:lnTo>
                  <a:lnTo>
                    <a:pt x="92" y="3992"/>
                  </a:lnTo>
                  <a:lnTo>
                    <a:pt x="66" y="3964"/>
                  </a:lnTo>
                  <a:lnTo>
                    <a:pt x="43" y="3932"/>
                  </a:lnTo>
                  <a:lnTo>
                    <a:pt x="25" y="3897"/>
                  </a:lnTo>
                  <a:lnTo>
                    <a:pt x="12" y="3857"/>
                  </a:lnTo>
                  <a:lnTo>
                    <a:pt x="3" y="3816"/>
                  </a:lnTo>
                  <a:lnTo>
                    <a:pt x="0" y="3772"/>
                  </a:lnTo>
                  <a:lnTo>
                    <a:pt x="0" y="273"/>
                  </a:lnTo>
                  <a:lnTo>
                    <a:pt x="3" y="229"/>
                  </a:lnTo>
                  <a:lnTo>
                    <a:pt x="12" y="188"/>
                  </a:lnTo>
                  <a:lnTo>
                    <a:pt x="25" y="148"/>
                  </a:lnTo>
                  <a:lnTo>
                    <a:pt x="43" y="113"/>
                  </a:lnTo>
                  <a:lnTo>
                    <a:pt x="66" y="81"/>
                  </a:lnTo>
                  <a:lnTo>
                    <a:pt x="92" y="53"/>
                  </a:lnTo>
                  <a:lnTo>
                    <a:pt x="122" y="31"/>
                  </a:lnTo>
                  <a:lnTo>
                    <a:pt x="154" y="13"/>
                  </a:lnTo>
                  <a:lnTo>
                    <a:pt x="188" y="4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8" name="자유형 67"/>
            <p:cNvSpPr>
              <a:spLocks/>
            </p:cNvSpPr>
            <p:nvPr/>
          </p:nvSpPr>
          <p:spPr bwMode="auto">
            <a:xfrm>
              <a:off x="598771" y="3644382"/>
              <a:ext cx="158629" cy="138832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9" name="Freeform 6"/>
            <p:cNvSpPr>
              <a:spLocks/>
            </p:cNvSpPr>
            <p:nvPr/>
          </p:nvSpPr>
          <p:spPr bwMode="auto">
            <a:xfrm rot="10800000" flipH="1" flipV="1">
              <a:off x="597941" y="2949079"/>
              <a:ext cx="160288" cy="142111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70" name="Group 20"/>
            <p:cNvGrpSpPr>
              <a:grpSpLocks noChangeAspect="1"/>
            </p:cNvGrpSpPr>
            <p:nvPr/>
          </p:nvGrpSpPr>
          <p:grpSpPr bwMode="auto">
            <a:xfrm>
              <a:off x="614039" y="2221163"/>
              <a:ext cx="128093" cy="174724"/>
              <a:chOff x="2597" y="4163"/>
              <a:chExt cx="217" cy="296"/>
            </a:xfrm>
            <a:solidFill>
              <a:schemeClr val="bg1">
                <a:lumMod val="85000"/>
              </a:schemeClr>
            </a:solidFill>
          </p:grpSpPr>
          <p:sp>
            <p:nvSpPr>
              <p:cNvPr id="79" name="Freeform 22"/>
              <p:cNvSpPr>
                <a:spLocks noEditPoints="1"/>
              </p:cNvSpPr>
              <p:nvPr/>
            </p:nvSpPr>
            <p:spPr bwMode="auto">
              <a:xfrm>
                <a:off x="2630" y="4163"/>
                <a:ext cx="151" cy="176"/>
              </a:xfrm>
              <a:custGeom>
                <a:avLst/>
                <a:gdLst>
                  <a:gd name="T0" fmla="*/ 410 w 1662"/>
                  <a:gd name="T1" fmla="*/ 645 h 1942"/>
                  <a:gd name="T2" fmla="*/ 309 w 1662"/>
                  <a:gd name="T3" fmla="*/ 847 h 1942"/>
                  <a:gd name="T4" fmla="*/ 255 w 1662"/>
                  <a:gd name="T5" fmla="*/ 1023 h 1942"/>
                  <a:gd name="T6" fmla="*/ 263 w 1662"/>
                  <a:gd name="T7" fmla="*/ 1206 h 1942"/>
                  <a:gd name="T8" fmla="*/ 347 w 1662"/>
                  <a:gd name="T9" fmla="*/ 1429 h 1942"/>
                  <a:gd name="T10" fmla="*/ 476 w 1662"/>
                  <a:gd name="T11" fmla="*/ 1620 h 1942"/>
                  <a:gd name="T12" fmla="*/ 638 w 1662"/>
                  <a:gd name="T13" fmla="*/ 1753 h 1942"/>
                  <a:gd name="T14" fmla="*/ 825 w 1662"/>
                  <a:gd name="T15" fmla="*/ 1803 h 1942"/>
                  <a:gd name="T16" fmla="*/ 1013 w 1662"/>
                  <a:gd name="T17" fmla="*/ 1753 h 1942"/>
                  <a:gd name="T18" fmla="*/ 1176 w 1662"/>
                  <a:gd name="T19" fmla="*/ 1619 h 1942"/>
                  <a:gd name="T20" fmla="*/ 1305 w 1662"/>
                  <a:gd name="T21" fmla="*/ 1428 h 1942"/>
                  <a:gd name="T22" fmla="*/ 1388 w 1662"/>
                  <a:gd name="T23" fmla="*/ 1205 h 1942"/>
                  <a:gd name="T24" fmla="*/ 1418 w 1662"/>
                  <a:gd name="T25" fmla="*/ 974 h 1942"/>
                  <a:gd name="T26" fmla="*/ 1266 w 1662"/>
                  <a:gd name="T27" fmla="*/ 836 h 1942"/>
                  <a:gd name="T28" fmla="*/ 1012 w 1662"/>
                  <a:gd name="T29" fmla="*/ 794 h 1942"/>
                  <a:gd name="T30" fmla="*/ 806 w 1662"/>
                  <a:gd name="T31" fmla="*/ 713 h 1942"/>
                  <a:gd name="T32" fmla="*/ 646 w 1662"/>
                  <a:gd name="T33" fmla="*/ 610 h 1942"/>
                  <a:gd name="T34" fmla="*/ 526 w 1662"/>
                  <a:gd name="T35" fmla="*/ 499 h 1942"/>
                  <a:gd name="T36" fmla="*/ 944 w 1662"/>
                  <a:gd name="T37" fmla="*/ 23 h 1942"/>
                  <a:gd name="T38" fmla="*/ 1152 w 1662"/>
                  <a:gd name="T39" fmla="*/ 118 h 1942"/>
                  <a:gd name="T40" fmla="*/ 1271 w 1662"/>
                  <a:gd name="T41" fmla="*/ 205 h 1942"/>
                  <a:gd name="T42" fmla="*/ 1388 w 1662"/>
                  <a:gd name="T43" fmla="*/ 323 h 1942"/>
                  <a:gd name="T44" fmla="*/ 1455 w 1662"/>
                  <a:gd name="T45" fmla="*/ 429 h 1942"/>
                  <a:gd name="T46" fmla="*/ 1524 w 1662"/>
                  <a:gd name="T47" fmla="*/ 626 h 1942"/>
                  <a:gd name="T48" fmla="*/ 1555 w 1662"/>
                  <a:gd name="T49" fmla="*/ 892 h 1942"/>
                  <a:gd name="T50" fmla="*/ 1619 w 1662"/>
                  <a:gd name="T51" fmla="*/ 939 h 1942"/>
                  <a:gd name="T52" fmla="*/ 1657 w 1662"/>
                  <a:gd name="T53" fmla="*/ 1032 h 1942"/>
                  <a:gd name="T54" fmla="*/ 1655 w 1662"/>
                  <a:gd name="T55" fmla="*/ 1183 h 1942"/>
                  <a:gd name="T56" fmla="*/ 1611 w 1662"/>
                  <a:gd name="T57" fmla="*/ 1304 h 1942"/>
                  <a:gd name="T58" fmla="*/ 1537 w 1662"/>
                  <a:gd name="T59" fmla="*/ 1372 h 1942"/>
                  <a:gd name="T60" fmla="*/ 1445 w 1662"/>
                  <a:gd name="T61" fmla="*/ 1454 h 1942"/>
                  <a:gd name="T62" fmla="*/ 1313 w 1662"/>
                  <a:gd name="T63" fmla="*/ 1670 h 1942"/>
                  <a:gd name="T64" fmla="*/ 1141 w 1662"/>
                  <a:gd name="T65" fmla="*/ 1836 h 1942"/>
                  <a:gd name="T66" fmla="*/ 937 w 1662"/>
                  <a:gd name="T67" fmla="*/ 1930 h 1942"/>
                  <a:gd name="T68" fmla="*/ 714 w 1662"/>
                  <a:gd name="T69" fmla="*/ 1930 h 1942"/>
                  <a:gd name="T70" fmla="*/ 510 w 1662"/>
                  <a:gd name="T71" fmla="*/ 1836 h 1942"/>
                  <a:gd name="T72" fmla="*/ 337 w 1662"/>
                  <a:gd name="T73" fmla="*/ 1669 h 1942"/>
                  <a:gd name="T74" fmla="*/ 205 w 1662"/>
                  <a:gd name="T75" fmla="*/ 1452 h 1942"/>
                  <a:gd name="T76" fmla="*/ 111 w 1662"/>
                  <a:gd name="T77" fmla="*/ 1364 h 1942"/>
                  <a:gd name="T78" fmla="*/ 39 w 1662"/>
                  <a:gd name="T79" fmla="*/ 1284 h 1942"/>
                  <a:gd name="T80" fmla="*/ 2 w 1662"/>
                  <a:gd name="T81" fmla="*/ 1143 h 1942"/>
                  <a:gd name="T82" fmla="*/ 9 w 1662"/>
                  <a:gd name="T83" fmla="*/ 1009 h 1942"/>
                  <a:gd name="T84" fmla="*/ 50 w 1662"/>
                  <a:gd name="T85" fmla="*/ 930 h 1942"/>
                  <a:gd name="T86" fmla="*/ 98 w 1662"/>
                  <a:gd name="T87" fmla="*/ 851 h 1942"/>
                  <a:gd name="T88" fmla="*/ 85 w 1662"/>
                  <a:gd name="T89" fmla="*/ 643 h 1942"/>
                  <a:gd name="T90" fmla="*/ 120 w 1662"/>
                  <a:gd name="T91" fmla="*/ 487 h 1942"/>
                  <a:gd name="T92" fmla="*/ 183 w 1662"/>
                  <a:gd name="T93" fmla="*/ 377 h 1942"/>
                  <a:gd name="T94" fmla="*/ 257 w 1662"/>
                  <a:gd name="T95" fmla="*/ 305 h 1942"/>
                  <a:gd name="T96" fmla="*/ 319 w 1662"/>
                  <a:gd name="T97" fmla="*/ 266 h 1942"/>
                  <a:gd name="T98" fmla="*/ 352 w 1662"/>
                  <a:gd name="T99" fmla="*/ 246 h 1942"/>
                  <a:gd name="T100" fmla="*/ 390 w 1662"/>
                  <a:gd name="T101" fmla="*/ 196 h 1942"/>
                  <a:gd name="T102" fmla="*/ 459 w 1662"/>
                  <a:gd name="T103" fmla="*/ 127 h 1942"/>
                  <a:gd name="T104" fmla="*/ 559 w 1662"/>
                  <a:gd name="T105" fmla="*/ 57 h 1942"/>
                  <a:gd name="T106" fmla="*/ 690 w 1662"/>
                  <a:gd name="T107" fmla="*/ 10 h 19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662" h="1942">
                    <a:moveTo>
                      <a:pt x="526" y="499"/>
                    </a:moveTo>
                    <a:lnTo>
                      <a:pt x="484" y="546"/>
                    </a:lnTo>
                    <a:lnTo>
                      <a:pt x="445" y="595"/>
                    </a:lnTo>
                    <a:lnTo>
                      <a:pt x="410" y="645"/>
                    </a:lnTo>
                    <a:lnTo>
                      <a:pt x="379" y="696"/>
                    </a:lnTo>
                    <a:lnTo>
                      <a:pt x="352" y="747"/>
                    </a:lnTo>
                    <a:lnTo>
                      <a:pt x="329" y="797"/>
                    </a:lnTo>
                    <a:lnTo>
                      <a:pt x="309" y="847"/>
                    </a:lnTo>
                    <a:lnTo>
                      <a:pt x="291" y="895"/>
                    </a:lnTo>
                    <a:lnTo>
                      <a:pt x="277" y="941"/>
                    </a:lnTo>
                    <a:lnTo>
                      <a:pt x="264" y="984"/>
                    </a:lnTo>
                    <a:lnTo>
                      <a:pt x="255" y="1023"/>
                    </a:lnTo>
                    <a:lnTo>
                      <a:pt x="247" y="1059"/>
                    </a:lnTo>
                    <a:lnTo>
                      <a:pt x="241" y="1091"/>
                    </a:lnTo>
                    <a:lnTo>
                      <a:pt x="250" y="1148"/>
                    </a:lnTo>
                    <a:lnTo>
                      <a:pt x="263" y="1206"/>
                    </a:lnTo>
                    <a:lnTo>
                      <a:pt x="280" y="1263"/>
                    </a:lnTo>
                    <a:lnTo>
                      <a:pt x="299" y="1320"/>
                    </a:lnTo>
                    <a:lnTo>
                      <a:pt x="322" y="1375"/>
                    </a:lnTo>
                    <a:lnTo>
                      <a:pt x="347" y="1429"/>
                    </a:lnTo>
                    <a:lnTo>
                      <a:pt x="375" y="1480"/>
                    </a:lnTo>
                    <a:lnTo>
                      <a:pt x="406" y="1530"/>
                    </a:lnTo>
                    <a:lnTo>
                      <a:pt x="440" y="1576"/>
                    </a:lnTo>
                    <a:lnTo>
                      <a:pt x="476" y="1620"/>
                    </a:lnTo>
                    <a:lnTo>
                      <a:pt x="513" y="1659"/>
                    </a:lnTo>
                    <a:lnTo>
                      <a:pt x="553" y="1695"/>
                    </a:lnTo>
                    <a:lnTo>
                      <a:pt x="594" y="1726"/>
                    </a:lnTo>
                    <a:lnTo>
                      <a:pt x="638" y="1753"/>
                    </a:lnTo>
                    <a:lnTo>
                      <a:pt x="683" y="1774"/>
                    </a:lnTo>
                    <a:lnTo>
                      <a:pt x="729" y="1789"/>
                    </a:lnTo>
                    <a:lnTo>
                      <a:pt x="777" y="1800"/>
                    </a:lnTo>
                    <a:lnTo>
                      <a:pt x="825" y="1803"/>
                    </a:lnTo>
                    <a:lnTo>
                      <a:pt x="875" y="1800"/>
                    </a:lnTo>
                    <a:lnTo>
                      <a:pt x="922" y="1789"/>
                    </a:lnTo>
                    <a:lnTo>
                      <a:pt x="968" y="1774"/>
                    </a:lnTo>
                    <a:lnTo>
                      <a:pt x="1013" y="1753"/>
                    </a:lnTo>
                    <a:lnTo>
                      <a:pt x="1056" y="1726"/>
                    </a:lnTo>
                    <a:lnTo>
                      <a:pt x="1099" y="1695"/>
                    </a:lnTo>
                    <a:lnTo>
                      <a:pt x="1139" y="1659"/>
                    </a:lnTo>
                    <a:lnTo>
                      <a:pt x="1176" y="1619"/>
                    </a:lnTo>
                    <a:lnTo>
                      <a:pt x="1212" y="1576"/>
                    </a:lnTo>
                    <a:lnTo>
                      <a:pt x="1245" y="1529"/>
                    </a:lnTo>
                    <a:lnTo>
                      <a:pt x="1276" y="1480"/>
                    </a:lnTo>
                    <a:lnTo>
                      <a:pt x="1305" y="1428"/>
                    </a:lnTo>
                    <a:lnTo>
                      <a:pt x="1330" y="1374"/>
                    </a:lnTo>
                    <a:lnTo>
                      <a:pt x="1353" y="1319"/>
                    </a:lnTo>
                    <a:lnTo>
                      <a:pt x="1372" y="1262"/>
                    </a:lnTo>
                    <a:lnTo>
                      <a:pt x="1388" y="1205"/>
                    </a:lnTo>
                    <a:lnTo>
                      <a:pt x="1401" y="1147"/>
                    </a:lnTo>
                    <a:lnTo>
                      <a:pt x="1411" y="1089"/>
                    </a:lnTo>
                    <a:lnTo>
                      <a:pt x="1416" y="1032"/>
                    </a:lnTo>
                    <a:lnTo>
                      <a:pt x="1418" y="974"/>
                    </a:lnTo>
                    <a:lnTo>
                      <a:pt x="1417" y="904"/>
                    </a:lnTo>
                    <a:lnTo>
                      <a:pt x="1414" y="838"/>
                    </a:lnTo>
                    <a:lnTo>
                      <a:pt x="1339" y="839"/>
                    </a:lnTo>
                    <a:lnTo>
                      <a:pt x="1266" y="836"/>
                    </a:lnTo>
                    <a:lnTo>
                      <a:pt x="1198" y="830"/>
                    </a:lnTo>
                    <a:lnTo>
                      <a:pt x="1133" y="820"/>
                    </a:lnTo>
                    <a:lnTo>
                      <a:pt x="1070" y="808"/>
                    </a:lnTo>
                    <a:lnTo>
                      <a:pt x="1012" y="794"/>
                    </a:lnTo>
                    <a:lnTo>
                      <a:pt x="956" y="777"/>
                    </a:lnTo>
                    <a:lnTo>
                      <a:pt x="903" y="757"/>
                    </a:lnTo>
                    <a:lnTo>
                      <a:pt x="853" y="737"/>
                    </a:lnTo>
                    <a:lnTo>
                      <a:pt x="806" y="713"/>
                    </a:lnTo>
                    <a:lnTo>
                      <a:pt x="762" y="690"/>
                    </a:lnTo>
                    <a:lnTo>
                      <a:pt x="721" y="664"/>
                    </a:lnTo>
                    <a:lnTo>
                      <a:pt x="682" y="638"/>
                    </a:lnTo>
                    <a:lnTo>
                      <a:pt x="646" y="610"/>
                    </a:lnTo>
                    <a:lnTo>
                      <a:pt x="612" y="583"/>
                    </a:lnTo>
                    <a:lnTo>
                      <a:pt x="581" y="555"/>
                    </a:lnTo>
                    <a:lnTo>
                      <a:pt x="552" y="527"/>
                    </a:lnTo>
                    <a:lnTo>
                      <a:pt x="526" y="499"/>
                    </a:lnTo>
                    <a:close/>
                    <a:moveTo>
                      <a:pt x="808" y="0"/>
                    </a:moveTo>
                    <a:lnTo>
                      <a:pt x="851" y="3"/>
                    </a:lnTo>
                    <a:lnTo>
                      <a:pt x="897" y="11"/>
                    </a:lnTo>
                    <a:lnTo>
                      <a:pt x="944" y="23"/>
                    </a:lnTo>
                    <a:lnTo>
                      <a:pt x="993" y="39"/>
                    </a:lnTo>
                    <a:lnTo>
                      <a:pt x="1044" y="60"/>
                    </a:lnTo>
                    <a:lnTo>
                      <a:pt x="1097" y="86"/>
                    </a:lnTo>
                    <a:lnTo>
                      <a:pt x="1152" y="118"/>
                    </a:lnTo>
                    <a:lnTo>
                      <a:pt x="1179" y="135"/>
                    </a:lnTo>
                    <a:lnTo>
                      <a:pt x="1208" y="155"/>
                    </a:lnTo>
                    <a:lnTo>
                      <a:pt x="1239" y="179"/>
                    </a:lnTo>
                    <a:lnTo>
                      <a:pt x="1271" y="205"/>
                    </a:lnTo>
                    <a:lnTo>
                      <a:pt x="1304" y="233"/>
                    </a:lnTo>
                    <a:lnTo>
                      <a:pt x="1334" y="261"/>
                    </a:lnTo>
                    <a:lnTo>
                      <a:pt x="1363" y="292"/>
                    </a:lnTo>
                    <a:lnTo>
                      <a:pt x="1388" y="323"/>
                    </a:lnTo>
                    <a:lnTo>
                      <a:pt x="1409" y="353"/>
                    </a:lnTo>
                    <a:lnTo>
                      <a:pt x="1409" y="353"/>
                    </a:lnTo>
                    <a:lnTo>
                      <a:pt x="1433" y="389"/>
                    </a:lnTo>
                    <a:lnTo>
                      <a:pt x="1455" y="429"/>
                    </a:lnTo>
                    <a:lnTo>
                      <a:pt x="1475" y="472"/>
                    </a:lnTo>
                    <a:lnTo>
                      <a:pt x="1493" y="519"/>
                    </a:lnTo>
                    <a:lnTo>
                      <a:pt x="1509" y="570"/>
                    </a:lnTo>
                    <a:lnTo>
                      <a:pt x="1524" y="626"/>
                    </a:lnTo>
                    <a:lnTo>
                      <a:pt x="1535" y="685"/>
                    </a:lnTo>
                    <a:lnTo>
                      <a:pt x="1545" y="749"/>
                    </a:lnTo>
                    <a:lnTo>
                      <a:pt x="1551" y="817"/>
                    </a:lnTo>
                    <a:lnTo>
                      <a:pt x="1555" y="892"/>
                    </a:lnTo>
                    <a:lnTo>
                      <a:pt x="1573" y="900"/>
                    </a:lnTo>
                    <a:lnTo>
                      <a:pt x="1590" y="910"/>
                    </a:lnTo>
                    <a:lnTo>
                      <a:pt x="1605" y="922"/>
                    </a:lnTo>
                    <a:lnTo>
                      <a:pt x="1619" y="939"/>
                    </a:lnTo>
                    <a:lnTo>
                      <a:pt x="1632" y="957"/>
                    </a:lnTo>
                    <a:lnTo>
                      <a:pt x="1642" y="979"/>
                    </a:lnTo>
                    <a:lnTo>
                      <a:pt x="1651" y="1003"/>
                    </a:lnTo>
                    <a:lnTo>
                      <a:pt x="1657" y="1032"/>
                    </a:lnTo>
                    <a:lnTo>
                      <a:pt x="1661" y="1064"/>
                    </a:lnTo>
                    <a:lnTo>
                      <a:pt x="1662" y="1102"/>
                    </a:lnTo>
                    <a:lnTo>
                      <a:pt x="1660" y="1143"/>
                    </a:lnTo>
                    <a:lnTo>
                      <a:pt x="1655" y="1183"/>
                    </a:lnTo>
                    <a:lnTo>
                      <a:pt x="1648" y="1218"/>
                    </a:lnTo>
                    <a:lnTo>
                      <a:pt x="1638" y="1250"/>
                    </a:lnTo>
                    <a:lnTo>
                      <a:pt x="1625" y="1278"/>
                    </a:lnTo>
                    <a:lnTo>
                      <a:pt x="1611" y="1304"/>
                    </a:lnTo>
                    <a:lnTo>
                      <a:pt x="1595" y="1325"/>
                    </a:lnTo>
                    <a:lnTo>
                      <a:pt x="1577" y="1344"/>
                    </a:lnTo>
                    <a:lnTo>
                      <a:pt x="1558" y="1360"/>
                    </a:lnTo>
                    <a:lnTo>
                      <a:pt x="1537" y="1372"/>
                    </a:lnTo>
                    <a:lnTo>
                      <a:pt x="1515" y="1382"/>
                    </a:lnTo>
                    <a:lnTo>
                      <a:pt x="1493" y="1390"/>
                    </a:lnTo>
                    <a:lnTo>
                      <a:pt x="1471" y="1395"/>
                    </a:lnTo>
                    <a:lnTo>
                      <a:pt x="1445" y="1454"/>
                    </a:lnTo>
                    <a:lnTo>
                      <a:pt x="1416" y="1512"/>
                    </a:lnTo>
                    <a:lnTo>
                      <a:pt x="1385" y="1567"/>
                    </a:lnTo>
                    <a:lnTo>
                      <a:pt x="1350" y="1620"/>
                    </a:lnTo>
                    <a:lnTo>
                      <a:pt x="1313" y="1670"/>
                    </a:lnTo>
                    <a:lnTo>
                      <a:pt x="1273" y="1717"/>
                    </a:lnTo>
                    <a:lnTo>
                      <a:pt x="1231" y="1761"/>
                    </a:lnTo>
                    <a:lnTo>
                      <a:pt x="1187" y="1801"/>
                    </a:lnTo>
                    <a:lnTo>
                      <a:pt x="1141" y="1836"/>
                    </a:lnTo>
                    <a:lnTo>
                      <a:pt x="1092" y="1868"/>
                    </a:lnTo>
                    <a:lnTo>
                      <a:pt x="1042" y="1893"/>
                    </a:lnTo>
                    <a:lnTo>
                      <a:pt x="990" y="1915"/>
                    </a:lnTo>
                    <a:lnTo>
                      <a:pt x="937" y="1930"/>
                    </a:lnTo>
                    <a:lnTo>
                      <a:pt x="882" y="1939"/>
                    </a:lnTo>
                    <a:lnTo>
                      <a:pt x="825" y="1942"/>
                    </a:lnTo>
                    <a:lnTo>
                      <a:pt x="769" y="1939"/>
                    </a:lnTo>
                    <a:lnTo>
                      <a:pt x="714" y="1930"/>
                    </a:lnTo>
                    <a:lnTo>
                      <a:pt x="661" y="1915"/>
                    </a:lnTo>
                    <a:lnTo>
                      <a:pt x="608" y="1893"/>
                    </a:lnTo>
                    <a:lnTo>
                      <a:pt x="558" y="1867"/>
                    </a:lnTo>
                    <a:lnTo>
                      <a:pt x="510" y="1836"/>
                    </a:lnTo>
                    <a:lnTo>
                      <a:pt x="464" y="1800"/>
                    </a:lnTo>
                    <a:lnTo>
                      <a:pt x="419" y="1760"/>
                    </a:lnTo>
                    <a:lnTo>
                      <a:pt x="377" y="1716"/>
                    </a:lnTo>
                    <a:lnTo>
                      <a:pt x="337" y="1669"/>
                    </a:lnTo>
                    <a:lnTo>
                      <a:pt x="300" y="1618"/>
                    </a:lnTo>
                    <a:lnTo>
                      <a:pt x="266" y="1565"/>
                    </a:lnTo>
                    <a:lnTo>
                      <a:pt x="234" y="1510"/>
                    </a:lnTo>
                    <a:lnTo>
                      <a:pt x="205" y="1452"/>
                    </a:lnTo>
                    <a:lnTo>
                      <a:pt x="179" y="1392"/>
                    </a:lnTo>
                    <a:lnTo>
                      <a:pt x="156" y="1386"/>
                    </a:lnTo>
                    <a:lnTo>
                      <a:pt x="133" y="1376"/>
                    </a:lnTo>
                    <a:lnTo>
                      <a:pt x="111" y="1364"/>
                    </a:lnTo>
                    <a:lnTo>
                      <a:pt x="91" y="1349"/>
                    </a:lnTo>
                    <a:lnTo>
                      <a:pt x="72" y="1330"/>
                    </a:lnTo>
                    <a:lnTo>
                      <a:pt x="55" y="1309"/>
                    </a:lnTo>
                    <a:lnTo>
                      <a:pt x="39" y="1284"/>
                    </a:lnTo>
                    <a:lnTo>
                      <a:pt x="26" y="1254"/>
                    </a:lnTo>
                    <a:lnTo>
                      <a:pt x="15" y="1221"/>
                    </a:lnTo>
                    <a:lnTo>
                      <a:pt x="7" y="1184"/>
                    </a:lnTo>
                    <a:lnTo>
                      <a:pt x="2" y="1143"/>
                    </a:lnTo>
                    <a:lnTo>
                      <a:pt x="0" y="1104"/>
                    </a:lnTo>
                    <a:lnTo>
                      <a:pt x="1" y="1068"/>
                    </a:lnTo>
                    <a:lnTo>
                      <a:pt x="4" y="1038"/>
                    </a:lnTo>
                    <a:lnTo>
                      <a:pt x="9" y="1009"/>
                    </a:lnTo>
                    <a:lnTo>
                      <a:pt x="17" y="985"/>
                    </a:lnTo>
                    <a:lnTo>
                      <a:pt x="27" y="964"/>
                    </a:lnTo>
                    <a:lnTo>
                      <a:pt x="38" y="946"/>
                    </a:lnTo>
                    <a:lnTo>
                      <a:pt x="50" y="930"/>
                    </a:lnTo>
                    <a:lnTo>
                      <a:pt x="65" y="916"/>
                    </a:lnTo>
                    <a:lnTo>
                      <a:pt x="80" y="906"/>
                    </a:lnTo>
                    <a:lnTo>
                      <a:pt x="96" y="897"/>
                    </a:lnTo>
                    <a:lnTo>
                      <a:pt x="98" y="851"/>
                    </a:lnTo>
                    <a:lnTo>
                      <a:pt x="89" y="794"/>
                    </a:lnTo>
                    <a:lnTo>
                      <a:pt x="85" y="740"/>
                    </a:lnTo>
                    <a:lnTo>
                      <a:pt x="83" y="690"/>
                    </a:lnTo>
                    <a:lnTo>
                      <a:pt x="85" y="643"/>
                    </a:lnTo>
                    <a:lnTo>
                      <a:pt x="90" y="599"/>
                    </a:lnTo>
                    <a:lnTo>
                      <a:pt x="98" y="559"/>
                    </a:lnTo>
                    <a:lnTo>
                      <a:pt x="108" y="522"/>
                    </a:lnTo>
                    <a:lnTo>
                      <a:pt x="120" y="487"/>
                    </a:lnTo>
                    <a:lnTo>
                      <a:pt x="134" y="455"/>
                    </a:lnTo>
                    <a:lnTo>
                      <a:pt x="149" y="427"/>
                    </a:lnTo>
                    <a:lnTo>
                      <a:pt x="166" y="400"/>
                    </a:lnTo>
                    <a:lnTo>
                      <a:pt x="183" y="377"/>
                    </a:lnTo>
                    <a:lnTo>
                      <a:pt x="202" y="355"/>
                    </a:lnTo>
                    <a:lnTo>
                      <a:pt x="220" y="337"/>
                    </a:lnTo>
                    <a:lnTo>
                      <a:pt x="239" y="320"/>
                    </a:lnTo>
                    <a:lnTo>
                      <a:pt x="257" y="305"/>
                    </a:lnTo>
                    <a:lnTo>
                      <a:pt x="274" y="293"/>
                    </a:lnTo>
                    <a:lnTo>
                      <a:pt x="290" y="282"/>
                    </a:lnTo>
                    <a:lnTo>
                      <a:pt x="305" y="273"/>
                    </a:lnTo>
                    <a:lnTo>
                      <a:pt x="319" y="266"/>
                    </a:lnTo>
                    <a:lnTo>
                      <a:pt x="331" y="260"/>
                    </a:lnTo>
                    <a:lnTo>
                      <a:pt x="341" y="255"/>
                    </a:lnTo>
                    <a:lnTo>
                      <a:pt x="348" y="253"/>
                    </a:lnTo>
                    <a:lnTo>
                      <a:pt x="352" y="246"/>
                    </a:lnTo>
                    <a:lnTo>
                      <a:pt x="359" y="237"/>
                    </a:lnTo>
                    <a:lnTo>
                      <a:pt x="367" y="225"/>
                    </a:lnTo>
                    <a:lnTo>
                      <a:pt x="377" y="212"/>
                    </a:lnTo>
                    <a:lnTo>
                      <a:pt x="390" y="196"/>
                    </a:lnTo>
                    <a:lnTo>
                      <a:pt x="404" y="180"/>
                    </a:lnTo>
                    <a:lnTo>
                      <a:pt x="421" y="163"/>
                    </a:lnTo>
                    <a:lnTo>
                      <a:pt x="439" y="145"/>
                    </a:lnTo>
                    <a:lnTo>
                      <a:pt x="459" y="127"/>
                    </a:lnTo>
                    <a:lnTo>
                      <a:pt x="481" y="108"/>
                    </a:lnTo>
                    <a:lnTo>
                      <a:pt x="505" y="91"/>
                    </a:lnTo>
                    <a:lnTo>
                      <a:pt x="531" y="74"/>
                    </a:lnTo>
                    <a:lnTo>
                      <a:pt x="559" y="57"/>
                    </a:lnTo>
                    <a:lnTo>
                      <a:pt x="589" y="43"/>
                    </a:lnTo>
                    <a:lnTo>
                      <a:pt x="620" y="30"/>
                    </a:lnTo>
                    <a:lnTo>
                      <a:pt x="655" y="19"/>
                    </a:lnTo>
                    <a:lnTo>
                      <a:pt x="690" y="10"/>
                    </a:lnTo>
                    <a:lnTo>
                      <a:pt x="728" y="3"/>
                    </a:lnTo>
                    <a:lnTo>
                      <a:pt x="767" y="0"/>
                    </a:lnTo>
                    <a:lnTo>
                      <a:pt x="80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80" name="Freeform 23"/>
              <p:cNvSpPr>
                <a:spLocks noEditPoints="1"/>
              </p:cNvSpPr>
              <p:nvPr/>
            </p:nvSpPr>
            <p:spPr bwMode="auto">
              <a:xfrm>
                <a:off x="2664" y="4250"/>
                <a:ext cx="83" cy="27"/>
              </a:xfrm>
              <a:custGeom>
                <a:avLst/>
                <a:gdLst>
                  <a:gd name="T0" fmla="*/ 613 w 916"/>
                  <a:gd name="T1" fmla="*/ 78 h 300"/>
                  <a:gd name="T2" fmla="*/ 561 w 916"/>
                  <a:gd name="T3" fmla="*/ 109 h 300"/>
                  <a:gd name="T4" fmla="*/ 554 w 916"/>
                  <a:gd name="T5" fmla="*/ 165 h 300"/>
                  <a:gd name="T6" fmla="*/ 579 w 916"/>
                  <a:gd name="T7" fmla="*/ 210 h 300"/>
                  <a:gd name="T8" fmla="*/ 665 w 916"/>
                  <a:gd name="T9" fmla="*/ 229 h 300"/>
                  <a:gd name="T10" fmla="*/ 787 w 916"/>
                  <a:gd name="T11" fmla="*/ 223 h 300"/>
                  <a:gd name="T12" fmla="*/ 839 w 916"/>
                  <a:gd name="T13" fmla="*/ 191 h 300"/>
                  <a:gd name="T14" fmla="*/ 846 w 916"/>
                  <a:gd name="T15" fmla="*/ 135 h 300"/>
                  <a:gd name="T16" fmla="*/ 820 w 916"/>
                  <a:gd name="T17" fmla="*/ 90 h 300"/>
                  <a:gd name="T18" fmla="*/ 734 w 916"/>
                  <a:gd name="T19" fmla="*/ 72 h 300"/>
                  <a:gd name="T20" fmla="*/ 153 w 916"/>
                  <a:gd name="T21" fmla="*/ 74 h 300"/>
                  <a:gd name="T22" fmla="*/ 85 w 916"/>
                  <a:gd name="T23" fmla="*/ 99 h 300"/>
                  <a:gd name="T24" fmla="*/ 70 w 916"/>
                  <a:gd name="T25" fmla="*/ 150 h 300"/>
                  <a:gd name="T26" fmla="*/ 85 w 916"/>
                  <a:gd name="T27" fmla="*/ 201 h 300"/>
                  <a:gd name="T28" fmla="*/ 153 w 916"/>
                  <a:gd name="T29" fmla="*/ 227 h 300"/>
                  <a:gd name="T30" fmla="*/ 280 w 916"/>
                  <a:gd name="T31" fmla="*/ 227 h 300"/>
                  <a:gd name="T32" fmla="*/ 348 w 916"/>
                  <a:gd name="T33" fmla="*/ 201 h 300"/>
                  <a:gd name="T34" fmla="*/ 363 w 916"/>
                  <a:gd name="T35" fmla="*/ 150 h 300"/>
                  <a:gd name="T36" fmla="*/ 348 w 916"/>
                  <a:gd name="T37" fmla="*/ 99 h 300"/>
                  <a:gd name="T38" fmla="*/ 280 w 916"/>
                  <a:gd name="T39" fmla="*/ 74 h 300"/>
                  <a:gd name="T40" fmla="*/ 234 w 916"/>
                  <a:gd name="T41" fmla="*/ 0 h 300"/>
                  <a:gd name="T42" fmla="*/ 321 w 916"/>
                  <a:gd name="T43" fmla="*/ 9 h 300"/>
                  <a:gd name="T44" fmla="*/ 400 w 916"/>
                  <a:gd name="T45" fmla="*/ 53 h 300"/>
                  <a:gd name="T46" fmla="*/ 574 w 916"/>
                  <a:gd name="T47" fmla="*/ 17 h 300"/>
                  <a:gd name="T48" fmla="*/ 662 w 916"/>
                  <a:gd name="T49" fmla="*/ 1 h 300"/>
                  <a:gd name="T50" fmla="*/ 732 w 916"/>
                  <a:gd name="T51" fmla="*/ 0 h 300"/>
                  <a:gd name="T52" fmla="*/ 806 w 916"/>
                  <a:gd name="T53" fmla="*/ 10 h 300"/>
                  <a:gd name="T54" fmla="*/ 875 w 916"/>
                  <a:gd name="T55" fmla="*/ 45 h 300"/>
                  <a:gd name="T56" fmla="*/ 914 w 916"/>
                  <a:gd name="T57" fmla="*/ 123 h 300"/>
                  <a:gd name="T58" fmla="*/ 900 w 916"/>
                  <a:gd name="T59" fmla="*/ 223 h 300"/>
                  <a:gd name="T60" fmla="*/ 843 w 916"/>
                  <a:gd name="T61" fmla="*/ 277 h 300"/>
                  <a:gd name="T62" fmla="*/ 768 w 916"/>
                  <a:gd name="T63" fmla="*/ 297 h 300"/>
                  <a:gd name="T64" fmla="*/ 699 w 916"/>
                  <a:gd name="T65" fmla="*/ 300 h 300"/>
                  <a:gd name="T66" fmla="*/ 632 w 916"/>
                  <a:gd name="T67" fmla="*/ 297 h 300"/>
                  <a:gd name="T68" fmla="*/ 557 w 916"/>
                  <a:gd name="T69" fmla="*/ 277 h 300"/>
                  <a:gd name="T70" fmla="*/ 500 w 916"/>
                  <a:gd name="T71" fmla="*/ 224 h 300"/>
                  <a:gd name="T72" fmla="*/ 485 w 916"/>
                  <a:gd name="T73" fmla="*/ 137 h 300"/>
                  <a:gd name="T74" fmla="*/ 432 w 916"/>
                  <a:gd name="T75" fmla="*/ 150 h 300"/>
                  <a:gd name="T76" fmla="*/ 405 w 916"/>
                  <a:gd name="T77" fmla="*/ 241 h 300"/>
                  <a:gd name="T78" fmla="*/ 342 w 916"/>
                  <a:gd name="T79" fmla="*/ 284 h 300"/>
                  <a:gd name="T80" fmla="*/ 266 w 916"/>
                  <a:gd name="T81" fmla="*/ 298 h 300"/>
                  <a:gd name="T82" fmla="*/ 201 w 916"/>
                  <a:gd name="T83" fmla="*/ 299 h 300"/>
                  <a:gd name="T84" fmla="*/ 129 w 916"/>
                  <a:gd name="T85" fmla="*/ 294 h 300"/>
                  <a:gd name="T86" fmla="*/ 57 w 916"/>
                  <a:gd name="T87" fmla="*/ 267 h 300"/>
                  <a:gd name="T88" fmla="*/ 7 w 916"/>
                  <a:gd name="T89" fmla="*/ 202 h 300"/>
                  <a:gd name="T90" fmla="*/ 7 w 916"/>
                  <a:gd name="T91" fmla="*/ 98 h 300"/>
                  <a:gd name="T92" fmla="*/ 57 w 916"/>
                  <a:gd name="T93" fmla="*/ 33 h 300"/>
                  <a:gd name="T94" fmla="*/ 129 w 916"/>
                  <a:gd name="T95" fmla="*/ 6 h 300"/>
                  <a:gd name="T96" fmla="*/ 201 w 916"/>
                  <a:gd name="T97" fmla="*/ 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16" h="300">
                    <a:moveTo>
                      <a:pt x="699" y="71"/>
                    </a:moveTo>
                    <a:lnTo>
                      <a:pt x="665" y="72"/>
                    </a:lnTo>
                    <a:lnTo>
                      <a:pt x="636" y="74"/>
                    </a:lnTo>
                    <a:lnTo>
                      <a:pt x="613" y="78"/>
                    </a:lnTo>
                    <a:lnTo>
                      <a:pt x="594" y="83"/>
                    </a:lnTo>
                    <a:lnTo>
                      <a:pt x="579" y="90"/>
                    </a:lnTo>
                    <a:lnTo>
                      <a:pt x="569" y="99"/>
                    </a:lnTo>
                    <a:lnTo>
                      <a:pt x="561" y="109"/>
                    </a:lnTo>
                    <a:lnTo>
                      <a:pt x="556" y="122"/>
                    </a:lnTo>
                    <a:lnTo>
                      <a:pt x="554" y="135"/>
                    </a:lnTo>
                    <a:lnTo>
                      <a:pt x="553" y="150"/>
                    </a:lnTo>
                    <a:lnTo>
                      <a:pt x="554" y="165"/>
                    </a:lnTo>
                    <a:lnTo>
                      <a:pt x="556" y="179"/>
                    </a:lnTo>
                    <a:lnTo>
                      <a:pt x="561" y="191"/>
                    </a:lnTo>
                    <a:lnTo>
                      <a:pt x="569" y="201"/>
                    </a:lnTo>
                    <a:lnTo>
                      <a:pt x="579" y="210"/>
                    </a:lnTo>
                    <a:lnTo>
                      <a:pt x="594" y="216"/>
                    </a:lnTo>
                    <a:lnTo>
                      <a:pt x="613" y="223"/>
                    </a:lnTo>
                    <a:lnTo>
                      <a:pt x="636" y="227"/>
                    </a:lnTo>
                    <a:lnTo>
                      <a:pt x="665" y="229"/>
                    </a:lnTo>
                    <a:lnTo>
                      <a:pt x="699" y="230"/>
                    </a:lnTo>
                    <a:lnTo>
                      <a:pt x="734" y="229"/>
                    </a:lnTo>
                    <a:lnTo>
                      <a:pt x="763" y="227"/>
                    </a:lnTo>
                    <a:lnTo>
                      <a:pt x="787" y="223"/>
                    </a:lnTo>
                    <a:lnTo>
                      <a:pt x="805" y="216"/>
                    </a:lnTo>
                    <a:lnTo>
                      <a:pt x="820" y="210"/>
                    </a:lnTo>
                    <a:lnTo>
                      <a:pt x="831" y="201"/>
                    </a:lnTo>
                    <a:lnTo>
                      <a:pt x="839" y="191"/>
                    </a:lnTo>
                    <a:lnTo>
                      <a:pt x="843" y="179"/>
                    </a:lnTo>
                    <a:lnTo>
                      <a:pt x="846" y="165"/>
                    </a:lnTo>
                    <a:lnTo>
                      <a:pt x="847" y="150"/>
                    </a:lnTo>
                    <a:lnTo>
                      <a:pt x="846" y="135"/>
                    </a:lnTo>
                    <a:lnTo>
                      <a:pt x="843" y="122"/>
                    </a:lnTo>
                    <a:lnTo>
                      <a:pt x="839" y="109"/>
                    </a:lnTo>
                    <a:lnTo>
                      <a:pt x="831" y="99"/>
                    </a:lnTo>
                    <a:lnTo>
                      <a:pt x="820" y="90"/>
                    </a:lnTo>
                    <a:lnTo>
                      <a:pt x="805" y="83"/>
                    </a:lnTo>
                    <a:lnTo>
                      <a:pt x="787" y="78"/>
                    </a:lnTo>
                    <a:lnTo>
                      <a:pt x="763" y="74"/>
                    </a:lnTo>
                    <a:lnTo>
                      <a:pt x="734" y="72"/>
                    </a:lnTo>
                    <a:lnTo>
                      <a:pt x="699" y="71"/>
                    </a:lnTo>
                    <a:close/>
                    <a:moveTo>
                      <a:pt x="216" y="71"/>
                    </a:moveTo>
                    <a:lnTo>
                      <a:pt x="182" y="72"/>
                    </a:lnTo>
                    <a:lnTo>
                      <a:pt x="153" y="74"/>
                    </a:lnTo>
                    <a:lnTo>
                      <a:pt x="130" y="78"/>
                    </a:lnTo>
                    <a:lnTo>
                      <a:pt x="111" y="83"/>
                    </a:lnTo>
                    <a:lnTo>
                      <a:pt x="96" y="90"/>
                    </a:lnTo>
                    <a:lnTo>
                      <a:pt x="85" y="99"/>
                    </a:lnTo>
                    <a:lnTo>
                      <a:pt x="78" y="109"/>
                    </a:lnTo>
                    <a:lnTo>
                      <a:pt x="73" y="122"/>
                    </a:lnTo>
                    <a:lnTo>
                      <a:pt x="70" y="135"/>
                    </a:lnTo>
                    <a:lnTo>
                      <a:pt x="70" y="150"/>
                    </a:lnTo>
                    <a:lnTo>
                      <a:pt x="70" y="165"/>
                    </a:lnTo>
                    <a:lnTo>
                      <a:pt x="73" y="179"/>
                    </a:lnTo>
                    <a:lnTo>
                      <a:pt x="78" y="191"/>
                    </a:lnTo>
                    <a:lnTo>
                      <a:pt x="85" y="201"/>
                    </a:lnTo>
                    <a:lnTo>
                      <a:pt x="96" y="210"/>
                    </a:lnTo>
                    <a:lnTo>
                      <a:pt x="111" y="216"/>
                    </a:lnTo>
                    <a:lnTo>
                      <a:pt x="130" y="223"/>
                    </a:lnTo>
                    <a:lnTo>
                      <a:pt x="153" y="227"/>
                    </a:lnTo>
                    <a:lnTo>
                      <a:pt x="182" y="229"/>
                    </a:lnTo>
                    <a:lnTo>
                      <a:pt x="216" y="230"/>
                    </a:lnTo>
                    <a:lnTo>
                      <a:pt x="250" y="229"/>
                    </a:lnTo>
                    <a:lnTo>
                      <a:pt x="280" y="227"/>
                    </a:lnTo>
                    <a:lnTo>
                      <a:pt x="304" y="223"/>
                    </a:lnTo>
                    <a:lnTo>
                      <a:pt x="322" y="216"/>
                    </a:lnTo>
                    <a:lnTo>
                      <a:pt x="337" y="210"/>
                    </a:lnTo>
                    <a:lnTo>
                      <a:pt x="348" y="201"/>
                    </a:lnTo>
                    <a:lnTo>
                      <a:pt x="355" y="191"/>
                    </a:lnTo>
                    <a:lnTo>
                      <a:pt x="360" y="179"/>
                    </a:lnTo>
                    <a:lnTo>
                      <a:pt x="363" y="165"/>
                    </a:lnTo>
                    <a:lnTo>
                      <a:pt x="363" y="150"/>
                    </a:lnTo>
                    <a:lnTo>
                      <a:pt x="363" y="135"/>
                    </a:lnTo>
                    <a:lnTo>
                      <a:pt x="360" y="122"/>
                    </a:lnTo>
                    <a:lnTo>
                      <a:pt x="355" y="109"/>
                    </a:lnTo>
                    <a:lnTo>
                      <a:pt x="348" y="99"/>
                    </a:lnTo>
                    <a:lnTo>
                      <a:pt x="337" y="90"/>
                    </a:lnTo>
                    <a:lnTo>
                      <a:pt x="322" y="83"/>
                    </a:lnTo>
                    <a:lnTo>
                      <a:pt x="304" y="78"/>
                    </a:lnTo>
                    <a:lnTo>
                      <a:pt x="280" y="74"/>
                    </a:lnTo>
                    <a:lnTo>
                      <a:pt x="250" y="72"/>
                    </a:lnTo>
                    <a:lnTo>
                      <a:pt x="216" y="71"/>
                    </a:lnTo>
                    <a:close/>
                    <a:moveTo>
                      <a:pt x="216" y="0"/>
                    </a:moveTo>
                    <a:lnTo>
                      <a:pt x="234" y="0"/>
                    </a:lnTo>
                    <a:lnTo>
                      <a:pt x="254" y="1"/>
                    </a:lnTo>
                    <a:lnTo>
                      <a:pt x="276" y="2"/>
                    </a:lnTo>
                    <a:lnTo>
                      <a:pt x="298" y="5"/>
                    </a:lnTo>
                    <a:lnTo>
                      <a:pt x="321" y="9"/>
                    </a:lnTo>
                    <a:lnTo>
                      <a:pt x="343" y="17"/>
                    </a:lnTo>
                    <a:lnTo>
                      <a:pt x="364" y="26"/>
                    </a:lnTo>
                    <a:lnTo>
                      <a:pt x="383" y="37"/>
                    </a:lnTo>
                    <a:lnTo>
                      <a:pt x="400" y="53"/>
                    </a:lnTo>
                    <a:lnTo>
                      <a:pt x="516" y="53"/>
                    </a:lnTo>
                    <a:lnTo>
                      <a:pt x="533" y="37"/>
                    </a:lnTo>
                    <a:lnTo>
                      <a:pt x="553" y="26"/>
                    </a:lnTo>
                    <a:lnTo>
                      <a:pt x="574" y="17"/>
                    </a:lnTo>
                    <a:lnTo>
                      <a:pt x="596" y="9"/>
                    </a:lnTo>
                    <a:lnTo>
                      <a:pt x="618" y="5"/>
                    </a:lnTo>
                    <a:lnTo>
                      <a:pt x="640" y="2"/>
                    </a:lnTo>
                    <a:lnTo>
                      <a:pt x="662" y="1"/>
                    </a:lnTo>
                    <a:lnTo>
                      <a:pt x="682" y="0"/>
                    </a:lnTo>
                    <a:lnTo>
                      <a:pt x="699" y="0"/>
                    </a:lnTo>
                    <a:lnTo>
                      <a:pt x="715" y="0"/>
                    </a:lnTo>
                    <a:lnTo>
                      <a:pt x="732" y="0"/>
                    </a:lnTo>
                    <a:lnTo>
                      <a:pt x="749" y="1"/>
                    </a:lnTo>
                    <a:lnTo>
                      <a:pt x="768" y="3"/>
                    </a:lnTo>
                    <a:lnTo>
                      <a:pt x="787" y="6"/>
                    </a:lnTo>
                    <a:lnTo>
                      <a:pt x="806" y="10"/>
                    </a:lnTo>
                    <a:lnTo>
                      <a:pt x="825" y="16"/>
                    </a:lnTo>
                    <a:lnTo>
                      <a:pt x="843" y="24"/>
                    </a:lnTo>
                    <a:lnTo>
                      <a:pt x="860" y="33"/>
                    </a:lnTo>
                    <a:lnTo>
                      <a:pt x="875" y="45"/>
                    </a:lnTo>
                    <a:lnTo>
                      <a:pt x="889" y="59"/>
                    </a:lnTo>
                    <a:lnTo>
                      <a:pt x="900" y="77"/>
                    </a:lnTo>
                    <a:lnTo>
                      <a:pt x="908" y="98"/>
                    </a:lnTo>
                    <a:lnTo>
                      <a:pt x="914" y="123"/>
                    </a:lnTo>
                    <a:lnTo>
                      <a:pt x="916" y="150"/>
                    </a:lnTo>
                    <a:lnTo>
                      <a:pt x="914" y="178"/>
                    </a:lnTo>
                    <a:lnTo>
                      <a:pt x="908" y="202"/>
                    </a:lnTo>
                    <a:lnTo>
                      <a:pt x="900" y="223"/>
                    </a:lnTo>
                    <a:lnTo>
                      <a:pt x="889" y="241"/>
                    </a:lnTo>
                    <a:lnTo>
                      <a:pt x="875" y="255"/>
                    </a:lnTo>
                    <a:lnTo>
                      <a:pt x="860" y="267"/>
                    </a:lnTo>
                    <a:lnTo>
                      <a:pt x="843" y="277"/>
                    </a:lnTo>
                    <a:lnTo>
                      <a:pt x="825" y="285"/>
                    </a:lnTo>
                    <a:lnTo>
                      <a:pt x="806" y="290"/>
                    </a:lnTo>
                    <a:lnTo>
                      <a:pt x="787" y="294"/>
                    </a:lnTo>
                    <a:lnTo>
                      <a:pt x="768" y="297"/>
                    </a:lnTo>
                    <a:lnTo>
                      <a:pt x="749" y="298"/>
                    </a:lnTo>
                    <a:lnTo>
                      <a:pt x="732" y="299"/>
                    </a:lnTo>
                    <a:lnTo>
                      <a:pt x="715" y="299"/>
                    </a:lnTo>
                    <a:lnTo>
                      <a:pt x="699" y="300"/>
                    </a:lnTo>
                    <a:lnTo>
                      <a:pt x="685" y="299"/>
                    </a:lnTo>
                    <a:lnTo>
                      <a:pt x="668" y="299"/>
                    </a:lnTo>
                    <a:lnTo>
                      <a:pt x="650" y="298"/>
                    </a:lnTo>
                    <a:lnTo>
                      <a:pt x="632" y="297"/>
                    </a:lnTo>
                    <a:lnTo>
                      <a:pt x="613" y="294"/>
                    </a:lnTo>
                    <a:lnTo>
                      <a:pt x="593" y="290"/>
                    </a:lnTo>
                    <a:lnTo>
                      <a:pt x="575" y="285"/>
                    </a:lnTo>
                    <a:lnTo>
                      <a:pt x="557" y="277"/>
                    </a:lnTo>
                    <a:lnTo>
                      <a:pt x="540" y="267"/>
                    </a:lnTo>
                    <a:lnTo>
                      <a:pt x="524" y="255"/>
                    </a:lnTo>
                    <a:lnTo>
                      <a:pt x="511" y="241"/>
                    </a:lnTo>
                    <a:lnTo>
                      <a:pt x="500" y="224"/>
                    </a:lnTo>
                    <a:lnTo>
                      <a:pt x="491" y="202"/>
                    </a:lnTo>
                    <a:lnTo>
                      <a:pt x="486" y="179"/>
                    </a:lnTo>
                    <a:lnTo>
                      <a:pt x="484" y="150"/>
                    </a:lnTo>
                    <a:lnTo>
                      <a:pt x="485" y="137"/>
                    </a:lnTo>
                    <a:lnTo>
                      <a:pt x="486" y="125"/>
                    </a:lnTo>
                    <a:lnTo>
                      <a:pt x="430" y="125"/>
                    </a:lnTo>
                    <a:lnTo>
                      <a:pt x="432" y="137"/>
                    </a:lnTo>
                    <a:lnTo>
                      <a:pt x="432" y="150"/>
                    </a:lnTo>
                    <a:lnTo>
                      <a:pt x="430" y="179"/>
                    </a:lnTo>
                    <a:lnTo>
                      <a:pt x="425" y="202"/>
                    </a:lnTo>
                    <a:lnTo>
                      <a:pt x="416" y="224"/>
                    </a:lnTo>
                    <a:lnTo>
                      <a:pt x="405" y="241"/>
                    </a:lnTo>
                    <a:lnTo>
                      <a:pt x="392" y="255"/>
                    </a:lnTo>
                    <a:lnTo>
                      <a:pt x="377" y="267"/>
                    </a:lnTo>
                    <a:lnTo>
                      <a:pt x="360" y="277"/>
                    </a:lnTo>
                    <a:lnTo>
                      <a:pt x="342" y="284"/>
                    </a:lnTo>
                    <a:lnTo>
                      <a:pt x="323" y="290"/>
                    </a:lnTo>
                    <a:lnTo>
                      <a:pt x="304" y="294"/>
                    </a:lnTo>
                    <a:lnTo>
                      <a:pt x="285" y="296"/>
                    </a:lnTo>
                    <a:lnTo>
                      <a:pt x="266" y="298"/>
                    </a:lnTo>
                    <a:lnTo>
                      <a:pt x="248" y="299"/>
                    </a:lnTo>
                    <a:lnTo>
                      <a:pt x="231" y="299"/>
                    </a:lnTo>
                    <a:lnTo>
                      <a:pt x="216" y="299"/>
                    </a:lnTo>
                    <a:lnTo>
                      <a:pt x="201" y="299"/>
                    </a:lnTo>
                    <a:lnTo>
                      <a:pt x="185" y="299"/>
                    </a:lnTo>
                    <a:lnTo>
                      <a:pt x="167" y="298"/>
                    </a:lnTo>
                    <a:lnTo>
                      <a:pt x="148" y="296"/>
                    </a:lnTo>
                    <a:lnTo>
                      <a:pt x="129" y="294"/>
                    </a:lnTo>
                    <a:lnTo>
                      <a:pt x="110" y="290"/>
                    </a:lnTo>
                    <a:lnTo>
                      <a:pt x="91" y="284"/>
                    </a:lnTo>
                    <a:lnTo>
                      <a:pt x="73" y="277"/>
                    </a:lnTo>
                    <a:lnTo>
                      <a:pt x="57" y="267"/>
                    </a:lnTo>
                    <a:lnTo>
                      <a:pt x="41" y="255"/>
                    </a:lnTo>
                    <a:lnTo>
                      <a:pt x="27" y="240"/>
                    </a:lnTo>
                    <a:lnTo>
                      <a:pt x="16" y="223"/>
                    </a:lnTo>
                    <a:lnTo>
                      <a:pt x="7" y="202"/>
                    </a:lnTo>
                    <a:lnTo>
                      <a:pt x="2" y="178"/>
                    </a:lnTo>
                    <a:lnTo>
                      <a:pt x="0" y="150"/>
                    </a:lnTo>
                    <a:lnTo>
                      <a:pt x="2" y="122"/>
                    </a:lnTo>
                    <a:lnTo>
                      <a:pt x="7" y="98"/>
                    </a:lnTo>
                    <a:lnTo>
                      <a:pt x="16" y="77"/>
                    </a:lnTo>
                    <a:lnTo>
                      <a:pt x="27" y="59"/>
                    </a:lnTo>
                    <a:lnTo>
                      <a:pt x="41" y="45"/>
                    </a:lnTo>
                    <a:lnTo>
                      <a:pt x="57" y="33"/>
                    </a:lnTo>
                    <a:lnTo>
                      <a:pt x="73" y="23"/>
                    </a:lnTo>
                    <a:lnTo>
                      <a:pt x="91" y="16"/>
                    </a:lnTo>
                    <a:lnTo>
                      <a:pt x="110" y="10"/>
                    </a:lnTo>
                    <a:lnTo>
                      <a:pt x="129" y="6"/>
                    </a:lnTo>
                    <a:lnTo>
                      <a:pt x="148" y="3"/>
                    </a:lnTo>
                    <a:lnTo>
                      <a:pt x="167" y="1"/>
                    </a:lnTo>
                    <a:lnTo>
                      <a:pt x="185" y="0"/>
                    </a:lnTo>
                    <a:lnTo>
                      <a:pt x="201" y="0"/>
                    </a:lnTo>
                    <a:lnTo>
                      <a:pt x="2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81" name="Freeform 24"/>
              <p:cNvSpPr>
                <a:spLocks noEditPoints="1"/>
              </p:cNvSpPr>
              <p:nvPr/>
            </p:nvSpPr>
            <p:spPr bwMode="auto">
              <a:xfrm>
                <a:off x="2597" y="4335"/>
                <a:ext cx="217" cy="124"/>
              </a:xfrm>
              <a:custGeom>
                <a:avLst/>
                <a:gdLst>
                  <a:gd name="T0" fmla="*/ 1796 w 2393"/>
                  <a:gd name="T1" fmla="*/ 704 h 1360"/>
                  <a:gd name="T2" fmla="*/ 1761 w 2393"/>
                  <a:gd name="T3" fmla="*/ 720 h 1360"/>
                  <a:gd name="T4" fmla="*/ 1590 w 2393"/>
                  <a:gd name="T5" fmla="*/ 904 h 1360"/>
                  <a:gd name="T6" fmla="*/ 1882 w 2393"/>
                  <a:gd name="T7" fmla="*/ 733 h 1360"/>
                  <a:gd name="T8" fmla="*/ 1851 w 2393"/>
                  <a:gd name="T9" fmla="*/ 709 h 1360"/>
                  <a:gd name="T10" fmla="*/ 1814 w 2393"/>
                  <a:gd name="T11" fmla="*/ 702 h 1360"/>
                  <a:gd name="T12" fmla="*/ 1831 w 2393"/>
                  <a:gd name="T13" fmla="*/ 20 h 1360"/>
                  <a:gd name="T14" fmla="*/ 1950 w 2393"/>
                  <a:gd name="T15" fmla="*/ 61 h 1360"/>
                  <a:gd name="T16" fmla="*/ 2057 w 2393"/>
                  <a:gd name="T17" fmla="*/ 121 h 1360"/>
                  <a:gd name="T18" fmla="*/ 2154 w 2393"/>
                  <a:gd name="T19" fmla="*/ 196 h 1360"/>
                  <a:gd name="T20" fmla="*/ 2235 w 2393"/>
                  <a:gd name="T21" fmla="*/ 286 h 1360"/>
                  <a:gd name="T22" fmla="*/ 2301 w 2393"/>
                  <a:gd name="T23" fmla="*/ 388 h 1360"/>
                  <a:gd name="T24" fmla="*/ 2352 w 2393"/>
                  <a:gd name="T25" fmla="*/ 501 h 1360"/>
                  <a:gd name="T26" fmla="*/ 2382 w 2393"/>
                  <a:gd name="T27" fmla="*/ 622 h 1360"/>
                  <a:gd name="T28" fmla="*/ 2393 w 2393"/>
                  <a:gd name="T29" fmla="*/ 748 h 1360"/>
                  <a:gd name="T30" fmla="*/ 2390 w 2393"/>
                  <a:gd name="T31" fmla="*/ 1230 h 1360"/>
                  <a:gd name="T32" fmla="*/ 2370 w 2393"/>
                  <a:gd name="T33" fmla="*/ 1282 h 1360"/>
                  <a:gd name="T34" fmla="*/ 2335 w 2393"/>
                  <a:gd name="T35" fmla="*/ 1324 h 1360"/>
                  <a:gd name="T36" fmla="*/ 2286 w 2393"/>
                  <a:gd name="T37" fmla="*/ 1351 h 1360"/>
                  <a:gd name="T38" fmla="*/ 2230 w 2393"/>
                  <a:gd name="T39" fmla="*/ 1360 h 1360"/>
                  <a:gd name="T40" fmla="*/ 129 w 2393"/>
                  <a:gd name="T41" fmla="*/ 1358 h 1360"/>
                  <a:gd name="T42" fmla="*/ 77 w 2393"/>
                  <a:gd name="T43" fmla="*/ 1339 h 1360"/>
                  <a:gd name="T44" fmla="*/ 36 w 2393"/>
                  <a:gd name="T45" fmla="*/ 1304 h 1360"/>
                  <a:gd name="T46" fmla="*/ 10 w 2393"/>
                  <a:gd name="T47" fmla="*/ 1256 h 1360"/>
                  <a:gd name="T48" fmla="*/ 0 w 2393"/>
                  <a:gd name="T49" fmla="*/ 1200 h 1360"/>
                  <a:gd name="T50" fmla="*/ 3 w 2393"/>
                  <a:gd name="T51" fmla="*/ 684 h 1360"/>
                  <a:gd name="T52" fmla="*/ 23 w 2393"/>
                  <a:gd name="T53" fmla="*/ 561 h 1360"/>
                  <a:gd name="T54" fmla="*/ 63 w 2393"/>
                  <a:gd name="T55" fmla="*/ 443 h 1360"/>
                  <a:gd name="T56" fmla="*/ 122 w 2393"/>
                  <a:gd name="T57" fmla="*/ 336 h 1360"/>
                  <a:gd name="T58" fmla="*/ 195 w 2393"/>
                  <a:gd name="T59" fmla="*/ 240 h 1360"/>
                  <a:gd name="T60" fmla="*/ 283 w 2393"/>
                  <a:gd name="T61" fmla="*/ 157 h 1360"/>
                  <a:gd name="T62" fmla="*/ 385 w 2393"/>
                  <a:gd name="T63" fmla="*/ 89 h 1360"/>
                  <a:gd name="T64" fmla="*/ 498 w 2393"/>
                  <a:gd name="T65" fmla="*/ 38 h 1360"/>
                  <a:gd name="T66" fmla="*/ 640 w 2393"/>
                  <a:gd name="T67" fmla="*/ 0 h 1360"/>
                  <a:gd name="T68" fmla="*/ 1748 w 2393"/>
                  <a:gd name="T69" fmla="*/ 0 h 1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393" h="1360">
                    <a:moveTo>
                      <a:pt x="1814" y="702"/>
                    </a:moveTo>
                    <a:lnTo>
                      <a:pt x="1796" y="704"/>
                    </a:lnTo>
                    <a:lnTo>
                      <a:pt x="1778" y="709"/>
                    </a:lnTo>
                    <a:lnTo>
                      <a:pt x="1761" y="720"/>
                    </a:lnTo>
                    <a:lnTo>
                      <a:pt x="1746" y="733"/>
                    </a:lnTo>
                    <a:lnTo>
                      <a:pt x="1590" y="904"/>
                    </a:lnTo>
                    <a:lnTo>
                      <a:pt x="2038" y="904"/>
                    </a:lnTo>
                    <a:lnTo>
                      <a:pt x="1882" y="733"/>
                    </a:lnTo>
                    <a:lnTo>
                      <a:pt x="1867" y="719"/>
                    </a:lnTo>
                    <a:lnTo>
                      <a:pt x="1851" y="709"/>
                    </a:lnTo>
                    <a:lnTo>
                      <a:pt x="1833" y="703"/>
                    </a:lnTo>
                    <a:lnTo>
                      <a:pt x="1814" y="702"/>
                    </a:lnTo>
                    <a:close/>
                    <a:moveTo>
                      <a:pt x="1748" y="0"/>
                    </a:moveTo>
                    <a:lnTo>
                      <a:pt x="1831" y="20"/>
                    </a:lnTo>
                    <a:lnTo>
                      <a:pt x="1892" y="38"/>
                    </a:lnTo>
                    <a:lnTo>
                      <a:pt x="1950" y="61"/>
                    </a:lnTo>
                    <a:lnTo>
                      <a:pt x="2005" y="88"/>
                    </a:lnTo>
                    <a:lnTo>
                      <a:pt x="2057" y="121"/>
                    </a:lnTo>
                    <a:lnTo>
                      <a:pt x="2107" y="157"/>
                    </a:lnTo>
                    <a:lnTo>
                      <a:pt x="2154" y="196"/>
                    </a:lnTo>
                    <a:lnTo>
                      <a:pt x="2196" y="239"/>
                    </a:lnTo>
                    <a:lnTo>
                      <a:pt x="2235" y="286"/>
                    </a:lnTo>
                    <a:lnTo>
                      <a:pt x="2270" y="336"/>
                    </a:lnTo>
                    <a:lnTo>
                      <a:pt x="2301" y="388"/>
                    </a:lnTo>
                    <a:lnTo>
                      <a:pt x="2328" y="443"/>
                    </a:lnTo>
                    <a:lnTo>
                      <a:pt x="2352" y="501"/>
                    </a:lnTo>
                    <a:lnTo>
                      <a:pt x="2369" y="561"/>
                    </a:lnTo>
                    <a:lnTo>
                      <a:pt x="2382" y="622"/>
                    </a:lnTo>
                    <a:lnTo>
                      <a:pt x="2390" y="684"/>
                    </a:lnTo>
                    <a:lnTo>
                      <a:pt x="2393" y="748"/>
                    </a:lnTo>
                    <a:lnTo>
                      <a:pt x="2393" y="1200"/>
                    </a:lnTo>
                    <a:lnTo>
                      <a:pt x="2390" y="1230"/>
                    </a:lnTo>
                    <a:lnTo>
                      <a:pt x="2383" y="1256"/>
                    </a:lnTo>
                    <a:lnTo>
                      <a:pt x="2370" y="1282"/>
                    </a:lnTo>
                    <a:lnTo>
                      <a:pt x="2354" y="1304"/>
                    </a:lnTo>
                    <a:lnTo>
                      <a:pt x="2335" y="1324"/>
                    </a:lnTo>
                    <a:lnTo>
                      <a:pt x="2311" y="1339"/>
                    </a:lnTo>
                    <a:lnTo>
                      <a:pt x="2286" y="1351"/>
                    </a:lnTo>
                    <a:lnTo>
                      <a:pt x="2259" y="1358"/>
                    </a:lnTo>
                    <a:lnTo>
                      <a:pt x="2230" y="1360"/>
                    </a:lnTo>
                    <a:lnTo>
                      <a:pt x="157" y="1360"/>
                    </a:lnTo>
                    <a:lnTo>
                      <a:pt x="129" y="1358"/>
                    </a:lnTo>
                    <a:lnTo>
                      <a:pt x="101" y="1351"/>
                    </a:lnTo>
                    <a:lnTo>
                      <a:pt x="77" y="1339"/>
                    </a:lnTo>
                    <a:lnTo>
                      <a:pt x="55" y="1324"/>
                    </a:lnTo>
                    <a:lnTo>
                      <a:pt x="36" y="1304"/>
                    </a:lnTo>
                    <a:lnTo>
                      <a:pt x="21" y="1282"/>
                    </a:lnTo>
                    <a:lnTo>
                      <a:pt x="10" y="1256"/>
                    </a:lnTo>
                    <a:lnTo>
                      <a:pt x="3" y="1230"/>
                    </a:lnTo>
                    <a:lnTo>
                      <a:pt x="0" y="1200"/>
                    </a:lnTo>
                    <a:lnTo>
                      <a:pt x="0" y="748"/>
                    </a:lnTo>
                    <a:lnTo>
                      <a:pt x="3" y="684"/>
                    </a:lnTo>
                    <a:lnTo>
                      <a:pt x="11" y="622"/>
                    </a:lnTo>
                    <a:lnTo>
                      <a:pt x="23" y="561"/>
                    </a:lnTo>
                    <a:lnTo>
                      <a:pt x="41" y="501"/>
                    </a:lnTo>
                    <a:lnTo>
                      <a:pt x="63" y="443"/>
                    </a:lnTo>
                    <a:lnTo>
                      <a:pt x="90" y="389"/>
                    </a:lnTo>
                    <a:lnTo>
                      <a:pt x="122" y="336"/>
                    </a:lnTo>
                    <a:lnTo>
                      <a:pt x="156" y="286"/>
                    </a:lnTo>
                    <a:lnTo>
                      <a:pt x="195" y="240"/>
                    </a:lnTo>
                    <a:lnTo>
                      <a:pt x="237" y="196"/>
                    </a:lnTo>
                    <a:lnTo>
                      <a:pt x="283" y="157"/>
                    </a:lnTo>
                    <a:lnTo>
                      <a:pt x="332" y="121"/>
                    </a:lnTo>
                    <a:lnTo>
                      <a:pt x="385" y="89"/>
                    </a:lnTo>
                    <a:lnTo>
                      <a:pt x="440" y="62"/>
                    </a:lnTo>
                    <a:lnTo>
                      <a:pt x="498" y="38"/>
                    </a:lnTo>
                    <a:lnTo>
                      <a:pt x="559" y="20"/>
                    </a:lnTo>
                    <a:lnTo>
                      <a:pt x="640" y="0"/>
                    </a:lnTo>
                    <a:lnTo>
                      <a:pt x="1193" y="1280"/>
                    </a:lnTo>
                    <a:lnTo>
                      <a:pt x="174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82" name="Freeform 25"/>
              <p:cNvSpPr>
                <a:spLocks/>
              </p:cNvSpPr>
              <p:nvPr/>
            </p:nvSpPr>
            <p:spPr bwMode="auto">
              <a:xfrm>
                <a:off x="2689" y="4347"/>
                <a:ext cx="34" cy="83"/>
              </a:xfrm>
              <a:custGeom>
                <a:avLst/>
                <a:gdLst>
                  <a:gd name="T0" fmla="*/ 135 w 373"/>
                  <a:gd name="T1" fmla="*/ 0 h 915"/>
                  <a:gd name="T2" fmla="*/ 237 w 373"/>
                  <a:gd name="T3" fmla="*/ 0 h 915"/>
                  <a:gd name="T4" fmla="*/ 258 w 373"/>
                  <a:gd name="T5" fmla="*/ 2 h 915"/>
                  <a:gd name="T6" fmla="*/ 278 w 373"/>
                  <a:gd name="T7" fmla="*/ 9 h 915"/>
                  <a:gd name="T8" fmla="*/ 295 w 373"/>
                  <a:gd name="T9" fmla="*/ 21 h 915"/>
                  <a:gd name="T10" fmla="*/ 310 w 373"/>
                  <a:gd name="T11" fmla="*/ 36 h 915"/>
                  <a:gd name="T12" fmla="*/ 321 w 373"/>
                  <a:gd name="T13" fmla="*/ 53 h 915"/>
                  <a:gd name="T14" fmla="*/ 328 w 373"/>
                  <a:gd name="T15" fmla="*/ 74 h 915"/>
                  <a:gd name="T16" fmla="*/ 366 w 373"/>
                  <a:gd name="T17" fmla="*/ 234 h 915"/>
                  <a:gd name="T18" fmla="*/ 368 w 373"/>
                  <a:gd name="T19" fmla="*/ 257 h 915"/>
                  <a:gd name="T20" fmla="*/ 365 w 373"/>
                  <a:gd name="T21" fmla="*/ 281 h 915"/>
                  <a:gd name="T22" fmla="*/ 357 w 373"/>
                  <a:gd name="T23" fmla="*/ 301 h 915"/>
                  <a:gd name="T24" fmla="*/ 345 w 373"/>
                  <a:gd name="T25" fmla="*/ 319 h 915"/>
                  <a:gd name="T26" fmla="*/ 329 w 373"/>
                  <a:gd name="T27" fmla="*/ 334 h 915"/>
                  <a:gd name="T28" fmla="*/ 309 w 373"/>
                  <a:gd name="T29" fmla="*/ 345 h 915"/>
                  <a:gd name="T30" fmla="*/ 287 w 373"/>
                  <a:gd name="T31" fmla="*/ 351 h 915"/>
                  <a:gd name="T32" fmla="*/ 373 w 373"/>
                  <a:gd name="T33" fmla="*/ 438 h 915"/>
                  <a:gd name="T34" fmla="*/ 187 w 373"/>
                  <a:gd name="T35" fmla="*/ 915 h 915"/>
                  <a:gd name="T36" fmla="*/ 0 w 373"/>
                  <a:gd name="T37" fmla="*/ 438 h 915"/>
                  <a:gd name="T38" fmla="*/ 85 w 373"/>
                  <a:gd name="T39" fmla="*/ 351 h 915"/>
                  <a:gd name="T40" fmla="*/ 63 w 373"/>
                  <a:gd name="T41" fmla="*/ 345 h 915"/>
                  <a:gd name="T42" fmla="*/ 44 w 373"/>
                  <a:gd name="T43" fmla="*/ 334 h 915"/>
                  <a:gd name="T44" fmla="*/ 27 w 373"/>
                  <a:gd name="T45" fmla="*/ 319 h 915"/>
                  <a:gd name="T46" fmla="*/ 15 w 373"/>
                  <a:gd name="T47" fmla="*/ 301 h 915"/>
                  <a:gd name="T48" fmla="*/ 7 w 373"/>
                  <a:gd name="T49" fmla="*/ 281 h 915"/>
                  <a:gd name="T50" fmla="*/ 4 w 373"/>
                  <a:gd name="T51" fmla="*/ 257 h 915"/>
                  <a:gd name="T52" fmla="*/ 6 w 373"/>
                  <a:gd name="T53" fmla="*/ 234 h 915"/>
                  <a:gd name="T54" fmla="*/ 44 w 373"/>
                  <a:gd name="T55" fmla="*/ 74 h 915"/>
                  <a:gd name="T56" fmla="*/ 52 w 373"/>
                  <a:gd name="T57" fmla="*/ 53 h 915"/>
                  <a:gd name="T58" fmla="*/ 63 w 373"/>
                  <a:gd name="T59" fmla="*/ 36 h 915"/>
                  <a:gd name="T60" fmla="*/ 77 w 373"/>
                  <a:gd name="T61" fmla="*/ 21 h 915"/>
                  <a:gd name="T62" fmla="*/ 95 w 373"/>
                  <a:gd name="T63" fmla="*/ 9 h 915"/>
                  <a:gd name="T64" fmla="*/ 114 w 373"/>
                  <a:gd name="T65" fmla="*/ 2 h 915"/>
                  <a:gd name="T66" fmla="*/ 135 w 373"/>
                  <a:gd name="T67" fmla="*/ 0 h 9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73" h="915">
                    <a:moveTo>
                      <a:pt x="135" y="0"/>
                    </a:moveTo>
                    <a:lnTo>
                      <a:pt x="237" y="0"/>
                    </a:lnTo>
                    <a:lnTo>
                      <a:pt x="258" y="2"/>
                    </a:lnTo>
                    <a:lnTo>
                      <a:pt x="278" y="9"/>
                    </a:lnTo>
                    <a:lnTo>
                      <a:pt x="295" y="21"/>
                    </a:lnTo>
                    <a:lnTo>
                      <a:pt x="310" y="36"/>
                    </a:lnTo>
                    <a:lnTo>
                      <a:pt x="321" y="53"/>
                    </a:lnTo>
                    <a:lnTo>
                      <a:pt x="328" y="74"/>
                    </a:lnTo>
                    <a:lnTo>
                      <a:pt x="366" y="234"/>
                    </a:lnTo>
                    <a:lnTo>
                      <a:pt x="368" y="257"/>
                    </a:lnTo>
                    <a:lnTo>
                      <a:pt x="365" y="281"/>
                    </a:lnTo>
                    <a:lnTo>
                      <a:pt x="357" y="301"/>
                    </a:lnTo>
                    <a:lnTo>
                      <a:pt x="345" y="319"/>
                    </a:lnTo>
                    <a:lnTo>
                      <a:pt x="329" y="334"/>
                    </a:lnTo>
                    <a:lnTo>
                      <a:pt x="309" y="345"/>
                    </a:lnTo>
                    <a:lnTo>
                      <a:pt x="287" y="351"/>
                    </a:lnTo>
                    <a:lnTo>
                      <a:pt x="373" y="438"/>
                    </a:lnTo>
                    <a:lnTo>
                      <a:pt x="187" y="915"/>
                    </a:lnTo>
                    <a:lnTo>
                      <a:pt x="0" y="438"/>
                    </a:lnTo>
                    <a:lnTo>
                      <a:pt x="85" y="351"/>
                    </a:lnTo>
                    <a:lnTo>
                      <a:pt x="63" y="345"/>
                    </a:lnTo>
                    <a:lnTo>
                      <a:pt x="44" y="334"/>
                    </a:lnTo>
                    <a:lnTo>
                      <a:pt x="27" y="319"/>
                    </a:lnTo>
                    <a:lnTo>
                      <a:pt x="15" y="301"/>
                    </a:lnTo>
                    <a:lnTo>
                      <a:pt x="7" y="281"/>
                    </a:lnTo>
                    <a:lnTo>
                      <a:pt x="4" y="257"/>
                    </a:lnTo>
                    <a:lnTo>
                      <a:pt x="6" y="234"/>
                    </a:lnTo>
                    <a:lnTo>
                      <a:pt x="44" y="74"/>
                    </a:lnTo>
                    <a:lnTo>
                      <a:pt x="52" y="53"/>
                    </a:lnTo>
                    <a:lnTo>
                      <a:pt x="63" y="36"/>
                    </a:lnTo>
                    <a:lnTo>
                      <a:pt x="77" y="21"/>
                    </a:lnTo>
                    <a:lnTo>
                      <a:pt x="95" y="9"/>
                    </a:lnTo>
                    <a:lnTo>
                      <a:pt x="114" y="2"/>
                    </a:lnTo>
                    <a:lnTo>
                      <a:pt x="13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71" name="Group 16"/>
            <p:cNvGrpSpPr>
              <a:grpSpLocks noChangeAspect="1"/>
            </p:cNvGrpSpPr>
            <p:nvPr/>
          </p:nvGrpSpPr>
          <p:grpSpPr bwMode="auto">
            <a:xfrm>
              <a:off x="596845" y="5823027"/>
              <a:ext cx="162480" cy="186754"/>
              <a:chOff x="1039" y="1681"/>
              <a:chExt cx="1071" cy="1231"/>
            </a:xfrm>
            <a:solidFill>
              <a:schemeClr val="bg1">
                <a:lumMod val="85000"/>
              </a:schemeClr>
            </a:solidFill>
          </p:grpSpPr>
          <p:sp>
            <p:nvSpPr>
              <p:cNvPr id="75" name="Freeform 17"/>
              <p:cNvSpPr>
                <a:spLocks noEditPoints="1"/>
              </p:cNvSpPr>
              <p:nvPr/>
            </p:nvSpPr>
            <p:spPr bwMode="auto">
              <a:xfrm>
                <a:off x="1039" y="1681"/>
                <a:ext cx="1071" cy="1099"/>
              </a:xfrm>
              <a:custGeom>
                <a:avLst/>
                <a:gdLst>
                  <a:gd name="T0" fmla="*/ 3169 w 3212"/>
                  <a:gd name="T1" fmla="*/ 566 h 3298"/>
                  <a:gd name="T2" fmla="*/ 3035 w 3212"/>
                  <a:gd name="T3" fmla="*/ 475 h 3298"/>
                  <a:gd name="T4" fmla="*/ 2711 w 3212"/>
                  <a:gd name="T5" fmla="*/ 199 h 3298"/>
                  <a:gd name="T6" fmla="*/ 2384 w 3212"/>
                  <a:gd name="T7" fmla="*/ 19 h 3298"/>
                  <a:gd name="T8" fmla="*/ 2347 w 3212"/>
                  <a:gd name="T9" fmla="*/ 4 h 3298"/>
                  <a:gd name="T10" fmla="*/ 2278 w 3212"/>
                  <a:gd name="T11" fmla="*/ 47 h 3298"/>
                  <a:gd name="T12" fmla="*/ 2171 w 3212"/>
                  <a:gd name="T13" fmla="*/ 190 h 3298"/>
                  <a:gd name="T14" fmla="*/ 1698 w 3212"/>
                  <a:gd name="T15" fmla="*/ 610 h 3298"/>
                  <a:gd name="T16" fmla="*/ 716 w 3212"/>
                  <a:gd name="T17" fmla="*/ 1337 h 3298"/>
                  <a:gd name="T18" fmla="*/ 296 w 3212"/>
                  <a:gd name="T19" fmla="*/ 1713 h 3298"/>
                  <a:gd name="T20" fmla="*/ 59 w 3212"/>
                  <a:gd name="T21" fmla="*/ 2061 h 3298"/>
                  <a:gd name="T22" fmla="*/ 0 w 3212"/>
                  <a:gd name="T23" fmla="*/ 2479 h 3298"/>
                  <a:gd name="T24" fmla="*/ 29 w 3212"/>
                  <a:gd name="T25" fmla="*/ 2758 h 3298"/>
                  <a:gd name="T26" fmla="*/ 183 w 3212"/>
                  <a:gd name="T27" fmla="*/ 2915 h 3298"/>
                  <a:gd name="T28" fmla="*/ 615 w 3212"/>
                  <a:gd name="T29" fmla="*/ 3255 h 3298"/>
                  <a:gd name="T30" fmla="*/ 886 w 3212"/>
                  <a:gd name="T31" fmla="*/ 3291 h 3298"/>
                  <a:gd name="T32" fmla="*/ 1138 w 3212"/>
                  <a:gd name="T33" fmla="*/ 3171 h 3298"/>
                  <a:gd name="T34" fmla="*/ 1808 w 3212"/>
                  <a:gd name="T35" fmla="*/ 2600 h 3298"/>
                  <a:gd name="T36" fmla="*/ 2812 w 3212"/>
                  <a:gd name="T37" fmla="*/ 1724 h 3298"/>
                  <a:gd name="T38" fmla="*/ 3103 w 3212"/>
                  <a:gd name="T39" fmla="*/ 1438 h 3298"/>
                  <a:gd name="T40" fmla="*/ 3146 w 3212"/>
                  <a:gd name="T41" fmla="*/ 1401 h 3298"/>
                  <a:gd name="T42" fmla="*/ 3193 w 3212"/>
                  <a:gd name="T43" fmla="*/ 1183 h 3298"/>
                  <a:gd name="T44" fmla="*/ 3208 w 3212"/>
                  <a:gd name="T45" fmla="*/ 620 h 3298"/>
                  <a:gd name="T46" fmla="*/ 1001 w 3212"/>
                  <a:gd name="T47" fmla="*/ 3114 h 3298"/>
                  <a:gd name="T48" fmla="*/ 881 w 3212"/>
                  <a:gd name="T49" fmla="*/ 3066 h 3298"/>
                  <a:gd name="T50" fmla="*/ 844 w 3212"/>
                  <a:gd name="T51" fmla="*/ 2610 h 3298"/>
                  <a:gd name="T52" fmla="*/ 840 w 3212"/>
                  <a:gd name="T53" fmla="*/ 2398 h 3298"/>
                  <a:gd name="T54" fmla="*/ 401 w 3212"/>
                  <a:gd name="T55" fmla="*/ 2082 h 3298"/>
                  <a:gd name="T56" fmla="*/ 241 w 3212"/>
                  <a:gd name="T57" fmla="*/ 1969 h 3298"/>
                  <a:gd name="T58" fmla="*/ 752 w 3212"/>
                  <a:gd name="T59" fmla="*/ 2141 h 3298"/>
                  <a:gd name="T60" fmla="*/ 1034 w 3212"/>
                  <a:gd name="T61" fmla="*/ 2354 h 3298"/>
                  <a:gd name="T62" fmla="*/ 1418 w 3212"/>
                  <a:gd name="T63" fmla="*/ 2074 h 3298"/>
                  <a:gd name="T64" fmla="*/ 1624 w 3212"/>
                  <a:gd name="T65" fmla="*/ 1847 h 3298"/>
                  <a:gd name="T66" fmla="*/ 1420 w 3212"/>
                  <a:gd name="T67" fmla="*/ 1596 h 3298"/>
                  <a:gd name="T68" fmla="*/ 1082 w 3212"/>
                  <a:gd name="T69" fmla="*/ 1248 h 3298"/>
                  <a:gd name="T70" fmla="*/ 1614 w 3212"/>
                  <a:gd name="T71" fmla="*/ 825 h 3298"/>
                  <a:gd name="T72" fmla="*/ 2194 w 3212"/>
                  <a:gd name="T73" fmla="*/ 338 h 3298"/>
                  <a:gd name="T74" fmla="*/ 2374 w 3212"/>
                  <a:gd name="T75" fmla="*/ 118 h 3298"/>
                  <a:gd name="T76" fmla="*/ 2661 w 3212"/>
                  <a:gd name="T77" fmla="*/ 304 h 3298"/>
                  <a:gd name="T78" fmla="*/ 2993 w 3212"/>
                  <a:gd name="T79" fmla="*/ 603 h 3298"/>
                  <a:gd name="T80" fmla="*/ 2474 w 3212"/>
                  <a:gd name="T81" fmla="*/ 1257 h 3298"/>
                  <a:gd name="T82" fmla="*/ 1732 w 3212"/>
                  <a:gd name="T83" fmla="*/ 1951 h 3298"/>
                  <a:gd name="T84" fmla="*/ 1047 w 3212"/>
                  <a:gd name="T85" fmla="*/ 2462 h 3298"/>
                  <a:gd name="T86" fmla="*/ 1012 w 3212"/>
                  <a:gd name="T87" fmla="*/ 2472 h 3298"/>
                  <a:gd name="T88" fmla="*/ 3078 w 3212"/>
                  <a:gd name="T89" fmla="*/ 1147 h 3298"/>
                  <a:gd name="T90" fmla="*/ 3067 w 3212"/>
                  <a:gd name="T91" fmla="*/ 1301 h 3298"/>
                  <a:gd name="T92" fmla="*/ 3051 w 3212"/>
                  <a:gd name="T93" fmla="*/ 1343 h 3298"/>
                  <a:gd name="T94" fmla="*/ 3018 w 3212"/>
                  <a:gd name="T95" fmla="*/ 1366 h 3298"/>
                  <a:gd name="T96" fmla="*/ 2890 w 3212"/>
                  <a:gd name="T97" fmla="*/ 1493 h 3298"/>
                  <a:gd name="T98" fmla="*/ 1823 w 3212"/>
                  <a:gd name="T99" fmla="*/ 2434 h 3298"/>
                  <a:gd name="T100" fmla="*/ 1765 w 3212"/>
                  <a:gd name="T101" fmla="*/ 2231 h 3298"/>
                  <a:gd name="T102" fmla="*/ 1749 w 3212"/>
                  <a:gd name="T103" fmla="*/ 2105 h 3298"/>
                  <a:gd name="T104" fmla="*/ 2236 w 3212"/>
                  <a:gd name="T105" fmla="*/ 1651 h 3298"/>
                  <a:gd name="T106" fmla="*/ 3095 w 3212"/>
                  <a:gd name="T107" fmla="*/ 770 h 3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212" h="3298">
                    <a:moveTo>
                      <a:pt x="3208" y="620"/>
                    </a:moveTo>
                    <a:lnTo>
                      <a:pt x="3206" y="606"/>
                    </a:lnTo>
                    <a:lnTo>
                      <a:pt x="3192" y="581"/>
                    </a:lnTo>
                    <a:lnTo>
                      <a:pt x="3169" y="566"/>
                    </a:lnTo>
                    <a:lnTo>
                      <a:pt x="3143" y="561"/>
                    </a:lnTo>
                    <a:lnTo>
                      <a:pt x="3130" y="564"/>
                    </a:lnTo>
                    <a:lnTo>
                      <a:pt x="3101" y="533"/>
                    </a:lnTo>
                    <a:lnTo>
                      <a:pt x="3035" y="475"/>
                    </a:lnTo>
                    <a:lnTo>
                      <a:pt x="3003" y="448"/>
                    </a:lnTo>
                    <a:lnTo>
                      <a:pt x="2931" y="383"/>
                    </a:lnTo>
                    <a:lnTo>
                      <a:pt x="2786" y="258"/>
                    </a:lnTo>
                    <a:lnTo>
                      <a:pt x="2711" y="199"/>
                    </a:lnTo>
                    <a:lnTo>
                      <a:pt x="2651" y="148"/>
                    </a:lnTo>
                    <a:lnTo>
                      <a:pt x="2507" y="53"/>
                    </a:lnTo>
                    <a:lnTo>
                      <a:pt x="2432" y="24"/>
                    </a:lnTo>
                    <a:lnTo>
                      <a:pt x="2384" y="19"/>
                    </a:lnTo>
                    <a:lnTo>
                      <a:pt x="2363" y="20"/>
                    </a:lnTo>
                    <a:lnTo>
                      <a:pt x="2361" y="17"/>
                    </a:lnTo>
                    <a:lnTo>
                      <a:pt x="2358" y="14"/>
                    </a:lnTo>
                    <a:lnTo>
                      <a:pt x="2347" y="4"/>
                    </a:lnTo>
                    <a:lnTo>
                      <a:pt x="2320" y="0"/>
                    </a:lnTo>
                    <a:lnTo>
                      <a:pt x="2294" y="10"/>
                    </a:lnTo>
                    <a:lnTo>
                      <a:pt x="2278" y="32"/>
                    </a:lnTo>
                    <a:lnTo>
                      <a:pt x="2278" y="47"/>
                    </a:lnTo>
                    <a:lnTo>
                      <a:pt x="2276" y="62"/>
                    </a:lnTo>
                    <a:lnTo>
                      <a:pt x="2253" y="102"/>
                    </a:lnTo>
                    <a:lnTo>
                      <a:pt x="2199" y="163"/>
                    </a:lnTo>
                    <a:lnTo>
                      <a:pt x="2171" y="190"/>
                    </a:lnTo>
                    <a:lnTo>
                      <a:pt x="2102" y="260"/>
                    </a:lnTo>
                    <a:lnTo>
                      <a:pt x="1952" y="394"/>
                    </a:lnTo>
                    <a:lnTo>
                      <a:pt x="1878" y="459"/>
                    </a:lnTo>
                    <a:lnTo>
                      <a:pt x="1698" y="610"/>
                    </a:lnTo>
                    <a:lnTo>
                      <a:pt x="1326" y="897"/>
                    </a:lnTo>
                    <a:lnTo>
                      <a:pt x="1138" y="1036"/>
                    </a:lnTo>
                    <a:lnTo>
                      <a:pt x="969" y="1157"/>
                    </a:lnTo>
                    <a:lnTo>
                      <a:pt x="716" y="1337"/>
                    </a:lnTo>
                    <a:lnTo>
                      <a:pt x="553" y="1467"/>
                    </a:lnTo>
                    <a:lnTo>
                      <a:pt x="475" y="1536"/>
                    </a:lnTo>
                    <a:lnTo>
                      <a:pt x="415" y="1592"/>
                    </a:lnTo>
                    <a:lnTo>
                      <a:pt x="296" y="1713"/>
                    </a:lnTo>
                    <a:lnTo>
                      <a:pt x="186" y="1845"/>
                    </a:lnTo>
                    <a:lnTo>
                      <a:pt x="117" y="1951"/>
                    </a:lnTo>
                    <a:lnTo>
                      <a:pt x="77" y="2024"/>
                    </a:lnTo>
                    <a:lnTo>
                      <a:pt x="59" y="2061"/>
                    </a:lnTo>
                    <a:lnTo>
                      <a:pt x="44" y="2100"/>
                    </a:lnTo>
                    <a:lnTo>
                      <a:pt x="21" y="2181"/>
                    </a:lnTo>
                    <a:lnTo>
                      <a:pt x="2" y="2306"/>
                    </a:lnTo>
                    <a:lnTo>
                      <a:pt x="0" y="2479"/>
                    </a:lnTo>
                    <a:lnTo>
                      <a:pt x="12" y="2650"/>
                    </a:lnTo>
                    <a:lnTo>
                      <a:pt x="18" y="2732"/>
                    </a:lnTo>
                    <a:lnTo>
                      <a:pt x="19" y="2742"/>
                    </a:lnTo>
                    <a:lnTo>
                      <a:pt x="29" y="2758"/>
                    </a:lnTo>
                    <a:lnTo>
                      <a:pt x="49" y="2771"/>
                    </a:lnTo>
                    <a:lnTo>
                      <a:pt x="67" y="2770"/>
                    </a:lnTo>
                    <a:lnTo>
                      <a:pt x="101" y="2817"/>
                    </a:lnTo>
                    <a:lnTo>
                      <a:pt x="183" y="2915"/>
                    </a:lnTo>
                    <a:lnTo>
                      <a:pt x="278" y="3016"/>
                    </a:lnTo>
                    <a:lnTo>
                      <a:pt x="383" y="3109"/>
                    </a:lnTo>
                    <a:lnTo>
                      <a:pt x="497" y="3193"/>
                    </a:lnTo>
                    <a:lnTo>
                      <a:pt x="615" y="3255"/>
                    </a:lnTo>
                    <a:lnTo>
                      <a:pt x="704" y="3285"/>
                    </a:lnTo>
                    <a:lnTo>
                      <a:pt x="765" y="3297"/>
                    </a:lnTo>
                    <a:lnTo>
                      <a:pt x="825" y="3298"/>
                    </a:lnTo>
                    <a:lnTo>
                      <a:pt x="886" y="3291"/>
                    </a:lnTo>
                    <a:lnTo>
                      <a:pt x="916" y="3282"/>
                    </a:lnTo>
                    <a:lnTo>
                      <a:pt x="955" y="3271"/>
                    </a:lnTo>
                    <a:lnTo>
                      <a:pt x="1030" y="3236"/>
                    </a:lnTo>
                    <a:lnTo>
                      <a:pt x="1138" y="3171"/>
                    </a:lnTo>
                    <a:lnTo>
                      <a:pt x="1342" y="3009"/>
                    </a:lnTo>
                    <a:lnTo>
                      <a:pt x="1463" y="2899"/>
                    </a:lnTo>
                    <a:lnTo>
                      <a:pt x="1634" y="2748"/>
                    </a:lnTo>
                    <a:lnTo>
                      <a:pt x="1808" y="2600"/>
                    </a:lnTo>
                    <a:lnTo>
                      <a:pt x="2017" y="2424"/>
                    </a:lnTo>
                    <a:lnTo>
                      <a:pt x="2429" y="2066"/>
                    </a:lnTo>
                    <a:lnTo>
                      <a:pt x="2633" y="1884"/>
                    </a:lnTo>
                    <a:lnTo>
                      <a:pt x="2812" y="1724"/>
                    </a:lnTo>
                    <a:lnTo>
                      <a:pt x="2987" y="1560"/>
                    </a:lnTo>
                    <a:lnTo>
                      <a:pt x="3021" y="1530"/>
                    </a:lnTo>
                    <a:lnTo>
                      <a:pt x="3075" y="1478"/>
                    </a:lnTo>
                    <a:lnTo>
                      <a:pt x="3103" y="1438"/>
                    </a:lnTo>
                    <a:lnTo>
                      <a:pt x="3111" y="1416"/>
                    </a:lnTo>
                    <a:lnTo>
                      <a:pt x="3124" y="1415"/>
                    </a:lnTo>
                    <a:lnTo>
                      <a:pt x="3134" y="1409"/>
                    </a:lnTo>
                    <a:lnTo>
                      <a:pt x="3146" y="1401"/>
                    </a:lnTo>
                    <a:lnTo>
                      <a:pt x="3163" y="1378"/>
                    </a:lnTo>
                    <a:lnTo>
                      <a:pt x="3180" y="1337"/>
                    </a:lnTo>
                    <a:lnTo>
                      <a:pt x="3192" y="1241"/>
                    </a:lnTo>
                    <a:lnTo>
                      <a:pt x="3193" y="1183"/>
                    </a:lnTo>
                    <a:lnTo>
                      <a:pt x="3202" y="1042"/>
                    </a:lnTo>
                    <a:lnTo>
                      <a:pt x="3212" y="832"/>
                    </a:lnTo>
                    <a:lnTo>
                      <a:pt x="3212" y="691"/>
                    </a:lnTo>
                    <a:lnTo>
                      <a:pt x="3208" y="620"/>
                    </a:lnTo>
                    <a:close/>
                    <a:moveTo>
                      <a:pt x="1004" y="2495"/>
                    </a:moveTo>
                    <a:lnTo>
                      <a:pt x="998" y="2649"/>
                    </a:lnTo>
                    <a:lnTo>
                      <a:pt x="999" y="2958"/>
                    </a:lnTo>
                    <a:lnTo>
                      <a:pt x="1001" y="3114"/>
                    </a:lnTo>
                    <a:lnTo>
                      <a:pt x="942" y="3145"/>
                    </a:lnTo>
                    <a:lnTo>
                      <a:pt x="880" y="3170"/>
                    </a:lnTo>
                    <a:lnTo>
                      <a:pt x="884" y="3137"/>
                    </a:lnTo>
                    <a:lnTo>
                      <a:pt x="881" y="3066"/>
                    </a:lnTo>
                    <a:lnTo>
                      <a:pt x="868" y="2961"/>
                    </a:lnTo>
                    <a:lnTo>
                      <a:pt x="860" y="2895"/>
                    </a:lnTo>
                    <a:lnTo>
                      <a:pt x="850" y="2780"/>
                    </a:lnTo>
                    <a:lnTo>
                      <a:pt x="844" y="2610"/>
                    </a:lnTo>
                    <a:lnTo>
                      <a:pt x="850" y="2495"/>
                    </a:lnTo>
                    <a:lnTo>
                      <a:pt x="857" y="2439"/>
                    </a:lnTo>
                    <a:lnTo>
                      <a:pt x="856" y="2424"/>
                    </a:lnTo>
                    <a:lnTo>
                      <a:pt x="840" y="2398"/>
                    </a:lnTo>
                    <a:lnTo>
                      <a:pt x="828" y="2390"/>
                    </a:lnTo>
                    <a:lnTo>
                      <a:pt x="717" y="2318"/>
                    </a:lnTo>
                    <a:lnTo>
                      <a:pt x="506" y="2162"/>
                    </a:lnTo>
                    <a:lnTo>
                      <a:pt x="401" y="2082"/>
                    </a:lnTo>
                    <a:lnTo>
                      <a:pt x="382" y="2064"/>
                    </a:lnTo>
                    <a:lnTo>
                      <a:pt x="314" y="2010"/>
                    </a:lnTo>
                    <a:lnTo>
                      <a:pt x="264" y="1978"/>
                    </a:lnTo>
                    <a:lnTo>
                      <a:pt x="241" y="1969"/>
                    </a:lnTo>
                    <a:lnTo>
                      <a:pt x="294" y="1899"/>
                    </a:lnTo>
                    <a:lnTo>
                      <a:pt x="350" y="1830"/>
                    </a:lnTo>
                    <a:lnTo>
                      <a:pt x="510" y="1955"/>
                    </a:lnTo>
                    <a:lnTo>
                      <a:pt x="752" y="2141"/>
                    </a:lnTo>
                    <a:lnTo>
                      <a:pt x="909" y="2270"/>
                    </a:lnTo>
                    <a:lnTo>
                      <a:pt x="985" y="2338"/>
                    </a:lnTo>
                    <a:lnTo>
                      <a:pt x="999" y="2349"/>
                    </a:lnTo>
                    <a:lnTo>
                      <a:pt x="1034" y="2354"/>
                    </a:lnTo>
                    <a:lnTo>
                      <a:pt x="1053" y="2346"/>
                    </a:lnTo>
                    <a:lnTo>
                      <a:pt x="1132" y="2302"/>
                    </a:lnTo>
                    <a:lnTo>
                      <a:pt x="1280" y="2195"/>
                    </a:lnTo>
                    <a:lnTo>
                      <a:pt x="1418" y="2074"/>
                    </a:lnTo>
                    <a:lnTo>
                      <a:pt x="1548" y="1943"/>
                    </a:lnTo>
                    <a:lnTo>
                      <a:pt x="1610" y="1877"/>
                    </a:lnTo>
                    <a:lnTo>
                      <a:pt x="1617" y="1868"/>
                    </a:lnTo>
                    <a:lnTo>
                      <a:pt x="1624" y="1847"/>
                    </a:lnTo>
                    <a:lnTo>
                      <a:pt x="1626" y="1827"/>
                    </a:lnTo>
                    <a:lnTo>
                      <a:pt x="1617" y="1807"/>
                    </a:lnTo>
                    <a:lnTo>
                      <a:pt x="1610" y="1796"/>
                    </a:lnTo>
                    <a:lnTo>
                      <a:pt x="1420" y="1596"/>
                    </a:lnTo>
                    <a:lnTo>
                      <a:pt x="1231" y="1395"/>
                    </a:lnTo>
                    <a:lnTo>
                      <a:pt x="1201" y="1360"/>
                    </a:lnTo>
                    <a:lnTo>
                      <a:pt x="1132" y="1288"/>
                    </a:lnTo>
                    <a:lnTo>
                      <a:pt x="1082" y="1248"/>
                    </a:lnTo>
                    <a:lnTo>
                      <a:pt x="1056" y="1235"/>
                    </a:lnTo>
                    <a:lnTo>
                      <a:pt x="1244" y="1103"/>
                    </a:lnTo>
                    <a:lnTo>
                      <a:pt x="1430" y="964"/>
                    </a:lnTo>
                    <a:lnTo>
                      <a:pt x="1614" y="825"/>
                    </a:lnTo>
                    <a:lnTo>
                      <a:pt x="1885" y="607"/>
                    </a:lnTo>
                    <a:lnTo>
                      <a:pt x="2060" y="458"/>
                    </a:lnTo>
                    <a:lnTo>
                      <a:pt x="2145" y="380"/>
                    </a:lnTo>
                    <a:lnTo>
                      <a:pt x="2194" y="338"/>
                    </a:lnTo>
                    <a:lnTo>
                      <a:pt x="2299" y="235"/>
                    </a:lnTo>
                    <a:lnTo>
                      <a:pt x="2344" y="177"/>
                    </a:lnTo>
                    <a:lnTo>
                      <a:pt x="2367" y="138"/>
                    </a:lnTo>
                    <a:lnTo>
                      <a:pt x="2374" y="118"/>
                    </a:lnTo>
                    <a:lnTo>
                      <a:pt x="2422" y="140"/>
                    </a:lnTo>
                    <a:lnTo>
                      <a:pt x="2466" y="163"/>
                    </a:lnTo>
                    <a:lnTo>
                      <a:pt x="2534" y="206"/>
                    </a:lnTo>
                    <a:lnTo>
                      <a:pt x="2661" y="304"/>
                    </a:lnTo>
                    <a:lnTo>
                      <a:pt x="2721" y="354"/>
                    </a:lnTo>
                    <a:lnTo>
                      <a:pt x="2833" y="453"/>
                    </a:lnTo>
                    <a:lnTo>
                      <a:pt x="2944" y="554"/>
                    </a:lnTo>
                    <a:lnTo>
                      <a:pt x="2993" y="603"/>
                    </a:lnTo>
                    <a:lnTo>
                      <a:pt x="3048" y="646"/>
                    </a:lnTo>
                    <a:lnTo>
                      <a:pt x="2937" y="771"/>
                    </a:lnTo>
                    <a:lnTo>
                      <a:pt x="2708" y="1016"/>
                    </a:lnTo>
                    <a:lnTo>
                      <a:pt x="2474" y="1257"/>
                    </a:lnTo>
                    <a:lnTo>
                      <a:pt x="2233" y="1490"/>
                    </a:lnTo>
                    <a:lnTo>
                      <a:pt x="2112" y="1605"/>
                    </a:lnTo>
                    <a:lnTo>
                      <a:pt x="1987" y="1720"/>
                    </a:lnTo>
                    <a:lnTo>
                      <a:pt x="1732" y="1951"/>
                    </a:lnTo>
                    <a:lnTo>
                      <a:pt x="1467" y="2169"/>
                    </a:lnTo>
                    <a:lnTo>
                      <a:pt x="1261" y="2322"/>
                    </a:lnTo>
                    <a:lnTo>
                      <a:pt x="1120" y="2417"/>
                    </a:lnTo>
                    <a:lnTo>
                      <a:pt x="1047" y="2462"/>
                    </a:lnTo>
                    <a:lnTo>
                      <a:pt x="1047" y="2462"/>
                    </a:lnTo>
                    <a:lnTo>
                      <a:pt x="1047" y="2463"/>
                    </a:lnTo>
                    <a:lnTo>
                      <a:pt x="1033" y="2460"/>
                    </a:lnTo>
                    <a:lnTo>
                      <a:pt x="1012" y="2472"/>
                    </a:lnTo>
                    <a:lnTo>
                      <a:pt x="1005" y="2485"/>
                    </a:lnTo>
                    <a:lnTo>
                      <a:pt x="1004" y="2495"/>
                    </a:lnTo>
                    <a:close/>
                    <a:moveTo>
                      <a:pt x="3082" y="1081"/>
                    </a:moveTo>
                    <a:lnTo>
                      <a:pt x="3078" y="1147"/>
                    </a:lnTo>
                    <a:lnTo>
                      <a:pt x="3074" y="1213"/>
                    </a:lnTo>
                    <a:lnTo>
                      <a:pt x="3072" y="1247"/>
                    </a:lnTo>
                    <a:lnTo>
                      <a:pt x="3069" y="1280"/>
                    </a:lnTo>
                    <a:lnTo>
                      <a:pt x="3067" y="1301"/>
                    </a:lnTo>
                    <a:lnTo>
                      <a:pt x="3065" y="1316"/>
                    </a:lnTo>
                    <a:lnTo>
                      <a:pt x="3059" y="1320"/>
                    </a:lnTo>
                    <a:lnTo>
                      <a:pt x="3052" y="1334"/>
                    </a:lnTo>
                    <a:lnTo>
                      <a:pt x="3051" y="1343"/>
                    </a:lnTo>
                    <a:lnTo>
                      <a:pt x="3038" y="1349"/>
                    </a:lnTo>
                    <a:lnTo>
                      <a:pt x="3018" y="1372"/>
                    </a:lnTo>
                    <a:lnTo>
                      <a:pt x="3016" y="1389"/>
                    </a:lnTo>
                    <a:lnTo>
                      <a:pt x="3018" y="1366"/>
                    </a:lnTo>
                    <a:lnTo>
                      <a:pt x="3010" y="1369"/>
                    </a:lnTo>
                    <a:lnTo>
                      <a:pt x="2990" y="1393"/>
                    </a:lnTo>
                    <a:lnTo>
                      <a:pt x="2941" y="1444"/>
                    </a:lnTo>
                    <a:lnTo>
                      <a:pt x="2890" y="1493"/>
                    </a:lnTo>
                    <a:lnTo>
                      <a:pt x="2734" y="1637"/>
                    </a:lnTo>
                    <a:lnTo>
                      <a:pt x="2574" y="1779"/>
                    </a:lnTo>
                    <a:lnTo>
                      <a:pt x="2201" y="2110"/>
                    </a:lnTo>
                    <a:lnTo>
                      <a:pt x="1823" y="2434"/>
                    </a:lnTo>
                    <a:lnTo>
                      <a:pt x="1804" y="2451"/>
                    </a:lnTo>
                    <a:lnTo>
                      <a:pt x="1785" y="2467"/>
                    </a:lnTo>
                    <a:lnTo>
                      <a:pt x="1778" y="2349"/>
                    </a:lnTo>
                    <a:lnTo>
                      <a:pt x="1765" y="2231"/>
                    </a:lnTo>
                    <a:lnTo>
                      <a:pt x="1764" y="2181"/>
                    </a:lnTo>
                    <a:lnTo>
                      <a:pt x="1765" y="2130"/>
                    </a:lnTo>
                    <a:lnTo>
                      <a:pt x="1764" y="2118"/>
                    </a:lnTo>
                    <a:lnTo>
                      <a:pt x="1749" y="2105"/>
                    </a:lnTo>
                    <a:lnTo>
                      <a:pt x="1739" y="2103"/>
                    </a:lnTo>
                    <a:lnTo>
                      <a:pt x="1927" y="1936"/>
                    </a:lnTo>
                    <a:lnTo>
                      <a:pt x="2106" y="1769"/>
                    </a:lnTo>
                    <a:lnTo>
                      <a:pt x="2236" y="1651"/>
                    </a:lnTo>
                    <a:lnTo>
                      <a:pt x="2489" y="1406"/>
                    </a:lnTo>
                    <a:lnTo>
                      <a:pt x="2737" y="1157"/>
                    </a:lnTo>
                    <a:lnTo>
                      <a:pt x="2977" y="901"/>
                    </a:lnTo>
                    <a:lnTo>
                      <a:pt x="3095" y="770"/>
                    </a:lnTo>
                    <a:lnTo>
                      <a:pt x="3093" y="926"/>
                    </a:lnTo>
                    <a:lnTo>
                      <a:pt x="3082" y="10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6" name="Freeform 18"/>
              <p:cNvSpPr>
                <a:spLocks/>
              </p:cNvSpPr>
              <p:nvPr/>
            </p:nvSpPr>
            <p:spPr bwMode="auto">
              <a:xfrm>
                <a:off x="1398" y="2746"/>
                <a:ext cx="212" cy="132"/>
              </a:xfrm>
              <a:custGeom>
                <a:avLst/>
                <a:gdLst>
                  <a:gd name="T0" fmla="*/ 544 w 635"/>
                  <a:gd name="T1" fmla="*/ 0 h 398"/>
                  <a:gd name="T2" fmla="*/ 504 w 635"/>
                  <a:gd name="T3" fmla="*/ 18 h 398"/>
                  <a:gd name="T4" fmla="*/ 496 w 635"/>
                  <a:gd name="T5" fmla="*/ 52 h 398"/>
                  <a:gd name="T6" fmla="*/ 530 w 635"/>
                  <a:gd name="T7" fmla="*/ 177 h 398"/>
                  <a:gd name="T8" fmla="*/ 515 w 635"/>
                  <a:gd name="T9" fmla="*/ 226 h 398"/>
                  <a:gd name="T10" fmla="*/ 478 w 635"/>
                  <a:gd name="T11" fmla="*/ 262 h 398"/>
                  <a:gd name="T12" fmla="*/ 403 w 635"/>
                  <a:gd name="T13" fmla="*/ 291 h 398"/>
                  <a:gd name="T14" fmla="*/ 352 w 635"/>
                  <a:gd name="T15" fmla="*/ 272 h 398"/>
                  <a:gd name="T16" fmla="*/ 332 w 635"/>
                  <a:gd name="T17" fmla="*/ 226 h 398"/>
                  <a:gd name="T18" fmla="*/ 331 w 635"/>
                  <a:gd name="T19" fmla="*/ 198 h 398"/>
                  <a:gd name="T20" fmla="*/ 303 w 635"/>
                  <a:gd name="T21" fmla="*/ 164 h 398"/>
                  <a:gd name="T22" fmla="*/ 246 w 635"/>
                  <a:gd name="T23" fmla="*/ 180 h 398"/>
                  <a:gd name="T24" fmla="*/ 236 w 635"/>
                  <a:gd name="T25" fmla="*/ 209 h 398"/>
                  <a:gd name="T26" fmla="*/ 220 w 635"/>
                  <a:gd name="T27" fmla="*/ 268 h 398"/>
                  <a:gd name="T28" fmla="*/ 160 w 635"/>
                  <a:gd name="T29" fmla="*/ 310 h 398"/>
                  <a:gd name="T30" fmla="*/ 122 w 635"/>
                  <a:gd name="T31" fmla="*/ 304 h 398"/>
                  <a:gd name="T32" fmla="*/ 83 w 635"/>
                  <a:gd name="T33" fmla="*/ 270 h 398"/>
                  <a:gd name="T34" fmla="*/ 83 w 635"/>
                  <a:gd name="T35" fmla="*/ 182 h 398"/>
                  <a:gd name="T36" fmla="*/ 90 w 635"/>
                  <a:gd name="T37" fmla="*/ 149 h 398"/>
                  <a:gd name="T38" fmla="*/ 62 w 635"/>
                  <a:gd name="T39" fmla="*/ 126 h 398"/>
                  <a:gd name="T40" fmla="*/ 34 w 635"/>
                  <a:gd name="T41" fmla="*/ 139 h 398"/>
                  <a:gd name="T42" fmla="*/ 7 w 635"/>
                  <a:gd name="T43" fmla="*/ 193 h 398"/>
                  <a:gd name="T44" fmla="*/ 3 w 635"/>
                  <a:gd name="T45" fmla="*/ 268 h 398"/>
                  <a:gd name="T46" fmla="*/ 31 w 635"/>
                  <a:gd name="T47" fmla="*/ 336 h 398"/>
                  <a:gd name="T48" fmla="*/ 93 w 635"/>
                  <a:gd name="T49" fmla="*/ 383 h 398"/>
                  <a:gd name="T50" fmla="*/ 139 w 635"/>
                  <a:gd name="T51" fmla="*/ 398 h 398"/>
                  <a:gd name="T52" fmla="*/ 229 w 635"/>
                  <a:gd name="T53" fmla="*/ 383 h 398"/>
                  <a:gd name="T54" fmla="*/ 279 w 635"/>
                  <a:gd name="T55" fmla="*/ 339 h 398"/>
                  <a:gd name="T56" fmla="*/ 350 w 635"/>
                  <a:gd name="T57" fmla="*/ 379 h 398"/>
                  <a:gd name="T58" fmla="*/ 470 w 635"/>
                  <a:gd name="T59" fmla="*/ 375 h 398"/>
                  <a:gd name="T60" fmla="*/ 527 w 635"/>
                  <a:gd name="T61" fmla="*/ 350 h 398"/>
                  <a:gd name="T62" fmla="*/ 600 w 635"/>
                  <a:gd name="T63" fmla="*/ 271 h 398"/>
                  <a:gd name="T64" fmla="*/ 635 w 635"/>
                  <a:gd name="T65" fmla="*/ 166 h 398"/>
                  <a:gd name="T66" fmla="*/ 614 w 635"/>
                  <a:gd name="T67" fmla="*/ 64 h 398"/>
                  <a:gd name="T68" fmla="*/ 555 w 635"/>
                  <a:gd name="T69" fmla="*/ 6 h 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635" h="398">
                    <a:moveTo>
                      <a:pt x="555" y="6"/>
                    </a:moveTo>
                    <a:lnTo>
                      <a:pt x="544" y="0"/>
                    </a:lnTo>
                    <a:lnTo>
                      <a:pt x="521" y="3"/>
                    </a:lnTo>
                    <a:lnTo>
                      <a:pt x="504" y="18"/>
                    </a:lnTo>
                    <a:lnTo>
                      <a:pt x="495" y="39"/>
                    </a:lnTo>
                    <a:lnTo>
                      <a:pt x="496" y="52"/>
                    </a:lnTo>
                    <a:lnTo>
                      <a:pt x="514" y="113"/>
                    </a:lnTo>
                    <a:lnTo>
                      <a:pt x="530" y="177"/>
                    </a:lnTo>
                    <a:lnTo>
                      <a:pt x="527" y="202"/>
                    </a:lnTo>
                    <a:lnTo>
                      <a:pt x="515" y="226"/>
                    </a:lnTo>
                    <a:lnTo>
                      <a:pt x="494" y="251"/>
                    </a:lnTo>
                    <a:lnTo>
                      <a:pt x="478" y="262"/>
                    </a:lnTo>
                    <a:lnTo>
                      <a:pt x="453" y="278"/>
                    </a:lnTo>
                    <a:lnTo>
                      <a:pt x="403" y="291"/>
                    </a:lnTo>
                    <a:lnTo>
                      <a:pt x="370" y="284"/>
                    </a:lnTo>
                    <a:lnTo>
                      <a:pt x="352" y="272"/>
                    </a:lnTo>
                    <a:lnTo>
                      <a:pt x="339" y="252"/>
                    </a:lnTo>
                    <a:lnTo>
                      <a:pt x="332" y="226"/>
                    </a:lnTo>
                    <a:lnTo>
                      <a:pt x="332" y="209"/>
                    </a:lnTo>
                    <a:lnTo>
                      <a:pt x="331" y="198"/>
                    </a:lnTo>
                    <a:lnTo>
                      <a:pt x="324" y="180"/>
                    </a:lnTo>
                    <a:lnTo>
                      <a:pt x="303" y="164"/>
                    </a:lnTo>
                    <a:lnTo>
                      <a:pt x="268" y="164"/>
                    </a:lnTo>
                    <a:lnTo>
                      <a:pt x="246" y="180"/>
                    </a:lnTo>
                    <a:lnTo>
                      <a:pt x="237" y="198"/>
                    </a:lnTo>
                    <a:lnTo>
                      <a:pt x="236" y="209"/>
                    </a:lnTo>
                    <a:lnTo>
                      <a:pt x="233" y="231"/>
                    </a:lnTo>
                    <a:lnTo>
                      <a:pt x="220" y="268"/>
                    </a:lnTo>
                    <a:lnTo>
                      <a:pt x="196" y="297"/>
                    </a:lnTo>
                    <a:lnTo>
                      <a:pt x="160" y="310"/>
                    </a:lnTo>
                    <a:lnTo>
                      <a:pt x="137" y="307"/>
                    </a:lnTo>
                    <a:lnTo>
                      <a:pt x="122" y="304"/>
                    </a:lnTo>
                    <a:lnTo>
                      <a:pt x="102" y="294"/>
                    </a:lnTo>
                    <a:lnTo>
                      <a:pt x="83" y="270"/>
                    </a:lnTo>
                    <a:lnTo>
                      <a:pt x="76" y="228"/>
                    </a:lnTo>
                    <a:lnTo>
                      <a:pt x="83" y="182"/>
                    </a:lnTo>
                    <a:lnTo>
                      <a:pt x="88" y="162"/>
                    </a:lnTo>
                    <a:lnTo>
                      <a:pt x="90" y="149"/>
                    </a:lnTo>
                    <a:lnTo>
                      <a:pt x="80" y="131"/>
                    </a:lnTo>
                    <a:lnTo>
                      <a:pt x="62" y="126"/>
                    </a:lnTo>
                    <a:lnTo>
                      <a:pt x="43" y="130"/>
                    </a:lnTo>
                    <a:lnTo>
                      <a:pt x="34" y="139"/>
                    </a:lnTo>
                    <a:lnTo>
                      <a:pt x="23" y="157"/>
                    </a:lnTo>
                    <a:lnTo>
                      <a:pt x="7" y="193"/>
                    </a:lnTo>
                    <a:lnTo>
                      <a:pt x="0" y="232"/>
                    </a:lnTo>
                    <a:lnTo>
                      <a:pt x="3" y="268"/>
                    </a:lnTo>
                    <a:lnTo>
                      <a:pt x="13" y="304"/>
                    </a:lnTo>
                    <a:lnTo>
                      <a:pt x="31" y="336"/>
                    </a:lnTo>
                    <a:lnTo>
                      <a:pt x="59" y="362"/>
                    </a:lnTo>
                    <a:lnTo>
                      <a:pt x="93" y="383"/>
                    </a:lnTo>
                    <a:lnTo>
                      <a:pt x="113" y="390"/>
                    </a:lnTo>
                    <a:lnTo>
                      <a:pt x="139" y="398"/>
                    </a:lnTo>
                    <a:lnTo>
                      <a:pt x="187" y="398"/>
                    </a:lnTo>
                    <a:lnTo>
                      <a:pt x="229" y="383"/>
                    </a:lnTo>
                    <a:lnTo>
                      <a:pt x="265" y="356"/>
                    </a:lnTo>
                    <a:lnTo>
                      <a:pt x="279" y="339"/>
                    </a:lnTo>
                    <a:lnTo>
                      <a:pt x="299" y="356"/>
                    </a:lnTo>
                    <a:lnTo>
                      <a:pt x="350" y="379"/>
                    </a:lnTo>
                    <a:lnTo>
                      <a:pt x="409" y="386"/>
                    </a:lnTo>
                    <a:lnTo>
                      <a:pt x="470" y="375"/>
                    </a:lnTo>
                    <a:lnTo>
                      <a:pt x="502" y="362"/>
                    </a:lnTo>
                    <a:lnTo>
                      <a:pt x="527" y="350"/>
                    </a:lnTo>
                    <a:lnTo>
                      <a:pt x="567" y="316"/>
                    </a:lnTo>
                    <a:lnTo>
                      <a:pt x="600" y="271"/>
                    </a:lnTo>
                    <a:lnTo>
                      <a:pt x="623" y="221"/>
                    </a:lnTo>
                    <a:lnTo>
                      <a:pt x="635" y="166"/>
                    </a:lnTo>
                    <a:lnTo>
                      <a:pt x="632" y="113"/>
                    </a:lnTo>
                    <a:lnTo>
                      <a:pt x="614" y="64"/>
                    </a:lnTo>
                    <a:lnTo>
                      <a:pt x="581" y="23"/>
                    </a:lnTo>
                    <a:lnTo>
                      <a:pt x="555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7" name="Freeform 19"/>
              <p:cNvSpPr>
                <a:spLocks/>
              </p:cNvSpPr>
              <p:nvPr/>
            </p:nvSpPr>
            <p:spPr bwMode="auto">
              <a:xfrm>
                <a:off x="1655" y="2515"/>
                <a:ext cx="176" cy="179"/>
              </a:xfrm>
              <a:custGeom>
                <a:avLst/>
                <a:gdLst>
                  <a:gd name="T0" fmla="*/ 301 w 528"/>
                  <a:gd name="T1" fmla="*/ 1 h 538"/>
                  <a:gd name="T2" fmla="*/ 268 w 528"/>
                  <a:gd name="T3" fmla="*/ 27 h 538"/>
                  <a:gd name="T4" fmla="*/ 273 w 528"/>
                  <a:gd name="T5" fmla="*/ 82 h 538"/>
                  <a:gd name="T6" fmla="*/ 298 w 528"/>
                  <a:gd name="T7" fmla="*/ 95 h 538"/>
                  <a:gd name="T8" fmla="*/ 373 w 528"/>
                  <a:gd name="T9" fmla="*/ 112 h 538"/>
                  <a:gd name="T10" fmla="*/ 419 w 528"/>
                  <a:gd name="T11" fmla="*/ 145 h 538"/>
                  <a:gd name="T12" fmla="*/ 423 w 528"/>
                  <a:gd name="T13" fmla="*/ 191 h 538"/>
                  <a:gd name="T14" fmla="*/ 409 w 528"/>
                  <a:gd name="T15" fmla="*/ 220 h 538"/>
                  <a:gd name="T16" fmla="*/ 357 w 528"/>
                  <a:gd name="T17" fmla="*/ 265 h 538"/>
                  <a:gd name="T18" fmla="*/ 245 w 528"/>
                  <a:gd name="T19" fmla="*/ 269 h 538"/>
                  <a:gd name="T20" fmla="*/ 207 w 528"/>
                  <a:gd name="T21" fmla="*/ 256 h 538"/>
                  <a:gd name="T22" fmla="*/ 188 w 528"/>
                  <a:gd name="T23" fmla="*/ 250 h 538"/>
                  <a:gd name="T24" fmla="*/ 150 w 528"/>
                  <a:gd name="T25" fmla="*/ 268 h 538"/>
                  <a:gd name="T26" fmla="*/ 141 w 528"/>
                  <a:gd name="T27" fmla="*/ 324 h 538"/>
                  <a:gd name="T28" fmla="*/ 161 w 528"/>
                  <a:gd name="T29" fmla="*/ 341 h 538"/>
                  <a:gd name="T30" fmla="*/ 173 w 528"/>
                  <a:gd name="T31" fmla="*/ 347 h 538"/>
                  <a:gd name="T32" fmla="*/ 178 w 528"/>
                  <a:gd name="T33" fmla="*/ 348 h 538"/>
                  <a:gd name="T34" fmla="*/ 184 w 528"/>
                  <a:gd name="T35" fmla="*/ 351 h 538"/>
                  <a:gd name="T36" fmla="*/ 220 w 528"/>
                  <a:gd name="T37" fmla="*/ 367 h 538"/>
                  <a:gd name="T38" fmla="*/ 243 w 528"/>
                  <a:gd name="T39" fmla="*/ 399 h 538"/>
                  <a:gd name="T40" fmla="*/ 180 w 528"/>
                  <a:gd name="T41" fmla="*/ 443 h 538"/>
                  <a:gd name="T42" fmla="*/ 131 w 528"/>
                  <a:gd name="T43" fmla="*/ 456 h 538"/>
                  <a:gd name="T44" fmla="*/ 62 w 528"/>
                  <a:gd name="T45" fmla="*/ 456 h 538"/>
                  <a:gd name="T46" fmla="*/ 50 w 528"/>
                  <a:gd name="T47" fmla="*/ 443 h 538"/>
                  <a:gd name="T48" fmla="*/ 10 w 528"/>
                  <a:gd name="T49" fmla="*/ 446 h 538"/>
                  <a:gd name="T50" fmla="*/ 3 w 528"/>
                  <a:gd name="T51" fmla="*/ 475 h 538"/>
                  <a:gd name="T52" fmla="*/ 45 w 528"/>
                  <a:gd name="T53" fmla="*/ 525 h 538"/>
                  <a:gd name="T54" fmla="*/ 134 w 528"/>
                  <a:gd name="T55" fmla="*/ 538 h 538"/>
                  <a:gd name="T56" fmla="*/ 190 w 528"/>
                  <a:gd name="T57" fmla="*/ 528 h 538"/>
                  <a:gd name="T58" fmla="*/ 302 w 528"/>
                  <a:gd name="T59" fmla="*/ 465 h 538"/>
                  <a:gd name="T60" fmla="*/ 355 w 528"/>
                  <a:gd name="T61" fmla="*/ 383 h 538"/>
                  <a:gd name="T62" fmla="*/ 357 w 528"/>
                  <a:gd name="T63" fmla="*/ 366 h 538"/>
                  <a:gd name="T64" fmla="*/ 425 w 528"/>
                  <a:gd name="T65" fmla="*/ 341 h 538"/>
                  <a:gd name="T66" fmla="*/ 497 w 528"/>
                  <a:gd name="T67" fmla="*/ 271 h 538"/>
                  <a:gd name="T68" fmla="*/ 520 w 528"/>
                  <a:gd name="T69" fmla="*/ 220 h 538"/>
                  <a:gd name="T70" fmla="*/ 520 w 528"/>
                  <a:gd name="T71" fmla="*/ 127 h 538"/>
                  <a:gd name="T72" fmla="*/ 469 w 528"/>
                  <a:gd name="T73" fmla="*/ 53 h 538"/>
                  <a:gd name="T74" fmla="*/ 384 w 528"/>
                  <a:gd name="T75" fmla="*/ 9 h 538"/>
                  <a:gd name="T76" fmla="*/ 311 w 528"/>
                  <a:gd name="T77" fmla="*/ 0 h 5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28" h="538">
                    <a:moveTo>
                      <a:pt x="311" y="0"/>
                    </a:moveTo>
                    <a:lnTo>
                      <a:pt x="301" y="1"/>
                    </a:lnTo>
                    <a:lnTo>
                      <a:pt x="285" y="9"/>
                    </a:lnTo>
                    <a:lnTo>
                      <a:pt x="268" y="27"/>
                    </a:lnTo>
                    <a:lnTo>
                      <a:pt x="263" y="60"/>
                    </a:lnTo>
                    <a:lnTo>
                      <a:pt x="273" y="82"/>
                    </a:lnTo>
                    <a:lnTo>
                      <a:pt x="288" y="92"/>
                    </a:lnTo>
                    <a:lnTo>
                      <a:pt x="298" y="95"/>
                    </a:lnTo>
                    <a:lnTo>
                      <a:pt x="321" y="99"/>
                    </a:lnTo>
                    <a:lnTo>
                      <a:pt x="373" y="112"/>
                    </a:lnTo>
                    <a:lnTo>
                      <a:pt x="404" y="129"/>
                    </a:lnTo>
                    <a:lnTo>
                      <a:pt x="419" y="145"/>
                    </a:lnTo>
                    <a:lnTo>
                      <a:pt x="426" y="165"/>
                    </a:lnTo>
                    <a:lnTo>
                      <a:pt x="423" y="191"/>
                    </a:lnTo>
                    <a:lnTo>
                      <a:pt x="416" y="206"/>
                    </a:lnTo>
                    <a:lnTo>
                      <a:pt x="409" y="220"/>
                    </a:lnTo>
                    <a:lnTo>
                      <a:pt x="391" y="242"/>
                    </a:lnTo>
                    <a:lnTo>
                      <a:pt x="357" y="265"/>
                    </a:lnTo>
                    <a:lnTo>
                      <a:pt x="302" y="276"/>
                    </a:lnTo>
                    <a:lnTo>
                      <a:pt x="245" y="269"/>
                    </a:lnTo>
                    <a:lnTo>
                      <a:pt x="217" y="260"/>
                    </a:lnTo>
                    <a:lnTo>
                      <a:pt x="207" y="256"/>
                    </a:lnTo>
                    <a:lnTo>
                      <a:pt x="199" y="253"/>
                    </a:lnTo>
                    <a:lnTo>
                      <a:pt x="188" y="250"/>
                    </a:lnTo>
                    <a:lnTo>
                      <a:pt x="171" y="253"/>
                    </a:lnTo>
                    <a:lnTo>
                      <a:pt x="150" y="268"/>
                    </a:lnTo>
                    <a:lnTo>
                      <a:pt x="135" y="299"/>
                    </a:lnTo>
                    <a:lnTo>
                      <a:pt x="141" y="324"/>
                    </a:lnTo>
                    <a:lnTo>
                      <a:pt x="151" y="337"/>
                    </a:lnTo>
                    <a:lnTo>
                      <a:pt x="161" y="341"/>
                    </a:lnTo>
                    <a:lnTo>
                      <a:pt x="167" y="344"/>
                    </a:lnTo>
                    <a:lnTo>
                      <a:pt x="173" y="347"/>
                    </a:lnTo>
                    <a:lnTo>
                      <a:pt x="173" y="347"/>
                    </a:lnTo>
                    <a:lnTo>
                      <a:pt x="178" y="348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220" y="367"/>
                    </a:lnTo>
                    <a:lnTo>
                      <a:pt x="252" y="386"/>
                    </a:lnTo>
                    <a:lnTo>
                      <a:pt x="243" y="399"/>
                    </a:lnTo>
                    <a:lnTo>
                      <a:pt x="220" y="420"/>
                    </a:lnTo>
                    <a:lnTo>
                      <a:pt x="180" y="443"/>
                    </a:lnTo>
                    <a:lnTo>
                      <a:pt x="150" y="452"/>
                    </a:lnTo>
                    <a:lnTo>
                      <a:pt x="131" y="456"/>
                    </a:lnTo>
                    <a:lnTo>
                      <a:pt x="85" y="459"/>
                    </a:lnTo>
                    <a:lnTo>
                      <a:pt x="62" y="456"/>
                    </a:lnTo>
                    <a:lnTo>
                      <a:pt x="57" y="453"/>
                    </a:lnTo>
                    <a:lnTo>
                      <a:pt x="50" y="443"/>
                    </a:lnTo>
                    <a:lnTo>
                      <a:pt x="30" y="438"/>
                    </a:lnTo>
                    <a:lnTo>
                      <a:pt x="10" y="446"/>
                    </a:lnTo>
                    <a:lnTo>
                      <a:pt x="0" y="463"/>
                    </a:lnTo>
                    <a:lnTo>
                      <a:pt x="3" y="475"/>
                    </a:lnTo>
                    <a:lnTo>
                      <a:pt x="13" y="498"/>
                    </a:lnTo>
                    <a:lnTo>
                      <a:pt x="45" y="525"/>
                    </a:lnTo>
                    <a:lnTo>
                      <a:pt x="88" y="537"/>
                    </a:lnTo>
                    <a:lnTo>
                      <a:pt x="134" y="538"/>
                    </a:lnTo>
                    <a:lnTo>
                      <a:pt x="155" y="534"/>
                    </a:lnTo>
                    <a:lnTo>
                      <a:pt x="190" y="528"/>
                    </a:lnTo>
                    <a:lnTo>
                      <a:pt x="250" y="504"/>
                    </a:lnTo>
                    <a:lnTo>
                      <a:pt x="302" y="465"/>
                    </a:lnTo>
                    <a:lnTo>
                      <a:pt x="341" y="414"/>
                    </a:lnTo>
                    <a:lnTo>
                      <a:pt x="355" y="383"/>
                    </a:lnTo>
                    <a:lnTo>
                      <a:pt x="358" y="374"/>
                    </a:lnTo>
                    <a:lnTo>
                      <a:pt x="357" y="366"/>
                    </a:lnTo>
                    <a:lnTo>
                      <a:pt x="381" y="360"/>
                    </a:lnTo>
                    <a:lnTo>
                      <a:pt x="425" y="341"/>
                    </a:lnTo>
                    <a:lnTo>
                      <a:pt x="463" y="311"/>
                    </a:lnTo>
                    <a:lnTo>
                      <a:pt x="497" y="271"/>
                    </a:lnTo>
                    <a:lnTo>
                      <a:pt x="509" y="246"/>
                    </a:lnTo>
                    <a:lnTo>
                      <a:pt x="520" y="220"/>
                    </a:lnTo>
                    <a:lnTo>
                      <a:pt x="528" y="171"/>
                    </a:lnTo>
                    <a:lnTo>
                      <a:pt x="520" y="127"/>
                    </a:lnTo>
                    <a:lnTo>
                      <a:pt x="499" y="86"/>
                    </a:lnTo>
                    <a:lnTo>
                      <a:pt x="469" y="53"/>
                    </a:lnTo>
                    <a:lnTo>
                      <a:pt x="430" y="26"/>
                    </a:lnTo>
                    <a:lnTo>
                      <a:pt x="384" y="9"/>
                    </a:lnTo>
                    <a:lnTo>
                      <a:pt x="337" y="0"/>
                    </a:lnTo>
                    <a:lnTo>
                      <a:pt x="31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8" name="Freeform 20"/>
              <p:cNvSpPr>
                <a:spLocks/>
              </p:cNvSpPr>
              <p:nvPr/>
            </p:nvSpPr>
            <p:spPr bwMode="auto">
              <a:xfrm>
                <a:off x="1665" y="2702"/>
                <a:ext cx="205" cy="210"/>
              </a:xfrm>
              <a:custGeom>
                <a:avLst/>
                <a:gdLst>
                  <a:gd name="T0" fmla="*/ 388 w 613"/>
                  <a:gd name="T1" fmla="*/ 3 h 630"/>
                  <a:gd name="T2" fmla="*/ 357 w 613"/>
                  <a:gd name="T3" fmla="*/ 52 h 630"/>
                  <a:gd name="T4" fmla="*/ 381 w 613"/>
                  <a:gd name="T5" fmla="*/ 89 h 630"/>
                  <a:gd name="T6" fmla="*/ 466 w 613"/>
                  <a:gd name="T7" fmla="*/ 128 h 630"/>
                  <a:gd name="T8" fmla="*/ 511 w 613"/>
                  <a:gd name="T9" fmla="*/ 174 h 630"/>
                  <a:gd name="T10" fmla="*/ 506 w 613"/>
                  <a:gd name="T11" fmla="*/ 230 h 630"/>
                  <a:gd name="T12" fmla="*/ 486 w 613"/>
                  <a:gd name="T13" fmla="*/ 265 h 630"/>
                  <a:gd name="T14" fmla="*/ 431 w 613"/>
                  <a:gd name="T15" fmla="*/ 307 h 630"/>
                  <a:gd name="T16" fmla="*/ 349 w 613"/>
                  <a:gd name="T17" fmla="*/ 312 h 630"/>
                  <a:gd name="T18" fmla="*/ 257 w 613"/>
                  <a:gd name="T19" fmla="*/ 265 h 630"/>
                  <a:gd name="T20" fmla="*/ 253 w 613"/>
                  <a:gd name="T21" fmla="*/ 260 h 630"/>
                  <a:gd name="T22" fmla="*/ 239 w 613"/>
                  <a:gd name="T23" fmla="*/ 252 h 630"/>
                  <a:gd name="T24" fmla="*/ 198 w 613"/>
                  <a:gd name="T25" fmla="*/ 256 h 630"/>
                  <a:gd name="T26" fmla="*/ 175 w 613"/>
                  <a:gd name="T27" fmla="*/ 311 h 630"/>
                  <a:gd name="T28" fmla="*/ 188 w 613"/>
                  <a:gd name="T29" fmla="*/ 334 h 630"/>
                  <a:gd name="T30" fmla="*/ 214 w 613"/>
                  <a:gd name="T31" fmla="*/ 354 h 630"/>
                  <a:gd name="T32" fmla="*/ 256 w 613"/>
                  <a:gd name="T33" fmla="*/ 422 h 630"/>
                  <a:gd name="T34" fmla="*/ 224 w 613"/>
                  <a:gd name="T35" fmla="*/ 512 h 630"/>
                  <a:gd name="T36" fmla="*/ 180 w 613"/>
                  <a:gd name="T37" fmla="*/ 543 h 630"/>
                  <a:gd name="T38" fmla="*/ 119 w 613"/>
                  <a:gd name="T39" fmla="*/ 547 h 630"/>
                  <a:gd name="T40" fmla="*/ 72 w 613"/>
                  <a:gd name="T41" fmla="*/ 495 h 630"/>
                  <a:gd name="T42" fmla="*/ 51 w 613"/>
                  <a:gd name="T43" fmla="*/ 397 h 630"/>
                  <a:gd name="T44" fmla="*/ 37 w 613"/>
                  <a:gd name="T45" fmla="*/ 374 h 630"/>
                  <a:gd name="T46" fmla="*/ 5 w 613"/>
                  <a:gd name="T47" fmla="*/ 387 h 630"/>
                  <a:gd name="T48" fmla="*/ 0 w 613"/>
                  <a:gd name="T49" fmla="*/ 425 h 630"/>
                  <a:gd name="T50" fmla="*/ 13 w 613"/>
                  <a:gd name="T51" fmla="*/ 540 h 630"/>
                  <a:gd name="T52" fmla="*/ 66 w 613"/>
                  <a:gd name="T53" fmla="*/ 607 h 630"/>
                  <a:gd name="T54" fmla="*/ 131 w 613"/>
                  <a:gd name="T55" fmla="*/ 630 h 630"/>
                  <a:gd name="T56" fmla="*/ 220 w 613"/>
                  <a:gd name="T57" fmla="*/ 615 h 630"/>
                  <a:gd name="T58" fmla="*/ 263 w 613"/>
                  <a:gd name="T59" fmla="*/ 594 h 630"/>
                  <a:gd name="T60" fmla="*/ 329 w 613"/>
                  <a:gd name="T61" fmla="*/ 522 h 630"/>
                  <a:gd name="T62" fmla="*/ 352 w 613"/>
                  <a:gd name="T63" fmla="*/ 452 h 630"/>
                  <a:gd name="T64" fmla="*/ 352 w 613"/>
                  <a:gd name="T65" fmla="*/ 410 h 630"/>
                  <a:gd name="T66" fmla="*/ 446 w 613"/>
                  <a:gd name="T67" fmla="*/ 404 h 630"/>
                  <a:gd name="T68" fmla="*/ 555 w 613"/>
                  <a:gd name="T69" fmla="*/ 338 h 630"/>
                  <a:gd name="T70" fmla="*/ 594 w 613"/>
                  <a:gd name="T71" fmla="*/ 283 h 630"/>
                  <a:gd name="T72" fmla="*/ 613 w 613"/>
                  <a:gd name="T73" fmla="*/ 177 h 630"/>
                  <a:gd name="T74" fmla="*/ 574 w 613"/>
                  <a:gd name="T75" fmla="*/ 82 h 630"/>
                  <a:gd name="T76" fmla="*/ 489 w 613"/>
                  <a:gd name="T77" fmla="*/ 17 h 630"/>
                  <a:gd name="T78" fmla="*/ 404 w 613"/>
                  <a:gd name="T79" fmla="*/ 0 h 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13" h="630">
                    <a:moveTo>
                      <a:pt x="404" y="0"/>
                    </a:moveTo>
                    <a:lnTo>
                      <a:pt x="388" y="3"/>
                    </a:lnTo>
                    <a:lnTo>
                      <a:pt x="365" y="21"/>
                    </a:lnTo>
                    <a:lnTo>
                      <a:pt x="357" y="52"/>
                    </a:lnTo>
                    <a:lnTo>
                      <a:pt x="367" y="79"/>
                    </a:lnTo>
                    <a:lnTo>
                      <a:pt x="381" y="89"/>
                    </a:lnTo>
                    <a:lnTo>
                      <a:pt x="410" y="101"/>
                    </a:lnTo>
                    <a:lnTo>
                      <a:pt x="466" y="128"/>
                    </a:lnTo>
                    <a:lnTo>
                      <a:pt x="498" y="152"/>
                    </a:lnTo>
                    <a:lnTo>
                      <a:pt x="511" y="174"/>
                    </a:lnTo>
                    <a:lnTo>
                      <a:pt x="515" y="200"/>
                    </a:lnTo>
                    <a:lnTo>
                      <a:pt x="506" y="230"/>
                    </a:lnTo>
                    <a:lnTo>
                      <a:pt x="498" y="249"/>
                    </a:lnTo>
                    <a:lnTo>
                      <a:pt x="486" y="265"/>
                    </a:lnTo>
                    <a:lnTo>
                      <a:pt x="462" y="291"/>
                    </a:lnTo>
                    <a:lnTo>
                      <a:pt x="431" y="307"/>
                    </a:lnTo>
                    <a:lnTo>
                      <a:pt x="400" y="314"/>
                    </a:lnTo>
                    <a:lnTo>
                      <a:pt x="349" y="312"/>
                    </a:lnTo>
                    <a:lnTo>
                      <a:pt x="285" y="286"/>
                    </a:lnTo>
                    <a:lnTo>
                      <a:pt x="257" y="265"/>
                    </a:lnTo>
                    <a:lnTo>
                      <a:pt x="257" y="265"/>
                    </a:lnTo>
                    <a:lnTo>
                      <a:pt x="253" y="260"/>
                    </a:lnTo>
                    <a:lnTo>
                      <a:pt x="247" y="258"/>
                    </a:lnTo>
                    <a:lnTo>
                      <a:pt x="239" y="252"/>
                    </a:lnTo>
                    <a:lnTo>
                      <a:pt x="223" y="249"/>
                    </a:lnTo>
                    <a:lnTo>
                      <a:pt x="198" y="256"/>
                    </a:lnTo>
                    <a:lnTo>
                      <a:pt x="177" y="285"/>
                    </a:lnTo>
                    <a:lnTo>
                      <a:pt x="175" y="311"/>
                    </a:lnTo>
                    <a:lnTo>
                      <a:pt x="181" y="327"/>
                    </a:lnTo>
                    <a:lnTo>
                      <a:pt x="188" y="334"/>
                    </a:lnTo>
                    <a:lnTo>
                      <a:pt x="201" y="344"/>
                    </a:lnTo>
                    <a:lnTo>
                      <a:pt x="214" y="354"/>
                    </a:lnTo>
                    <a:lnTo>
                      <a:pt x="234" y="376"/>
                    </a:lnTo>
                    <a:lnTo>
                      <a:pt x="256" y="422"/>
                    </a:lnTo>
                    <a:lnTo>
                      <a:pt x="253" y="469"/>
                    </a:lnTo>
                    <a:lnTo>
                      <a:pt x="224" y="512"/>
                    </a:lnTo>
                    <a:lnTo>
                      <a:pt x="198" y="531"/>
                    </a:lnTo>
                    <a:lnTo>
                      <a:pt x="180" y="543"/>
                    </a:lnTo>
                    <a:lnTo>
                      <a:pt x="146" y="551"/>
                    </a:lnTo>
                    <a:lnTo>
                      <a:pt x="119" y="547"/>
                    </a:lnTo>
                    <a:lnTo>
                      <a:pt x="96" y="533"/>
                    </a:lnTo>
                    <a:lnTo>
                      <a:pt x="72" y="495"/>
                    </a:lnTo>
                    <a:lnTo>
                      <a:pt x="54" y="430"/>
                    </a:lnTo>
                    <a:lnTo>
                      <a:pt x="51" y="397"/>
                    </a:lnTo>
                    <a:lnTo>
                      <a:pt x="50" y="386"/>
                    </a:lnTo>
                    <a:lnTo>
                      <a:pt x="37" y="374"/>
                    </a:lnTo>
                    <a:lnTo>
                      <a:pt x="20" y="374"/>
                    </a:lnTo>
                    <a:lnTo>
                      <a:pt x="5" y="387"/>
                    </a:lnTo>
                    <a:lnTo>
                      <a:pt x="2" y="397"/>
                    </a:lnTo>
                    <a:lnTo>
                      <a:pt x="0" y="425"/>
                    </a:lnTo>
                    <a:lnTo>
                      <a:pt x="1" y="484"/>
                    </a:lnTo>
                    <a:lnTo>
                      <a:pt x="13" y="540"/>
                    </a:lnTo>
                    <a:lnTo>
                      <a:pt x="43" y="589"/>
                    </a:lnTo>
                    <a:lnTo>
                      <a:pt x="66" y="607"/>
                    </a:lnTo>
                    <a:lnTo>
                      <a:pt x="87" y="619"/>
                    </a:lnTo>
                    <a:lnTo>
                      <a:pt x="131" y="630"/>
                    </a:lnTo>
                    <a:lnTo>
                      <a:pt x="175" y="628"/>
                    </a:lnTo>
                    <a:lnTo>
                      <a:pt x="220" y="615"/>
                    </a:lnTo>
                    <a:lnTo>
                      <a:pt x="241" y="606"/>
                    </a:lnTo>
                    <a:lnTo>
                      <a:pt x="263" y="594"/>
                    </a:lnTo>
                    <a:lnTo>
                      <a:pt x="300" y="561"/>
                    </a:lnTo>
                    <a:lnTo>
                      <a:pt x="329" y="522"/>
                    </a:lnTo>
                    <a:lnTo>
                      <a:pt x="348" y="476"/>
                    </a:lnTo>
                    <a:lnTo>
                      <a:pt x="352" y="452"/>
                    </a:lnTo>
                    <a:lnTo>
                      <a:pt x="355" y="430"/>
                    </a:lnTo>
                    <a:lnTo>
                      <a:pt x="352" y="410"/>
                    </a:lnTo>
                    <a:lnTo>
                      <a:pt x="384" y="413"/>
                    </a:lnTo>
                    <a:lnTo>
                      <a:pt x="446" y="404"/>
                    </a:lnTo>
                    <a:lnTo>
                      <a:pt x="505" y="380"/>
                    </a:lnTo>
                    <a:lnTo>
                      <a:pt x="555" y="338"/>
                    </a:lnTo>
                    <a:lnTo>
                      <a:pt x="577" y="309"/>
                    </a:lnTo>
                    <a:lnTo>
                      <a:pt x="594" y="283"/>
                    </a:lnTo>
                    <a:lnTo>
                      <a:pt x="611" y="230"/>
                    </a:lnTo>
                    <a:lnTo>
                      <a:pt x="613" y="177"/>
                    </a:lnTo>
                    <a:lnTo>
                      <a:pt x="600" y="127"/>
                    </a:lnTo>
                    <a:lnTo>
                      <a:pt x="574" y="82"/>
                    </a:lnTo>
                    <a:lnTo>
                      <a:pt x="537" y="44"/>
                    </a:lnTo>
                    <a:lnTo>
                      <a:pt x="489" y="17"/>
                    </a:lnTo>
                    <a:lnTo>
                      <a:pt x="434" y="1"/>
                    </a:lnTo>
                    <a:lnTo>
                      <a:pt x="40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72" name="Group 31"/>
            <p:cNvGrpSpPr>
              <a:grpSpLocks noChangeAspect="1"/>
            </p:cNvGrpSpPr>
            <p:nvPr/>
          </p:nvGrpSpPr>
          <p:grpSpPr bwMode="auto">
            <a:xfrm>
              <a:off x="594443" y="5066831"/>
              <a:ext cx="167284" cy="203007"/>
              <a:chOff x="2647" y="1727"/>
              <a:chExt cx="192" cy="233"/>
            </a:xfrm>
            <a:solidFill>
              <a:schemeClr val="bg1">
                <a:lumMod val="85000"/>
              </a:schemeClr>
            </a:solidFill>
          </p:grpSpPr>
          <p:sp>
            <p:nvSpPr>
              <p:cNvPr id="73" name="Freeform 32"/>
              <p:cNvSpPr>
                <a:spLocks/>
              </p:cNvSpPr>
              <p:nvPr/>
            </p:nvSpPr>
            <p:spPr bwMode="auto">
              <a:xfrm>
                <a:off x="2699" y="1727"/>
                <a:ext cx="140" cy="152"/>
              </a:xfrm>
              <a:custGeom>
                <a:avLst/>
                <a:gdLst>
                  <a:gd name="T0" fmla="*/ 94 w 421"/>
                  <a:gd name="T1" fmla="*/ 455 h 455"/>
                  <a:gd name="T2" fmla="*/ 0 w 421"/>
                  <a:gd name="T3" fmla="*/ 362 h 455"/>
                  <a:gd name="T4" fmla="*/ 172 w 421"/>
                  <a:gd name="T5" fmla="*/ 191 h 455"/>
                  <a:gd name="T6" fmla="*/ 371 w 421"/>
                  <a:gd name="T7" fmla="*/ 1 h 455"/>
                  <a:gd name="T8" fmla="*/ 377 w 421"/>
                  <a:gd name="T9" fmla="*/ 0 h 455"/>
                  <a:gd name="T10" fmla="*/ 404 w 421"/>
                  <a:gd name="T11" fmla="*/ 4 h 455"/>
                  <a:gd name="T12" fmla="*/ 419 w 421"/>
                  <a:gd name="T13" fmla="*/ 21 h 455"/>
                  <a:gd name="T14" fmla="*/ 421 w 421"/>
                  <a:gd name="T15" fmla="*/ 37 h 455"/>
                  <a:gd name="T16" fmla="*/ 364 w 421"/>
                  <a:gd name="T17" fmla="*/ 120 h 455"/>
                  <a:gd name="T18" fmla="*/ 130 w 421"/>
                  <a:gd name="T19" fmla="*/ 410 h 455"/>
                  <a:gd name="T20" fmla="*/ 94 w 421"/>
                  <a:gd name="T21" fmla="*/ 455 h 4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21" h="455">
                    <a:moveTo>
                      <a:pt x="94" y="455"/>
                    </a:moveTo>
                    <a:lnTo>
                      <a:pt x="0" y="362"/>
                    </a:lnTo>
                    <a:lnTo>
                      <a:pt x="172" y="191"/>
                    </a:lnTo>
                    <a:lnTo>
                      <a:pt x="371" y="1"/>
                    </a:lnTo>
                    <a:lnTo>
                      <a:pt x="377" y="0"/>
                    </a:lnTo>
                    <a:lnTo>
                      <a:pt x="404" y="4"/>
                    </a:lnTo>
                    <a:lnTo>
                      <a:pt x="419" y="21"/>
                    </a:lnTo>
                    <a:lnTo>
                      <a:pt x="421" y="37"/>
                    </a:lnTo>
                    <a:lnTo>
                      <a:pt x="364" y="120"/>
                    </a:lnTo>
                    <a:lnTo>
                      <a:pt x="130" y="410"/>
                    </a:lnTo>
                    <a:lnTo>
                      <a:pt x="94" y="45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4" name="Freeform 33"/>
              <p:cNvSpPr>
                <a:spLocks/>
              </p:cNvSpPr>
              <p:nvPr/>
            </p:nvSpPr>
            <p:spPr bwMode="auto">
              <a:xfrm>
                <a:off x="2647" y="1856"/>
                <a:ext cx="76" cy="104"/>
              </a:xfrm>
              <a:custGeom>
                <a:avLst/>
                <a:gdLst>
                  <a:gd name="T0" fmla="*/ 22 w 226"/>
                  <a:gd name="T1" fmla="*/ 314 h 314"/>
                  <a:gd name="T2" fmla="*/ 21 w 226"/>
                  <a:gd name="T3" fmla="*/ 301 h 314"/>
                  <a:gd name="T4" fmla="*/ 37 w 226"/>
                  <a:gd name="T5" fmla="*/ 242 h 314"/>
                  <a:gd name="T6" fmla="*/ 63 w 226"/>
                  <a:gd name="T7" fmla="*/ 219 h 314"/>
                  <a:gd name="T8" fmla="*/ 90 w 226"/>
                  <a:gd name="T9" fmla="*/ 211 h 314"/>
                  <a:gd name="T10" fmla="*/ 107 w 226"/>
                  <a:gd name="T11" fmla="*/ 209 h 314"/>
                  <a:gd name="T12" fmla="*/ 125 w 226"/>
                  <a:gd name="T13" fmla="*/ 208 h 314"/>
                  <a:gd name="T14" fmla="*/ 153 w 226"/>
                  <a:gd name="T15" fmla="*/ 199 h 314"/>
                  <a:gd name="T16" fmla="*/ 188 w 226"/>
                  <a:gd name="T17" fmla="*/ 173 h 314"/>
                  <a:gd name="T18" fmla="*/ 223 w 226"/>
                  <a:gd name="T19" fmla="*/ 107 h 314"/>
                  <a:gd name="T20" fmla="*/ 226 w 226"/>
                  <a:gd name="T21" fmla="*/ 91 h 314"/>
                  <a:gd name="T22" fmla="*/ 132 w 226"/>
                  <a:gd name="T23" fmla="*/ 0 h 314"/>
                  <a:gd name="T24" fmla="*/ 96 w 226"/>
                  <a:gd name="T25" fmla="*/ 17 h 314"/>
                  <a:gd name="T26" fmla="*/ 44 w 226"/>
                  <a:gd name="T27" fmla="*/ 61 h 314"/>
                  <a:gd name="T28" fmla="*/ 13 w 226"/>
                  <a:gd name="T29" fmla="*/ 113 h 314"/>
                  <a:gd name="T30" fmla="*/ 0 w 226"/>
                  <a:gd name="T31" fmla="*/ 165 h 314"/>
                  <a:gd name="T32" fmla="*/ 2 w 226"/>
                  <a:gd name="T33" fmla="*/ 239 h 314"/>
                  <a:gd name="T34" fmla="*/ 19 w 226"/>
                  <a:gd name="T35" fmla="*/ 307 h 314"/>
                  <a:gd name="T36" fmla="*/ 22 w 226"/>
                  <a:gd name="T37" fmla="*/ 314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26" h="314">
                    <a:moveTo>
                      <a:pt x="22" y="314"/>
                    </a:moveTo>
                    <a:lnTo>
                      <a:pt x="21" y="301"/>
                    </a:lnTo>
                    <a:lnTo>
                      <a:pt x="37" y="242"/>
                    </a:lnTo>
                    <a:lnTo>
                      <a:pt x="63" y="219"/>
                    </a:lnTo>
                    <a:lnTo>
                      <a:pt x="90" y="211"/>
                    </a:lnTo>
                    <a:lnTo>
                      <a:pt x="107" y="209"/>
                    </a:lnTo>
                    <a:lnTo>
                      <a:pt x="125" y="208"/>
                    </a:lnTo>
                    <a:lnTo>
                      <a:pt x="153" y="199"/>
                    </a:lnTo>
                    <a:lnTo>
                      <a:pt x="188" y="173"/>
                    </a:lnTo>
                    <a:lnTo>
                      <a:pt x="223" y="107"/>
                    </a:lnTo>
                    <a:lnTo>
                      <a:pt x="226" y="91"/>
                    </a:lnTo>
                    <a:lnTo>
                      <a:pt x="132" y="0"/>
                    </a:lnTo>
                    <a:lnTo>
                      <a:pt x="96" y="17"/>
                    </a:lnTo>
                    <a:lnTo>
                      <a:pt x="44" y="61"/>
                    </a:lnTo>
                    <a:lnTo>
                      <a:pt x="13" y="113"/>
                    </a:lnTo>
                    <a:lnTo>
                      <a:pt x="0" y="165"/>
                    </a:lnTo>
                    <a:lnTo>
                      <a:pt x="2" y="239"/>
                    </a:lnTo>
                    <a:lnTo>
                      <a:pt x="19" y="307"/>
                    </a:lnTo>
                    <a:lnTo>
                      <a:pt x="22" y="3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2" name="Rectangle 2">
            <a:extLst>
              <a:ext uri="{FF2B5EF4-FFF2-40B4-BE49-F238E27FC236}">
                <a16:creationId xmlns:a16="http://schemas.microsoft.com/office/drawing/2014/main" id="{ABC764A1-D4FB-4714-A32E-7F6C7FEFA6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CBAB2CF-40D7-442F-AD93-ADE7C6C207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96131" y="950051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F63C84DF-B95D-43D5-BD2A-498B656C62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70026" y="3641802"/>
            <a:ext cx="7878813" cy="3354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DCAA861-884A-46D6-A9B7-30032056D1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8828" y="1324302"/>
            <a:ext cx="4819650" cy="353377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D1350DD-B604-4209-9101-8B56F81797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8356" y="1178651"/>
            <a:ext cx="5038725" cy="300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4284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409575" y="419993"/>
            <a:ext cx="11372850" cy="6018014"/>
          </a:xfrm>
          <a:prstGeom prst="rect">
            <a:avLst/>
          </a:prstGeom>
          <a:solidFill>
            <a:schemeClr val="bg1"/>
          </a:solidFill>
          <a:ln w="187325">
            <a:noFill/>
          </a:ln>
          <a:effectLst>
            <a:outerShdw blurRad="431800" dist="241300" dir="5400000" sx="97000" sy="97000" algn="t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2" latinLnBrk="0">
              <a:lnSpc>
                <a:spcPct val="150000"/>
              </a:lnSpc>
              <a:defRPr/>
            </a:pPr>
            <a:r>
              <a:rPr lang="ko-KR" altLang="en-US" sz="2400" b="1" kern="0" dirty="0">
                <a:solidFill>
                  <a:prstClr val="black">
                    <a:lumMod val="50000"/>
                    <a:lumOff val="50000"/>
                  </a:prstClr>
                </a:solidFill>
              </a:rPr>
              <a:t>게시물 검색</a:t>
            </a:r>
            <a:endParaRPr lang="en-US" altLang="ko-KR" sz="2400" b="1" kern="0" dirty="0">
              <a:solidFill>
                <a:prstClr val="black">
                  <a:lumMod val="50000"/>
                  <a:lumOff val="50000"/>
                </a:prstClr>
              </a:solidFill>
            </a:endParaRPr>
          </a:p>
          <a:p>
            <a:pPr lvl="2" latinLnBrk="0">
              <a:lnSpc>
                <a:spcPct val="150000"/>
              </a:lnSpc>
              <a:defRPr/>
            </a:pPr>
            <a:r>
              <a:rPr lang="ko-KR" altLang="en-US" sz="800" kern="0" dirty="0">
                <a:solidFill>
                  <a:prstClr val="white">
                    <a:lumMod val="75000"/>
                  </a:prstClr>
                </a:solidFill>
              </a:rPr>
              <a:t>전자 직거래 프로그램 구축</a:t>
            </a:r>
            <a:endParaRPr lang="ko-KR" altLang="en-US" sz="4400" kern="0" dirty="0">
              <a:solidFill>
                <a:prstClr val="white">
                  <a:lumMod val="75000"/>
                </a:prstClr>
              </a:solidFill>
            </a:endParaRPr>
          </a:p>
        </p:txBody>
      </p:sp>
      <p:grpSp>
        <p:nvGrpSpPr>
          <p:cNvPr id="63" name="그룹 62"/>
          <p:cNvGrpSpPr/>
          <p:nvPr/>
        </p:nvGrpSpPr>
        <p:grpSpPr>
          <a:xfrm>
            <a:off x="581527" y="419993"/>
            <a:ext cx="358273" cy="6018014"/>
            <a:chOff x="581527" y="419993"/>
            <a:chExt cx="358273" cy="6018014"/>
          </a:xfrm>
        </p:grpSpPr>
        <p:cxnSp>
          <p:nvCxnSpPr>
            <p:cNvPr id="64" name="직선 연결선 63"/>
            <p:cNvCxnSpPr/>
            <p:nvPr/>
          </p:nvCxnSpPr>
          <p:spPr>
            <a:xfrm>
              <a:off x="939800" y="419993"/>
              <a:ext cx="0" cy="6018014"/>
            </a:xfrm>
            <a:prstGeom prst="line">
              <a:avLst/>
            </a:prstGeom>
            <a:ln w="127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Freeform 9"/>
            <p:cNvSpPr>
              <a:spLocks/>
            </p:cNvSpPr>
            <p:nvPr/>
          </p:nvSpPr>
          <p:spPr bwMode="auto">
            <a:xfrm>
              <a:off x="612262" y="1494240"/>
              <a:ext cx="131646" cy="17373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66" name="Group 12"/>
            <p:cNvGrpSpPr>
              <a:grpSpLocks noChangeAspect="1"/>
            </p:cNvGrpSpPr>
            <p:nvPr/>
          </p:nvGrpSpPr>
          <p:grpSpPr bwMode="auto">
            <a:xfrm>
              <a:off x="581527" y="787428"/>
              <a:ext cx="193117" cy="153620"/>
              <a:chOff x="6124" y="305"/>
              <a:chExt cx="841" cy="669"/>
            </a:xfrm>
            <a:solidFill>
              <a:schemeClr val="tx1">
                <a:lumMod val="50000"/>
                <a:lumOff val="50000"/>
              </a:schemeClr>
            </a:solidFill>
          </p:grpSpPr>
          <p:sp>
            <p:nvSpPr>
              <p:cNvPr id="83" name="Freeform 13"/>
              <p:cNvSpPr>
                <a:spLocks/>
              </p:cNvSpPr>
              <p:nvPr/>
            </p:nvSpPr>
            <p:spPr bwMode="auto">
              <a:xfrm>
                <a:off x="6244" y="440"/>
                <a:ext cx="601" cy="534"/>
              </a:xfrm>
              <a:custGeom>
                <a:avLst/>
                <a:gdLst>
                  <a:gd name="T0" fmla="*/ 902 w 1802"/>
                  <a:gd name="T1" fmla="*/ 0 h 1602"/>
                  <a:gd name="T2" fmla="*/ 2 w 1802"/>
                  <a:gd name="T3" fmla="*/ 742 h 1602"/>
                  <a:gd name="T4" fmla="*/ 2 w 1802"/>
                  <a:gd name="T5" fmla="*/ 743 h 1602"/>
                  <a:gd name="T6" fmla="*/ 2 w 1802"/>
                  <a:gd name="T7" fmla="*/ 746 h 1602"/>
                  <a:gd name="T8" fmla="*/ 0 w 1802"/>
                  <a:gd name="T9" fmla="*/ 749 h 1602"/>
                  <a:gd name="T10" fmla="*/ 0 w 1802"/>
                  <a:gd name="T11" fmla="*/ 751 h 1602"/>
                  <a:gd name="T12" fmla="*/ 0 w 1802"/>
                  <a:gd name="T13" fmla="*/ 1501 h 1602"/>
                  <a:gd name="T14" fmla="*/ 2 w 1802"/>
                  <a:gd name="T15" fmla="*/ 1521 h 1602"/>
                  <a:gd name="T16" fmla="*/ 16 w 1802"/>
                  <a:gd name="T17" fmla="*/ 1557 h 1602"/>
                  <a:gd name="T18" fmla="*/ 30 w 1802"/>
                  <a:gd name="T19" fmla="*/ 1572 h 1602"/>
                  <a:gd name="T20" fmla="*/ 45 w 1802"/>
                  <a:gd name="T21" fmla="*/ 1586 h 1602"/>
                  <a:gd name="T22" fmla="*/ 81 w 1802"/>
                  <a:gd name="T23" fmla="*/ 1601 h 1602"/>
                  <a:gd name="T24" fmla="*/ 100 w 1802"/>
                  <a:gd name="T25" fmla="*/ 1602 h 1602"/>
                  <a:gd name="T26" fmla="*/ 702 w 1802"/>
                  <a:gd name="T27" fmla="*/ 1602 h 1602"/>
                  <a:gd name="T28" fmla="*/ 702 w 1802"/>
                  <a:gd name="T29" fmla="*/ 1001 h 1602"/>
                  <a:gd name="T30" fmla="*/ 1102 w 1802"/>
                  <a:gd name="T31" fmla="*/ 1001 h 1602"/>
                  <a:gd name="T32" fmla="*/ 1102 w 1802"/>
                  <a:gd name="T33" fmla="*/ 1602 h 1602"/>
                  <a:gd name="T34" fmla="*/ 1703 w 1802"/>
                  <a:gd name="T35" fmla="*/ 1602 h 1602"/>
                  <a:gd name="T36" fmla="*/ 1723 w 1802"/>
                  <a:gd name="T37" fmla="*/ 1601 h 1602"/>
                  <a:gd name="T38" fmla="*/ 1758 w 1802"/>
                  <a:gd name="T39" fmla="*/ 1586 h 1602"/>
                  <a:gd name="T40" fmla="*/ 1773 w 1802"/>
                  <a:gd name="T41" fmla="*/ 1572 h 1602"/>
                  <a:gd name="T42" fmla="*/ 1786 w 1802"/>
                  <a:gd name="T43" fmla="*/ 1557 h 1602"/>
                  <a:gd name="T44" fmla="*/ 1802 w 1802"/>
                  <a:gd name="T45" fmla="*/ 1521 h 1602"/>
                  <a:gd name="T46" fmla="*/ 1802 w 1802"/>
                  <a:gd name="T47" fmla="*/ 1501 h 1602"/>
                  <a:gd name="T48" fmla="*/ 1802 w 1802"/>
                  <a:gd name="T49" fmla="*/ 751 h 1602"/>
                  <a:gd name="T50" fmla="*/ 1802 w 1802"/>
                  <a:gd name="T51" fmla="*/ 745 h 1602"/>
                  <a:gd name="T52" fmla="*/ 1801 w 1802"/>
                  <a:gd name="T53" fmla="*/ 742 h 1602"/>
                  <a:gd name="T54" fmla="*/ 902 w 1802"/>
                  <a:gd name="T55" fmla="*/ 0 h 16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802" h="1602">
                    <a:moveTo>
                      <a:pt x="902" y="0"/>
                    </a:moveTo>
                    <a:lnTo>
                      <a:pt x="2" y="742"/>
                    </a:lnTo>
                    <a:lnTo>
                      <a:pt x="2" y="743"/>
                    </a:lnTo>
                    <a:lnTo>
                      <a:pt x="2" y="746"/>
                    </a:lnTo>
                    <a:lnTo>
                      <a:pt x="0" y="749"/>
                    </a:lnTo>
                    <a:lnTo>
                      <a:pt x="0" y="751"/>
                    </a:lnTo>
                    <a:lnTo>
                      <a:pt x="0" y="1501"/>
                    </a:lnTo>
                    <a:lnTo>
                      <a:pt x="2" y="1521"/>
                    </a:lnTo>
                    <a:lnTo>
                      <a:pt x="16" y="1557"/>
                    </a:lnTo>
                    <a:lnTo>
                      <a:pt x="30" y="1572"/>
                    </a:lnTo>
                    <a:lnTo>
                      <a:pt x="45" y="1586"/>
                    </a:lnTo>
                    <a:lnTo>
                      <a:pt x="81" y="1601"/>
                    </a:lnTo>
                    <a:lnTo>
                      <a:pt x="100" y="1602"/>
                    </a:lnTo>
                    <a:lnTo>
                      <a:pt x="702" y="1602"/>
                    </a:lnTo>
                    <a:lnTo>
                      <a:pt x="702" y="1001"/>
                    </a:lnTo>
                    <a:lnTo>
                      <a:pt x="1102" y="1001"/>
                    </a:lnTo>
                    <a:lnTo>
                      <a:pt x="1102" y="1602"/>
                    </a:lnTo>
                    <a:lnTo>
                      <a:pt x="1703" y="1602"/>
                    </a:lnTo>
                    <a:lnTo>
                      <a:pt x="1723" y="1601"/>
                    </a:lnTo>
                    <a:lnTo>
                      <a:pt x="1758" y="1586"/>
                    </a:lnTo>
                    <a:lnTo>
                      <a:pt x="1773" y="1572"/>
                    </a:lnTo>
                    <a:lnTo>
                      <a:pt x="1786" y="1557"/>
                    </a:lnTo>
                    <a:lnTo>
                      <a:pt x="1802" y="1521"/>
                    </a:lnTo>
                    <a:lnTo>
                      <a:pt x="1802" y="1501"/>
                    </a:lnTo>
                    <a:lnTo>
                      <a:pt x="1802" y="751"/>
                    </a:lnTo>
                    <a:lnTo>
                      <a:pt x="1802" y="745"/>
                    </a:lnTo>
                    <a:lnTo>
                      <a:pt x="1801" y="742"/>
                    </a:lnTo>
                    <a:lnTo>
                      <a:pt x="90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4" name="Freeform 14"/>
              <p:cNvSpPr>
                <a:spLocks/>
              </p:cNvSpPr>
              <p:nvPr/>
            </p:nvSpPr>
            <p:spPr bwMode="auto">
              <a:xfrm>
                <a:off x="6124" y="305"/>
                <a:ext cx="841" cy="394"/>
              </a:xfrm>
              <a:custGeom>
                <a:avLst/>
                <a:gdLst>
                  <a:gd name="T0" fmla="*/ 2505 w 2522"/>
                  <a:gd name="T1" fmla="*/ 978 h 1181"/>
                  <a:gd name="T2" fmla="*/ 2162 w 2522"/>
                  <a:gd name="T3" fmla="*/ 694 h 1181"/>
                  <a:gd name="T4" fmla="*/ 2162 w 2522"/>
                  <a:gd name="T5" fmla="*/ 54 h 1181"/>
                  <a:gd name="T6" fmla="*/ 2162 w 2522"/>
                  <a:gd name="T7" fmla="*/ 44 h 1181"/>
                  <a:gd name="T8" fmla="*/ 2155 w 2522"/>
                  <a:gd name="T9" fmla="*/ 26 h 1181"/>
                  <a:gd name="T10" fmla="*/ 2149 w 2522"/>
                  <a:gd name="T11" fmla="*/ 18 h 1181"/>
                  <a:gd name="T12" fmla="*/ 2141 w 2522"/>
                  <a:gd name="T13" fmla="*/ 13 h 1181"/>
                  <a:gd name="T14" fmla="*/ 2123 w 2522"/>
                  <a:gd name="T15" fmla="*/ 5 h 1181"/>
                  <a:gd name="T16" fmla="*/ 2113 w 2522"/>
                  <a:gd name="T17" fmla="*/ 5 h 1181"/>
                  <a:gd name="T18" fmla="*/ 1812 w 2522"/>
                  <a:gd name="T19" fmla="*/ 5 h 1181"/>
                  <a:gd name="T20" fmla="*/ 1802 w 2522"/>
                  <a:gd name="T21" fmla="*/ 5 h 1181"/>
                  <a:gd name="T22" fmla="*/ 1783 w 2522"/>
                  <a:gd name="T23" fmla="*/ 13 h 1181"/>
                  <a:gd name="T24" fmla="*/ 1776 w 2522"/>
                  <a:gd name="T25" fmla="*/ 18 h 1181"/>
                  <a:gd name="T26" fmla="*/ 1770 w 2522"/>
                  <a:gd name="T27" fmla="*/ 26 h 1181"/>
                  <a:gd name="T28" fmla="*/ 1763 w 2522"/>
                  <a:gd name="T29" fmla="*/ 44 h 1181"/>
                  <a:gd name="T30" fmla="*/ 1762 w 2522"/>
                  <a:gd name="T31" fmla="*/ 54 h 1181"/>
                  <a:gd name="T32" fmla="*/ 1762 w 2522"/>
                  <a:gd name="T33" fmla="*/ 360 h 1181"/>
                  <a:gd name="T34" fmla="*/ 1380 w 2522"/>
                  <a:gd name="T35" fmla="*/ 41 h 1181"/>
                  <a:gd name="T36" fmla="*/ 1354 w 2522"/>
                  <a:gd name="T37" fmla="*/ 23 h 1181"/>
                  <a:gd name="T38" fmla="*/ 1295 w 2522"/>
                  <a:gd name="T39" fmla="*/ 1 h 1181"/>
                  <a:gd name="T40" fmla="*/ 1262 w 2522"/>
                  <a:gd name="T41" fmla="*/ 0 h 1181"/>
                  <a:gd name="T42" fmla="*/ 1227 w 2522"/>
                  <a:gd name="T43" fmla="*/ 1 h 1181"/>
                  <a:gd name="T44" fmla="*/ 1168 w 2522"/>
                  <a:gd name="T45" fmla="*/ 23 h 1181"/>
                  <a:gd name="T46" fmla="*/ 1142 w 2522"/>
                  <a:gd name="T47" fmla="*/ 41 h 1181"/>
                  <a:gd name="T48" fmla="*/ 17 w 2522"/>
                  <a:gd name="T49" fmla="*/ 978 h 1181"/>
                  <a:gd name="T50" fmla="*/ 10 w 2522"/>
                  <a:gd name="T51" fmla="*/ 985 h 1181"/>
                  <a:gd name="T52" fmla="*/ 1 w 2522"/>
                  <a:gd name="T53" fmla="*/ 1001 h 1181"/>
                  <a:gd name="T54" fmla="*/ 0 w 2522"/>
                  <a:gd name="T55" fmla="*/ 1012 h 1181"/>
                  <a:gd name="T56" fmla="*/ 0 w 2522"/>
                  <a:gd name="T57" fmla="*/ 1023 h 1181"/>
                  <a:gd name="T58" fmla="*/ 6 w 2522"/>
                  <a:gd name="T59" fmla="*/ 1040 h 1181"/>
                  <a:gd name="T60" fmla="*/ 12 w 2522"/>
                  <a:gd name="T61" fmla="*/ 1048 h 1181"/>
                  <a:gd name="T62" fmla="*/ 108 w 2522"/>
                  <a:gd name="T63" fmla="*/ 1164 h 1181"/>
                  <a:gd name="T64" fmla="*/ 122 w 2522"/>
                  <a:gd name="T65" fmla="*/ 1177 h 1181"/>
                  <a:gd name="T66" fmla="*/ 141 w 2522"/>
                  <a:gd name="T67" fmla="*/ 1181 h 1181"/>
                  <a:gd name="T68" fmla="*/ 160 w 2522"/>
                  <a:gd name="T69" fmla="*/ 1181 h 1181"/>
                  <a:gd name="T70" fmla="*/ 179 w 2522"/>
                  <a:gd name="T71" fmla="*/ 1171 h 1181"/>
                  <a:gd name="T72" fmla="*/ 1262 w 2522"/>
                  <a:gd name="T73" fmla="*/ 268 h 1181"/>
                  <a:gd name="T74" fmla="*/ 2344 w 2522"/>
                  <a:gd name="T75" fmla="*/ 1171 h 1181"/>
                  <a:gd name="T76" fmla="*/ 2358 w 2522"/>
                  <a:gd name="T77" fmla="*/ 1180 h 1181"/>
                  <a:gd name="T78" fmla="*/ 2377 w 2522"/>
                  <a:gd name="T79" fmla="*/ 1181 h 1181"/>
                  <a:gd name="T80" fmla="*/ 2383 w 2522"/>
                  <a:gd name="T81" fmla="*/ 1181 h 1181"/>
                  <a:gd name="T82" fmla="*/ 2401 w 2522"/>
                  <a:gd name="T83" fmla="*/ 1177 h 1181"/>
                  <a:gd name="T84" fmla="*/ 2414 w 2522"/>
                  <a:gd name="T85" fmla="*/ 1164 h 1181"/>
                  <a:gd name="T86" fmla="*/ 2512 w 2522"/>
                  <a:gd name="T87" fmla="*/ 1048 h 1181"/>
                  <a:gd name="T88" fmla="*/ 2518 w 2522"/>
                  <a:gd name="T89" fmla="*/ 1040 h 1181"/>
                  <a:gd name="T90" fmla="*/ 2522 w 2522"/>
                  <a:gd name="T91" fmla="*/ 1023 h 1181"/>
                  <a:gd name="T92" fmla="*/ 2522 w 2522"/>
                  <a:gd name="T93" fmla="*/ 1012 h 1181"/>
                  <a:gd name="T94" fmla="*/ 2521 w 2522"/>
                  <a:gd name="T95" fmla="*/ 1001 h 1181"/>
                  <a:gd name="T96" fmla="*/ 2512 w 2522"/>
                  <a:gd name="T97" fmla="*/ 985 h 1181"/>
                  <a:gd name="T98" fmla="*/ 2505 w 2522"/>
                  <a:gd name="T99" fmla="*/ 978 h 1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522" h="1181">
                    <a:moveTo>
                      <a:pt x="2505" y="978"/>
                    </a:moveTo>
                    <a:lnTo>
                      <a:pt x="2162" y="694"/>
                    </a:lnTo>
                    <a:lnTo>
                      <a:pt x="2162" y="54"/>
                    </a:lnTo>
                    <a:lnTo>
                      <a:pt x="2162" y="44"/>
                    </a:lnTo>
                    <a:lnTo>
                      <a:pt x="2155" y="26"/>
                    </a:lnTo>
                    <a:lnTo>
                      <a:pt x="2149" y="18"/>
                    </a:lnTo>
                    <a:lnTo>
                      <a:pt x="2141" y="13"/>
                    </a:lnTo>
                    <a:lnTo>
                      <a:pt x="2123" y="5"/>
                    </a:lnTo>
                    <a:lnTo>
                      <a:pt x="2113" y="5"/>
                    </a:lnTo>
                    <a:lnTo>
                      <a:pt x="1812" y="5"/>
                    </a:lnTo>
                    <a:lnTo>
                      <a:pt x="1802" y="5"/>
                    </a:lnTo>
                    <a:lnTo>
                      <a:pt x="1783" y="13"/>
                    </a:lnTo>
                    <a:lnTo>
                      <a:pt x="1776" y="18"/>
                    </a:lnTo>
                    <a:lnTo>
                      <a:pt x="1770" y="26"/>
                    </a:lnTo>
                    <a:lnTo>
                      <a:pt x="1763" y="44"/>
                    </a:lnTo>
                    <a:lnTo>
                      <a:pt x="1762" y="54"/>
                    </a:lnTo>
                    <a:lnTo>
                      <a:pt x="1762" y="360"/>
                    </a:lnTo>
                    <a:lnTo>
                      <a:pt x="1380" y="41"/>
                    </a:lnTo>
                    <a:lnTo>
                      <a:pt x="1354" y="23"/>
                    </a:lnTo>
                    <a:lnTo>
                      <a:pt x="1295" y="1"/>
                    </a:lnTo>
                    <a:lnTo>
                      <a:pt x="1262" y="0"/>
                    </a:lnTo>
                    <a:lnTo>
                      <a:pt x="1227" y="1"/>
                    </a:lnTo>
                    <a:lnTo>
                      <a:pt x="1168" y="23"/>
                    </a:lnTo>
                    <a:lnTo>
                      <a:pt x="1142" y="41"/>
                    </a:lnTo>
                    <a:lnTo>
                      <a:pt x="17" y="978"/>
                    </a:lnTo>
                    <a:lnTo>
                      <a:pt x="10" y="985"/>
                    </a:lnTo>
                    <a:lnTo>
                      <a:pt x="1" y="1001"/>
                    </a:lnTo>
                    <a:lnTo>
                      <a:pt x="0" y="1012"/>
                    </a:lnTo>
                    <a:lnTo>
                      <a:pt x="0" y="1023"/>
                    </a:lnTo>
                    <a:lnTo>
                      <a:pt x="6" y="1040"/>
                    </a:lnTo>
                    <a:lnTo>
                      <a:pt x="12" y="1048"/>
                    </a:lnTo>
                    <a:lnTo>
                      <a:pt x="108" y="1164"/>
                    </a:lnTo>
                    <a:lnTo>
                      <a:pt x="122" y="1177"/>
                    </a:lnTo>
                    <a:lnTo>
                      <a:pt x="141" y="1181"/>
                    </a:lnTo>
                    <a:lnTo>
                      <a:pt x="160" y="1181"/>
                    </a:lnTo>
                    <a:lnTo>
                      <a:pt x="179" y="1171"/>
                    </a:lnTo>
                    <a:lnTo>
                      <a:pt x="1262" y="268"/>
                    </a:lnTo>
                    <a:lnTo>
                      <a:pt x="2344" y="1171"/>
                    </a:lnTo>
                    <a:lnTo>
                      <a:pt x="2358" y="1180"/>
                    </a:lnTo>
                    <a:lnTo>
                      <a:pt x="2377" y="1181"/>
                    </a:lnTo>
                    <a:lnTo>
                      <a:pt x="2383" y="1181"/>
                    </a:lnTo>
                    <a:lnTo>
                      <a:pt x="2401" y="1177"/>
                    </a:lnTo>
                    <a:lnTo>
                      <a:pt x="2414" y="1164"/>
                    </a:lnTo>
                    <a:lnTo>
                      <a:pt x="2512" y="1048"/>
                    </a:lnTo>
                    <a:lnTo>
                      <a:pt x="2518" y="1040"/>
                    </a:lnTo>
                    <a:lnTo>
                      <a:pt x="2522" y="1023"/>
                    </a:lnTo>
                    <a:lnTo>
                      <a:pt x="2522" y="1012"/>
                    </a:lnTo>
                    <a:lnTo>
                      <a:pt x="2521" y="1001"/>
                    </a:lnTo>
                    <a:lnTo>
                      <a:pt x="2512" y="985"/>
                    </a:lnTo>
                    <a:lnTo>
                      <a:pt x="2505" y="97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67" name="Freeform 36"/>
            <p:cNvSpPr>
              <a:spLocks noEditPoints="1"/>
            </p:cNvSpPr>
            <p:nvPr/>
          </p:nvSpPr>
          <p:spPr bwMode="auto">
            <a:xfrm>
              <a:off x="625397" y="4336406"/>
              <a:ext cx="105376" cy="177233"/>
            </a:xfrm>
            <a:custGeom>
              <a:avLst/>
              <a:gdLst>
                <a:gd name="T0" fmla="*/ 937 w 1926"/>
                <a:gd name="T1" fmla="*/ 3639 h 4045"/>
                <a:gd name="T2" fmla="*/ 893 w 1926"/>
                <a:gd name="T3" fmla="*/ 3665 h 4045"/>
                <a:gd name="T4" fmla="*/ 863 w 1926"/>
                <a:gd name="T5" fmla="*/ 3712 h 4045"/>
                <a:gd name="T6" fmla="*/ 851 w 1926"/>
                <a:gd name="T7" fmla="*/ 3772 h 4045"/>
                <a:gd name="T8" fmla="*/ 863 w 1926"/>
                <a:gd name="T9" fmla="*/ 3832 h 4045"/>
                <a:gd name="T10" fmla="*/ 893 w 1926"/>
                <a:gd name="T11" fmla="*/ 3878 h 4045"/>
                <a:gd name="T12" fmla="*/ 937 w 1926"/>
                <a:gd name="T13" fmla="*/ 3905 h 4045"/>
                <a:gd name="T14" fmla="*/ 988 w 1926"/>
                <a:gd name="T15" fmla="*/ 3905 h 4045"/>
                <a:gd name="T16" fmla="*/ 1033 w 1926"/>
                <a:gd name="T17" fmla="*/ 3878 h 4045"/>
                <a:gd name="T18" fmla="*/ 1064 w 1926"/>
                <a:gd name="T19" fmla="*/ 3832 h 4045"/>
                <a:gd name="T20" fmla="*/ 1075 w 1926"/>
                <a:gd name="T21" fmla="*/ 3772 h 4045"/>
                <a:gd name="T22" fmla="*/ 1064 w 1926"/>
                <a:gd name="T23" fmla="*/ 3712 h 4045"/>
                <a:gd name="T24" fmla="*/ 1033 w 1926"/>
                <a:gd name="T25" fmla="*/ 3665 h 4045"/>
                <a:gd name="T26" fmla="*/ 988 w 1926"/>
                <a:gd name="T27" fmla="*/ 3639 h 4045"/>
                <a:gd name="T28" fmla="*/ 156 w 1926"/>
                <a:gd name="T29" fmla="*/ 434 h 4045"/>
                <a:gd name="T30" fmla="*/ 1770 w 1926"/>
                <a:gd name="T31" fmla="*/ 3540 h 4045"/>
                <a:gd name="T32" fmla="*/ 156 w 1926"/>
                <a:gd name="T33" fmla="*/ 434 h 4045"/>
                <a:gd name="T34" fmla="*/ 716 w 1926"/>
                <a:gd name="T35" fmla="*/ 200 h 4045"/>
                <a:gd name="T36" fmla="*/ 701 w 1926"/>
                <a:gd name="T37" fmla="*/ 217 h 4045"/>
                <a:gd name="T38" fmla="*/ 701 w 1926"/>
                <a:gd name="T39" fmla="*/ 243 h 4045"/>
                <a:gd name="T40" fmla="*/ 716 w 1926"/>
                <a:gd name="T41" fmla="*/ 260 h 4045"/>
                <a:gd name="T42" fmla="*/ 1199 w 1926"/>
                <a:gd name="T43" fmla="*/ 262 h 4045"/>
                <a:gd name="T44" fmla="*/ 1218 w 1926"/>
                <a:gd name="T45" fmla="*/ 254 h 4045"/>
                <a:gd name="T46" fmla="*/ 1226 w 1926"/>
                <a:gd name="T47" fmla="*/ 230 h 4045"/>
                <a:gd name="T48" fmla="*/ 1218 w 1926"/>
                <a:gd name="T49" fmla="*/ 207 h 4045"/>
                <a:gd name="T50" fmla="*/ 1199 w 1926"/>
                <a:gd name="T51" fmla="*/ 197 h 4045"/>
                <a:gd name="T52" fmla="*/ 224 w 1926"/>
                <a:gd name="T53" fmla="*/ 0 h 4045"/>
                <a:gd name="T54" fmla="*/ 1738 w 1926"/>
                <a:gd name="T55" fmla="*/ 4 h 4045"/>
                <a:gd name="T56" fmla="*/ 1805 w 1926"/>
                <a:gd name="T57" fmla="*/ 31 h 4045"/>
                <a:gd name="T58" fmla="*/ 1860 w 1926"/>
                <a:gd name="T59" fmla="*/ 81 h 4045"/>
                <a:gd name="T60" fmla="*/ 1900 w 1926"/>
                <a:gd name="T61" fmla="*/ 148 h 4045"/>
                <a:gd name="T62" fmla="*/ 1923 w 1926"/>
                <a:gd name="T63" fmla="*/ 229 h 4045"/>
                <a:gd name="T64" fmla="*/ 1926 w 1926"/>
                <a:gd name="T65" fmla="*/ 3772 h 4045"/>
                <a:gd name="T66" fmla="*/ 1915 w 1926"/>
                <a:gd name="T67" fmla="*/ 3857 h 4045"/>
                <a:gd name="T68" fmla="*/ 1882 w 1926"/>
                <a:gd name="T69" fmla="*/ 3932 h 4045"/>
                <a:gd name="T70" fmla="*/ 1834 w 1926"/>
                <a:gd name="T71" fmla="*/ 3992 h 4045"/>
                <a:gd name="T72" fmla="*/ 1773 w 1926"/>
                <a:gd name="T73" fmla="*/ 4032 h 4045"/>
                <a:gd name="T74" fmla="*/ 1702 w 1926"/>
                <a:gd name="T75" fmla="*/ 4045 h 4045"/>
                <a:gd name="T76" fmla="*/ 188 w 1926"/>
                <a:gd name="T77" fmla="*/ 4041 h 4045"/>
                <a:gd name="T78" fmla="*/ 122 w 1926"/>
                <a:gd name="T79" fmla="*/ 4014 h 4045"/>
                <a:gd name="T80" fmla="*/ 66 w 1926"/>
                <a:gd name="T81" fmla="*/ 3964 h 4045"/>
                <a:gd name="T82" fmla="*/ 25 w 1926"/>
                <a:gd name="T83" fmla="*/ 3897 h 4045"/>
                <a:gd name="T84" fmla="*/ 3 w 1926"/>
                <a:gd name="T85" fmla="*/ 3816 h 4045"/>
                <a:gd name="T86" fmla="*/ 0 w 1926"/>
                <a:gd name="T87" fmla="*/ 273 h 4045"/>
                <a:gd name="T88" fmla="*/ 12 w 1926"/>
                <a:gd name="T89" fmla="*/ 188 h 4045"/>
                <a:gd name="T90" fmla="*/ 43 w 1926"/>
                <a:gd name="T91" fmla="*/ 113 h 4045"/>
                <a:gd name="T92" fmla="*/ 92 w 1926"/>
                <a:gd name="T93" fmla="*/ 53 h 4045"/>
                <a:gd name="T94" fmla="*/ 154 w 1926"/>
                <a:gd name="T95" fmla="*/ 13 h 4045"/>
                <a:gd name="T96" fmla="*/ 224 w 1926"/>
                <a:gd name="T97" fmla="*/ 0 h 4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26" h="4045">
                  <a:moveTo>
                    <a:pt x="963" y="3636"/>
                  </a:moveTo>
                  <a:lnTo>
                    <a:pt x="937" y="3639"/>
                  </a:lnTo>
                  <a:lnTo>
                    <a:pt x="914" y="3649"/>
                  </a:lnTo>
                  <a:lnTo>
                    <a:pt x="893" y="3665"/>
                  </a:lnTo>
                  <a:lnTo>
                    <a:pt x="876" y="3686"/>
                  </a:lnTo>
                  <a:lnTo>
                    <a:pt x="863" y="3712"/>
                  </a:lnTo>
                  <a:lnTo>
                    <a:pt x="854" y="3741"/>
                  </a:lnTo>
                  <a:lnTo>
                    <a:pt x="851" y="3772"/>
                  </a:lnTo>
                  <a:lnTo>
                    <a:pt x="854" y="3804"/>
                  </a:lnTo>
                  <a:lnTo>
                    <a:pt x="863" y="3832"/>
                  </a:lnTo>
                  <a:lnTo>
                    <a:pt x="876" y="3857"/>
                  </a:lnTo>
                  <a:lnTo>
                    <a:pt x="893" y="3878"/>
                  </a:lnTo>
                  <a:lnTo>
                    <a:pt x="914" y="3894"/>
                  </a:lnTo>
                  <a:lnTo>
                    <a:pt x="937" y="3905"/>
                  </a:lnTo>
                  <a:lnTo>
                    <a:pt x="963" y="3909"/>
                  </a:lnTo>
                  <a:lnTo>
                    <a:pt x="988" y="3905"/>
                  </a:lnTo>
                  <a:lnTo>
                    <a:pt x="1013" y="3894"/>
                  </a:lnTo>
                  <a:lnTo>
                    <a:pt x="1033" y="3878"/>
                  </a:lnTo>
                  <a:lnTo>
                    <a:pt x="1051" y="3857"/>
                  </a:lnTo>
                  <a:lnTo>
                    <a:pt x="1064" y="3832"/>
                  </a:lnTo>
                  <a:lnTo>
                    <a:pt x="1072" y="3804"/>
                  </a:lnTo>
                  <a:lnTo>
                    <a:pt x="1075" y="3772"/>
                  </a:lnTo>
                  <a:lnTo>
                    <a:pt x="1072" y="3741"/>
                  </a:lnTo>
                  <a:lnTo>
                    <a:pt x="1064" y="3712"/>
                  </a:lnTo>
                  <a:lnTo>
                    <a:pt x="1051" y="3686"/>
                  </a:lnTo>
                  <a:lnTo>
                    <a:pt x="1033" y="3665"/>
                  </a:lnTo>
                  <a:lnTo>
                    <a:pt x="1013" y="3649"/>
                  </a:lnTo>
                  <a:lnTo>
                    <a:pt x="988" y="3639"/>
                  </a:lnTo>
                  <a:lnTo>
                    <a:pt x="963" y="3636"/>
                  </a:lnTo>
                  <a:close/>
                  <a:moveTo>
                    <a:pt x="156" y="434"/>
                  </a:moveTo>
                  <a:lnTo>
                    <a:pt x="156" y="3540"/>
                  </a:lnTo>
                  <a:lnTo>
                    <a:pt x="1770" y="3540"/>
                  </a:lnTo>
                  <a:lnTo>
                    <a:pt x="1770" y="434"/>
                  </a:lnTo>
                  <a:lnTo>
                    <a:pt x="156" y="434"/>
                  </a:lnTo>
                  <a:close/>
                  <a:moveTo>
                    <a:pt x="727" y="197"/>
                  </a:moveTo>
                  <a:lnTo>
                    <a:pt x="716" y="200"/>
                  </a:lnTo>
                  <a:lnTo>
                    <a:pt x="707" y="207"/>
                  </a:lnTo>
                  <a:lnTo>
                    <a:pt x="701" y="217"/>
                  </a:lnTo>
                  <a:lnTo>
                    <a:pt x="699" y="230"/>
                  </a:lnTo>
                  <a:lnTo>
                    <a:pt x="701" y="243"/>
                  </a:lnTo>
                  <a:lnTo>
                    <a:pt x="707" y="254"/>
                  </a:lnTo>
                  <a:lnTo>
                    <a:pt x="716" y="260"/>
                  </a:lnTo>
                  <a:lnTo>
                    <a:pt x="727" y="262"/>
                  </a:lnTo>
                  <a:lnTo>
                    <a:pt x="1199" y="262"/>
                  </a:lnTo>
                  <a:lnTo>
                    <a:pt x="1210" y="260"/>
                  </a:lnTo>
                  <a:lnTo>
                    <a:pt x="1218" y="254"/>
                  </a:lnTo>
                  <a:lnTo>
                    <a:pt x="1224" y="243"/>
                  </a:lnTo>
                  <a:lnTo>
                    <a:pt x="1226" y="230"/>
                  </a:lnTo>
                  <a:lnTo>
                    <a:pt x="1224" y="217"/>
                  </a:lnTo>
                  <a:lnTo>
                    <a:pt x="1218" y="207"/>
                  </a:lnTo>
                  <a:lnTo>
                    <a:pt x="1210" y="200"/>
                  </a:lnTo>
                  <a:lnTo>
                    <a:pt x="1199" y="197"/>
                  </a:lnTo>
                  <a:lnTo>
                    <a:pt x="727" y="197"/>
                  </a:lnTo>
                  <a:close/>
                  <a:moveTo>
                    <a:pt x="224" y="0"/>
                  </a:moveTo>
                  <a:lnTo>
                    <a:pt x="1702" y="0"/>
                  </a:lnTo>
                  <a:lnTo>
                    <a:pt x="1738" y="4"/>
                  </a:lnTo>
                  <a:lnTo>
                    <a:pt x="1773" y="13"/>
                  </a:lnTo>
                  <a:lnTo>
                    <a:pt x="1805" y="31"/>
                  </a:lnTo>
                  <a:lnTo>
                    <a:pt x="1834" y="53"/>
                  </a:lnTo>
                  <a:lnTo>
                    <a:pt x="1860" y="81"/>
                  </a:lnTo>
                  <a:lnTo>
                    <a:pt x="1882" y="113"/>
                  </a:lnTo>
                  <a:lnTo>
                    <a:pt x="1900" y="148"/>
                  </a:lnTo>
                  <a:lnTo>
                    <a:pt x="1915" y="188"/>
                  </a:lnTo>
                  <a:lnTo>
                    <a:pt x="1923" y="229"/>
                  </a:lnTo>
                  <a:lnTo>
                    <a:pt x="1926" y="273"/>
                  </a:lnTo>
                  <a:lnTo>
                    <a:pt x="1926" y="3772"/>
                  </a:lnTo>
                  <a:lnTo>
                    <a:pt x="1923" y="3816"/>
                  </a:lnTo>
                  <a:lnTo>
                    <a:pt x="1915" y="3857"/>
                  </a:lnTo>
                  <a:lnTo>
                    <a:pt x="1900" y="3897"/>
                  </a:lnTo>
                  <a:lnTo>
                    <a:pt x="1882" y="3932"/>
                  </a:lnTo>
                  <a:lnTo>
                    <a:pt x="1860" y="3964"/>
                  </a:lnTo>
                  <a:lnTo>
                    <a:pt x="1834" y="3992"/>
                  </a:lnTo>
                  <a:lnTo>
                    <a:pt x="1805" y="4014"/>
                  </a:lnTo>
                  <a:lnTo>
                    <a:pt x="1773" y="4032"/>
                  </a:lnTo>
                  <a:lnTo>
                    <a:pt x="1738" y="4041"/>
                  </a:lnTo>
                  <a:lnTo>
                    <a:pt x="1702" y="4045"/>
                  </a:lnTo>
                  <a:lnTo>
                    <a:pt x="224" y="4045"/>
                  </a:lnTo>
                  <a:lnTo>
                    <a:pt x="188" y="4041"/>
                  </a:lnTo>
                  <a:lnTo>
                    <a:pt x="154" y="4032"/>
                  </a:lnTo>
                  <a:lnTo>
                    <a:pt x="122" y="4014"/>
                  </a:lnTo>
                  <a:lnTo>
                    <a:pt x="92" y="3992"/>
                  </a:lnTo>
                  <a:lnTo>
                    <a:pt x="66" y="3964"/>
                  </a:lnTo>
                  <a:lnTo>
                    <a:pt x="43" y="3932"/>
                  </a:lnTo>
                  <a:lnTo>
                    <a:pt x="25" y="3897"/>
                  </a:lnTo>
                  <a:lnTo>
                    <a:pt x="12" y="3857"/>
                  </a:lnTo>
                  <a:lnTo>
                    <a:pt x="3" y="3816"/>
                  </a:lnTo>
                  <a:lnTo>
                    <a:pt x="0" y="3772"/>
                  </a:lnTo>
                  <a:lnTo>
                    <a:pt x="0" y="273"/>
                  </a:lnTo>
                  <a:lnTo>
                    <a:pt x="3" y="229"/>
                  </a:lnTo>
                  <a:lnTo>
                    <a:pt x="12" y="188"/>
                  </a:lnTo>
                  <a:lnTo>
                    <a:pt x="25" y="148"/>
                  </a:lnTo>
                  <a:lnTo>
                    <a:pt x="43" y="113"/>
                  </a:lnTo>
                  <a:lnTo>
                    <a:pt x="66" y="81"/>
                  </a:lnTo>
                  <a:lnTo>
                    <a:pt x="92" y="53"/>
                  </a:lnTo>
                  <a:lnTo>
                    <a:pt x="122" y="31"/>
                  </a:lnTo>
                  <a:lnTo>
                    <a:pt x="154" y="13"/>
                  </a:lnTo>
                  <a:lnTo>
                    <a:pt x="188" y="4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8" name="자유형 67"/>
            <p:cNvSpPr>
              <a:spLocks/>
            </p:cNvSpPr>
            <p:nvPr/>
          </p:nvSpPr>
          <p:spPr bwMode="auto">
            <a:xfrm>
              <a:off x="598771" y="3644382"/>
              <a:ext cx="158629" cy="138832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9" name="Freeform 6"/>
            <p:cNvSpPr>
              <a:spLocks/>
            </p:cNvSpPr>
            <p:nvPr/>
          </p:nvSpPr>
          <p:spPr bwMode="auto">
            <a:xfrm rot="10800000" flipH="1" flipV="1">
              <a:off x="597941" y="2949079"/>
              <a:ext cx="160288" cy="142111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70" name="Group 20"/>
            <p:cNvGrpSpPr>
              <a:grpSpLocks noChangeAspect="1"/>
            </p:cNvGrpSpPr>
            <p:nvPr/>
          </p:nvGrpSpPr>
          <p:grpSpPr bwMode="auto">
            <a:xfrm>
              <a:off x="614039" y="2221163"/>
              <a:ext cx="128093" cy="174724"/>
              <a:chOff x="2597" y="4163"/>
              <a:chExt cx="217" cy="296"/>
            </a:xfrm>
            <a:solidFill>
              <a:schemeClr val="bg1">
                <a:lumMod val="85000"/>
              </a:schemeClr>
            </a:solidFill>
          </p:grpSpPr>
          <p:sp>
            <p:nvSpPr>
              <p:cNvPr id="79" name="Freeform 22"/>
              <p:cNvSpPr>
                <a:spLocks noEditPoints="1"/>
              </p:cNvSpPr>
              <p:nvPr/>
            </p:nvSpPr>
            <p:spPr bwMode="auto">
              <a:xfrm>
                <a:off x="2630" y="4163"/>
                <a:ext cx="151" cy="176"/>
              </a:xfrm>
              <a:custGeom>
                <a:avLst/>
                <a:gdLst>
                  <a:gd name="T0" fmla="*/ 410 w 1662"/>
                  <a:gd name="T1" fmla="*/ 645 h 1942"/>
                  <a:gd name="T2" fmla="*/ 309 w 1662"/>
                  <a:gd name="T3" fmla="*/ 847 h 1942"/>
                  <a:gd name="T4" fmla="*/ 255 w 1662"/>
                  <a:gd name="T5" fmla="*/ 1023 h 1942"/>
                  <a:gd name="T6" fmla="*/ 263 w 1662"/>
                  <a:gd name="T7" fmla="*/ 1206 h 1942"/>
                  <a:gd name="T8" fmla="*/ 347 w 1662"/>
                  <a:gd name="T9" fmla="*/ 1429 h 1942"/>
                  <a:gd name="T10" fmla="*/ 476 w 1662"/>
                  <a:gd name="T11" fmla="*/ 1620 h 1942"/>
                  <a:gd name="T12" fmla="*/ 638 w 1662"/>
                  <a:gd name="T13" fmla="*/ 1753 h 1942"/>
                  <a:gd name="T14" fmla="*/ 825 w 1662"/>
                  <a:gd name="T15" fmla="*/ 1803 h 1942"/>
                  <a:gd name="T16" fmla="*/ 1013 w 1662"/>
                  <a:gd name="T17" fmla="*/ 1753 h 1942"/>
                  <a:gd name="T18" fmla="*/ 1176 w 1662"/>
                  <a:gd name="T19" fmla="*/ 1619 h 1942"/>
                  <a:gd name="T20" fmla="*/ 1305 w 1662"/>
                  <a:gd name="T21" fmla="*/ 1428 h 1942"/>
                  <a:gd name="T22" fmla="*/ 1388 w 1662"/>
                  <a:gd name="T23" fmla="*/ 1205 h 1942"/>
                  <a:gd name="T24" fmla="*/ 1418 w 1662"/>
                  <a:gd name="T25" fmla="*/ 974 h 1942"/>
                  <a:gd name="T26" fmla="*/ 1266 w 1662"/>
                  <a:gd name="T27" fmla="*/ 836 h 1942"/>
                  <a:gd name="T28" fmla="*/ 1012 w 1662"/>
                  <a:gd name="T29" fmla="*/ 794 h 1942"/>
                  <a:gd name="T30" fmla="*/ 806 w 1662"/>
                  <a:gd name="T31" fmla="*/ 713 h 1942"/>
                  <a:gd name="T32" fmla="*/ 646 w 1662"/>
                  <a:gd name="T33" fmla="*/ 610 h 1942"/>
                  <a:gd name="T34" fmla="*/ 526 w 1662"/>
                  <a:gd name="T35" fmla="*/ 499 h 1942"/>
                  <a:gd name="T36" fmla="*/ 944 w 1662"/>
                  <a:gd name="T37" fmla="*/ 23 h 1942"/>
                  <a:gd name="T38" fmla="*/ 1152 w 1662"/>
                  <a:gd name="T39" fmla="*/ 118 h 1942"/>
                  <a:gd name="T40" fmla="*/ 1271 w 1662"/>
                  <a:gd name="T41" fmla="*/ 205 h 1942"/>
                  <a:gd name="T42" fmla="*/ 1388 w 1662"/>
                  <a:gd name="T43" fmla="*/ 323 h 1942"/>
                  <a:gd name="T44" fmla="*/ 1455 w 1662"/>
                  <a:gd name="T45" fmla="*/ 429 h 1942"/>
                  <a:gd name="T46" fmla="*/ 1524 w 1662"/>
                  <a:gd name="T47" fmla="*/ 626 h 1942"/>
                  <a:gd name="T48" fmla="*/ 1555 w 1662"/>
                  <a:gd name="T49" fmla="*/ 892 h 1942"/>
                  <a:gd name="T50" fmla="*/ 1619 w 1662"/>
                  <a:gd name="T51" fmla="*/ 939 h 1942"/>
                  <a:gd name="T52" fmla="*/ 1657 w 1662"/>
                  <a:gd name="T53" fmla="*/ 1032 h 1942"/>
                  <a:gd name="T54" fmla="*/ 1655 w 1662"/>
                  <a:gd name="T55" fmla="*/ 1183 h 1942"/>
                  <a:gd name="T56" fmla="*/ 1611 w 1662"/>
                  <a:gd name="T57" fmla="*/ 1304 h 1942"/>
                  <a:gd name="T58" fmla="*/ 1537 w 1662"/>
                  <a:gd name="T59" fmla="*/ 1372 h 1942"/>
                  <a:gd name="T60" fmla="*/ 1445 w 1662"/>
                  <a:gd name="T61" fmla="*/ 1454 h 1942"/>
                  <a:gd name="T62" fmla="*/ 1313 w 1662"/>
                  <a:gd name="T63" fmla="*/ 1670 h 1942"/>
                  <a:gd name="T64" fmla="*/ 1141 w 1662"/>
                  <a:gd name="T65" fmla="*/ 1836 h 1942"/>
                  <a:gd name="T66" fmla="*/ 937 w 1662"/>
                  <a:gd name="T67" fmla="*/ 1930 h 1942"/>
                  <a:gd name="T68" fmla="*/ 714 w 1662"/>
                  <a:gd name="T69" fmla="*/ 1930 h 1942"/>
                  <a:gd name="T70" fmla="*/ 510 w 1662"/>
                  <a:gd name="T71" fmla="*/ 1836 h 1942"/>
                  <a:gd name="T72" fmla="*/ 337 w 1662"/>
                  <a:gd name="T73" fmla="*/ 1669 h 1942"/>
                  <a:gd name="T74" fmla="*/ 205 w 1662"/>
                  <a:gd name="T75" fmla="*/ 1452 h 1942"/>
                  <a:gd name="T76" fmla="*/ 111 w 1662"/>
                  <a:gd name="T77" fmla="*/ 1364 h 1942"/>
                  <a:gd name="T78" fmla="*/ 39 w 1662"/>
                  <a:gd name="T79" fmla="*/ 1284 h 1942"/>
                  <a:gd name="T80" fmla="*/ 2 w 1662"/>
                  <a:gd name="T81" fmla="*/ 1143 h 1942"/>
                  <a:gd name="T82" fmla="*/ 9 w 1662"/>
                  <a:gd name="T83" fmla="*/ 1009 h 1942"/>
                  <a:gd name="T84" fmla="*/ 50 w 1662"/>
                  <a:gd name="T85" fmla="*/ 930 h 1942"/>
                  <a:gd name="T86" fmla="*/ 98 w 1662"/>
                  <a:gd name="T87" fmla="*/ 851 h 1942"/>
                  <a:gd name="T88" fmla="*/ 85 w 1662"/>
                  <a:gd name="T89" fmla="*/ 643 h 1942"/>
                  <a:gd name="T90" fmla="*/ 120 w 1662"/>
                  <a:gd name="T91" fmla="*/ 487 h 1942"/>
                  <a:gd name="T92" fmla="*/ 183 w 1662"/>
                  <a:gd name="T93" fmla="*/ 377 h 1942"/>
                  <a:gd name="T94" fmla="*/ 257 w 1662"/>
                  <a:gd name="T95" fmla="*/ 305 h 1942"/>
                  <a:gd name="T96" fmla="*/ 319 w 1662"/>
                  <a:gd name="T97" fmla="*/ 266 h 1942"/>
                  <a:gd name="T98" fmla="*/ 352 w 1662"/>
                  <a:gd name="T99" fmla="*/ 246 h 1942"/>
                  <a:gd name="T100" fmla="*/ 390 w 1662"/>
                  <a:gd name="T101" fmla="*/ 196 h 1942"/>
                  <a:gd name="T102" fmla="*/ 459 w 1662"/>
                  <a:gd name="T103" fmla="*/ 127 h 1942"/>
                  <a:gd name="T104" fmla="*/ 559 w 1662"/>
                  <a:gd name="T105" fmla="*/ 57 h 1942"/>
                  <a:gd name="T106" fmla="*/ 690 w 1662"/>
                  <a:gd name="T107" fmla="*/ 10 h 19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662" h="1942">
                    <a:moveTo>
                      <a:pt x="526" y="499"/>
                    </a:moveTo>
                    <a:lnTo>
                      <a:pt x="484" y="546"/>
                    </a:lnTo>
                    <a:lnTo>
                      <a:pt x="445" y="595"/>
                    </a:lnTo>
                    <a:lnTo>
                      <a:pt x="410" y="645"/>
                    </a:lnTo>
                    <a:lnTo>
                      <a:pt x="379" y="696"/>
                    </a:lnTo>
                    <a:lnTo>
                      <a:pt x="352" y="747"/>
                    </a:lnTo>
                    <a:lnTo>
                      <a:pt x="329" y="797"/>
                    </a:lnTo>
                    <a:lnTo>
                      <a:pt x="309" y="847"/>
                    </a:lnTo>
                    <a:lnTo>
                      <a:pt x="291" y="895"/>
                    </a:lnTo>
                    <a:lnTo>
                      <a:pt x="277" y="941"/>
                    </a:lnTo>
                    <a:lnTo>
                      <a:pt x="264" y="984"/>
                    </a:lnTo>
                    <a:lnTo>
                      <a:pt x="255" y="1023"/>
                    </a:lnTo>
                    <a:lnTo>
                      <a:pt x="247" y="1059"/>
                    </a:lnTo>
                    <a:lnTo>
                      <a:pt x="241" y="1091"/>
                    </a:lnTo>
                    <a:lnTo>
                      <a:pt x="250" y="1148"/>
                    </a:lnTo>
                    <a:lnTo>
                      <a:pt x="263" y="1206"/>
                    </a:lnTo>
                    <a:lnTo>
                      <a:pt x="280" y="1263"/>
                    </a:lnTo>
                    <a:lnTo>
                      <a:pt x="299" y="1320"/>
                    </a:lnTo>
                    <a:lnTo>
                      <a:pt x="322" y="1375"/>
                    </a:lnTo>
                    <a:lnTo>
                      <a:pt x="347" y="1429"/>
                    </a:lnTo>
                    <a:lnTo>
                      <a:pt x="375" y="1480"/>
                    </a:lnTo>
                    <a:lnTo>
                      <a:pt x="406" y="1530"/>
                    </a:lnTo>
                    <a:lnTo>
                      <a:pt x="440" y="1576"/>
                    </a:lnTo>
                    <a:lnTo>
                      <a:pt x="476" y="1620"/>
                    </a:lnTo>
                    <a:lnTo>
                      <a:pt x="513" y="1659"/>
                    </a:lnTo>
                    <a:lnTo>
                      <a:pt x="553" y="1695"/>
                    </a:lnTo>
                    <a:lnTo>
                      <a:pt x="594" y="1726"/>
                    </a:lnTo>
                    <a:lnTo>
                      <a:pt x="638" y="1753"/>
                    </a:lnTo>
                    <a:lnTo>
                      <a:pt x="683" y="1774"/>
                    </a:lnTo>
                    <a:lnTo>
                      <a:pt x="729" y="1789"/>
                    </a:lnTo>
                    <a:lnTo>
                      <a:pt x="777" y="1800"/>
                    </a:lnTo>
                    <a:lnTo>
                      <a:pt x="825" y="1803"/>
                    </a:lnTo>
                    <a:lnTo>
                      <a:pt x="875" y="1800"/>
                    </a:lnTo>
                    <a:lnTo>
                      <a:pt x="922" y="1789"/>
                    </a:lnTo>
                    <a:lnTo>
                      <a:pt x="968" y="1774"/>
                    </a:lnTo>
                    <a:lnTo>
                      <a:pt x="1013" y="1753"/>
                    </a:lnTo>
                    <a:lnTo>
                      <a:pt x="1056" y="1726"/>
                    </a:lnTo>
                    <a:lnTo>
                      <a:pt x="1099" y="1695"/>
                    </a:lnTo>
                    <a:lnTo>
                      <a:pt x="1139" y="1659"/>
                    </a:lnTo>
                    <a:lnTo>
                      <a:pt x="1176" y="1619"/>
                    </a:lnTo>
                    <a:lnTo>
                      <a:pt x="1212" y="1576"/>
                    </a:lnTo>
                    <a:lnTo>
                      <a:pt x="1245" y="1529"/>
                    </a:lnTo>
                    <a:lnTo>
                      <a:pt x="1276" y="1480"/>
                    </a:lnTo>
                    <a:lnTo>
                      <a:pt x="1305" y="1428"/>
                    </a:lnTo>
                    <a:lnTo>
                      <a:pt x="1330" y="1374"/>
                    </a:lnTo>
                    <a:lnTo>
                      <a:pt x="1353" y="1319"/>
                    </a:lnTo>
                    <a:lnTo>
                      <a:pt x="1372" y="1262"/>
                    </a:lnTo>
                    <a:lnTo>
                      <a:pt x="1388" y="1205"/>
                    </a:lnTo>
                    <a:lnTo>
                      <a:pt x="1401" y="1147"/>
                    </a:lnTo>
                    <a:lnTo>
                      <a:pt x="1411" y="1089"/>
                    </a:lnTo>
                    <a:lnTo>
                      <a:pt x="1416" y="1032"/>
                    </a:lnTo>
                    <a:lnTo>
                      <a:pt x="1418" y="974"/>
                    </a:lnTo>
                    <a:lnTo>
                      <a:pt x="1417" y="904"/>
                    </a:lnTo>
                    <a:lnTo>
                      <a:pt x="1414" y="838"/>
                    </a:lnTo>
                    <a:lnTo>
                      <a:pt x="1339" y="839"/>
                    </a:lnTo>
                    <a:lnTo>
                      <a:pt x="1266" y="836"/>
                    </a:lnTo>
                    <a:lnTo>
                      <a:pt x="1198" y="830"/>
                    </a:lnTo>
                    <a:lnTo>
                      <a:pt x="1133" y="820"/>
                    </a:lnTo>
                    <a:lnTo>
                      <a:pt x="1070" y="808"/>
                    </a:lnTo>
                    <a:lnTo>
                      <a:pt x="1012" y="794"/>
                    </a:lnTo>
                    <a:lnTo>
                      <a:pt x="956" y="777"/>
                    </a:lnTo>
                    <a:lnTo>
                      <a:pt x="903" y="757"/>
                    </a:lnTo>
                    <a:lnTo>
                      <a:pt x="853" y="737"/>
                    </a:lnTo>
                    <a:lnTo>
                      <a:pt x="806" y="713"/>
                    </a:lnTo>
                    <a:lnTo>
                      <a:pt x="762" y="690"/>
                    </a:lnTo>
                    <a:lnTo>
                      <a:pt x="721" y="664"/>
                    </a:lnTo>
                    <a:lnTo>
                      <a:pt x="682" y="638"/>
                    </a:lnTo>
                    <a:lnTo>
                      <a:pt x="646" y="610"/>
                    </a:lnTo>
                    <a:lnTo>
                      <a:pt x="612" y="583"/>
                    </a:lnTo>
                    <a:lnTo>
                      <a:pt x="581" y="555"/>
                    </a:lnTo>
                    <a:lnTo>
                      <a:pt x="552" y="527"/>
                    </a:lnTo>
                    <a:lnTo>
                      <a:pt x="526" y="499"/>
                    </a:lnTo>
                    <a:close/>
                    <a:moveTo>
                      <a:pt x="808" y="0"/>
                    </a:moveTo>
                    <a:lnTo>
                      <a:pt x="851" y="3"/>
                    </a:lnTo>
                    <a:lnTo>
                      <a:pt x="897" y="11"/>
                    </a:lnTo>
                    <a:lnTo>
                      <a:pt x="944" y="23"/>
                    </a:lnTo>
                    <a:lnTo>
                      <a:pt x="993" y="39"/>
                    </a:lnTo>
                    <a:lnTo>
                      <a:pt x="1044" y="60"/>
                    </a:lnTo>
                    <a:lnTo>
                      <a:pt x="1097" y="86"/>
                    </a:lnTo>
                    <a:lnTo>
                      <a:pt x="1152" y="118"/>
                    </a:lnTo>
                    <a:lnTo>
                      <a:pt x="1179" y="135"/>
                    </a:lnTo>
                    <a:lnTo>
                      <a:pt x="1208" y="155"/>
                    </a:lnTo>
                    <a:lnTo>
                      <a:pt x="1239" y="179"/>
                    </a:lnTo>
                    <a:lnTo>
                      <a:pt x="1271" y="205"/>
                    </a:lnTo>
                    <a:lnTo>
                      <a:pt x="1304" y="233"/>
                    </a:lnTo>
                    <a:lnTo>
                      <a:pt x="1334" y="261"/>
                    </a:lnTo>
                    <a:lnTo>
                      <a:pt x="1363" y="292"/>
                    </a:lnTo>
                    <a:lnTo>
                      <a:pt x="1388" y="323"/>
                    </a:lnTo>
                    <a:lnTo>
                      <a:pt x="1409" y="353"/>
                    </a:lnTo>
                    <a:lnTo>
                      <a:pt x="1409" y="353"/>
                    </a:lnTo>
                    <a:lnTo>
                      <a:pt x="1433" y="389"/>
                    </a:lnTo>
                    <a:lnTo>
                      <a:pt x="1455" y="429"/>
                    </a:lnTo>
                    <a:lnTo>
                      <a:pt x="1475" y="472"/>
                    </a:lnTo>
                    <a:lnTo>
                      <a:pt x="1493" y="519"/>
                    </a:lnTo>
                    <a:lnTo>
                      <a:pt x="1509" y="570"/>
                    </a:lnTo>
                    <a:lnTo>
                      <a:pt x="1524" y="626"/>
                    </a:lnTo>
                    <a:lnTo>
                      <a:pt x="1535" y="685"/>
                    </a:lnTo>
                    <a:lnTo>
                      <a:pt x="1545" y="749"/>
                    </a:lnTo>
                    <a:lnTo>
                      <a:pt x="1551" y="817"/>
                    </a:lnTo>
                    <a:lnTo>
                      <a:pt x="1555" y="892"/>
                    </a:lnTo>
                    <a:lnTo>
                      <a:pt x="1573" y="900"/>
                    </a:lnTo>
                    <a:lnTo>
                      <a:pt x="1590" y="910"/>
                    </a:lnTo>
                    <a:lnTo>
                      <a:pt x="1605" y="922"/>
                    </a:lnTo>
                    <a:lnTo>
                      <a:pt x="1619" y="939"/>
                    </a:lnTo>
                    <a:lnTo>
                      <a:pt x="1632" y="957"/>
                    </a:lnTo>
                    <a:lnTo>
                      <a:pt x="1642" y="979"/>
                    </a:lnTo>
                    <a:lnTo>
                      <a:pt x="1651" y="1003"/>
                    </a:lnTo>
                    <a:lnTo>
                      <a:pt x="1657" y="1032"/>
                    </a:lnTo>
                    <a:lnTo>
                      <a:pt x="1661" y="1064"/>
                    </a:lnTo>
                    <a:lnTo>
                      <a:pt x="1662" y="1102"/>
                    </a:lnTo>
                    <a:lnTo>
                      <a:pt x="1660" y="1143"/>
                    </a:lnTo>
                    <a:lnTo>
                      <a:pt x="1655" y="1183"/>
                    </a:lnTo>
                    <a:lnTo>
                      <a:pt x="1648" y="1218"/>
                    </a:lnTo>
                    <a:lnTo>
                      <a:pt x="1638" y="1250"/>
                    </a:lnTo>
                    <a:lnTo>
                      <a:pt x="1625" y="1278"/>
                    </a:lnTo>
                    <a:lnTo>
                      <a:pt x="1611" y="1304"/>
                    </a:lnTo>
                    <a:lnTo>
                      <a:pt x="1595" y="1325"/>
                    </a:lnTo>
                    <a:lnTo>
                      <a:pt x="1577" y="1344"/>
                    </a:lnTo>
                    <a:lnTo>
                      <a:pt x="1558" y="1360"/>
                    </a:lnTo>
                    <a:lnTo>
                      <a:pt x="1537" y="1372"/>
                    </a:lnTo>
                    <a:lnTo>
                      <a:pt x="1515" y="1382"/>
                    </a:lnTo>
                    <a:lnTo>
                      <a:pt x="1493" y="1390"/>
                    </a:lnTo>
                    <a:lnTo>
                      <a:pt x="1471" y="1395"/>
                    </a:lnTo>
                    <a:lnTo>
                      <a:pt x="1445" y="1454"/>
                    </a:lnTo>
                    <a:lnTo>
                      <a:pt x="1416" y="1512"/>
                    </a:lnTo>
                    <a:lnTo>
                      <a:pt x="1385" y="1567"/>
                    </a:lnTo>
                    <a:lnTo>
                      <a:pt x="1350" y="1620"/>
                    </a:lnTo>
                    <a:lnTo>
                      <a:pt x="1313" y="1670"/>
                    </a:lnTo>
                    <a:lnTo>
                      <a:pt x="1273" y="1717"/>
                    </a:lnTo>
                    <a:lnTo>
                      <a:pt x="1231" y="1761"/>
                    </a:lnTo>
                    <a:lnTo>
                      <a:pt x="1187" y="1801"/>
                    </a:lnTo>
                    <a:lnTo>
                      <a:pt x="1141" y="1836"/>
                    </a:lnTo>
                    <a:lnTo>
                      <a:pt x="1092" y="1868"/>
                    </a:lnTo>
                    <a:lnTo>
                      <a:pt x="1042" y="1893"/>
                    </a:lnTo>
                    <a:lnTo>
                      <a:pt x="990" y="1915"/>
                    </a:lnTo>
                    <a:lnTo>
                      <a:pt x="937" y="1930"/>
                    </a:lnTo>
                    <a:lnTo>
                      <a:pt x="882" y="1939"/>
                    </a:lnTo>
                    <a:lnTo>
                      <a:pt x="825" y="1942"/>
                    </a:lnTo>
                    <a:lnTo>
                      <a:pt x="769" y="1939"/>
                    </a:lnTo>
                    <a:lnTo>
                      <a:pt x="714" y="1930"/>
                    </a:lnTo>
                    <a:lnTo>
                      <a:pt x="661" y="1915"/>
                    </a:lnTo>
                    <a:lnTo>
                      <a:pt x="608" y="1893"/>
                    </a:lnTo>
                    <a:lnTo>
                      <a:pt x="558" y="1867"/>
                    </a:lnTo>
                    <a:lnTo>
                      <a:pt x="510" y="1836"/>
                    </a:lnTo>
                    <a:lnTo>
                      <a:pt x="464" y="1800"/>
                    </a:lnTo>
                    <a:lnTo>
                      <a:pt x="419" y="1760"/>
                    </a:lnTo>
                    <a:lnTo>
                      <a:pt x="377" y="1716"/>
                    </a:lnTo>
                    <a:lnTo>
                      <a:pt x="337" y="1669"/>
                    </a:lnTo>
                    <a:lnTo>
                      <a:pt x="300" y="1618"/>
                    </a:lnTo>
                    <a:lnTo>
                      <a:pt x="266" y="1565"/>
                    </a:lnTo>
                    <a:lnTo>
                      <a:pt x="234" y="1510"/>
                    </a:lnTo>
                    <a:lnTo>
                      <a:pt x="205" y="1452"/>
                    </a:lnTo>
                    <a:lnTo>
                      <a:pt x="179" y="1392"/>
                    </a:lnTo>
                    <a:lnTo>
                      <a:pt x="156" y="1386"/>
                    </a:lnTo>
                    <a:lnTo>
                      <a:pt x="133" y="1376"/>
                    </a:lnTo>
                    <a:lnTo>
                      <a:pt x="111" y="1364"/>
                    </a:lnTo>
                    <a:lnTo>
                      <a:pt x="91" y="1349"/>
                    </a:lnTo>
                    <a:lnTo>
                      <a:pt x="72" y="1330"/>
                    </a:lnTo>
                    <a:lnTo>
                      <a:pt x="55" y="1309"/>
                    </a:lnTo>
                    <a:lnTo>
                      <a:pt x="39" y="1284"/>
                    </a:lnTo>
                    <a:lnTo>
                      <a:pt x="26" y="1254"/>
                    </a:lnTo>
                    <a:lnTo>
                      <a:pt x="15" y="1221"/>
                    </a:lnTo>
                    <a:lnTo>
                      <a:pt x="7" y="1184"/>
                    </a:lnTo>
                    <a:lnTo>
                      <a:pt x="2" y="1143"/>
                    </a:lnTo>
                    <a:lnTo>
                      <a:pt x="0" y="1104"/>
                    </a:lnTo>
                    <a:lnTo>
                      <a:pt x="1" y="1068"/>
                    </a:lnTo>
                    <a:lnTo>
                      <a:pt x="4" y="1038"/>
                    </a:lnTo>
                    <a:lnTo>
                      <a:pt x="9" y="1009"/>
                    </a:lnTo>
                    <a:lnTo>
                      <a:pt x="17" y="985"/>
                    </a:lnTo>
                    <a:lnTo>
                      <a:pt x="27" y="964"/>
                    </a:lnTo>
                    <a:lnTo>
                      <a:pt x="38" y="946"/>
                    </a:lnTo>
                    <a:lnTo>
                      <a:pt x="50" y="930"/>
                    </a:lnTo>
                    <a:lnTo>
                      <a:pt x="65" y="916"/>
                    </a:lnTo>
                    <a:lnTo>
                      <a:pt x="80" y="906"/>
                    </a:lnTo>
                    <a:lnTo>
                      <a:pt x="96" y="897"/>
                    </a:lnTo>
                    <a:lnTo>
                      <a:pt x="98" y="851"/>
                    </a:lnTo>
                    <a:lnTo>
                      <a:pt x="89" y="794"/>
                    </a:lnTo>
                    <a:lnTo>
                      <a:pt x="85" y="740"/>
                    </a:lnTo>
                    <a:lnTo>
                      <a:pt x="83" y="690"/>
                    </a:lnTo>
                    <a:lnTo>
                      <a:pt x="85" y="643"/>
                    </a:lnTo>
                    <a:lnTo>
                      <a:pt x="90" y="599"/>
                    </a:lnTo>
                    <a:lnTo>
                      <a:pt x="98" y="559"/>
                    </a:lnTo>
                    <a:lnTo>
                      <a:pt x="108" y="522"/>
                    </a:lnTo>
                    <a:lnTo>
                      <a:pt x="120" y="487"/>
                    </a:lnTo>
                    <a:lnTo>
                      <a:pt x="134" y="455"/>
                    </a:lnTo>
                    <a:lnTo>
                      <a:pt x="149" y="427"/>
                    </a:lnTo>
                    <a:lnTo>
                      <a:pt x="166" y="400"/>
                    </a:lnTo>
                    <a:lnTo>
                      <a:pt x="183" y="377"/>
                    </a:lnTo>
                    <a:lnTo>
                      <a:pt x="202" y="355"/>
                    </a:lnTo>
                    <a:lnTo>
                      <a:pt x="220" y="337"/>
                    </a:lnTo>
                    <a:lnTo>
                      <a:pt x="239" y="320"/>
                    </a:lnTo>
                    <a:lnTo>
                      <a:pt x="257" y="305"/>
                    </a:lnTo>
                    <a:lnTo>
                      <a:pt x="274" y="293"/>
                    </a:lnTo>
                    <a:lnTo>
                      <a:pt x="290" y="282"/>
                    </a:lnTo>
                    <a:lnTo>
                      <a:pt x="305" y="273"/>
                    </a:lnTo>
                    <a:lnTo>
                      <a:pt x="319" y="266"/>
                    </a:lnTo>
                    <a:lnTo>
                      <a:pt x="331" y="260"/>
                    </a:lnTo>
                    <a:lnTo>
                      <a:pt x="341" y="255"/>
                    </a:lnTo>
                    <a:lnTo>
                      <a:pt x="348" y="253"/>
                    </a:lnTo>
                    <a:lnTo>
                      <a:pt x="352" y="246"/>
                    </a:lnTo>
                    <a:lnTo>
                      <a:pt x="359" y="237"/>
                    </a:lnTo>
                    <a:lnTo>
                      <a:pt x="367" y="225"/>
                    </a:lnTo>
                    <a:lnTo>
                      <a:pt x="377" y="212"/>
                    </a:lnTo>
                    <a:lnTo>
                      <a:pt x="390" y="196"/>
                    </a:lnTo>
                    <a:lnTo>
                      <a:pt x="404" y="180"/>
                    </a:lnTo>
                    <a:lnTo>
                      <a:pt x="421" y="163"/>
                    </a:lnTo>
                    <a:lnTo>
                      <a:pt x="439" y="145"/>
                    </a:lnTo>
                    <a:lnTo>
                      <a:pt x="459" y="127"/>
                    </a:lnTo>
                    <a:lnTo>
                      <a:pt x="481" y="108"/>
                    </a:lnTo>
                    <a:lnTo>
                      <a:pt x="505" y="91"/>
                    </a:lnTo>
                    <a:lnTo>
                      <a:pt x="531" y="74"/>
                    </a:lnTo>
                    <a:lnTo>
                      <a:pt x="559" y="57"/>
                    </a:lnTo>
                    <a:lnTo>
                      <a:pt x="589" y="43"/>
                    </a:lnTo>
                    <a:lnTo>
                      <a:pt x="620" y="30"/>
                    </a:lnTo>
                    <a:lnTo>
                      <a:pt x="655" y="19"/>
                    </a:lnTo>
                    <a:lnTo>
                      <a:pt x="690" y="10"/>
                    </a:lnTo>
                    <a:lnTo>
                      <a:pt x="728" y="3"/>
                    </a:lnTo>
                    <a:lnTo>
                      <a:pt x="767" y="0"/>
                    </a:lnTo>
                    <a:lnTo>
                      <a:pt x="80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80" name="Freeform 23"/>
              <p:cNvSpPr>
                <a:spLocks noEditPoints="1"/>
              </p:cNvSpPr>
              <p:nvPr/>
            </p:nvSpPr>
            <p:spPr bwMode="auto">
              <a:xfrm>
                <a:off x="2664" y="4250"/>
                <a:ext cx="83" cy="27"/>
              </a:xfrm>
              <a:custGeom>
                <a:avLst/>
                <a:gdLst>
                  <a:gd name="T0" fmla="*/ 613 w 916"/>
                  <a:gd name="T1" fmla="*/ 78 h 300"/>
                  <a:gd name="T2" fmla="*/ 561 w 916"/>
                  <a:gd name="T3" fmla="*/ 109 h 300"/>
                  <a:gd name="T4" fmla="*/ 554 w 916"/>
                  <a:gd name="T5" fmla="*/ 165 h 300"/>
                  <a:gd name="T6" fmla="*/ 579 w 916"/>
                  <a:gd name="T7" fmla="*/ 210 h 300"/>
                  <a:gd name="T8" fmla="*/ 665 w 916"/>
                  <a:gd name="T9" fmla="*/ 229 h 300"/>
                  <a:gd name="T10" fmla="*/ 787 w 916"/>
                  <a:gd name="T11" fmla="*/ 223 h 300"/>
                  <a:gd name="T12" fmla="*/ 839 w 916"/>
                  <a:gd name="T13" fmla="*/ 191 h 300"/>
                  <a:gd name="T14" fmla="*/ 846 w 916"/>
                  <a:gd name="T15" fmla="*/ 135 h 300"/>
                  <a:gd name="T16" fmla="*/ 820 w 916"/>
                  <a:gd name="T17" fmla="*/ 90 h 300"/>
                  <a:gd name="T18" fmla="*/ 734 w 916"/>
                  <a:gd name="T19" fmla="*/ 72 h 300"/>
                  <a:gd name="T20" fmla="*/ 153 w 916"/>
                  <a:gd name="T21" fmla="*/ 74 h 300"/>
                  <a:gd name="T22" fmla="*/ 85 w 916"/>
                  <a:gd name="T23" fmla="*/ 99 h 300"/>
                  <a:gd name="T24" fmla="*/ 70 w 916"/>
                  <a:gd name="T25" fmla="*/ 150 h 300"/>
                  <a:gd name="T26" fmla="*/ 85 w 916"/>
                  <a:gd name="T27" fmla="*/ 201 h 300"/>
                  <a:gd name="T28" fmla="*/ 153 w 916"/>
                  <a:gd name="T29" fmla="*/ 227 h 300"/>
                  <a:gd name="T30" fmla="*/ 280 w 916"/>
                  <a:gd name="T31" fmla="*/ 227 h 300"/>
                  <a:gd name="T32" fmla="*/ 348 w 916"/>
                  <a:gd name="T33" fmla="*/ 201 h 300"/>
                  <a:gd name="T34" fmla="*/ 363 w 916"/>
                  <a:gd name="T35" fmla="*/ 150 h 300"/>
                  <a:gd name="T36" fmla="*/ 348 w 916"/>
                  <a:gd name="T37" fmla="*/ 99 h 300"/>
                  <a:gd name="T38" fmla="*/ 280 w 916"/>
                  <a:gd name="T39" fmla="*/ 74 h 300"/>
                  <a:gd name="T40" fmla="*/ 234 w 916"/>
                  <a:gd name="T41" fmla="*/ 0 h 300"/>
                  <a:gd name="T42" fmla="*/ 321 w 916"/>
                  <a:gd name="T43" fmla="*/ 9 h 300"/>
                  <a:gd name="T44" fmla="*/ 400 w 916"/>
                  <a:gd name="T45" fmla="*/ 53 h 300"/>
                  <a:gd name="T46" fmla="*/ 574 w 916"/>
                  <a:gd name="T47" fmla="*/ 17 h 300"/>
                  <a:gd name="T48" fmla="*/ 662 w 916"/>
                  <a:gd name="T49" fmla="*/ 1 h 300"/>
                  <a:gd name="T50" fmla="*/ 732 w 916"/>
                  <a:gd name="T51" fmla="*/ 0 h 300"/>
                  <a:gd name="T52" fmla="*/ 806 w 916"/>
                  <a:gd name="T53" fmla="*/ 10 h 300"/>
                  <a:gd name="T54" fmla="*/ 875 w 916"/>
                  <a:gd name="T55" fmla="*/ 45 h 300"/>
                  <a:gd name="T56" fmla="*/ 914 w 916"/>
                  <a:gd name="T57" fmla="*/ 123 h 300"/>
                  <a:gd name="T58" fmla="*/ 900 w 916"/>
                  <a:gd name="T59" fmla="*/ 223 h 300"/>
                  <a:gd name="T60" fmla="*/ 843 w 916"/>
                  <a:gd name="T61" fmla="*/ 277 h 300"/>
                  <a:gd name="T62" fmla="*/ 768 w 916"/>
                  <a:gd name="T63" fmla="*/ 297 h 300"/>
                  <a:gd name="T64" fmla="*/ 699 w 916"/>
                  <a:gd name="T65" fmla="*/ 300 h 300"/>
                  <a:gd name="T66" fmla="*/ 632 w 916"/>
                  <a:gd name="T67" fmla="*/ 297 h 300"/>
                  <a:gd name="T68" fmla="*/ 557 w 916"/>
                  <a:gd name="T69" fmla="*/ 277 h 300"/>
                  <a:gd name="T70" fmla="*/ 500 w 916"/>
                  <a:gd name="T71" fmla="*/ 224 h 300"/>
                  <a:gd name="T72" fmla="*/ 485 w 916"/>
                  <a:gd name="T73" fmla="*/ 137 h 300"/>
                  <a:gd name="T74" fmla="*/ 432 w 916"/>
                  <a:gd name="T75" fmla="*/ 150 h 300"/>
                  <a:gd name="T76" fmla="*/ 405 w 916"/>
                  <a:gd name="T77" fmla="*/ 241 h 300"/>
                  <a:gd name="T78" fmla="*/ 342 w 916"/>
                  <a:gd name="T79" fmla="*/ 284 h 300"/>
                  <a:gd name="T80" fmla="*/ 266 w 916"/>
                  <a:gd name="T81" fmla="*/ 298 h 300"/>
                  <a:gd name="T82" fmla="*/ 201 w 916"/>
                  <a:gd name="T83" fmla="*/ 299 h 300"/>
                  <a:gd name="T84" fmla="*/ 129 w 916"/>
                  <a:gd name="T85" fmla="*/ 294 h 300"/>
                  <a:gd name="T86" fmla="*/ 57 w 916"/>
                  <a:gd name="T87" fmla="*/ 267 h 300"/>
                  <a:gd name="T88" fmla="*/ 7 w 916"/>
                  <a:gd name="T89" fmla="*/ 202 h 300"/>
                  <a:gd name="T90" fmla="*/ 7 w 916"/>
                  <a:gd name="T91" fmla="*/ 98 h 300"/>
                  <a:gd name="T92" fmla="*/ 57 w 916"/>
                  <a:gd name="T93" fmla="*/ 33 h 300"/>
                  <a:gd name="T94" fmla="*/ 129 w 916"/>
                  <a:gd name="T95" fmla="*/ 6 h 300"/>
                  <a:gd name="T96" fmla="*/ 201 w 916"/>
                  <a:gd name="T97" fmla="*/ 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16" h="300">
                    <a:moveTo>
                      <a:pt x="699" y="71"/>
                    </a:moveTo>
                    <a:lnTo>
                      <a:pt x="665" y="72"/>
                    </a:lnTo>
                    <a:lnTo>
                      <a:pt x="636" y="74"/>
                    </a:lnTo>
                    <a:lnTo>
                      <a:pt x="613" y="78"/>
                    </a:lnTo>
                    <a:lnTo>
                      <a:pt x="594" y="83"/>
                    </a:lnTo>
                    <a:lnTo>
                      <a:pt x="579" y="90"/>
                    </a:lnTo>
                    <a:lnTo>
                      <a:pt x="569" y="99"/>
                    </a:lnTo>
                    <a:lnTo>
                      <a:pt x="561" y="109"/>
                    </a:lnTo>
                    <a:lnTo>
                      <a:pt x="556" y="122"/>
                    </a:lnTo>
                    <a:lnTo>
                      <a:pt x="554" y="135"/>
                    </a:lnTo>
                    <a:lnTo>
                      <a:pt x="553" y="150"/>
                    </a:lnTo>
                    <a:lnTo>
                      <a:pt x="554" y="165"/>
                    </a:lnTo>
                    <a:lnTo>
                      <a:pt x="556" y="179"/>
                    </a:lnTo>
                    <a:lnTo>
                      <a:pt x="561" y="191"/>
                    </a:lnTo>
                    <a:lnTo>
                      <a:pt x="569" y="201"/>
                    </a:lnTo>
                    <a:lnTo>
                      <a:pt x="579" y="210"/>
                    </a:lnTo>
                    <a:lnTo>
                      <a:pt x="594" y="216"/>
                    </a:lnTo>
                    <a:lnTo>
                      <a:pt x="613" y="223"/>
                    </a:lnTo>
                    <a:lnTo>
                      <a:pt x="636" y="227"/>
                    </a:lnTo>
                    <a:lnTo>
                      <a:pt x="665" y="229"/>
                    </a:lnTo>
                    <a:lnTo>
                      <a:pt x="699" y="230"/>
                    </a:lnTo>
                    <a:lnTo>
                      <a:pt x="734" y="229"/>
                    </a:lnTo>
                    <a:lnTo>
                      <a:pt x="763" y="227"/>
                    </a:lnTo>
                    <a:lnTo>
                      <a:pt x="787" y="223"/>
                    </a:lnTo>
                    <a:lnTo>
                      <a:pt x="805" y="216"/>
                    </a:lnTo>
                    <a:lnTo>
                      <a:pt x="820" y="210"/>
                    </a:lnTo>
                    <a:lnTo>
                      <a:pt x="831" y="201"/>
                    </a:lnTo>
                    <a:lnTo>
                      <a:pt x="839" y="191"/>
                    </a:lnTo>
                    <a:lnTo>
                      <a:pt x="843" y="179"/>
                    </a:lnTo>
                    <a:lnTo>
                      <a:pt x="846" y="165"/>
                    </a:lnTo>
                    <a:lnTo>
                      <a:pt x="847" y="150"/>
                    </a:lnTo>
                    <a:lnTo>
                      <a:pt x="846" y="135"/>
                    </a:lnTo>
                    <a:lnTo>
                      <a:pt x="843" y="122"/>
                    </a:lnTo>
                    <a:lnTo>
                      <a:pt x="839" y="109"/>
                    </a:lnTo>
                    <a:lnTo>
                      <a:pt x="831" y="99"/>
                    </a:lnTo>
                    <a:lnTo>
                      <a:pt x="820" y="90"/>
                    </a:lnTo>
                    <a:lnTo>
                      <a:pt x="805" y="83"/>
                    </a:lnTo>
                    <a:lnTo>
                      <a:pt x="787" y="78"/>
                    </a:lnTo>
                    <a:lnTo>
                      <a:pt x="763" y="74"/>
                    </a:lnTo>
                    <a:lnTo>
                      <a:pt x="734" y="72"/>
                    </a:lnTo>
                    <a:lnTo>
                      <a:pt x="699" y="71"/>
                    </a:lnTo>
                    <a:close/>
                    <a:moveTo>
                      <a:pt x="216" y="71"/>
                    </a:moveTo>
                    <a:lnTo>
                      <a:pt x="182" y="72"/>
                    </a:lnTo>
                    <a:lnTo>
                      <a:pt x="153" y="74"/>
                    </a:lnTo>
                    <a:lnTo>
                      <a:pt x="130" y="78"/>
                    </a:lnTo>
                    <a:lnTo>
                      <a:pt x="111" y="83"/>
                    </a:lnTo>
                    <a:lnTo>
                      <a:pt x="96" y="90"/>
                    </a:lnTo>
                    <a:lnTo>
                      <a:pt x="85" y="99"/>
                    </a:lnTo>
                    <a:lnTo>
                      <a:pt x="78" y="109"/>
                    </a:lnTo>
                    <a:lnTo>
                      <a:pt x="73" y="122"/>
                    </a:lnTo>
                    <a:lnTo>
                      <a:pt x="70" y="135"/>
                    </a:lnTo>
                    <a:lnTo>
                      <a:pt x="70" y="150"/>
                    </a:lnTo>
                    <a:lnTo>
                      <a:pt x="70" y="165"/>
                    </a:lnTo>
                    <a:lnTo>
                      <a:pt x="73" y="179"/>
                    </a:lnTo>
                    <a:lnTo>
                      <a:pt x="78" y="191"/>
                    </a:lnTo>
                    <a:lnTo>
                      <a:pt x="85" y="201"/>
                    </a:lnTo>
                    <a:lnTo>
                      <a:pt x="96" y="210"/>
                    </a:lnTo>
                    <a:lnTo>
                      <a:pt x="111" y="216"/>
                    </a:lnTo>
                    <a:lnTo>
                      <a:pt x="130" y="223"/>
                    </a:lnTo>
                    <a:lnTo>
                      <a:pt x="153" y="227"/>
                    </a:lnTo>
                    <a:lnTo>
                      <a:pt x="182" y="229"/>
                    </a:lnTo>
                    <a:lnTo>
                      <a:pt x="216" y="230"/>
                    </a:lnTo>
                    <a:lnTo>
                      <a:pt x="250" y="229"/>
                    </a:lnTo>
                    <a:lnTo>
                      <a:pt x="280" y="227"/>
                    </a:lnTo>
                    <a:lnTo>
                      <a:pt x="304" y="223"/>
                    </a:lnTo>
                    <a:lnTo>
                      <a:pt x="322" y="216"/>
                    </a:lnTo>
                    <a:lnTo>
                      <a:pt x="337" y="210"/>
                    </a:lnTo>
                    <a:lnTo>
                      <a:pt x="348" y="201"/>
                    </a:lnTo>
                    <a:lnTo>
                      <a:pt x="355" y="191"/>
                    </a:lnTo>
                    <a:lnTo>
                      <a:pt x="360" y="179"/>
                    </a:lnTo>
                    <a:lnTo>
                      <a:pt x="363" y="165"/>
                    </a:lnTo>
                    <a:lnTo>
                      <a:pt x="363" y="150"/>
                    </a:lnTo>
                    <a:lnTo>
                      <a:pt x="363" y="135"/>
                    </a:lnTo>
                    <a:lnTo>
                      <a:pt x="360" y="122"/>
                    </a:lnTo>
                    <a:lnTo>
                      <a:pt x="355" y="109"/>
                    </a:lnTo>
                    <a:lnTo>
                      <a:pt x="348" y="99"/>
                    </a:lnTo>
                    <a:lnTo>
                      <a:pt x="337" y="90"/>
                    </a:lnTo>
                    <a:lnTo>
                      <a:pt x="322" y="83"/>
                    </a:lnTo>
                    <a:lnTo>
                      <a:pt x="304" y="78"/>
                    </a:lnTo>
                    <a:lnTo>
                      <a:pt x="280" y="74"/>
                    </a:lnTo>
                    <a:lnTo>
                      <a:pt x="250" y="72"/>
                    </a:lnTo>
                    <a:lnTo>
                      <a:pt x="216" y="71"/>
                    </a:lnTo>
                    <a:close/>
                    <a:moveTo>
                      <a:pt x="216" y="0"/>
                    </a:moveTo>
                    <a:lnTo>
                      <a:pt x="234" y="0"/>
                    </a:lnTo>
                    <a:lnTo>
                      <a:pt x="254" y="1"/>
                    </a:lnTo>
                    <a:lnTo>
                      <a:pt x="276" y="2"/>
                    </a:lnTo>
                    <a:lnTo>
                      <a:pt x="298" y="5"/>
                    </a:lnTo>
                    <a:lnTo>
                      <a:pt x="321" y="9"/>
                    </a:lnTo>
                    <a:lnTo>
                      <a:pt x="343" y="17"/>
                    </a:lnTo>
                    <a:lnTo>
                      <a:pt x="364" y="26"/>
                    </a:lnTo>
                    <a:lnTo>
                      <a:pt x="383" y="37"/>
                    </a:lnTo>
                    <a:lnTo>
                      <a:pt x="400" y="53"/>
                    </a:lnTo>
                    <a:lnTo>
                      <a:pt x="516" y="53"/>
                    </a:lnTo>
                    <a:lnTo>
                      <a:pt x="533" y="37"/>
                    </a:lnTo>
                    <a:lnTo>
                      <a:pt x="553" y="26"/>
                    </a:lnTo>
                    <a:lnTo>
                      <a:pt x="574" y="17"/>
                    </a:lnTo>
                    <a:lnTo>
                      <a:pt x="596" y="9"/>
                    </a:lnTo>
                    <a:lnTo>
                      <a:pt x="618" y="5"/>
                    </a:lnTo>
                    <a:lnTo>
                      <a:pt x="640" y="2"/>
                    </a:lnTo>
                    <a:lnTo>
                      <a:pt x="662" y="1"/>
                    </a:lnTo>
                    <a:lnTo>
                      <a:pt x="682" y="0"/>
                    </a:lnTo>
                    <a:lnTo>
                      <a:pt x="699" y="0"/>
                    </a:lnTo>
                    <a:lnTo>
                      <a:pt x="715" y="0"/>
                    </a:lnTo>
                    <a:lnTo>
                      <a:pt x="732" y="0"/>
                    </a:lnTo>
                    <a:lnTo>
                      <a:pt x="749" y="1"/>
                    </a:lnTo>
                    <a:lnTo>
                      <a:pt x="768" y="3"/>
                    </a:lnTo>
                    <a:lnTo>
                      <a:pt x="787" y="6"/>
                    </a:lnTo>
                    <a:lnTo>
                      <a:pt x="806" y="10"/>
                    </a:lnTo>
                    <a:lnTo>
                      <a:pt x="825" y="16"/>
                    </a:lnTo>
                    <a:lnTo>
                      <a:pt x="843" y="24"/>
                    </a:lnTo>
                    <a:lnTo>
                      <a:pt x="860" y="33"/>
                    </a:lnTo>
                    <a:lnTo>
                      <a:pt x="875" y="45"/>
                    </a:lnTo>
                    <a:lnTo>
                      <a:pt x="889" y="59"/>
                    </a:lnTo>
                    <a:lnTo>
                      <a:pt x="900" y="77"/>
                    </a:lnTo>
                    <a:lnTo>
                      <a:pt x="908" y="98"/>
                    </a:lnTo>
                    <a:lnTo>
                      <a:pt x="914" y="123"/>
                    </a:lnTo>
                    <a:lnTo>
                      <a:pt x="916" y="150"/>
                    </a:lnTo>
                    <a:lnTo>
                      <a:pt x="914" y="178"/>
                    </a:lnTo>
                    <a:lnTo>
                      <a:pt x="908" y="202"/>
                    </a:lnTo>
                    <a:lnTo>
                      <a:pt x="900" y="223"/>
                    </a:lnTo>
                    <a:lnTo>
                      <a:pt x="889" y="241"/>
                    </a:lnTo>
                    <a:lnTo>
                      <a:pt x="875" y="255"/>
                    </a:lnTo>
                    <a:lnTo>
                      <a:pt x="860" y="267"/>
                    </a:lnTo>
                    <a:lnTo>
                      <a:pt x="843" y="277"/>
                    </a:lnTo>
                    <a:lnTo>
                      <a:pt x="825" y="285"/>
                    </a:lnTo>
                    <a:lnTo>
                      <a:pt x="806" y="290"/>
                    </a:lnTo>
                    <a:lnTo>
                      <a:pt x="787" y="294"/>
                    </a:lnTo>
                    <a:lnTo>
                      <a:pt x="768" y="297"/>
                    </a:lnTo>
                    <a:lnTo>
                      <a:pt x="749" y="298"/>
                    </a:lnTo>
                    <a:lnTo>
                      <a:pt x="732" y="299"/>
                    </a:lnTo>
                    <a:lnTo>
                      <a:pt x="715" y="299"/>
                    </a:lnTo>
                    <a:lnTo>
                      <a:pt x="699" y="300"/>
                    </a:lnTo>
                    <a:lnTo>
                      <a:pt x="685" y="299"/>
                    </a:lnTo>
                    <a:lnTo>
                      <a:pt x="668" y="299"/>
                    </a:lnTo>
                    <a:lnTo>
                      <a:pt x="650" y="298"/>
                    </a:lnTo>
                    <a:lnTo>
                      <a:pt x="632" y="297"/>
                    </a:lnTo>
                    <a:lnTo>
                      <a:pt x="613" y="294"/>
                    </a:lnTo>
                    <a:lnTo>
                      <a:pt x="593" y="290"/>
                    </a:lnTo>
                    <a:lnTo>
                      <a:pt x="575" y="285"/>
                    </a:lnTo>
                    <a:lnTo>
                      <a:pt x="557" y="277"/>
                    </a:lnTo>
                    <a:lnTo>
                      <a:pt x="540" y="267"/>
                    </a:lnTo>
                    <a:lnTo>
                      <a:pt x="524" y="255"/>
                    </a:lnTo>
                    <a:lnTo>
                      <a:pt x="511" y="241"/>
                    </a:lnTo>
                    <a:lnTo>
                      <a:pt x="500" y="224"/>
                    </a:lnTo>
                    <a:lnTo>
                      <a:pt x="491" y="202"/>
                    </a:lnTo>
                    <a:lnTo>
                      <a:pt x="486" y="179"/>
                    </a:lnTo>
                    <a:lnTo>
                      <a:pt x="484" y="150"/>
                    </a:lnTo>
                    <a:lnTo>
                      <a:pt x="485" y="137"/>
                    </a:lnTo>
                    <a:lnTo>
                      <a:pt x="486" y="125"/>
                    </a:lnTo>
                    <a:lnTo>
                      <a:pt x="430" y="125"/>
                    </a:lnTo>
                    <a:lnTo>
                      <a:pt x="432" y="137"/>
                    </a:lnTo>
                    <a:lnTo>
                      <a:pt x="432" y="150"/>
                    </a:lnTo>
                    <a:lnTo>
                      <a:pt x="430" y="179"/>
                    </a:lnTo>
                    <a:lnTo>
                      <a:pt x="425" y="202"/>
                    </a:lnTo>
                    <a:lnTo>
                      <a:pt x="416" y="224"/>
                    </a:lnTo>
                    <a:lnTo>
                      <a:pt x="405" y="241"/>
                    </a:lnTo>
                    <a:lnTo>
                      <a:pt x="392" y="255"/>
                    </a:lnTo>
                    <a:lnTo>
                      <a:pt x="377" y="267"/>
                    </a:lnTo>
                    <a:lnTo>
                      <a:pt x="360" y="277"/>
                    </a:lnTo>
                    <a:lnTo>
                      <a:pt x="342" y="284"/>
                    </a:lnTo>
                    <a:lnTo>
                      <a:pt x="323" y="290"/>
                    </a:lnTo>
                    <a:lnTo>
                      <a:pt x="304" y="294"/>
                    </a:lnTo>
                    <a:lnTo>
                      <a:pt x="285" y="296"/>
                    </a:lnTo>
                    <a:lnTo>
                      <a:pt x="266" y="298"/>
                    </a:lnTo>
                    <a:lnTo>
                      <a:pt x="248" y="299"/>
                    </a:lnTo>
                    <a:lnTo>
                      <a:pt x="231" y="299"/>
                    </a:lnTo>
                    <a:lnTo>
                      <a:pt x="216" y="299"/>
                    </a:lnTo>
                    <a:lnTo>
                      <a:pt x="201" y="299"/>
                    </a:lnTo>
                    <a:lnTo>
                      <a:pt x="185" y="299"/>
                    </a:lnTo>
                    <a:lnTo>
                      <a:pt x="167" y="298"/>
                    </a:lnTo>
                    <a:lnTo>
                      <a:pt x="148" y="296"/>
                    </a:lnTo>
                    <a:lnTo>
                      <a:pt x="129" y="294"/>
                    </a:lnTo>
                    <a:lnTo>
                      <a:pt x="110" y="290"/>
                    </a:lnTo>
                    <a:lnTo>
                      <a:pt x="91" y="284"/>
                    </a:lnTo>
                    <a:lnTo>
                      <a:pt x="73" y="277"/>
                    </a:lnTo>
                    <a:lnTo>
                      <a:pt x="57" y="267"/>
                    </a:lnTo>
                    <a:lnTo>
                      <a:pt x="41" y="255"/>
                    </a:lnTo>
                    <a:lnTo>
                      <a:pt x="27" y="240"/>
                    </a:lnTo>
                    <a:lnTo>
                      <a:pt x="16" y="223"/>
                    </a:lnTo>
                    <a:lnTo>
                      <a:pt x="7" y="202"/>
                    </a:lnTo>
                    <a:lnTo>
                      <a:pt x="2" y="178"/>
                    </a:lnTo>
                    <a:lnTo>
                      <a:pt x="0" y="150"/>
                    </a:lnTo>
                    <a:lnTo>
                      <a:pt x="2" y="122"/>
                    </a:lnTo>
                    <a:lnTo>
                      <a:pt x="7" y="98"/>
                    </a:lnTo>
                    <a:lnTo>
                      <a:pt x="16" y="77"/>
                    </a:lnTo>
                    <a:lnTo>
                      <a:pt x="27" y="59"/>
                    </a:lnTo>
                    <a:lnTo>
                      <a:pt x="41" y="45"/>
                    </a:lnTo>
                    <a:lnTo>
                      <a:pt x="57" y="33"/>
                    </a:lnTo>
                    <a:lnTo>
                      <a:pt x="73" y="23"/>
                    </a:lnTo>
                    <a:lnTo>
                      <a:pt x="91" y="16"/>
                    </a:lnTo>
                    <a:lnTo>
                      <a:pt x="110" y="10"/>
                    </a:lnTo>
                    <a:lnTo>
                      <a:pt x="129" y="6"/>
                    </a:lnTo>
                    <a:lnTo>
                      <a:pt x="148" y="3"/>
                    </a:lnTo>
                    <a:lnTo>
                      <a:pt x="167" y="1"/>
                    </a:lnTo>
                    <a:lnTo>
                      <a:pt x="185" y="0"/>
                    </a:lnTo>
                    <a:lnTo>
                      <a:pt x="201" y="0"/>
                    </a:lnTo>
                    <a:lnTo>
                      <a:pt x="2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81" name="Freeform 24"/>
              <p:cNvSpPr>
                <a:spLocks noEditPoints="1"/>
              </p:cNvSpPr>
              <p:nvPr/>
            </p:nvSpPr>
            <p:spPr bwMode="auto">
              <a:xfrm>
                <a:off x="2597" y="4335"/>
                <a:ext cx="217" cy="124"/>
              </a:xfrm>
              <a:custGeom>
                <a:avLst/>
                <a:gdLst>
                  <a:gd name="T0" fmla="*/ 1796 w 2393"/>
                  <a:gd name="T1" fmla="*/ 704 h 1360"/>
                  <a:gd name="T2" fmla="*/ 1761 w 2393"/>
                  <a:gd name="T3" fmla="*/ 720 h 1360"/>
                  <a:gd name="T4" fmla="*/ 1590 w 2393"/>
                  <a:gd name="T5" fmla="*/ 904 h 1360"/>
                  <a:gd name="T6" fmla="*/ 1882 w 2393"/>
                  <a:gd name="T7" fmla="*/ 733 h 1360"/>
                  <a:gd name="T8" fmla="*/ 1851 w 2393"/>
                  <a:gd name="T9" fmla="*/ 709 h 1360"/>
                  <a:gd name="T10" fmla="*/ 1814 w 2393"/>
                  <a:gd name="T11" fmla="*/ 702 h 1360"/>
                  <a:gd name="T12" fmla="*/ 1831 w 2393"/>
                  <a:gd name="T13" fmla="*/ 20 h 1360"/>
                  <a:gd name="T14" fmla="*/ 1950 w 2393"/>
                  <a:gd name="T15" fmla="*/ 61 h 1360"/>
                  <a:gd name="T16" fmla="*/ 2057 w 2393"/>
                  <a:gd name="T17" fmla="*/ 121 h 1360"/>
                  <a:gd name="T18" fmla="*/ 2154 w 2393"/>
                  <a:gd name="T19" fmla="*/ 196 h 1360"/>
                  <a:gd name="T20" fmla="*/ 2235 w 2393"/>
                  <a:gd name="T21" fmla="*/ 286 h 1360"/>
                  <a:gd name="T22" fmla="*/ 2301 w 2393"/>
                  <a:gd name="T23" fmla="*/ 388 h 1360"/>
                  <a:gd name="T24" fmla="*/ 2352 w 2393"/>
                  <a:gd name="T25" fmla="*/ 501 h 1360"/>
                  <a:gd name="T26" fmla="*/ 2382 w 2393"/>
                  <a:gd name="T27" fmla="*/ 622 h 1360"/>
                  <a:gd name="T28" fmla="*/ 2393 w 2393"/>
                  <a:gd name="T29" fmla="*/ 748 h 1360"/>
                  <a:gd name="T30" fmla="*/ 2390 w 2393"/>
                  <a:gd name="T31" fmla="*/ 1230 h 1360"/>
                  <a:gd name="T32" fmla="*/ 2370 w 2393"/>
                  <a:gd name="T33" fmla="*/ 1282 h 1360"/>
                  <a:gd name="T34" fmla="*/ 2335 w 2393"/>
                  <a:gd name="T35" fmla="*/ 1324 h 1360"/>
                  <a:gd name="T36" fmla="*/ 2286 w 2393"/>
                  <a:gd name="T37" fmla="*/ 1351 h 1360"/>
                  <a:gd name="T38" fmla="*/ 2230 w 2393"/>
                  <a:gd name="T39" fmla="*/ 1360 h 1360"/>
                  <a:gd name="T40" fmla="*/ 129 w 2393"/>
                  <a:gd name="T41" fmla="*/ 1358 h 1360"/>
                  <a:gd name="T42" fmla="*/ 77 w 2393"/>
                  <a:gd name="T43" fmla="*/ 1339 h 1360"/>
                  <a:gd name="T44" fmla="*/ 36 w 2393"/>
                  <a:gd name="T45" fmla="*/ 1304 h 1360"/>
                  <a:gd name="T46" fmla="*/ 10 w 2393"/>
                  <a:gd name="T47" fmla="*/ 1256 h 1360"/>
                  <a:gd name="T48" fmla="*/ 0 w 2393"/>
                  <a:gd name="T49" fmla="*/ 1200 h 1360"/>
                  <a:gd name="T50" fmla="*/ 3 w 2393"/>
                  <a:gd name="T51" fmla="*/ 684 h 1360"/>
                  <a:gd name="T52" fmla="*/ 23 w 2393"/>
                  <a:gd name="T53" fmla="*/ 561 h 1360"/>
                  <a:gd name="T54" fmla="*/ 63 w 2393"/>
                  <a:gd name="T55" fmla="*/ 443 h 1360"/>
                  <a:gd name="T56" fmla="*/ 122 w 2393"/>
                  <a:gd name="T57" fmla="*/ 336 h 1360"/>
                  <a:gd name="T58" fmla="*/ 195 w 2393"/>
                  <a:gd name="T59" fmla="*/ 240 h 1360"/>
                  <a:gd name="T60" fmla="*/ 283 w 2393"/>
                  <a:gd name="T61" fmla="*/ 157 h 1360"/>
                  <a:gd name="T62" fmla="*/ 385 w 2393"/>
                  <a:gd name="T63" fmla="*/ 89 h 1360"/>
                  <a:gd name="T64" fmla="*/ 498 w 2393"/>
                  <a:gd name="T65" fmla="*/ 38 h 1360"/>
                  <a:gd name="T66" fmla="*/ 640 w 2393"/>
                  <a:gd name="T67" fmla="*/ 0 h 1360"/>
                  <a:gd name="T68" fmla="*/ 1748 w 2393"/>
                  <a:gd name="T69" fmla="*/ 0 h 1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393" h="1360">
                    <a:moveTo>
                      <a:pt x="1814" y="702"/>
                    </a:moveTo>
                    <a:lnTo>
                      <a:pt x="1796" y="704"/>
                    </a:lnTo>
                    <a:lnTo>
                      <a:pt x="1778" y="709"/>
                    </a:lnTo>
                    <a:lnTo>
                      <a:pt x="1761" y="720"/>
                    </a:lnTo>
                    <a:lnTo>
                      <a:pt x="1746" y="733"/>
                    </a:lnTo>
                    <a:lnTo>
                      <a:pt x="1590" y="904"/>
                    </a:lnTo>
                    <a:lnTo>
                      <a:pt x="2038" y="904"/>
                    </a:lnTo>
                    <a:lnTo>
                      <a:pt x="1882" y="733"/>
                    </a:lnTo>
                    <a:lnTo>
                      <a:pt x="1867" y="719"/>
                    </a:lnTo>
                    <a:lnTo>
                      <a:pt x="1851" y="709"/>
                    </a:lnTo>
                    <a:lnTo>
                      <a:pt x="1833" y="703"/>
                    </a:lnTo>
                    <a:lnTo>
                      <a:pt x="1814" y="702"/>
                    </a:lnTo>
                    <a:close/>
                    <a:moveTo>
                      <a:pt x="1748" y="0"/>
                    </a:moveTo>
                    <a:lnTo>
                      <a:pt x="1831" y="20"/>
                    </a:lnTo>
                    <a:lnTo>
                      <a:pt x="1892" y="38"/>
                    </a:lnTo>
                    <a:lnTo>
                      <a:pt x="1950" y="61"/>
                    </a:lnTo>
                    <a:lnTo>
                      <a:pt x="2005" y="88"/>
                    </a:lnTo>
                    <a:lnTo>
                      <a:pt x="2057" y="121"/>
                    </a:lnTo>
                    <a:lnTo>
                      <a:pt x="2107" y="157"/>
                    </a:lnTo>
                    <a:lnTo>
                      <a:pt x="2154" y="196"/>
                    </a:lnTo>
                    <a:lnTo>
                      <a:pt x="2196" y="239"/>
                    </a:lnTo>
                    <a:lnTo>
                      <a:pt x="2235" y="286"/>
                    </a:lnTo>
                    <a:lnTo>
                      <a:pt x="2270" y="336"/>
                    </a:lnTo>
                    <a:lnTo>
                      <a:pt x="2301" y="388"/>
                    </a:lnTo>
                    <a:lnTo>
                      <a:pt x="2328" y="443"/>
                    </a:lnTo>
                    <a:lnTo>
                      <a:pt x="2352" y="501"/>
                    </a:lnTo>
                    <a:lnTo>
                      <a:pt x="2369" y="561"/>
                    </a:lnTo>
                    <a:lnTo>
                      <a:pt x="2382" y="622"/>
                    </a:lnTo>
                    <a:lnTo>
                      <a:pt x="2390" y="684"/>
                    </a:lnTo>
                    <a:lnTo>
                      <a:pt x="2393" y="748"/>
                    </a:lnTo>
                    <a:lnTo>
                      <a:pt x="2393" y="1200"/>
                    </a:lnTo>
                    <a:lnTo>
                      <a:pt x="2390" y="1230"/>
                    </a:lnTo>
                    <a:lnTo>
                      <a:pt x="2383" y="1256"/>
                    </a:lnTo>
                    <a:lnTo>
                      <a:pt x="2370" y="1282"/>
                    </a:lnTo>
                    <a:lnTo>
                      <a:pt x="2354" y="1304"/>
                    </a:lnTo>
                    <a:lnTo>
                      <a:pt x="2335" y="1324"/>
                    </a:lnTo>
                    <a:lnTo>
                      <a:pt x="2311" y="1339"/>
                    </a:lnTo>
                    <a:lnTo>
                      <a:pt x="2286" y="1351"/>
                    </a:lnTo>
                    <a:lnTo>
                      <a:pt x="2259" y="1358"/>
                    </a:lnTo>
                    <a:lnTo>
                      <a:pt x="2230" y="1360"/>
                    </a:lnTo>
                    <a:lnTo>
                      <a:pt x="157" y="1360"/>
                    </a:lnTo>
                    <a:lnTo>
                      <a:pt x="129" y="1358"/>
                    </a:lnTo>
                    <a:lnTo>
                      <a:pt x="101" y="1351"/>
                    </a:lnTo>
                    <a:lnTo>
                      <a:pt x="77" y="1339"/>
                    </a:lnTo>
                    <a:lnTo>
                      <a:pt x="55" y="1324"/>
                    </a:lnTo>
                    <a:lnTo>
                      <a:pt x="36" y="1304"/>
                    </a:lnTo>
                    <a:lnTo>
                      <a:pt x="21" y="1282"/>
                    </a:lnTo>
                    <a:lnTo>
                      <a:pt x="10" y="1256"/>
                    </a:lnTo>
                    <a:lnTo>
                      <a:pt x="3" y="1230"/>
                    </a:lnTo>
                    <a:lnTo>
                      <a:pt x="0" y="1200"/>
                    </a:lnTo>
                    <a:lnTo>
                      <a:pt x="0" y="748"/>
                    </a:lnTo>
                    <a:lnTo>
                      <a:pt x="3" y="684"/>
                    </a:lnTo>
                    <a:lnTo>
                      <a:pt x="11" y="622"/>
                    </a:lnTo>
                    <a:lnTo>
                      <a:pt x="23" y="561"/>
                    </a:lnTo>
                    <a:lnTo>
                      <a:pt x="41" y="501"/>
                    </a:lnTo>
                    <a:lnTo>
                      <a:pt x="63" y="443"/>
                    </a:lnTo>
                    <a:lnTo>
                      <a:pt x="90" y="389"/>
                    </a:lnTo>
                    <a:lnTo>
                      <a:pt x="122" y="336"/>
                    </a:lnTo>
                    <a:lnTo>
                      <a:pt x="156" y="286"/>
                    </a:lnTo>
                    <a:lnTo>
                      <a:pt x="195" y="240"/>
                    </a:lnTo>
                    <a:lnTo>
                      <a:pt x="237" y="196"/>
                    </a:lnTo>
                    <a:lnTo>
                      <a:pt x="283" y="157"/>
                    </a:lnTo>
                    <a:lnTo>
                      <a:pt x="332" y="121"/>
                    </a:lnTo>
                    <a:lnTo>
                      <a:pt x="385" y="89"/>
                    </a:lnTo>
                    <a:lnTo>
                      <a:pt x="440" y="62"/>
                    </a:lnTo>
                    <a:lnTo>
                      <a:pt x="498" y="38"/>
                    </a:lnTo>
                    <a:lnTo>
                      <a:pt x="559" y="20"/>
                    </a:lnTo>
                    <a:lnTo>
                      <a:pt x="640" y="0"/>
                    </a:lnTo>
                    <a:lnTo>
                      <a:pt x="1193" y="1280"/>
                    </a:lnTo>
                    <a:lnTo>
                      <a:pt x="174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82" name="Freeform 25"/>
              <p:cNvSpPr>
                <a:spLocks/>
              </p:cNvSpPr>
              <p:nvPr/>
            </p:nvSpPr>
            <p:spPr bwMode="auto">
              <a:xfrm>
                <a:off x="2689" y="4347"/>
                <a:ext cx="34" cy="83"/>
              </a:xfrm>
              <a:custGeom>
                <a:avLst/>
                <a:gdLst>
                  <a:gd name="T0" fmla="*/ 135 w 373"/>
                  <a:gd name="T1" fmla="*/ 0 h 915"/>
                  <a:gd name="T2" fmla="*/ 237 w 373"/>
                  <a:gd name="T3" fmla="*/ 0 h 915"/>
                  <a:gd name="T4" fmla="*/ 258 w 373"/>
                  <a:gd name="T5" fmla="*/ 2 h 915"/>
                  <a:gd name="T6" fmla="*/ 278 w 373"/>
                  <a:gd name="T7" fmla="*/ 9 h 915"/>
                  <a:gd name="T8" fmla="*/ 295 w 373"/>
                  <a:gd name="T9" fmla="*/ 21 h 915"/>
                  <a:gd name="T10" fmla="*/ 310 w 373"/>
                  <a:gd name="T11" fmla="*/ 36 h 915"/>
                  <a:gd name="T12" fmla="*/ 321 w 373"/>
                  <a:gd name="T13" fmla="*/ 53 h 915"/>
                  <a:gd name="T14" fmla="*/ 328 w 373"/>
                  <a:gd name="T15" fmla="*/ 74 h 915"/>
                  <a:gd name="T16" fmla="*/ 366 w 373"/>
                  <a:gd name="T17" fmla="*/ 234 h 915"/>
                  <a:gd name="T18" fmla="*/ 368 w 373"/>
                  <a:gd name="T19" fmla="*/ 257 h 915"/>
                  <a:gd name="T20" fmla="*/ 365 w 373"/>
                  <a:gd name="T21" fmla="*/ 281 h 915"/>
                  <a:gd name="T22" fmla="*/ 357 w 373"/>
                  <a:gd name="T23" fmla="*/ 301 h 915"/>
                  <a:gd name="T24" fmla="*/ 345 w 373"/>
                  <a:gd name="T25" fmla="*/ 319 h 915"/>
                  <a:gd name="T26" fmla="*/ 329 w 373"/>
                  <a:gd name="T27" fmla="*/ 334 h 915"/>
                  <a:gd name="T28" fmla="*/ 309 w 373"/>
                  <a:gd name="T29" fmla="*/ 345 h 915"/>
                  <a:gd name="T30" fmla="*/ 287 w 373"/>
                  <a:gd name="T31" fmla="*/ 351 h 915"/>
                  <a:gd name="T32" fmla="*/ 373 w 373"/>
                  <a:gd name="T33" fmla="*/ 438 h 915"/>
                  <a:gd name="T34" fmla="*/ 187 w 373"/>
                  <a:gd name="T35" fmla="*/ 915 h 915"/>
                  <a:gd name="T36" fmla="*/ 0 w 373"/>
                  <a:gd name="T37" fmla="*/ 438 h 915"/>
                  <a:gd name="T38" fmla="*/ 85 w 373"/>
                  <a:gd name="T39" fmla="*/ 351 h 915"/>
                  <a:gd name="T40" fmla="*/ 63 w 373"/>
                  <a:gd name="T41" fmla="*/ 345 h 915"/>
                  <a:gd name="T42" fmla="*/ 44 w 373"/>
                  <a:gd name="T43" fmla="*/ 334 h 915"/>
                  <a:gd name="T44" fmla="*/ 27 w 373"/>
                  <a:gd name="T45" fmla="*/ 319 h 915"/>
                  <a:gd name="T46" fmla="*/ 15 w 373"/>
                  <a:gd name="T47" fmla="*/ 301 h 915"/>
                  <a:gd name="T48" fmla="*/ 7 w 373"/>
                  <a:gd name="T49" fmla="*/ 281 h 915"/>
                  <a:gd name="T50" fmla="*/ 4 w 373"/>
                  <a:gd name="T51" fmla="*/ 257 h 915"/>
                  <a:gd name="T52" fmla="*/ 6 w 373"/>
                  <a:gd name="T53" fmla="*/ 234 h 915"/>
                  <a:gd name="T54" fmla="*/ 44 w 373"/>
                  <a:gd name="T55" fmla="*/ 74 h 915"/>
                  <a:gd name="T56" fmla="*/ 52 w 373"/>
                  <a:gd name="T57" fmla="*/ 53 h 915"/>
                  <a:gd name="T58" fmla="*/ 63 w 373"/>
                  <a:gd name="T59" fmla="*/ 36 h 915"/>
                  <a:gd name="T60" fmla="*/ 77 w 373"/>
                  <a:gd name="T61" fmla="*/ 21 h 915"/>
                  <a:gd name="T62" fmla="*/ 95 w 373"/>
                  <a:gd name="T63" fmla="*/ 9 h 915"/>
                  <a:gd name="T64" fmla="*/ 114 w 373"/>
                  <a:gd name="T65" fmla="*/ 2 h 915"/>
                  <a:gd name="T66" fmla="*/ 135 w 373"/>
                  <a:gd name="T67" fmla="*/ 0 h 9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73" h="915">
                    <a:moveTo>
                      <a:pt x="135" y="0"/>
                    </a:moveTo>
                    <a:lnTo>
                      <a:pt x="237" y="0"/>
                    </a:lnTo>
                    <a:lnTo>
                      <a:pt x="258" y="2"/>
                    </a:lnTo>
                    <a:lnTo>
                      <a:pt x="278" y="9"/>
                    </a:lnTo>
                    <a:lnTo>
                      <a:pt x="295" y="21"/>
                    </a:lnTo>
                    <a:lnTo>
                      <a:pt x="310" y="36"/>
                    </a:lnTo>
                    <a:lnTo>
                      <a:pt x="321" y="53"/>
                    </a:lnTo>
                    <a:lnTo>
                      <a:pt x="328" y="74"/>
                    </a:lnTo>
                    <a:lnTo>
                      <a:pt x="366" y="234"/>
                    </a:lnTo>
                    <a:lnTo>
                      <a:pt x="368" y="257"/>
                    </a:lnTo>
                    <a:lnTo>
                      <a:pt x="365" y="281"/>
                    </a:lnTo>
                    <a:lnTo>
                      <a:pt x="357" y="301"/>
                    </a:lnTo>
                    <a:lnTo>
                      <a:pt x="345" y="319"/>
                    </a:lnTo>
                    <a:lnTo>
                      <a:pt x="329" y="334"/>
                    </a:lnTo>
                    <a:lnTo>
                      <a:pt x="309" y="345"/>
                    </a:lnTo>
                    <a:lnTo>
                      <a:pt x="287" y="351"/>
                    </a:lnTo>
                    <a:lnTo>
                      <a:pt x="373" y="438"/>
                    </a:lnTo>
                    <a:lnTo>
                      <a:pt x="187" y="915"/>
                    </a:lnTo>
                    <a:lnTo>
                      <a:pt x="0" y="438"/>
                    </a:lnTo>
                    <a:lnTo>
                      <a:pt x="85" y="351"/>
                    </a:lnTo>
                    <a:lnTo>
                      <a:pt x="63" y="345"/>
                    </a:lnTo>
                    <a:lnTo>
                      <a:pt x="44" y="334"/>
                    </a:lnTo>
                    <a:lnTo>
                      <a:pt x="27" y="319"/>
                    </a:lnTo>
                    <a:lnTo>
                      <a:pt x="15" y="301"/>
                    </a:lnTo>
                    <a:lnTo>
                      <a:pt x="7" y="281"/>
                    </a:lnTo>
                    <a:lnTo>
                      <a:pt x="4" y="257"/>
                    </a:lnTo>
                    <a:lnTo>
                      <a:pt x="6" y="234"/>
                    </a:lnTo>
                    <a:lnTo>
                      <a:pt x="44" y="74"/>
                    </a:lnTo>
                    <a:lnTo>
                      <a:pt x="52" y="53"/>
                    </a:lnTo>
                    <a:lnTo>
                      <a:pt x="63" y="36"/>
                    </a:lnTo>
                    <a:lnTo>
                      <a:pt x="77" y="21"/>
                    </a:lnTo>
                    <a:lnTo>
                      <a:pt x="95" y="9"/>
                    </a:lnTo>
                    <a:lnTo>
                      <a:pt x="114" y="2"/>
                    </a:lnTo>
                    <a:lnTo>
                      <a:pt x="13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71" name="Group 16"/>
            <p:cNvGrpSpPr>
              <a:grpSpLocks noChangeAspect="1"/>
            </p:cNvGrpSpPr>
            <p:nvPr/>
          </p:nvGrpSpPr>
          <p:grpSpPr bwMode="auto">
            <a:xfrm>
              <a:off x="596845" y="5823027"/>
              <a:ext cx="162480" cy="186754"/>
              <a:chOff x="1039" y="1681"/>
              <a:chExt cx="1071" cy="1231"/>
            </a:xfrm>
            <a:solidFill>
              <a:schemeClr val="bg1">
                <a:lumMod val="85000"/>
              </a:schemeClr>
            </a:solidFill>
          </p:grpSpPr>
          <p:sp>
            <p:nvSpPr>
              <p:cNvPr id="75" name="Freeform 17"/>
              <p:cNvSpPr>
                <a:spLocks noEditPoints="1"/>
              </p:cNvSpPr>
              <p:nvPr/>
            </p:nvSpPr>
            <p:spPr bwMode="auto">
              <a:xfrm>
                <a:off x="1039" y="1681"/>
                <a:ext cx="1071" cy="1099"/>
              </a:xfrm>
              <a:custGeom>
                <a:avLst/>
                <a:gdLst>
                  <a:gd name="T0" fmla="*/ 3169 w 3212"/>
                  <a:gd name="T1" fmla="*/ 566 h 3298"/>
                  <a:gd name="T2" fmla="*/ 3035 w 3212"/>
                  <a:gd name="T3" fmla="*/ 475 h 3298"/>
                  <a:gd name="T4" fmla="*/ 2711 w 3212"/>
                  <a:gd name="T5" fmla="*/ 199 h 3298"/>
                  <a:gd name="T6" fmla="*/ 2384 w 3212"/>
                  <a:gd name="T7" fmla="*/ 19 h 3298"/>
                  <a:gd name="T8" fmla="*/ 2347 w 3212"/>
                  <a:gd name="T9" fmla="*/ 4 h 3298"/>
                  <a:gd name="T10" fmla="*/ 2278 w 3212"/>
                  <a:gd name="T11" fmla="*/ 47 h 3298"/>
                  <a:gd name="T12" fmla="*/ 2171 w 3212"/>
                  <a:gd name="T13" fmla="*/ 190 h 3298"/>
                  <a:gd name="T14" fmla="*/ 1698 w 3212"/>
                  <a:gd name="T15" fmla="*/ 610 h 3298"/>
                  <a:gd name="T16" fmla="*/ 716 w 3212"/>
                  <a:gd name="T17" fmla="*/ 1337 h 3298"/>
                  <a:gd name="T18" fmla="*/ 296 w 3212"/>
                  <a:gd name="T19" fmla="*/ 1713 h 3298"/>
                  <a:gd name="T20" fmla="*/ 59 w 3212"/>
                  <a:gd name="T21" fmla="*/ 2061 h 3298"/>
                  <a:gd name="T22" fmla="*/ 0 w 3212"/>
                  <a:gd name="T23" fmla="*/ 2479 h 3298"/>
                  <a:gd name="T24" fmla="*/ 29 w 3212"/>
                  <a:gd name="T25" fmla="*/ 2758 h 3298"/>
                  <a:gd name="T26" fmla="*/ 183 w 3212"/>
                  <a:gd name="T27" fmla="*/ 2915 h 3298"/>
                  <a:gd name="T28" fmla="*/ 615 w 3212"/>
                  <a:gd name="T29" fmla="*/ 3255 h 3298"/>
                  <a:gd name="T30" fmla="*/ 886 w 3212"/>
                  <a:gd name="T31" fmla="*/ 3291 h 3298"/>
                  <a:gd name="T32" fmla="*/ 1138 w 3212"/>
                  <a:gd name="T33" fmla="*/ 3171 h 3298"/>
                  <a:gd name="T34" fmla="*/ 1808 w 3212"/>
                  <a:gd name="T35" fmla="*/ 2600 h 3298"/>
                  <a:gd name="T36" fmla="*/ 2812 w 3212"/>
                  <a:gd name="T37" fmla="*/ 1724 h 3298"/>
                  <a:gd name="T38" fmla="*/ 3103 w 3212"/>
                  <a:gd name="T39" fmla="*/ 1438 h 3298"/>
                  <a:gd name="T40" fmla="*/ 3146 w 3212"/>
                  <a:gd name="T41" fmla="*/ 1401 h 3298"/>
                  <a:gd name="T42" fmla="*/ 3193 w 3212"/>
                  <a:gd name="T43" fmla="*/ 1183 h 3298"/>
                  <a:gd name="T44" fmla="*/ 3208 w 3212"/>
                  <a:gd name="T45" fmla="*/ 620 h 3298"/>
                  <a:gd name="T46" fmla="*/ 1001 w 3212"/>
                  <a:gd name="T47" fmla="*/ 3114 h 3298"/>
                  <a:gd name="T48" fmla="*/ 881 w 3212"/>
                  <a:gd name="T49" fmla="*/ 3066 h 3298"/>
                  <a:gd name="T50" fmla="*/ 844 w 3212"/>
                  <a:gd name="T51" fmla="*/ 2610 h 3298"/>
                  <a:gd name="T52" fmla="*/ 840 w 3212"/>
                  <a:gd name="T53" fmla="*/ 2398 h 3298"/>
                  <a:gd name="T54" fmla="*/ 401 w 3212"/>
                  <a:gd name="T55" fmla="*/ 2082 h 3298"/>
                  <a:gd name="T56" fmla="*/ 241 w 3212"/>
                  <a:gd name="T57" fmla="*/ 1969 h 3298"/>
                  <a:gd name="T58" fmla="*/ 752 w 3212"/>
                  <a:gd name="T59" fmla="*/ 2141 h 3298"/>
                  <a:gd name="T60" fmla="*/ 1034 w 3212"/>
                  <a:gd name="T61" fmla="*/ 2354 h 3298"/>
                  <a:gd name="T62" fmla="*/ 1418 w 3212"/>
                  <a:gd name="T63" fmla="*/ 2074 h 3298"/>
                  <a:gd name="T64" fmla="*/ 1624 w 3212"/>
                  <a:gd name="T65" fmla="*/ 1847 h 3298"/>
                  <a:gd name="T66" fmla="*/ 1420 w 3212"/>
                  <a:gd name="T67" fmla="*/ 1596 h 3298"/>
                  <a:gd name="T68" fmla="*/ 1082 w 3212"/>
                  <a:gd name="T69" fmla="*/ 1248 h 3298"/>
                  <a:gd name="T70" fmla="*/ 1614 w 3212"/>
                  <a:gd name="T71" fmla="*/ 825 h 3298"/>
                  <a:gd name="T72" fmla="*/ 2194 w 3212"/>
                  <a:gd name="T73" fmla="*/ 338 h 3298"/>
                  <a:gd name="T74" fmla="*/ 2374 w 3212"/>
                  <a:gd name="T75" fmla="*/ 118 h 3298"/>
                  <a:gd name="T76" fmla="*/ 2661 w 3212"/>
                  <a:gd name="T77" fmla="*/ 304 h 3298"/>
                  <a:gd name="T78" fmla="*/ 2993 w 3212"/>
                  <a:gd name="T79" fmla="*/ 603 h 3298"/>
                  <a:gd name="T80" fmla="*/ 2474 w 3212"/>
                  <a:gd name="T81" fmla="*/ 1257 h 3298"/>
                  <a:gd name="T82" fmla="*/ 1732 w 3212"/>
                  <a:gd name="T83" fmla="*/ 1951 h 3298"/>
                  <a:gd name="T84" fmla="*/ 1047 w 3212"/>
                  <a:gd name="T85" fmla="*/ 2462 h 3298"/>
                  <a:gd name="T86" fmla="*/ 1012 w 3212"/>
                  <a:gd name="T87" fmla="*/ 2472 h 3298"/>
                  <a:gd name="T88" fmla="*/ 3078 w 3212"/>
                  <a:gd name="T89" fmla="*/ 1147 h 3298"/>
                  <a:gd name="T90" fmla="*/ 3067 w 3212"/>
                  <a:gd name="T91" fmla="*/ 1301 h 3298"/>
                  <a:gd name="T92" fmla="*/ 3051 w 3212"/>
                  <a:gd name="T93" fmla="*/ 1343 h 3298"/>
                  <a:gd name="T94" fmla="*/ 3018 w 3212"/>
                  <a:gd name="T95" fmla="*/ 1366 h 3298"/>
                  <a:gd name="T96" fmla="*/ 2890 w 3212"/>
                  <a:gd name="T97" fmla="*/ 1493 h 3298"/>
                  <a:gd name="T98" fmla="*/ 1823 w 3212"/>
                  <a:gd name="T99" fmla="*/ 2434 h 3298"/>
                  <a:gd name="T100" fmla="*/ 1765 w 3212"/>
                  <a:gd name="T101" fmla="*/ 2231 h 3298"/>
                  <a:gd name="T102" fmla="*/ 1749 w 3212"/>
                  <a:gd name="T103" fmla="*/ 2105 h 3298"/>
                  <a:gd name="T104" fmla="*/ 2236 w 3212"/>
                  <a:gd name="T105" fmla="*/ 1651 h 3298"/>
                  <a:gd name="T106" fmla="*/ 3095 w 3212"/>
                  <a:gd name="T107" fmla="*/ 770 h 3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212" h="3298">
                    <a:moveTo>
                      <a:pt x="3208" y="620"/>
                    </a:moveTo>
                    <a:lnTo>
                      <a:pt x="3206" y="606"/>
                    </a:lnTo>
                    <a:lnTo>
                      <a:pt x="3192" y="581"/>
                    </a:lnTo>
                    <a:lnTo>
                      <a:pt x="3169" y="566"/>
                    </a:lnTo>
                    <a:lnTo>
                      <a:pt x="3143" y="561"/>
                    </a:lnTo>
                    <a:lnTo>
                      <a:pt x="3130" y="564"/>
                    </a:lnTo>
                    <a:lnTo>
                      <a:pt x="3101" y="533"/>
                    </a:lnTo>
                    <a:lnTo>
                      <a:pt x="3035" y="475"/>
                    </a:lnTo>
                    <a:lnTo>
                      <a:pt x="3003" y="448"/>
                    </a:lnTo>
                    <a:lnTo>
                      <a:pt x="2931" y="383"/>
                    </a:lnTo>
                    <a:lnTo>
                      <a:pt x="2786" y="258"/>
                    </a:lnTo>
                    <a:lnTo>
                      <a:pt x="2711" y="199"/>
                    </a:lnTo>
                    <a:lnTo>
                      <a:pt x="2651" y="148"/>
                    </a:lnTo>
                    <a:lnTo>
                      <a:pt x="2507" y="53"/>
                    </a:lnTo>
                    <a:lnTo>
                      <a:pt x="2432" y="24"/>
                    </a:lnTo>
                    <a:lnTo>
                      <a:pt x="2384" y="19"/>
                    </a:lnTo>
                    <a:lnTo>
                      <a:pt x="2363" y="20"/>
                    </a:lnTo>
                    <a:lnTo>
                      <a:pt x="2361" y="17"/>
                    </a:lnTo>
                    <a:lnTo>
                      <a:pt x="2358" y="14"/>
                    </a:lnTo>
                    <a:lnTo>
                      <a:pt x="2347" y="4"/>
                    </a:lnTo>
                    <a:lnTo>
                      <a:pt x="2320" y="0"/>
                    </a:lnTo>
                    <a:lnTo>
                      <a:pt x="2294" y="10"/>
                    </a:lnTo>
                    <a:lnTo>
                      <a:pt x="2278" y="32"/>
                    </a:lnTo>
                    <a:lnTo>
                      <a:pt x="2278" y="47"/>
                    </a:lnTo>
                    <a:lnTo>
                      <a:pt x="2276" y="62"/>
                    </a:lnTo>
                    <a:lnTo>
                      <a:pt x="2253" y="102"/>
                    </a:lnTo>
                    <a:lnTo>
                      <a:pt x="2199" y="163"/>
                    </a:lnTo>
                    <a:lnTo>
                      <a:pt x="2171" y="190"/>
                    </a:lnTo>
                    <a:lnTo>
                      <a:pt x="2102" y="260"/>
                    </a:lnTo>
                    <a:lnTo>
                      <a:pt x="1952" y="394"/>
                    </a:lnTo>
                    <a:lnTo>
                      <a:pt x="1878" y="459"/>
                    </a:lnTo>
                    <a:lnTo>
                      <a:pt x="1698" y="610"/>
                    </a:lnTo>
                    <a:lnTo>
                      <a:pt x="1326" y="897"/>
                    </a:lnTo>
                    <a:lnTo>
                      <a:pt x="1138" y="1036"/>
                    </a:lnTo>
                    <a:lnTo>
                      <a:pt x="969" y="1157"/>
                    </a:lnTo>
                    <a:lnTo>
                      <a:pt x="716" y="1337"/>
                    </a:lnTo>
                    <a:lnTo>
                      <a:pt x="553" y="1467"/>
                    </a:lnTo>
                    <a:lnTo>
                      <a:pt x="475" y="1536"/>
                    </a:lnTo>
                    <a:lnTo>
                      <a:pt x="415" y="1592"/>
                    </a:lnTo>
                    <a:lnTo>
                      <a:pt x="296" y="1713"/>
                    </a:lnTo>
                    <a:lnTo>
                      <a:pt x="186" y="1845"/>
                    </a:lnTo>
                    <a:lnTo>
                      <a:pt x="117" y="1951"/>
                    </a:lnTo>
                    <a:lnTo>
                      <a:pt x="77" y="2024"/>
                    </a:lnTo>
                    <a:lnTo>
                      <a:pt x="59" y="2061"/>
                    </a:lnTo>
                    <a:lnTo>
                      <a:pt x="44" y="2100"/>
                    </a:lnTo>
                    <a:lnTo>
                      <a:pt x="21" y="2181"/>
                    </a:lnTo>
                    <a:lnTo>
                      <a:pt x="2" y="2306"/>
                    </a:lnTo>
                    <a:lnTo>
                      <a:pt x="0" y="2479"/>
                    </a:lnTo>
                    <a:lnTo>
                      <a:pt x="12" y="2650"/>
                    </a:lnTo>
                    <a:lnTo>
                      <a:pt x="18" y="2732"/>
                    </a:lnTo>
                    <a:lnTo>
                      <a:pt x="19" y="2742"/>
                    </a:lnTo>
                    <a:lnTo>
                      <a:pt x="29" y="2758"/>
                    </a:lnTo>
                    <a:lnTo>
                      <a:pt x="49" y="2771"/>
                    </a:lnTo>
                    <a:lnTo>
                      <a:pt x="67" y="2770"/>
                    </a:lnTo>
                    <a:lnTo>
                      <a:pt x="101" y="2817"/>
                    </a:lnTo>
                    <a:lnTo>
                      <a:pt x="183" y="2915"/>
                    </a:lnTo>
                    <a:lnTo>
                      <a:pt x="278" y="3016"/>
                    </a:lnTo>
                    <a:lnTo>
                      <a:pt x="383" y="3109"/>
                    </a:lnTo>
                    <a:lnTo>
                      <a:pt x="497" y="3193"/>
                    </a:lnTo>
                    <a:lnTo>
                      <a:pt x="615" y="3255"/>
                    </a:lnTo>
                    <a:lnTo>
                      <a:pt x="704" y="3285"/>
                    </a:lnTo>
                    <a:lnTo>
                      <a:pt x="765" y="3297"/>
                    </a:lnTo>
                    <a:lnTo>
                      <a:pt x="825" y="3298"/>
                    </a:lnTo>
                    <a:lnTo>
                      <a:pt x="886" y="3291"/>
                    </a:lnTo>
                    <a:lnTo>
                      <a:pt x="916" y="3282"/>
                    </a:lnTo>
                    <a:lnTo>
                      <a:pt x="955" y="3271"/>
                    </a:lnTo>
                    <a:lnTo>
                      <a:pt x="1030" y="3236"/>
                    </a:lnTo>
                    <a:lnTo>
                      <a:pt x="1138" y="3171"/>
                    </a:lnTo>
                    <a:lnTo>
                      <a:pt x="1342" y="3009"/>
                    </a:lnTo>
                    <a:lnTo>
                      <a:pt x="1463" y="2899"/>
                    </a:lnTo>
                    <a:lnTo>
                      <a:pt x="1634" y="2748"/>
                    </a:lnTo>
                    <a:lnTo>
                      <a:pt x="1808" y="2600"/>
                    </a:lnTo>
                    <a:lnTo>
                      <a:pt x="2017" y="2424"/>
                    </a:lnTo>
                    <a:lnTo>
                      <a:pt x="2429" y="2066"/>
                    </a:lnTo>
                    <a:lnTo>
                      <a:pt x="2633" y="1884"/>
                    </a:lnTo>
                    <a:lnTo>
                      <a:pt x="2812" y="1724"/>
                    </a:lnTo>
                    <a:lnTo>
                      <a:pt x="2987" y="1560"/>
                    </a:lnTo>
                    <a:lnTo>
                      <a:pt x="3021" y="1530"/>
                    </a:lnTo>
                    <a:lnTo>
                      <a:pt x="3075" y="1478"/>
                    </a:lnTo>
                    <a:lnTo>
                      <a:pt x="3103" y="1438"/>
                    </a:lnTo>
                    <a:lnTo>
                      <a:pt x="3111" y="1416"/>
                    </a:lnTo>
                    <a:lnTo>
                      <a:pt x="3124" y="1415"/>
                    </a:lnTo>
                    <a:lnTo>
                      <a:pt x="3134" y="1409"/>
                    </a:lnTo>
                    <a:lnTo>
                      <a:pt x="3146" y="1401"/>
                    </a:lnTo>
                    <a:lnTo>
                      <a:pt x="3163" y="1378"/>
                    </a:lnTo>
                    <a:lnTo>
                      <a:pt x="3180" y="1337"/>
                    </a:lnTo>
                    <a:lnTo>
                      <a:pt x="3192" y="1241"/>
                    </a:lnTo>
                    <a:lnTo>
                      <a:pt x="3193" y="1183"/>
                    </a:lnTo>
                    <a:lnTo>
                      <a:pt x="3202" y="1042"/>
                    </a:lnTo>
                    <a:lnTo>
                      <a:pt x="3212" y="832"/>
                    </a:lnTo>
                    <a:lnTo>
                      <a:pt x="3212" y="691"/>
                    </a:lnTo>
                    <a:lnTo>
                      <a:pt x="3208" y="620"/>
                    </a:lnTo>
                    <a:close/>
                    <a:moveTo>
                      <a:pt x="1004" y="2495"/>
                    </a:moveTo>
                    <a:lnTo>
                      <a:pt x="998" y="2649"/>
                    </a:lnTo>
                    <a:lnTo>
                      <a:pt x="999" y="2958"/>
                    </a:lnTo>
                    <a:lnTo>
                      <a:pt x="1001" y="3114"/>
                    </a:lnTo>
                    <a:lnTo>
                      <a:pt x="942" y="3145"/>
                    </a:lnTo>
                    <a:lnTo>
                      <a:pt x="880" y="3170"/>
                    </a:lnTo>
                    <a:lnTo>
                      <a:pt x="884" y="3137"/>
                    </a:lnTo>
                    <a:lnTo>
                      <a:pt x="881" y="3066"/>
                    </a:lnTo>
                    <a:lnTo>
                      <a:pt x="868" y="2961"/>
                    </a:lnTo>
                    <a:lnTo>
                      <a:pt x="860" y="2895"/>
                    </a:lnTo>
                    <a:lnTo>
                      <a:pt x="850" y="2780"/>
                    </a:lnTo>
                    <a:lnTo>
                      <a:pt x="844" y="2610"/>
                    </a:lnTo>
                    <a:lnTo>
                      <a:pt x="850" y="2495"/>
                    </a:lnTo>
                    <a:lnTo>
                      <a:pt x="857" y="2439"/>
                    </a:lnTo>
                    <a:lnTo>
                      <a:pt x="856" y="2424"/>
                    </a:lnTo>
                    <a:lnTo>
                      <a:pt x="840" y="2398"/>
                    </a:lnTo>
                    <a:lnTo>
                      <a:pt x="828" y="2390"/>
                    </a:lnTo>
                    <a:lnTo>
                      <a:pt x="717" y="2318"/>
                    </a:lnTo>
                    <a:lnTo>
                      <a:pt x="506" y="2162"/>
                    </a:lnTo>
                    <a:lnTo>
                      <a:pt x="401" y="2082"/>
                    </a:lnTo>
                    <a:lnTo>
                      <a:pt x="382" y="2064"/>
                    </a:lnTo>
                    <a:lnTo>
                      <a:pt x="314" y="2010"/>
                    </a:lnTo>
                    <a:lnTo>
                      <a:pt x="264" y="1978"/>
                    </a:lnTo>
                    <a:lnTo>
                      <a:pt x="241" y="1969"/>
                    </a:lnTo>
                    <a:lnTo>
                      <a:pt x="294" y="1899"/>
                    </a:lnTo>
                    <a:lnTo>
                      <a:pt x="350" y="1830"/>
                    </a:lnTo>
                    <a:lnTo>
                      <a:pt x="510" y="1955"/>
                    </a:lnTo>
                    <a:lnTo>
                      <a:pt x="752" y="2141"/>
                    </a:lnTo>
                    <a:lnTo>
                      <a:pt x="909" y="2270"/>
                    </a:lnTo>
                    <a:lnTo>
                      <a:pt x="985" y="2338"/>
                    </a:lnTo>
                    <a:lnTo>
                      <a:pt x="999" y="2349"/>
                    </a:lnTo>
                    <a:lnTo>
                      <a:pt x="1034" y="2354"/>
                    </a:lnTo>
                    <a:lnTo>
                      <a:pt x="1053" y="2346"/>
                    </a:lnTo>
                    <a:lnTo>
                      <a:pt x="1132" y="2302"/>
                    </a:lnTo>
                    <a:lnTo>
                      <a:pt x="1280" y="2195"/>
                    </a:lnTo>
                    <a:lnTo>
                      <a:pt x="1418" y="2074"/>
                    </a:lnTo>
                    <a:lnTo>
                      <a:pt x="1548" y="1943"/>
                    </a:lnTo>
                    <a:lnTo>
                      <a:pt x="1610" y="1877"/>
                    </a:lnTo>
                    <a:lnTo>
                      <a:pt x="1617" y="1868"/>
                    </a:lnTo>
                    <a:lnTo>
                      <a:pt x="1624" y="1847"/>
                    </a:lnTo>
                    <a:lnTo>
                      <a:pt x="1626" y="1827"/>
                    </a:lnTo>
                    <a:lnTo>
                      <a:pt x="1617" y="1807"/>
                    </a:lnTo>
                    <a:lnTo>
                      <a:pt x="1610" y="1796"/>
                    </a:lnTo>
                    <a:lnTo>
                      <a:pt x="1420" y="1596"/>
                    </a:lnTo>
                    <a:lnTo>
                      <a:pt x="1231" y="1395"/>
                    </a:lnTo>
                    <a:lnTo>
                      <a:pt x="1201" y="1360"/>
                    </a:lnTo>
                    <a:lnTo>
                      <a:pt x="1132" y="1288"/>
                    </a:lnTo>
                    <a:lnTo>
                      <a:pt x="1082" y="1248"/>
                    </a:lnTo>
                    <a:lnTo>
                      <a:pt x="1056" y="1235"/>
                    </a:lnTo>
                    <a:lnTo>
                      <a:pt x="1244" y="1103"/>
                    </a:lnTo>
                    <a:lnTo>
                      <a:pt x="1430" y="964"/>
                    </a:lnTo>
                    <a:lnTo>
                      <a:pt x="1614" y="825"/>
                    </a:lnTo>
                    <a:lnTo>
                      <a:pt x="1885" y="607"/>
                    </a:lnTo>
                    <a:lnTo>
                      <a:pt x="2060" y="458"/>
                    </a:lnTo>
                    <a:lnTo>
                      <a:pt x="2145" y="380"/>
                    </a:lnTo>
                    <a:lnTo>
                      <a:pt x="2194" y="338"/>
                    </a:lnTo>
                    <a:lnTo>
                      <a:pt x="2299" y="235"/>
                    </a:lnTo>
                    <a:lnTo>
                      <a:pt x="2344" y="177"/>
                    </a:lnTo>
                    <a:lnTo>
                      <a:pt x="2367" y="138"/>
                    </a:lnTo>
                    <a:lnTo>
                      <a:pt x="2374" y="118"/>
                    </a:lnTo>
                    <a:lnTo>
                      <a:pt x="2422" y="140"/>
                    </a:lnTo>
                    <a:lnTo>
                      <a:pt x="2466" y="163"/>
                    </a:lnTo>
                    <a:lnTo>
                      <a:pt x="2534" y="206"/>
                    </a:lnTo>
                    <a:lnTo>
                      <a:pt x="2661" y="304"/>
                    </a:lnTo>
                    <a:lnTo>
                      <a:pt x="2721" y="354"/>
                    </a:lnTo>
                    <a:lnTo>
                      <a:pt x="2833" y="453"/>
                    </a:lnTo>
                    <a:lnTo>
                      <a:pt x="2944" y="554"/>
                    </a:lnTo>
                    <a:lnTo>
                      <a:pt x="2993" y="603"/>
                    </a:lnTo>
                    <a:lnTo>
                      <a:pt x="3048" y="646"/>
                    </a:lnTo>
                    <a:lnTo>
                      <a:pt x="2937" y="771"/>
                    </a:lnTo>
                    <a:lnTo>
                      <a:pt x="2708" y="1016"/>
                    </a:lnTo>
                    <a:lnTo>
                      <a:pt x="2474" y="1257"/>
                    </a:lnTo>
                    <a:lnTo>
                      <a:pt x="2233" y="1490"/>
                    </a:lnTo>
                    <a:lnTo>
                      <a:pt x="2112" y="1605"/>
                    </a:lnTo>
                    <a:lnTo>
                      <a:pt x="1987" y="1720"/>
                    </a:lnTo>
                    <a:lnTo>
                      <a:pt x="1732" y="1951"/>
                    </a:lnTo>
                    <a:lnTo>
                      <a:pt x="1467" y="2169"/>
                    </a:lnTo>
                    <a:lnTo>
                      <a:pt x="1261" y="2322"/>
                    </a:lnTo>
                    <a:lnTo>
                      <a:pt x="1120" y="2417"/>
                    </a:lnTo>
                    <a:lnTo>
                      <a:pt x="1047" y="2462"/>
                    </a:lnTo>
                    <a:lnTo>
                      <a:pt x="1047" y="2462"/>
                    </a:lnTo>
                    <a:lnTo>
                      <a:pt x="1047" y="2463"/>
                    </a:lnTo>
                    <a:lnTo>
                      <a:pt x="1033" y="2460"/>
                    </a:lnTo>
                    <a:lnTo>
                      <a:pt x="1012" y="2472"/>
                    </a:lnTo>
                    <a:lnTo>
                      <a:pt x="1005" y="2485"/>
                    </a:lnTo>
                    <a:lnTo>
                      <a:pt x="1004" y="2495"/>
                    </a:lnTo>
                    <a:close/>
                    <a:moveTo>
                      <a:pt x="3082" y="1081"/>
                    </a:moveTo>
                    <a:lnTo>
                      <a:pt x="3078" y="1147"/>
                    </a:lnTo>
                    <a:lnTo>
                      <a:pt x="3074" y="1213"/>
                    </a:lnTo>
                    <a:lnTo>
                      <a:pt x="3072" y="1247"/>
                    </a:lnTo>
                    <a:lnTo>
                      <a:pt x="3069" y="1280"/>
                    </a:lnTo>
                    <a:lnTo>
                      <a:pt x="3067" y="1301"/>
                    </a:lnTo>
                    <a:lnTo>
                      <a:pt x="3065" y="1316"/>
                    </a:lnTo>
                    <a:lnTo>
                      <a:pt x="3059" y="1320"/>
                    </a:lnTo>
                    <a:lnTo>
                      <a:pt x="3052" y="1334"/>
                    </a:lnTo>
                    <a:lnTo>
                      <a:pt x="3051" y="1343"/>
                    </a:lnTo>
                    <a:lnTo>
                      <a:pt x="3038" y="1349"/>
                    </a:lnTo>
                    <a:lnTo>
                      <a:pt x="3018" y="1372"/>
                    </a:lnTo>
                    <a:lnTo>
                      <a:pt x="3016" y="1389"/>
                    </a:lnTo>
                    <a:lnTo>
                      <a:pt x="3018" y="1366"/>
                    </a:lnTo>
                    <a:lnTo>
                      <a:pt x="3010" y="1369"/>
                    </a:lnTo>
                    <a:lnTo>
                      <a:pt x="2990" y="1393"/>
                    </a:lnTo>
                    <a:lnTo>
                      <a:pt x="2941" y="1444"/>
                    </a:lnTo>
                    <a:lnTo>
                      <a:pt x="2890" y="1493"/>
                    </a:lnTo>
                    <a:lnTo>
                      <a:pt x="2734" y="1637"/>
                    </a:lnTo>
                    <a:lnTo>
                      <a:pt x="2574" y="1779"/>
                    </a:lnTo>
                    <a:lnTo>
                      <a:pt x="2201" y="2110"/>
                    </a:lnTo>
                    <a:lnTo>
                      <a:pt x="1823" y="2434"/>
                    </a:lnTo>
                    <a:lnTo>
                      <a:pt x="1804" y="2451"/>
                    </a:lnTo>
                    <a:lnTo>
                      <a:pt x="1785" y="2467"/>
                    </a:lnTo>
                    <a:lnTo>
                      <a:pt x="1778" y="2349"/>
                    </a:lnTo>
                    <a:lnTo>
                      <a:pt x="1765" y="2231"/>
                    </a:lnTo>
                    <a:lnTo>
                      <a:pt x="1764" y="2181"/>
                    </a:lnTo>
                    <a:lnTo>
                      <a:pt x="1765" y="2130"/>
                    </a:lnTo>
                    <a:lnTo>
                      <a:pt x="1764" y="2118"/>
                    </a:lnTo>
                    <a:lnTo>
                      <a:pt x="1749" y="2105"/>
                    </a:lnTo>
                    <a:lnTo>
                      <a:pt x="1739" y="2103"/>
                    </a:lnTo>
                    <a:lnTo>
                      <a:pt x="1927" y="1936"/>
                    </a:lnTo>
                    <a:lnTo>
                      <a:pt x="2106" y="1769"/>
                    </a:lnTo>
                    <a:lnTo>
                      <a:pt x="2236" y="1651"/>
                    </a:lnTo>
                    <a:lnTo>
                      <a:pt x="2489" y="1406"/>
                    </a:lnTo>
                    <a:lnTo>
                      <a:pt x="2737" y="1157"/>
                    </a:lnTo>
                    <a:lnTo>
                      <a:pt x="2977" y="901"/>
                    </a:lnTo>
                    <a:lnTo>
                      <a:pt x="3095" y="770"/>
                    </a:lnTo>
                    <a:lnTo>
                      <a:pt x="3093" y="926"/>
                    </a:lnTo>
                    <a:lnTo>
                      <a:pt x="3082" y="10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6" name="Freeform 18"/>
              <p:cNvSpPr>
                <a:spLocks/>
              </p:cNvSpPr>
              <p:nvPr/>
            </p:nvSpPr>
            <p:spPr bwMode="auto">
              <a:xfrm>
                <a:off x="1398" y="2746"/>
                <a:ext cx="212" cy="132"/>
              </a:xfrm>
              <a:custGeom>
                <a:avLst/>
                <a:gdLst>
                  <a:gd name="T0" fmla="*/ 544 w 635"/>
                  <a:gd name="T1" fmla="*/ 0 h 398"/>
                  <a:gd name="T2" fmla="*/ 504 w 635"/>
                  <a:gd name="T3" fmla="*/ 18 h 398"/>
                  <a:gd name="T4" fmla="*/ 496 w 635"/>
                  <a:gd name="T5" fmla="*/ 52 h 398"/>
                  <a:gd name="T6" fmla="*/ 530 w 635"/>
                  <a:gd name="T7" fmla="*/ 177 h 398"/>
                  <a:gd name="T8" fmla="*/ 515 w 635"/>
                  <a:gd name="T9" fmla="*/ 226 h 398"/>
                  <a:gd name="T10" fmla="*/ 478 w 635"/>
                  <a:gd name="T11" fmla="*/ 262 h 398"/>
                  <a:gd name="T12" fmla="*/ 403 w 635"/>
                  <a:gd name="T13" fmla="*/ 291 h 398"/>
                  <a:gd name="T14" fmla="*/ 352 w 635"/>
                  <a:gd name="T15" fmla="*/ 272 h 398"/>
                  <a:gd name="T16" fmla="*/ 332 w 635"/>
                  <a:gd name="T17" fmla="*/ 226 h 398"/>
                  <a:gd name="T18" fmla="*/ 331 w 635"/>
                  <a:gd name="T19" fmla="*/ 198 h 398"/>
                  <a:gd name="T20" fmla="*/ 303 w 635"/>
                  <a:gd name="T21" fmla="*/ 164 h 398"/>
                  <a:gd name="T22" fmla="*/ 246 w 635"/>
                  <a:gd name="T23" fmla="*/ 180 h 398"/>
                  <a:gd name="T24" fmla="*/ 236 w 635"/>
                  <a:gd name="T25" fmla="*/ 209 h 398"/>
                  <a:gd name="T26" fmla="*/ 220 w 635"/>
                  <a:gd name="T27" fmla="*/ 268 h 398"/>
                  <a:gd name="T28" fmla="*/ 160 w 635"/>
                  <a:gd name="T29" fmla="*/ 310 h 398"/>
                  <a:gd name="T30" fmla="*/ 122 w 635"/>
                  <a:gd name="T31" fmla="*/ 304 h 398"/>
                  <a:gd name="T32" fmla="*/ 83 w 635"/>
                  <a:gd name="T33" fmla="*/ 270 h 398"/>
                  <a:gd name="T34" fmla="*/ 83 w 635"/>
                  <a:gd name="T35" fmla="*/ 182 h 398"/>
                  <a:gd name="T36" fmla="*/ 90 w 635"/>
                  <a:gd name="T37" fmla="*/ 149 h 398"/>
                  <a:gd name="T38" fmla="*/ 62 w 635"/>
                  <a:gd name="T39" fmla="*/ 126 h 398"/>
                  <a:gd name="T40" fmla="*/ 34 w 635"/>
                  <a:gd name="T41" fmla="*/ 139 h 398"/>
                  <a:gd name="T42" fmla="*/ 7 w 635"/>
                  <a:gd name="T43" fmla="*/ 193 h 398"/>
                  <a:gd name="T44" fmla="*/ 3 w 635"/>
                  <a:gd name="T45" fmla="*/ 268 h 398"/>
                  <a:gd name="T46" fmla="*/ 31 w 635"/>
                  <a:gd name="T47" fmla="*/ 336 h 398"/>
                  <a:gd name="T48" fmla="*/ 93 w 635"/>
                  <a:gd name="T49" fmla="*/ 383 h 398"/>
                  <a:gd name="T50" fmla="*/ 139 w 635"/>
                  <a:gd name="T51" fmla="*/ 398 h 398"/>
                  <a:gd name="T52" fmla="*/ 229 w 635"/>
                  <a:gd name="T53" fmla="*/ 383 h 398"/>
                  <a:gd name="T54" fmla="*/ 279 w 635"/>
                  <a:gd name="T55" fmla="*/ 339 h 398"/>
                  <a:gd name="T56" fmla="*/ 350 w 635"/>
                  <a:gd name="T57" fmla="*/ 379 h 398"/>
                  <a:gd name="T58" fmla="*/ 470 w 635"/>
                  <a:gd name="T59" fmla="*/ 375 h 398"/>
                  <a:gd name="T60" fmla="*/ 527 w 635"/>
                  <a:gd name="T61" fmla="*/ 350 h 398"/>
                  <a:gd name="T62" fmla="*/ 600 w 635"/>
                  <a:gd name="T63" fmla="*/ 271 h 398"/>
                  <a:gd name="T64" fmla="*/ 635 w 635"/>
                  <a:gd name="T65" fmla="*/ 166 h 398"/>
                  <a:gd name="T66" fmla="*/ 614 w 635"/>
                  <a:gd name="T67" fmla="*/ 64 h 398"/>
                  <a:gd name="T68" fmla="*/ 555 w 635"/>
                  <a:gd name="T69" fmla="*/ 6 h 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635" h="398">
                    <a:moveTo>
                      <a:pt x="555" y="6"/>
                    </a:moveTo>
                    <a:lnTo>
                      <a:pt x="544" y="0"/>
                    </a:lnTo>
                    <a:lnTo>
                      <a:pt x="521" y="3"/>
                    </a:lnTo>
                    <a:lnTo>
                      <a:pt x="504" y="18"/>
                    </a:lnTo>
                    <a:lnTo>
                      <a:pt x="495" y="39"/>
                    </a:lnTo>
                    <a:lnTo>
                      <a:pt x="496" y="52"/>
                    </a:lnTo>
                    <a:lnTo>
                      <a:pt x="514" y="113"/>
                    </a:lnTo>
                    <a:lnTo>
                      <a:pt x="530" y="177"/>
                    </a:lnTo>
                    <a:lnTo>
                      <a:pt x="527" y="202"/>
                    </a:lnTo>
                    <a:lnTo>
                      <a:pt x="515" y="226"/>
                    </a:lnTo>
                    <a:lnTo>
                      <a:pt x="494" y="251"/>
                    </a:lnTo>
                    <a:lnTo>
                      <a:pt x="478" y="262"/>
                    </a:lnTo>
                    <a:lnTo>
                      <a:pt x="453" y="278"/>
                    </a:lnTo>
                    <a:lnTo>
                      <a:pt x="403" y="291"/>
                    </a:lnTo>
                    <a:lnTo>
                      <a:pt x="370" y="284"/>
                    </a:lnTo>
                    <a:lnTo>
                      <a:pt x="352" y="272"/>
                    </a:lnTo>
                    <a:lnTo>
                      <a:pt x="339" y="252"/>
                    </a:lnTo>
                    <a:lnTo>
                      <a:pt x="332" y="226"/>
                    </a:lnTo>
                    <a:lnTo>
                      <a:pt x="332" y="209"/>
                    </a:lnTo>
                    <a:lnTo>
                      <a:pt x="331" y="198"/>
                    </a:lnTo>
                    <a:lnTo>
                      <a:pt x="324" y="180"/>
                    </a:lnTo>
                    <a:lnTo>
                      <a:pt x="303" y="164"/>
                    </a:lnTo>
                    <a:lnTo>
                      <a:pt x="268" y="164"/>
                    </a:lnTo>
                    <a:lnTo>
                      <a:pt x="246" y="180"/>
                    </a:lnTo>
                    <a:lnTo>
                      <a:pt x="237" y="198"/>
                    </a:lnTo>
                    <a:lnTo>
                      <a:pt x="236" y="209"/>
                    </a:lnTo>
                    <a:lnTo>
                      <a:pt x="233" y="231"/>
                    </a:lnTo>
                    <a:lnTo>
                      <a:pt x="220" y="268"/>
                    </a:lnTo>
                    <a:lnTo>
                      <a:pt x="196" y="297"/>
                    </a:lnTo>
                    <a:lnTo>
                      <a:pt x="160" y="310"/>
                    </a:lnTo>
                    <a:lnTo>
                      <a:pt x="137" y="307"/>
                    </a:lnTo>
                    <a:lnTo>
                      <a:pt x="122" y="304"/>
                    </a:lnTo>
                    <a:lnTo>
                      <a:pt x="102" y="294"/>
                    </a:lnTo>
                    <a:lnTo>
                      <a:pt x="83" y="270"/>
                    </a:lnTo>
                    <a:lnTo>
                      <a:pt x="76" y="228"/>
                    </a:lnTo>
                    <a:lnTo>
                      <a:pt x="83" y="182"/>
                    </a:lnTo>
                    <a:lnTo>
                      <a:pt x="88" y="162"/>
                    </a:lnTo>
                    <a:lnTo>
                      <a:pt x="90" y="149"/>
                    </a:lnTo>
                    <a:lnTo>
                      <a:pt x="80" y="131"/>
                    </a:lnTo>
                    <a:lnTo>
                      <a:pt x="62" y="126"/>
                    </a:lnTo>
                    <a:lnTo>
                      <a:pt x="43" y="130"/>
                    </a:lnTo>
                    <a:lnTo>
                      <a:pt x="34" y="139"/>
                    </a:lnTo>
                    <a:lnTo>
                      <a:pt x="23" y="157"/>
                    </a:lnTo>
                    <a:lnTo>
                      <a:pt x="7" y="193"/>
                    </a:lnTo>
                    <a:lnTo>
                      <a:pt x="0" y="232"/>
                    </a:lnTo>
                    <a:lnTo>
                      <a:pt x="3" y="268"/>
                    </a:lnTo>
                    <a:lnTo>
                      <a:pt x="13" y="304"/>
                    </a:lnTo>
                    <a:lnTo>
                      <a:pt x="31" y="336"/>
                    </a:lnTo>
                    <a:lnTo>
                      <a:pt x="59" y="362"/>
                    </a:lnTo>
                    <a:lnTo>
                      <a:pt x="93" y="383"/>
                    </a:lnTo>
                    <a:lnTo>
                      <a:pt x="113" y="390"/>
                    </a:lnTo>
                    <a:lnTo>
                      <a:pt x="139" y="398"/>
                    </a:lnTo>
                    <a:lnTo>
                      <a:pt x="187" y="398"/>
                    </a:lnTo>
                    <a:lnTo>
                      <a:pt x="229" y="383"/>
                    </a:lnTo>
                    <a:lnTo>
                      <a:pt x="265" y="356"/>
                    </a:lnTo>
                    <a:lnTo>
                      <a:pt x="279" y="339"/>
                    </a:lnTo>
                    <a:lnTo>
                      <a:pt x="299" y="356"/>
                    </a:lnTo>
                    <a:lnTo>
                      <a:pt x="350" y="379"/>
                    </a:lnTo>
                    <a:lnTo>
                      <a:pt x="409" y="386"/>
                    </a:lnTo>
                    <a:lnTo>
                      <a:pt x="470" y="375"/>
                    </a:lnTo>
                    <a:lnTo>
                      <a:pt x="502" y="362"/>
                    </a:lnTo>
                    <a:lnTo>
                      <a:pt x="527" y="350"/>
                    </a:lnTo>
                    <a:lnTo>
                      <a:pt x="567" y="316"/>
                    </a:lnTo>
                    <a:lnTo>
                      <a:pt x="600" y="271"/>
                    </a:lnTo>
                    <a:lnTo>
                      <a:pt x="623" y="221"/>
                    </a:lnTo>
                    <a:lnTo>
                      <a:pt x="635" y="166"/>
                    </a:lnTo>
                    <a:lnTo>
                      <a:pt x="632" y="113"/>
                    </a:lnTo>
                    <a:lnTo>
                      <a:pt x="614" y="64"/>
                    </a:lnTo>
                    <a:lnTo>
                      <a:pt x="581" y="23"/>
                    </a:lnTo>
                    <a:lnTo>
                      <a:pt x="555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7" name="Freeform 19"/>
              <p:cNvSpPr>
                <a:spLocks/>
              </p:cNvSpPr>
              <p:nvPr/>
            </p:nvSpPr>
            <p:spPr bwMode="auto">
              <a:xfrm>
                <a:off x="1655" y="2515"/>
                <a:ext cx="176" cy="179"/>
              </a:xfrm>
              <a:custGeom>
                <a:avLst/>
                <a:gdLst>
                  <a:gd name="T0" fmla="*/ 301 w 528"/>
                  <a:gd name="T1" fmla="*/ 1 h 538"/>
                  <a:gd name="T2" fmla="*/ 268 w 528"/>
                  <a:gd name="T3" fmla="*/ 27 h 538"/>
                  <a:gd name="T4" fmla="*/ 273 w 528"/>
                  <a:gd name="T5" fmla="*/ 82 h 538"/>
                  <a:gd name="T6" fmla="*/ 298 w 528"/>
                  <a:gd name="T7" fmla="*/ 95 h 538"/>
                  <a:gd name="T8" fmla="*/ 373 w 528"/>
                  <a:gd name="T9" fmla="*/ 112 h 538"/>
                  <a:gd name="T10" fmla="*/ 419 w 528"/>
                  <a:gd name="T11" fmla="*/ 145 h 538"/>
                  <a:gd name="T12" fmla="*/ 423 w 528"/>
                  <a:gd name="T13" fmla="*/ 191 h 538"/>
                  <a:gd name="T14" fmla="*/ 409 w 528"/>
                  <a:gd name="T15" fmla="*/ 220 h 538"/>
                  <a:gd name="T16" fmla="*/ 357 w 528"/>
                  <a:gd name="T17" fmla="*/ 265 h 538"/>
                  <a:gd name="T18" fmla="*/ 245 w 528"/>
                  <a:gd name="T19" fmla="*/ 269 h 538"/>
                  <a:gd name="T20" fmla="*/ 207 w 528"/>
                  <a:gd name="T21" fmla="*/ 256 h 538"/>
                  <a:gd name="T22" fmla="*/ 188 w 528"/>
                  <a:gd name="T23" fmla="*/ 250 h 538"/>
                  <a:gd name="T24" fmla="*/ 150 w 528"/>
                  <a:gd name="T25" fmla="*/ 268 h 538"/>
                  <a:gd name="T26" fmla="*/ 141 w 528"/>
                  <a:gd name="T27" fmla="*/ 324 h 538"/>
                  <a:gd name="T28" fmla="*/ 161 w 528"/>
                  <a:gd name="T29" fmla="*/ 341 h 538"/>
                  <a:gd name="T30" fmla="*/ 173 w 528"/>
                  <a:gd name="T31" fmla="*/ 347 h 538"/>
                  <a:gd name="T32" fmla="*/ 178 w 528"/>
                  <a:gd name="T33" fmla="*/ 348 h 538"/>
                  <a:gd name="T34" fmla="*/ 184 w 528"/>
                  <a:gd name="T35" fmla="*/ 351 h 538"/>
                  <a:gd name="T36" fmla="*/ 220 w 528"/>
                  <a:gd name="T37" fmla="*/ 367 h 538"/>
                  <a:gd name="T38" fmla="*/ 243 w 528"/>
                  <a:gd name="T39" fmla="*/ 399 h 538"/>
                  <a:gd name="T40" fmla="*/ 180 w 528"/>
                  <a:gd name="T41" fmla="*/ 443 h 538"/>
                  <a:gd name="T42" fmla="*/ 131 w 528"/>
                  <a:gd name="T43" fmla="*/ 456 h 538"/>
                  <a:gd name="T44" fmla="*/ 62 w 528"/>
                  <a:gd name="T45" fmla="*/ 456 h 538"/>
                  <a:gd name="T46" fmla="*/ 50 w 528"/>
                  <a:gd name="T47" fmla="*/ 443 h 538"/>
                  <a:gd name="T48" fmla="*/ 10 w 528"/>
                  <a:gd name="T49" fmla="*/ 446 h 538"/>
                  <a:gd name="T50" fmla="*/ 3 w 528"/>
                  <a:gd name="T51" fmla="*/ 475 h 538"/>
                  <a:gd name="T52" fmla="*/ 45 w 528"/>
                  <a:gd name="T53" fmla="*/ 525 h 538"/>
                  <a:gd name="T54" fmla="*/ 134 w 528"/>
                  <a:gd name="T55" fmla="*/ 538 h 538"/>
                  <a:gd name="T56" fmla="*/ 190 w 528"/>
                  <a:gd name="T57" fmla="*/ 528 h 538"/>
                  <a:gd name="T58" fmla="*/ 302 w 528"/>
                  <a:gd name="T59" fmla="*/ 465 h 538"/>
                  <a:gd name="T60" fmla="*/ 355 w 528"/>
                  <a:gd name="T61" fmla="*/ 383 h 538"/>
                  <a:gd name="T62" fmla="*/ 357 w 528"/>
                  <a:gd name="T63" fmla="*/ 366 h 538"/>
                  <a:gd name="T64" fmla="*/ 425 w 528"/>
                  <a:gd name="T65" fmla="*/ 341 h 538"/>
                  <a:gd name="T66" fmla="*/ 497 w 528"/>
                  <a:gd name="T67" fmla="*/ 271 h 538"/>
                  <a:gd name="T68" fmla="*/ 520 w 528"/>
                  <a:gd name="T69" fmla="*/ 220 h 538"/>
                  <a:gd name="T70" fmla="*/ 520 w 528"/>
                  <a:gd name="T71" fmla="*/ 127 h 538"/>
                  <a:gd name="T72" fmla="*/ 469 w 528"/>
                  <a:gd name="T73" fmla="*/ 53 h 538"/>
                  <a:gd name="T74" fmla="*/ 384 w 528"/>
                  <a:gd name="T75" fmla="*/ 9 h 538"/>
                  <a:gd name="T76" fmla="*/ 311 w 528"/>
                  <a:gd name="T77" fmla="*/ 0 h 5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28" h="538">
                    <a:moveTo>
                      <a:pt x="311" y="0"/>
                    </a:moveTo>
                    <a:lnTo>
                      <a:pt x="301" y="1"/>
                    </a:lnTo>
                    <a:lnTo>
                      <a:pt x="285" y="9"/>
                    </a:lnTo>
                    <a:lnTo>
                      <a:pt x="268" y="27"/>
                    </a:lnTo>
                    <a:lnTo>
                      <a:pt x="263" y="60"/>
                    </a:lnTo>
                    <a:lnTo>
                      <a:pt x="273" y="82"/>
                    </a:lnTo>
                    <a:lnTo>
                      <a:pt x="288" y="92"/>
                    </a:lnTo>
                    <a:lnTo>
                      <a:pt x="298" y="95"/>
                    </a:lnTo>
                    <a:lnTo>
                      <a:pt x="321" y="99"/>
                    </a:lnTo>
                    <a:lnTo>
                      <a:pt x="373" y="112"/>
                    </a:lnTo>
                    <a:lnTo>
                      <a:pt x="404" y="129"/>
                    </a:lnTo>
                    <a:lnTo>
                      <a:pt x="419" y="145"/>
                    </a:lnTo>
                    <a:lnTo>
                      <a:pt x="426" y="165"/>
                    </a:lnTo>
                    <a:lnTo>
                      <a:pt x="423" y="191"/>
                    </a:lnTo>
                    <a:lnTo>
                      <a:pt x="416" y="206"/>
                    </a:lnTo>
                    <a:lnTo>
                      <a:pt x="409" y="220"/>
                    </a:lnTo>
                    <a:lnTo>
                      <a:pt x="391" y="242"/>
                    </a:lnTo>
                    <a:lnTo>
                      <a:pt x="357" y="265"/>
                    </a:lnTo>
                    <a:lnTo>
                      <a:pt x="302" y="276"/>
                    </a:lnTo>
                    <a:lnTo>
                      <a:pt x="245" y="269"/>
                    </a:lnTo>
                    <a:lnTo>
                      <a:pt x="217" y="260"/>
                    </a:lnTo>
                    <a:lnTo>
                      <a:pt x="207" y="256"/>
                    </a:lnTo>
                    <a:lnTo>
                      <a:pt x="199" y="253"/>
                    </a:lnTo>
                    <a:lnTo>
                      <a:pt x="188" y="250"/>
                    </a:lnTo>
                    <a:lnTo>
                      <a:pt x="171" y="253"/>
                    </a:lnTo>
                    <a:lnTo>
                      <a:pt x="150" y="268"/>
                    </a:lnTo>
                    <a:lnTo>
                      <a:pt x="135" y="299"/>
                    </a:lnTo>
                    <a:lnTo>
                      <a:pt x="141" y="324"/>
                    </a:lnTo>
                    <a:lnTo>
                      <a:pt x="151" y="337"/>
                    </a:lnTo>
                    <a:lnTo>
                      <a:pt x="161" y="341"/>
                    </a:lnTo>
                    <a:lnTo>
                      <a:pt x="167" y="344"/>
                    </a:lnTo>
                    <a:lnTo>
                      <a:pt x="173" y="347"/>
                    </a:lnTo>
                    <a:lnTo>
                      <a:pt x="173" y="347"/>
                    </a:lnTo>
                    <a:lnTo>
                      <a:pt x="178" y="348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220" y="367"/>
                    </a:lnTo>
                    <a:lnTo>
                      <a:pt x="252" y="386"/>
                    </a:lnTo>
                    <a:lnTo>
                      <a:pt x="243" y="399"/>
                    </a:lnTo>
                    <a:lnTo>
                      <a:pt x="220" y="420"/>
                    </a:lnTo>
                    <a:lnTo>
                      <a:pt x="180" y="443"/>
                    </a:lnTo>
                    <a:lnTo>
                      <a:pt x="150" y="452"/>
                    </a:lnTo>
                    <a:lnTo>
                      <a:pt x="131" y="456"/>
                    </a:lnTo>
                    <a:lnTo>
                      <a:pt x="85" y="459"/>
                    </a:lnTo>
                    <a:lnTo>
                      <a:pt x="62" y="456"/>
                    </a:lnTo>
                    <a:lnTo>
                      <a:pt x="57" y="453"/>
                    </a:lnTo>
                    <a:lnTo>
                      <a:pt x="50" y="443"/>
                    </a:lnTo>
                    <a:lnTo>
                      <a:pt x="30" y="438"/>
                    </a:lnTo>
                    <a:lnTo>
                      <a:pt x="10" y="446"/>
                    </a:lnTo>
                    <a:lnTo>
                      <a:pt x="0" y="463"/>
                    </a:lnTo>
                    <a:lnTo>
                      <a:pt x="3" y="475"/>
                    </a:lnTo>
                    <a:lnTo>
                      <a:pt x="13" y="498"/>
                    </a:lnTo>
                    <a:lnTo>
                      <a:pt x="45" y="525"/>
                    </a:lnTo>
                    <a:lnTo>
                      <a:pt x="88" y="537"/>
                    </a:lnTo>
                    <a:lnTo>
                      <a:pt x="134" y="538"/>
                    </a:lnTo>
                    <a:lnTo>
                      <a:pt x="155" y="534"/>
                    </a:lnTo>
                    <a:lnTo>
                      <a:pt x="190" y="528"/>
                    </a:lnTo>
                    <a:lnTo>
                      <a:pt x="250" y="504"/>
                    </a:lnTo>
                    <a:lnTo>
                      <a:pt x="302" y="465"/>
                    </a:lnTo>
                    <a:lnTo>
                      <a:pt x="341" y="414"/>
                    </a:lnTo>
                    <a:lnTo>
                      <a:pt x="355" y="383"/>
                    </a:lnTo>
                    <a:lnTo>
                      <a:pt x="358" y="374"/>
                    </a:lnTo>
                    <a:lnTo>
                      <a:pt x="357" y="366"/>
                    </a:lnTo>
                    <a:lnTo>
                      <a:pt x="381" y="360"/>
                    </a:lnTo>
                    <a:lnTo>
                      <a:pt x="425" y="341"/>
                    </a:lnTo>
                    <a:lnTo>
                      <a:pt x="463" y="311"/>
                    </a:lnTo>
                    <a:lnTo>
                      <a:pt x="497" y="271"/>
                    </a:lnTo>
                    <a:lnTo>
                      <a:pt x="509" y="246"/>
                    </a:lnTo>
                    <a:lnTo>
                      <a:pt x="520" y="220"/>
                    </a:lnTo>
                    <a:lnTo>
                      <a:pt x="528" y="171"/>
                    </a:lnTo>
                    <a:lnTo>
                      <a:pt x="520" y="127"/>
                    </a:lnTo>
                    <a:lnTo>
                      <a:pt x="499" y="86"/>
                    </a:lnTo>
                    <a:lnTo>
                      <a:pt x="469" y="53"/>
                    </a:lnTo>
                    <a:lnTo>
                      <a:pt x="430" y="26"/>
                    </a:lnTo>
                    <a:lnTo>
                      <a:pt x="384" y="9"/>
                    </a:lnTo>
                    <a:lnTo>
                      <a:pt x="337" y="0"/>
                    </a:lnTo>
                    <a:lnTo>
                      <a:pt x="31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8" name="Freeform 20"/>
              <p:cNvSpPr>
                <a:spLocks/>
              </p:cNvSpPr>
              <p:nvPr/>
            </p:nvSpPr>
            <p:spPr bwMode="auto">
              <a:xfrm>
                <a:off x="1665" y="2702"/>
                <a:ext cx="205" cy="210"/>
              </a:xfrm>
              <a:custGeom>
                <a:avLst/>
                <a:gdLst>
                  <a:gd name="T0" fmla="*/ 388 w 613"/>
                  <a:gd name="T1" fmla="*/ 3 h 630"/>
                  <a:gd name="T2" fmla="*/ 357 w 613"/>
                  <a:gd name="T3" fmla="*/ 52 h 630"/>
                  <a:gd name="T4" fmla="*/ 381 w 613"/>
                  <a:gd name="T5" fmla="*/ 89 h 630"/>
                  <a:gd name="T6" fmla="*/ 466 w 613"/>
                  <a:gd name="T7" fmla="*/ 128 h 630"/>
                  <a:gd name="T8" fmla="*/ 511 w 613"/>
                  <a:gd name="T9" fmla="*/ 174 h 630"/>
                  <a:gd name="T10" fmla="*/ 506 w 613"/>
                  <a:gd name="T11" fmla="*/ 230 h 630"/>
                  <a:gd name="T12" fmla="*/ 486 w 613"/>
                  <a:gd name="T13" fmla="*/ 265 h 630"/>
                  <a:gd name="T14" fmla="*/ 431 w 613"/>
                  <a:gd name="T15" fmla="*/ 307 h 630"/>
                  <a:gd name="T16" fmla="*/ 349 w 613"/>
                  <a:gd name="T17" fmla="*/ 312 h 630"/>
                  <a:gd name="T18" fmla="*/ 257 w 613"/>
                  <a:gd name="T19" fmla="*/ 265 h 630"/>
                  <a:gd name="T20" fmla="*/ 253 w 613"/>
                  <a:gd name="T21" fmla="*/ 260 h 630"/>
                  <a:gd name="T22" fmla="*/ 239 w 613"/>
                  <a:gd name="T23" fmla="*/ 252 h 630"/>
                  <a:gd name="T24" fmla="*/ 198 w 613"/>
                  <a:gd name="T25" fmla="*/ 256 h 630"/>
                  <a:gd name="T26" fmla="*/ 175 w 613"/>
                  <a:gd name="T27" fmla="*/ 311 h 630"/>
                  <a:gd name="T28" fmla="*/ 188 w 613"/>
                  <a:gd name="T29" fmla="*/ 334 h 630"/>
                  <a:gd name="T30" fmla="*/ 214 w 613"/>
                  <a:gd name="T31" fmla="*/ 354 h 630"/>
                  <a:gd name="T32" fmla="*/ 256 w 613"/>
                  <a:gd name="T33" fmla="*/ 422 h 630"/>
                  <a:gd name="T34" fmla="*/ 224 w 613"/>
                  <a:gd name="T35" fmla="*/ 512 h 630"/>
                  <a:gd name="T36" fmla="*/ 180 w 613"/>
                  <a:gd name="T37" fmla="*/ 543 h 630"/>
                  <a:gd name="T38" fmla="*/ 119 w 613"/>
                  <a:gd name="T39" fmla="*/ 547 h 630"/>
                  <a:gd name="T40" fmla="*/ 72 w 613"/>
                  <a:gd name="T41" fmla="*/ 495 h 630"/>
                  <a:gd name="T42" fmla="*/ 51 w 613"/>
                  <a:gd name="T43" fmla="*/ 397 h 630"/>
                  <a:gd name="T44" fmla="*/ 37 w 613"/>
                  <a:gd name="T45" fmla="*/ 374 h 630"/>
                  <a:gd name="T46" fmla="*/ 5 w 613"/>
                  <a:gd name="T47" fmla="*/ 387 h 630"/>
                  <a:gd name="T48" fmla="*/ 0 w 613"/>
                  <a:gd name="T49" fmla="*/ 425 h 630"/>
                  <a:gd name="T50" fmla="*/ 13 w 613"/>
                  <a:gd name="T51" fmla="*/ 540 h 630"/>
                  <a:gd name="T52" fmla="*/ 66 w 613"/>
                  <a:gd name="T53" fmla="*/ 607 h 630"/>
                  <a:gd name="T54" fmla="*/ 131 w 613"/>
                  <a:gd name="T55" fmla="*/ 630 h 630"/>
                  <a:gd name="T56" fmla="*/ 220 w 613"/>
                  <a:gd name="T57" fmla="*/ 615 h 630"/>
                  <a:gd name="T58" fmla="*/ 263 w 613"/>
                  <a:gd name="T59" fmla="*/ 594 h 630"/>
                  <a:gd name="T60" fmla="*/ 329 w 613"/>
                  <a:gd name="T61" fmla="*/ 522 h 630"/>
                  <a:gd name="T62" fmla="*/ 352 w 613"/>
                  <a:gd name="T63" fmla="*/ 452 h 630"/>
                  <a:gd name="T64" fmla="*/ 352 w 613"/>
                  <a:gd name="T65" fmla="*/ 410 h 630"/>
                  <a:gd name="T66" fmla="*/ 446 w 613"/>
                  <a:gd name="T67" fmla="*/ 404 h 630"/>
                  <a:gd name="T68" fmla="*/ 555 w 613"/>
                  <a:gd name="T69" fmla="*/ 338 h 630"/>
                  <a:gd name="T70" fmla="*/ 594 w 613"/>
                  <a:gd name="T71" fmla="*/ 283 h 630"/>
                  <a:gd name="T72" fmla="*/ 613 w 613"/>
                  <a:gd name="T73" fmla="*/ 177 h 630"/>
                  <a:gd name="T74" fmla="*/ 574 w 613"/>
                  <a:gd name="T75" fmla="*/ 82 h 630"/>
                  <a:gd name="T76" fmla="*/ 489 w 613"/>
                  <a:gd name="T77" fmla="*/ 17 h 630"/>
                  <a:gd name="T78" fmla="*/ 404 w 613"/>
                  <a:gd name="T79" fmla="*/ 0 h 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13" h="630">
                    <a:moveTo>
                      <a:pt x="404" y="0"/>
                    </a:moveTo>
                    <a:lnTo>
                      <a:pt x="388" y="3"/>
                    </a:lnTo>
                    <a:lnTo>
                      <a:pt x="365" y="21"/>
                    </a:lnTo>
                    <a:lnTo>
                      <a:pt x="357" y="52"/>
                    </a:lnTo>
                    <a:lnTo>
                      <a:pt x="367" y="79"/>
                    </a:lnTo>
                    <a:lnTo>
                      <a:pt x="381" y="89"/>
                    </a:lnTo>
                    <a:lnTo>
                      <a:pt x="410" y="101"/>
                    </a:lnTo>
                    <a:lnTo>
                      <a:pt x="466" y="128"/>
                    </a:lnTo>
                    <a:lnTo>
                      <a:pt x="498" y="152"/>
                    </a:lnTo>
                    <a:lnTo>
                      <a:pt x="511" y="174"/>
                    </a:lnTo>
                    <a:lnTo>
                      <a:pt x="515" y="200"/>
                    </a:lnTo>
                    <a:lnTo>
                      <a:pt x="506" y="230"/>
                    </a:lnTo>
                    <a:lnTo>
                      <a:pt x="498" y="249"/>
                    </a:lnTo>
                    <a:lnTo>
                      <a:pt x="486" y="265"/>
                    </a:lnTo>
                    <a:lnTo>
                      <a:pt x="462" y="291"/>
                    </a:lnTo>
                    <a:lnTo>
                      <a:pt x="431" y="307"/>
                    </a:lnTo>
                    <a:lnTo>
                      <a:pt x="400" y="314"/>
                    </a:lnTo>
                    <a:lnTo>
                      <a:pt x="349" y="312"/>
                    </a:lnTo>
                    <a:lnTo>
                      <a:pt x="285" y="286"/>
                    </a:lnTo>
                    <a:lnTo>
                      <a:pt x="257" y="265"/>
                    </a:lnTo>
                    <a:lnTo>
                      <a:pt x="257" y="265"/>
                    </a:lnTo>
                    <a:lnTo>
                      <a:pt x="253" y="260"/>
                    </a:lnTo>
                    <a:lnTo>
                      <a:pt x="247" y="258"/>
                    </a:lnTo>
                    <a:lnTo>
                      <a:pt x="239" y="252"/>
                    </a:lnTo>
                    <a:lnTo>
                      <a:pt x="223" y="249"/>
                    </a:lnTo>
                    <a:lnTo>
                      <a:pt x="198" y="256"/>
                    </a:lnTo>
                    <a:lnTo>
                      <a:pt x="177" y="285"/>
                    </a:lnTo>
                    <a:lnTo>
                      <a:pt x="175" y="311"/>
                    </a:lnTo>
                    <a:lnTo>
                      <a:pt x="181" y="327"/>
                    </a:lnTo>
                    <a:lnTo>
                      <a:pt x="188" y="334"/>
                    </a:lnTo>
                    <a:lnTo>
                      <a:pt x="201" y="344"/>
                    </a:lnTo>
                    <a:lnTo>
                      <a:pt x="214" y="354"/>
                    </a:lnTo>
                    <a:lnTo>
                      <a:pt x="234" y="376"/>
                    </a:lnTo>
                    <a:lnTo>
                      <a:pt x="256" y="422"/>
                    </a:lnTo>
                    <a:lnTo>
                      <a:pt x="253" y="469"/>
                    </a:lnTo>
                    <a:lnTo>
                      <a:pt x="224" y="512"/>
                    </a:lnTo>
                    <a:lnTo>
                      <a:pt x="198" y="531"/>
                    </a:lnTo>
                    <a:lnTo>
                      <a:pt x="180" y="543"/>
                    </a:lnTo>
                    <a:lnTo>
                      <a:pt x="146" y="551"/>
                    </a:lnTo>
                    <a:lnTo>
                      <a:pt x="119" y="547"/>
                    </a:lnTo>
                    <a:lnTo>
                      <a:pt x="96" y="533"/>
                    </a:lnTo>
                    <a:lnTo>
                      <a:pt x="72" y="495"/>
                    </a:lnTo>
                    <a:lnTo>
                      <a:pt x="54" y="430"/>
                    </a:lnTo>
                    <a:lnTo>
                      <a:pt x="51" y="397"/>
                    </a:lnTo>
                    <a:lnTo>
                      <a:pt x="50" y="386"/>
                    </a:lnTo>
                    <a:lnTo>
                      <a:pt x="37" y="374"/>
                    </a:lnTo>
                    <a:lnTo>
                      <a:pt x="20" y="374"/>
                    </a:lnTo>
                    <a:lnTo>
                      <a:pt x="5" y="387"/>
                    </a:lnTo>
                    <a:lnTo>
                      <a:pt x="2" y="397"/>
                    </a:lnTo>
                    <a:lnTo>
                      <a:pt x="0" y="425"/>
                    </a:lnTo>
                    <a:lnTo>
                      <a:pt x="1" y="484"/>
                    </a:lnTo>
                    <a:lnTo>
                      <a:pt x="13" y="540"/>
                    </a:lnTo>
                    <a:lnTo>
                      <a:pt x="43" y="589"/>
                    </a:lnTo>
                    <a:lnTo>
                      <a:pt x="66" y="607"/>
                    </a:lnTo>
                    <a:lnTo>
                      <a:pt x="87" y="619"/>
                    </a:lnTo>
                    <a:lnTo>
                      <a:pt x="131" y="630"/>
                    </a:lnTo>
                    <a:lnTo>
                      <a:pt x="175" y="628"/>
                    </a:lnTo>
                    <a:lnTo>
                      <a:pt x="220" y="615"/>
                    </a:lnTo>
                    <a:lnTo>
                      <a:pt x="241" y="606"/>
                    </a:lnTo>
                    <a:lnTo>
                      <a:pt x="263" y="594"/>
                    </a:lnTo>
                    <a:lnTo>
                      <a:pt x="300" y="561"/>
                    </a:lnTo>
                    <a:lnTo>
                      <a:pt x="329" y="522"/>
                    </a:lnTo>
                    <a:lnTo>
                      <a:pt x="348" y="476"/>
                    </a:lnTo>
                    <a:lnTo>
                      <a:pt x="352" y="452"/>
                    </a:lnTo>
                    <a:lnTo>
                      <a:pt x="355" y="430"/>
                    </a:lnTo>
                    <a:lnTo>
                      <a:pt x="352" y="410"/>
                    </a:lnTo>
                    <a:lnTo>
                      <a:pt x="384" y="413"/>
                    </a:lnTo>
                    <a:lnTo>
                      <a:pt x="446" y="404"/>
                    </a:lnTo>
                    <a:lnTo>
                      <a:pt x="505" y="380"/>
                    </a:lnTo>
                    <a:lnTo>
                      <a:pt x="555" y="338"/>
                    </a:lnTo>
                    <a:lnTo>
                      <a:pt x="577" y="309"/>
                    </a:lnTo>
                    <a:lnTo>
                      <a:pt x="594" y="283"/>
                    </a:lnTo>
                    <a:lnTo>
                      <a:pt x="611" y="230"/>
                    </a:lnTo>
                    <a:lnTo>
                      <a:pt x="613" y="177"/>
                    </a:lnTo>
                    <a:lnTo>
                      <a:pt x="600" y="127"/>
                    </a:lnTo>
                    <a:lnTo>
                      <a:pt x="574" y="82"/>
                    </a:lnTo>
                    <a:lnTo>
                      <a:pt x="537" y="44"/>
                    </a:lnTo>
                    <a:lnTo>
                      <a:pt x="489" y="17"/>
                    </a:lnTo>
                    <a:lnTo>
                      <a:pt x="434" y="1"/>
                    </a:lnTo>
                    <a:lnTo>
                      <a:pt x="40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72" name="Group 31"/>
            <p:cNvGrpSpPr>
              <a:grpSpLocks noChangeAspect="1"/>
            </p:cNvGrpSpPr>
            <p:nvPr/>
          </p:nvGrpSpPr>
          <p:grpSpPr bwMode="auto">
            <a:xfrm>
              <a:off x="594443" y="5066831"/>
              <a:ext cx="167284" cy="203007"/>
              <a:chOff x="2647" y="1727"/>
              <a:chExt cx="192" cy="233"/>
            </a:xfrm>
            <a:solidFill>
              <a:schemeClr val="bg1">
                <a:lumMod val="85000"/>
              </a:schemeClr>
            </a:solidFill>
          </p:grpSpPr>
          <p:sp>
            <p:nvSpPr>
              <p:cNvPr id="73" name="Freeform 32"/>
              <p:cNvSpPr>
                <a:spLocks/>
              </p:cNvSpPr>
              <p:nvPr/>
            </p:nvSpPr>
            <p:spPr bwMode="auto">
              <a:xfrm>
                <a:off x="2699" y="1727"/>
                <a:ext cx="140" cy="152"/>
              </a:xfrm>
              <a:custGeom>
                <a:avLst/>
                <a:gdLst>
                  <a:gd name="T0" fmla="*/ 94 w 421"/>
                  <a:gd name="T1" fmla="*/ 455 h 455"/>
                  <a:gd name="T2" fmla="*/ 0 w 421"/>
                  <a:gd name="T3" fmla="*/ 362 h 455"/>
                  <a:gd name="T4" fmla="*/ 172 w 421"/>
                  <a:gd name="T5" fmla="*/ 191 h 455"/>
                  <a:gd name="T6" fmla="*/ 371 w 421"/>
                  <a:gd name="T7" fmla="*/ 1 h 455"/>
                  <a:gd name="T8" fmla="*/ 377 w 421"/>
                  <a:gd name="T9" fmla="*/ 0 h 455"/>
                  <a:gd name="T10" fmla="*/ 404 w 421"/>
                  <a:gd name="T11" fmla="*/ 4 h 455"/>
                  <a:gd name="T12" fmla="*/ 419 w 421"/>
                  <a:gd name="T13" fmla="*/ 21 h 455"/>
                  <a:gd name="T14" fmla="*/ 421 w 421"/>
                  <a:gd name="T15" fmla="*/ 37 h 455"/>
                  <a:gd name="T16" fmla="*/ 364 w 421"/>
                  <a:gd name="T17" fmla="*/ 120 h 455"/>
                  <a:gd name="T18" fmla="*/ 130 w 421"/>
                  <a:gd name="T19" fmla="*/ 410 h 455"/>
                  <a:gd name="T20" fmla="*/ 94 w 421"/>
                  <a:gd name="T21" fmla="*/ 455 h 4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21" h="455">
                    <a:moveTo>
                      <a:pt x="94" y="455"/>
                    </a:moveTo>
                    <a:lnTo>
                      <a:pt x="0" y="362"/>
                    </a:lnTo>
                    <a:lnTo>
                      <a:pt x="172" y="191"/>
                    </a:lnTo>
                    <a:lnTo>
                      <a:pt x="371" y="1"/>
                    </a:lnTo>
                    <a:lnTo>
                      <a:pt x="377" y="0"/>
                    </a:lnTo>
                    <a:lnTo>
                      <a:pt x="404" y="4"/>
                    </a:lnTo>
                    <a:lnTo>
                      <a:pt x="419" y="21"/>
                    </a:lnTo>
                    <a:lnTo>
                      <a:pt x="421" y="37"/>
                    </a:lnTo>
                    <a:lnTo>
                      <a:pt x="364" y="120"/>
                    </a:lnTo>
                    <a:lnTo>
                      <a:pt x="130" y="410"/>
                    </a:lnTo>
                    <a:lnTo>
                      <a:pt x="94" y="45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4" name="Freeform 33"/>
              <p:cNvSpPr>
                <a:spLocks/>
              </p:cNvSpPr>
              <p:nvPr/>
            </p:nvSpPr>
            <p:spPr bwMode="auto">
              <a:xfrm>
                <a:off x="2647" y="1856"/>
                <a:ext cx="76" cy="104"/>
              </a:xfrm>
              <a:custGeom>
                <a:avLst/>
                <a:gdLst>
                  <a:gd name="T0" fmla="*/ 22 w 226"/>
                  <a:gd name="T1" fmla="*/ 314 h 314"/>
                  <a:gd name="T2" fmla="*/ 21 w 226"/>
                  <a:gd name="T3" fmla="*/ 301 h 314"/>
                  <a:gd name="T4" fmla="*/ 37 w 226"/>
                  <a:gd name="T5" fmla="*/ 242 h 314"/>
                  <a:gd name="T6" fmla="*/ 63 w 226"/>
                  <a:gd name="T7" fmla="*/ 219 h 314"/>
                  <a:gd name="T8" fmla="*/ 90 w 226"/>
                  <a:gd name="T9" fmla="*/ 211 h 314"/>
                  <a:gd name="T10" fmla="*/ 107 w 226"/>
                  <a:gd name="T11" fmla="*/ 209 h 314"/>
                  <a:gd name="T12" fmla="*/ 125 w 226"/>
                  <a:gd name="T13" fmla="*/ 208 h 314"/>
                  <a:gd name="T14" fmla="*/ 153 w 226"/>
                  <a:gd name="T15" fmla="*/ 199 h 314"/>
                  <a:gd name="T16" fmla="*/ 188 w 226"/>
                  <a:gd name="T17" fmla="*/ 173 h 314"/>
                  <a:gd name="T18" fmla="*/ 223 w 226"/>
                  <a:gd name="T19" fmla="*/ 107 h 314"/>
                  <a:gd name="T20" fmla="*/ 226 w 226"/>
                  <a:gd name="T21" fmla="*/ 91 h 314"/>
                  <a:gd name="T22" fmla="*/ 132 w 226"/>
                  <a:gd name="T23" fmla="*/ 0 h 314"/>
                  <a:gd name="T24" fmla="*/ 96 w 226"/>
                  <a:gd name="T25" fmla="*/ 17 h 314"/>
                  <a:gd name="T26" fmla="*/ 44 w 226"/>
                  <a:gd name="T27" fmla="*/ 61 h 314"/>
                  <a:gd name="T28" fmla="*/ 13 w 226"/>
                  <a:gd name="T29" fmla="*/ 113 h 314"/>
                  <a:gd name="T30" fmla="*/ 0 w 226"/>
                  <a:gd name="T31" fmla="*/ 165 h 314"/>
                  <a:gd name="T32" fmla="*/ 2 w 226"/>
                  <a:gd name="T33" fmla="*/ 239 h 314"/>
                  <a:gd name="T34" fmla="*/ 19 w 226"/>
                  <a:gd name="T35" fmla="*/ 307 h 314"/>
                  <a:gd name="T36" fmla="*/ 22 w 226"/>
                  <a:gd name="T37" fmla="*/ 314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26" h="314">
                    <a:moveTo>
                      <a:pt x="22" y="314"/>
                    </a:moveTo>
                    <a:lnTo>
                      <a:pt x="21" y="301"/>
                    </a:lnTo>
                    <a:lnTo>
                      <a:pt x="37" y="242"/>
                    </a:lnTo>
                    <a:lnTo>
                      <a:pt x="63" y="219"/>
                    </a:lnTo>
                    <a:lnTo>
                      <a:pt x="90" y="211"/>
                    </a:lnTo>
                    <a:lnTo>
                      <a:pt x="107" y="209"/>
                    </a:lnTo>
                    <a:lnTo>
                      <a:pt x="125" y="208"/>
                    </a:lnTo>
                    <a:lnTo>
                      <a:pt x="153" y="199"/>
                    </a:lnTo>
                    <a:lnTo>
                      <a:pt x="188" y="173"/>
                    </a:lnTo>
                    <a:lnTo>
                      <a:pt x="223" y="107"/>
                    </a:lnTo>
                    <a:lnTo>
                      <a:pt x="226" y="91"/>
                    </a:lnTo>
                    <a:lnTo>
                      <a:pt x="132" y="0"/>
                    </a:lnTo>
                    <a:lnTo>
                      <a:pt x="96" y="17"/>
                    </a:lnTo>
                    <a:lnTo>
                      <a:pt x="44" y="61"/>
                    </a:lnTo>
                    <a:lnTo>
                      <a:pt x="13" y="113"/>
                    </a:lnTo>
                    <a:lnTo>
                      <a:pt x="0" y="165"/>
                    </a:lnTo>
                    <a:lnTo>
                      <a:pt x="2" y="239"/>
                    </a:lnTo>
                    <a:lnTo>
                      <a:pt x="19" y="307"/>
                    </a:lnTo>
                    <a:lnTo>
                      <a:pt x="22" y="3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2" name="Rectangle 2">
            <a:extLst>
              <a:ext uri="{FF2B5EF4-FFF2-40B4-BE49-F238E27FC236}">
                <a16:creationId xmlns:a16="http://schemas.microsoft.com/office/drawing/2014/main" id="{ABC764A1-D4FB-4714-A32E-7F6C7FEFA6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3B9B628-895F-48CD-894B-375C069B987E}"/>
              </a:ext>
            </a:extLst>
          </p:cNvPr>
          <p:cNvSpPr/>
          <p:nvPr/>
        </p:nvSpPr>
        <p:spPr>
          <a:xfrm>
            <a:off x="5956379" y="1146245"/>
            <a:ext cx="9779799" cy="5247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ko-KR" altLang="en-US" sz="1400" b="1" dirty="0"/>
              <a:t>개요</a:t>
            </a:r>
            <a:endParaRPr lang="ko-KR" altLang="en-US" sz="1400" dirty="0"/>
          </a:p>
          <a:p>
            <a:pPr fontAlgn="base"/>
            <a:r>
              <a:rPr lang="ko-KR" altLang="en-US" sz="1100" dirty="0"/>
              <a:t>구매자가 전자상거래시스템에서 물품을 검색하는 기능이다</a:t>
            </a:r>
            <a:endParaRPr lang="en-US" altLang="ko-KR" sz="1100" dirty="0"/>
          </a:p>
          <a:p>
            <a:pPr fontAlgn="base"/>
            <a:endParaRPr lang="en-US" altLang="ko-KR" sz="1100" dirty="0"/>
          </a:p>
          <a:p>
            <a:pPr fontAlgn="base"/>
            <a:r>
              <a:rPr lang="ko-KR" altLang="en-US" sz="1400" b="1" dirty="0"/>
              <a:t>사전조건</a:t>
            </a:r>
            <a:endParaRPr lang="ko-KR" altLang="en-US" sz="1400" dirty="0"/>
          </a:p>
          <a:p>
            <a:pPr fontAlgn="base"/>
            <a:r>
              <a:rPr lang="en-US" altLang="ko-KR" sz="1100" dirty="0"/>
              <a:t>1. </a:t>
            </a:r>
            <a:r>
              <a:rPr lang="ko-KR" altLang="en-US" sz="1100" dirty="0"/>
              <a:t>거래 시스템과 고객 및 </a:t>
            </a:r>
            <a:r>
              <a:rPr lang="en-US" altLang="ko-KR" sz="1100" dirty="0"/>
              <a:t>DB </a:t>
            </a:r>
            <a:r>
              <a:rPr lang="ko-KR" altLang="en-US" sz="1100" dirty="0"/>
              <a:t>네트워크 연결이 정상적이어야 한다</a:t>
            </a:r>
          </a:p>
          <a:p>
            <a:pPr fontAlgn="base"/>
            <a:r>
              <a:rPr lang="en-US" altLang="ko-KR" sz="1100" dirty="0"/>
              <a:t>2. </a:t>
            </a:r>
            <a:r>
              <a:rPr lang="ko-KR" altLang="en-US" sz="1100" dirty="0"/>
              <a:t>시스템은 고객의 정보를 </a:t>
            </a:r>
            <a:r>
              <a:rPr lang="en-US" altLang="ko-KR" sz="1100" dirty="0"/>
              <a:t>DB</a:t>
            </a:r>
            <a:r>
              <a:rPr lang="ko-KR" altLang="en-US" sz="1100" dirty="0"/>
              <a:t>로부터 읽기가 가능해야 한다</a:t>
            </a:r>
          </a:p>
          <a:p>
            <a:pPr fontAlgn="base"/>
            <a:r>
              <a:rPr lang="en-US" altLang="ko-KR" sz="1100" dirty="0"/>
              <a:t>3. </a:t>
            </a:r>
            <a:r>
              <a:rPr lang="ko-KR" altLang="en-US" sz="1100" dirty="0"/>
              <a:t>로그인이 이루어진 상태여야 한다</a:t>
            </a:r>
            <a:endParaRPr lang="en-US" altLang="ko-KR" sz="1100" dirty="0"/>
          </a:p>
          <a:p>
            <a:pPr fontAlgn="base"/>
            <a:endParaRPr lang="en-US" altLang="ko-KR" sz="1100" dirty="0"/>
          </a:p>
          <a:p>
            <a:pPr fontAlgn="base"/>
            <a:r>
              <a:rPr lang="ko-KR" altLang="en-US" sz="1400" b="1" dirty="0"/>
              <a:t>사후조건</a:t>
            </a:r>
            <a:endParaRPr lang="ko-KR" altLang="en-US" sz="1400" dirty="0"/>
          </a:p>
          <a:p>
            <a:pPr fontAlgn="base"/>
            <a:r>
              <a:rPr lang="ko-KR" altLang="en-US" sz="1100" dirty="0"/>
              <a:t>고객이 검색할 내용과 검색버튼을 누르면 </a:t>
            </a:r>
            <a:r>
              <a:rPr lang="en-US" altLang="ko-KR" sz="1100" dirty="0"/>
              <a:t>DB</a:t>
            </a:r>
            <a:r>
              <a:rPr lang="ko-KR" altLang="en-US" sz="1100" dirty="0"/>
              <a:t>를 통해서 관련 내용과 </a:t>
            </a:r>
            <a:endParaRPr lang="en-US" altLang="ko-KR" sz="1100" dirty="0"/>
          </a:p>
          <a:p>
            <a:pPr fontAlgn="base"/>
            <a:r>
              <a:rPr lang="ko-KR" altLang="en-US" sz="1100" dirty="0"/>
              <a:t>같거나 비슷한 게시물을 보여준다</a:t>
            </a:r>
          </a:p>
          <a:p>
            <a:pPr fontAlgn="base"/>
            <a:endParaRPr lang="en-US" altLang="ko-KR" sz="1400" dirty="0"/>
          </a:p>
          <a:p>
            <a:pPr fontAlgn="base"/>
            <a:r>
              <a:rPr lang="ko-KR" altLang="en-US" sz="1400" b="1" dirty="0"/>
              <a:t>기본 흐름</a:t>
            </a:r>
          </a:p>
          <a:p>
            <a:pPr lvl="0" fontAlgn="base"/>
            <a:r>
              <a:rPr lang="ko-KR" altLang="en-US" sz="1100" dirty="0"/>
              <a:t>고객은 검색할 내용을 </a:t>
            </a:r>
            <a:r>
              <a:rPr lang="ko-KR" altLang="en-US" sz="1100" dirty="0" err="1"/>
              <a:t>검색란에</a:t>
            </a:r>
            <a:r>
              <a:rPr lang="ko-KR" altLang="en-US" sz="1100" dirty="0"/>
              <a:t> 기입하여 검색버튼을 누른다</a:t>
            </a:r>
          </a:p>
          <a:p>
            <a:pPr lvl="0" fontAlgn="base"/>
            <a:r>
              <a:rPr lang="ko-KR" altLang="en-US" sz="1100" dirty="0"/>
              <a:t>클라이언트는 </a:t>
            </a:r>
            <a:r>
              <a:rPr lang="en-US" altLang="ko-KR" sz="1100" dirty="0"/>
              <a:t>DB</a:t>
            </a:r>
            <a:r>
              <a:rPr lang="ko-KR" altLang="en-US" sz="1100" dirty="0"/>
              <a:t>에 게시물 정보를 요청한다</a:t>
            </a:r>
          </a:p>
          <a:p>
            <a:pPr lvl="0" fontAlgn="base"/>
            <a:r>
              <a:rPr lang="en-US" altLang="ko-KR" sz="1100" dirty="0"/>
              <a:t>DB</a:t>
            </a:r>
            <a:r>
              <a:rPr lang="ko-KR" altLang="en-US" sz="1100" dirty="0"/>
              <a:t>는 게시물 정보를 클라이언트에 전달한다</a:t>
            </a:r>
          </a:p>
          <a:p>
            <a:pPr lvl="0" fontAlgn="base"/>
            <a:r>
              <a:rPr lang="ko-KR" altLang="en-US" sz="1100" dirty="0"/>
              <a:t>클라이언트는 검색할 내용과 같거나 비슷한 게시물을 전달한다</a:t>
            </a:r>
          </a:p>
          <a:p>
            <a:pPr lvl="0" fontAlgn="base"/>
            <a:r>
              <a:rPr lang="ko-KR" altLang="en-US" sz="1100" dirty="0"/>
              <a:t>고객은 물품을 찾아서 거래한다</a:t>
            </a:r>
          </a:p>
          <a:p>
            <a:pPr fontAlgn="base"/>
            <a:endParaRPr lang="en-US" altLang="ko-KR" sz="1400" b="1" dirty="0"/>
          </a:p>
          <a:p>
            <a:pPr fontAlgn="base"/>
            <a:r>
              <a:rPr lang="ko-KR" altLang="en-US" sz="1400" b="1" dirty="0"/>
              <a:t>대체흐름 </a:t>
            </a:r>
            <a:endParaRPr lang="ko-KR" altLang="en-US" sz="1400" dirty="0"/>
          </a:p>
          <a:p>
            <a:pPr fontAlgn="base"/>
            <a:r>
              <a:rPr lang="en-US" altLang="ko-KR" sz="1100" dirty="0"/>
              <a:t>1. </a:t>
            </a:r>
            <a:r>
              <a:rPr lang="ko-KR" altLang="en-US" sz="1100" dirty="0"/>
              <a:t>검색내용을 입력하지 않고 검색 요청을 한다</a:t>
            </a:r>
          </a:p>
          <a:p>
            <a:pPr fontAlgn="base"/>
            <a:r>
              <a:rPr lang="en-US" altLang="ko-KR" sz="1100" dirty="0"/>
              <a:t>1.1 </a:t>
            </a:r>
            <a:r>
              <a:rPr lang="ko-KR" altLang="en-US" sz="1100" dirty="0"/>
              <a:t>내용을 입력할 것을 요구한다</a:t>
            </a:r>
          </a:p>
          <a:p>
            <a:pPr fontAlgn="base"/>
            <a:r>
              <a:rPr lang="en-US" altLang="ko-KR" sz="1100" dirty="0"/>
              <a:t>2. </a:t>
            </a:r>
            <a:r>
              <a:rPr lang="ko-KR" altLang="en-US" sz="1100" dirty="0"/>
              <a:t>검색 요청을 했으나 해당하는 물품이 없다면 해당 물품이 존재하지 </a:t>
            </a:r>
            <a:endParaRPr lang="en-US" altLang="ko-KR" sz="1100" dirty="0"/>
          </a:p>
          <a:p>
            <a:pPr fontAlgn="base"/>
            <a:r>
              <a:rPr lang="ko-KR" altLang="en-US" sz="1100" dirty="0"/>
              <a:t>않다는 메시지를 출력한다</a:t>
            </a:r>
            <a:endParaRPr lang="en-US" altLang="ko-KR" sz="1100" dirty="0"/>
          </a:p>
          <a:p>
            <a:pPr fontAlgn="base"/>
            <a:endParaRPr lang="ko-KR" altLang="en-US" sz="1100" dirty="0"/>
          </a:p>
          <a:p>
            <a:pPr fontAlgn="base"/>
            <a:r>
              <a:rPr lang="ko-KR" altLang="en-US" sz="1400" b="1" dirty="0"/>
              <a:t>비기능적 요구사항</a:t>
            </a:r>
            <a:endParaRPr lang="ko-KR" altLang="en-US" sz="1400" dirty="0"/>
          </a:p>
          <a:p>
            <a:pPr fontAlgn="base"/>
            <a:r>
              <a:rPr lang="ko-KR" altLang="en-US" sz="1100" dirty="0"/>
              <a:t>없음</a:t>
            </a:r>
          </a:p>
          <a:p>
            <a:pPr fontAlgn="base"/>
            <a:endParaRPr lang="ko-KR" altLang="en-US" sz="14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9553CEE-9F80-4FF4-AA9A-4692376800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4560" y="644874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49" name="_x530691600">
            <a:extLst>
              <a:ext uri="{FF2B5EF4-FFF2-40B4-BE49-F238E27FC236}">
                <a16:creationId xmlns:a16="http://schemas.microsoft.com/office/drawing/2014/main" id="{6AAA14AB-DF0A-489F-B9CE-18319DD4C9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560" y="1317974"/>
            <a:ext cx="4937125" cy="2155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4">
            <a:extLst>
              <a:ext uri="{FF2B5EF4-FFF2-40B4-BE49-F238E27FC236}">
                <a16:creationId xmlns:a16="http://schemas.microsoft.com/office/drawing/2014/main" id="{8A918D1C-C1E5-4AE9-B683-451FD2BB3C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51" name="_x530653584">
            <a:extLst>
              <a:ext uri="{FF2B5EF4-FFF2-40B4-BE49-F238E27FC236}">
                <a16:creationId xmlns:a16="http://schemas.microsoft.com/office/drawing/2014/main" id="{58ACDAB0-53CD-4D90-ADCB-A732A3D7CA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9616" y="3977507"/>
            <a:ext cx="3319591" cy="2178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B80635D-E905-46EA-8D39-43047F75EED3}"/>
              </a:ext>
            </a:extLst>
          </p:cNvPr>
          <p:cNvSpPr txBox="1"/>
          <p:nvPr/>
        </p:nvSpPr>
        <p:spPr>
          <a:xfrm>
            <a:off x="1345721" y="3644382"/>
            <a:ext cx="2691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이벤트 흐름도</a:t>
            </a:r>
          </a:p>
        </p:txBody>
      </p:sp>
    </p:spTree>
    <p:extLst>
      <p:ext uri="{BB962C8B-B14F-4D97-AF65-F5344CB8AC3E}">
        <p14:creationId xmlns:p14="http://schemas.microsoft.com/office/powerpoint/2010/main" val="2891448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409575" y="419993"/>
            <a:ext cx="11372850" cy="6018014"/>
          </a:xfrm>
          <a:prstGeom prst="rect">
            <a:avLst/>
          </a:prstGeom>
          <a:solidFill>
            <a:schemeClr val="bg1"/>
          </a:solidFill>
          <a:ln w="187325">
            <a:noFill/>
          </a:ln>
          <a:effectLst>
            <a:outerShdw blurRad="431800" dist="241300" dir="5400000" sx="97000" sy="97000" algn="t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2" latinLnBrk="0">
              <a:lnSpc>
                <a:spcPct val="150000"/>
              </a:lnSpc>
              <a:defRPr/>
            </a:pPr>
            <a:r>
              <a:rPr lang="ko-KR" altLang="en-US" sz="2400" b="1" kern="0" dirty="0">
                <a:solidFill>
                  <a:prstClr val="black">
                    <a:lumMod val="50000"/>
                    <a:lumOff val="50000"/>
                  </a:prstClr>
                </a:solidFill>
              </a:rPr>
              <a:t>물품 등록</a:t>
            </a:r>
            <a:endParaRPr lang="en-US" altLang="ko-KR" sz="2400" b="1" kern="0" dirty="0">
              <a:solidFill>
                <a:prstClr val="black">
                  <a:lumMod val="50000"/>
                  <a:lumOff val="50000"/>
                </a:prstClr>
              </a:solidFill>
            </a:endParaRPr>
          </a:p>
          <a:p>
            <a:pPr lvl="2" latinLnBrk="0">
              <a:lnSpc>
                <a:spcPct val="150000"/>
              </a:lnSpc>
              <a:defRPr/>
            </a:pPr>
            <a:r>
              <a:rPr lang="ko-KR" altLang="en-US" sz="800" kern="0" dirty="0">
                <a:solidFill>
                  <a:prstClr val="white">
                    <a:lumMod val="75000"/>
                  </a:prstClr>
                </a:solidFill>
              </a:rPr>
              <a:t>전자 직거래 프로그램 구축</a:t>
            </a:r>
            <a:endParaRPr lang="ko-KR" altLang="en-US" sz="4400" kern="0" dirty="0">
              <a:solidFill>
                <a:prstClr val="white">
                  <a:lumMod val="75000"/>
                </a:prstClr>
              </a:solidFill>
            </a:endParaRPr>
          </a:p>
        </p:txBody>
      </p:sp>
      <p:grpSp>
        <p:nvGrpSpPr>
          <p:cNvPr id="63" name="그룹 62"/>
          <p:cNvGrpSpPr/>
          <p:nvPr/>
        </p:nvGrpSpPr>
        <p:grpSpPr>
          <a:xfrm>
            <a:off x="581527" y="419993"/>
            <a:ext cx="358273" cy="6018014"/>
            <a:chOff x="581527" y="419993"/>
            <a:chExt cx="358273" cy="6018014"/>
          </a:xfrm>
        </p:grpSpPr>
        <p:cxnSp>
          <p:nvCxnSpPr>
            <p:cNvPr id="64" name="직선 연결선 63"/>
            <p:cNvCxnSpPr/>
            <p:nvPr/>
          </p:nvCxnSpPr>
          <p:spPr>
            <a:xfrm>
              <a:off x="939800" y="419993"/>
              <a:ext cx="0" cy="6018014"/>
            </a:xfrm>
            <a:prstGeom prst="line">
              <a:avLst/>
            </a:prstGeom>
            <a:ln w="127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Freeform 9"/>
            <p:cNvSpPr>
              <a:spLocks/>
            </p:cNvSpPr>
            <p:nvPr/>
          </p:nvSpPr>
          <p:spPr bwMode="auto">
            <a:xfrm>
              <a:off x="612262" y="1494240"/>
              <a:ext cx="131646" cy="17373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66" name="Group 12"/>
            <p:cNvGrpSpPr>
              <a:grpSpLocks noChangeAspect="1"/>
            </p:cNvGrpSpPr>
            <p:nvPr/>
          </p:nvGrpSpPr>
          <p:grpSpPr bwMode="auto">
            <a:xfrm>
              <a:off x="581527" y="787428"/>
              <a:ext cx="193117" cy="153620"/>
              <a:chOff x="6124" y="305"/>
              <a:chExt cx="841" cy="669"/>
            </a:xfrm>
            <a:solidFill>
              <a:schemeClr val="tx1">
                <a:lumMod val="50000"/>
                <a:lumOff val="50000"/>
              </a:schemeClr>
            </a:solidFill>
          </p:grpSpPr>
          <p:sp>
            <p:nvSpPr>
              <p:cNvPr id="83" name="Freeform 13"/>
              <p:cNvSpPr>
                <a:spLocks/>
              </p:cNvSpPr>
              <p:nvPr/>
            </p:nvSpPr>
            <p:spPr bwMode="auto">
              <a:xfrm>
                <a:off x="6244" y="440"/>
                <a:ext cx="601" cy="534"/>
              </a:xfrm>
              <a:custGeom>
                <a:avLst/>
                <a:gdLst>
                  <a:gd name="T0" fmla="*/ 902 w 1802"/>
                  <a:gd name="T1" fmla="*/ 0 h 1602"/>
                  <a:gd name="T2" fmla="*/ 2 w 1802"/>
                  <a:gd name="T3" fmla="*/ 742 h 1602"/>
                  <a:gd name="T4" fmla="*/ 2 w 1802"/>
                  <a:gd name="T5" fmla="*/ 743 h 1602"/>
                  <a:gd name="T6" fmla="*/ 2 w 1802"/>
                  <a:gd name="T7" fmla="*/ 746 h 1602"/>
                  <a:gd name="T8" fmla="*/ 0 w 1802"/>
                  <a:gd name="T9" fmla="*/ 749 h 1602"/>
                  <a:gd name="T10" fmla="*/ 0 w 1802"/>
                  <a:gd name="T11" fmla="*/ 751 h 1602"/>
                  <a:gd name="T12" fmla="*/ 0 w 1802"/>
                  <a:gd name="T13" fmla="*/ 1501 h 1602"/>
                  <a:gd name="T14" fmla="*/ 2 w 1802"/>
                  <a:gd name="T15" fmla="*/ 1521 h 1602"/>
                  <a:gd name="T16" fmla="*/ 16 w 1802"/>
                  <a:gd name="T17" fmla="*/ 1557 h 1602"/>
                  <a:gd name="T18" fmla="*/ 30 w 1802"/>
                  <a:gd name="T19" fmla="*/ 1572 h 1602"/>
                  <a:gd name="T20" fmla="*/ 45 w 1802"/>
                  <a:gd name="T21" fmla="*/ 1586 h 1602"/>
                  <a:gd name="T22" fmla="*/ 81 w 1802"/>
                  <a:gd name="T23" fmla="*/ 1601 h 1602"/>
                  <a:gd name="T24" fmla="*/ 100 w 1802"/>
                  <a:gd name="T25" fmla="*/ 1602 h 1602"/>
                  <a:gd name="T26" fmla="*/ 702 w 1802"/>
                  <a:gd name="T27" fmla="*/ 1602 h 1602"/>
                  <a:gd name="T28" fmla="*/ 702 w 1802"/>
                  <a:gd name="T29" fmla="*/ 1001 h 1602"/>
                  <a:gd name="T30" fmla="*/ 1102 w 1802"/>
                  <a:gd name="T31" fmla="*/ 1001 h 1602"/>
                  <a:gd name="T32" fmla="*/ 1102 w 1802"/>
                  <a:gd name="T33" fmla="*/ 1602 h 1602"/>
                  <a:gd name="T34" fmla="*/ 1703 w 1802"/>
                  <a:gd name="T35" fmla="*/ 1602 h 1602"/>
                  <a:gd name="T36" fmla="*/ 1723 w 1802"/>
                  <a:gd name="T37" fmla="*/ 1601 h 1602"/>
                  <a:gd name="T38" fmla="*/ 1758 w 1802"/>
                  <a:gd name="T39" fmla="*/ 1586 h 1602"/>
                  <a:gd name="T40" fmla="*/ 1773 w 1802"/>
                  <a:gd name="T41" fmla="*/ 1572 h 1602"/>
                  <a:gd name="T42" fmla="*/ 1786 w 1802"/>
                  <a:gd name="T43" fmla="*/ 1557 h 1602"/>
                  <a:gd name="T44" fmla="*/ 1802 w 1802"/>
                  <a:gd name="T45" fmla="*/ 1521 h 1602"/>
                  <a:gd name="T46" fmla="*/ 1802 w 1802"/>
                  <a:gd name="T47" fmla="*/ 1501 h 1602"/>
                  <a:gd name="T48" fmla="*/ 1802 w 1802"/>
                  <a:gd name="T49" fmla="*/ 751 h 1602"/>
                  <a:gd name="T50" fmla="*/ 1802 w 1802"/>
                  <a:gd name="T51" fmla="*/ 745 h 1602"/>
                  <a:gd name="T52" fmla="*/ 1801 w 1802"/>
                  <a:gd name="T53" fmla="*/ 742 h 1602"/>
                  <a:gd name="T54" fmla="*/ 902 w 1802"/>
                  <a:gd name="T55" fmla="*/ 0 h 16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802" h="1602">
                    <a:moveTo>
                      <a:pt x="902" y="0"/>
                    </a:moveTo>
                    <a:lnTo>
                      <a:pt x="2" y="742"/>
                    </a:lnTo>
                    <a:lnTo>
                      <a:pt x="2" y="743"/>
                    </a:lnTo>
                    <a:lnTo>
                      <a:pt x="2" y="746"/>
                    </a:lnTo>
                    <a:lnTo>
                      <a:pt x="0" y="749"/>
                    </a:lnTo>
                    <a:lnTo>
                      <a:pt x="0" y="751"/>
                    </a:lnTo>
                    <a:lnTo>
                      <a:pt x="0" y="1501"/>
                    </a:lnTo>
                    <a:lnTo>
                      <a:pt x="2" y="1521"/>
                    </a:lnTo>
                    <a:lnTo>
                      <a:pt x="16" y="1557"/>
                    </a:lnTo>
                    <a:lnTo>
                      <a:pt x="30" y="1572"/>
                    </a:lnTo>
                    <a:lnTo>
                      <a:pt x="45" y="1586"/>
                    </a:lnTo>
                    <a:lnTo>
                      <a:pt x="81" y="1601"/>
                    </a:lnTo>
                    <a:lnTo>
                      <a:pt x="100" y="1602"/>
                    </a:lnTo>
                    <a:lnTo>
                      <a:pt x="702" y="1602"/>
                    </a:lnTo>
                    <a:lnTo>
                      <a:pt x="702" y="1001"/>
                    </a:lnTo>
                    <a:lnTo>
                      <a:pt x="1102" y="1001"/>
                    </a:lnTo>
                    <a:lnTo>
                      <a:pt x="1102" y="1602"/>
                    </a:lnTo>
                    <a:lnTo>
                      <a:pt x="1703" y="1602"/>
                    </a:lnTo>
                    <a:lnTo>
                      <a:pt x="1723" y="1601"/>
                    </a:lnTo>
                    <a:lnTo>
                      <a:pt x="1758" y="1586"/>
                    </a:lnTo>
                    <a:lnTo>
                      <a:pt x="1773" y="1572"/>
                    </a:lnTo>
                    <a:lnTo>
                      <a:pt x="1786" y="1557"/>
                    </a:lnTo>
                    <a:lnTo>
                      <a:pt x="1802" y="1521"/>
                    </a:lnTo>
                    <a:lnTo>
                      <a:pt x="1802" y="1501"/>
                    </a:lnTo>
                    <a:lnTo>
                      <a:pt x="1802" y="751"/>
                    </a:lnTo>
                    <a:lnTo>
                      <a:pt x="1802" y="745"/>
                    </a:lnTo>
                    <a:lnTo>
                      <a:pt x="1801" y="742"/>
                    </a:lnTo>
                    <a:lnTo>
                      <a:pt x="90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4" name="Freeform 14"/>
              <p:cNvSpPr>
                <a:spLocks/>
              </p:cNvSpPr>
              <p:nvPr/>
            </p:nvSpPr>
            <p:spPr bwMode="auto">
              <a:xfrm>
                <a:off x="6124" y="305"/>
                <a:ext cx="841" cy="394"/>
              </a:xfrm>
              <a:custGeom>
                <a:avLst/>
                <a:gdLst>
                  <a:gd name="T0" fmla="*/ 2505 w 2522"/>
                  <a:gd name="T1" fmla="*/ 978 h 1181"/>
                  <a:gd name="T2" fmla="*/ 2162 w 2522"/>
                  <a:gd name="T3" fmla="*/ 694 h 1181"/>
                  <a:gd name="T4" fmla="*/ 2162 w 2522"/>
                  <a:gd name="T5" fmla="*/ 54 h 1181"/>
                  <a:gd name="T6" fmla="*/ 2162 w 2522"/>
                  <a:gd name="T7" fmla="*/ 44 h 1181"/>
                  <a:gd name="T8" fmla="*/ 2155 w 2522"/>
                  <a:gd name="T9" fmla="*/ 26 h 1181"/>
                  <a:gd name="T10" fmla="*/ 2149 w 2522"/>
                  <a:gd name="T11" fmla="*/ 18 h 1181"/>
                  <a:gd name="T12" fmla="*/ 2141 w 2522"/>
                  <a:gd name="T13" fmla="*/ 13 h 1181"/>
                  <a:gd name="T14" fmla="*/ 2123 w 2522"/>
                  <a:gd name="T15" fmla="*/ 5 h 1181"/>
                  <a:gd name="T16" fmla="*/ 2113 w 2522"/>
                  <a:gd name="T17" fmla="*/ 5 h 1181"/>
                  <a:gd name="T18" fmla="*/ 1812 w 2522"/>
                  <a:gd name="T19" fmla="*/ 5 h 1181"/>
                  <a:gd name="T20" fmla="*/ 1802 w 2522"/>
                  <a:gd name="T21" fmla="*/ 5 h 1181"/>
                  <a:gd name="T22" fmla="*/ 1783 w 2522"/>
                  <a:gd name="T23" fmla="*/ 13 h 1181"/>
                  <a:gd name="T24" fmla="*/ 1776 w 2522"/>
                  <a:gd name="T25" fmla="*/ 18 h 1181"/>
                  <a:gd name="T26" fmla="*/ 1770 w 2522"/>
                  <a:gd name="T27" fmla="*/ 26 h 1181"/>
                  <a:gd name="T28" fmla="*/ 1763 w 2522"/>
                  <a:gd name="T29" fmla="*/ 44 h 1181"/>
                  <a:gd name="T30" fmla="*/ 1762 w 2522"/>
                  <a:gd name="T31" fmla="*/ 54 h 1181"/>
                  <a:gd name="T32" fmla="*/ 1762 w 2522"/>
                  <a:gd name="T33" fmla="*/ 360 h 1181"/>
                  <a:gd name="T34" fmla="*/ 1380 w 2522"/>
                  <a:gd name="T35" fmla="*/ 41 h 1181"/>
                  <a:gd name="T36" fmla="*/ 1354 w 2522"/>
                  <a:gd name="T37" fmla="*/ 23 h 1181"/>
                  <a:gd name="T38" fmla="*/ 1295 w 2522"/>
                  <a:gd name="T39" fmla="*/ 1 h 1181"/>
                  <a:gd name="T40" fmla="*/ 1262 w 2522"/>
                  <a:gd name="T41" fmla="*/ 0 h 1181"/>
                  <a:gd name="T42" fmla="*/ 1227 w 2522"/>
                  <a:gd name="T43" fmla="*/ 1 h 1181"/>
                  <a:gd name="T44" fmla="*/ 1168 w 2522"/>
                  <a:gd name="T45" fmla="*/ 23 h 1181"/>
                  <a:gd name="T46" fmla="*/ 1142 w 2522"/>
                  <a:gd name="T47" fmla="*/ 41 h 1181"/>
                  <a:gd name="T48" fmla="*/ 17 w 2522"/>
                  <a:gd name="T49" fmla="*/ 978 h 1181"/>
                  <a:gd name="T50" fmla="*/ 10 w 2522"/>
                  <a:gd name="T51" fmla="*/ 985 h 1181"/>
                  <a:gd name="T52" fmla="*/ 1 w 2522"/>
                  <a:gd name="T53" fmla="*/ 1001 h 1181"/>
                  <a:gd name="T54" fmla="*/ 0 w 2522"/>
                  <a:gd name="T55" fmla="*/ 1012 h 1181"/>
                  <a:gd name="T56" fmla="*/ 0 w 2522"/>
                  <a:gd name="T57" fmla="*/ 1023 h 1181"/>
                  <a:gd name="T58" fmla="*/ 6 w 2522"/>
                  <a:gd name="T59" fmla="*/ 1040 h 1181"/>
                  <a:gd name="T60" fmla="*/ 12 w 2522"/>
                  <a:gd name="T61" fmla="*/ 1048 h 1181"/>
                  <a:gd name="T62" fmla="*/ 108 w 2522"/>
                  <a:gd name="T63" fmla="*/ 1164 h 1181"/>
                  <a:gd name="T64" fmla="*/ 122 w 2522"/>
                  <a:gd name="T65" fmla="*/ 1177 h 1181"/>
                  <a:gd name="T66" fmla="*/ 141 w 2522"/>
                  <a:gd name="T67" fmla="*/ 1181 h 1181"/>
                  <a:gd name="T68" fmla="*/ 160 w 2522"/>
                  <a:gd name="T69" fmla="*/ 1181 h 1181"/>
                  <a:gd name="T70" fmla="*/ 179 w 2522"/>
                  <a:gd name="T71" fmla="*/ 1171 h 1181"/>
                  <a:gd name="T72" fmla="*/ 1262 w 2522"/>
                  <a:gd name="T73" fmla="*/ 268 h 1181"/>
                  <a:gd name="T74" fmla="*/ 2344 w 2522"/>
                  <a:gd name="T75" fmla="*/ 1171 h 1181"/>
                  <a:gd name="T76" fmla="*/ 2358 w 2522"/>
                  <a:gd name="T77" fmla="*/ 1180 h 1181"/>
                  <a:gd name="T78" fmla="*/ 2377 w 2522"/>
                  <a:gd name="T79" fmla="*/ 1181 h 1181"/>
                  <a:gd name="T80" fmla="*/ 2383 w 2522"/>
                  <a:gd name="T81" fmla="*/ 1181 h 1181"/>
                  <a:gd name="T82" fmla="*/ 2401 w 2522"/>
                  <a:gd name="T83" fmla="*/ 1177 h 1181"/>
                  <a:gd name="T84" fmla="*/ 2414 w 2522"/>
                  <a:gd name="T85" fmla="*/ 1164 h 1181"/>
                  <a:gd name="T86" fmla="*/ 2512 w 2522"/>
                  <a:gd name="T87" fmla="*/ 1048 h 1181"/>
                  <a:gd name="T88" fmla="*/ 2518 w 2522"/>
                  <a:gd name="T89" fmla="*/ 1040 h 1181"/>
                  <a:gd name="T90" fmla="*/ 2522 w 2522"/>
                  <a:gd name="T91" fmla="*/ 1023 h 1181"/>
                  <a:gd name="T92" fmla="*/ 2522 w 2522"/>
                  <a:gd name="T93" fmla="*/ 1012 h 1181"/>
                  <a:gd name="T94" fmla="*/ 2521 w 2522"/>
                  <a:gd name="T95" fmla="*/ 1001 h 1181"/>
                  <a:gd name="T96" fmla="*/ 2512 w 2522"/>
                  <a:gd name="T97" fmla="*/ 985 h 1181"/>
                  <a:gd name="T98" fmla="*/ 2505 w 2522"/>
                  <a:gd name="T99" fmla="*/ 978 h 1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522" h="1181">
                    <a:moveTo>
                      <a:pt x="2505" y="978"/>
                    </a:moveTo>
                    <a:lnTo>
                      <a:pt x="2162" y="694"/>
                    </a:lnTo>
                    <a:lnTo>
                      <a:pt x="2162" y="54"/>
                    </a:lnTo>
                    <a:lnTo>
                      <a:pt x="2162" y="44"/>
                    </a:lnTo>
                    <a:lnTo>
                      <a:pt x="2155" y="26"/>
                    </a:lnTo>
                    <a:lnTo>
                      <a:pt x="2149" y="18"/>
                    </a:lnTo>
                    <a:lnTo>
                      <a:pt x="2141" y="13"/>
                    </a:lnTo>
                    <a:lnTo>
                      <a:pt x="2123" y="5"/>
                    </a:lnTo>
                    <a:lnTo>
                      <a:pt x="2113" y="5"/>
                    </a:lnTo>
                    <a:lnTo>
                      <a:pt x="1812" y="5"/>
                    </a:lnTo>
                    <a:lnTo>
                      <a:pt x="1802" y="5"/>
                    </a:lnTo>
                    <a:lnTo>
                      <a:pt x="1783" y="13"/>
                    </a:lnTo>
                    <a:lnTo>
                      <a:pt x="1776" y="18"/>
                    </a:lnTo>
                    <a:lnTo>
                      <a:pt x="1770" y="26"/>
                    </a:lnTo>
                    <a:lnTo>
                      <a:pt x="1763" y="44"/>
                    </a:lnTo>
                    <a:lnTo>
                      <a:pt x="1762" y="54"/>
                    </a:lnTo>
                    <a:lnTo>
                      <a:pt x="1762" y="360"/>
                    </a:lnTo>
                    <a:lnTo>
                      <a:pt x="1380" y="41"/>
                    </a:lnTo>
                    <a:lnTo>
                      <a:pt x="1354" y="23"/>
                    </a:lnTo>
                    <a:lnTo>
                      <a:pt x="1295" y="1"/>
                    </a:lnTo>
                    <a:lnTo>
                      <a:pt x="1262" y="0"/>
                    </a:lnTo>
                    <a:lnTo>
                      <a:pt x="1227" y="1"/>
                    </a:lnTo>
                    <a:lnTo>
                      <a:pt x="1168" y="23"/>
                    </a:lnTo>
                    <a:lnTo>
                      <a:pt x="1142" y="41"/>
                    </a:lnTo>
                    <a:lnTo>
                      <a:pt x="17" y="978"/>
                    </a:lnTo>
                    <a:lnTo>
                      <a:pt x="10" y="985"/>
                    </a:lnTo>
                    <a:lnTo>
                      <a:pt x="1" y="1001"/>
                    </a:lnTo>
                    <a:lnTo>
                      <a:pt x="0" y="1012"/>
                    </a:lnTo>
                    <a:lnTo>
                      <a:pt x="0" y="1023"/>
                    </a:lnTo>
                    <a:lnTo>
                      <a:pt x="6" y="1040"/>
                    </a:lnTo>
                    <a:lnTo>
                      <a:pt x="12" y="1048"/>
                    </a:lnTo>
                    <a:lnTo>
                      <a:pt x="108" y="1164"/>
                    </a:lnTo>
                    <a:lnTo>
                      <a:pt x="122" y="1177"/>
                    </a:lnTo>
                    <a:lnTo>
                      <a:pt x="141" y="1181"/>
                    </a:lnTo>
                    <a:lnTo>
                      <a:pt x="160" y="1181"/>
                    </a:lnTo>
                    <a:lnTo>
                      <a:pt x="179" y="1171"/>
                    </a:lnTo>
                    <a:lnTo>
                      <a:pt x="1262" y="268"/>
                    </a:lnTo>
                    <a:lnTo>
                      <a:pt x="2344" y="1171"/>
                    </a:lnTo>
                    <a:lnTo>
                      <a:pt x="2358" y="1180"/>
                    </a:lnTo>
                    <a:lnTo>
                      <a:pt x="2377" y="1181"/>
                    </a:lnTo>
                    <a:lnTo>
                      <a:pt x="2383" y="1181"/>
                    </a:lnTo>
                    <a:lnTo>
                      <a:pt x="2401" y="1177"/>
                    </a:lnTo>
                    <a:lnTo>
                      <a:pt x="2414" y="1164"/>
                    </a:lnTo>
                    <a:lnTo>
                      <a:pt x="2512" y="1048"/>
                    </a:lnTo>
                    <a:lnTo>
                      <a:pt x="2518" y="1040"/>
                    </a:lnTo>
                    <a:lnTo>
                      <a:pt x="2522" y="1023"/>
                    </a:lnTo>
                    <a:lnTo>
                      <a:pt x="2522" y="1012"/>
                    </a:lnTo>
                    <a:lnTo>
                      <a:pt x="2521" y="1001"/>
                    </a:lnTo>
                    <a:lnTo>
                      <a:pt x="2512" y="985"/>
                    </a:lnTo>
                    <a:lnTo>
                      <a:pt x="2505" y="97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67" name="Freeform 36"/>
            <p:cNvSpPr>
              <a:spLocks noEditPoints="1"/>
            </p:cNvSpPr>
            <p:nvPr/>
          </p:nvSpPr>
          <p:spPr bwMode="auto">
            <a:xfrm>
              <a:off x="625397" y="4336406"/>
              <a:ext cx="105376" cy="177233"/>
            </a:xfrm>
            <a:custGeom>
              <a:avLst/>
              <a:gdLst>
                <a:gd name="T0" fmla="*/ 937 w 1926"/>
                <a:gd name="T1" fmla="*/ 3639 h 4045"/>
                <a:gd name="T2" fmla="*/ 893 w 1926"/>
                <a:gd name="T3" fmla="*/ 3665 h 4045"/>
                <a:gd name="T4" fmla="*/ 863 w 1926"/>
                <a:gd name="T5" fmla="*/ 3712 h 4045"/>
                <a:gd name="T6" fmla="*/ 851 w 1926"/>
                <a:gd name="T7" fmla="*/ 3772 h 4045"/>
                <a:gd name="T8" fmla="*/ 863 w 1926"/>
                <a:gd name="T9" fmla="*/ 3832 h 4045"/>
                <a:gd name="T10" fmla="*/ 893 w 1926"/>
                <a:gd name="T11" fmla="*/ 3878 h 4045"/>
                <a:gd name="T12" fmla="*/ 937 w 1926"/>
                <a:gd name="T13" fmla="*/ 3905 h 4045"/>
                <a:gd name="T14" fmla="*/ 988 w 1926"/>
                <a:gd name="T15" fmla="*/ 3905 h 4045"/>
                <a:gd name="T16" fmla="*/ 1033 w 1926"/>
                <a:gd name="T17" fmla="*/ 3878 h 4045"/>
                <a:gd name="T18" fmla="*/ 1064 w 1926"/>
                <a:gd name="T19" fmla="*/ 3832 h 4045"/>
                <a:gd name="T20" fmla="*/ 1075 w 1926"/>
                <a:gd name="T21" fmla="*/ 3772 h 4045"/>
                <a:gd name="T22" fmla="*/ 1064 w 1926"/>
                <a:gd name="T23" fmla="*/ 3712 h 4045"/>
                <a:gd name="T24" fmla="*/ 1033 w 1926"/>
                <a:gd name="T25" fmla="*/ 3665 h 4045"/>
                <a:gd name="T26" fmla="*/ 988 w 1926"/>
                <a:gd name="T27" fmla="*/ 3639 h 4045"/>
                <a:gd name="T28" fmla="*/ 156 w 1926"/>
                <a:gd name="T29" fmla="*/ 434 h 4045"/>
                <a:gd name="T30" fmla="*/ 1770 w 1926"/>
                <a:gd name="T31" fmla="*/ 3540 h 4045"/>
                <a:gd name="T32" fmla="*/ 156 w 1926"/>
                <a:gd name="T33" fmla="*/ 434 h 4045"/>
                <a:gd name="T34" fmla="*/ 716 w 1926"/>
                <a:gd name="T35" fmla="*/ 200 h 4045"/>
                <a:gd name="T36" fmla="*/ 701 w 1926"/>
                <a:gd name="T37" fmla="*/ 217 h 4045"/>
                <a:gd name="T38" fmla="*/ 701 w 1926"/>
                <a:gd name="T39" fmla="*/ 243 h 4045"/>
                <a:gd name="T40" fmla="*/ 716 w 1926"/>
                <a:gd name="T41" fmla="*/ 260 h 4045"/>
                <a:gd name="T42" fmla="*/ 1199 w 1926"/>
                <a:gd name="T43" fmla="*/ 262 h 4045"/>
                <a:gd name="T44" fmla="*/ 1218 w 1926"/>
                <a:gd name="T45" fmla="*/ 254 h 4045"/>
                <a:gd name="T46" fmla="*/ 1226 w 1926"/>
                <a:gd name="T47" fmla="*/ 230 h 4045"/>
                <a:gd name="T48" fmla="*/ 1218 w 1926"/>
                <a:gd name="T49" fmla="*/ 207 h 4045"/>
                <a:gd name="T50" fmla="*/ 1199 w 1926"/>
                <a:gd name="T51" fmla="*/ 197 h 4045"/>
                <a:gd name="T52" fmla="*/ 224 w 1926"/>
                <a:gd name="T53" fmla="*/ 0 h 4045"/>
                <a:gd name="T54" fmla="*/ 1738 w 1926"/>
                <a:gd name="T55" fmla="*/ 4 h 4045"/>
                <a:gd name="T56" fmla="*/ 1805 w 1926"/>
                <a:gd name="T57" fmla="*/ 31 h 4045"/>
                <a:gd name="T58" fmla="*/ 1860 w 1926"/>
                <a:gd name="T59" fmla="*/ 81 h 4045"/>
                <a:gd name="T60" fmla="*/ 1900 w 1926"/>
                <a:gd name="T61" fmla="*/ 148 h 4045"/>
                <a:gd name="T62" fmla="*/ 1923 w 1926"/>
                <a:gd name="T63" fmla="*/ 229 h 4045"/>
                <a:gd name="T64" fmla="*/ 1926 w 1926"/>
                <a:gd name="T65" fmla="*/ 3772 h 4045"/>
                <a:gd name="T66" fmla="*/ 1915 w 1926"/>
                <a:gd name="T67" fmla="*/ 3857 h 4045"/>
                <a:gd name="T68" fmla="*/ 1882 w 1926"/>
                <a:gd name="T69" fmla="*/ 3932 h 4045"/>
                <a:gd name="T70" fmla="*/ 1834 w 1926"/>
                <a:gd name="T71" fmla="*/ 3992 h 4045"/>
                <a:gd name="T72" fmla="*/ 1773 w 1926"/>
                <a:gd name="T73" fmla="*/ 4032 h 4045"/>
                <a:gd name="T74" fmla="*/ 1702 w 1926"/>
                <a:gd name="T75" fmla="*/ 4045 h 4045"/>
                <a:gd name="T76" fmla="*/ 188 w 1926"/>
                <a:gd name="T77" fmla="*/ 4041 h 4045"/>
                <a:gd name="T78" fmla="*/ 122 w 1926"/>
                <a:gd name="T79" fmla="*/ 4014 h 4045"/>
                <a:gd name="T80" fmla="*/ 66 w 1926"/>
                <a:gd name="T81" fmla="*/ 3964 h 4045"/>
                <a:gd name="T82" fmla="*/ 25 w 1926"/>
                <a:gd name="T83" fmla="*/ 3897 h 4045"/>
                <a:gd name="T84" fmla="*/ 3 w 1926"/>
                <a:gd name="T85" fmla="*/ 3816 h 4045"/>
                <a:gd name="T86" fmla="*/ 0 w 1926"/>
                <a:gd name="T87" fmla="*/ 273 h 4045"/>
                <a:gd name="T88" fmla="*/ 12 w 1926"/>
                <a:gd name="T89" fmla="*/ 188 h 4045"/>
                <a:gd name="T90" fmla="*/ 43 w 1926"/>
                <a:gd name="T91" fmla="*/ 113 h 4045"/>
                <a:gd name="T92" fmla="*/ 92 w 1926"/>
                <a:gd name="T93" fmla="*/ 53 h 4045"/>
                <a:gd name="T94" fmla="*/ 154 w 1926"/>
                <a:gd name="T95" fmla="*/ 13 h 4045"/>
                <a:gd name="T96" fmla="*/ 224 w 1926"/>
                <a:gd name="T97" fmla="*/ 0 h 4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26" h="4045">
                  <a:moveTo>
                    <a:pt x="963" y="3636"/>
                  </a:moveTo>
                  <a:lnTo>
                    <a:pt x="937" y="3639"/>
                  </a:lnTo>
                  <a:lnTo>
                    <a:pt x="914" y="3649"/>
                  </a:lnTo>
                  <a:lnTo>
                    <a:pt x="893" y="3665"/>
                  </a:lnTo>
                  <a:lnTo>
                    <a:pt x="876" y="3686"/>
                  </a:lnTo>
                  <a:lnTo>
                    <a:pt x="863" y="3712"/>
                  </a:lnTo>
                  <a:lnTo>
                    <a:pt x="854" y="3741"/>
                  </a:lnTo>
                  <a:lnTo>
                    <a:pt x="851" y="3772"/>
                  </a:lnTo>
                  <a:lnTo>
                    <a:pt x="854" y="3804"/>
                  </a:lnTo>
                  <a:lnTo>
                    <a:pt x="863" y="3832"/>
                  </a:lnTo>
                  <a:lnTo>
                    <a:pt x="876" y="3857"/>
                  </a:lnTo>
                  <a:lnTo>
                    <a:pt x="893" y="3878"/>
                  </a:lnTo>
                  <a:lnTo>
                    <a:pt x="914" y="3894"/>
                  </a:lnTo>
                  <a:lnTo>
                    <a:pt x="937" y="3905"/>
                  </a:lnTo>
                  <a:lnTo>
                    <a:pt x="963" y="3909"/>
                  </a:lnTo>
                  <a:lnTo>
                    <a:pt x="988" y="3905"/>
                  </a:lnTo>
                  <a:lnTo>
                    <a:pt x="1013" y="3894"/>
                  </a:lnTo>
                  <a:lnTo>
                    <a:pt x="1033" y="3878"/>
                  </a:lnTo>
                  <a:lnTo>
                    <a:pt x="1051" y="3857"/>
                  </a:lnTo>
                  <a:lnTo>
                    <a:pt x="1064" y="3832"/>
                  </a:lnTo>
                  <a:lnTo>
                    <a:pt x="1072" y="3804"/>
                  </a:lnTo>
                  <a:lnTo>
                    <a:pt x="1075" y="3772"/>
                  </a:lnTo>
                  <a:lnTo>
                    <a:pt x="1072" y="3741"/>
                  </a:lnTo>
                  <a:lnTo>
                    <a:pt x="1064" y="3712"/>
                  </a:lnTo>
                  <a:lnTo>
                    <a:pt x="1051" y="3686"/>
                  </a:lnTo>
                  <a:lnTo>
                    <a:pt x="1033" y="3665"/>
                  </a:lnTo>
                  <a:lnTo>
                    <a:pt x="1013" y="3649"/>
                  </a:lnTo>
                  <a:lnTo>
                    <a:pt x="988" y="3639"/>
                  </a:lnTo>
                  <a:lnTo>
                    <a:pt x="963" y="3636"/>
                  </a:lnTo>
                  <a:close/>
                  <a:moveTo>
                    <a:pt x="156" y="434"/>
                  </a:moveTo>
                  <a:lnTo>
                    <a:pt x="156" y="3540"/>
                  </a:lnTo>
                  <a:lnTo>
                    <a:pt x="1770" y="3540"/>
                  </a:lnTo>
                  <a:lnTo>
                    <a:pt x="1770" y="434"/>
                  </a:lnTo>
                  <a:lnTo>
                    <a:pt x="156" y="434"/>
                  </a:lnTo>
                  <a:close/>
                  <a:moveTo>
                    <a:pt x="727" y="197"/>
                  </a:moveTo>
                  <a:lnTo>
                    <a:pt x="716" y="200"/>
                  </a:lnTo>
                  <a:lnTo>
                    <a:pt x="707" y="207"/>
                  </a:lnTo>
                  <a:lnTo>
                    <a:pt x="701" y="217"/>
                  </a:lnTo>
                  <a:lnTo>
                    <a:pt x="699" y="230"/>
                  </a:lnTo>
                  <a:lnTo>
                    <a:pt x="701" y="243"/>
                  </a:lnTo>
                  <a:lnTo>
                    <a:pt x="707" y="254"/>
                  </a:lnTo>
                  <a:lnTo>
                    <a:pt x="716" y="260"/>
                  </a:lnTo>
                  <a:lnTo>
                    <a:pt x="727" y="262"/>
                  </a:lnTo>
                  <a:lnTo>
                    <a:pt x="1199" y="262"/>
                  </a:lnTo>
                  <a:lnTo>
                    <a:pt x="1210" y="260"/>
                  </a:lnTo>
                  <a:lnTo>
                    <a:pt x="1218" y="254"/>
                  </a:lnTo>
                  <a:lnTo>
                    <a:pt x="1224" y="243"/>
                  </a:lnTo>
                  <a:lnTo>
                    <a:pt x="1226" y="230"/>
                  </a:lnTo>
                  <a:lnTo>
                    <a:pt x="1224" y="217"/>
                  </a:lnTo>
                  <a:lnTo>
                    <a:pt x="1218" y="207"/>
                  </a:lnTo>
                  <a:lnTo>
                    <a:pt x="1210" y="200"/>
                  </a:lnTo>
                  <a:lnTo>
                    <a:pt x="1199" y="197"/>
                  </a:lnTo>
                  <a:lnTo>
                    <a:pt x="727" y="197"/>
                  </a:lnTo>
                  <a:close/>
                  <a:moveTo>
                    <a:pt x="224" y="0"/>
                  </a:moveTo>
                  <a:lnTo>
                    <a:pt x="1702" y="0"/>
                  </a:lnTo>
                  <a:lnTo>
                    <a:pt x="1738" y="4"/>
                  </a:lnTo>
                  <a:lnTo>
                    <a:pt x="1773" y="13"/>
                  </a:lnTo>
                  <a:lnTo>
                    <a:pt x="1805" y="31"/>
                  </a:lnTo>
                  <a:lnTo>
                    <a:pt x="1834" y="53"/>
                  </a:lnTo>
                  <a:lnTo>
                    <a:pt x="1860" y="81"/>
                  </a:lnTo>
                  <a:lnTo>
                    <a:pt x="1882" y="113"/>
                  </a:lnTo>
                  <a:lnTo>
                    <a:pt x="1900" y="148"/>
                  </a:lnTo>
                  <a:lnTo>
                    <a:pt x="1915" y="188"/>
                  </a:lnTo>
                  <a:lnTo>
                    <a:pt x="1923" y="229"/>
                  </a:lnTo>
                  <a:lnTo>
                    <a:pt x="1926" y="273"/>
                  </a:lnTo>
                  <a:lnTo>
                    <a:pt x="1926" y="3772"/>
                  </a:lnTo>
                  <a:lnTo>
                    <a:pt x="1923" y="3816"/>
                  </a:lnTo>
                  <a:lnTo>
                    <a:pt x="1915" y="3857"/>
                  </a:lnTo>
                  <a:lnTo>
                    <a:pt x="1900" y="3897"/>
                  </a:lnTo>
                  <a:lnTo>
                    <a:pt x="1882" y="3932"/>
                  </a:lnTo>
                  <a:lnTo>
                    <a:pt x="1860" y="3964"/>
                  </a:lnTo>
                  <a:lnTo>
                    <a:pt x="1834" y="3992"/>
                  </a:lnTo>
                  <a:lnTo>
                    <a:pt x="1805" y="4014"/>
                  </a:lnTo>
                  <a:lnTo>
                    <a:pt x="1773" y="4032"/>
                  </a:lnTo>
                  <a:lnTo>
                    <a:pt x="1738" y="4041"/>
                  </a:lnTo>
                  <a:lnTo>
                    <a:pt x="1702" y="4045"/>
                  </a:lnTo>
                  <a:lnTo>
                    <a:pt x="224" y="4045"/>
                  </a:lnTo>
                  <a:lnTo>
                    <a:pt x="188" y="4041"/>
                  </a:lnTo>
                  <a:lnTo>
                    <a:pt x="154" y="4032"/>
                  </a:lnTo>
                  <a:lnTo>
                    <a:pt x="122" y="4014"/>
                  </a:lnTo>
                  <a:lnTo>
                    <a:pt x="92" y="3992"/>
                  </a:lnTo>
                  <a:lnTo>
                    <a:pt x="66" y="3964"/>
                  </a:lnTo>
                  <a:lnTo>
                    <a:pt x="43" y="3932"/>
                  </a:lnTo>
                  <a:lnTo>
                    <a:pt x="25" y="3897"/>
                  </a:lnTo>
                  <a:lnTo>
                    <a:pt x="12" y="3857"/>
                  </a:lnTo>
                  <a:lnTo>
                    <a:pt x="3" y="3816"/>
                  </a:lnTo>
                  <a:lnTo>
                    <a:pt x="0" y="3772"/>
                  </a:lnTo>
                  <a:lnTo>
                    <a:pt x="0" y="273"/>
                  </a:lnTo>
                  <a:lnTo>
                    <a:pt x="3" y="229"/>
                  </a:lnTo>
                  <a:lnTo>
                    <a:pt x="12" y="188"/>
                  </a:lnTo>
                  <a:lnTo>
                    <a:pt x="25" y="148"/>
                  </a:lnTo>
                  <a:lnTo>
                    <a:pt x="43" y="113"/>
                  </a:lnTo>
                  <a:lnTo>
                    <a:pt x="66" y="81"/>
                  </a:lnTo>
                  <a:lnTo>
                    <a:pt x="92" y="53"/>
                  </a:lnTo>
                  <a:lnTo>
                    <a:pt x="122" y="31"/>
                  </a:lnTo>
                  <a:lnTo>
                    <a:pt x="154" y="13"/>
                  </a:lnTo>
                  <a:lnTo>
                    <a:pt x="188" y="4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8" name="자유형 67"/>
            <p:cNvSpPr>
              <a:spLocks/>
            </p:cNvSpPr>
            <p:nvPr/>
          </p:nvSpPr>
          <p:spPr bwMode="auto">
            <a:xfrm>
              <a:off x="598771" y="3644382"/>
              <a:ext cx="158629" cy="138832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9" name="Freeform 6"/>
            <p:cNvSpPr>
              <a:spLocks/>
            </p:cNvSpPr>
            <p:nvPr/>
          </p:nvSpPr>
          <p:spPr bwMode="auto">
            <a:xfrm rot="10800000" flipH="1" flipV="1">
              <a:off x="597941" y="2949079"/>
              <a:ext cx="160288" cy="142111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70" name="Group 20"/>
            <p:cNvGrpSpPr>
              <a:grpSpLocks noChangeAspect="1"/>
            </p:cNvGrpSpPr>
            <p:nvPr/>
          </p:nvGrpSpPr>
          <p:grpSpPr bwMode="auto">
            <a:xfrm>
              <a:off x="614039" y="2221163"/>
              <a:ext cx="128093" cy="174724"/>
              <a:chOff x="2597" y="4163"/>
              <a:chExt cx="217" cy="296"/>
            </a:xfrm>
            <a:solidFill>
              <a:schemeClr val="bg1">
                <a:lumMod val="85000"/>
              </a:schemeClr>
            </a:solidFill>
          </p:grpSpPr>
          <p:sp>
            <p:nvSpPr>
              <p:cNvPr id="79" name="Freeform 22"/>
              <p:cNvSpPr>
                <a:spLocks noEditPoints="1"/>
              </p:cNvSpPr>
              <p:nvPr/>
            </p:nvSpPr>
            <p:spPr bwMode="auto">
              <a:xfrm>
                <a:off x="2630" y="4163"/>
                <a:ext cx="151" cy="176"/>
              </a:xfrm>
              <a:custGeom>
                <a:avLst/>
                <a:gdLst>
                  <a:gd name="T0" fmla="*/ 410 w 1662"/>
                  <a:gd name="T1" fmla="*/ 645 h 1942"/>
                  <a:gd name="T2" fmla="*/ 309 w 1662"/>
                  <a:gd name="T3" fmla="*/ 847 h 1942"/>
                  <a:gd name="T4" fmla="*/ 255 w 1662"/>
                  <a:gd name="T5" fmla="*/ 1023 h 1942"/>
                  <a:gd name="T6" fmla="*/ 263 w 1662"/>
                  <a:gd name="T7" fmla="*/ 1206 h 1942"/>
                  <a:gd name="T8" fmla="*/ 347 w 1662"/>
                  <a:gd name="T9" fmla="*/ 1429 h 1942"/>
                  <a:gd name="T10" fmla="*/ 476 w 1662"/>
                  <a:gd name="T11" fmla="*/ 1620 h 1942"/>
                  <a:gd name="T12" fmla="*/ 638 w 1662"/>
                  <a:gd name="T13" fmla="*/ 1753 h 1942"/>
                  <a:gd name="T14" fmla="*/ 825 w 1662"/>
                  <a:gd name="T15" fmla="*/ 1803 h 1942"/>
                  <a:gd name="T16" fmla="*/ 1013 w 1662"/>
                  <a:gd name="T17" fmla="*/ 1753 h 1942"/>
                  <a:gd name="T18" fmla="*/ 1176 w 1662"/>
                  <a:gd name="T19" fmla="*/ 1619 h 1942"/>
                  <a:gd name="T20" fmla="*/ 1305 w 1662"/>
                  <a:gd name="T21" fmla="*/ 1428 h 1942"/>
                  <a:gd name="T22" fmla="*/ 1388 w 1662"/>
                  <a:gd name="T23" fmla="*/ 1205 h 1942"/>
                  <a:gd name="T24" fmla="*/ 1418 w 1662"/>
                  <a:gd name="T25" fmla="*/ 974 h 1942"/>
                  <a:gd name="T26" fmla="*/ 1266 w 1662"/>
                  <a:gd name="T27" fmla="*/ 836 h 1942"/>
                  <a:gd name="T28" fmla="*/ 1012 w 1662"/>
                  <a:gd name="T29" fmla="*/ 794 h 1942"/>
                  <a:gd name="T30" fmla="*/ 806 w 1662"/>
                  <a:gd name="T31" fmla="*/ 713 h 1942"/>
                  <a:gd name="T32" fmla="*/ 646 w 1662"/>
                  <a:gd name="T33" fmla="*/ 610 h 1942"/>
                  <a:gd name="T34" fmla="*/ 526 w 1662"/>
                  <a:gd name="T35" fmla="*/ 499 h 1942"/>
                  <a:gd name="T36" fmla="*/ 944 w 1662"/>
                  <a:gd name="T37" fmla="*/ 23 h 1942"/>
                  <a:gd name="T38" fmla="*/ 1152 w 1662"/>
                  <a:gd name="T39" fmla="*/ 118 h 1942"/>
                  <a:gd name="T40" fmla="*/ 1271 w 1662"/>
                  <a:gd name="T41" fmla="*/ 205 h 1942"/>
                  <a:gd name="T42" fmla="*/ 1388 w 1662"/>
                  <a:gd name="T43" fmla="*/ 323 h 1942"/>
                  <a:gd name="T44" fmla="*/ 1455 w 1662"/>
                  <a:gd name="T45" fmla="*/ 429 h 1942"/>
                  <a:gd name="T46" fmla="*/ 1524 w 1662"/>
                  <a:gd name="T47" fmla="*/ 626 h 1942"/>
                  <a:gd name="T48" fmla="*/ 1555 w 1662"/>
                  <a:gd name="T49" fmla="*/ 892 h 1942"/>
                  <a:gd name="T50" fmla="*/ 1619 w 1662"/>
                  <a:gd name="T51" fmla="*/ 939 h 1942"/>
                  <a:gd name="T52" fmla="*/ 1657 w 1662"/>
                  <a:gd name="T53" fmla="*/ 1032 h 1942"/>
                  <a:gd name="T54" fmla="*/ 1655 w 1662"/>
                  <a:gd name="T55" fmla="*/ 1183 h 1942"/>
                  <a:gd name="T56" fmla="*/ 1611 w 1662"/>
                  <a:gd name="T57" fmla="*/ 1304 h 1942"/>
                  <a:gd name="T58" fmla="*/ 1537 w 1662"/>
                  <a:gd name="T59" fmla="*/ 1372 h 1942"/>
                  <a:gd name="T60" fmla="*/ 1445 w 1662"/>
                  <a:gd name="T61" fmla="*/ 1454 h 1942"/>
                  <a:gd name="T62" fmla="*/ 1313 w 1662"/>
                  <a:gd name="T63" fmla="*/ 1670 h 1942"/>
                  <a:gd name="T64" fmla="*/ 1141 w 1662"/>
                  <a:gd name="T65" fmla="*/ 1836 h 1942"/>
                  <a:gd name="T66" fmla="*/ 937 w 1662"/>
                  <a:gd name="T67" fmla="*/ 1930 h 1942"/>
                  <a:gd name="T68" fmla="*/ 714 w 1662"/>
                  <a:gd name="T69" fmla="*/ 1930 h 1942"/>
                  <a:gd name="T70" fmla="*/ 510 w 1662"/>
                  <a:gd name="T71" fmla="*/ 1836 h 1942"/>
                  <a:gd name="T72" fmla="*/ 337 w 1662"/>
                  <a:gd name="T73" fmla="*/ 1669 h 1942"/>
                  <a:gd name="T74" fmla="*/ 205 w 1662"/>
                  <a:gd name="T75" fmla="*/ 1452 h 1942"/>
                  <a:gd name="T76" fmla="*/ 111 w 1662"/>
                  <a:gd name="T77" fmla="*/ 1364 h 1942"/>
                  <a:gd name="T78" fmla="*/ 39 w 1662"/>
                  <a:gd name="T79" fmla="*/ 1284 h 1942"/>
                  <a:gd name="T80" fmla="*/ 2 w 1662"/>
                  <a:gd name="T81" fmla="*/ 1143 h 1942"/>
                  <a:gd name="T82" fmla="*/ 9 w 1662"/>
                  <a:gd name="T83" fmla="*/ 1009 h 1942"/>
                  <a:gd name="T84" fmla="*/ 50 w 1662"/>
                  <a:gd name="T85" fmla="*/ 930 h 1942"/>
                  <a:gd name="T86" fmla="*/ 98 w 1662"/>
                  <a:gd name="T87" fmla="*/ 851 h 1942"/>
                  <a:gd name="T88" fmla="*/ 85 w 1662"/>
                  <a:gd name="T89" fmla="*/ 643 h 1942"/>
                  <a:gd name="T90" fmla="*/ 120 w 1662"/>
                  <a:gd name="T91" fmla="*/ 487 h 1942"/>
                  <a:gd name="T92" fmla="*/ 183 w 1662"/>
                  <a:gd name="T93" fmla="*/ 377 h 1942"/>
                  <a:gd name="T94" fmla="*/ 257 w 1662"/>
                  <a:gd name="T95" fmla="*/ 305 h 1942"/>
                  <a:gd name="T96" fmla="*/ 319 w 1662"/>
                  <a:gd name="T97" fmla="*/ 266 h 1942"/>
                  <a:gd name="T98" fmla="*/ 352 w 1662"/>
                  <a:gd name="T99" fmla="*/ 246 h 1942"/>
                  <a:gd name="T100" fmla="*/ 390 w 1662"/>
                  <a:gd name="T101" fmla="*/ 196 h 1942"/>
                  <a:gd name="T102" fmla="*/ 459 w 1662"/>
                  <a:gd name="T103" fmla="*/ 127 h 1942"/>
                  <a:gd name="T104" fmla="*/ 559 w 1662"/>
                  <a:gd name="T105" fmla="*/ 57 h 1942"/>
                  <a:gd name="T106" fmla="*/ 690 w 1662"/>
                  <a:gd name="T107" fmla="*/ 10 h 19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662" h="1942">
                    <a:moveTo>
                      <a:pt x="526" y="499"/>
                    </a:moveTo>
                    <a:lnTo>
                      <a:pt x="484" y="546"/>
                    </a:lnTo>
                    <a:lnTo>
                      <a:pt x="445" y="595"/>
                    </a:lnTo>
                    <a:lnTo>
                      <a:pt x="410" y="645"/>
                    </a:lnTo>
                    <a:lnTo>
                      <a:pt x="379" y="696"/>
                    </a:lnTo>
                    <a:lnTo>
                      <a:pt x="352" y="747"/>
                    </a:lnTo>
                    <a:lnTo>
                      <a:pt x="329" y="797"/>
                    </a:lnTo>
                    <a:lnTo>
                      <a:pt x="309" y="847"/>
                    </a:lnTo>
                    <a:lnTo>
                      <a:pt x="291" y="895"/>
                    </a:lnTo>
                    <a:lnTo>
                      <a:pt x="277" y="941"/>
                    </a:lnTo>
                    <a:lnTo>
                      <a:pt x="264" y="984"/>
                    </a:lnTo>
                    <a:lnTo>
                      <a:pt x="255" y="1023"/>
                    </a:lnTo>
                    <a:lnTo>
                      <a:pt x="247" y="1059"/>
                    </a:lnTo>
                    <a:lnTo>
                      <a:pt x="241" y="1091"/>
                    </a:lnTo>
                    <a:lnTo>
                      <a:pt x="250" y="1148"/>
                    </a:lnTo>
                    <a:lnTo>
                      <a:pt x="263" y="1206"/>
                    </a:lnTo>
                    <a:lnTo>
                      <a:pt x="280" y="1263"/>
                    </a:lnTo>
                    <a:lnTo>
                      <a:pt x="299" y="1320"/>
                    </a:lnTo>
                    <a:lnTo>
                      <a:pt x="322" y="1375"/>
                    </a:lnTo>
                    <a:lnTo>
                      <a:pt x="347" y="1429"/>
                    </a:lnTo>
                    <a:lnTo>
                      <a:pt x="375" y="1480"/>
                    </a:lnTo>
                    <a:lnTo>
                      <a:pt x="406" y="1530"/>
                    </a:lnTo>
                    <a:lnTo>
                      <a:pt x="440" y="1576"/>
                    </a:lnTo>
                    <a:lnTo>
                      <a:pt x="476" y="1620"/>
                    </a:lnTo>
                    <a:lnTo>
                      <a:pt x="513" y="1659"/>
                    </a:lnTo>
                    <a:lnTo>
                      <a:pt x="553" y="1695"/>
                    </a:lnTo>
                    <a:lnTo>
                      <a:pt x="594" y="1726"/>
                    </a:lnTo>
                    <a:lnTo>
                      <a:pt x="638" y="1753"/>
                    </a:lnTo>
                    <a:lnTo>
                      <a:pt x="683" y="1774"/>
                    </a:lnTo>
                    <a:lnTo>
                      <a:pt x="729" y="1789"/>
                    </a:lnTo>
                    <a:lnTo>
                      <a:pt x="777" y="1800"/>
                    </a:lnTo>
                    <a:lnTo>
                      <a:pt x="825" y="1803"/>
                    </a:lnTo>
                    <a:lnTo>
                      <a:pt x="875" y="1800"/>
                    </a:lnTo>
                    <a:lnTo>
                      <a:pt x="922" y="1789"/>
                    </a:lnTo>
                    <a:lnTo>
                      <a:pt x="968" y="1774"/>
                    </a:lnTo>
                    <a:lnTo>
                      <a:pt x="1013" y="1753"/>
                    </a:lnTo>
                    <a:lnTo>
                      <a:pt x="1056" y="1726"/>
                    </a:lnTo>
                    <a:lnTo>
                      <a:pt x="1099" y="1695"/>
                    </a:lnTo>
                    <a:lnTo>
                      <a:pt x="1139" y="1659"/>
                    </a:lnTo>
                    <a:lnTo>
                      <a:pt x="1176" y="1619"/>
                    </a:lnTo>
                    <a:lnTo>
                      <a:pt x="1212" y="1576"/>
                    </a:lnTo>
                    <a:lnTo>
                      <a:pt x="1245" y="1529"/>
                    </a:lnTo>
                    <a:lnTo>
                      <a:pt x="1276" y="1480"/>
                    </a:lnTo>
                    <a:lnTo>
                      <a:pt x="1305" y="1428"/>
                    </a:lnTo>
                    <a:lnTo>
                      <a:pt x="1330" y="1374"/>
                    </a:lnTo>
                    <a:lnTo>
                      <a:pt x="1353" y="1319"/>
                    </a:lnTo>
                    <a:lnTo>
                      <a:pt x="1372" y="1262"/>
                    </a:lnTo>
                    <a:lnTo>
                      <a:pt x="1388" y="1205"/>
                    </a:lnTo>
                    <a:lnTo>
                      <a:pt x="1401" y="1147"/>
                    </a:lnTo>
                    <a:lnTo>
                      <a:pt x="1411" y="1089"/>
                    </a:lnTo>
                    <a:lnTo>
                      <a:pt x="1416" y="1032"/>
                    </a:lnTo>
                    <a:lnTo>
                      <a:pt x="1418" y="974"/>
                    </a:lnTo>
                    <a:lnTo>
                      <a:pt x="1417" y="904"/>
                    </a:lnTo>
                    <a:lnTo>
                      <a:pt x="1414" y="838"/>
                    </a:lnTo>
                    <a:lnTo>
                      <a:pt x="1339" y="839"/>
                    </a:lnTo>
                    <a:lnTo>
                      <a:pt x="1266" y="836"/>
                    </a:lnTo>
                    <a:lnTo>
                      <a:pt x="1198" y="830"/>
                    </a:lnTo>
                    <a:lnTo>
                      <a:pt x="1133" y="820"/>
                    </a:lnTo>
                    <a:lnTo>
                      <a:pt x="1070" y="808"/>
                    </a:lnTo>
                    <a:lnTo>
                      <a:pt x="1012" y="794"/>
                    </a:lnTo>
                    <a:lnTo>
                      <a:pt x="956" y="777"/>
                    </a:lnTo>
                    <a:lnTo>
                      <a:pt x="903" y="757"/>
                    </a:lnTo>
                    <a:lnTo>
                      <a:pt x="853" y="737"/>
                    </a:lnTo>
                    <a:lnTo>
                      <a:pt x="806" y="713"/>
                    </a:lnTo>
                    <a:lnTo>
                      <a:pt x="762" y="690"/>
                    </a:lnTo>
                    <a:lnTo>
                      <a:pt x="721" y="664"/>
                    </a:lnTo>
                    <a:lnTo>
                      <a:pt x="682" y="638"/>
                    </a:lnTo>
                    <a:lnTo>
                      <a:pt x="646" y="610"/>
                    </a:lnTo>
                    <a:lnTo>
                      <a:pt x="612" y="583"/>
                    </a:lnTo>
                    <a:lnTo>
                      <a:pt x="581" y="555"/>
                    </a:lnTo>
                    <a:lnTo>
                      <a:pt x="552" y="527"/>
                    </a:lnTo>
                    <a:lnTo>
                      <a:pt x="526" y="499"/>
                    </a:lnTo>
                    <a:close/>
                    <a:moveTo>
                      <a:pt x="808" y="0"/>
                    </a:moveTo>
                    <a:lnTo>
                      <a:pt x="851" y="3"/>
                    </a:lnTo>
                    <a:lnTo>
                      <a:pt x="897" y="11"/>
                    </a:lnTo>
                    <a:lnTo>
                      <a:pt x="944" y="23"/>
                    </a:lnTo>
                    <a:lnTo>
                      <a:pt x="993" y="39"/>
                    </a:lnTo>
                    <a:lnTo>
                      <a:pt x="1044" y="60"/>
                    </a:lnTo>
                    <a:lnTo>
                      <a:pt x="1097" y="86"/>
                    </a:lnTo>
                    <a:lnTo>
                      <a:pt x="1152" y="118"/>
                    </a:lnTo>
                    <a:lnTo>
                      <a:pt x="1179" y="135"/>
                    </a:lnTo>
                    <a:lnTo>
                      <a:pt x="1208" y="155"/>
                    </a:lnTo>
                    <a:lnTo>
                      <a:pt x="1239" y="179"/>
                    </a:lnTo>
                    <a:lnTo>
                      <a:pt x="1271" y="205"/>
                    </a:lnTo>
                    <a:lnTo>
                      <a:pt x="1304" y="233"/>
                    </a:lnTo>
                    <a:lnTo>
                      <a:pt x="1334" y="261"/>
                    </a:lnTo>
                    <a:lnTo>
                      <a:pt x="1363" y="292"/>
                    </a:lnTo>
                    <a:lnTo>
                      <a:pt x="1388" y="323"/>
                    </a:lnTo>
                    <a:lnTo>
                      <a:pt x="1409" y="353"/>
                    </a:lnTo>
                    <a:lnTo>
                      <a:pt x="1409" y="353"/>
                    </a:lnTo>
                    <a:lnTo>
                      <a:pt x="1433" y="389"/>
                    </a:lnTo>
                    <a:lnTo>
                      <a:pt x="1455" y="429"/>
                    </a:lnTo>
                    <a:lnTo>
                      <a:pt x="1475" y="472"/>
                    </a:lnTo>
                    <a:lnTo>
                      <a:pt x="1493" y="519"/>
                    </a:lnTo>
                    <a:lnTo>
                      <a:pt x="1509" y="570"/>
                    </a:lnTo>
                    <a:lnTo>
                      <a:pt x="1524" y="626"/>
                    </a:lnTo>
                    <a:lnTo>
                      <a:pt x="1535" y="685"/>
                    </a:lnTo>
                    <a:lnTo>
                      <a:pt x="1545" y="749"/>
                    </a:lnTo>
                    <a:lnTo>
                      <a:pt x="1551" y="817"/>
                    </a:lnTo>
                    <a:lnTo>
                      <a:pt x="1555" y="892"/>
                    </a:lnTo>
                    <a:lnTo>
                      <a:pt x="1573" y="900"/>
                    </a:lnTo>
                    <a:lnTo>
                      <a:pt x="1590" y="910"/>
                    </a:lnTo>
                    <a:lnTo>
                      <a:pt x="1605" y="922"/>
                    </a:lnTo>
                    <a:lnTo>
                      <a:pt x="1619" y="939"/>
                    </a:lnTo>
                    <a:lnTo>
                      <a:pt x="1632" y="957"/>
                    </a:lnTo>
                    <a:lnTo>
                      <a:pt x="1642" y="979"/>
                    </a:lnTo>
                    <a:lnTo>
                      <a:pt x="1651" y="1003"/>
                    </a:lnTo>
                    <a:lnTo>
                      <a:pt x="1657" y="1032"/>
                    </a:lnTo>
                    <a:lnTo>
                      <a:pt x="1661" y="1064"/>
                    </a:lnTo>
                    <a:lnTo>
                      <a:pt x="1662" y="1102"/>
                    </a:lnTo>
                    <a:lnTo>
                      <a:pt x="1660" y="1143"/>
                    </a:lnTo>
                    <a:lnTo>
                      <a:pt x="1655" y="1183"/>
                    </a:lnTo>
                    <a:lnTo>
                      <a:pt x="1648" y="1218"/>
                    </a:lnTo>
                    <a:lnTo>
                      <a:pt x="1638" y="1250"/>
                    </a:lnTo>
                    <a:lnTo>
                      <a:pt x="1625" y="1278"/>
                    </a:lnTo>
                    <a:lnTo>
                      <a:pt x="1611" y="1304"/>
                    </a:lnTo>
                    <a:lnTo>
                      <a:pt x="1595" y="1325"/>
                    </a:lnTo>
                    <a:lnTo>
                      <a:pt x="1577" y="1344"/>
                    </a:lnTo>
                    <a:lnTo>
                      <a:pt x="1558" y="1360"/>
                    </a:lnTo>
                    <a:lnTo>
                      <a:pt x="1537" y="1372"/>
                    </a:lnTo>
                    <a:lnTo>
                      <a:pt x="1515" y="1382"/>
                    </a:lnTo>
                    <a:lnTo>
                      <a:pt x="1493" y="1390"/>
                    </a:lnTo>
                    <a:lnTo>
                      <a:pt x="1471" y="1395"/>
                    </a:lnTo>
                    <a:lnTo>
                      <a:pt x="1445" y="1454"/>
                    </a:lnTo>
                    <a:lnTo>
                      <a:pt x="1416" y="1512"/>
                    </a:lnTo>
                    <a:lnTo>
                      <a:pt x="1385" y="1567"/>
                    </a:lnTo>
                    <a:lnTo>
                      <a:pt x="1350" y="1620"/>
                    </a:lnTo>
                    <a:lnTo>
                      <a:pt x="1313" y="1670"/>
                    </a:lnTo>
                    <a:lnTo>
                      <a:pt x="1273" y="1717"/>
                    </a:lnTo>
                    <a:lnTo>
                      <a:pt x="1231" y="1761"/>
                    </a:lnTo>
                    <a:lnTo>
                      <a:pt x="1187" y="1801"/>
                    </a:lnTo>
                    <a:lnTo>
                      <a:pt x="1141" y="1836"/>
                    </a:lnTo>
                    <a:lnTo>
                      <a:pt x="1092" y="1868"/>
                    </a:lnTo>
                    <a:lnTo>
                      <a:pt x="1042" y="1893"/>
                    </a:lnTo>
                    <a:lnTo>
                      <a:pt x="990" y="1915"/>
                    </a:lnTo>
                    <a:lnTo>
                      <a:pt x="937" y="1930"/>
                    </a:lnTo>
                    <a:lnTo>
                      <a:pt x="882" y="1939"/>
                    </a:lnTo>
                    <a:lnTo>
                      <a:pt x="825" y="1942"/>
                    </a:lnTo>
                    <a:lnTo>
                      <a:pt x="769" y="1939"/>
                    </a:lnTo>
                    <a:lnTo>
                      <a:pt x="714" y="1930"/>
                    </a:lnTo>
                    <a:lnTo>
                      <a:pt x="661" y="1915"/>
                    </a:lnTo>
                    <a:lnTo>
                      <a:pt x="608" y="1893"/>
                    </a:lnTo>
                    <a:lnTo>
                      <a:pt x="558" y="1867"/>
                    </a:lnTo>
                    <a:lnTo>
                      <a:pt x="510" y="1836"/>
                    </a:lnTo>
                    <a:lnTo>
                      <a:pt x="464" y="1800"/>
                    </a:lnTo>
                    <a:lnTo>
                      <a:pt x="419" y="1760"/>
                    </a:lnTo>
                    <a:lnTo>
                      <a:pt x="377" y="1716"/>
                    </a:lnTo>
                    <a:lnTo>
                      <a:pt x="337" y="1669"/>
                    </a:lnTo>
                    <a:lnTo>
                      <a:pt x="300" y="1618"/>
                    </a:lnTo>
                    <a:lnTo>
                      <a:pt x="266" y="1565"/>
                    </a:lnTo>
                    <a:lnTo>
                      <a:pt x="234" y="1510"/>
                    </a:lnTo>
                    <a:lnTo>
                      <a:pt x="205" y="1452"/>
                    </a:lnTo>
                    <a:lnTo>
                      <a:pt x="179" y="1392"/>
                    </a:lnTo>
                    <a:lnTo>
                      <a:pt x="156" y="1386"/>
                    </a:lnTo>
                    <a:lnTo>
                      <a:pt x="133" y="1376"/>
                    </a:lnTo>
                    <a:lnTo>
                      <a:pt x="111" y="1364"/>
                    </a:lnTo>
                    <a:lnTo>
                      <a:pt x="91" y="1349"/>
                    </a:lnTo>
                    <a:lnTo>
                      <a:pt x="72" y="1330"/>
                    </a:lnTo>
                    <a:lnTo>
                      <a:pt x="55" y="1309"/>
                    </a:lnTo>
                    <a:lnTo>
                      <a:pt x="39" y="1284"/>
                    </a:lnTo>
                    <a:lnTo>
                      <a:pt x="26" y="1254"/>
                    </a:lnTo>
                    <a:lnTo>
                      <a:pt x="15" y="1221"/>
                    </a:lnTo>
                    <a:lnTo>
                      <a:pt x="7" y="1184"/>
                    </a:lnTo>
                    <a:lnTo>
                      <a:pt x="2" y="1143"/>
                    </a:lnTo>
                    <a:lnTo>
                      <a:pt x="0" y="1104"/>
                    </a:lnTo>
                    <a:lnTo>
                      <a:pt x="1" y="1068"/>
                    </a:lnTo>
                    <a:lnTo>
                      <a:pt x="4" y="1038"/>
                    </a:lnTo>
                    <a:lnTo>
                      <a:pt x="9" y="1009"/>
                    </a:lnTo>
                    <a:lnTo>
                      <a:pt x="17" y="985"/>
                    </a:lnTo>
                    <a:lnTo>
                      <a:pt x="27" y="964"/>
                    </a:lnTo>
                    <a:lnTo>
                      <a:pt x="38" y="946"/>
                    </a:lnTo>
                    <a:lnTo>
                      <a:pt x="50" y="930"/>
                    </a:lnTo>
                    <a:lnTo>
                      <a:pt x="65" y="916"/>
                    </a:lnTo>
                    <a:lnTo>
                      <a:pt x="80" y="906"/>
                    </a:lnTo>
                    <a:lnTo>
                      <a:pt x="96" y="897"/>
                    </a:lnTo>
                    <a:lnTo>
                      <a:pt x="98" y="851"/>
                    </a:lnTo>
                    <a:lnTo>
                      <a:pt x="89" y="794"/>
                    </a:lnTo>
                    <a:lnTo>
                      <a:pt x="85" y="740"/>
                    </a:lnTo>
                    <a:lnTo>
                      <a:pt x="83" y="690"/>
                    </a:lnTo>
                    <a:lnTo>
                      <a:pt x="85" y="643"/>
                    </a:lnTo>
                    <a:lnTo>
                      <a:pt x="90" y="599"/>
                    </a:lnTo>
                    <a:lnTo>
                      <a:pt x="98" y="559"/>
                    </a:lnTo>
                    <a:lnTo>
                      <a:pt x="108" y="522"/>
                    </a:lnTo>
                    <a:lnTo>
                      <a:pt x="120" y="487"/>
                    </a:lnTo>
                    <a:lnTo>
                      <a:pt x="134" y="455"/>
                    </a:lnTo>
                    <a:lnTo>
                      <a:pt x="149" y="427"/>
                    </a:lnTo>
                    <a:lnTo>
                      <a:pt x="166" y="400"/>
                    </a:lnTo>
                    <a:lnTo>
                      <a:pt x="183" y="377"/>
                    </a:lnTo>
                    <a:lnTo>
                      <a:pt x="202" y="355"/>
                    </a:lnTo>
                    <a:lnTo>
                      <a:pt x="220" y="337"/>
                    </a:lnTo>
                    <a:lnTo>
                      <a:pt x="239" y="320"/>
                    </a:lnTo>
                    <a:lnTo>
                      <a:pt x="257" y="305"/>
                    </a:lnTo>
                    <a:lnTo>
                      <a:pt x="274" y="293"/>
                    </a:lnTo>
                    <a:lnTo>
                      <a:pt x="290" y="282"/>
                    </a:lnTo>
                    <a:lnTo>
                      <a:pt x="305" y="273"/>
                    </a:lnTo>
                    <a:lnTo>
                      <a:pt x="319" y="266"/>
                    </a:lnTo>
                    <a:lnTo>
                      <a:pt x="331" y="260"/>
                    </a:lnTo>
                    <a:lnTo>
                      <a:pt x="341" y="255"/>
                    </a:lnTo>
                    <a:lnTo>
                      <a:pt x="348" y="253"/>
                    </a:lnTo>
                    <a:lnTo>
                      <a:pt x="352" y="246"/>
                    </a:lnTo>
                    <a:lnTo>
                      <a:pt x="359" y="237"/>
                    </a:lnTo>
                    <a:lnTo>
                      <a:pt x="367" y="225"/>
                    </a:lnTo>
                    <a:lnTo>
                      <a:pt x="377" y="212"/>
                    </a:lnTo>
                    <a:lnTo>
                      <a:pt x="390" y="196"/>
                    </a:lnTo>
                    <a:lnTo>
                      <a:pt x="404" y="180"/>
                    </a:lnTo>
                    <a:lnTo>
                      <a:pt x="421" y="163"/>
                    </a:lnTo>
                    <a:lnTo>
                      <a:pt x="439" y="145"/>
                    </a:lnTo>
                    <a:lnTo>
                      <a:pt x="459" y="127"/>
                    </a:lnTo>
                    <a:lnTo>
                      <a:pt x="481" y="108"/>
                    </a:lnTo>
                    <a:lnTo>
                      <a:pt x="505" y="91"/>
                    </a:lnTo>
                    <a:lnTo>
                      <a:pt x="531" y="74"/>
                    </a:lnTo>
                    <a:lnTo>
                      <a:pt x="559" y="57"/>
                    </a:lnTo>
                    <a:lnTo>
                      <a:pt x="589" y="43"/>
                    </a:lnTo>
                    <a:lnTo>
                      <a:pt x="620" y="30"/>
                    </a:lnTo>
                    <a:lnTo>
                      <a:pt x="655" y="19"/>
                    </a:lnTo>
                    <a:lnTo>
                      <a:pt x="690" y="10"/>
                    </a:lnTo>
                    <a:lnTo>
                      <a:pt x="728" y="3"/>
                    </a:lnTo>
                    <a:lnTo>
                      <a:pt x="767" y="0"/>
                    </a:lnTo>
                    <a:lnTo>
                      <a:pt x="80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80" name="Freeform 23"/>
              <p:cNvSpPr>
                <a:spLocks noEditPoints="1"/>
              </p:cNvSpPr>
              <p:nvPr/>
            </p:nvSpPr>
            <p:spPr bwMode="auto">
              <a:xfrm>
                <a:off x="2664" y="4250"/>
                <a:ext cx="83" cy="27"/>
              </a:xfrm>
              <a:custGeom>
                <a:avLst/>
                <a:gdLst>
                  <a:gd name="T0" fmla="*/ 613 w 916"/>
                  <a:gd name="T1" fmla="*/ 78 h 300"/>
                  <a:gd name="T2" fmla="*/ 561 w 916"/>
                  <a:gd name="T3" fmla="*/ 109 h 300"/>
                  <a:gd name="T4" fmla="*/ 554 w 916"/>
                  <a:gd name="T5" fmla="*/ 165 h 300"/>
                  <a:gd name="T6" fmla="*/ 579 w 916"/>
                  <a:gd name="T7" fmla="*/ 210 h 300"/>
                  <a:gd name="T8" fmla="*/ 665 w 916"/>
                  <a:gd name="T9" fmla="*/ 229 h 300"/>
                  <a:gd name="T10" fmla="*/ 787 w 916"/>
                  <a:gd name="T11" fmla="*/ 223 h 300"/>
                  <a:gd name="T12" fmla="*/ 839 w 916"/>
                  <a:gd name="T13" fmla="*/ 191 h 300"/>
                  <a:gd name="T14" fmla="*/ 846 w 916"/>
                  <a:gd name="T15" fmla="*/ 135 h 300"/>
                  <a:gd name="T16" fmla="*/ 820 w 916"/>
                  <a:gd name="T17" fmla="*/ 90 h 300"/>
                  <a:gd name="T18" fmla="*/ 734 w 916"/>
                  <a:gd name="T19" fmla="*/ 72 h 300"/>
                  <a:gd name="T20" fmla="*/ 153 w 916"/>
                  <a:gd name="T21" fmla="*/ 74 h 300"/>
                  <a:gd name="T22" fmla="*/ 85 w 916"/>
                  <a:gd name="T23" fmla="*/ 99 h 300"/>
                  <a:gd name="T24" fmla="*/ 70 w 916"/>
                  <a:gd name="T25" fmla="*/ 150 h 300"/>
                  <a:gd name="T26" fmla="*/ 85 w 916"/>
                  <a:gd name="T27" fmla="*/ 201 h 300"/>
                  <a:gd name="T28" fmla="*/ 153 w 916"/>
                  <a:gd name="T29" fmla="*/ 227 h 300"/>
                  <a:gd name="T30" fmla="*/ 280 w 916"/>
                  <a:gd name="T31" fmla="*/ 227 h 300"/>
                  <a:gd name="T32" fmla="*/ 348 w 916"/>
                  <a:gd name="T33" fmla="*/ 201 h 300"/>
                  <a:gd name="T34" fmla="*/ 363 w 916"/>
                  <a:gd name="T35" fmla="*/ 150 h 300"/>
                  <a:gd name="T36" fmla="*/ 348 w 916"/>
                  <a:gd name="T37" fmla="*/ 99 h 300"/>
                  <a:gd name="T38" fmla="*/ 280 w 916"/>
                  <a:gd name="T39" fmla="*/ 74 h 300"/>
                  <a:gd name="T40" fmla="*/ 234 w 916"/>
                  <a:gd name="T41" fmla="*/ 0 h 300"/>
                  <a:gd name="T42" fmla="*/ 321 w 916"/>
                  <a:gd name="T43" fmla="*/ 9 h 300"/>
                  <a:gd name="T44" fmla="*/ 400 w 916"/>
                  <a:gd name="T45" fmla="*/ 53 h 300"/>
                  <a:gd name="T46" fmla="*/ 574 w 916"/>
                  <a:gd name="T47" fmla="*/ 17 h 300"/>
                  <a:gd name="T48" fmla="*/ 662 w 916"/>
                  <a:gd name="T49" fmla="*/ 1 h 300"/>
                  <a:gd name="T50" fmla="*/ 732 w 916"/>
                  <a:gd name="T51" fmla="*/ 0 h 300"/>
                  <a:gd name="T52" fmla="*/ 806 w 916"/>
                  <a:gd name="T53" fmla="*/ 10 h 300"/>
                  <a:gd name="T54" fmla="*/ 875 w 916"/>
                  <a:gd name="T55" fmla="*/ 45 h 300"/>
                  <a:gd name="T56" fmla="*/ 914 w 916"/>
                  <a:gd name="T57" fmla="*/ 123 h 300"/>
                  <a:gd name="T58" fmla="*/ 900 w 916"/>
                  <a:gd name="T59" fmla="*/ 223 h 300"/>
                  <a:gd name="T60" fmla="*/ 843 w 916"/>
                  <a:gd name="T61" fmla="*/ 277 h 300"/>
                  <a:gd name="T62" fmla="*/ 768 w 916"/>
                  <a:gd name="T63" fmla="*/ 297 h 300"/>
                  <a:gd name="T64" fmla="*/ 699 w 916"/>
                  <a:gd name="T65" fmla="*/ 300 h 300"/>
                  <a:gd name="T66" fmla="*/ 632 w 916"/>
                  <a:gd name="T67" fmla="*/ 297 h 300"/>
                  <a:gd name="T68" fmla="*/ 557 w 916"/>
                  <a:gd name="T69" fmla="*/ 277 h 300"/>
                  <a:gd name="T70" fmla="*/ 500 w 916"/>
                  <a:gd name="T71" fmla="*/ 224 h 300"/>
                  <a:gd name="T72" fmla="*/ 485 w 916"/>
                  <a:gd name="T73" fmla="*/ 137 h 300"/>
                  <a:gd name="T74" fmla="*/ 432 w 916"/>
                  <a:gd name="T75" fmla="*/ 150 h 300"/>
                  <a:gd name="T76" fmla="*/ 405 w 916"/>
                  <a:gd name="T77" fmla="*/ 241 h 300"/>
                  <a:gd name="T78" fmla="*/ 342 w 916"/>
                  <a:gd name="T79" fmla="*/ 284 h 300"/>
                  <a:gd name="T80" fmla="*/ 266 w 916"/>
                  <a:gd name="T81" fmla="*/ 298 h 300"/>
                  <a:gd name="T82" fmla="*/ 201 w 916"/>
                  <a:gd name="T83" fmla="*/ 299 h 300"/>
                  <a:gd name="T84" fmla="*/ 129 w 916"/>
                  <a:gd name="T85" fmla="*/ 294 h 300"/>
                  <a:gd name="T86" fmla="*/ 57 w 916"/>
                  <a:gd name="T87" fmla="*/ 267 h 300"/>
                  <a:gd name="T88" fmla="*/ 7 w 916"/>
                  <a:gd name="T89" fmla="*/ 202 h 300"/>
                  <a:gd name="T90" fmla="*/ 7 w 916"/>
                  <a:gd name="T91" fmla="*/ 98 h 300"/>
                  <a:gd name="T92" fmla="*/ 57 w 916"/>
                  <a:gd name="T93" fmla="*/ 33 h 300"/>
                  <a:gd name="T94" fmla="*/ 129 w 916"/>
                  <a:gd name="T95" fmla="*/ 6 h 300"/>
                  <a:gd name="T96" fmla="*/ 201 w 916"/>
                  <a:gd name="T97" fmla="*/ 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16" h="300">
                    <a:moveTo>
                      <a:pt x="699" y="71"/>
                    </a:moveTo>
                    <a:lnTo>
                      <a:pt x="665" y="72"/>
                    </a:lnTo>
                    <a:lnTo>
                      <a:pt x="636" y="74"/>
                    </a:lnTo>
                    <a:lnTo>
                      <a:pt x="613" y="78"/>
                    </a:lnTo>
                    <a:lnTo>
                      <a:pt x="594" y="83"/>
                    </a:lnTo>
                    <a:lnTo>
                      <a:pt x="579" y="90"/>
                    </a:lnTo>
                    <a:lnTo>
                      <a:pt x="569" y="99"/>
                    </a:lnTo>
                    <a:lnTo>
                      <a:pt x="561" y="109"/>
                    </a:lnTo>
                    <a:lnTo>
                      <a:pt x="556" y="122"/>
                    </a:lnTo>
                    <a:lnTo>
                      <a:pt x="554" y="135"/>
                    </a:lnTo>
                    <a:lnTo>
                      <a:pt x="553" y="150"/>
                    </a:lnTo>
                    <a:lnTo>
                      <a:pt x="554" y="165"/>
                    </a:lnTo>
                    <a:lnTo>
                      <a:pt x="556" y="179"/>
                    </a:lnTo>
                    <a:lnTo>
                      <a:pt x="561" y="191"/>
                    </a:lnTo>
                    <a:lnTo>
                      <a:pt x="569" y="201"/>
                    </a:lnTo>
                    <a:lnTo>
                      <a:pt x="579" y="210"/>
                    </a:lnTo>
                    <a:lnTo>
                      <a:pt x="594" y="216"/>
                    </a:lnTo>
                    <a:lnTo>
                      <a:pt x="613" y="223"/>
                    </a:lnTo>
                    <a:lnTo>
                      <a:pt x="636" y="227"/>
                    </a:lnTo>
                    <a:lnTo>
                      <a:pt x="665" y="229"/>
                    </a:lnTo>
                    <a:lnTo>
                      <a:pt x="699" y="230"/>
                    </a:lnTo>
                    <a:lnTo>
                      <a:pt x="734" y="229"/>
                    </a:lnTo>
                    <a:lnTo>
                      <a:pt x="763" y="227"/>
                    </a:lnTo>
                    <a:lnTo>
                      <a:pt x="787" y="223"/>
                    </a:lnTo>
                    <a:lnTo>
                      <a:pt x="805" y="216"/>
                    </a:lnTo>
                    <a:lnTo>
                      <a:pt x="820" y="210"/>
                    </a:lnTo>
                    <a:lnTo>
                      <a:pt x="831" y="201"/>
                    </a:lnTo>
                    <a:lnTo>
                      <a:pt x="839" y="191"/>
                    </a:lnTo>
                    <a:lnTo>
                      <a:pt x="843" y="179"/>
                    </a:lnTo>
                    <a:lnTo>
                      <a:pt x="846" y="165"/>
                    </a:lnTo>
                    <a:lnTo>
                      <a:pt x="847" y="150"/>
                    </a:lnTo>
                    <a:lnTo>
                      <a:pt x="846" y="135"/>
                    </a:lnTo>
                    <a:lnTo>
                      <a:pt x="843" y="122"/>
                    </a:lnTo>
                    <a:lnTo>
                      <a:pt x="839" y="109"/>
                    </a:lnTo>
                    <a:lnTo>
                      <a:pt x="831" y="99"/>
                    </a:lnTo>
                    <a:lnTo>
                      <a:pt x="820" y="90"/>
                    </a:lnTo>
                    <a:lnTo>
                      <a:pt x="805" y="83"/>
                    </a:lnTo>
                    <a:lnTo>
                      <a:pt x="787" y="78"/>
                    </a:lnTo>
                    <a:lnTo>
                      <a:pt x="763" y="74"/>
                    </a:lnTo>
                    <a:lnTo>
                      <a:pt x="734" y="72"/>
                    </a:lnTo>
                    <a:lnTo>
                      <a:pt x="699" y="71"/>
                    </a:lnTo>
                    <a:close/>
                    <a:moveTo>
                      <a:pt x="216" y="71"/>
                    </a:moveTo>
                    <a:lnTo>
                      <a:pt x="182" y="72"/>
                    </a:lnTo>
                    <a:lnTo>
                      <a:pt x="153" y="74"/>
                    </a:lnTo>
                    <a:lnTo>
                      <a:pt x="130" y="78"/>
                    </a:lnTo>
                    <a:lnTo>
                      <a:pt x="111" y="83"/>
                    </a:lnTo>
                    <a:lnTo>
                      <a:pt x="96" y="90"/>
                    </a:lnTo>
                    <a:lnTo>
                      <a:pt x="85" y="99"/>
                    </a:lnTo>
                    <a:lnTo>
                      <a:pt x="78" y="109"/>
                    </a:lnTo>
                    <a:lnTo>
                      <a:pt x="73" y="122"/>
                    </a:lnTo>
                    <a:lnTo>
                      <a:pt x="70" y="135"/>
                    </a:lnTo>
                    <a:lnTo>
                      <a:pt x="70" y="150"/>
                    </a:lnTo>
                    <a:lnTo>
                      <a:pt x="70" y="165"/>
                    </a:lnTo>
                    <a:lnTo>
                      <a:pt x="73" y="179"/>
                    </a:lnTo>
                    <a:lnTo>
                      <a:pt x="78" y="191"/>
                    </a:lnTo>
                    <a:lnTo>
                      <a:pt x="85" y="201"/>
                    </a:lnTo>
                    <a:lnTo>
                      <a:pt x="96" y="210"/>
                    </a:lnTo>
                    <a:lnTo>
                      <a:pt x="111" y="216"/>
                    </a:lnTo>
                    <a:lnTo>
                      <a:pt x="130" y="223"/>
                    </a:lnTo>
                    <a:lnTo>
                      <a:pt x="153" y="227"/>
                    </a:lnTo>
                    <a:lnTo>
                      <a:pt x="182" y="229"/>
                    </a:lnTo>
                    <a:lnTo>
                      <a:pt x="216" y="230"/>
                    </a:lnTo>
                    <a:lnTo>
                      <a:pt x="250" y="229"/>
                    </a:lnTo>
                    <a:lnTo>
                      <a:pt x="280" y="227"/>
                    </a:lnTo>
                    <a:lnTo>
                      <a:pt x="304" y="223"/>
                    </a:lnTo>
                    <a:lnTo>
                      <a:pt x="322" y="216"/>
                    </a:lnTo>
                    <a:lnTo>
                      <a:pt x="337" y="210"/>
                    </a:lnTo>
                    <a:lnTo>
                      <a:pt x="348" y="201"/>
                    </a:lnTo>
                    <a:lnTo>
                      <a:pt x="355" y="191"/>
                    </a:lnTo>
                    <a:lnTo>
                      <a:pt x="360" y="179"/>
                    </a:lnTo>
                    <a:lnTo>
                      <a:pt x="363" y="165"/>
                    </a:lnTo>
                    <a:lnTo>
                      <a:pt x="363" y="150"/>
                    </a:lnTo>
                    <a:lnTo>
                      <a:pt x="363" y="135"/>
                    </a:lnTo>
                    <a:lnTo>
                      <a:pt x="360" y="122"/>
                    </a:lnTo>
                    <a:lnTo>
                      <a:pt x="355" y="109"/>
                    </a:lnTo>
                    <a:lnTo>
                      <a:pt x="348" y="99"/>
                    </a:lnTo>
                    <a:lnTo>
                      <a:pt x="337" y="90"/>
                    </a:lnTo>
                    <a:lnTo>
                      <a:pt x="322" y="83"/>
                    </a:lnTo>
                    <a:lnTo>
                      <a:pt x="304" y="78"/>
                    </a:lnTo>
                    <a:lnTo>
                      <a:pt x="280" y="74"/>
                    </a:lnTo>
                    <a:lnTo>
                      <a:pt x="250" y="72"/>
                    </a:lnTo>
                    <a:lnTo>
                      <a:pt x="216" y="71"/>
                    </a:lnTo>
                    <a:close/>
                    <a:moveTo>
                      <a:pt x="216" y="0"/>
                    </a:moveTo>
                    <a:lnTo>
                      <a:pt x="234" y="0"/>
                    </a:lnTo>
                    <a:lnTo>
                      <a:pt x="254" y="1"/>
                    </a:lnTo>
                    <a:lnTo>
                      <a:pt x="276" y="2"/>
                    </a:lnTo>
                    <a:lnTo>
                      <a:pt x="298" y="5"/>
                    </a:lnTo>
                    <a:lnTo>
                      <a:pt x="321" y="9"/>
                    </a:lnTo>
                    <a:lnTo>
                      <a:pt x="343" y="17"/>
                    </a:lnTo>
                    <a:lnTo>
                      <a:pt x="364" y="26"/>
                    </a:lnTo>
                    <a:lnTo>
                      <a:pt x="383" y="37"/>
                    </a:lnTo>
                    <a:lnTo>
                      <a:pt x="400" y="53"/>
                    </a:lnTo>
                    <a:lnTo>
                      <a:pt x="516" y="53"/>
                    </a:lnTo>
                    <a:lnTo>
                      <a:pt x="533" y="37"/>
                    </a:lnTo>
                    <a:lnTo>
                      <a:pt x="553" y="26"/>
                    </a:lnTo>
                    <a:lnTo>
                      <a:pt x="574" y="17"/>
                    </a:lnTo>
                    <a:lnTo>
                      <a:pt x="596" y="9"/>
                    </a:lnTo>
                    <a:lnTo>
                      <a:pt x="618" y="5"/>
                    </a:lnTo>
                    <a:lnTo>
                      <a:pt x="640" y="2"/>
                    </a:lnTo>
                    <a:lnTo>
                      <a:pt x="662" y="1"/>
                    </a:lnTo>
                    <a:lnTo>
                      <a:pt x="682" y="0"/>
                    </a:lnTo>
                    <a:lnTo>
                      <a:pt x="699" y="0"/>
                    </a:lnTo>
                    <a:lnTo>
                      <a:pt x="715" y="0"/>
                    </a:lnTo>
                    <a:lnTo>
                      <a:pt x="732" y="0"/>
                    </a:lnTo>
                    <a:lnTo>
                      <a:pt x="749" y="1"/>
                    </a:lnTo>
                    <a:lnTo>
                      <a:pt x="768" y="3"/>
                    </a:lnTo>
                    <a:lnTo>
                      <a:pt x="787" y="6"/>
                    </a:lnTo>
                    <a:lnTo>
                      <a:pt x="806" y="10"/>
                    </a:lnTo>
                    <a:lnTo>
                      <a:pt x="825" y="16"/>
                    </a:lnTo>
                    <a:lnTo>
                      <a:pt x="843" y="24"/>
                    </a:lnTo>
                    <a:lnTo>
                      <a:pt x="860" y="33"/>
                    </a:lnTo>
                    <a:lnTo>
                      <a:pt x="875" y="45"/>
                    </a:lnTo>
                    <a:lnTo>
                      <a:pt x="889" y="59"/>
                    </a:lnTo>
                    <a:lnTo>
                      <a:pt x="900" y="77"/>
                    </a:lnTo>
                    <a:lnTo>
                      <a:pt x="908" y="98"/>
                    </a:lnTo>
                    <a:lnTo>
                      <a:pt x="914" y="123"/>
                    </a:lnTo>
                    <a:lnTo>
                      <a:pt x="916" y="150"/>
                    </a:lnTo>
                    <a:lnTo>
                      <a:pt x="914" y="178"/>
                    </a:lnTo>
                    <a:lnTo>
                      <a:pt x="908" y="202"/>
                    </a:lnTo>
                    <a:lnTo>
                      <a:pt x="900" y="223"/>
                    </a:lnTo>
                    <a:lnTo>
                      <a:pt x="889" y="241"/>
                    </a:lnTo>
                    <a:lnTo>
                      <a:pt x="875" y="255"/>
                    </a:lnTo>
                    <a:lnTo>
                      <a:pt x="860" y="267"/>
                    </a:lnTo>
                    <a:lnTo>
                      <a:pt x="843" y="277"/>
                    </a:lnTo>
                    <a:lnTo>
                      <a:pt x="825" y="285"/>
                    </a:lnTo>
                    <a:lnTo>
                      <a:pt x="806" y="290"/>
                    </a:lnTo>
                    <a:lnTo>
                      <a:pt x="787" y="294"/>
                    </a:lnTo>
                    <a:lnTo>
                      <a:pt x="768" y="297"/>
                    </a:lnTo>
                    <a:lnTo>
                      <a:pt x="749" y="298"/>
                    </a:lnTo>
                    <a:lnTo>
                      <a:pt x="732" y="299"/>
                    </a:lnTo>
                    <a:lnTo>
                      <a:pt x="715" y="299"/>
                    </a:lnTo>
                    <a:lnTo>
                      <a:pt x="699" y="300"/>
                    </a:lnTo>
                    <a:lnTo>
                      <a:pt x="685" y="299"/>
                    </a:lnTo>
                    <a:lnTo>
                      <a:pt x="668" y="299"/>
                    </a:lnTo>
                    <a:lnTo>
                      <a:pt x="650" y="298"/>
                    </a:lnTo>
                    <a:lnTo>
                      <a:pt x="632" y="297"/>
                    </a:lnTo>
                    <a:lnTo>
                      <a:pt x="613" y="294"/>
                    </a:lnTo>
                    <a:lnTo>
                      <a:pt x="593" y="290"/>
                    </a:lnTo>
                    <a:lnTo>
                      <a:pt x="575" y="285"/>
                    </a:lnTo>
                    <a:lnTo>
                      <a:pt x="557" y="277"/>
                    </a:lnTo>
                    <a:lnTo>
                      <a:pt x="540" y="267"/>
                    </a:lnTo>
                    <a:lnTo>
                      <a:pt x="524" y="255"/>
                    </a:lnTo>
                    <a:lnTo>
                      <a:pt x="511" y="241"/>
                    </a:lnTo>
                    <a:lnTo>
                      <a:pt x="500" y="224"/>
                    </a:lnTo>
                    <a:lnTo>
                      <a:pt x="491" y="202"/>
                    </a:lnTo>
                    <a:lnTo>
                      <a:pt x="486" y="179"/>
                    </a:lnTo>
                    <a:lnTo>
                      <a:pt x="484" y="150"/>
                    </a:lnTo>
                    <a:lnTo>
                      <a:pt x="485" y="137"/>
                    </a:lnTo>
                    <a:lnTo>
                      <a:pt x="486" y="125"/>
                    </a:lnTo>
                    <a:lnTo>
                      <a:pt x="430" y="125"/>
                    </a:lnTo>
                    <a:lnTo>
                      <a:pt x="432" y="137"/>
                    </a:lnTo>
                    <a:lnTo>
                      <a:pt x="432" y="150"/>
                    </a:lnTo>
                    <a:lnTo>
                      <a:pt x="430" y="179"/>
                    </a:lnTo>
                    <a:lnTo>
                      <a:pt x="425" y="202"/>
                    </a:lnTo>
                    <a:lnTo>
                      <a:pt x="416" y="224"/>
                    </a:lnTo>
                    <a:lnTo>
                      <a:pt x="405" y="241"/>
                    </a:lnTo>
                    <a:lnTo>
                      <a:pt x="392" y="255"/>
                    </a:lnTo>
                    <a:lnTo>
                      <a:pt x="377" y="267"/>
                    </a:lnTo>
                    <a:lnTo>
                      <a:pt x="360" y="277"/>
                    </a:lnTo>
                    <a:lnTo>
                      <a:pt x="342" y="284"/>
                    </a:lnTo>
                    <a:lnTo>
                      <a:pt x="323" y="290"/>
                    </a:lnTo>
                    <a:lnTo>
                      <a:pt x="304" y="294"/>
                    </a:lnTo>
                    <a:lnTo>
                      <a:pt x="285" y="296"/>
                    </a:lnTo>
                    <a:lnTo>
                      <a:pt x="266" y="298"/>
                    </a:lnTo>
                    <a:lnTo>
                      <a:pt x="248" y="299"/>
                    </a:lnTo>
                    <a:lnTo>
                      <a:pt x="231" y="299"/>
                    </a:lnTo>
                    <a:lnTo>
                      <a:pt x="216" y="299"/>
                    </a:lnTo>
                    <a:lnTo>
                      <a:pt x="201" y="299"/>
                    </a:lnTo>
                    <a:lnTo>
                      <a:pt x="185" y="299"/>
                    </a:lnTo>
                    <a:lnTo>
                      <a:pt x="167" y="298"/>
                    </a:lnTo>
                    <a:lnTo>
                      <a:pt x="148" y="296"/>
                    </a:lnTo>
                    <a:lnTo>
                      <a:pt x="129" y="294"/>
                    </a:lnTo>
                    <a:lnTo>
                      <a:pt x="110" y="290"/>
                    </a:lnTo>
                    <a:lnTo>
                      <a:pt x="91" y="284"/>
                    </a:lnTo>
                    <a:lnTo>
                      <a:pt x="73" y="277"/>
                    </a:lnTo>
                    <a:lnTo>
                      <a:pt x="57" y="267"/>
                    </a:lnTo>
                    <a:lnTo>
                      <a:pt x="41" y="255"/>
                    </a:lnTo>
                    <a:lnTo>
                      <a:pt x="27" y="240"/>
                    </a:lnTo>
                    <a:lnTo>
                      <a:pt x="16" y="223"/>
                    </a:lnTo>
                    <a:lnTo>
                      <a:pt x="7" y="202"/>
                    </a:lnTo>
                    <a:lnTo>
                      <a:pt x="2" y="178"/>
                    </a:lnTo>
                    <a:lnTo>
                      <a:pt x="0" y="150"/>
                    </a:lnTo>
                    <a:lnTo>
                      <a:pt x="2" y="122"/>
                    </a:lnTo>
                    <a:lnTo>
                      <a:pt x="7" y="98"/>
                    </a:lnTo>
                    <a:lnTo>
                      <a:pt x="16" y="77"/>
                    </a:lnTo>
                    <a:lnTo>
                      <a:pt x="27" y="59"/>
                    </a:lnTo>
                    <a:lnTo>
                      <a:pt x="41" y="45"/>
                    </a:lnTo>
                    <a:lnTo>
                      <a:pt x="57" y="33"/>
                    </a:lnTo>
                    <a:lnTo>
                      <a:pt x="73" y="23"/>
                    </a:lnTo>
                    <a:lnTo>
                      <a:pt x="91" y="16"/>
                    </a:lnTo>
                    <a:lnTo>
                      <a:pt x="110" y="10"/>
                    </a:lnTo>
                    <a:lnTo>
                      <a:pt x="129" y="6"/>
                    </a:lnTo>
                    <a:lnTo>
                      <a:pt x="148" y="3"/>
                    </a:lnTo>
                    <a:lnTo>
                      <a:pt x="167" y="1"/>
                    </a:lnTo>
                    <a:lnTo>
                      <a:pt x="185" y="0"/>
                    </a:lnTo>
                    <a:lnTo>
                      <a:pt x="201" y="0"/>
                    </a:lnTo>
                    <a:lnTo>
                      <a:pt x="2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81" name="Freeform 24"/>
              <p:cNvSpPr>
                <a:spLocks noEditPoints="1"/>
              </p:cNvSpPr>
              <p:nvPr/>
            </p:nvSpPr>
            <p:spPr bwMode="auto">
              <a:xfrm>
                <a:off x="2597" y="4335"/>
                <a:ext cx="217" cy="124"/>
              </a:xfrm>
              <a:custGeom>
                <a:avLst/>
                <a:gdLst>
                  <a:gd name="T0" fmla="*/ 1796 w 2393"/>
                  <a:gd name="T1" fmla="*/ 704 h 1360"/>
                  <a:gd name="T2" fmla="*/ 1761 w 2393"/>
                  <a:gd name="T3" fmla="*/ 720 h 1360"/>
                  <a:gd name="T4" fmla="*/ 1590 w 2393"/>
                  <a:gd name="T5" fmla="*/ 904 h 1360"/>
                  <a:gd name="T6" fmla="*/ 1882 w 2393"/>
                  <a:gd name="T7" fmla="*/ 733 h 1360"/>
                  <a:gd name="T8" fmla="*/ 1851 w 2393"/>
                  <a:gd name="T9" fmla="*/ 709 h 1360"/>
                  <a:gd name="T10" fmla="*/ 1814 w 2393"/>
                  <a:gd name="T11" fmla="*/ 702 h 1360"/>
                  <a:gd name="T12" fmla="*/ 1831 w 2393"/>
                  <a:gd name="T13" fmla="*/ 20 h 1360"/>
                  <a:gd name="T14" fmla="*/ 1950 w 2393"/>
                  <a:gd name="T15" fmla="*/ 61 h 1360"/>
                  <a:gd name="T16" fmla="*/ 2057 w 2393"/>
                  <a:gd name="T17" fmla="*/ 121 h 1360"/>
                  <a:gd name="T18" fmla="*/ 2154 w 2393"/>
                  <a:gd name="T19" fmla="*/ 196 h 1360"/>
                  <a:gd name="T20" fmla="*/ 2235 w 2393"/>
                  <a:gd name="T21" fmla="*/ 286 h 1360"/>
                  <a:gd name="T22" fmla="*/ 2301 w 2393"/>
                  <a:gd name="T23" fmla="*/ 388 h 1360"/>
                  <a:gd name="T24" fmla="*/ 2352 w 2393"/>
                  <a:gd name="T25" fmla="*/ 501 h 1360"/>
                  <a:gd name="T26" fmla="*/ 2382 w 2393"/>
                  <a:gd name="T27" fmla="*/ 622 h 1360"/>
                  <a:gd name="T28" fmla="*/ 2393 w 2393"/>
                  <a:gd name="T29" fmla="*/ 748 h 1360"/>
                  <a:gd name="T30" fmla="*/ 2390 w 2393"/>
                  <a:gd name="T31" fmla="*/ 1230 h 1360"/>
                  <a:gd name="T32" fmla="*/ 2370 w 2393"/>
                  <a:gd name="T33" fmla="*/ 1282 h 1360"/>
                  <a:gd name="T34" fmla="*/ 2335 w 2393"/>
                  <a:gd name="T35" fmla="*/ 1324 h 1360"/>
                  <a:gd name="T36" fmla="*/ 2286 w 2393"/>
                  <a:gd name="T37" fmla="*/ 1351 h 1360"/>
                  <a:gd name="T38" fmla="*/ 2230 w 2393"/>
                  <a:gd name="T39" fmla="*/ 1360 h 1360"/>
                  <a:gd name="T40" fmla="*/ 129 w 2393"/>
                  <a:gd name="T41" fmla="*/ 1358 h 1360"/>
                  <a:gd name="T42" fmla="*/ 77 w 2393"/>
                  <a:gd name="T43" fmla="*/ 1339 h 1360"/>
                  <a:gd name="T44" fmla="*/ 36 w 2393"/>
                  <a:gd name="T45" fmla="*/ 1304 h 1360"/>
                  <a:gd name="T46" fmla="*/ 10 w 2393"/>
                  <a:gd name="T47" fmla="*/ 1256 h 1360"/>
                  <a:gd name="T48" fmla="*/ 0 w 2393"/>
                  <a:gd name="T49" fmla="*/ 1200 h 1360"/>
                  <a:gd name="T50" fmla="*/ 3 w 2393"/>
                  <a:gd name="T51" fmla="*/ 684 h 1360"/>
                  <a:gd name="T52" fmla="*/ 23 w 2393"/>
                  <a:gd name="T53" fmla="*/ 561 h 1360"/>
                  <a:gd name="T54" fmla="*/ 63 w 2393"/>
                  <a:gd name="T55" fmla="*/ 443 h 1360"/>
                  <a:gd name="T56" fmla="*/ 122 w 2393"/>
                  <a:gd name="T57" fmla="*/ 336 h 1360"/>
                  <a:gd name="T58" fmla="*/ 195 w 2393"/>
                  <a:gd name="T59" fmla="*/ 240 h 1360"/>
                  <a:gd name="T60" fmla="*/ 283 w 2393"/>
                  <a:gd name="T61" fmla="*/ 157 h 1360"/>
                  <a:gd name="T62" fmla="*/ 385 w 2393"/>
                  <a:gd name="T63" fmla="*/ 89 h 1360"/>
                  <a:gd name="T64" fmla="*/ 498 w 2393"/>
                  <a:gd name="T65" fmla="*/ 38 h 1360"/>
                  <a:gd name="T66" fmla="*/ 640 w 2393"/>
                  <a:gd name="T67" fmla="*/ 0 h 1360"/>
                  <a:gd name="T68" fmla="*/ 1748 w 2393"/>
                  <a:gd name="T69" fmla="*/ 0 h 1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393" h="1360">
                    <a:moveTo>
                      <a:pt x="1814" y="702"/>
                    </a:moveTo>
                    <a:lnTo>
                      <a:pt x="1796" y="704"/>
                    </a:lnTo>
                    <a:lnTo>
                      <a:pt x="1778" y="709"/>
                    </a:lnTo>
                    <a:lnTo>
                      <a:pt x="1761" y="720"/>
                    </a:lnTo>
                    <a:lnTo>
                      <a:pt x="1746" y="733"/>
                    </a:lnTo>
                    <a:lnTo>
                      <a:pt x="1590" y="904"/>
                    </a:lnTo>
                    <a:lnTo>
                      <a:pt x="2038" y="904"/>
                    </a:lnTo>
                    <a:lnTo>
                      <a:pt x="1882" y="733"/>
                    </a:lnTo>
                    <a:lnTo>
                      <a:pt x="1867" y="719"/>
                    </a:lnTo>
                    <a:lnTo>
                      <a:pt x="1851" y="709"/>
                    </a:lnTo>
                    <a:lnTo>
                      <a:pt x="1833" y="703"/>
                    </a:lnTo>
                    <a:lnTo>
                      <a:pt x="1814" y="702"/>
                    </a:lnTo>
                    <a:close/>
                    <a:moveTo>
                      <a:pt x="1748" y="0"/>
                    </a:moveTo>
                    <a:lnTo>
                      <a:pt x="1831" y="20"/>
                    </a:lnTo>
                    <a:lnTo>
                      <a:pt x="1892" y="38"/>
                    </a:lnTo>
                    <a:lnTo>
                      <a:pt x="1950" y="61"/>
                    </a:lnTo>
                    <a:lnTo>
                      <a:pt x="2005" y="88"/>
                    </a:lnTo>
                    <a:lnTo>
                      <a:pt x="2057" y="121"/>
                    </a:lnTo>
                    <a:lnTo>
                      <a:pt x="2107" y="157"/>
                    </a:lnTo>
                    <a:lnTo>
                      <a:pt x="2154" y="196"/>
                    </a:lnTo>
                    <a:lnTo>
                      <a:pt x="2196" y="239"/>
                    </a:lnTo>
                    <a:lnTo>
                      <a:pt x="2235" y="286"/>
                    </a:lnTo>
                    <a:lnTo>
                      <a:pt x="2270" y="336"/>
                    </a:lnTo>
                    <a:lnTo>
                      <a:pt x="2301" y="388"/>
                    </a:lnTo>
                    <a:lnTo>
                      <a:pt x="2328" y="443"/>
                    </a:lnTo>
                    <a:lnTo>
                      <a:pt x="2352" y="501"/>
                    </a:lnTo>
                    <a:lnTo>
                      <a:pt x="2369" y="561"/>
                    </a:lnTo>
                    <a:lnTo>
                      <a:pt x="2382" y="622"/>
                    </a:lnTo>
                    <a:lnTo>
                      <a:pt x="2390" y="684"/>
                    </a:lnTo>
                    <a:lnTo>
                      <a:pt x="2393" y="748"/>
                    </a:lnTo>
                    <a:lnTo>
                      <a:pt x="2393" y="1200"/>
                    </a:lnTo>
                    <a:lnTo>
                      <a:pt x="2390" y="1230"/>
                    </a:lnTo>
                    <a:lnTo>
                      <a:pt x="2383" y="1256"/>
                    </a:lnTo>
                    <a:lnTo>
                      <a:pt x="2370" y="1282"/>
                    </a:lnTo>
                    <a:lnTo>
                      <a:pt x="2354" y="1304"/>
                    </a:lnTo>
                    <a:lnTo>
                      <a:pt x="2335" y="1324"/>
                    </a:lnTo>
                    <a:lnTo>
                      <a:pt x="2311" y="1339"/>
                    </a:lnTo>
                    <a:lnTo>
                      <a:pt x="2286" y="1351"/>
                    </a:lnTo>
                    <a:lnTo>
                      <a:pt x="2259" y="1358"/>
                    </a:lnTo>
                    <a:lnTo>
                      <a:pt x="2230" y="1360"/>
                    </a:lnTo>
                    <a:lnTo>
                      <a:pt x="157" y="1360"/>
                    </a:lnTo>
                    <a:lnTo>
                      <a:pt x="129" y="1358"/>
                    </a:lnTo>
                    <a:lnTo>
                      <a:pt x="101" y="1351"/>
                    </a:lnTo>
                    <a:lnTo>
                      <a:pt x="77" y="1339"/>
                    </a:lnTo>
                    <a:lnTo>
                      <a:pt x="55" y="1324"/>
                    </a:lnTo>
                    <a:lnTo>
                      <a:pt x="36" y="1304"/>
                    </a:lnTo>
                    <a:lnTo>
                      <a:pt x="21" y="1282"/>
                    </a:lnTo>
                    <a:lnTo>
                      <a:pt x="10" y="1256"/>
                    </a:lnTo>
                    <a:lnTo>
                      <a:pt x="3" y="1230"/>
                    </a:lnTo>
                    <a:lnTo>
                      <a:pt x="0" y="1200"/>
                    </a:lnTo>
                    <a:lnTo>
                      <a:pt x="0" y="748"/>
                    </a:lnTo>
                    <a:lnTo>
                      <a:pt x="3" y="684"/>
                    </a:lnTo>
                    <a:lnTo>
                      <a:pt x="11" y="622"/>
                    </a:lnTo>
                    <a:lnTo>
                      <a:pt x="23" y="561"/>
                    </a:lnTo>
                    <a:lnTo>
                      <a:pt x="41" y="501"/>
                    </a:lnTo>
                    <a:lnTo>
                      <a:pt x="63" y="443"/>
                    </a:lnTo>
                    <a:lnTo>
                      <a:pt x="90" y="389"/>
                    </a:lnTo>
                    <a:lnTo>
                      <a:pt x="122" y="336"/>
                    </a:lnTo>
                    <a:lnTo>
                      <a:pt x="156" y="286"/>
                    </a:lnTo>
                    <a:lnTo>
                      <a:pt x="195" y="240"/>
                    </a:lnTo>
                    <a:lnTo>
                      <a:pt x="237" y="196"/>
                    </a:lnTo>
                    <a:lnTo>
                      <a:pt x="283" y="157"/>
                    </a:lnTo>
                    <a:lnTo>
                      <a:pt x="332" y="121"/>
                    </a:lnTo>
                    <a:lnTo>
                      <a:pt x="385" y="89"/>
                    </a:lnTo>
                    <a:lnTo>
                      <a:pt x="440" y="62"/>
                    </a:lnTo>
                    <a:lnTo>
                      <a:pt x="498" y="38"/>
                    </a:lnTo>
                    <a:lnTo>
                      <a:pt x="559" y="20"/>
                    </a:lnTo>
                    <a:lnTo>
                      <a:pt x="640" y="0"/>
                    </a:lnTo>
                    <a:lnTo>
                      <a:pt x="1193" y="1280"/>
                    </a:lnTo>
                    <a:lnTo>
                      <a:pt x="174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82" name="Freeform 25"/>
              <p:cNvSpPr>
                <a:spLocks/>
              </p:cNvSpPr>
              <p:nvPr/>
            </p:nvSpPr>
            <p:spPr bwMode="auto">
              <a:xfrm>
                <a:off x="2689" y="4347"/>
                <a:ext cx="34" cy="83"/>
              </a:xfrm>
              <a:custGeom>
                <a:avLst/>
                <a:gdLst>
                  <a:gd name="T0" fmla="*/ 135 w 373"/>
                  <a:gd name="T1" fmla="*/ 0 h 915"/>
                  <a:gd name="T2" fmla="*/ 237 w 373"/>
                  <a:gd name="T3" fmla="*/ 0 h 915"/>
                  <a:gd name="T4" fmla="*/ 258 w 373"/>
                  <a:gd name="T5" fmla="*/ 2 h 915"/>
                  <a:gd name="T6" fmla="*/ 278 w 373"/>
                  <a:gd name="T7" fmla="*/ 9 h 915"/>
                  <a:gd name="T8" fmla="*/ 295 w 373"/>
                  <a:gd name="T9" fmla="*/ 21 h 915"/>
                  <a:gd name="T10" fmla="*/ 310 w 373"/>
                  <a:gd name="T11" fmla="*/ 36 h 915"/>
                  <a:gd name="T12" fmla="*/ 321 w 373"/>
                  <a:gd name="T13" fmla="*/ 53 h 915"/>
                  <a:gd name="T14" fmla="*/ 328 w 373"/>
                  <a:gd name="T15" fmla="*/ 74 h 915"/>
                  <a:gd name="T16" fmla="*/ 366 w 373"/>
                  <a:gd name="T17" fmla="*/ 234 h 915"/>
                  <a:gd name="T18" fmla="*/ 368 w 373"/>
                  <a:gd name="T19" fmla="*/ 257 h 915"/>
                  <a:gd name="T20" fmla="*/ 365 w 373"/>
                  <a:gd name="T21" fmla="*/ 281 h 915"/>
                  <a:gd name="T22" fmla="*/ 357 w 373"/>
                  <a:gd name="T23" fmla="*/ 301 h 915"/>
                  <a:gd name="T24" fmla="*/ 345 w 373"/>
                  <a:gd name="T25" fmla="*/ 319 h 915"/>
                  <a:gd name="T26" fmla="*/ 329 w 373"/>
                  <a:gd name="T27" fmla="*/ 334 h 915"/>
                  <a:gd name="T28" fmla="*/ 309 w 373"/>
                  <a:gd name="T29" fmla="*/ 345 h 915"/>
                  <a:gd name="T30" fmla="*/ 287 w 373"/>
                  <a:gd name="T31" fmla="*/ 351 h 915"/>
                  <a:gd name="T32" fmla="*/ 373 w 373"/>
                  <a:gd name="T33" fmla="*/ 438 h 915"/>
                  <a:gd name="T34" fmla="*/ 187 w 373"/>
                  <a:gd name="T35" fmla="*/ 915 h 915"/>
                  <a:gd name="T36" fmla="*/ 0 w 373"/>
                  <a:gd name="T37" fmla="*/ 438 h 915"/>
                  <a:gd name="T38" fmla="*/ 85 w 373"/>
                  <a:gd name="T39" fmla="*/ 351 h 915"/>
                  <a:gd name="T40" fmla="*/ 63 w 373"/>
                  <a:gd name="T41" fmla="*/ 345 h 915"/>
                  <a:gd name="T42" fmla="*/ 44 w 373"/>
                  <a:gd name="T43" fmla="*/ 334 h 915"/>
                  <a:gd name="T44" fmla="*/ 27 w 373"/>
                  <a:gd name="T45" fmla="*/ 319 h 915"/>
                  <a:gd name="T46" fmla="*/ 15 w 373"/>
                  <a:gd name="T47" fmla="*/ 301 h 915"/>
                  <a:gd name="T48" fmla="*/ 7 w 373"/>
                  <a:gd name="T49" fmla="*/ 281 h 915"/>
                  <a:gd name="T50" fmla="*/ 4 w 373"/>
                  <a:gd name="T51" fmla="*/ 257 h 915"/>
                  <a:gd name="T52" fmla="*/ 6 w 373"/>
                  <a:gd name="T53" fmla="*/ 234 h 915"/>
                  <a:gd name="T54" fmla="*/ 44 w 373"/>
                  <a:gd name="T55" fmla="*/ 74 h 915"/>
                  <a:gd name="T56" fmla="*/ 52 w 373"/>
                  <a:gd name="T57" fmla="*/ 53 h 915"/>
                  <a:gd name="T58" fmla="*/ 63 w 373"/>
                  <a:gd name="T59" fmla="*/ 36 h 915"/>
                  <a:gd name="T60" fmla="*/ 77 w 373"/>
                  <a:gd name="T61" fmla="*/ 21 h 915"/>
                  <a:gd name="T62" fmla="*/ 95 w 373"/>
                  <a:gd name="T63" fmla="*/ 9 h 915"/>
                  <a:gd name="T64" fmla="*/ 114 w 373"/>
                  <a:gd name="T65" fmla="*/ 2 h 915"/>
                  <a:gd name="T66" fmla="*/ 135 w 373"/>
                  <a:gd name="T67" fmla="*/ 0 h 9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73" h="915">
                    <a:moveTo>
                      <a:pt x="135" y="0"/>
                    </a:moveTo>
                    <a:lnTo>
                      <a:pt x="237" y="0"/>
                    </a:lnTo>
                    <a:lnTo>
                      <a:pt x="258" y="2"/>
                    </a:lnTo>
                    <a:lnTo>
                      <a:pt x="278" y="9"/>
                    </a:lnTo>
                    <a:lnTo>
                      <a:pt x="295" y="21"/>
                    </a:lnTo>
                    <a:lnTo>
                      <a:pt x="310" y="36"/>
                    </a:lnTo>
                    <a:lnTo>
                      <a:pt x="321" y="53"/>
                    </a:lnTo>
                    <a:lnTo>
                      <a:pt x="328" y="74"/>
                    </a:lnTo>
                    <a:lnTo>
                      <a:pt x="366" y="234"/>
                    </a:lnTo>
                    <a:lnTo>
                      <a:pt x="368" y="257"/>
                    </a:lnTo>
                    <a:lnTo>
                      <a:pt x="365" y="281"/>
                    </a:lnTo>
                    <a:lnTo>
                      <a:pt x="357" y="301"/>
                    </a:lnTo>
                    <a:lnTo>
                      <a:pt x="345" y="319"/>
                    </a:lnTo>
                    <a:lnTo>
                      <a:pt x="329" y="334"/>
                    </a:lnTo>
                    <a:lnTo>
                      <a:pt x="309" y="345"/>
                    </a:lnTo>
                    <a:lnTo>
                      <a:pt x="287" y="351"/>
                    </a:lnTo>
                    <a:lnTo>
                      <a:pt x="373" y="438"/>
                    </a:lnTo>
                    <a:lnTo>
                      <a:pt x="187" y="915"/>
                    </a:lnTo>
                    <a:lnTo>
                      <a:pt x="0" y="438"/>
                    </a:lnTo>
                    <a:lnTo>
                      <a:pt x="85" y="351"/>
                    </a:lnTo>
                    <a:lnTo>
                      <a:pt x="63" y="345"/>
                    </a:lnTo>
                    <a:lnTo>
                      <a:pt x="44" y="334"/>
                    </a:lnTo>
                    <a:lnTo>
                      <a:pt x="27" y="319"/>
                    </a:lnTo>
                    <a:lnTo>
                      <a:pt x="15" y="301"/>
                    </a:lnTo>
                    <a:lnTo>
                      <a:pt x="7" y="281"/>
                    </a:lnTo>
                    <a:lnTo>
                      <a:pt x="4" y="257"/>
                    </a:lnTo>
                    <a:lnTo>
                      <a:pt x="6" y="234"/>
                    </a:lnTo>
                    <a:lnTo>
                      <a:pt x="44" y="74"/>
                    </a:lnTo>
                    <a:lnTo>
                      <a:pt x="52" y="53"/>
                    </a:lnTo>
                    <a:lnTo>
                      <a:pt x="63" y="36"/>
                    </a:lnTo>
                    <a:lnTo>
                      <a:pt x="77" y="21"/>
                    </a:lnTo>
                    <a:lnTo>
                      <a:pt x="95" y="9"/>
                    </a:lnTo>
                    <a:lnTo>
                      <a:pt x="114" y="2"/>
                    </a:lnTo>
                    <a:lnTo>
                      <a:pt x="13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71" name="Group 16"/>
            <p:cNvGrpSpPr>
              <a:grpSpLocks noChangeAspect="1"/>
            </p:cNvGrpSpPr>
            <p:nvPr/>
          </p:nvGrpSpPr>
          <p:grpSpPr bwMode="auto">
            <a:xfrm>
              <a:off x="596845" y="5823027"/>
              <a:ext cx="162480" cy="186754"/>
              <a:chOff x="1039" y="1681"/>
              <a:chExt cx="1071" cy="1231"/>
            </a:xfrm>
            <a:solidFill>
              <a:schemeClr val="bg1">
                <a:lumMod val="85000"/>
              </a:schemeClr>
            </a:solidFill>
          </p:grpSpPr>
          <p:sp>
            <p:nvSpPr>
              <p:cNvPr id="75" name="Freeform 17"/>
              <p:cNvSpPr>
                <a:spLocks noEditPoints="1"/>
              </p:cNvSpPr>
              <p:nvPr/>
            </p:nvSpPr>
            <p:spPr bwMode="auto">
              <a:xfrm>
                <a:off x="1039" y="1681"/>
                <a:ext cx="1071" cy="1099"/>
              </a:xfrm>
              <a:custGeom>
                <a:avLst/>
                <a:gdLst>
                  <a:gd name="T0" fmla="*/ 3169 w 3212"/>
                  <a:gd name="T1" fmla="*/ 566 h 3298"/>
                  <a:gd name="T2" fmla="*/ 3035 w 3212"/>
                  <a:gd name="T3" fmla="*/ 475 h 3298"/>
                  <a:gd name="T4" fmla="*/ 2711 w 3212"/>
                  <a:gd name="T5" fmla="*/ 199 h 3298"/>
                  <a:gd name="T6" fmla="*/ 2384 w 3212"/>
                  <a:gd name="T7" fmla="*/ 19 h 3298"/>
                  <a:gd name="T8" fmla="*/ 2347 w 3212"/>
                  <a:gd name="T9" fmla="*/ 4 h 3298"/>
                  <a:gd name="T10" fmla="*/ 2278 w 3212"/>
                  <a:gd name="T11" fmla="*/ 47 h 3298"/>
                  <a:gd name="T12" fmla="*/ 2171 w 3212"/>
                  <a:gd name="T13" fmla="*/ 190 h 3298"/>
                  <a:gd name="T14" fmla="*/ 1698 w 3212"/>
                  <a:gd name="T15" fmla="*/ 610 h 3298"/>
                  <a:gd name="T16" fmla="*/ 716 w 3212"/>
                  <a:gd name="T17" fmla="*/ 1337 h 3298"/>
                  <a:gd name="T18" fmla="*/ 296 w 3212"/>
                  <a:gd name="T19" fmla="*/ 1713 h 3298"/>
                  <a:gd name="T20" fmla="*/ 59 w 3212"/>
                  <a:gd name="T21" fmla="*/ 2061 h 3298"/>
                  <a:gd name="T22" fmla="*/ 0 w 3212"/>
                  <a:gd name="T23" fmla="*/ 2479 h 3298"/>
                  <a:gd name="T24" fmla="*/ 29 w 3212"/>
                  <a:gd name="T25" fmla="*/ 2758 h 3298"/>
                  <a:gd name="T26" fmla="*/ 183 w 3212"/>
                  <a:gd name="T27" fmla="*/ 2915 h 3298"/>
                  <a:gd name="T28" fmla="*/ 615 w 3212"/>
                  <a:gd name="T29" fmla="*/ 3255 h 3298"/>
                  <a:gd name="T30" fmla="*/ 886 w 3212"/>
                  <a:gd name="T31" fmla="*/ 3291 h 3298"/>
                  <a:gd name="T32" fmla="*/ 1138 w 3212"/>
                  <a:gd name="T33" fmla="*/ 3171 h 3298"/>
                  <a:gd name="T34" fmla="*/ 1808 w 3212"/>
                  <a:gd name="T35" fmla="*/ 2600 h 3298"/>
                  <a:gd name="T36" fmla="*/ 2812 w 3212"/>
                  <a:gd name="T37" fmla="*/ 1724 h 3298"/>
                  <a:gd name="T38" fmla="*/ 3103 w 3212"/>
                  <a:gd name="T39" fmla="*/ 1438 h 3298"/>
                  <a:gd name="T40" fmla="*/ 3146 w 3212"/>
                  <a:gd name="T41" fmla="*/ 1401 h 3298"/>
                  <a:gd name="T42" fmla="*/ 3193 w 3212"/>
                  <a:gd name="T43" fmla="*/ 1183 h 3298"/>
                  <a:gd name="T44" fmla="*/ 3208 w 3212"/>
                  <a:gd name="T45" fmla="*/ 620 h 3298"/>
                  <a:gd name="T46" fmla="*/ 1001 w 3212"/>
                  <a:gd name="T47" fmla="*/ 3114 h 3298"/>
                  <a:gd name="T48" fmla="*/ 881 w 3212"/>
                  <a:gd name="T49" fmla="*/ 3066 h 3298"/>
                  <a:gd name="T50" fmla="*/ 844 w 3212"/>
                  <a:gd name="T51" fmla="*/ 2610 h 3298"/>
                  <a:gd name="T52" fmla="*/ 840 w 3212"/>
                  <a:gd name="T53" fmla="*/ 2398 h 3298"/>
                  <a:gd name="T54" fmla="*/ 401 w 3212"/>
                  <a:gd name="T55" fmla="*/ 2082 h 3298"/>
                  <a:gd name="T56" fmla="*/ 241 w 3212"/>
                  <a:gd name="T57" fmla="*/ 1969 h 3298"/>
                  <a:gd name="T58" fmla="*/ 752 w 3212"/>
                  <a:gd name="T59" fmla="*/ 2141 h 3298"/>
                  <a:gd name="T60" fmla="*/ 1034 w 3212"/>
                  <a:gd name="T61" fmla="*/ 2354 h 3298"/>
                  <a:gd name="T62" fmla="*/ 1418 w 3212"/>
                  <a:gd name="T63" fmla="*/ 2074 h 3298"/>
                  <a:gd name="T64" fmla="*/ 1624 w 3212"/>
                  <a:gd name="T65" fmla="*/ 1847 h 3298"/>
                  <a:gd name="T66" fmla="*/ 1420 w 3212"/>
                  <a:gd name="T67" fmla="*/ 1596 h 3298"/>
                  <a:gd name="T68" fmla="*/ 1082 w 3212"/>
                  <a:gd name="T69" fmla="*/ 1248 h 3298"/>
                  <a:gd name="T70" fmla="*/ 1614 w 3212"/>
                  <a:gd name="T71" fmla="*/ 825 h 3298"/>
                  <a:gd name="T72" fmla="*/ 2194 w 3212"/>
                  <a:gd name="T73" fmla="*/ 338 h 3298"/>
                  <a:gd name="T74" fmla="*/ 2374 w 3212"/>
                  <a:gd name="T75" fmla="*/ 118 h 3298"/>
                  <a:gd name="T76" fmla="*/ 2661 w 3212"/>
                  <a:gd name="T77" fmla="*/ 304 h 3298"/>
                  <a:gd name="T78" fmla="*/ 2993 w 3212"/>
                  <a:gd name="T79" fmla="*/ 603 h 3298"/>
                  <a:gd name="T80" fmla="*/ 2474 w 3212"/>
                  <a:gd name="T81" fmla="*/ 1257 h 3298"/>
                  <a:gd name="T82" fmla="*/ 1732 w 3212"/>
                  <a:gd name="T83" fmla="*/ 1951 h 3298"/>
                  <a:gd name="T84" fmla="*/ 1047 w 3212"/>
                  <a:gd name="T85" fmla="*/ 2462 h 3298"/>
                  <a:gd name="T86" fmla="*/ 1012 w 3212"/>
                  <a:gd name="T87" fmla="*/ 2472 h 3298"/>
                  <a:gd name="T88" fmla="*/ 3078 w 3212"/>
                  <a:gd name="T89" fmla="*/ 1147 h 3298"/>
                  <a:gd name="T90" fmla="*/ 3067 w 3212"/>
                  <a:gd name="T91" fmla="*/ 1301 h 3298"/>
                  <a:gd name="T92" fmla="*/ 3051 w 3212"/>
                  <a:gd name="T93" fmla="*/ 1343 h 3298"/>
                  <a:gd name="T94" fmla="*/ 3018 w 3212"/>
                  <a:gd name="T95" fmla="*/ 1366 h 3298"/>
                  <a:gd name="T96" fmla="*/ 2890 w 3212"/>
                  <a:gd name="T97" fmla="*/ 1493 h 3298"/>
                  <a:gd name="T98" fmla="*/ 1823 w 3212"/>
                  <a:gd name="T99" fmla="*/ 2434 h 3298"/>
                  <a:gd name="T100" fmla="*/ 1765 w 3212"/>
                  <a:gd name="T101" fmla="*/ 2231 h 3298"/>
                  <a:gd name="T102" fmla="*/ 1749 w 3212"/>
                  <a:gd name="T103" fmla="*/ 2105 h 3298"/>
                  <a:gd name="T104" fmla="*/ 2236 w 3212"/>
                  <a:gd name="T105" fmla="*/ 1651 h 3298"/>
                  <a:gd name="T106" fmla="*/ 3095 w 3212"/>
                  <a:gd name="T107" fmla="*/ 770 h 3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212" h="3298">
                    <a:moveTo>
                      <a:pt x="3208" y="620"/>
                    </a:moveTo>
                    <a:lnTo>
                      <a:pt x="3206" y="606"/>
                    </a:lnTo>
                    <a:lnTo>
                      <a:pt x="3192" y="581"/>
                    </a:lnTo>
                    <a:lnTo>
                      <a:pt x="3169" y="566"/>
                    </a:lnTo>
                    <a:lnTo>
                      <a:pt x="3143" y="561"/>
                    </a:lnTo>
                    <a:lnTo>
                      <a:pt x="3130" y="564"/>
                    </a:lnTo>
                    <a:lnTo>
                      <a:pt x="3101" y="533"/>
                    </a:lnTo>
                    <a:lnTo>
                      <a:pt x="3035" y="475"/>
                    </a:lnTo>
                    <a:lnTo>
                      <a:pt x="3003" y="448"/>
                    </a:lnTo>
                    <a:lnTo>
                      <a:pt x="2931" y="383"/>
                    </a:lnTo>
                    <a:lnTo>
                      <a:pt x="2786" y="258"/>
                    </a:lnTo>
                    <a:lnTo>
                      <a:pt x="2711" y="199"/>
                    </a:lnTo>
                    <a:lnTo>
                      <a:pt x="2651" y="148"/>
                    </a:lnTo>
                    <a:lnTo>
                      <a:pt x="2507" y="53"/>
                    </a:lnTo>
                    <a:lnTo>
                      <a:pt x="2432" y="24"/>
                    </a:lnTo>
                    <a:lnTo>
                      <a:pt x="2384" y="19"/>
                    </a:lnTo>
                    <a:lnTo>
                      <a:pt x="2363" y="20"/>
                    </a:lnTo>
                    <a:lnTo>
                      <a:pt x="2361" y="17"/>
                    </a:lnTo>
                    <a:lnTo>
                      <a:pt x="2358" y="14"/>
                    </a:lnTo>
                    <a:lnTo>
                      <a:pt x="2347" y="4"/>
                    </a:lnTo>
                    <a:lnTo>
                      <a:pt x="2320" y="0"/>
                    </a:lnTo>
                    <a:lnTo>
                      <a:pt x="2294" y="10"/>
                    </a:lnTo>
                    <a:lnTo>
                      <a:pt x="2278" y="32"/>
                    </a:lnTo>
                    <a:lnTo>
                      <a:pt x="2278" y="47"/>
                    </a:lnTo>
                    <a:lnTo>
                      <a:pt x="2276" y="62"/>
                    </a:lnTo>
                    <a:lnTo>
                      <a:pt x="2253" y="102"/>
                    </a:lnTo>
                    <a:lnTo>
                      <a:pt x="2199" y="163"/>
                    </a:lnTo>
                    <a:lnTo>
                      <a:pt x="2171" y="190"/>
                    </a:lnTo>
                    <a:lnTo>
                      <a:pt x="2102" y="260"/>
                    </a:lnTo>
                    <a:lnTo>
                      <a:pt x="1952" y="394"/>
                    </a:lnTo>
                    <a:lnTo>
                      <a:pt x="1878" y="459"/>
                    </a:lnTo>
                    <a:lnTo>
                      <a:pt x="1698" y="610"/>
                    </a:lnTo>
                    <a:lnTo>
                      <a:pt x="1326" y="897"/>
                    </a:lnTo>
                    <a:lnTo>
                      <a:pt x="1138" y="1036"/>
                    </a:lnTo>
                    <a:lnTo>
                      <a:pt x="969" y="1157"/>
                    </a:lnTo>
                    <a:lnTo>
                      <a:pt x="716" y="1337"/>
                    </a:lnTo>
                    <a:lnTo>
                      <a:pt x="553" y="1467"/>
                    </a:lnTo>
                    <a:lnTo>
                      <a:pt x="475" y="1536"/>
                    </a:lnTo>
                    <a:lnTo>
                      <a:pt x="415" y="1592"/>
                    </a:lnTo>
                    <a:lnTo>
                      <a:pt x="296" y="1713"/>
                    </a:lnTo>
                    <a:lnTo>
                      <a:pt x="186" y="1845"/>
                    </a:lnTo>
                    <a:lnTo>
                      <a:pt x="117" y="1951"/>
                    </a:lnTo>
                    <a:lnTo>
                      <a:pt x="77" y="2024"/>
                    </a:lnTo>
                    <a:lnTo>
                      <a:pt x="59" y="2061"/>
                    </a:lnTo>
                    <a:lnTo>
                      <a:pt x="44" y="2100"/>
                    </a:lnTo>
                    <a:lnTo>
                      <a:pt x="21" y="2181"/>
                    </a:lnTo>
                    <a:lnTo>
                      <a:pt x="2" y="2306"/>
                    </a:lnTo>
                    <a:lnTo>
                      <a:pt x="0" y="2479"/>
                    </a:lnTo>
                    <a:lnTo>
                      <a:pt x="12" y="2650"/>
                    </a:lnTo>
                    <a:lnTo>
                      <a:pt x="18" y="2732"/>
                    </a:lnTo>
                    <a:lnTo>
                      <a:pt x="19" y="2742"/>
                    </a:lnTo>
                    <a:lnTo>
                      <a:pt x="29" y="2758"/>
                    </a:lnTo>
                    <a:lnTo>
                      <a:pt x="49" y="2771"/>
                    </a:lnTo>
                    <a:lnTo>
                      <a:pt x="67" y="2770"/>
                    </a:lnTo>
                    <a:lnTo>
                      <a:pt x="101" y="2817"/>
                    </a:lnTo>
                    <a:lnTo>
                      <a:pt x="183" y="2915"/>
                    </a:lnTo>
                    <a:lnTo>
                      <a:pt x="278" y="3016"/>
                    </a:lnTo>
                    <a:lnTo>
                      <a:pt x="383" y="3109"/>
                    </a:lnTo>
                    <a:lnTo>
                      <a:pt x="497" y="3193"/>
                    </a:lnTo>
                    <a:lnTo>
                      <a:pt x="615" y="3255"/>
                    </a:lnTo>
                    <a:lnTo>
                      <a:pt x="704" y="3285"/>
                    </a:lnTo>
                    <a:lnTo>
                      <a:pt x="765" y="3297"/>
                    </a:lnTo>
                    <a:lnTo>
                      <a:pt x="825" y="3298"/>
                    </a:lnTo>
                    <a:lnTo>
                      <a:pt x="886" y="3291"/>
                    </a:lnTo>
                    <a:lnTo>
                      <a:pt x="916" y="3282"/>
                    </a:lnTo>
                    <a:lnTo>
                      <a:pt x="955" y="3271"/>
                    </a:lnTo>
                    <a:lnTo>
                      <a:pt x="1030" y="3236"/>
                    </a:lnTo>
                    <a:lnTo>
                      <a:pt x="1138" y="3171"/>
                    </a:lnTo>
                    <a:lnTo>
                      <a:pt x="1342" y="3009"/>
                    </a:lnTo>
                    <a:lnTo>
                      <a:pt x="1463" y="2899"/>
                    </a:lnTo>
                    <a:lnTo>
                      <a:pt x="1634" y="2748"/>
                    </a:lnTo>
                    <a:lnTo>
                      <a:pt x="1808" y="2600"/>
                    </a:lnTo>
                    <a:lnTo>
                      <a:pt x="2017" y="2424"/>
                    </a:lnTo>
                    <a:lnTo>
                      <a:pt x="2429" y="2066"/>
                    </a:lnTo>
                    <a:lnTo>
                      <a:pt x="2633" y="1884"/>
                    </a:lnTo>
                    <a:lnTo>
                      <a:pt x="2812" y="1724"/>
                    </a:lnTo>
                    <a:lnTo>
                      <a:pt x="2987" y="1560"/>
                    </a:lnTo>
                    <a:lnTo>
                      <a:pt x="3021" y="1530"/>
                    </a:lnTo>
                    <a:lnTo>
                      <a:pt x="3075" y="1478"/>
                    </a:lnTo>
                    <a:lnTo>
                      <a:pt x="3103" y="1438"/>
                    </a:lnTo>
                    <a:lnTo>
                      <a:pt x="3111" y="1416"/>
                    </a:lnTo>
                    <a:lnTo>
                      <a:pt x="3124" y="1415"/>
                    </a:lnTo>
                    <a:lnTo>
                      <a:pt x="3134" y="1409"/>
                    </a:lnTo>
                    <a:lnTo>
                      <a:pt x="3146" y="1401"/>
                    </a:lnTo>
                    <a:lnTo>
                      <a:pt x="3163" y="1378"/>
                    </a:lnTo>
                    <a:lnTo>
                      <a:pt x="3180" y="1337"/>
                    </a:lnTo>
                    <a:lnTo>
                      <a:pt x="3192" y="1241"/>
                    </a:lnTo>
                    <a:lnTo>
                      <a:pt x="3193" y="1183"/>
                    </a:lnTo>
                    <a:lnTo>
                      <a:pt x="3202" y="1042"/>
                    </a:lnTo>
                    <a:lnTo>
                      <a:pt x="3212" y="832"/>
                    </a:lnTo>
                    <a:lnTo>
                      <a:pt x="3212" y="691"/>
                    </a:lnTo>
                    <a:lnTo>
                      <a:pt x="3208" y="620"/>
                    </a:lnTo>
                    <a:close/>
                    <a:moveTo>
                      <a:pt x="1004" y="2495"/>
                    </a:moveTo>
                    <a:lnTo>
                      <a:pt x="998" y="2649"/>
                    </a:lnTo>
                    <a:lnTo>
                      <a:pt x="999" y="2958"/>
                    </a:lnTo>
                    <a:lnTo>
                      <a:pt x="1001" y="3114"/>
                    </a:lnTo>
                    <a:lnTo>
                      <a:pt x="942" y="3145"/>
                    </a:lnTo>
                    <a:lnTo>
                      <a:pt x="880" y="3170"/>
                    </a:lnTo>
                    <a:lnTo>
                      <a:pt x="884" y="3137"/>
                    </a:lnTo>
                    <a:lnTo>
                      <a:pt x="881" y="3066"/>
                    </a:lnTo>
                    <a:lnTo>
                      <a:pt x="868" y="2961"/>
                    </a:lnTo>
                    <a:lnTo>
                      <a:pt x="860" y="2895"/>
                    </a:lnTo>
                    <a:lnTo>
                      <a:pt x="850" y="2780"/>
                    </a:lnTo>
                    <a:lnTo>
                      <a:pt x="844" y="2610"/>
                    </a:lnTo>
                    <a:lnTo>
                      <a:pt x="850" y="2495"/>
                    </a:lnTo>
                    <a:lnTo>
                      <a:pt x="857" y="2439"/>
                    </a:lnTo>
                    <a:lnTo>
                      <a:pt x="856" y="2424"/>
                    </a:lnTo>
                    <a:lnTo>
                      <a:pt x="840" y="2398"/>
                    </a:lnTo>
                    <a:lnTo>
                      <a:pt x="828" y="2390"/>
                    </a:lnTo>
                    <a:lnTo>
                      <a:pt x="717" y="2318"/>
                    </a:lnTo>
                    <a:lnTo>
                      <a:pt x="506" y="2162"/>
                    </a:lnTo>
                    <a:lnTo>
                      <a:pt x="401" y="2082"/>
                    </a:lnTo>
                    <a:lnTo>
                      <a:pt x="382" y="2064"/>
                    </a:lnTo>
                    <a:lnTo>
                      <a:pt x="314" y="2010"/>
                    </a:lnTo>
                    <a:lnTo>
                      <a:pt x="264" y="1978"/>
                    </a:lnTo>
                    <a:lnTo>
                      <a:pt x="241" y="1969"/>
                    </a:lnTo>
                    <a:lnTo>
                      <a:pt x="294" y="1899"/>
                    </a:lnTo>
                    <a:lnTo>
                      <a:pt x="350" y="1830"/>
                    </a:lnTo>
                    <a:lnTo>
                      <a:pt x="510" y="1955"/>
                    </a:lnTo>
                    <a:lnTo>
                      <a:pt x="752" y="2141"/>
                    </a:lnTo>
                    <a:lnTo>
                      <a:pt x="909" y="2270"/>
                    </a:lnTo>
                    <a:lnTo>
                      <a:pt x="985" y="2338"/>
                    </a:lnTo>
                    <a:lnTo>
                      <a:pt x="999" y="2349"/>
                    </a:lnTo>
                    <a:lnTo>
                      <a:pt x="1034" y="2354"/>
                    </a:lnTo>
                    <a:lnTo>
                      <a:pt x="1053" y="2346"/>
                    </a:lnTo>
                    <a:lnTo>
                      <a:pt x="1132" y="2302"/>
                    </a:lnTo>
                    <a:lnTo>
                      <a:pt x="1280" y="2195"/>
                    </a:lnTo>
                    <a:lnTo>
                      <a:pt x="1418" y="2074"/>
                    </a:lnTo>
                    <a:lnTo>
                      <a:pt x="1548" y="1943"/>
                    </a:lnTo>
                    <a:lnTo>
                      <a:pt x="1610" y="1877"/>
                    </a:lnTo>
                    <a:lnTo>
                      <a:pt x="1617" y="1868"/>
                    </a:lnTo>
                    <a:lnTo>
                      <a:pt x="1624" y="1847"/>
                    </a:lnTo>
                    <a:lnTo>
                      <a:pt x="1626" y="1827"/>
                    </a:lnTo>
                    <a:lnTo>
                      <a:pt x="1617" y="1807"/>
                    </a:lnTo>
                    <a:lnTo>
                      <a:pt x="1610" y="1796"/>
                    </a:lnTo>
                    <a:lnTo>
                      <a:pt x="1420" y="1596"/>
                    </a:lnTo>
                    <a:lnTo>
                      <a:pt x="1231" y="1395"/>
                    </a:lnTo>
                    <a:lnTo>
                      <a:pt x="1201" y="1360"/>
                    </a:lnTo>
                    <a:lnTo>
                      <a:pt x="1132" y="1288"/>
                    </a:lnTo>
                    <a:lnTo>
                      <a:pt x="1082" y="1248"/>
                    </a:lnTo>
                    <a:lnTo>
                      <a:pt x="1056" y="1235"/>
                    </a:lnTo>
                    <a:lnTo>
                      <a:pt x="1244" y="1103"/>
                    </a:lnTo>
                    <a:lnTo>
                      <a:pt x="1430" y="964"/>
                    </a:lnTo>
                    <a:lnTo>
                      <a:pt x="1614" y="825"/>
                    </a:lnTo>
                    <a:lnTo>
                      <a:pt x="1885" y="607"/>
                    </a:lnTo>
                    <a:lnTo>
                      <a:pt x="2060" y="458"/>
                    </a:lnTo>
                    <a:lnTo>
                      <a:pt x="2145" y="380"/>
                    </a:lnTo>
                    <a:lnTo>
                      <a:pt x="2194" y="338"/>
                    </a:lnTo>
                    <a:lnTo>
                      <a:pt x="2299" y="235"/>
                    </a:lnTo>
                    <a:lnTo>
                      <a:pt x="2344" y="177"/>
                    </a:lnTo>
                    <a:lnTo>
                      <a:pt x="2367" y="138"/>
                    </a:lnTo>
                    <a:lnTo>
                      <a:pt x="2374" y="118"/>
                    </a:lnTo>
                    <a:lnTo>
                      <a:pt x="2422" y="140"/>
                    </a:lnTo>
                    <a:lnTo>
                      <a:pt x="2466" y="163"/>
                    </a:lnTo>
                    <a:lnTo>
                      <a:pt x="2534" y="206"/>
                    </a:lnTo>
                    <a:lnTo>
                      <a:pt x="2661" y="304"/>
                    </a:lnTo>
                    <a:lnTo>
                      <a:pt x="2721" y="354"/>
                    </a:lnTo>
                    <a:lnTo>
                      <a:pt x="2833" y="453"/>
                    </a:lnTo>
                    <a:lnTo>
                      <a:pt x="2944" y="554"/>
                    </a:lnTo>
                    <a:lnTo>
                      <a:pt x="2993" y="603"/>
                    </a:lnTo>
                    <a:lnTo>
                      <a:pt x="3048" y="646"/>
                    </a:lnTo>
                    <a:lnTo>
                      <a:pt x="2937" y="771"/>
                    </a:lnTo>
                    <a:lnTo>
                      <a:pt x="2708" y="1016"/>
                    </a:lnTo>
                    <a:lnTo>
                      <a:pt x="2474" y="1257"/>
                    </a:lnTo>
                    <a:lnTo>
                      <a:pt x="2233" y="1490"/>
                    </a:lnTo>
                    <a:lnTo>
                      <a:pt x="2112" y="1605"/>
                    </a:lnTo>
                    <a:lnTo>
                      <a:pt x="1987" y="1720"/>
                    </a:lnTo>
                    <a:lnTo>
                      <a:pt x="1732" y="1951"/>
                    </a:lnTo>
                    <a:lnTo>
                      <a:pt x="1467" y="2169"/>
                    </a:lnTo>
                    <a:lnTo>
                      <a:pt x="1261" y="2322"/>
                    </a:lnTo>
                    <a:lnTo>
                      <a:pt x="1120" y="2417"/>
                    </a:lnTo>
                    <a:lnTo>
                      <a:pt x="1047" y="2462"/>
                    </a:lnTo>
                    <a:lnTo>
                      <a:pt x="1047" y="2462"/>
                    </a:lnTo>
                    <a:lnTo>
                      <a:pt x="1047" y="2463"/>
                    </a:lnTo>
                    <a:lnTo>
                      <a:pt x="1033" y="2460"/>
                    </a:lnTo>
                    <a:lnTo>
                      <a:pt x="1012" y="2472"/>
                    </a:lnTo>
                    <a:lnTo>
                      <a:pt x="1005" y="2485"/>
                    </a:lnTo>
                    <a:lnTo>
                      <a:pt x="1004" y="2495"/>
                    </a:lnTo>
                    <a:close/>
                    <a:moveTo>
                      <a:pt x="3082" y="1081"/>
                    </a:moveTo>
                    <a:lnTo>
                      <a:pt x="3078" y="1147"/>
                    </a:lnTo>
                    <a:lnTo>
                      <a:pt x="3074" y="1213"/>
                    </a:lnTo>
                    <a:lnTo>
                      <a:pt x="3072" y="1247"/>
                    </a:lnTo>
                    <a:lnTo>
                      <a:pt x="3069" y="1280"/>
                    </a:lnTo>
                    <a:lnTo>
                      <a:pt x="3067" y="1301"/>
                    </a:lnTo>
                    <a:lnTo>
                      <a:pt x="3065" y="1316"/>
                    </a:lnTo>
                    <a:lnTo>
                      <a:pt x="3059" y="1320"/>
                    </a:lnTo>
                    <a:lnTo>
                      <a:pt x="3052" y="1334"/>
                    </a:lnTo>
                    <a:lnTo>
                      <a:pt x="3051" y="1343"/>
                    </a:lnTo>
                    <a:lnTo>
                      <a:pt x="3038" y="1349"/>
                    </a:lnTo>
                    <a:lnTo>
                      <a:pt x="3018" y="1372"/>
                    </a:lnTo>
                    <a:lnTo>
                      <a:pt x="3016" y="1389"/>
                    </a:lnTo>
                    <a:lnTo>
                      <a:pt x="3018" y="1366"/>
                    </a:lnTo>
                    <a:lnTo>
                      <a:pt x="3010" y="1369"/>
                    </a:lnTo>
                    <a:lnTo>
                      <a:pt x="2990" y="1393"/>
                    </a:lnTo>
                    <a:lnTo>
                      <a:pt x="2941" y="1444"/>
                    </a:lnTo>
                    <a:lnTo>
                      <a:pt x="2890" y="1493"/>
                    </a:lnTo>
                    <a:lnTo>
                      <a:pt x="2734" y="1637"/>
                    </a:lnTo>
                    <a:lnTo>
                      <a:pt x="2574" y="1779"/>
                    </a:lnTo>
                    <a:lnTo>
                      <a:pt x="2201" y="2110"/>
                    </a:lnTo>
                    <a:lnTo>
                      <a:pt x="1823" y="2434"/>
                    </a:lnTo>
                    <a:lnTo>
                      <a:pt x="1804" y="2451"/>
                    </a:lnTo>
                    <a:lnTo>
                      <a:pt x="1785" y="2467"/>
                    </a:lnTo>
                    <a:lnTo>
                      <a:pt x="1778" y="2349"/>
                    </a:lnTo>
                    <a:lnTo>
                      <a:pt x="1765" y="2231"/>
                    </a:lnTo>
                    <a:lnTo>
                      <a:pt x="1764" y="2181"/>
                    </a:lnTo>
                    <a:lnTo>
                      <a:pt x="1765" y="2130"/>
                    </a:lnTo>
                    <a:lnTo>
                      <a:pt x="1764" y="2118"/>
                    </a:lnTo>
                    <a:lnTo>
                      <a:pt x="1749" y="2105"/>
                    </a:lnTo>
                    <a:lnTo>
                      <a:pt x="1739" y="2103"/>
                    </a:lnTo>
                    <a:lnTo>
                      <a:pt x="1927" y="1936"/>
                    </a:lnTo>
                    <a:lnTo>
                      <a:pt x="2106" y="1769"/>
                    </a:lnTo>
                    <a:lnTo>
                      <a:pt x="2236" y="1651"/>
                    </a:lnTo>
                    <a:lnTo>
                      <a:pt x="2489" y="1406"/>
                    </a:lnTo>
                    <a:lnTo>
                      <a:pt x="2737" y="1157"/>
                    </a:lnTo>
                    <a:lnTo>
                      <a:pt x="2977" y="901"/>
                    </a:lnTo>
                    <a:lnTo>
                      <a:pt x="3095" y="770"/>
                    </a:lnTo>
                    <a:lnTo>
                      <a:pt x="3093" y="926"/>
                    </a:lnTo>
                    <a:lnTo>
                      <a:pt x="3082" y="10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6" name="Freeform 18"/>
              <p:cNvSpPr>
                <a:spLocks/>
              </p:cNvSpPr>
              <p:nvPr/>
            </p:nvSpPr>
            <p:spPr bwMode="auto">
              <a:xfrm>
                <a:off x="1398" y="2746"/>
                <a:ext cx="212" cy="132"/>
              </a:xfrm>
              <a:custGeom>
                <a:avLst/>
                <a:gdLst>
                  <a:gd name="T0" fmla="*/ 544 w 635"/>
                  <a:gd name="T1" fmla="*/ 0 h 398"/>
                  <a:gd name="T2" fmla="*/ 504 w 635"/>
                  <a:gd name="T3" fmla="*/ 18 h 398"/>
                  <a:gd name="T4" fmla="*/ 496 w 635"/>
                  <a:gd name="T5" fmla="*/ 52 h 398"/>
                  <a:gd name="T6" fmla="*/ 530 w 635"/>
                  <a:gd name="T7" fmla="*/ 177 h 398"/>
                  <a:gd name="T8" fmla="*/ 515 w 635"/>
                  <a:gd name="T9" fmla="*/ 226 h 398"/>
                  <a:gd name="T10" fmla="*/ 478 w 635"/>
                  <a:gd name="T11" fmla="*/ 262 h 398"/>
                  <a:gd name="T12" fmla="*/ 403 w 635"/>
                  <a:gd name="T13" fmla="*/ 291 h 398"/>
                  <a:gd name="T14" fmla="*/ 352 w 635"/>
                  <a:gd name="T15" fmla="*/ 272 h 398"/>
                  <a:gd name="T16" fmla="*/ 332 w 635"/>
                  <a:gd name="T17" fmla="*/ 226 h 398"/>
                  <a:gd name="T18" fmla="*/ 331 w 635"/>
                  <a:gd name="T19" fmla="*/ 198 h 398"/>
                  <a:gd name="T20" fmla="*/ 303 w 635"/>
                  <a:gd name="T21" fmla="*/ 164 h 398"/>
                  <a:gd name="T22" fmla="*/ 246 w 635"/>
                  <a:gd name="T23" fmla="*/ 180 h 398"/>
                  <a:gd name="T24" fmla="*/ 236 w 635"/>
                  <a:gd name="T25" fmla="*/ 209 h 398"/>
                  <a:gd name="T26" fmla="*/ 220 w 635"/>
                  <a:gd name="T27" fmla="*/ 268 h 398"/>
                  <a:gd name="T28" fmla="*/ 160 w 635"/>
                  <a:gd name="T29" fmla="*/ 310 h 398"/>
                  <a:gd name="T30" fmla="*/ 122 w 635"/>
                  <a:gd name="T31" fmla="*/ 304 h 398"/>
                  <a:gd name="T32" fmla="*/ 83 w 635"/>
                  <a:gd name="T33" fmla="*/ 270 h 398"/>
                  <a:gd name="T34" fmla="*/ 83 w 635"/>
                  <a:gd name="T35" fmla="*/ 182 h 398"/>
                  <a:gd name="T36" fmla="*/ 90 w 635"/>
                  <a:gd name="T37" fmla="*/ 149 h 398"/>
                  <a:gd name="T38" fmla="*/ 62 w 635"/>
                  <a:gd name="T39" fmla="*/ 126 h 398"/>
                  <a:gd name="T40" fmla="*/ 34 w 635"/>
                  <a:gd name="T41" fmla="*/ 139 h 398"/>
                  <a:gd name="T42" fmla="*/ 7 w 635"/>
                  <a:gd name="T43" fmla="*/ 193 h 398"/>
                  <a:gd name="T44" fmla="*/ 3 w 635"/>
                  <a:gd name="T45" fmla="*/ 268 h 398"/>
                  <a:gd name="T46" fmla="*/ 31 w 635"/>
                  <a:gd name="T47" fmla="*/ 336 h 398"/>
                  <a:gd name="T48" fmla="*/ 93 w 635"/>
                  <a:gd name="T49" fmla="*/ 383 h 398"/>
                  <a:gd name="T50" fmla="*/ 139 w 635"/>
                  <a:gd name="T51" fmla="*/ 398 h 398"/>
                  <a:gd name="T52" fmla="*/ 229 w 635"/>
                  <a:gd name="T53" fmla="*/ 383 h 398"/>
                  <a:gd name="T54" fmla="*/ 279 w 635"/>
                  <a:gd name="T55" fmla="*/ 339 h 398"/>
                  <a:gd name="T56" fmla="*/ 350 w 635"/>
                  <a:gd name="T57" fmla="*/ 379 h 398"/>
                  <a:gd name="T58" fmla="*/ 470 w 635"/>
                  <a:gd name="T59" fmla="*/ 375 h 398"/>
                  <a:gd name="T60" fmla="*/ 527 w 635"/>
                  <a:gd name="T61" fmla="*/ 350 h 398"/>
                  <a:gd name="T62" fmla="*/ 600 w 635"/>
                  <a:gd name="T63" fmla="*/ 271 h 398"/>
                  <a:gd name="T64" fmla="*/ 635 w 635"/>
                  <a:gd name="T65" fmla="*/ 166 h 398"/>
                  <a:gd name="T66" fmla="*/ 614 w 635"/>
                  <a:gd name="T67" fmla="*/ 64 h 398"/>
                  <a:gd name="T68" fmla="*/ 555 w 635"/>
                  <a:gd name="T69" fmla="*/ 6 h 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635" h="398">
                    <a:moveTo>
                      <a:pt x="555" y="6"/>
                    </a:moveTo>
                    <a:lnTo>
                      <a:pt x="544" y="0"/>
                    </a:lnTo>
                    <a:lnTo>
                      <a:pt x="521" y="3"/>
                    </a:lnTo>
                    <a:lnTo>
                      <a:pt x="504" y="18"/>
                    </a:lnTo>
                    <a:lnTo>
                      <a:pt x="495" y="39"/>
                    </a:lnTo>
                    <a:lnTo>
                      <a:pt x="496" y="52"/>
                    </a:lnTo>
                    <a:lnTo>
                      <a:pt x="514" y="113"/>
                    </a:lnTo>
                    <a:lnTo>
                      <a:pt x="530" y="177"/>
                    </a:lnTo>
                    <a:lnTo>
                      <a:pt x="527" y="202"/>
                    </a:lnTo>
                    <a:lnTo>
                      <a:pt x="515" y="226"/>
                    </a:lnTo>
                    <a:lnTo>
                      <a:pt x="494" y="251"/>
                    </a:lnTo>
                    <a:lnTo>
                      <a:pt x="478" y="262"/>
                    </a:lnTo>
                    <a:lnTo>
                      <a:pt x="453" y="278"/>
                    </a:lnTo>
                    <a:lnTo>
                      <a:pt x="403" y="291"/>
                    </a:lnTo>
                    <a:lnTo>
                      <a:pt x="370" y="284"/>
                    </a:lnTo>
                    <a:lnTo>
                      <a:pt x="352" y="272"/>
                    </a:lnTo>
                    <a:lnTo>
                      <a:pt x="339" y="252"/>
                    </a:lnTo>
                    <a:lnTo>
                      <a:pt x="332" y="226"/>
                    </a:lnTo>
                    <a:lnTo>
                      <a:pt x="332" y="209"/>
                    </a:lnTo>
                    <a:lnTo>
                      <a:pt x="331" y="198"/>
                    </a:lnTo>
                    <a:lnTo>
                      <a:pt x="324" y="180"/>
                    </a:lnTo>
                    <a:lnTo>
                      <a:pt x="303" y="164"/>
                    </a:lnTo>
                    <a:lnTo>
                      <a:pt x="268" y="164"/>
                    </a:lnTo>
                    <a:lnTo>
                      <a:pt x="246" y="180"/>
                    </a:lnTo>
                    <a:lnTo>
                      <a:pt x="237" y="198"/>
                    </a:lnTo>
                    <a:lnTo>
                      <a:pt x="236" y="209"/>
                    </a:lnTo>
                    <a:lnTo>
                      <a:pt x="233" y="231"/>
                    </a:lnTo>
                    <a:lnTo>
                      <a:pt x="220" y="268"/>
                    </a:lnTo>
                    <a:lnTo>
                      <a:pt x="196" y="297"/>
                    </a:lnTo>
                    <a:lnTo>
                      <a:pt x="160" y="310"/>
                    </a:lnTo>
                    <a:lnTo>
                      <a:pt x="137" y="307"/>
                    </a:lnTo>
                    <a:lnTo>
                      <a:pt x="122" y="304"/>
                    </a:lnTo>
                    <a:lnTo>
                      <a:pt x="102" y="294"/>
                    </a:lnTo>
                    <a:lnTo>
                      <a:pt x="83" y="270"/>
                    </a:lnTo>
                    <a:lnTo>
                      <a:pt x="76" y="228"/>
                    </a:lnTo>
                    <a:lnTo>
                      <a:pt x="83" y="182"/>
                    </a:lnTo>
                    <a:lnTo>
                      <a:pt x="88" y="162"/>
                    </a:lnTo>
                    <a:lnTo>
                      <a:pt x="90" y="149"/>
                    </a:lnTo>
                    <a:lnTo>
                      <a:pt x="80" y="131"/>
                    </a:lnTo>
                    <a:lnTo>
                      <a:pt x="62" y="126"/>
                    </a:lnTo>
                    <a:lnTo>
                      <a:pt x="43" y="130"/>
                    </a:lnTo>
                    <a:lnTo>
                      <a:pt x="34" y="139"/>
                    </a:lnTo>
                    <a:lnTo>
                      <a:pt x="23" y="157"/>
                    </a:lnTo>
                    <a:lnTo>
                      <a:pt x="7" y="193"/>
                    </a:lnTo>
                    <a:lnTo>
                      <a:pt x="0" y="232"/>
                    </a:lnTo>
                    <a:lnTo>
                      <a:pt x="3" y="268"/>
                    </a:lnTo>
                    <a:lnTo>
                      <a:pt x="13" y="304"/>
                    </a:lnTo>
                    <a:lnTo>
                      <a:pt x="31" y="336"/>
                    </a:lnTo>
                    <a:lnTo>
                      <a:pt x="59" y="362"/>
                    </a:lnTo>
                    <a:lnTo>
                      <a:pt x="93" y="383"/>
                    </a:lnTo>
                    <a:lnTo>
                      <a:pt x="113" y="390"/>
                    </a:lnTo>
                    <a:lnTo>
                      <a:pt x="139" y="398"/>
                    </a:lnTo>
                    <a:lnTo>
                      <a:pt x="187" y="398"/>
                    </a:lnTo>
                    <a:lnTo>
                      <a:pt x="229" y="383"/>
                    </a:lnTo>
                    <a:lnTo>
                      <a:pt x="265" y="356"/>
                    </a:lnTo>
                    <a:lnTo>
                      <a:pt x="279" y="339"/>
                    </a:lnTo>
                    <a:lnTo>
                      <a:pt x="299" y="356"/>
                    </a:lnTo>
                    <a:lnTo>
                      <a:pt x="350" y="379"/>
                    </a:lnTo>
                    <a:lnTo>
                      <a:pt x="409" y="386"/>
                    </a:lnTo>
                    <a:lnTo>
                      <a:pt x="470" y="375"/>
                    </a:lnTo>
                    <a:lnTo>
                      <a:pt x="502" y="362"/>
                    </a:lnTo>
                    <a:lnTo>
                      <a:pt x="527" y="350"/>
                    </a:lnTo>
                    <a:lnTo>
                      <a:pt x="567" y="316"/>
                    </a:lnTo>
                    <a:lnTo>
                      <a:pt x="600" y="271"/>
                    </a:lnTo>
                    <a:lnTo>
                      <a:pt x="623" y="221"/>
                    </a:lnTo>
                    <a:lnTo>
                      <a:pt x="635" y="166"/>
                    </a:lnTo>
                    <a:lnTo>
                      <a:pt x="632" y="113"/>
                    </a:lnTo>
                    <a:lnTo>
                      <a:pt x="614" y="64"/>
                    </a:lnTo>
                    <a:lnTo>
                      <a:pt x="581" y="23"/>
                    </a:lnTo>
                    <a:lnTo>
                      <a:pt x="555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7" name="Freeform 19"/>
              <p:cNvSpPr>
                <a:spLocks/>
              </p:cNvSpPr>
              <p:nvPr/>
            </p:nvSpPr>
            <p:spPr bwMode="auto">
              <a:xfrm>
                <a:off x="1655" y="2515"/>
                <a:ext cx="176" cy="179"/>
              </a:xfrm>
              <a:custGeom>
                <a:avLst/>
                <a:gdLst>
                  <a:gd name="T0" fmla="*/ 301 w 528"/>
                  <a:gd name="T1" fmla="*/ 1 h 538"/>
                  <a:gd name="T2" fmla="*/ 268 w 528"/>
                  <a:gd name="T3" fmla="*/ 27 h 538"/>
                  <a:gd name="T4" fmla="*/ 273 w 528"/>
                  <a:gd name="T5" fmla="*/ 82 h 538"/>
                  <a:gd name="T6" fmla="*/ 298 w 528"/>
                  <a:gd name="T7" fmla="*/ 95 h 538"/>
                  <a:gd name="T8" fmla="*/ 373 w 528"/>
                  <a:gd name="T9" fmla="*/ 112 h 538"/>
                  <a:gd name="T10" fmla="*/ 419 w 528"/>
                  <a:gd name="T11" fmla="*/ 145 h 538"/>
                  <a:gd name="T12" fmla="*/ 423 w 528"/>
                  <a:gd name="T13" fmla="*/ 191 h 538"/>
                  <a:gd name="T14" fmla="*/ 409 w 528"/>
                  <a:gd name="T15" fmla="*/ 220 h 538"/>
                  <a:gd name="T16" fmla="*/ 357 w 528"/>
                  <a:gd name="T17" fmla="*/ 265 h 538"/>
                  <a:gd name="T18" fmla="*/ 245 w 528"/>
                  <a:gd name="T19" fmla="*/ 269 h 538"/>
                  <a:gd name="T20" fmla="*/ 207 w 528"/>
                  <a:gd name="T21" fmla="*/ 256 h 538"/>
                  <a:gd name="T22" fmla="*/ 188 w 528"/>
                  <a:gd name="T23" fmla="*/ 250 h 538"/>
                  <a:gd name="T24" fmla="*/ 150 w 528"/>
                  <a:gd name="T25" fmla="*/ 268 h 538"/>
                  <a:gd name="T26" fmla="*/ 141 w 528"/>
                  <a:gd name="T27" fmla="*/ 324 h 538"/>
                  <a:gd name="T28" fmla="*/ 161 w 528"/>
                  <a:gd name="T29" fmla="*/ 341 h 538"/>
                  <a:gd name="T30" fmla="*/ 173 w 528"/>
                  <a:gd name="T31" fmla="*/ 347 h 538"/>
                  <a:gd name="T32" fmla="*/ 178 w 528"/>
                  <a:gd name="T33" fmla="*/ 348 h 538"/>
                  <a:gd name="T34" fmla="*/ 184 w 528"/>
                  <a:gd name="T35" fmla="*/ 351 h 538"/>
                  <a:gd name="T36" fmla="*/ 220 w 528"/>
                  <a:gd name="T37" fmla="*/ 367 h 538"/>
                  <a:gd name="T38" fmla="*/ 243 w 528"/>
                  <a:gd name="T39" fmla="*/ 399 h 538"/>
                  <a:gd name="T40" fmla="*/ 180 w 528"/>
                  <a:gd name="T41" fmla="*/ 443 h 538"/>
                  <a:gd name="T42" fmla="*/ 131 w 528"/>
                  <a:gd name="T43" fmla="*/ 456 h 538"/>
                  <a:gd name="T44" fmla="*/ 62 w 528"/>
                  <a:gd name="T45" fmla="*/ 456 h 538"/>
                  <a:gd name="T46" fmla="*/ 50 w 528"/>
                  <a:gd name="T47" fmla="*/ 443 h 538"/>
                  <a:gd name="T48" fmla="*/ 10 w 528"/>
                  <a:gd name="T49" fmla="*/ 446 h 538"/>
                  <a:gd name="T50" fmla="*/ 3 w 528"/>
                  <a:gd name="T51" fmla="*/ 475 h 538"/>
                  <a:gd name="T52" fmla="*/ 45 w 528"/>
                  <a:gd name="T53" fmla="*/ 525 h 538"/>
                  <a:gd name="T54" fmla="*/ 134 w 528"/>
                  <a:gd name="T55" fmla="*/ 538 h 538"/>
                  <a:gd name="T56" fmla="*/ 190 w 528"/>
                  <a:gd name="T57" fmla="*/ 528 h 538"/>
                  <a:gd name="T58" fmla="*/ 302 w 528"/>
                  <a:gd name="T59" fmla="*/ 465 h 538"/>
                  <a:gd name="T60" fmla="*/ 355 w 528"/>
                  <a:gd name="T61" fmla="*/ 383 h 538"/>
                  <a:gd name="T62" fmla="*/ 357 w 528"/>
                  <a:gd name="T63" fmla="*/ 366 h 538"/>
                  <a:gd name="T64" fmla="*/ 425 w 528"/>
                  <a:gd name="T65" fmla="*/ 341 h 538"/>
                  <a:gd name="T66" fmla="*/ 497 w 528"/>
                  <a:gd name="T67" fmla="*/ 271 h 538"/>
                  <a:gd name="T68" fmla="*/ 520 w 528"/>
                  <a:gd name="T69" fmla="*/ 220 h 538"/>
                  <a:gd name="T70" fmla="*/ 520 w 528"/>
                  <a:gd name="T71" fmla="*/ 127 h 538"/>
                  <a:gd name="T72" fmla="*/ 469 w 528"/>
                  <a:gd name="T73" fmla="*/ 53 h 538"/>
                  <a:gd name="T74" fmla="*/ 384 w 528"/>
                  <a:gd name="T75" fmla="*/ 9 h 538"/>
                  <a:gd name="T76" fmla="*/ 311 w 528"/>
                  <a:gd name="T77" fmla="*/ 0 h 5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28" h="538">
                    <a:moveTo>
                      <a:pt x="311" y="0"/>
                    </a:moveTo>
                    <a:lnTo>
                      <a:pt x="301" y="1"/>
                    </a:lnTo>
                    <a:lnTo>
                      <a:pt x="285" y="9"/>
                    </a:lnTo>
                    <a:lnTo>
                      <a:pt x="268" y="27"/>
                    </a:lnTo>
                    <a:lnTo>
                      <a:pt x="263" y="60"/>
                    </a:lnTo>
                    <a:lnTo>
                      <a:pt x="273" y="82"/>
                    </a:lnTo>
                    <a:lnTo>
                      <a:pt x="288" y="92"/>
                    </a:lnTo>
                    <a:lnTo>
                      <a:pt x="298" y="95"/>
                    </a:lnTo>
                    <a:lnTo>
                      <a:pt x="321" y="99"/>
                    </a:lnTo>
                    <a:lnTo>
                      <a:pt x="373" y="112"/>
                    </a:lnTo>
                    <a:lnTo>
                      <a:pt x="404" y="129"/>
                    </a:lnTo>
                    <a:lnTo>
                      <a:pt x="419" y="145"/>
                    </a:lnTo>
                    <a:lnTo>
                      <a:pt x="426" y="165"/>
                    </a:lnTo>
                    <a:lnTo>
                      <a:pt x="423" y="191"/>
                    </a:lnTo>
                    <a:lnTo>
                      <a:pt x="416" y="206"/>
                    </a:lnTo>
                    <a:lnTo>
                      <a:pt x="409" y="220"/>
                    </a:lnTo>
                    <a:lnTo>
                      <a:pt x="391" y="242"/>
                    </a:lnTo>
                    <a:lnTo>
                      <a:pt x="357" y="265"/>
                    </a:lnTo>
                    <a:lnTo>
                      <a:pt x="302" y="276"/>
                    </a:lnTo>
                    <a:lnTo>
                      <a:pt x="245" y="269"/>
                    </a:lnTo>
                    <a:lnTo>
                      <a:pt x="217" y="260"/>
                    </a:lnTo>
                    <a:lnTo>
                      <a:pt x="207" y="256"/>
                    </a:lnTo>
                    <a:lnTo>
                      <a:pt x="199" y="253"/>
                    </a:lnTo>
                    <a:lnTo>
                      <a:pt x="188" y="250"/>
                    </a:lnTo>
                    <a:lnTo>
                      <a:pt x="171" y="253"/>
                    </a:lnTo>
                    <a:lnTo>
                      <a:pt x="150" y="268"/>
                    </a:lnTo>
                    <a:lnTo>
                      <a:pt x="135" y="299"/>
                    </a:lnTo>
                    <a:lnTo>
                      <a:pt x="141" y="324"/>
                    </a:lnTo>
                    <a:lnTo>
                      <a:pt x="151" y="337"/>
                    </a:lnTo>
                    <a:lnTo>
                      <a:pt x="161" y="341"/>
                    </a:lnTo>
                    <a:lnTo>
                      <a:pt x="167" y="344"/>
                    </a:lnTo>
                    <a:lnTo>
                      <a:pt x="173" y="347"/>
                    </a:lnTo>
                    <a:lnTo>
                      <a:pt x="173" y="347"/>
                    </a:lnTo>
                    <a:lnTo>
                      <a:pt x="178" y="348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220" y="367"/>
                    </a:lnTo>
                    <a:lnTo>
                      <a:pt x="252" y="386"/>
                    </a:lnTo>
                    <a:lnTo>
                      <a:pt x="243" y="399"/>
                    </a:lnTo>
                    <a:lnTo>
                      <a:pt x="220" y="420"/>
                    </a:lnTo>
                    <a:lnTo>
                      <a:pt x="180" y="443"/>
                    </a:lnTo>
                    <a:lnTo>
                      <a:pt x="150" y="452"/>
                    </a:lnTo>
                    <a:lnTo>
                      <a:pt x="131" y="456"/>
                    </a:lnTo>
                    <a:lnTo>
                      <a:pt x="85" y="459"/>
                    </a:lnTo>
                    <a:lnTo>
                      <a:pt x="62" y="456"/>
                    </a:lnTo>
                    <a:lnTo>
                      <a:pt x="57" y="453"/>
                    </a:lnTo>
                    <a:lnTo>
                      <a:pt x="50" y="443"/>
                    </a:lnTo>
                    <a:lnTo>
                      <a:pt x="30" y="438"/>
                    </a:lnTo>
                    <a:lnTo>
                      <a:pt x="10" y="446"/>
                    </a:lnTo>
                    <a:lnTo>
                      <a:pt x="0" y="463"/>
                    </a:lnTo>
                    <a:lnTo>
                      <a:pt x="3" y="475"/>
                    </a:lnTo>
                    <a:lnTo>
                      <a:pt x="13" y="498"/>
                    </a:lnTo>
                    <a:lnTo>
                      <a:pt x="45" y="525"/>
                    </a:lnTo>
                    <a:lnTo>
                      <a:pt x="88" y="537"/>
                    </a:lnTo>
                    <a:lnTo>
                      <a:pt x="134" y="538"/>
                    </a:lnTo>
                    <a:lnTo>
                      <a:pt x="155" y="534"/>
                    </a:lnTo>
                    <a:lnTo>
                      <a:pt x="190" y="528"/>
                    </a:lnTo>
                    <a:lnTo>
                      <a:pt x="250" y="504"/>
                    </a:lnTo>
                    <a:lnTo>
                      <a:pt x="302" y="465"/>
                    </a:lnTo>
                    <a:lnTo>
                      <a:pt x="341" y="414"/>
                    </a:lnTo>
                    <a:lnTo>
                      <a:pt x="355" y="383"/>
                    </a:lnTo>
                    <a:lnTo>
                      <a:pt x="358" y="374"/>
                    </a:lnTo>
                    <a:lnTo>
                      <a:pt x="357" y="366"/>
                    </a:lnTo>
                    <a:lnTo>
                      <a:pt x="381" y="360"/>
                    </a:lnTo>
                    <a:lnTo>
                      <a:pt x="425" y="341"/>
                    </a:lnTo>
                    <a:lnTo>
                      <a:pt x="463" y="311"/>
                    </a:lnTo>
                    <a:lnTo>
                      <a:pt x="497" y="271"/>
                    </a:lnTo>
                    <a:lnTo>
                      <a:pt x="509" y="246"/>
                    </a:lnTo>
                    <a:lnTo>
                      <a:pt x="520" y="220"/>
                    </a:lnTo>
                    <a:lnTo>
                      <a:pt x="528" y="171"/>
                    </a:lnTo>
                    <a:lnTo>
                      <a:pt x="520" y="127"/>
                    </a:lnTo>
                    <a:lnTo>
                      <a:pt x="499" y="86"/>
                    </a:lnTo>
                    <a:lnTo>
                      <a:pt x="469" y="53"/>
                    </a:lnTo>
                    <a:lnTo>
                      <a:pt x="430" y="26"/>
                    </a:lnTo>
                    <a:lnTo>
                      <a:pt x="384" y="9"/>
                    </a:lnTo>
                    <a:lnTo>
                      <a:pt x="337" y="0"/>
                    </a:lnTo>
                    <a:lnTo>
                      <a:pt x="31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8" name="Freeform 20"/>
              <p:cNvSpPr>
                <a:spLocks/>
              </p:cNvSpPr>
              <p:nvPr/>
            </p:nvSpPr>
            <p:spPr bwMode="auto">
              <a:xfrm>
                <a:off x="1665" y="2702"/>
                <a:ext cx="205" cy="210"/>
              </a:xfrm>
              <a:custGeom>
                <a:avLst/>
                <a:gdLst>
                  <a:gd name="T0" fmla="*/ 388 w 613"/>
                  <a:gd name="T1" fmla="*/ 3 h 630"/>
                  <a:gd name="T2" fmla="*/ 357 w 613"/>
                  <a:gd name="T3" fmla="*/ 52 h 630"/>
                  <a:gd name="T4" fmla="*/ 381 w 613"/>
                  <a:gd name="T5" fmla="*/ 89 h 630"/>
                  <a:gd name="T6" fmla="*/ 466 w 613"/>
                  <a:gd name="T7" fmla="*/ 128 h 630"/>
                  <a:gd name="T8" fmla="*/ 511 w 613"/>
                  <a:gd name="T9" fmla="*/ 174 h 630"/>
                  <a:gd name="T10" fmla="*/ 506 w 613"/>
                  <a:gd name="T11" fmla="*/ 230 h 630"/>
                  <a:gd name="T12" fmla="*/ 486 w 613"/>
                  <a:gd name="T13" fmla="*/ 265 h 630"/>
                  <a:gd name="T14" fmla="*/ 431 w 613"/>
                  <a:gd name="T15" fmla="*/ 307 h 630"/>
                  <a:gd name="T16" fmla="*/ 349 w 613"/>
                  <a:gd name="T17" fmla="*/ 312 h 630"/>
                  <a:gd name="T18" fmla="*/ 257 w 613"/>
                  <a:gd name="T19" fmla="*/ 265 h 630"/>
                  <a:gd name="T20" fmla="*/ 253 w 613"/>
                  <a:gd name="T21" fmla="*/ 260 h 630"/>
                  <a:gd name="T22" fmla="*/ 239 w 613"/>
                  <a:gd name="T23" fmla="*/ 252 h 630"/>
                  <a:gd name="T24" fmla="*/ 198 w 613"/>
                  <a:gd name="T25" fmla="*/ 256 h 630"/>
                  <a:gd name="T26" fmla="*/ 175 w 613"/>
                  <a:gd name="T27" fmla="*/ 311 h 630"/>
                  <a:gd name="T28" fmla="*/ 188 w 613"/>
                  <a:gd name="T29" fmla="*/ 334 h 630"/>
                  <a:gd name="T30" fmla="*/ 214 w 613"/>
                  <a:gd name="T31" fmla="*/ 354 h 630"/>
                  <a:gd name="T32" fmla="*/ 256 w 613"/>
                  <a:gd name="T33" fmla="*/ 422 h 630"/>
                  <a:gd name="T34" fmla="*/ 224 w 613"/>
                  <a:gd name="T35" fmla="*/ 512 h 630"/>
                  <a:gd name="T36" fmla="*/ 180 w 613"/>
                  <a:gd name="T37" fmla="*/ 543 h 630"/>
                  <a:gd name="T38" fmla="*/ 119 w 613"/>
                  <a:gd name="T39" fmla="*/ 547 h 630"/>
                  <a:gd name="T40" fmla="*/ 72 w 613"/>
                  <a:gd name="T41" fmla="*/ 495 h 630"/>
                  <a:gd name="T42" fmla="*/ 51 w 613"/>
                  <a:gd name="T43" fmla="*/ 397 h 630"/>
                  <a:gd name="T44" fmla="*/ 37 w 613"/>
                  <a:gd name="T45" fmla="*/ 374 h 630"/>
                  <a:gd name="T46" fmla="*/ 5 w 613"/>
                  <a:gd name="T47" fmla="*/ 387 h 630"/>
                  <a:gd name="T48" fmla="*/ 0 w 613"/>
                  <a:gd name="T49" fmla="*/ 425 h 630"/>
                  <a:gd name="T50" fmla="*/ 13 w 613"/>
                  <a:gd name="T51" fmla="*/ 540 h 630"/>
                  <a:gd name="T52" fmla="*/ 66 w 613"/>
                  <a:gd name="T53" fmla="*/ 607 h 630"/>
                  <a:gd name="T54" fmla="*/ 131 w 613"/>
                  <a:gd name="T55" fmla="*/ 630 h 630"/>
                  <a:gd name="T56" fmla="*/ 220 w 613"/>
                  <a:gd name="T57" fmla="*/ 615 h 630"/>
                  <a:gd name="T58" fmla="*/ 263 w 613"/>
                  <a:gd name="T59" fmla="*/ 594 h 630"/>
                  <a:gd name="T60" fmla="*/ 329 w 613"/>
                  <a:gd name="T61" fmla="*/ 522 h 630"/>
                  <a:gd name="T62" fmla="*/ 352 w 613"/>
                  <a:gd name="T63" fmla="*/ 452 h 630"/>
                  <a:gd name="T64" fmla="*/ 352 w 613"/>
                  <a:gd name="T65" fmla="*/ 410 h 630"/>
                  <a:gd name="T66" fmla="*/ 446 w 613"/>
                  <a:gd name="T67" fmla="*/ 404 h 630"/>
                  <a:gd name="T68" fmla="*/ 555 w 613"/>
                  <a:gd name="T69" fmla="*/ 338 h 630"/>
                  <a:gd name="T70" fmla="*/ 594 w 613"/>
                  <a:gd name="T71" fmla="*/ 283 h 630"/>
                  <a:gd name="T72" fmla="*/ 613 w 613"/>
                  <a:gd name="T73" fmla="*/ 177 h 630"/>
                  <a:gd name="T74" fmla="*/ 574 w 613"/>
                  <a:gd name="T75" fmla="*/ 82 h 630"/>
                  <a:gd name="T76" fmla="*/ 489 w 613"/>
                  <a:gd name="T77" fmla="*/ 17 h 630"/>
                  <a:gd name="T78" fmla="*/ 404 w 613"/>
                  <a:gd name="T79" fmla="*/ 0 h 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13" h="630">
                    <a:moveTo>
                      <a:pt x="404" y="0"/>
                    </a:moveTo>
                    <a:lnTo>
                      <a:pt x="388" y="3"/>
                    </a:lnTo>
                    <a:lnTo>
                      <a:pt x="365" y="21"/>
                    </a:lnTo>
                    <a:lnTo>
                      <a:pt x="357" y="52"/>
                    </a:lnTo>
                    <a:lnTo>
                      <a:pt x="367" y="79"/>
                    </a:lnTo>
                    <a:lnTo>
                      <a:pt x="381" y="89"/>
                    </a:lnTo>
                    <a:lnTo>
                      <a:pt x="410" y="101"/>
                    </a:lnTo>
                    <a:lnTo>
                      <a:pt x="466" y="128"/>
                    </a:lnTo>
                    <a:lnTo>
                      <a:pt x="498" y="152"/>
                    </a:lnTo>
                    <a:lnTo>
                      <a:pt x="511" y="174"/>
                    </a:lnTo>
                    <a:lnTo>
                      <a:pt x="515" y="200"/>
                    </a:lnTo>
                    <a:lnTo>
                      <a:pt x="506" y="230"/>
                    </a:lnTo>
                    <a:lnTo>
                      <a:pt x="498" y="249"/>
                    </a:lnTo>
                    <a:lnTo>
                      <a:pt x="486" y="265"/>
                    </a:lnTo>
                    <a:lnTo>
                      <a:pt x="462" y="291"/>
                    </a:lnTo>
                    <a:lnTo>
                      <a:pt x="431" y="307"/>
                    </a:lnTo>
                    <a:lnTo>
                      <a:pt x="400" y="314"/>
                    </a:lnTo>
                    <a:lnTo>
                      <a:pt x="349" y="312"/>
                    </a:lnTo>
                    <a:lnTo>
                      <a:pt x="285" y="286"/>
                    </a:lnTo>
                    <a:lnTo>
                      <a:pt x="257" y="265"/>
                    </a:lnTo>
                    <a:lnTo>
                      <a:pt x="257" y="265"/>
                    </a:lnTo>
                    <a:lnTo>
                      <a:pt x="253" y="260"/>
                    </a:lnTo>
                    <a:lnTo>
                      <a:pt x="247" y="258"/>
                    </a:lnTo>
                    <a:lnTo>
                      <a:pt x="239" y="252"/>
                    </a:lnTo>
                    <a:lnTo>
                      <a:pt x="223" y="249"/>
                    </a:lnTo>
                    <a:lnTo>
                      <a:pt x="198" y="256"/>
                    </a:lnTo>
                    <a:lnTo>
                      <a:pt x="177" y="285"/>
                    </a:lnTo>
                    <a:lnTo>
                      <a:pt x="175" y="311"/>
                    </a:lnTo>
                    <a:lnTo>
                      <a:pt x="181" y="327"/>
                    </a:lnTo>
                    <a:lnTo>
                      <a:pt x="188" y="334"/>
                    </a:lnTo>
                    <a:lnTo>
                      <a:pt x="201" y="344"/>
                    </a:lnTo>
                    <a:lnTo>
                      <a:pt x="214" y="354"/>
                    </a:lnTo>
                    <a:lnTo>
                      <a:pt x="234" y="376"/>
                    </a:lnTo>
                    <a:lnTo>
                      <a:pt x="256" y="422"/>
                    </a:lnTo>
                    <a:lnTo>
                      <a:pt x="253" y="469"/>
                    </a:lnTo>
                    <a:lnTo>
                      <a:pt x="224" y="512"/>
                    </a:lnTo>
                    <a:lnTo>
                      <a:pt x="198" y="531"/>
                    </a:lnTo>
                    <a:lnTo>
                      <a:pt x="180" y="543"/>
                    </a:lnTo>
                    <a:lnTo>
                      <a:pt x="146" y="551"/>
                    </a:lnTo>
                    <a:lnTo>
                      <a:pt x="119" y="547"/>
                    </a:lnTo>
                    <a:lnTo>
                      <a:pt x="96" y="533"/>
                    </a:lnTo>
                    <a:lnTo>
                      <a:pt x="72" y="495"/>
                    </a:lnTo>
                    <a:lnTo>
                      <a:pt x="54" y="430"/>
                    </a:lnTo>
                    <a:lnTo>
                      <a:pt x="51" y="397"/>
                    </a:lnTo>
                    <a:lnTo>
                      <a:pt x="50" y="386"/>
                    </a:lnTo>
                    <a:lnTo>
                      <a:pt x="37" y="374"/>
                    </a:lnTo>
                    <a:lnTo>
                      <a:pt x="20" y="374"/>
                    </a:lnTo>
                    <a:lnTo>
                      <a:pt x="5" y="387"/>
                    </a:lnTo>
                    <a:lnTo>
                      <a:pt x="2" y="397"/>
                    </a:lnTo>
                    <a:lnTo>
                      <a:pt x="0" y="425"/>
                    </a:lnTo>
                    <a:lnTo>
                      <a:pt x="1" y="484"/>
                    </a:lnTo>
                    <a:lnTo>
                      <a:pt x="13" y="540"/>
                    </a:lnTo>
                    <a:lnTo>
                      <a:pt x="43" y="589"/>
                    </a:lnTo>
                    <a:lnTo>
                      <a:pt x="66" y="607"/>
                    </a:lnTo>
                    <a:lnTo>
                      <a:pt x="87" y="619"/>
                    </a:lnTo>
                    <a:lnTo>
                      <a:pt x="131" y="630"/>
                    </a:lnTo>
                    <a:lnTo>
                      <a:pt x="175" y="628"/>
                    </a:lnTo>
                    <a:lnTo>
                      <a:pt x="220" y="615"/>
                    </a:lnTo>
                    <a:lnTo>
                      <a:pt x="241" y="606"/>
                    </a:lnTo>
                    <a:lnTo>
                      <a:pt x="263" y="594"/>
                    </a:lnTo>
                    <a:lnTo>
                      <a:pt x="300" y="561"/>
                    </a:lnTo>
                    <a:lnTo>
                      <a:pt x="329" y="522"/>
                    </a:lnTo>
                    <a:lnTo>
                      <a:pt x="348" y="476"/>
                    </a:lnTo>
                    <a:lnTo>
                      <a:pt x="352" y="452"/>
                    </a:lnTo>
                    <a:lnTo>
                      <a:pt x="355" y="430"/>
                    </a:lnTo>
                    <a:lnTo>
                      <a:pt x="352" y="410"/>
                    </a:lnTo>
                    <a:lnTo>
                      <a:pt x="384" y="413"/>
                    </a:lnTo>
                    <a:lnTo>
                      <a:pt x="446" y="404"/>
                    </a:lnTo>
                    <a:lnTo>
                      <a:pt x="505" y="380"/>
                    </a:lnTo>
                    <a:lnTo>
                      <a:pt x="555" y="338"/>
                    </a:lnTo>
                    <a:lnTo>
                      <a:pt x="577" y="309"/>
                    </a:lnTo>
                    <a:lnTo>
                      <a:pt x="594" y="283"/>
                    </a:lnTo>
                    <a:lnTo>
                      <a:pt x="611" y="230"/>
                    </a:lnTo>
                    <a:lnTo>
                      <a:pt x="613" y="177"/>
                    </a:lnTo>
                    <a:lnTo>
                      <a:pt x="600" y="127"/>
                    </a:lnTo>
                    <a:lnTo>
                      <a:pt x="574" y="82"/>
                    </a:lnTo>
                    <a:lnTo>
                      <a:pt x="537" y="44"/>
                    </a:lnTo>
                    <a:lnTo>
                      <a:pt x="489" y="17"/>
                    </a:lnTo>
                    <a:lnTo>
                      <a:pt x="434" y="1"/>
                    </a:lnTo>
                    <a:lnTo>
                      <a:pt x="40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72" name="Group 31"/>
            <p:cNvGrpSpPr>
              <a:grpSpLocks noChangeAspect="1"/>
            </p:cNvGrpSpPr>
            <p:nvPr/>
          </p:nvGrpSpPr>
          <p:grpSpPr bwMode="auto">
            <a:xfrm>
              <a:off x="594443" y="5066831"/>
              <a:ext cx="167284" cy="203007"/>
              <a:chOff x="2647" y="1727"/>
              <a:chExt cx="192" cy="233"/>
            </a:xfrm>
            <a:solidFill>
              <a:schemeClr val="bg1">
                <a:lumMod val="85000"/>
              </a:schemeClr>
            </a:solidFill>
          </p:grpSpPr>
          <p:sp>
            <p:nvSpPr>
              <p:cNvPr id="73" name="Freeform 32"/>
              <p:cNvSpPr>
                <a:spLocks/>
              </p:cNvSpPr>
              <p:nvPr/>
            </p:nvSpPr>
            <p:spPr bwMode="auto">
              <a:xfrm>
                <a:off x="2699" y="1727"/>
                <a:ext cx="140" cy="152"/>
              </a:xfrm>
              <a:custGeom>
                <a:avLst/>
                <a:gdLst>
                  <a:gd name="T0" fmla="*/ 94 w 421"/>
                  <a:gd name="T1" fmla="*/ 455 h 455"/>
                  <a:gd name="T2" fmla="*/ 0 w 421"/>
                  <a:gd name="T3" fmla="*/ 362 h 455"/>
                  <a:gd name="T4" fmla="*/ 172 w 421"/>
                  <a:gd name="T5" fmla="*/ 191 h 455"/>
                  <a:gd name="T6" fmla="*/ 371 w 421"/>
                  <a:gd name="T7" fmla="*/ 1 h 455"/>
                  <a:gd name="T8" fmla="*/ 377 w 421"/>
                  <a:gd name="T9" fmla="*/ 0 h 455"/>
                  <a:gd name="T10" fmla="*/ 404 w 421"/>
                  <a:gd name="T11" fmla="*/ 4 h 455"/>
                  <a:gd name="T12" fmla="*/ 419 w 421"/>
                  <a:gd name="T13" fmla="*/ 21 h 455"/>
                  <a:gd name="T14" fmla="*/ 421 w 421"/>
                  <a:gd name="T15" fmla="*/ 37 h 455"/>
                  <a:gd name="T16" fmla="*/ 364 w 421"/>
                  <a:gd name="T17" fmla="*/ 120 h 455"/>
                  <a:gd name="T18" fmla="*/ 130 w 421"/>
                  <a:gd name="T19" fmla="*/ 410 h 455"/>
                  <a:gd name="T20" fmla="*/ 94 w 421"/>
                  <a:gd name="T21" fmla="*/ 455 h 4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21" h="455">
                    <a:moveTo>
                      <a:pt x="94" y="455"/>
                    </a:moveTo>
                    <a:lnTo>
                      <a:pt x="0" y="362"/>
                    </a:lnTo>
                    <a:lnTo>
                      <a:pt x="172" y="191"/>
                    </a:lnTo>
                    <a:lnTo>
                      <a:pt x="371" y="1"/>
                    </a:lnTo>
                    <a:lnTo>
                      <a:pt x="377" y="0"/>
                    </a:lnTo>
                    <a:lnTo>
                      <a:pt x="404" y="4"/>
                    </a:lnTo>
                    <a:lnTo>
                      <a:pt x="419" y="21"/>
                    </a:lnTo>
                    <a:lnTo>
                      <a:pt x="421" y="37"/>
                    </a:lnTo>
                    <a:lnTo>
                      <a:pt x="364" y="120"/>
                    </a:lnTo>
                    <a:lnTo>
                      <a:pt x="130" y="410"/>
                    </a:lnTo>
                    <a:lnTo>
                      <a:pt x="94" y="45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4" name="Freeform 33"/>
              <p:cNvSpPr>
                <a:spLocks/>
              </p:cNvSpPr>
              <p:nvPr/>
            </p:nvSpPr>
            <p:spPr bwMode="auto">
              <a:xfrm>
                <a:off x="2647" y="1856"/>
                <a:ext cx="76" cy="104"/>
              </a:xfrm>
              <a:custGeom>
                <a:avLst/>
                <a:gdLst>
                  <a:gd name="T0" fmla="*/ 22 w 226"/>
                  <a:gd name="T1" fmla="*/ 314 h 314"/>
                  <a:gd name="T2" fmla="*/ 21 w 226"/>
                  <a:gd name="T3" fmla="*/ 301 h 314"/>
                  <a:gd name="T4" fmla="*/ 37 w 226"/>
                  <a:gd name="T5" fmla="*/ 242 h 314"/>
                  <a:gd name="T6" fmla="*/ 63 w 226"/>
                  <a:gd name="T7" fmla="*/ 219 h 314"/>
                  <a:gd name="T8" fmla="*/ 90 w 226"/>
                  <a:gd name="T9" fmla="*/ 211 h 314"/>
                  <a:gd name="T10" fmla="*/ 107 w 226"/>
                  <a:gd name="T11" fmla="*/ 209 h 314"/>
                  <a:gd name="T12" fmla="*/ 125 w 226"/>
                  <a:gd name="T13" fmla="*/ 208 h 314"/>
                  <a:gd name="T14" fmla="*/ 153 w 226"/>
                  <a:gd name="T15" fmla="*/ 199 h 314"/>
                  <a:gd name="T16" fmla="*/ 188 w 226"/>
                  <a:gd name="T17" fmla="*/ 173 h 314"/>
                  <a:gd name="T18" fmla="*/ 223 w 226"/>
                  <a:gd name="T19" fmla="*/ 107 h 314"/>
                  <a:gd name="T20" fmla="*/ 226 w 226"/>
                  <a:gd name="T21" fmla="*/ 91 h 314"/>
                  <a:gd name="T22" fmla="*/ 132 w 226"/>
                  <a:gd name="T23" fmla="*/ 0 h 314"/>
                  <a:gd name="T24" fmla="*/ 96 w 226"/>
                  <a:gd name="T25" fmla="*/ 17 h 314"/>
                  <a:gd name="T26" fmla="*/ 44 w 226"/>
                  <a:gd name="T27" fmla="*/ 61 h 314"/>
                  <a:gd name="T28" fmla="*/ 13 w 226"/>
                  <a:gd name="T29" fmla="*/ 113 h 314"/>
                  <a:gd name="T30" fmla="*/ 0 w 226"/>
                  <a:gd name="T31" fmla="*/ 165 h 314"/>
                  <a:gd name="T32" fmla="*/ 2 w 226"/>
                  <a:gd name="T33" fmla="*/ 239 h 314"/>
                  <a:gd name="T34" fmla="*/ 19 w 226"/>
                  <a:gd name="T35" fmla="*/ 307 h 314"/>
                  <a:gd name="T36" fmla="*/ 22 w 226"/>
                  <a:gd name="T37" fmla="*/ 314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26" h="314">
                    <a:moveTo>
                      <a:pt x="22" y="314"/>
                    </a:moveTo>
                    <a:lnTo>
                      <a:pt x="21" y="301"/>
                    </a:lnTo>
                    <a:lnTo>
                      <a:pt x="37" y="242"/>
                    </a:lnTo>
                    <a:lnTo>
                      <a:pt x="63" y="219"/>
                    </a:lnTo>
                    <a:lnTo>
                      <a:pt x="90" y="211"/>
                    </a:lnTo>
                    <a:lnTo>
                      <a:pt x="107" y="209"/>
                    </a:lnTo>
                    <a:lnTo>
                      <a:pt x="125" y="208"/>
                    </a:lnTo>
                    <a:lnTo>
                      <a:pt x="153" y="199"/>
                    </a:lnTo>
                    <a:lnTo>
                      <a:pt x="188" y="173"/>
                    </a:lnTo>
                    <a:lnTo>
                      <a:pt x="223" y="107"/>
                    </a:lnTo>
                    <a:lnTo>
                      <a:pt x="226" y="91"/>
                    </a:lnTo>
                    <a:lnTo>
                      <a:pt x="132" y="0"/>
                    </a:lnTo>
                    <a:lnTo>
                      <a:pt x="96" y="17"/>
                    </a:lnTo>
                    <a:lnTo>
                      <a:pt x="44" y="61"/>
                    </a:lnTo>
                    <a:lnTo>
                      <a:pt x="13" y="113"/>
                    </a:lnTo>
                    <a:lnTo>
                      <a:pt x="0" y="165"/>
                    </a:lnTo>
                    <a:lnTo>
                      <a:pt x="2" y="239"/>
                    </a:lnTo>
                    <a:lnTo>
                      <a:pt x="19" y="307"/>
                    </a:lnTo>
                    <a:lnTo>
                      <a:pt x="22" y="3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2" name="Rectangle 2">
            <a:extLst>
              <a:ext uri="{FF2B5EF4-FFF2-40B4-BE49-F238E27FC236}">
                <a16:creationId xmlns:a16="http://schemas.microsoft.com/office/drawing/2014/main" id="{ABC764A1-D4FB-4714-A32E-7F6C7FEFA6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3B9B628-895F-48CD-894B-375C069B987E}"/>
              </a:ext>
            </a:extLst>
          </p:cNvPr>
          <p:cNvSpPr/>
          <p:nvPr/>
        </p:nvSpPr>
        <p:spPr>
          <a:xfrm>
            <a:off x="6246798" y="1394162"/>
            <a:ext cx="9779799" cy="48167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ko-KR" altLang="en-US" sz="1400" b="1" dirty="0"/>
              <a:t>개요</a:t>
            </a:r>
            <a:endParaRPr lang="ko-KR" altLang="en-US" sz="1400" dirty="0"/>
          </a:p>
          <a:p>
            <a:pPr fontAlgn="base"/>
            <a:r>
              <a:rPr lang="ko-KR" altLang="en-US" sz="1100" dirty="0"/>
              <a:t>고객이 전자상거래시스템에 물품을 등록하는 기능이다</a:t>
            </a:r>
            <a:endParaRPr lang="en-US" altLang="ko-KR" sz="1100" dirty="0"/>
          </a:p>
          <a:p>
            <a:pPr fontAlgn="base"/>
            <a:endParaRPr lang="en-US" altLang="ko-KR" sz="1100" dirty="0"/>
          </a:p>
          <a:p>
            <a:pPr fontAlgn="base"/>
            <a:r>
              <a:rPr lang="ko-KR" altLang="en-US" sz="1400" b="1" dirty="0"/>
              <a:t>사전조건</a:t>
            </a:r>
            <a:endParaRPr lang="ko-KR" altLang="en-US" sz="1400" dirty="0"/>
          </a:p>
          <a:p>
            <a:pPr fontAlgn="base"/>
            <a:r>
              <a:rPr lang="en-US" altLang="ko-KR" sz="1100" dirty="0"/>
              <a:t>1. </a:t>
            </a:r>
            <a:r>
              <a:rPr lang="ko-KR" altLang="en-US" sz="1100" dirty="0"/>
              <a:t>거래시스템과 고객 및 </a:t>
            </a:r>
            <a:r>
              <a:rPr lang="en-US" altLang="ko-KR" sz="1100" dirty="0"/>
              <a:t>DB </a:t>
            </a:r>
            <a:r>
              <a:rPr lang="ko-KR" altLang="en-US" sz="1100" dirty="0"/>
              <a:t>네트워크 연결이 정상적이어야 한다</a:t>
            </a:r>
          </a:p>
          <a:p>
            <a:pPr fontAlgn="base"/>
            <a:r>
              <a:rPr lang="en-US" altLang="ko-KR" sz="1100" dirty="0"/>
              <a:t>2. </a:t>
            </a:r>
            <a:r>
              <a:rPr lang="ko-KR" altLang="en-US" sz="1100" dirty="0"/>
              <a:t>시스템은 고객의 정보를 </a:t>
            </a:r>
            <a:r>
              <a:rPr lang="en-US" altLang="ko-KR" sz="1100" dirty="0"/>
              <a:t>DB</a:t>
            </a:r>
            <a:r>
              <a:rPr lang="ko-KR" altLang="en-US" sz="1100" dirty="0"/>
              <a:t>로부터 읽기가 가능해야 한다</a:t>
            </a:r>
          </a:p>
          <a:p>
            <a:pPr fontAlgn="base"/>
            <a:r>
              <a:rPr lang="en-US" altLang="ko-KR" sz="1100" dirty="0"/>
              <a:t>3. </a:t>
            </a:r>
            <a:r>
              <a:rPr lang="ko-KR" altLang="en-US" sz="1100" dirty="0"/>
              <a:t>로그인이 이루어진 상태이어야 한다</a:t>
            </a:r>
            <a:endParaRPr lang="en-US" altLang="ko-KR" sz="1100" dirty="0"/>
          </a:p>
          <a:p>
            <a:pPr fontAlgn="base"/>
            <a:endParaRPr lang="ko-KR" altLang="en-US" sz="1100" dirty="0"/>
          </a:p>
          <a:p>
            <a:pPr fontAlgn="base"/>
            <a:r>
              <a:rPr lang="ko-KR" altLang="en-US" sz="1400" b="1" dirty="0"/>
              <a:t>사후조건</a:t>
            </a:r>
            <a:endParaRPr lang="ko-KR" altLang="en-US" sz="1400" dirty="0"/>
          </a:p>
          <a:p>
            <a:pPr fontAlgn="base"/>
            <a:r>
              <a:rPr lang="ko-KR" altLang="en-US" sz="1100" dirty="0"/>
              <a:t>고객이 물품 등록에 성공하면 해당 게시물로 연결한다</a:t>
            </a:r>
            <a:endParaRPr lang="en-US" altLang="ko-KR" sz="1100" dirty="0"/>
          </a:p>
          <a:p>
            <a:pPr fontAlgn="base"/>
            <a:endParaRPr lang="ko-KR" altLang="en-US" sz="1100" dirty="0"/>
          </a:p>
          <a:p>
            <a:pPr fontAlgn="base"/>
            <a:r>
              <a:rPr lang="ko-KR" altLang="en-US" sz="1400" b="1" dirty="0"/>
              <a:t>기본흐름</a:t>
            </a:r>
            <a:endParaRPr lang="ko-KR" altLang="en-US" sz="1400" dirty="0"/>
          </a:p>
          <a:p>
            <a:pPr fontAlgn="base"/>
            <a:r>
              <a:rPr lang="en-US" altLang="ko-KR" sz="1100" dirty="0"/>
              <a:t>1. </a:t>
            </a:r>
            <a:r>
              <a:rPr lang="ko-KR" altLang="en-US" sz="1100" dirty="0"/>
              <a:t>고객은 물품 등록버튼을 누른다</a:t>
            </a:r>
          </a:p>
          <a:p>
            <a:pPr fontAlgn="base"/>
            <a:r>
              <a:rPr lang="en-US" altLang="ko-KR" sz="1100" dirty="0"/>
              <a:t>2. </a:t>
            </a:r>
            <a:r>
              <a:rPr lang="ko-KR" altLang="en-US" sz="1100" dirty="0"/>
              <a:t>시스템은 클라이언트로 고객에게 물품 작성 양식을 보여준다</a:t>
            </a:r>
          </a:p>
          <a:p>
            <a:pPr fontAlgn="base"/>
            <a:r>
              <a:rPr lang="en-US" altLang="ko-KR" sz="1100" dirty="0"/>
              <a:t>3. </a:t>
            </a:r>
            <a:r>
              <a:rPr lang="ko-KR" altLang="en-US" sz="1100" dirty="0"/>
              <a:t>고객은 물품 등록 작성 양식을 통해서 물품을 작성한다</a:t>
            </a:r>
          </a:p>
          <a:p>
            <a:pPr fontAlgn="base"/>
            <a:r>
              <a:rPr lang="en-US" altLang="ko-KR" sz="1100" dirty="0"/>
              <a:t>4. </a:t>
            </a:r>
            <a:r>
              <a:rPr lang="ko-KR" altLang="en-US" sz="1100" dirty="0"/>
              <a:t>게시물은 </a:t>
            </a:r>
            <a:r>
              <a:rPr lang="en-US" altLang="ko-KR" sz="1100" dirty="0"/>
              <a:t>DB</a:t>
            </a:r>
            <a:r>
              <a:rPr lang="ko-KR" altLang="en-US" sz="1100" dirty="0"/>
              <a:t>에 저장된다</a:t>
            </a:r>
          </a:p>
          <a:p>
            <a:pPr fontAlgn="base"/>
            <a:r>
              <a:rPr lang="en-US" altLang="ko-KR" sz="1100" dirty="0"/>
              <a:t>5. </a:t>
            </a:r>
            <a:r>
              <a:rPr lang="ko-KR" altLang="en-US" sz="1100" dirty="0"/>
              <a:t>성공적으로 작성되면 고객을 해당 게시물에 연결한다</a:t>
            </a:r>
            <a:endParaRPr lang="en-US" altLang="ko-KR" sz="1100" dirty="0"/>
          </a:p>
          <a:p>
            <a:pPr fontAlgn="base"/>
            <a:endParaRPr lang="ko-KR" altLang="en-US" sz="1100" dirty="0"/>
          </a:p>
          <a:p>
            <a:pPr fontAlgn="base"/>
            <a:r>
              <a:rPr lang="ko-KR" altLang="en-US" sz="1400" b="1" dirty="0"/>
              <a:t>대체흐름</a:t>
            </a:r>
            <a:endParaRPr lang="ko-KR" altLang="en-US" sz="1400" dirty="0"/>
          </a:p>
          <a:p>
            <a:pPr lvl="0" fontAlgn="base"/>
            <a:r>
              <a:rPr lang="ko-KR" altLang="en-US" sz="1100" dirty="0"/>
              <a:t>고객이 물품등록에 실패하면 에러 메시지를 보낸다</a:t>
            </a:r>
          </a:p>
          <a:p>
            <a:pPr lvl="0" fontAlgn="base"/>
            <a:r>
              <a:rPr lang="ko-KR" altLang="en-US" sz="1100" dirty="0"/>
              <a:t>고객이 게시물 작성 중간에 시스템을 종료시에 작성중인 </a:t>
            </a:r>
            <a:endParaRPr lang="en-US" altLang="ko-KR" sz="1100" dirty="0"/>
          </a:p>
          <a:p>
            <a:pPr lvl="0" fontAlgn="base"/>
            <a:r>
              <a:rPr lang="ko-KR" altLang="en-US" sz="1100" dirty="0"/>
              <a:t>게시물을 초기화한다</a:t>
            </a:r>
            <a:endParaRPr lang="en-US" altLang="ko-KR" sz="1100" dirty="0"/>
          </a:p>
          <a:p>
            <a:pPr lvl="0" fontAlgn="base"/>
            <a:endParaRPr lang="ko-KR" altLang="en-US" sz="1100" dirty="0"/>
          </a:p>
          <a:p>
            <a:pPr fontAlgn="base"/>
            <a:r>
              <a:rPr lang="ko-KR" altLang="en-US" sz="1400" b="1" dirty="0"/>
              <a:t>비기능적 요구사항</a:t>
            </a:r>
            <a:endParaRPr lang="ko-KR" altLang="en-US" sz="1400" dirty="0"/>
          </a:p>
          <a:p>
            <a:pPr fontAlgn="base"/>
            <a:r>
              <a:rPr lang="ko-KR" altLang="en-US" sz="1100" dirty="0"/>
              <a:t>없음</a:t>
            </a:r>
          </a:p>
          <a:p>
            <a:pPr fontAlgn="base"/>
            <a:endParaRPr lang="ko-KR" altLang="en-US" sz="14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F6CCF21-700E-4248-AB8E-73F625B83F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56686" y="103704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9217" name="_x530671224">
            <a:extLst>
              <a:ext uri="{FF2B5EF4-FFF2-40B4-BE49-F238E27FC236}">
                <a16:creationId xmlns:a16="http://schemas.microsoft.com/office/drawing/2014/main" id="{1B8A49C4-3523-4F05-9C82-52A5698EEA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9074" y="1494240"/>
            <a:ext cx="4846637" cy="2019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4">
            <a:extLst>
              <a:ext uri="{FF2B5EF4-FFF2-40B4-BE49-F238E27FC236}">
                <a16:creationId xmlns:a16="http://schemas.microsoft.com/office/drawing/2014/main" id="{62898B07-4688-4C3E-A7BE-A70EBB9BBB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9219" name="_x319030424">
            <a:extLst>
              <a:ext uri="{FF2B5EF4-FFF2-40B4-BE49-F238E27FC236}">
                <a16:creationId xmlns:a16="http://schemas.microsoft.com/office/drawing/2014/main" id="{EC49360B-0726-4B46-B0F2-F5F7107CA7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6543" y="3927270"/>
            <a:ext cx="3634556" cy="2402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D708EDA-CD06-46E2-A0C7-F8E1DADEFDCF}"/>
              </a:ext>
            </a:extLst>
          </p:cNvPr>
          <p:cNvSpPr txBox="1"/>
          <p:nvPr/>
        </p:nvSpPr>
        <p:spPr>
          <a:xfrm>
            <a:off x="1356544" y="3513540"/>
            <a:ext cx="2396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이벤트 흐름도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0653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409575" y="419993"/>
            <a:ext cx="11372850" cy="6018014"/>
          </a:xfrm>
          <a:prstGeom prst="rect">
            <a:avLst/>
          </a:prstGeom>
          <a:solidFill>
            <a:schemeClr val="bg1"/>
          </a:solidFill>
          <a:ln w="187325">
            <a:noFill/>
          </a:ln>
          <a:effectLst>
            <a:outerShdw blurRad="431800" dist="241300" dir="5400000" sx="97000" sy="97000" algn="t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2" latinLnBrk="0">
              <a:lnSpc>
                <a:spcPct val="150000"/>
              </a:lnSpc>
              <a:defRPr/>
            </a:pPr>
            <a:r>
              <a:rPr lang="ko-KR" altLang="en-US" sz="2400" b="1" kern="0" dirty="0">
                <a:solidFill>
                  <a:prstClr val="black">
                    <a:lumMod val="50000"/>
                    <a:lumOff val="50000"/>
                  </a:prstClr>
                </a:solidFill>
              </a:rPr>
              <a:t>게시물 검색 및 등록</a:t>
            </a:r>
            <a:endParaRPr lang="en-US" altLang="ko-KR" sz="2400" b="1" kern="0" dirty="0">
              <a:solidFill>
                <a:prstClr val="black">
                  <a:lumMod val="50000"/>
                  <a:lumOff val="50000"/>
                </a:prstClr>
              </a:solidFill>
            </a:endParaRPr>
          </a:p>
          <a:p>
            <a:pPr lvl="2" latinLnBrk="0">
              <a:lnSpc>
                <a:spcPct val="150000"/>
              </a:lnSpc>
              <a:defRPr/>
            </a:pPr>
            <a:r>
              <a:rPr lang="ko-KR" altLang="en-US" sz="800" kern="0" dirty="0">
                <a:solidFill>
                  <a:prstClr val="white">
                    <a:lumMod val="75000"/>
                  </a:prstClr>
                </a:solidFill>
              </a:rPr>
              <a:t>전자 직거래 프로그램 구축</a:t>
            </a:r>
            <a:endParaRPr lang="ko-KR" altLang="en-US" sz="4400" kern="0" dirty="0">
              <a:solidFill>
                <a:prstClr val="white">
                  <a:lumMod val="75000"/>
                </a:prstClr>
              </a:solidFill>
            </a:endParaRPr>
          </a:p>
        </p:txBody>
      </p:sp>
      <p:grpSp>
        <p:nvGrpSpPr>
          <p:cNvPr id="63" name="그룹 62"/>
          <p:cNvGrpSpPr/>
          <p:nvPr/>
        </p:nvGrpSpPr>
        <p:grpSpPr>
          <a:xfrm>
            <a:off x="581527" y="419993"/>
            <a:ext cx="358273" cy="6018014"/>
            <a:chOff x="581527" y="419993"/>
            <a:chExt cx="358273" cy="6018014"/>
          </a:xfrm>
        </p:grpSpPr>
        <p:cxnSp>
          <p:nvCxnSpPr>
            <p:cNvPr id="64" name="직선 연결선 63"/>
            <p:cNvCxnSpPr/>
            <p:nvPr/>
          </p:nvCxnSpPr>
          <p:spPr>
            <a:xfrm>
              <a:off x="939800" y="419993"/>
              <a:ext cx="0" cy="6018014"/>
            </a:xfrm>
            <a:prstGeom prst="line">
              <a:avLst/>
            </a:prstGeom>
            <a:ln w="127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Freeform 9"/>
            <p:cNvSpPr>
              <a:spLocks/>
            </p:cNvSpPr>
            <p:nvPr/>
          </p:nvSpPr>
          <p:spPr bwMode="auto">
            <a:xfrm>
              <a:off x="612262" y="1494240"/>
              <a:ext cx="131646" cy="17373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66" name="Group 12"/>
            <p:cNvGrpSpPr>
              <a:grpSpLocks noChangeAspect="1"/>
            </p:cNvGrpSpPr>
            <p:nvPr/>
          </p:nvGrpSpPr>
          <p:grpSpPr bwMode="auto">
            <a:xfrm>
              <a:off x="581527" y="787428"/>
              <a:ext cx="193117" cy="153620"/>
              <a:chOff x="6124" y="305"/>
              <a:chExt cx="841" cy="669"/>
            </a:xfrm>
            <a:solidFill>
              <a:schemeClr val="tx1">
                <a:lumMod val="50000"/>
                <a:lumOff val="50000"/>
              </a:schemeClr>
            </a:solidFill>
          </p:grpSpPr>
          <p:sp>
            <p:nvSpPr>
              <p:cNvPr id="83" name="Freeform 13"/>
              <p:cNvSpPr>
                <a:spLocks/>
              </p:cNvSpPr>
              <p:nvPr/>
            </p:nvSpPr>
            <p:spPr bwMode="auto">
              <a:xfrm>
                <a:off x="6244" y="440"/>
                <a:ext cx="601" cy="534"/>
              </a:xfrm>
              <a:custGeom>
                <a:avLst/>
                <a:gdLst>
                  <a:gd name="T0" fmla="*/ 902 w 1802"/>
                  <a:gd name="T1" fmla="*/ 0 h 1602"/>
                  <a:gd name="T2" fmla="*/ 2 w 1802"/>
                  <a:gd name="T3" fmla="*/ 742 h 1602"/>
                  <a:gd name="T4" fmla="*/ 2 w 1802"/>
                  <a:gd name="T5" fmla="*/ 743 h 1602"/>
                  <a:gd name="T6" fmla="*/ 2 w 1802"/>
                  <a:gd name="T7" fmla="*/ 746 h 1602"/>
                  <a:gd name="T8" fmla="*/ 0 w 1802"/>
                  <a:gd name="T9" fmla="*/ 749 h 1602"/>
                  <a:gd name="T10" fmla="*/ 0 w 1802"/>
                  <a:gd name="T11" fmla="*/ 751 h 1602"/>
                  <a:gd name="T12" fmla="*/ 0 w 1802"/>
                  <a:gd name="T13" fmla="*/ 1501 h 1602"/>
                  <a:gd name="T14" fmla="*/ 2 w 1802"/>
                  <a:gd name="T15" fmla="*/ 1521 h 1602"/>
                  <a:gd name="T16" fmla="*/ 16 w 1802"/>
                  <a:gd name="T17" fmla="*/ 1557 h 1602"/>
                  <a:gd name="T18" fmla="*/ 30 w 1802"/>
                  <a:gd name="T19" fmla="*/ 1572 h 1602"/>
                  <a:gd name="T20" fmla="*/ 45 w 1802"/>
                  <a:gd name="T21" fmla="*/ 1586 h 1602"/>
                  <a:gd name="T22" fmla="*/ 81 w 1802"/>
                  <a:gd name="T23" fmla="*/ 1601 h 1602"/>
                  <a:gd name="T24" fmla="*/ 100 w 1802"/>
                  <a:gd name="T25" fmla="*/ 1602 h 1602"/>
                  <a:gd name="T26" fmla="*/ 702 w 1802"/>
                  <a:gd name="T27" fmla="*/ 1602 h 1602"/>
                  <a:gd name="T28" fmla="*/ 702 w 1802"/>
                  <a:gd name="T29" fmla="*/ 1001 h 1602"/>
                  <a:gd name="T30" fmla="*/ 1102 w 1802"/>
                  <a:gd name="T31" fmla="*/ 1001 h 1602"/>
                  <a:gd name="T32" fmla="*/ 1102 w 1802"/>
                  <a:gd name="T33" fmla="*/ 1602 h 1602"/>
                  <a:gd name="T34" fmla="*/ 1703 w 1802"/>
                  <a:gd name="T35" fmla="*/ 1602 h 1602"/>
                  <a:gd name="T36" fmla="*/ 1723 w 1802"/>
                  <a:gd name="T37" fmla="*/ 1601 h 1602"/>
                  <a:gd name="T38" fmla="*/ 1758 w 1802"/>
                  <a:gd name="T39" fmla="*/ 1586 h 1602"/>
                  <a:gd name="T40" fmla="*/ 1773 w 1802"/>
                  <a:gd name="T41" fmla="*/ 1572 h 1602"/>
                  <a:gd name="T42" fmla="*/ 1786 w 1802"/>
                  <a:gd name="T43" fmla="*/ 1557 h 1602"/>
                  <a:gd name="T44" fmla="*/ 1802 w 1802"/>
                  <a:gd name="T45" fmla="*/ 1521 h 1602"/>
                  <a:gd name="T46" fmla="*/ 1802 w 1802"/>
                  <a:gd name="T47" fmla="*/ 1501 h 1602"/>
                  <a:gd name="T48" fmla="*/ 1802 w 1802"/>
                  <a:gd name="T49" fmla="*/ 751 h 1602"/>
                  <a:gd name="T50" fmla="*/ 1802 w 1802"/>
                  <a:gd name="T51" fmla="*/ 745 h 1602"/>
                  <a:gd name="T52" fmla="*/ 1801 w 1802"/>
                  <a:gd name="T53" fmla="*/ 742 h 1602"/>
                  <a:gd name="T54" fmla="*/ 902 w 1802"/>
                  <a:gd name="T55" fmla="*/ 0 h 16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802" h="1602">
                    <a:moveTo>
                      <a:pt x="902" y="0"/>
                    </a:moveTo>
                    <a:lnTo>
                      <a:pt x="2" y="742"/>
                    </a:lnTo>
                    <a:lnTo>
                      <a:pt x="2" y="743"/>
                    </a:lnTo>
                    <a:lnTo>
                      <a:pt x="2" y="746"/>
                    </a:lnTo>
                    <a:lnTo>
                      <a:pt x="0" y="749"/>
                    </a:lnTo>
                    <a:lnTo>
                      <a:pt x="0" y="751"/>
                    </a:lnTo>
                    <a:lnTo>
                      <a:pt x="0" y="1501"/>
                    </a:lnTo>
                    <a:lnTo>
                      <a:pt x="2" y="1521"/>
                    </a:lnTo>
                    <a:lnTo>
                      <a:pt x="16" y="1557"/>
                    </a:lnTo>
                    <a:lnTo>
                      <a:pt x="30" y="1572"/>
                    </a:lnTo>
                    <a:lnTo>
                      <a:pt x="45" y="1586"/>
                    </a:lnTo>
                    <a:lnTo>
                      <a:pt x="81" y="1601"/>
                    </a:lnTo>
                    <a:lnTo>
                      <a:pt x="100" y="1602"/>
                    </a:lnTo>
                    <a:lnTo>
                      <a:pt x="702" y="1602"/>
                    </a:lnTo>
                    <a:lnTo>
                      <a:pt x="702" y="1001"/>
                    </a:lnTo>
                    <a:lnTo>
                      <a:pt x="1102" y="1001"/>
                    </a:lnTo>
                    <a:lnTo>
                      <a:pt x="1102" y="1602"/>
                    </a:lnTo>
                    <a:lnTo>
                      <a:pt x="1703" y="1602"/>
                    </a:lnTo>
                    <a:lnTo>
                      <a:pt x="1723" y="1601"/>
                    </a:lnTo>
                    <a:lnTo>
                      <a:pt x="1758" y="1586"/>
                    </a:lnTo>
                    <a:lnTo>
                      <a:pt x="1773" y="1572"/>
                    </a:lnTo>
                    <a:lnTo>
                      <a:pt x="1786" y="1557"/>
                    </a:lnTo>
                    <a:lnTo>
                      <a:pt x="1802" y="1521"/>
                    </a:lnTo>
                    <a:lnTo>
                      <a:pt x="1802" y="1501"/>
                    </a:lnTo>
                    <a:lnTo>
                      <a:pt x="1802" y="751"/>
                    </a:lnTo>
                    <a:lnTo>
                      <a:pt x="1802" y="745"/>
                    </a:lnTo>
                    <a:lnTo>
                      <a:pt x="1801" y="742"/>
                    </a:lnTo>
                    <a:lnTo>
                      <a:pt x="90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4" name="Freeform 14"/>
              <p:cNvSpPr>
                <a:spLocks/>
              </p:cNvSpPr>
              <p:nvPr/>
            </p:nvSpPr>
            <p:spPr bwMode="auto">
              <a:xfrm>
                <a:off x="6124" y="305"/>
                <a:ext cx="841" cy="394"/>
              </a:xfrm>
              <a:custGeom>
                <a:avLst/>
                <a:gdLst>
                  <a:gd name="T0" fmla="*/ 2505 w 2522"/>
                  <a:gd name="T1" fmla="*/ 978 h 1181"/>
                  <a:gd name="T2" fmla="*/ 2162 w 2522"/>
                  <a:gd name="T3" fmla="*/ 694 h 1181"/>
                  <a:gd name="T4" fmla="*/ 2162 w 2522"/>
                  <a:gd name="T5" fmla="*/ 54 h 1181"/>
                  <a:gd name="T6" fmla="*/ 2162 w 2522"/>
                  <a:gd name="T7" fmla="*/ 44 h 1181"/>
                  <a:gd name="T8" fmla="*/ 2155 w 2522"/>
                  <a:gd name="T9" fmla="*/ 26 h 1181"/>
                  <a:gd name="T10" fmla="*/ 2149 w 2522"/>
                  <a:gd name="T11" fmla="*/ 18 h 1181"/>
                  <a:gd name="T12" fmla="*/ 2141 w 2522"/>
                  <a:gd name="T13" fmla="*/ 13 h 1181"/>
                  <a:gd name="T14" fmla="*/ 2123 w 2522"/>
                  <a:gd name="T15" fmla="*/ 5 h 1181"/>
                  <a:gd name="T16" fmla="*/ 2113 w 2522"/>
                  <a:gd name="T17" fmla="*/ 5 h 1181"/>
                  <a:gd name="T18" fmla="*/ 1812 w 2522"/>
                  <a:gd name="T19" fmla="*/ 5 h 1181"/>
                  <a:gd name="T20" fmla="*/ 1802 w 2522"/>
                  <a:gd name="T21" fmla="*/ 5 h 1181"/>
                  <a:gd name="T22" fmla="*/ 1783 w 2522"/>
                  <a:gd name="T23" fmla="*/ 13 h 1181"/>
                  <a:gd name="T24" fmla="*/ 1776 w 2522"/>
                  <a:gd name="T25" fmla="*/ 18 h 1181"/>
                  <a:gd name="T26" fmla="*/ 1770 w 2522"/>
                  <a:gd name="T27" fmla="*/ 26 h 1181"/>
                  <a:gd name="T28" fmla="*/ 1763 w 2522"/>
                  <a:gd name="T29" fmla="*/ 44 h 1181"/>
                  <a:gd name="T30" fmla="*/ 1762 w 2522"/>
                  <a:gd name="T31" fmla="*/ 54 h 1181"/>
                  <a:gd name="T32" fmla="*/ 1762 w 2522"/>
                  <a:gd name="T33" fmla="*/ 360 h 1181"/>
                  <a:gd name="T34" fmla="*/ 1380 w 2522"/>
                  <a:gd name="T35" fmla="*/ 41 h 1181"/>
                  <a:gd name="T36" fmla="*/ 1354 w 2522"/>
                  <a:gd name="T37" fmla="*/ 23 h 1181"/>
                  <a:gd name="T38" fmla="*/ 1295 w 2522"/>
                  <a:gd name="T39" fmla="*/ 1 h 1181"/>
                  <a:gd name="T40" fmla="*/ 1262 w 2522"/>
                  <a:gd name="T41" fmla="*/ 0 h 1181"/>
                  <a:gd name="T42" fmla="*/ 1227 w 2522"/>
                  <a:gd name="T43" fmla="*/ 1 h 1181"/>
                  <a:gd name="T44" fmla="*/ 1168 w 2522"/>
                  <a:gd name="T45" fmla="*/ 23 h 1181"/>
                  <a:gd name="T46" fmla="*/ 1142 w 2522"/>
                  <a:gd name="T47" fmla="*/ 41 h 1181"/>
                  <a:gd name="T48" fmla="*/ 17 w 2522"/>
                  <a:gd name="T49" fmla="*/ 978 h 1181"/>
                  <a:gd name="T50" fmla="*/ 10 w 2522"/>
                  <a:gd name="T51" fmla="*/ 985 h 1181"/>
                  <a:gd name="T52" fmla="*/ 1 w 2522"/>
                  <a:gd name="T53" fmla="*/ 1001 h 1181"/>
                  <a:gd name="T54" fmla="*/ 0 w 2522"/>
                  <a:gd name="T55" fmla="*/ 1012 h 1181"/>
                  <a:gd name="T56" fmla="*/ 0 w 2522"/>
                  <a:gd name="T57" fmla="*/ 1023 h 1181"/>
                  <a:gd name="T58" fmla="*/ 6 w 2522"/>
                  <a:gd name="T59" fmla="*/ 1040 h 1181"/>
                  <a:gd name="T60" fmla="*/ 12 w 2522"/>
                  <a:gd name="T61" fmla="*/ 1048 h 1181"/>
                  <a:gd name="T62" fmla="*/ 108 w 2522"/>
                  <a:gd name="T63" fmla="*/ 1164 h 1181"/>
                  <a:gd name="T64" fmla="*/ 122 w 2522"/>
                  <a:gd name="T65" fmla="*/ 1177 h 1181"/>
                  <a:gd name="T66" fmla="*/ 141 w 2522"/>
                  <a:gd name="T67" fmla="*/ 1181 h 1181"/>
                  <a:gd name="T68" fmla="*/ 160 w 2522"/>
                  <a:gd name="T69" fmla="*/ 1181 h 1181"/>
                  <a:gd name="T70" fmla="*/ 179 w 2522"/>
                  <a:gd name="T71" fmla="*/ 1171 h 1181"/>
                  <a:gd name="T72" fmla="*/ 1262 w 2522"/>
                  <a:gd name="T73" fmla="*/ 268 h 1181"/>
                  <a:gd name="T74" fmla="*/ 2344 w 2522"/>
                  <a:gd name="T75" fmla="*/ 1171 h 1181"/>
                  <a:gd name="T76" fmla="*/ 2358 w 2522"/>
                  <a:gd name="T77" fmla="*/ 1180 h 1181"/>
                  <a:gd name="T78" fmla="*/ 2377 w 2522"/>
                  <a:gd name="T79" fmla="*/ 1181 h 1181"/>
                  <a:gd name="T80" fmla="*/ 2383 w 2522"/>
                  <a:gd name="T81" fmla="*/ 1181 h 1181"/>
                  <a:gd name="T82" fmla="*/ 2401 w 2522"/>
                  <a:gd name="T83" fmla="*/ 1177 h 1181"/>
                  <a:gd name="T84" fmla="*/ 2414 w 2522"/>
                  <a:gd name="T85" fmla="*/ 1164 h 1181"/>
                  <a:gd name="T86" fmla="*/ 2512 w 2522"/>
                  <a:gd name="T87" fmla="*/ 1048 h 1181"/>
                  <a:gd name="T88" fmla="*/ 2518 w 2522"/>
                  <a:gd name="T89" fmla="*/ 1040 h 1181"/>
                  <a:gd name="T90" fmla="*/ 2522 w 2522"/>
                  <a:gd name="T91" fmla="*/ 1023 h 1181"/>
                  <a:gd name="T92" fmla="*/ 2522 w 2522"/>
                  <a:gd name="T93" fmla="*/ 1012 h 1181"/>
                  <a:gd name="T94" fmla="*/ 2521 w 2522"/>
                  <a:gd name="T95" fmla="*/ 1001 h 1181"/>
                  <a:gd name="T96" fmla="*/ 2512 w 2522"/>
                  <a:gd name="T97" fmla="*/ 985 h 1181"/>
                  <a:gd name="T98" fmla="*/ 2505 w 2522"/>
                  <a:gd name="T99" fmla="*/ 978 h 1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522" h="1181">
                    <a:moveTo>
                      <a:pt x="2505" y="978"/>
                    </a:moveTo>
                    <a:lnTo>
                      <a:pt x="2162" y="694"/>
                    </a:lnTo>
                    <a:lnTo>
                      <a:pt x="2162" y="54"/>
                    </a:lnTo>
                    <a:lnTo>
                      <a:pt x="2162" y="44"/>
                    </a:lnTo>
                    <a:lnTo>
                      <a:pt x="2155" y="26"/>
                    </a:lnTo>
                    <a:lnTo>
                      <a:pt x="2149" y="18"/>
                    </a:lnTo>
                    <a:lnTo>
                      <a:pt x="2141" y="13"/>
                    </a:lnTo>
                    <a:lnTo>
                      <a:pt x="2123" y="5"/>
                    </a:lnTo>
                    <a:lnTo>
                      <a:pt x="2113" y="5"/>
                    </a:lnTo>
                    <a:lnTo>
                      <a:pt x="1812" y="5"/>
                    </a:lnTo>
                    <a:lnTo>
                      <a:pt x="1802" y="5"/>
                    </a:lnTo>
                    <a:lnTo>
                      <a:pt x="1783" y="13"/>
                    </a:lnTo>
                    <a:lnTo>
                      <a:pt x="1776" y="18"/>
                    </a:lnTo>
                    <a:lnTo>
                      <a:pt x="1770" y="26"/>
                    </a:lnTo>
                    <a:lnTo>
                      <a:pt x="1763" y="44"/>
                    </a:lnTo>
                    <a:lnTo>
                      <a:pt x="1762" y="54"/>
                    </a:lnTo>
                    <a:lnTo>
                      <a:pt x="1762" y="360"/>
                    </a:lnTo>
                    <a:lnTo>
                      <a:pt x="1380" y="41"/>
                    </a:lnTo>
                    <a:lnTo>
                      <a:pt x="1354" y="23"/>
                    </a:lnTo>
                    <a:lnTo>
                      <a:pt x="1295" y="1"/>
                    </a:lnTo>
                    <a:lnTo>
                      <a:pt x="1262" y="0"/>
                    </a:lnTo>
                    <a:lnTo>
                      <a:pt x="1227" y="1"/>
                    </a:lnTo>
                    <a:lnTo>
                      <a:pt x="1168" y="23"/>
                    </a:lnTo>
                    <a:lnTo>
                      <a:pt x="1142" y="41"/>
                    </a:lnTo>
                    <a:lnTo>
                      <a:pt x="17" y="978"/>
                    </a:lnTo>
                    <a:lnTo>
                      <a:pt x="10" y="985"/>
                    </a:lnTo>
                    <a:lnTo>
                      <a:pt x="1" y="1001"/>
                    </a:lnTo>
                    <a:lnTo>
                      <a:pt x="0" y="1012"/>
                    </a:lnTo>
                    <a:lnTo>
                      <a:pt x="0" y="1023"/>
                    </a:lnTo>
                    <a:lnTo>
                      <a:pt x="6" y="1040"/>
                    </a:lnTo>
                    <a:lnTo>
                      <a:pt x="12" y="1048"/>
                    </a:lnTo>
                    <a:lnTo>
                      <a:pt x="108" y="1164"/>
                    </a:lnTo>
                    <a:lnTo>
                      <a:pt x="122" y="1177"/>
                    </a:lnTo>
                    <a:lnTo>
                      <a:pt x="141" y="1181"/>
                    </a:lnTo>
                    <a:lnTo>
                      <a:pt x="160" y="1181"/>
                    </a:lnTo>
                    <a:lnTo>
                      <a:pt x="179" y="1171"/>
                    </a:lnTo>
                    <a:lnTo>
                      <a:pt x="1262" y="268"/>
                    </a:lnTo>
                    <a:lnTo>
                      <a:pt x="2344" y="1171"/>
                    </a:lnTo>
                    <a:lnTo>
                      <a:pt x="2358" y="1180"/>
                    </a:lnTo>
                    <a:lnTo>
                      <a:pt x="2377" y="1181"/>
                    </a:lnTo>
                    <a:lnTo>
                      <a:pt x="2383" y="1181"/>
                    </a:lnTo>
                    <a:lnTo>
                      <a:pt x="2401" y="1177"/>
                    </a:lnTo>
                    <a:lnTo>
                      <a:pt x="2414" y="1164"/>
                    </a:lnTo>
                    <a:lnTo>
                      <a:pt x="2512" y="1048"/>
                    </a:lnTo>
                    <a:lnTo>
                      <a:pt x="2518" y="1040"/>
                    </a:lnTo>
                    <a:lnTo>
                      <a:pt x="2522" y="1023"/>
                    </a:lnTo>
                    <a:lnTo>
                      <a:pt x="2522" y="1012"/>
                    </a:lnTo>
                    <a:lnTo>
                      <a:pt x="2521" y="1001"/>
                    </a:lnTo>
                    <a:lnTo>
                      <a:pt x="2512" y="985"/>
                    </a:lnTo>
                    <a:lnTo>
                      <a:pt x="2505" y="97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67" name="Freeform 36"/>
            <p:cNvSpPr>
              <a:spLocks noEditPoints="1"/>
            </p:cNvSpPr>
            <p:nvPr/>
          </p:nvSpPr>
          <p:spPr bwMode="auto">
            <a:xfrm>
              <a:off x="625397" y="4336406"/>
              <a:ext cx="105376" cy="177233"/>
            </a:xfrm>
            <a:custGeom>
              <a:avLst/>
              <a:gdLst>
                <a:gd name="T0" fmla="*/ 937 w 1926"/>
                <a:gd name="T1" fmla="*/ 3639 h 4045"/>
                <a:gd name="T2" fmla="*/ 893 w 1926"/>
                <a:gd name="T3" fmla="*/ 3665 h 4045"/>
                <a:gd name="T4" fmla="*/ 863 w 1926"/>
                <a:gd name="T5" fmla="*/ 3712 h 4045"/>
                <a:gd name="T6" fmla="*/ 851 w 1926"/>
                <a:gd name="T7" fmla="*/ 3772 h 4045"/>
                <a:gd name="T8" fmla="*/ 863 w 1926"/>
                <a:gd name="T9" fmla="*/ 3832 h 4045"/>
                <a:gd name="T10" fmla="*/ 893 w 1926"/>
                <a:gd name="T11" fmla="*/ 3878 h 4045"/>
                <a:gd name="T12" fmla="*/ 937 w 1926"/>
                <a:gd name="T13" fmla="*/ 3905 h 4045"/>
                <a:gd name="T14" fmla="*/ 988 w 1926"/>
                <a:gd name="T15" fmla="*/ 3905 h 4045"/>
                <a:gd name="T16" fmla="*/ 1033 w 1926"/>
                <a:gd name="T17" fmla="*/ 3878 h 4045"/>
                <a:gd name="T18" fmla="*/ 1064 w 1926"/>
                <a:gd name="T19" fmla="*/ 3832 h 4045"/>
                <a:gd name="T20" fmla="*/ 1075 w 1926"/>
                <a:gd name="T21" fmla="*/ 3772 h 4045"/>
                <a:gd name="T22" fmla="*/ 1064 w 1926"/>
                <a:gd name="T23" fmla="*/ 3712 h 4045"/>
                <a:gd name="T24" fmla="*/ 1033 w 1926"/>
                <a:gd name="T25" fmla="*/ 3665 h 4045"/>
                <a:gd name="T26" fmla="*/ 988 w 1926"/>
                <a:gd name="T27" fmla="*/ 3639 h 4045"/>
                <a:gd name="T28" fmla="*/ 156 w 1926"/>
                <a:gd name="T29" fmla="*/ 434 h 4045"/>
                <a:gd name="T30" fmla="*/ 1770 w 1926"/>
                <a:gd name="T31" fmla="*/ 3540 h 4045"/>
                <a:gd name="T32" fmla="*/ 156 w 1926"/>
                <a:gd name="T33" fmla="*/ 434 h 4045"/>
                <a:gd name="T34" fmla="*/ 716 w 1926"/>
                <a:gd name="T35" fmla="*/ 200 h 4045"/>
                <a:gd name="T36" fmla="*/ 701 w 1926"/>
                <a:gd name="T37" fmla="*/ 217 h 4045"/>
                <a:gd name="T38" fmla="*/ 701 w 1926"/>
                <a:gd name="T39" fmla="*/ 243 h 4045"/>
                <a:gd name="T40" fmla="*/ 716 w 1926"/>
                <a:gd name="T41" fmla="*/ 260 h 4045"/>
                <a:gd name="T42" fmla="*/ 1199 w 1926"/>
                <a:gd name="T43" fmla="*/ 262 h 4045"/>
                <a:gd name="T44" fmla="*/ 1218 w 1926"/>
                <a:gd name="T45" fmla="*/ 254 h 4045"/>
                <a:gd name="T46" fmla="*/ 1226 w 1926"/>
                <a:gd name="T47" fmla="*/ 230 h 4045"/>
                <a:gd name="T48" fmla="*/ 1218 w 1926"/>
                <a:gd name="T49" fmla="*/ 207 h 4045"/>
                <a:gd name="T50" fmla="*/ 1199 w 1926"/>
                <a:gd name="T51" fmla="*/ 197 h 4045"/>
                <a:gd name="T52" fmla="*/ 224 w 1926"/>
                <a:gd name="T53" fmla="*/ 0 h 4045"/>
                <a:gd name="T54" fmla="*/ 1738 w 1926"/>
                <a:gd name="T55" fmla="*/ 4 h 4045"/>
                <a:gd name="T56" fmla="*/ 1805 w 1926"/>
                <a:gd name="T57" fmla="*/ 31 h 4045"/>
                <a:gd name="T58" fmla="*/ 1860 w 1926"/>
                <a:gd name="T59" fmla="*/ 81 h 4045"/>
                <a:gd name="T60" fmla="*/ 1900 w 1926"/>
                <a:gd name="T61" fmla="*/ 148 h 4045"/>
                <a:gd name="T62" fmla="*/ 1923 w 1926"/>
                <a:gd name="T63" fmla="*/ 229 h 4045"/>
                <a:gd name="T64" fmla="*/ 1926 w 1926"/>
                <a:gd name="T65" fmla="*/ 3772 h 4045"/>
                <a:gd name="T66" fmla="*/ 1915 w 1926"/>
                <a:gd name="T67" fmla="*/ 3857 h 4045"/>
                <a:gd name="T68" fmla="*/ 1882 w 1926"/>
                <a:gd name="T69" fmla="*/ 3932 h 4045"/>
                <a:gd name="T70" fmla="*/ 1834 w 1926"/>
                <a:gd name="T71" fmla="*/ 3992 h 4045"/>
                <a:gd name="T72" fmla="*/ 1773 w 1926"/>
                <a:gd name="T73" fmla="*/ 4032 h 4045"/>
                <a:gd name="T74" fmla="*/ 1702 w 1926"/>
                <a:gd name="T75" fmla="*/ 4045 h 4045"/>
                <a:gd name="T76" fmla="*/ 188 w 1926"/>
                <a:gd name="T77" fmla="*/ 4041 h 4045"/>
                <a:gd name="T78" fmla="*/ 122 w 1926"/>
                <a:gd name="T79" fmla="*/ 4014 h 4045"/>
                <a:gd name="T80" fmla="*/ 66 w 1926"/>
                <a:gd name="T81" fmla="*/ 3964 h 4045"/>
                <a:gd name="T82" fmla="*/ 25 w 1926"/>
                <a:gd name="T83" fmla="*/ 3897 h 4045"/>
                <a:gd name="T84" fmla="*/ 3 w 1926"/>
                <a:gd name="T85" fmla="*/ 3816 h 4045"/>
                <a:gd name="T86" fmla="*/ 0 w 1926"/>
                <a:gd name="T87" fmla="*/ 273 h 4045"/>
                <a:gd name="T88" fmla="*/ 12 w 1926"/>
                <a:gd name="T89" fmla="*/ 188 h 4045"/>
                <a:gd name="T90" fmla="*/ 43 w 1926"/>
                <a:gd name="T91" fmla="*/ 113 h 4045"/>
                <a:gd name="T92" fmla="*/ 92 w 1926"/>
                <a:gd name="T93" fmla="*/ 53 h 4045"/>
                <a:gd name="T94" fmla="*/ 154 w 1926"/>
                <a:gd name="T95" fmla="*/ 13 h 4045"/>
                <a:gd name="T96" fmla="*/ 224 w 1926"/>
                <a:gd name="T97" fmla="*/ 0 h 4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26" h="4045">
                  <a:moveTo>
                    <a:pt x="963" y="3636"/>
                  </a:moveTo>
                  <a:lnTo>
                    <a:pt x="937" y="3639"/>
                  </a:lnTo>
                  <a:lnTo>
                    <a:pt x="914" y="3649"/>
                  </a:lnTo>
                  <a:lnTo>
                    <a:pt x="893" y="3665"/>
                  </a:lnTo>
                  <a:lnTo>
                    <a:pt x="876" y="3686"/>
                  </a:lnTo>
                  <a:lnTo>
                    <a:pt x="863" y="3712"/>
                  </a:lnTo>
                  <a:lnTo>
                    <a:pt x="854" y="3741"/>
                  </a:lnTo>
                  <a:lnTo>
                    <a:pt x="851" y="3772"/>
                  </a:lnTo>
                  <a:lnTo>
                    <a:pt x="854" y="3804"/>
                  </a:lnTo>
                  <a:lnTo>
                    <a:pt x="863" y="3832"/>
                  </a:lnTo>
                  <a:lnTo>
                    <a:pt x="876" y="3857"/>
                  </a:lnTo>
                  <a:lnTo>
                    <a:pt x="893" y="3878"/>
                  </a:lnTo>
                  <a:lnTo>
                    <a:pt x="914" y="3894"/>
                  </a:lnTo>
                  <a:lnTo>
                    <a:pt x="937" y="3905"/>
                  </a:lnTo>
                  <a:lnTo>
                    <a:pt x="963" y="3909"/>
                  </a:lnTo>
                  <a:lnTo>
                    <a:pt x="988" y="3905"/>
                  </a:lnTo>
                  <a:lnTo>
                    <a:pt x="1013" y="3894"/>
                  </a:lnTo>
                  <a:lnTo>
                    <a:pt x="1033" y="3878"/>
                  </a:lnTo>
                  <a:lnTo>
                    <a:pt x="1051" y="3857"/>
                  </a:lnTo>
                  <a:lnTo>
                    <a:pt x="1064" y="3832"/>
                  </a:lnTo>
                  <a:lnTo>
                    <a:pt x="1072" y="3804"/>
                  </a:lnTo>
                  <a:lnTo>
                    <a:pt x="1075" y="3772"/>
                  </a:lnTo>
                  <a:lnTo>
                    <a:pt x="1072" y="3741"/>
                  </a:lnTo>
                  <a:lnTo>
                    <a:pt x="1064" y="3712"/>
                  </a:lnTo>
                  <a:lnTo>
                    <a:pt x="1051" y="3686"/>
                  </a:lnTo>
                  <a:lnTo>
                    <a:pt x="1033" y="3665"/>
                  </a:lnTo>
                  <a:lnTo>
                    <a:pt x="1013" y="3649"/>
                  </a:lnTo>
                  <a:lnTo>
                    <a:pt x="988" y="3639"/>
                  </a:lnTo>
                  <a:lnTo>
                    <a:pt x="963" y="3636"/>
                  </a:lnTo>
                  <a:close/>
                  <a:moveTo>
                    <a:pt x="156" y="434"/>
                  </a:moveTo>
                  <a:lnTo>
                    <a:pt x="156" y="3540"/>
                  </a:lnTo>
                  <a:lnTo>
                    <a:pt x="1770" y="3540"/>
                  </a:lnTo>
                  <a:lnTo>
                    <a:pt x="1770" y="434"/>
                  </a:lnTo>
                  <a:lnTo>
                    <a:pt x="156" y="434"/>
                  </a:lnTo>
                  <a:close/>
                  <a:moveTo>
                    <a:pt x="727" y="197"/>
                  </a:moveTo>
                  <a:lnTo>
                    <a:pt x="716" y="200"/>
                  </a:lnTo>
                  <a:lnTo>
                    <a:pt x="707" y="207"/>
                  </a:lnTo>
                  <a:lnTo>
                    <a:pt x="701" y="217"/>
                  </a:lnTo>
                  <a:lnTo>
                    <a:pt x="699" y="230"/>
                  </a:lnTo>
                  <a:lnTo>
                    <a:pt x="701" y="243"/>
                  </a:lnTo>
                  <a:lnTo>
                    <a:pt x="707" y="254"/>
                  </a:lnTo>
                  <a:lnTo>
                    <a:pt x="716" y="260"/>
                  </a:lnTo>
                  <a:lnTo>
                    <a:pt x="727" y="262"/>
                  </a:lnTo>
                  <a:lnTo>
                    <a:pt x="1199" y="262"/>
                  </a:lnTo>
                  <a:lnTo>
                    <a:pt x="1210" y="260"/>
                  </a:lnTo>
                  <a:lnTo>
                    <a:pt x="1218" y="254"/>
                  </a:lnTo>
                  <a:lnTo>
                    <a:pt x="1224" y="243"/>
                  </a:lnTo>
                  <a:lnTo>
                    <a:pt x="1226" y="230"/>
                  </a:lnTo>
                  <a:lnTo>
                    <a:pt x="1224" y="217"/>
                  </a:lnTo>
                  <a:lnTo>
                    <a:pt x="1218" y="207"/>
                  </a:lnTo>
                  <a:lnTo>
                    <a:pt x="1210" y="200"/>
                  </a:lnTo>
                  <a:lnTo>
                    <a:pt x="1199" y="197"/>
                  </a:lnTo>
                  <a:lnTo>
                    <a:pt x="727" y="197"/>
                  </a:lnTo>
                  <a:close/>
                  <a:moveTo>
                    <a:pt x="224" y="0"/>
                  </a:moveTo>
                  <a:lnTo>
                    <a:pt x="1702" y="0"/>
                  </a:lnTo>
                  <a:lnTo>
                    <a:pt x="1738" y="4"/>
                  </a:lnTo>
                  <a:lnTo>
                    <a:pt x="1773" y="13"/>
                  </a:lnTo>
                  <a:lnTo>
                    <a:pt x="1805" y="31"/>
                  </a:lnTo>
                  <a:lnTo>
                    <a:pt x="1834" y="53"/>
                  </a:lnTo>
                  <a:lnTo>
                    <a:pt x="1860" y="81"/>
                  </a:lnTo>
                  <a:lnTo>
                    <a:pt x="1882" y="113"/>
                  </a:lnTo>
                  <a:lnTo>
                    <a:pt x="1900" y="148"/>
                  </a:lnTo>
                  <a:lnTo>
                    <a:pt x="1915" y="188"/>
                  </a:lnTo>
                  <a:lnTo>
                    <a:pt x="1923" y="229"/>
                  </a:lnTo>
                  <a:lnTo>
                    <a:pt x="1926" y="273"/>
                  </a:lnTo>
                  <a:lnTo>
                    <a:pt x="1926" y="3772"/>
                  </a:lnTo>
                  <a:lnTo>
                    <a:pt x="1923" y="3816"/>
                  </a:lnTo>
                  <a:lnTo>
                    <a:pt x="1915" y="3857"/>
                  </a:lnTo>
                  <a:lnTo>
                    <a:pt x="1900" y="3897"/>
                  </a:lnTo>
                  <a:lnTo>
                    <a:pt x="1882" y="3932"/>
                  </a:lnTo>
                  <a:lnTo>
                    <a:pt x="1860" y="3964"/>
                  </a:lnTo>
                  <a:lnTo>
                    <a:pt x="1834" y="3992"/>
                  </a:lnTo>
                  <a:lnTo>
                    <a:pt x="1805" y="4014"/>
                  </a:lnTo>
                  <a:lnTo>
                    <a:pt x="1773" y="4032"/>
                  </a:lnTo>
                  <a:lnTo>
                    <a:pt x="1738" y="4041"/>
                  </a:lnTo>
                  <a:lnTo>
                    <a:pt x="1702" y="4045"/>
                  </a:lnTo>
                  <a:lnTo>
                    <a:pt x="224" y="4045"/>
                  </a:lnTo>
                  <a:lnTo>
                    <a:pt x="188" y="4041"/>
                  </a:lnTo>
                  <a:lnTo>
                    <a:pt x="154" y="4032"/>
                  </a:lnTo>
                  <a:lnTo>
                    <a:pt x="122" y="4014"/>
                  </a:lnTo>
                  <a:lnTo>
                    <a:pt x="92" y="3992"/>
                  </a:lnTo>
                  <a:lnTo>
                    <a:pt x="66" y="3964"/>
                  </a:lnTo>
                  <a:lnTo>
                    <a:pt x="43" y="3932"/>
                  </a:lnTo>
                  <a:lnTo>
                    <a:pt x="25" y="3897"/>
                  </a:lnTo>
                  <a:lnTo>
                    <a:pt x="12" y="3857"/>
                  </a:lnTo>
                  <a:lnTo>
                    <a:pt x="3" y="3816"/>
                  </a:lnTo>
                  <a:lnTo>
                    <a:pt x="0" y="3772"/>
                  </a:lnTo>
                  <a:lnTo>
                    <a:pt x="0" y="273"/>
                  </a:lnTo>
                  <a:lnTo>
                    <a:pt x="3" y="229"/>
                  </a:lnTo>
                  <a:lnTo>
                    <a:pt x="12" y="188"/>
                  </a:lnTo>
                  <a:lnTo>
                    <a:pt x="25" y="148"/>
                  </a:lnTo>
                  <a:lnTo>
                    <a:pt x="43" y="113"/>
                  </a:lnTo>
                  <a:lnTo>
                    <a:pt x="66" y="81"/>
                  </a:lnTo>
                  <a:lnTo>
                    <a:pt x="92" y="53"/>
                  </a:lnTo>
                  <a:lnTo>
                    <a:pt x="122" y="31"/>
                  </a:lnTo>
                  <a:lnTo>
                    <a:pt x="154" y="13"/>
                  </a:lnTo>
                  <a:lnTo>
                    <a:pt x="188" y="4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8" name="자유형 67"/>
            <p:cNvSpPr>
              <a:spLocks/>
            </p:cNvSpPr>
            <p:nvPr/>
          </p:nvSpPr>
          <p:spPr bwMode="auto">
            <a:xfrm>
              <a:off x="598771" y="3644382"/>
              <a:ext cx="158629" cy="138832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9" name="Freeform 6"/>
            <p:cNvSpPr>
              <a:spLocks/>
            </p:cNvSpPr>
            <p:nvPr/>
          </p:nvSpPr>
          <p:spPr bwMode="auto">
            <a:xfrm rot="10800000" flipH="1" flipV="1">
              <a:off x="597941" y="2949079"/>
              <a:ext cx="160288" cy="142111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70" name="Group 20"/>
            <p:cNvGrpSpPr>
              <a:grpSpLocks noChangeAspect="1"/>
            </p:cNvGrpSpPr>
            <p:nvPr/>
          </p:nvGrpSpPr>
          <p:grpSpPr bwMode="auto">
            <a:xfrm>
              <a:off x="614039" y="2221163"/>
              <a:ext cx="128093" cy="174724"/>
              <a:chOff x="2597" y="4163"/>
              <a:chExt cx="217" cy="296"/>
            </a:xfrm>
            <a:solidFill>
              <a:schemeClr val="bg1">
                <a:lumMod val="85000"/>
              </a:schemeClr>
            </a:solidFill>
          </p:grpSpPr>
          <p:sp>
            <p:nvSpPr>
              <p:cNvPr id="79" name="Freeform 22"/>
              <p:cNvSpPr>
                <a:spLocks noEditPoints="1"/>
              </p:cNvSpPr>
              <p:nvPr/>
            </p:nvSpPr>
            <p:spPr bwMode="auto">
              <a:xfrm>
                <a:off x="2630" y="4163"/>
                <a:ext cx="151" cy="176"/>
              </a:xfrm>
              <a:custGeom>
                <a:avLst/>
                <a:gdLst>
                  <a:gd name="T0" fmla="*/ 410 w 1662"/>
                  <a:gd name="T1" fmla="*/ 645 h 1942"/>
                  <a:gd name="T2" fmla="*/ 309 w 1662"/>
                  <a:gd name="T3" fmla="*/ 847 h 1942"/>
                  <a:gd name="T4" fmla="*/ 255 w 1662"/>
                  <a:gd name="T5" fmla="*/ 1023 h 1942"/>
                  <a:gd name="T6" fmla="*/ 263 w 1662"/>
                  <a:gd name="T7" fmla="*/ 1206 h 1942"/>
                  <a:gd name="T8" fmla="*/ 347 w 1662"/>
                  <a:gd name="T9" fmla="*/ 1429 h 1942"/>
                  <a:gd name="T10" fmla="*/ 476 w 1662"/>
                  <a:gd name="T11" fmla="*/ 1620 h 1942"/>
                  <a:gd name="T12" fmla="*/ 638 w 1662"/>
                  <a:gd name="T13" fmla="*/ 1753 h 1942"/>
                  <a:gd name="T14" fmla="*/ 825 w 1662"/>
                  <a:gd name="T15" fmla="*/ 1803 h 1942"/>
                  <a:gd name="T16" fmla="*/ 1013 w 1662"/>
                  <a:gd name="T17" fmla="*/ 1753 h 1942"/>
                  <a:gd name="T18" fmla="*/ 1176 w 1662"/>
                  <a:gd name="T19" fmla="*/ 1619 h 1942"/>
                  <a:gd name="T20" fmla="*/ 1305 w 1662"/>
                  <a:gd name="T21" fmla="*/ 1428 h 1942"/>
                  <a:gd name="T22" fmla="*/ 1388 w 1662"/>
                  <a:gd name="T23" fmla="*/ 1205 h 1942"/>
                  <a:gd name="T24" fmla="*/ 1418 w 1662"/>
                  <a:gd name="T25" fmla="*/ 974 h 1942"/>
                  <a:gd name="T26" fmla="*/ 1266 w 1662"/>
                  <a:gd name="T27" fmla="*/ 836 h 1942"/>
                  <a:gd name="T28" fmla="*/ 1012 w 1662"/>
                  <a:gd name="T29" fmla="*/ 794 h 1942"/>
                  <a:gd name="T30" fmla="*/ 806 w 1662"/>
                  <a:gd name="T31" fmla="*/ 713 h 1942"/>
                  <a:gd name="T32" fmla="*/ 646 w 1662"/>
                  <a:gd name="T33" fmla="*/ 610 h 1942"/>
                  <a:gd name="T34" fmla="*/ 526 w 1662"/>
                  <a:gd name="T35" fmla="*/ 499 h 1942"/>
                  <a:gd name="T36" fmla="*/ 944 w 1662"/>
                  <a:gd name="T37" fmla="*/ 23 h 1942"/>
                  <a:gd name="T38" fmla="*/ 1152 w 1662"/>
                  <a:gd name="T39" fmla="*/ 118 h 1942"/>
                  <a:gd name="T40" fmla="*/ 1271 w 1662"/>
                  <a:gd name="T41" fmla="*/ 205 h 1942"/>
                  <a:gd name="T42" fmla="*/ 1388 w 1662"/>
                  <a:gd name="T43" fmla="*/ 323 h 1942"/>
                  <a:gd name="T44" fmla="*/ 1455 w 1662"/>
                  <a:gd name="T45" fmla="*/ 429 h 1942"/>
                  <a:gd name="T46" fmla="*/ 1524 w 1662"/>
                  <a:gd name="T47" fmla="*/ 626 h 1942"/>
                  <a:gd name="T48" fmla="*/ 1555 w 1662"/>
                  <a:gd name="T49" fmla="*/ 892 h 1942"/>
                  <a:gd name="T50" fmla="*/ 1619 w 1662"/>
                  <a:gd name="T51" fmla="*/ 939 h 1942"/>
                  <a:gd name="T52" fmla="*/ 1657 w 1662"/>
                  <a:gd name="T53" fmla="*/ 1032 h 1942"/>
                  <a:gd name="T54" fmla="*/ 1655 w 1662"/>
                  <a:gd name="T55" fmla="*/ 1183 h 1942"/>
                  <a:gd name="T56" fmla="*/ 1611 w 1662"/>
                  <a:gd name="T57" fmla="*/ 1304 h 1942"/>
                  <a:gd name="T58" fmla="*/ 1537 w 1662"/>
                  <a:gd name="T59" fmla="*/ 1372 h 1942"/>
                  <a:gd name="T60" fmla="*/ 1445 w 1662"/>
                  <a:gd name="T61" fmla="*/ 1454 h 1942"/>
                  <a:gd name="T62" fmla="*/ 1313 w 1662"/>
                  <a:gd name="T63" fmla="*/ 1670 h 1942"/>
                  <a:gd name="T64" fmla="*/ 1141 w 1662"/>
                  <a:gd name="T65" fmla="*/ 1836 h 1942"/>
                  <a:gd name="T66" fmla="*/ 937 w 1662"/>
                  <a:gd name="T67" fmla="*/ 1930 h 1942"/>
                  <a:gd name="T68" fmla="*/ 714 w 1662"/>
                  <a:gd name="T69" fmla="*/ 1930 h 1942"/>
                  <a:gd name="T70" fmla="*/ 510 w 1662"/>
                  <a:gd name="T71" fmla="*/ 1836 h 1942"/>
                  <a:gd name="T72" fmla="*/ 337 w 1662"/>
                  <a:gd name="T73" fmla="*/ 1669 h 1942"/>
                  <a:gd name="T74" fmla="*/ 205 w 1662"/>
                  <a:gd name="T75" fmla="*/ 1452 h 1942"/>
                  <a:gd name="T76" fmla="*/ 111 w 1662"/>
                  <a:gd name="T77" fmla="*/ 1364 h 1942"/>
                  <a:gd name="T78" fmla="*/ 39 w 1662"/>
                  <a:gd name="T79" fmla="*/ 1284 h 1942"/>
                  <a:gd name="T80" fmla="*/ 2 w 1662"/>
                  <a:gd name="T81" fmla="*/ 1143 h 1942"/>
                  <a:gd name="T82" fmla="*/ 9 w 1662"/>
                  <a:gd name="T83" fmla="*/ 1009 h 1942"/>
                  <a:gd name="T84" fmla="*/ 50 w 1662"/>
                  <a:gd name="T85" fmla="*/ 930 h 1942"/>
                  <a:gd name="T86" fmla="*/ 98 w 1662"/>
                  <a:gd name="T87" fmla="*/ 851 h 1942"/>
                  <a:gd name="T88" fmla="*/ 85 w 1662"/>
                  <a:gd name="T89" fmla="*/ 643 h 1942"/>
                  <a:gd name="T90" fmla="*/ 120 w 1662"/>
                  <a:gd name="T91" fmla="*/ 487 h 1942"/>
                  <a:gd name="T92" fmla="*/ 183 w 1662"/>
                  <a:gd name="T93" fmla="*/ 377 h 1942"/>
                  <a:gd name="T94" fmla="*/ 257 w 1662"/>
                  <a:gd name="T95" fmla="*/ 305 h 1942"/>
                  <a:gd name="T96" fmla="*/ 319 w 1662"/>
                  <a:gd name="T97" fmla="*/ 266 h 1942"/>
                  <a:gd name="T98" fmla="*/ 352 w 1662"/>
                  <a:gd name="T99" fmla="*/ 246 h 1942"/>
                  <a:gd name="T100" fmla="*/ 390 w 1662"/>
                  <a:gd name="T101" fmla="*/ 196 h 1942"/>
                  <a:gd name="T102" fmla="*/ 459 w 1662"/>
                  <a:gd name="T103" fmla="*/ 127 h 1942"/>
                  <a:gd name="T104" fmla="*/ 559 w 1662"/>
                  <a:gd name="T105" fmla="*/ 57 h 1942"/>
                  <a:gd name="T106" fmla="*/ 690 w 1662"/>
                  <a:gd name="T107" fmla="*/ 10 h 19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662" h="1942">
                    <a:moveTo>
                      <a:pt x="526" y="499"/>
                    </a:moveTo>
                    <a:lnTo>
                      <a:pt x="484" y="546"/>
                    </a:lnTo>
                    <a:lnTo>
                      <a:pt x="445" y="595"/>
                    </a:lnTo>
                    <a:lnTo>
                      <a:pt x="410" y="645"/>
                    </a:lnTo>
                    <a:lnTo>
                      <a:pt x="379" y="696"/>
                    </a:lnTo>
                    <a:lnTo>
                      <a:pt x="352" y="747"/>
                    </a:lnTo>
                    <a:lnTo>
                      <a:pt x="329" y="797"/>
                    </a:lnTo>
                    <a:lnTo>
                      <a:pt x="309" y="847"/>
                    </a:lnTo>
                    <a:lnTo>
                      <a:pt x="291" y="895"/>
                    </a:lnTo>
                    <a:lnTo>
                      <a:pt x="277" y="941"/>
                    </a:lnTo>
                    <a:lnTo>
                      <a:pt x="264" y="984"/>
                    </a:lnTo>
                    <a:lnTo>
                      <a:pt x="255" y="1023"/>
                    </a:lnTo>
                    <a:lnTo>
                      <a:pt x="247" y="1059"/>
                    </a:lnTo>
                    <a:lnTo>
                      <a:pt x="241" y="1091"/>
                    </a:lnTo>
                    <a:lnTo>
                      <a:pt x="250" y="1148"/>
                    </a:lnTo>
                    <a:lnTo>
                      <a:pt x="263" y="1206"/>
                    </a:lnTo>
                    <a:lnTo>
                      <a:pt x="280" y="1263"/>
                    </a:lnTo>
                    <a:lnTo>
                      <a:pt x="299" y="1320"/>
                    </a:lnTo>
                    <a:lnTo>
                      <a:pt x="322" y="1375"/>
                    </a:lnTo>
                    <a:lnTo>
                      <a:pt x="347" y="1429"/>
                    </a:lnTo>
                    <a:lnTo>
                      <a:pt x="375" y="1480"/>
                    </a:lnTo>
                    <a:lnTo>
                      <a:pt x="406" y="1530"/>
                    </a:lnTo>
                    <a:lnTo>
                      <a:pt x="440" y="1576"/>
                    </a:lnTo>
                    <a:lnTo>
                      <a:pt x="476" y="1620"/>
                    </a:lnTo>
                    <a:lnTo>
                      <a:pt x="513" y="1659"/>
                    </a:lnTo>
                    <a:lnTo>
                      <a:pt x="553" y="1695"/>
                    </a:lnTo>
                    <a:lnTo>
                      <a:pt x="594" y="1726"/>
                    </a:lnTo>
                    <a:lnTo>
                      <a:pt x="638" y="1753"/>
                    </a:lnTo>
                    <a:lnTo>
                      <a:pt x="683" y="1774"/>
                    </a:lnTo>
                    <a:lnTo>
                      <a:pt x="729" y="1789"/>
                    </a:lnTo>
                    <a:lnTo>
                      <a:pt x="777" y="1800"/>
                    </a:lnTo>
                    <a:lnTo>
                      <a:pt x="825" y="1803"/>
                    </a:lnTo>
                    <a:lnTo>
                      <a:pt x="875" y="1800"/>
                    </a:lnTo>
                    <a:lnTo>
                      <a:pt x="922" y="1789"/>
                    </a:lnTo>
                    <a:lnTo>
                      <a:pt x="968" y="1774"/>
                    </a:lnTo>
                    <a:lnTo>
                      <a:pt x="1013" y="1753"/>
                    </a:lnTo>
                    <a:lnTo>
                      <a:pt x="1056" y="1726"/>
                    </a:lnTo>
                    <a:lnTo>
                      <a:pt x="1099" y="1695"/>
                    </a:lnTo>
                    <a:lnTo>
                      <a:pt x="1139" y="1659"/>
                    </a:lnTo>
                    <a:lnTo>
                      <a:pt x="1176" y="1619"/>
                    </a:lnTo>
                    <a:lnTo>
                      <a:pt x="1212" y="1576"/>
                    </a:lnTo>
                    <a:lnTo>
                      <a:pt x="1245" y="1529"/>
                    </a:lnTo>
                    <a:lnTo>
                      <a:pt x="1276" y="1480"/>
                    </a:lnTo>
                    <a:lnTo>
                      <a:pt x="1305" y="1428"/>
                    </a:lnTo>
                    <a:lnTo>
                      <a:pt x="1330" y="1374"/>
                    </a:lnTo>
                    <a:lnTo>
                      <a:pt x="1353" y="1319"/>
                    </a:lnTo>
                    <a:lnTo>
                      <a:pt x="1372" y="1262"/>
                    </a:lnTo>
                    <a:lnTo>
                      <a:pt x="1388" y="1205"/>
                    </a:lnTo>
                    <a:lnTo>
                      <a:pt x="1401" y="1147"/>
                    </a:lnTo>
                    <a:lnTo>
                      <a:pt x="1411" y="1089"/>
                    </a:lnTo>
                    <a:lnTo>
                      <a:pt x="1416" y="1032"/>
                    </a:lnTo>
                    <a:lnTo>
                      <a:pt x="1418" y="974"/>
                    </a:lnTo>
                    <a:lnTo>
                      <a:pt x="1417" y="904"/>
                    </a:lnTo>
                    <a:lnTo>
                      <a:pt x="1414" y="838"/>
                    </a:lnTo>
                    <a:lnTo>
                      <a:pt x="1339" y="839"/>
                    </a:lnTo>
                    <a:lnTo>
                      <a:pt x="1266" y="836"/>
                    </a:lnTo>
                    <a:lnTo>
                      <a:pt x="1198" y="830"/>
                    </a:lnTo>
                    <a:lnTo>
                      <a:pt x="1133" y="820"/>
                    </a:lnTo>
                    <a:lnTo>
                      <a:pt x="1070" y="808"/>
                    </a:lnTo>
                    <a:lnTo>
                      <a:pt x="1012" y="794"/>
                    </a:lnTo>
                    <a:lnTo>
                      <a:pt x="956" y="777"/>
                    </a:lnTo>
                    <a:lnTo>
                      <a:pt x="903" y="757"/>
                    </a:lnTo>
                    <a:lnTo>
                      <a:pt x="853" y="737"/>
                    </a:lnTo>
                    <a:lnTo>
                      <a:pt x="806" y="713"/>
                    </a:lnTo>
                    <a:lnTo>
                      <a:pt x="762" y="690"/>
                    </a:lnTo>
                    <a:lnTo>
                      <a:pt x="721" y="664"/>
                    </a:lnTo>
                    <a:lnTo>
                      <a:pt x="682" y="638"/>
                    </a:lnTo>
                    <a:lnTo>
                      <a:pt x="646" y="610"/>
                    </a:lnTo>
                    <a:lnTo>
                      <a:pt x="612" y="583"/>
                    </a:lnTo>
                    <a:lnTo>
                      <a:pt x="581" y="555"/>
                    </a:lnTo>
                    <a:lnTo>
                      <a:pt x="552" y="527"/>
                    </a:lnTo>
                    <a:lnTo>
                      <a:pt x="526" y="499"/>
                    </a:lnTo>
                    <a:close/>
                    <a:moveTo>
                      <a:pt x="808" y="0"/>
                    </a:moveTo>
                    <a:lnTo>
                      <a:pt x="851" y="3"/>
                    </a:lnTo>
                    <a:lnTo>
                      <a:pt x="897" y="11"/>
                    </a:lnTo>
                    <a:lnTo>
                      <a:pt x="944" y="23"/>
                    </a:lnTo>
                    <a:lnTo>
                      <a:pt x="993" y="39"/>
                    </a:lnTo>
                    <a:lnTo>
                      <a:pt x="1044" y="60"/>
                    </a:lnTo>
                    <a:lnTo>
                      <a:pt x="1097" y="86"/>
                    </a:lnTo>
                    <a:lnTo>
                      <a:pt x="1152" y="118"/>
                    </a:lnTo>
                    <a:lnTo>
                      <a:pt x="1179" y="135"/>
                    </a:lnTo>
                    <a:lnTo>
                      <a:pt x="1208" y="155"/>
                    </a:lnTo>
                    <a:lnTo>
                      <a:pt x="1239" y="179"/>
                    </a:lnTo>
                    <a:lnTo>
                      <a:pt x="1271" y="205"/>
                    </a:lnTo>
                    <a:lnTo>
                      <a:pt x="1304" y="233"/>
                    </a:lnTo>
                    <a:lnTo>
                      <a:pt x="1334" y="261"/>
                    </a:lnTo>
                    <a:lnTo>
                      <a:pt x="1363" y="292"/>
                    </a:lnTo>
                    <a:lnTo>
                      <a:pt x="1388" y="323"/>
                    </a:lnTo>
                    <a:lnTo>
                      <a:pt x="1409" y="353"/>
                    </a:lnTo>
                    <a:lnTo>
                      <a:pt x="1409" y="353"/>
                    </a:lnTo>
                    <a:lnTo>
                      <a:pt x="1433" y="389"/>
                    </a:lnTo>
                    <a:lnTo>
                      <a:pt x="1455" y="429"/>
                    </a:lnTo>
                    <a:lnTo>
                      <a:pt x="1475" y="472"/>
                    </a:lnTo>
                    <a:lnTo>
                      <a:pt x="1493" y="519"/>
                    </a:lnTo>
                    <a:lnTo>
                      <a:pt x="1509" y="570"/>
                    </a:lnTo>
                    <a:lnTo>
                      <a:pt x="1524" y="626"/>
                    </a:lnTo>
                    <a:lnTo>
                      <a:pt x="1535" y="685"/>
                    </a:lnTo>
                    <a:lnTo>
                      <a:pt x="1545" y="749"/>
                    </a:lnTo>
                    <a:lnTo>
                      <a:pt x="1551" y="817"/>
                    </a:lnTo>
                    <a:lnTo>
                      <a:pt x="1555" y="892"/>
                    </a:lnTo>
                    <a:lnTo>
                      <a:pt x="1573" y="900"/>
                    </a:lnTo>
                    <a:lnTo>
                      <a:pt x="1590" y="910"/>
                    </a:lnTo>
                    <a:lnTo>
                      <a:pt x="1605" y="922"/>
                    </a:lnTo>
                    <a:lnTo>
                      <a:pt x="1619" y="939"/>
                    </a:lnTo>
                    <a:lnTo>
                      <a:pt x="1632" y="957"/>
                    </a:lnTo>
                    <a:lnTo>
                      <a:pt x="1642" y="979"/>
                    </a:lnTo>
                    <a:lnTo>
                      <a:pt x="1651" y="1003"/>
                    </a:lnTo>
                    <a:lnTo>
                      <a:pt x="1657" y="1032"/>
                    </a:lnTo>
                    <a:lnTo>
                      <a:pt x="1661" y="1064"/>
                    </a:lnTo>
                    <a:lnTo>
                      <a:pt x="1662" y="1102"/>
                    </a:lnTo>
                    <a:lnTo>
                      <a:pt x="1660" y="1143"/>
                    </a:lnTo>
                    <a:lnTo>
                      <a:pt x="1655" y="1183"/>
                    </a:lnTo>
                    <a:lnTo>
                      <a:pt x="1648" y="1218"/>
                    </a:lnTo>
                    <a:lnTo>
                      <a:pt x="1638" y="1250"/>
                    </a:lnTo>
                    <a:lnTo>
                      <a:pt x="1625" y="1278"/>
                    </a:lnTo>
                    <a:lnTo>
                      <a:pt x="1611" y="1304"/>
                    </a:lnTo>
                    <a:lnTo>
                      <a:pt x="1595" y="1325"/>
                    </a:lnTo>
                    <a:lnTo>
                      <a:pt x="1577" y="1344"/>
                    </a:lnTo>
                    <a:lnTo>
                      <a:pt x="1558" y="1360"/>
                    </a:lnTo>
                    <a:lnTo>
                      <a:pt x="1537" y="1372"/>
                    </a:lnTo>
                    <a:lnTo>
                      <a:pt x="1515" y="1382"/>
                    </a:lnTo>
                    <a:lnTo>
                      <a:pt x="1493" y="1390"/>
                    </a:lnTo>
                    <a:lnTo>
                      <a:pt x="1471" y="1395"/>
                    </a:lnTo>
                    <a:lnTo>
                      <a:pt x="1445" y="1454"/>
                    </a:lnTo>
                    <a:lnTo>
                      <a:pt x="1416" y="1512"/>
                    </a:lnTo>
                    <a:lnTo>
                      <a:pt x="1385" y="1567"/>
                    </a:lnTo>
                    <a:lnTo>
                      <a:pt x="1350" y="1620"/>
                    </a:lnTo>
                    <a:lnTo>
                      <a:pt x="1313" y="1670"/>
                    </a:lnTo>
                    <a:lnTo>
                      <a:pt x="1273" y="1717"/>
                    </a:lnTo>
                    <a:lnTo>
                      <a:pt x="1231" y="1761"/>
                    </a:lnTo>
                    <a:lnTo>
                      <a:pt x="1187" y="1801"/>
                    </a:lnTo>
                    <a:lnTo>
                      <a:pt x="1141" y="1836"/>
                    </a:lnTo>
                    <a:lnTo>
                      <a:pt x="1092" y="1868"/>
                    </a:lnTo>
                    <a:lnTo>
                      <a:pt x="1042" y="1893"/>
                    </a:lnTo>
                    <a:lnTo>
                      <a:pt x="990" y="1915"/>
                    </a:lnTo>
                    <a:lnTo>
                      <a:pt x="937" y="1930"/>
                    </a:lnTo>
                    <a:lnTo>
                      <a:pt x="882" y="1939"/>
                    </a:lnTo>
                    <a:lnTo>
                      <a:pt x="825" y="1942"/>
                    </a:lnTo>
                    <a:lnTo>
                      <a:pt x="769" y="1939"/>
                    </a:lnTo>
                    <a:lnTo>
                      <a:pt x="714" y="1930"/>
                    </a:lnTo>
                    <a:lnTo>
                      <a:pt x="661" y="1915"/>
                    </a:lnTo>
                    <a:lnTo>
                      <a:pt x="608" y="1893"/>
                    </a:lnTo>
                    <a:lnTo>
                      <a:pt x="558" y="1867"/>
                    </a:lnTo>
                    <a:lnTo>
                      <a:pt x="510" y="1836"/>
                    </a:lnTo>
                    <a:lnTo>
                      <a:pt x="464" y="1800"/>
                    </a:lnTo>
                    <a:lnTo>
                      <a:pt x="419" y="1760"/>
                    </a:lnTo>
                    <a:lnTo>
                      <a:pt x="377" y="1716"/>
                    </a:lnTo>
                    <a:lnTo>
                      <a:pt x="337" y="1669"/>
                    </a:lnTo>
                    <a:lnTo>
                      <a:pt x="300" y="1618"/>
                    </a:lnTo>
                    <a:lnTo>
                      <a:pt x="266" y="1565"/>
                    </a:lnTo>
                    <a:lnTo>
                      <a:pt x="234" y="1510"/>
                    </a:lnTo>
                    <a:lnTo>
                      <a:pt x="205" y="1452"/>
                    </a:lnTo>
                    <a:lnTo>
                      <a:pt x="179" y="1392"/>
                    </a:lnTo>
                    <a:lnTo>
                      <a:pt x="156" y="1386"/>
                    </a:lnTo>
                    <a:lnTo>
                      <a:pt x="133" y="1376"/>
                    </a:lnTo>
                    <a:lnTo>
                      <a:pt x="111" y="1364"/>
                    </a:lnTo>
                    <a:lnTo>
                      <a:pt x="91" y="1349"/>
                    </a:lnTo>
                    <a:lnTo>
                      <a:pt x="72" y="1330"/>
                    </a:lnTo>
                    <a:lnTo>
                      <a:pt x="55" y="1309"/>
                    </a:lnTo>
                    <a:lnTo>
                      <a:pt x="39" y="1284"/>
                    </a:lnTo>
                    <a:lnTo>
                      <a:pt x="26" y="1254"/>
                    </a:lnTo>
                    <a:lnTo>
                      <a:pt x="15" y="1221"/>
                    </a:lnTo>
                    <a:lnTo>
                      <a:pt x="7" y="1184"/>
                    </a:lnTo>
                    <a:lnTo>
                      <a:pt x="2" y="1143"/>
                    </a:lnTo>
                    <a:lnTo>
                      <a:pt x="0" y="1104"/>
                    </a:lnTo>
                    <a:lnTo>
                      <a:pt x="1" y="1068"/>
                    </a:lnTo>
                    <a:lnTo>
                      <a:pt x="4" y="1038"/>
                    </a:lnTo>
                    <a:lnTo>
                      <a:pt x="9" y="1009"/>
                    </a:lnTo>
                    <a:lnTo>
                      <a:pt x="17" y="985"/>
                    </a:lnTo>
                    <a:lnTo>
                      <a:pt x="27" y="964"/>
                    </a:lnTo>
                    <a:lnTo>
                      <a:pt x="38" y="946"/>
                    </a:lnTo>
                    <a:lnTo>
                      <a:pt x="50" y="930"/>
                    </a:lnTo>
                    <a:lnTo>
                      <a:pt x="65" y="916"/>
                    </a:lnTo>
                    <a:lnTo>
                      <a:pt x="80" y="906"/>
                    </a:lnTo>
                    <a:lnTo>
                      <a:pt x="96" y="897"/>
                    </a:lnTo>
                    <a:lnTo>
                      <a:pt x="98" y="851"/>
                    </a:lnTo>
                    <a:lnTo>
                      <a:pt x="89" y="794"/>
                    </a:lnTo>
                    <a:lnTo>
                      <a:pt x="85" y="740"/>
                    </a:lnTo>
                    <a:lnTo>
                      <a:pt x="83" y="690"/>
                    </a:lnTo>
                    <a:lnTo>
                      <a:pt x="85" y="643"/>
                    </a:lnTo>
                    <a:lnTo>
                      <a:pt x="90" y="599"/>
                    </a:lnTo>
                    <a:lnTo>
                      <a:pt x="98" y="559"/>
                    </a:lnTo>
                    <a:lnTo>
                      <a:pt x="108" y="522"/>
                    </a:lnTo>
                    <a:lnTo>
                      <a:pt x="120" y="487"/>
                    </a:lnTo>
                    <a:lnTo>
                      <a:pt x="134" y="455"/>
                    </a:lnTo>
                    <a:lnTo>
                      <a:pt x="149" y="427"/>
                    </a:lnTo>
                    <a:lnTo>
                      <a:pt x="166" y="400"/>
                    </a:lnTo>
                    <a:lnTo>
                      <a:pt x="183" y="377"/>
                    </a:lnTo>
                    <a:lnTo>
                      <a:pt x="202" y="355"/>
                    </a:lnTo>
                    <a:lnTo>
                      <a:pt x="220" y="337"/>
                    </a:lnTo>
                    <a:lnTo>
                      <a:pt x="239" y="320"/>
                    </a:lnTo>
                    <a:lnTo>
                      <a:pt x="257" y="305"/>
                    </a:lnTo>
                    <a:lnTo>
                      <a:pt x="274" y="293"/>
                    </a:lnTo>
                    <a:lnTo>
                      <a:pt x="290" y="282"/>
                    </a:lnTo>
                    <a:lnTo>
                      <a:pt x="305" y="273"/>
                    </a:lnTo>
                    <a:lnTo>
                      <a:pt x="319" y="266"/>
                    </a:lnTo>
                    <a:lnTo>
                      <a:pt x="331" y="260"/>
                    </a:lnTo>
                    <a:lnTo>
                      <a:pt x="341" y="255"/>
                    </a:lnTo>
                    <a:lnTo>
                      <a:pt x="348" y="253"/>
                    </a:lnTo>
                    <a:lnTo>
                      <a:pt x="352" y="246"/>
                    </a:lnTo>
                    <a:lnTo>
                      <a:pt x="359" y="237"/>
                    </a:lnTo>
                    <a:lnTo>
                      <a:pt x="367" y="225"/>
                    </a:lnTo>
                    <a:lnTo>
                      <a:pt x="377" y="212"/>
                    </a:lnTo>
                    <a:lnTo>
                      <a:pt x="390" y="196"/>
                    </a:lnTo>
                    <a:lnTo>
                      <a:pt x="404" y="180"/>
                    </a:lnTo>
                    <a:lnTo>
                      <a:pt x="421" y="163"/>
                    </a:lnTo>
                    <a:lnTo>
                      <a:pt x="439" y="145"/>
                    </a:lnTo>
                    <a:lnTo>
                      <a:pt x="459" y="127"/>
                    </a:lnTo>
                    <a:lnTo>
                      <a:pt x="481" y="108"/>
                    </a:lnTo>
                    <a:lnTo>
                      <a:pt x="505" y="91"/>
                    </a:lnTo>
                    <a:lnTo>
                      <a:pt x="531" y="74"/>
                    </a:lnTo>
                    <a:lnTo>
                      <a:pt x="559" y="57"/>
                    </a:lnTo>
                    <a:lnTo>
                      <a:pt x="589" y="43"/>
                    </a:lnTo>
                    <a:lnTo>
                      <a:pt x="620" y="30"/>
                    </a:lnTo>
                    <a:lnTo>
                      <a:pt x="655" y="19"/>
                    </a:lnTo>
                    <a:lnTo>
                      <a:pt x="690" y="10"/>
                    </a:lnTo>
                    <a:lnTo>
                      <a:pt x="728" y="3"/>
                    </a:lnTo>
                    <a:lnTo>
                      <a:pt x="767" y="0"/>
                    </a:lnTo>
                    <a:lnTo>
                      <a:pt x="80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80" name="Freeform 23"/>
              <p:cNvSpPr>
                <a:spLocks noEditPoints="1"/>
              </p:cNvSpPr>
              <p:nvPr/>
            </p:nvSpPr>
            <p:spPr bwMode="auto">
              <a:xfrm>
                <a:off x="2664" y="4250"/>
                <a:ext cx="83" cy="27"/>
              </a:xfrm>
              <a:custGeom>
                <a:avLst/>
                <a:gdLst>
                  <a:gd name="T0" fmla="*/ 613 w 916"/>
                  <a:gd name="T1" fmla="*/ 78 h 300"/>
                  <a:gd name="T2" fmla="*/ 561 w 916"/>
                  <a:gd name="T3" fmla="*/ 109 h 300"/>
                  <a:gd name="T4" fmla="*/ 554 w 916"/>
                  <a:gd name="T5" fmla="*/ 165 h 300"/>
                  <a:gd name="T6" fmla="*/ 579 w 916"/>
                  <a:gd name="T7" fmla="*/ 210 h 300"/>
                  <a:gd name="T8" fmla="*/ 665 w 916"/>
                  <a:gd name="T9" fmla="*/ 229 h 300"/>
                  <a:gd name="T10" fmla="*/ 787 w 916"/>
                  <a:gd name="T11" fmla="*/ 223 h 300"/>
                  <a:gd name="T12" fmla="*/ 839 w 916"/>
                  <a:gd name="T13" fmla="*/ 191 h 300"/>
                  <a:gd name="T14" fmla="*/ 846 w 916"/>
                  <a:gd name="T15" fmla="*/ 135 h 300"/>
                  <a:gd name="T16" fmla="*/ 820 w 916"/>
                  <a:gd name="T17" fmla="*/ 90 h 300"/>
                  <a:gd name="T18" fmla="*/ 734 w 916"/>
                  <a:gd name="T19" fmla="*/ 72 h 300"/>
                  <a:gd name="T20" fmla="*/ 153 w 916"/>
                  <a:gd name="T21" fmla="*/ 74 h 300"/>
                  <a:gd name="T22" fmla="*/ 85 w 916"/>
                  <a:gd name="T23" fmla="*/ 99 h 300"/>
                  <a:gd name="T24" fmla="*/ 70 w 916"/>
                  <a:gd name="T25" fmla="*/ 150 h 300"/>
                  <a:gd name="T26" fmla="*/ 85 w 916"/>
                  <a:gd name="T27" fmla="*/ 201 h 300"/>
                  <a:gd name="T28" fmla="*/ 153 w 916"/>
                  <a:gd name="T29" fmla="*/ 227 h 300"/>
                  <a:gd name="T30" fmla="*/ 280 w 916"/>
                  <a:gd name="T31" fmla="*/ 227 h 300"/>
                  <a:gd name="T32" fmla="*/ 348 w 916"/>
                  <a:gd name="T33" fmla="*/ 201 h 300"/>
                  <a:gd name="T34" fmla="*/ 363 w 916"/>
                  <a:gd name="T35" fmla="*/ 150 h 300"/>
                  <a:gd name="T36" fmla="*/ 348 w 916"/>
                  <a:gd name="T37" fmla="*/ 99 h 300"/>
                  <a:gd name="T38" fmla="*/ 280 w 916"/>
                  <a:gd name="T39" fmla="*/ 74 h 300"/>
                  <a:gd name="T40" fmla="*/ 234 w 916"/>
                  <a:gd name="T41" fmla="*/ 0 h 300"/>
                  <a:gd name="T42" fmla="*/ 321 w 916"/>
                  <a:gd name="T43" fmla="*/ 9 h 300"/>
                  <a:gd name="T44" fmla="*/ 400 w 916"/>
                  <a:gd name="T45" fmla="*/ 53 h 300"/>
                  <a:gd name="T46" fmla="*/ 574 w 916"/>
                  <a:gd name="T47" fmla="*/ 17 h 300"/>
                  <a:gd name="T48" fmla="*/ 662 w 916"/>
                  <a:gd name="T49" fmla="*/ 1 h 300"/>
                  <a:gd name="T50" fmla="*/ 732 w 916"/>
                  <a:gd name="T51" fmla="*/ 0 h 300"/>
                  <a:gd name="T52" fmla="*/ 806 w 916"/>
                  <a:gd name="T53" fmla="*/ 10 h 300"/>
                  <a:gd name="T54" fmla="*/ 875 w 916"/>
                  <a:gd name="T55" fmla="*/ 45 h 300"/>
                  <a:gd name="T56" fmla="*/ 914 w 916"/>
                  <a:gd name="T57" fmla="*/ 123 h 300"/>
                  <a:gd name="T58" fmla="*/ 900 w 916"/>
                  <a:gd name="T59" fmla="*/ 223 h 300"/>
                  <a:gd name="T60" fmla="*/ 843 w 916"/>
                  <a:gd name="T61" fmla="*/ 277 h 300"/>
                  <a:gd name="T62" fmla="*/ 768 w 916"/>
                  <a:gd name="T63" fmla="*/ 297 h 300"/>
                  <a:gd name="T64" fmla="*/ 699 w 916"/>
                  <a:gd name="T65" fmla="*/ 300 h 300"/>
                  <a:gd name="T66" fmla="*/ 632 w 916"/>
                  <a:gd name="T67" fmla="*/ 297 h 300"/>
                  <a:gd name="T68" fmla="*/ 557 w 916"/>
                  <a:gd name="T69" fmla="*/ 277 h 300"/>
                  <a:gd name="T70" fmla="*/ 500 w 916"/>
                  <a:gd name="T71" fmla="*/ 224 h 300"/>
                  <a:gd name="T72" fmla="*/ 485 w 916"/>
                  <a:gd name="T73" fmla="*/ 137 h 300"/>
                  <a:gd name="T74" fmla="*/ 432 w 916"/>
                  <a:gd name="T75" fmla="*/ 150 h 300"/>
                  <a:gd name="T76" fmla="*/ 405 w 916"/>
                  <a:gd name="T77" fmla="*/ 241 h 300"/>
                  <a:gd name="T78" fmla="*/ 342 w 916"/>
                  <a:gd name="T79" fmla="*/ 284 h 300"/>
                  <a:gd name="T80" fmla="*/ 266 w 916"/>
                  <a:gd name="T81" fmla="*/ 298 h 300"/>
                  <a:gd name="T82" fmla="*/ 201 w 916"/>
                  <a:gd name="T83" fmla="*/ 299 h 300"/>
                  <a:gd name="T84" fmla="*/ 129 w 916"/>
                  <a:gd name="T85" fmla="*/ 294 h 300"/>
                  <a:gd name="T86" fmla="*/ 57 w 916"/>
                  <a:gd name="T87" fmla="*/ 267 h 300"/>
                  <a:gd name="T88" fmla="*/ 7 w 916"/>
                  <a:gd name="T89" fmla="*/ 202 h 300"/>
                  <a:gd name="T90" fmla="*/ 7 w 916"/>
                  <a:gd name="T91" fmla="*/ 98 h 300"/>
                  <a:gd name="T92" fmla="*/ 57 w 916"/>
                  <a:gd name="T93" fmla="*/ 33 h 300"/>
                  <a:gd name="T94" fmla="*/ 129 w 916"/>
                  <a:gd name="T95" fmla="*/ 6 h 300"/>
                  <a:gd name="T96" fmla="*/ 201 w 916"/>
                  <a:gd name="T97" fmla="*/ 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16" h="300">
                    <a:moveTo>
                      <a:pt x="699" y="71"/>
                    </a:moveTo>
                    <a:lnTo>
                      <a:pt x="665" y="72"/>
                    </a:lnTo>
                    <a:lnTo>
                      <a:pt x="636" y="74"/>
                    </a:lnTo>
                    <a:lnTo>
                      <a:pt x="613" y="78"/>
                    </a:lnTo>
                    <a:lnTo>
                      <a:pt x="594" y="83"/>
                    </a:lnTo>
                    <a:lnTo>
                      <a:pt x="579" y="90"/>
                    </a:lnTo>
                    <a:lnTo>
                      <a:pt x="569" y="99"/>
                    </a:lnTo>
                    <a:lnTo>
                      <a:pt x="561" y="109"/>
                    </a:lnTo>
                    <a:lnTo>
                      <a:pt x="556" y="122"/>
                    </a:lnTo>
                    <a:lnTo>
                      <a:pt x="554" y="135"/>
                    </a:lnTo>
                    <a:lnTo>
                      <a:pt x="553" y="150"/>
                    </a:lnTo>
                    <a:lnTo>
                      <a:pt x="554" y="165"/>
                    </a:lnTo>
                    <a:lnTo>
                      <a:pt x="556" y="179"/>
                    </a:lnTo>
                    <a:lnTo>
                      <a:pt x="561" y="191"/>
                    </a:lnTo>
                    <a:lnTo>
                      <a:pt x="569" y="201"/>
                    </a:lnTo>
                    <a:lnTo>
                      <a:pt x="579" y="210"/>
                    </a:lnTo>
                    <a:lnTo>
                      <a:pt x="594" y="216"/>
                    </a:lnTo>
                    <a:lnTo>
                      <a:pt x="613" y="223"/>
                    </a:lnTo>
                    <a:lnTo>
                      <a:pt x="636" y="227"/>
                    </a:lnTo>
                    <a:lnTo>
                      <a:pt x="665" y="229"/>
                    </a:lnTo>
                    <a:lnTo>
                      <a:pt x="699" y="230"/>
                    </a:lnTo>
                    <a:lnTo>
                      <a:pt x="734" y="229"/>
                    </a:lnTo>
                    <a:lnTo>
                      <a:pt x="763" y="227"/>
                    </a:lnTo>
                    <a:lnTo>
                      <a:pt x="787" y="223"/>
                    </a:lnTo>
                    <a:lnTo>
                      <a:pt x="805" y="216"/>
                    </a:lnTo>
                    <a:lnTo>
                      <a:pt x="820" y="210"/>
                    </a:lnTo>
                    <a:lnTo>
                      <a:pt x="831" y="201"/>
                    </a:lnTo>
                    <a:lnTo>
                      <a:pt x="839" y="191"/>
                    </a:lnTo>
                    <a:lnTo>
                      <a:pt x="843" y="179"/>
                    </a:lnTo>
                    <a:lnTo>
                      <a:pt x="846" y="165"/>
                    </a:lnTo>
                    <a:lnTo>
                      <a:pt x="847" y="150"/>
                    </a:lnTo>
                    <a:lnTo>
                      <a:pt x="846" y="135"/>
                    </a:lnTo>
                    <a:lnTo>
                      <a:pt x="843" y="122"/>
                    </a:lnTo>
                    <a:lnTo>
                      <a:pt x="839" y="109"/>
                    </a:lnTo>
                    <a:lnTo>
                      <a:pt x="831" y="99"/>
                    </a:lnTo>
                    <a:lnTo>
                      <a:pt x="820" y="90"/>
                    </a:lnTo>
                    <a:lnTo>
                      <a:pt x="805" y="83"/>
                    </a:lnTo>
                    <a:lnTo>
                      <a:pt x="787" y="78"/>
                    </a:lnTo>
                    <a:lnTo>
                      <a:pt x="763" y="74"/>
                    </a:lnTo>
                    <a:lnTo>
                      <a:pt x="734" y="72"/>
                    </a:lnTo>
                    <a:lnTo>
                      <a:pt x="699" y="71"/>
                    </a:lnTo>
                    <a:close/>
                    <a:moveTo>
                      <a:pt x="216" y="71"/>
                    </a:moveTo>
                    <a:lnTo>
                      <a:pt x="182" y="72"/>
                    </a:lnTo>
                    <a:lnTo>
                      <a:pt x="153" y="74"/>
                    </a:lnTo>
                    <a:lnTo>
                      <a:pt x="130" y="78"/>
                    </a:lnTo>
                    <a:lnTo>
                      <a:pt x="111" y="83"/>
                    </a:lnTo>
                    <a:lnTo>
                      <a:pt x="96" y="90"/>
                    </a:lnTo>
                    <a:lnTo>
                      <a:pt x="85" y="99"/>
                    </a:lnTo>
                    <a:lnTo>
                      <a:pt x="78" y="109"/>
                    </a:lnTo>
                    <a:lnTo>
                      <a:pt x="73" y="122"/>
                    </a:lnTo>
                    <a:lnTo>
                      <a:pt x="70" y="135"/>
                    </a:lnTo>
                    <a:lnTo>
                      <a:pt x="70" y="150"/>
                    </a:lnTo>
                    <a:lnTo>
                      <a:pt x="70" y="165"/>
                    </a:lnTo>
                    <a:lnTo>
                      <a:pt x="73" y="179"/>
                    </a:lnTo>
                    <a:lnTo>
                      <a:pt x="78" y="191"/>
                    </a:lnTo>
                    <a:lnTo>
                      <a:pt x="85" y="201"/>
                    </a:lnTo>
                    <a:lnTo>
                      <a:pt x="96" y="210"/>
                    </a:lnTo>
                    <a:lnTo>
                      <a:pt x="111" y="216"/>
                    </a:lnTo>
                    <a:lnTo>
                      <a:pt x="130" y="223"/>
                    </a:lnTo>
                    <a:lnTo>
                      <a:pt x="153" y="227"/>
                    </a:lnTo>
                    <a:lnTo>
                      <a:pt x="182" y="229"/>
                    </a:lnTo>
                    <a:lnTo>
                      <a:pt x="216" y="230"/>
                    </a:lnTo>
                    <a:lnTo>
                      <a:pt x="250" y="229"/>
                    </a:lnTo>
                    <a:lnTo>
                      <a:pt x="280" y="227"/>
                    </a:lnTo>
                    <a:lnTo>
                      <a:pt x="304" y="223"/>
                    </a:lnTo>
                    <a:lnTo>
                      <a:pt x="322" y="216"/>
                    </a:lnTo>
                    <a:lnTo>
                      <a:pt x="337" y="210"/>
                    </a:lnTo>
                    <a:lnTo>
                      <a:pt x="348" y="201"/>
                    </a:lnTo>
                    <a:lnTo>
                      <a:pt x="355" y="191"/>
                    </a:lnTo>
                    <a:lnTo>
                      <a:pt x="360" y="179"/>
                    </a:lnTo>
                    <a:lnTo>
                      <a:pt x="363" y="165"/>
                    </a:lnTo>
                    <a:lnTo>
                      <a:pt x="363" y="150"/>
                    </a:lnTo>
                    <a:lnTo>
                      <a:pt x="363" y="135"/>
                    </a:lnTo>
                    <a:lnTo>
                      <a:pt x="360" y="122"/>
                    </a:lnTo>
                    <a:lnTo>
                      <a:pt x="355" y="109"/>
                    </a:lnTo>
                    <a:lnTo>
                      <a:pt x="348" y="99"/>
                    </a:lnTo>
                    <a:lnTo>
                      <a:pt x="337" y="90"/>
                    </a:lnTo>
                    <a:lnTo>
                      <a:pt x="322" y="83"/>
                    </a:lnTo>
                    <a:lnTo>
                      <a:pt x="304" y="78"/>
                    </a:lnTo>
                    <a:lnTo>
                      <a:pt x="280" y="74"/>
                    </a:lnTo>
                    <a:lnTo>
                      <a:pt x="250" y="72"/>
                    </a:lnTo>
                    <a:lnTo>
                      <a:pt x="216" y="71"/>
                    </a:lnTo>
                    <a:close/>
                    <a:moveTo>
                      <a:pt x="216" y="0"/>
                    </a:moveTo>
                    <a:lnTo>
                      <a:pt x="234" y="0"/>
                    </a:lnTo>
                    <a:lnTo>
                      <a:pt x="254" y="1"/>
                    </a:lnTo>
                    <a:lnTo>
                      <a:pt x="276" y="2"/>
                    </a:lnTo>
                    <a:lnTo>
                      <a:pt x="298" y="5"/>
                    </a:lnTo>
                    <a:lnTo>
                      <a:pt x="321" y="9"/>
                    </a:lnTo>
                    <a:lnTo>
                      <a:pt x="343" y="17"/>
                    </a:lnTo>
                    <a:lnTo>
                      <a:pt x="364" y="26"/>
                    </a:lnTo>
                    <a:lnTo>
                      <a:pt x="383" y="37"/>
                    </a:lnTo>
                    <a:lnTo>
                      <a:pt x="400" y="53"/>
                    </a:lnTo>
                    <a:lnTo>
                      <a:pt x="516" y="53"/>
                    </a:lnTo>
                    <a:lnTo>
                      <a:pt x="533" y="37"/>
                    </a:lnTo>
                    <a:lnTo>
                      <a:pt x="553" y="26"/>
                    </a:lnTo>
                    <a:lnTo>
                      <a:pt x="574" y="17"/>
                    </a:lnTo>
                    <a:lnTo>
                      <a:pt x="596" y="9"/>
                    </a:lnTo>
                    <a:lnTo>
                      <a:pt x="618" y="5"/>
                    </a:lnTo>
                    <a:lnTo>
                      <a:pt x="640" y="2"/>
                    </a:lnTo>
                    <a:lnTo>
                      <a:pt x="662" y="1"/>
                    </a:lnTo>
                    <a:lnTo>
                      <a:pt x="682" y="0"/>
                    </a:lnTo>
                    <a:lnTo>
                      <a:pt x="699" y="0"/>
                    </a:lnTo>
                    <a:lnTo>
                      <a:pt x="715" y="0"/>
                    </a:lnTo>
                    <a:lnTo>
                      <a:pt x="732" y="0"/>
                    </a:lnTo>
                    <a:lnTo>
                      <a:pt x="749" y="1"/>
                    </a:lnTo>
                    <a:lnTo>
                      <a:pt x="768" y="3"/>
                    </a:lnTo>
                    <a:lnTo>
                      <a:pt x="787" y="6"/>
                    </a:lnTo>
                    <a:lnTo>
                      <a:pt x="806" y="10"/>
                    </a:lnTo>
                    <a:lnTo>
                      <a:pt x="825" y="16"/>
                    </a:lnTo>
                    <a:lnTo>
                      <a:pt x="843" y="24"/>
                    </a:lnTo>
                    <a:lnTo>
                      <a:pt x="860" y="33"/>
                    </a:lnTo>
                    <a:lnTo>
                      <a:pt x="875" y="45"/>
                    </a:lnTo>
                    <a:lnTo>
                      <a:pt x="889" y="59"/>
                    </a:lnTo>
                    <a:lnTo>
                      <a:pt x="900" y="77"/>
                    </a:lnTo>
                    <a:lnTo>
                      <a:pt x="908" y="98"/>
                    </a:lnTo>
                    <a:lnTo>
                      <a:pt x="914" y="123"/>
                    </a:lnTo>
                    <a:lnTo>
                      <a:pt x="916" y="150"/>
                    </a:lnTo>
                    <a:lnTo>
                      <a:pt x="914" y="178"/>
                    </a:lnTo>
                    <a:lnTo>
                      <a:pt x="908" y="202"/>
                    </a:lnTo>
                    <a:lnTo>
                      <a:pt x="900" y="223"/>
                    </a:lnTo>
                    <a:lnTo>
                      <a:pt x="889" y="241"/>
                    </a:lnTo>
                    <a:lnTo>
                      <a:pt x="875" y="255"/>
                    </a:lnTo>
                    <a:lnTo>
                      <a:pt x="860" y="267"/>
                    </a:lnTo>
                    <a:lnTo>
                      <a:pt x="843" y="277"/>
                    </a:lnTo>
                    <a:lnTo>
                      <a:pt x="825" y="285"/>
                    </a:lnTo>
                    <a:lnTo>
                      <a:pt x="806" y="290"/>
                    </a:lnTo>
                    <a:lnTo>
                      <a:pt x="787" y="294"/>
                    </a:lnTo>
                    <a:lnTo>
                      <a:pt x="768" y="297"/>
                    </a:lnTo>
                    <a:lnTo>
                      <a:pt x="749" y="298"/>
                    </a:lnTo>
                    <a:lnTo>
                      <a:pt x="732" y="299"/>
                    </a:lnTo>
                    <a:lnTo>
                      <a:pt x="715" y="299"/>
                    </a:lnTo>
                    <a:lnTo>
                      <a:pt x="699" y="300"/>
                    </a:lnTo>
                    <a:lnTo>
                      <a:pt x="685" y="299"/>
                    </a:lnTo>
                    <a:lnTo>
                      <a:pt x="668" y="299"/>
                    </a:lnTo>
                    <a:lnTo>
                      <a:pt x="650" y="298"/>
                    </a:lnTo>
                    <a:lnTo>
                      <a:pt x="632" y="297"/>
                    </a:lnTo>
                    <a:lnTo>
                      <a:pt x="613" y="294"/>
                    </a:lnTo>
                    <a:lnTo>
                      <a:pt x="593" y="290"/>
                    </a:lnTo>
                    <a:lnTo>
                      <a:pt x="575" y="285"/>
                    </a:lnTo>
                    <a:lnTo>
                      <a:pt x="557" y="277"/>
                    </a:lnTo>
                    <a:lnTo>
                      <a:pt x="540" y="267"/>
                    </a:lnTo>
                    <a:lnTo>
                      <a:pt x="524" y="255"/>
                    </a:lnTo>
                    <a:lnTo>
                      <a:pt x="511" y="241"/>
                    </a:lnTo>
                    <a:lnTo>
                      <a:pt x="500" y="224"/>
                    </a:lnTo>
                    <a:lnTo>
                      <a:pt x="491" y="202"/>
                    </a:lnTo>
                    <a:lnTo>
                      <a:pt x="486" y="179"/>
                    </a:lnTo>
                    <a:lnTo>
                      <a:pt x="484" y="150"/>
                    </a:lnTo>
                    <a:lnTo>
                      <a:pt x="485" y="137"/>
                    </a:lnTo>
                    <a:lnTo>
                      <a:pt x="486" y="125"/>
                    </a:lnTo>
                    <a:lnTo>
                      <a:pt x="430" y="125"/>
                    </a:lnTo>
                    <a:lnTo>
                      <a:pt x="432" y="137"/>
                    </a:lnTo>
                    <a:lnTo>
                      <a:pt x="432" y="150"/>
                    </a:lnTo>
                    <a:lnTo>
                      <a:pt x="430" y="179"/>
                    </a:lnTo>
                    <a:lnTo>
                      <a:pt x="425" y="202"/>
                    </a:lnTo>
                    <a:lnTo>
                      <a:pt x="416" y="224"/>
                    </a:lnTo>
                    <a:lnTo>
                      <a:pt x="405" y="241"/>
                    </a:lnTo>
                    <a:lnTo>
                      <a:pt x="392" y="255"/>
                    </a:lnTo>
                    <a:lnTo>
                      <a:pt x="377" y="267"/>
                    </a:lnTo>
                    <a:lnTo>
                      <a:pt x="360" y="277"/>
                    </a:lnTo>
                    <a:lnTo>
                      <a:pt x="342" y="284"/>
                    </a:lnTo>
                    <a:lnTo>
                      <a:pt x="323" y="290"/>
                    </a:lnTo>
                    <a:lnTo>
                      <a:pt x="304" y="294"/>
                    </a:lnTo>
                    <a:lnTo>
                      <a:pt x="285" y="296"/>
                    </a:lnTo>
                    <a:lnTo>
                      <a:pt x="266" y="298"/>
                    </a:lnTo>
                    <a:lnTo>
                      <a:pt x="248" y="299"/>
                    </a:lnTo>
                    <a:lnTo>
                      <a:pt x="231" y="299"/>
                    </a:lnTo>
                    <a:lnTo>
                      <a:pt x="216" y="299"/>
                    </a:lnTo>
                    <a:lnTo>
                      <a:pt x="201" y="299"/>
                    </a:lnTo>
                    <a:lnTo>
                      <a:pt x="185" y="299"/>
                    </a:lnTo>
                    <a:lnTo>
                      <a:pt x="167" y="298"/>
                    </a:lnTo>
                    <a:lnTo>
                      <a:pt x="148" y="296"/>
                    </a:lnTo>
                    <a:lnTo>
                      <a:pt x="129" y="294"/>
                    </a:lnTo>
                    <a:lnTo>
                      <a:pt x="110" y="290"/>
                    </a:lnTo>
                    <a:lnTo>
                      <a:pt x="91" y="284"/>
                    </a:lnTo>
                    <a:lnTo>
                      <a:pt x="73" y="277"/>
                    </a:lnTo>
                    <a:lnTo>
                      <a:pt x="57" y="267"/>
                    </a:lnTo>
                    <a:lnTo>
                      <a:pt x="41" y="255"/>
                    </a:lnTo>
                    <a:lnTo>
                      <a:pt x="27" y="240"/>
                    </a:lnTo>
                    <a:lnTo>
                      <a:pt x="16" y="223"/>
                    </a:lnTo>
                    <a:lnTo>
                      <a:pt x="7" y="202"/>
                    </a:lnTo>
                    <a:lnTo>
                      <a:pt x="2" y="178"/>
                    </a:lnTo>
                    <a:lnTo>
                      <a:pt x="0" y="150"/>
                    </a:lnTo>
                    <a:lnTo>
                      <a:pt x="2" y="122"/>
                    </a:lnTo>
                    <a:lnTo>
                      <a:pt x="7" y="98"/>
                    </a:lnTo>
                    <a:lnTo>
                      <a:pt x="16" y="77"/>
                    </a:lnTo>
                    <a:lnTo>
                      <a:pt x="27" y="59"/>
                    </a:lnTo>
                    <a:lnTo>
                      <a:pt x="41" y="45"/>
                    </a:lnTo>
                    <a:lnTo>
                      <a:pt x="57" y="33"/>
                    </a:lnTo>
                    <a:lnTo>
                      <a:pt x="73" y="23"/>
                    </a:lnTo>
                    <a:lnTo>
                      <a:pt x="91" y="16"/>
                    </a:lnTo>
                    <a:lnTo>
                      <a:pt x="110" y="10"/>
                    </a:lnTo>
                    <a:lnTo>
                      <a:pt x="129" y="6"/>
                    </a:lnTo>
                    <a:lnTo>
                      <a:pt x="148" y="3"/>
                    </a:lnTo>
                    <a:lnTo>
                      <a:pt x="167" y="1"/>
                    </a:lnTo>
                    <a:lnTo>
                      <a:pt x="185" y="0"/>
                    </a:lnTo>
                    <a:lnTo>
                      <a:pt x="201" y="0"/>
                    </a:lnTo>
                    <a:lnTo>
                      <a:pt x="2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81" name="Freeform 24"/>
              <p:cNvSpPr>
                <a:spLocks noEditPoints="1"/>
              </p:cNvSpPr>
              <p:nvPr/>
            </p:nvSpPr>
            <p:spPr bwMode="auto">
              <a:xfrm>
                <a:off x="2597" y="4335"/>
                <a:ext cx="217" cy="124"/>
              </a:xfrm>
              <a:custGeom>
                <a:avLst/>
                <a:gdLst>
                  <a:gd name="T0" fmla="*/ 1796 w 2393"/>
                  <a:gd name="T1" fmla="*/ 704 h 1360"/>
                  <a:gd name="T2" fmla="*/ 1761 w 2393"/>
                  <a:gd name="T3" fmla="*/ 720 h 1360"/>
                  <a:gd name="T4" fmla="*/ 1590 w 2393"/>
                  <a:gd name="T5" fmla="*/ 904 h 1360"/>
                  <a:gd name="T6" fmla="*/ 1882 w 2393"/>
                  <a:gd name="T7" fmla="*/ 733 h 1360"/>
                  <a:gd name="T8" fmla="*/ 1851 w 2393"/>
                  <a:gd name="T9" fmla="*/ 709 h 1360"/>
                  <a:gd name="T10" fmla="*/ 1814 w 2393"/>
                  <a:gd name="T11" fmla="*/ 702 h 1360"/>
                  <a:gd name="T12" fmla="*/ 1831 w 2393"/>
                  <a:gd name="T13" fmla="*/ 20 h 1360"/>
                  <a:gd name="T14" fmla="*/ 1950 w 2393"/>
                  <a:gd name="T15" fmla="*/ 61 h 1360"/>
                  <a:gd name="T16" fmla="*/ 2057 w 2393"/>
                  <a:gd name="T17" fmla="*/ 121 h 1360"/>
                  <a:gd name="T18" fmla="*/ 2154 w 2393"/>
                  <a:gd name="T19" fmla="*/ 196 h 1360"/>
                  <a:gd name="T20" fmla="*/ 2235 w 2393"/>
                  <a:gd name="T21" fmla="*/ 286 h 1360"/>
                  <a:gd name="T22" fmla="*/ 2301 w 2393"/>
                  <a:gd name="T23" fmla="*/ 388 h 1360"/>
                  <a:gd name="T24" fmla="*/ 2352 w 2393"/>
                  <a:gd name="T25" fmla="*/ 501 h 1360"/>
                  <a:gd name="T26" fmla="*/ 2382 w 2393"/>
                  <a:gd name="T27" fmla="*/ 622 h 1360"/>
                  <a:gd name="T28" fmla="*/ 2393 w 2393"/>
                  <a:gd name="T29" fmla="*/ 748 h 1360"/>
                  <a:gd name="T30" fmla="*/ 2390 w 2393"/>
                  <a:gd name="T31" fmla="*/ 1230 h 1360"/>
                  <a:gd name="T32" fmla="*/ 2370 w 2393"/>
                  <a:gd name="T33" fmla="*/ 1282 h 1360"/>
                  <a:gd name="T34" fmla="*/ 2335 w 2393"/>
                  <a:gd name="T35" fmla="*/ 1324 h 1360"/>
                  <a:gd name="T36" fmla="*/ 2286 w 2393"/>
                  <a:gd name="T37" fmla="*/ 1351 h 1360"/>
                  <a:gd name="T38" fmla="*/ 2230 w 2393"/>
                  <a:gd name="T39" fmla="*/ 1360 h 1360"/>
                  <a:gd name="T40" fmla="*/ 129 w 2393"/>
                  <a:gd name="T41" fmla="*/ 1358 h 1360"/>
                  <a:gd name="T42" fmla="*/ 77 w 2393"/>
                  <a:gd name="T43" fmla="*/ 1339 h 1360"/>
                  <a:gd name="T44" fmla="*/ 36 w 2393"/>
                  <a:gd name="T45" fmla="*/ 1304 h 1360"/>
                  <a:gd name="T46" fmla="*/ 10 w 2393"/>
                  <a:gd name="T47" fmla="*/ 1256 h 1360"/>
                  <a:gd name="T48" fmla="*/ 0 w 2393"/>
                  <a:gd name="T49" fmla="*/ 1200 h 1360"/>
                  <a:gd name="T50" fmla="*/ 3 w 2393"/>
                  <a:gd name="T51" fmla="*/ 684 h 1360"/>
                  <a:gd name="T52" fmla="*/ 23 w 2393"/>
                  <a:gd name="T53" fmla="*/ 561 h 1360"/>
                  <a:gd name="T54" fmla="*/ 63 w 2393"/>
                  <a:gd name="T55" fmla="*/ 443 h 1360"/>
                  <a:gd name="T56" fmla="*/ 122 w 2393"/>
                  <a:gd name="T57" fmla="*/ 336 h 1360"/>
                  <a:gd name="T58" fmla="*/ 195 w 2393"/>
                  <a:gd name="T59" fmla="*/ 240 h 1360"/>
                  <a:gd name="T60" fmla="*/ 283 w 2393"/>
                  <a:gd name="T61" fmla="*/ 157 h 1360"/>
                  <a:gd name="T62" fmla="*/ 385 w 2393"/>
                  <a:gd name="T63" fmla="*/ 89 h 1360"/>
                  <a:gd name="T64" fmla="*/ 498 w 2393"/>
                  <a:gd name="T65" fmla="*/ 38 h 1360"/>
                  <a:gd name="T66" fmla="*/ 640 w 2393"/>
                  <a:gd name="T67" fmla="*/ 0 h 1360"/>
                  <a:gd name="T68" fmla="*/ 1748 w 2393"/>
                  <a:gd name="T69" fmla="*/ 0 h 1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393" h="1360">
                    <a:moveTo>
                      <a:pt x="1814" y="702"/>
                    </a:moveTo>
                    <a:lnTo>
                      <a:pt x="1796" y="704"/>
                    </a:lnTo>
                    <a:lnTo>
                      <a:pt x="1778" y="709"/>
                    </a:lnTo>
                    <a:lnTo>
                      <a:pt x="1761" y="720"/>
                    </a:lnTo>
                    <a:lnTo>
                      <a:pt x="1746" y="733"/>
                    </a:lnTo>
                    <a:lnTo>
                      <a:pt x="1590" y="904"/>
                    </a:lnTo>
                    <a:lnTo>
                      <a:pt x="2038" y="904"/>
                    </a:lnTo>
                    <a:lnTo>
                      <a:pt x="1882" y="733"/>
                    </a:lnTo>
                    <a:lnTo>
                      <a:pt x="1867" y="719"/>
                    </a:lnTo>
                    <a:lnTo>
                      <a:pt x="1851" y="709"/>
                    </a:lnTo>
                    <a:lnTo>
                      <a:pt x="1833" y="703"/>
                    </a:lnTo>
                    <a:lnTo>
                      <a:pt x="1814" y="702"/>
                    </a:lnTo>
                    <a:close/>
                    <a:moveTo>
                      <a:pt x="1748" y="0"/>
                    </a:moveTo>
                    <a:lnTo>
                      <a:pt x="1831" y="20"/>
                    </a:lnTo>
                    <a:lnTo>
                      <a:pt x="1892" y="38"/>
                    </a:lnTo>
                    <a:lnTo>
                      <a:pt x="1950" y="61"/>
                    </a:lnTo>
                    <a:lnTo>
                      <a:pt x="2005" y="88"/>
                    </a:lnTo>
                    <a:lnTo>
                      <a:pt x="2057" y="121"/>
                    </a:lnTo>
                    <a:lnTo>
                      <a:pt x="2107" y="157"/>
                    </a:lnTo>
                    <a:lnTo>
                      <a:pt x="2154" y="196"/>
                    </a:lnTo>
                    <a:lnTo>
                      <a:pt x="2196" y="239"/>
                    </a:lnTo>
                    <a:lnTo>
                      <a:pt x="2235" y="286"/>
                    </a:lnTo>
                    <a:lnTo>
                      <a:pt x="2270" y="336"/>
                    </a:lnTo>
                    <a:lnTo>
                      <a:pt x="2301" y="388"/>
                    </a:lnTo>
                    <a:lnTo>
                      <a:pt x="2328" y="443"/>
                    </a:lnTo>
                    <a:lnTo>
                      <a:pt x="2352" y="501"/>
                    </a:lnTo>
                    <a:lnTo>
                      <a:pt x="2369" y="561"/>
                    </a:lnTo>
                    <a:lnTo>
                      <a:pt x="2382" y="622"/>
                    </a:lnTo>
                    <a:lnTo>
                      <a:pt x="2390" y="684"/>
                    </a:lnTo>
                    <a:lnTo>
                      <a:pt x="2393" y="748"/>
                    </a:lnTo>
                    <a:lnTo>
                      <a:pt x="2393" y="1200"/>
                    </a:lnTo>
                    <a:lnTo>
                      <a:pt x="2390" y="1230"/>
                    </a:lnTo>
                    <a:lnTo>
                      <a:pt x="2383" y="1256"/>
                    </a:lnTo>
                    <a:lnTo>
                      <a:pt x="2370" y="1282"/>
                    </a:lnTo>
                    <a:lnTo>
                      <a:pt x="2354" y="1304"/>
                    </a:lnTo>
                    <a:lnTo>
                      <a:pt x="2335" y="1324"/>
                    </a:lnTo>
                    <a:lnTo>
                      <a:pt x="2311" y="1339"/>
                    </a:lnTo>
                    <a:lnTo>
                      <a:pt x="2286" y="1351"/>
                    </a:lnTo>
                    <a:lnTo>
                      <a:pt x="2259" y="1358"/>
                    </a:lnTo>
                    <a:lnTo>
                      <a:pt x="2230" y="1360"/>
                    </a:lnTo>
                    <a:lnTo>
                      <a:pt x="157" y="1360"/>
                    </a:lnTo>
                    <a:lnTo>
                      <a:pt x="129" y="1358"/>
                    </a:lnTo>
                    <a:lnTo>
                      <a:pt x="101" y="1351"/>
                    </a:lnTo>
                    <a:lnTo>
                      <a:pt x="77" y="1339"/>
                    </a:lnTo>
                    <a:lnTo>
                      <a:pt x="55" y="1324"/>
                    </a:lnTo>
                    <a:lnTo>
                      <a:pt x="36" y="1304"/>
                    </a:lnTo>
                    <a:lnTo>
                      <a:pt x="21" y="1282"/>
                    </a:lnTo>
                    <a:lnTo>
                      <a:pt x="10" y="1256"/>
                    </a:lnTo>
                    <a:lnTo>
                      <a:pt x="3" y="1230"/>
                    </a:lnTo>
                    <a:lnTo>
                      <a:pt x="0" y="1200"/>
                    </a:lnTo>
                    <a:lnTo>
                      <a:pt x="0" y="748"/>
                    </a:lnTo>
                    <a:lnTo>
                      <a:pt x="3" y="684"/>
                    </a:lnTo>
                    <a:lnTo>
                      <a:pt x="11" y="622"/>
                    </a:lnTo>
                    <a:lnTo>
                      <a:pt x="23" y="561"/>
                    </a:lnTo>
                    <a:lnTo>
                      <a:pt x="41" y="501"/>
                    </a:lnTo>
                    <a:lnTo>
                      <a:pt x="63" y="443"/>
                    </a:lnTo>
                    <a:lnTo>
                      <a:pt x="90" y="389"/>
                    </a:lnTo>
                    <a:lnTo>
                      <a:pt x="122" y="336"/>
                    </a:lnTo>
                    <a:lnTo>
                      <a:pt x="156" y="286"/>
                    </a:lnTo>
                    <a:lnTo>
                      <a:pt x="195" y="240"/>
                    </a:lnTo>
                    <a:lnTo>
                      <a:pt x="237" y="196"/>
                    </a:lnTo>
                    <a:lnTo>
                      <a:pt x="283" y="157"/>
                    </a:lnTo>
                    <a:lnTo>
                      <a:pt x="332" y="121"/>
                    </a:lnTo>
                    <a:lnTo>
                      <a:pt x="385" y="89"/>
                    </a:lnTo>
                    <a:lnTo>
                      <a:pt x="440" y="62"/>
                    </a:lnTo>
                    <a:lnTo>
                      <a:pt x="498" y="38"/>
                    </a:lnTo>
                    <a:lnTo>
                      <a:pt x="559" y="20"/>
                    </a:lnTo>
                    <a:lnTo>
                      <a:pt x="640" y="0"/>
                    </a:lnTo>
                    <a:lnTo>
                      <a:pt x="1193" y="1280"/>
                    </a:lnTo>
                    <a:lnTo>
                      <a:pt x="174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82" name="Freeform 25"/>
              <p:cNvSpPr>
                <a:spLocks/>
              </p:cNvSpPr>
              <p:nvPr/>
            </p:nvSpPr>
            <p:spPr bwMode="auto">
              <a:xfrm>
                <a:off x="2689" y="4347"/>
                <a:ext cx="34" cy="83"/>
              </a:xfrm>
              <a:custGeom>
                <a:avLst/>
                <a:gdLst>
                  <a:gd name="T0" fmla="*/ 135 w 373"/>
                  <a:gd name="T1" fmla="*/ 0 h 915"/>
                  <a:gd name="T2" fmla="*/ 237 w 373"/>
                  <a:gd name="T3" fmla="*/ 0 h 915"/>
                  <a:gd name="T4" fmla="*/ 258 w 373"/>
                  <a:gd name="T5" fmla="*/ 2 h 915"/>
                  <a:gd name="T6" fmla="*/ 278 w 373"/>
                  <a:gd name="T7" fmla="*/ 9 h 915"/>
                  <a:gd name="T8" fmla="*/ 295 w 373"/>
                  <a:gd name="T9" fmla="*/ 21 h 915"/>
                  <a:gd name="T10" fmla="*/ 310 w 373"/>
                  <a:gd name="T11" fmla="*/ 36 h 915"/>
                  <a:gd name="T12" fmla="*/ 321 w 373"/>
                  <a:gd name="T13" fmla="*/ 53 h 915"/>
                  <a:gd name="T14" fmla="*/ 328 w 373"/>
                  <a:gd name="T15" fmla="*/ 74 h 915"/>
                  <a:gd name="T16" fmla="*/ 366 w 373"/>
                  <a:gd name="T17" fmla="*/ 234 h 915"/>
                  <a:gd name="T18" fmla="*/ 368 w 373"/>
                  <a:gd name="T19" fmla="*/ 257 h 915"/>
                  <a:gd name="T20" fmla="*/ 365 w 373"/>
                  <a:gd name="T21" fmla="*/ 281 h 915"/>
                  <a:gd name="T22" fmla="*/ 357 w 373"/>
                  <a:gd name="T23" fmla="*/ 301 h 915"/>
                  <a:gd name="T24" fmla="*/ 345 w 373"/>
                  <a:gd name="T25" fmla="*/ 319 h 915"/>
                  <a:gd name="T26" fmla="*/ 329 w 373"/>
                  <a:gd name="T27" fmla="*/ 334 h 915"/>
                  <a:gd name="T28" fmla="*/ 309 w 373"/>
                  <a:gd name="T29" fmla="*/ 345 h 915"/>
                  <a:gd name="T30" fmla="*/ 287 w 373"/>
                  <a:gd name="T31" fmla="*/ 351 h 915"/>
                  <a:gd name="T32" fmla="*/ 373 w 373"/>
                  <a:gd name="T33" fmla="*/ 438 h 915"/>
                  <a:gd name="T34" fmla="*/ 187 w 373"/>
                  <a:gd name="T35" fmla="*/ 915 h 915"/>
                  <a:gd name="T36" fmla="*/ 0 w 373"/>
                  <a:gd name="T37" fmla="*/ 438 h 915"/>
                  <a:gd name="T38" fmla="*/ 85 w 373"/>
                  <a:gd name="T39" fmla="*/ 351 h 915"/>
                  <a:gd name="T40" fmla="*/ 63 w 373"/>
                  <a:gd name="T41" fmla="*/ 345 h 915"/>
                  <a:gd name="T42" fmla="*/ 44 w 373"/>
                  <a:gd name="T43" fmla="*/ 334 h 915"/>
                  <a:gd name="T44" fmla="*/ 27 w 373"/>
                  <a:gd name="T45" fmla="*/ 319 h 915"/>
                  <a:gd name="T46" fmla="*/ 15 w 373"/>
                  <a:gd name="T47" fmla="*/ 301 h 915"/>
                  <a:gd name="T48" fmla="*/ 7 w 373"/>
                  <a:gd name="T49" fmla="*/ 281 h 915"/>
                  <a:gd name="T50" fmla="*/ 4 w 373"/>
                  <a:gd name="T51" fmla="*/ 257 h 915"/>
                  <a:gd name="T52" fmla="*/ 6 w 373"/>
                  <a:gd name="T53" fmla="*/ 234 h 915"/>
                  <a:gd name="T54" fmla="*/ 44 w 373"/>
                  <a:gd name="T55" fmla="*/ 74 h 915"/>
                  <a:gd name="T56" fmla="*/ 52 w 373"/>
                  <a:gd name="T57" fmla="*/ 53 h 915"/>
                  <a:gd name="T58" fmla="*/ 63 w 373"/>
                  <a:gd name="T59" fmla="*/ 36 h 915"/>
                  <a:gd name="T60" fmla="*/ 77 w 373"/>
                  <a:gd name="T61" fmla="*/ 21 h 915"/>
                  <a:gd name="T62" fmla="*/ 95 w 373"/>
                  <a:gd name="T63" fmla="*/ 9 h 915"/>
                  <a:gd name="T64" fmla="*/ 114 w 373"/>
                  <a:gd name="T65" fmla="*/ 2 h 915"/>
                  <a:gd name="T66" fmla="*/ 135 w 373"/>
                  <a:gd name="T67" fmla="*/ 0 h 9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73" h="915">
                    <a:moveTo>
                      <a:pt x="135" y="0"/>
                    </a:moveTo>
                    <a:lnTo>
                      <a:pt x="237" y="0"/>
                    </a:lnTo>
                    <a:lnTo>
                      <a:pt x="258" y="2"/>
                    </a:lnTo>
                    <a:lnTo>
                      <a:pt x="278" y="9"/>
                    </a:lnTo>
                    <a:lnTo>
                      <a:pt x="295" y="21"/>
                    </a:lnTo>
                    <a:lnTo>
                      <a:pt x="310" y="36"/>
                    </a:lnTo>
                    <a:lnTo>
                      <a:pt x="321" y="53"/>
                    </a:lnTo>
                    <a:lnTo>
                      <a:pt x="328" y="74"/>
                    </a:lnTo>
                    <a:lnTo>
                      <a:pt x="366" y="234"/>
                    </a:lnTo>
                    <a:lnTo>
                      <a:pt x="368" y="257"/>
                    </a:lnTo>
                    <a:lnTo>
                      <a:pt x="365" y="281"/>
                    </a:lnTo>
                    <a:lnTo>
                      <a:pt x="357" y="301"/>
                    </a:lnTo>
                    <a:lnTo>
                      <a:pt x="345" y="319"/>
                    </a:lnTo>
                    <a:lnTo>
                      <a:pt x="329" y="334"/>
                    </a:lnTo>
                    <a:lnTo>
                      <a:pt x="309" y="345"/>
                    </a:lnTo>
                    <a:lnTo>
                      <a:pt x="287" y="351"/>
                    </a:lnTo>
                    <a:lnTo>
                      <a:pt x="373" y="438"/>
                    </a:lnTo>
                    <a:lnTo>
                      <a:pt x="187" y="915"/>
                    </a:lnTo>
                    <a:lnTo>
                      <a:pt x="0" y="438"/>
                    </a:lnTo>
                    <a:lnTo>
                      <a:pt x="85" y="351"/>
                    </a:lnTo>
                    <a:lnTo>
                      <a:pt x="63" y="345"/>
                    </a:lnTo>
                    <a:lnTo>
                      <a:pt x="44" y="334"/>
                    </a:lnTo>
                    <a:lnTo>
                      <a:pt x="27" y="319"/>
                    </a:lnTo>
                    <a:lnTo>
                      <a:pt x="15" y="301"/>
                    </a:lnTo>
                    <a:lnTo>
                      <a:pt x="7" y="281"/>
                    </a:lnTo>
                    <a:lnTo>
                      <a:pt x="4" y="257"/>
                    </a:lnTo>
                    <a:lnTo>
                      <a:pt x="6" y="234"/>
                    </a:lnTo>
                    <a:lnTo>
                      <a:pt x="44" y="74"/>
                    </a:lnTo>
                    <a:lnTo>
                      <a:pt x="52" y="53"/>
                    </a:lnTo>
                    <a:lnTo>
                      <a:pt x="63" y="36"/>
                    </a:lnTo>
                    <a:lnTo>
                      <a:pt x="77" y="21"/>
                    </a:lnTo>
                    <a:lnTo>
                      <a:pt x="95" y="9"/>
                    </a:lnTo>
                    <a:lnTo>
                      <a:pt x="114" y="2"/>
                    </a:lnTo>
                    <a:lnTo>
                      <a:pt x="13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71" name="Group 16"/>
            <p:cNvGrpSpPr>
              <a:grpSpLocks noChangeAspect="1"/>
            </p:cNvGrpSpPr>
            <p:nvPr/>
          </p:nvGrpSpPr>
          <p:grpSpPr bwMode="auto">
            <a:xfrm>
              <a:off x="596845" y="5823027"/>
              <a:ext cx="162480" cy="186754"/>
              <a:chOff x="1039" y="1681"/>
              <a:chExt cx="1071" cy="1231"/>
            </a:xfrm>
            <a:solidFill>
              <a:schemeClr val="bg1">
                <a:lumMod val="85000"/>
              </a:schemeClr>
            </a:solidFill>
          </p:grpSpPr>
          <p:sp>
            <p:nvSpPr>
              <p:cNvPr id="75" name="Freeform 17"/>
              <p:cNvSpPr>
                <a:spLocks noEditPoints="1"/>
              </p:cNvSpPr>
              <p:nvPr/>
            </p:nvSpPr>
            <p:spPr bwMode="auto">
              <a:xfrm>
                <a:off x="1039" y="1681"/>
                <a:ext cx="1071" cy="1099"/>
              </a:xfrm>
              <a:custGeom>
                <a:avLst/>
                <a:gdLst>
                  <a:gd name="T0" fmla="*/ 3169 w 3212"/>
                  <a:gd name="T1" fmla="*/ 566 h 3298"/>
                  <a:gd name="T2" fmla="*/ 3035 w 3212"/>
                  <a:gd name="T3" fmla="*/ 475 h 3298"/>
                  <a:gd name="T4" fmla="*/ 2711 w 3212"/>
                  <a:gd name="T5" fmla="*/ 199 h 3298"/>
                  <a:gd name="T6" fmla="*/ 2384 w 3212"/>
                  <a:gd name="T7" fmla="*/ 19 h 3298"/>
                  <a:gd name="T8" fmla="*/ 2347 w 3212"/>
                  <a:gd name="T9" fmla="*/ 4 h 3298"/>
                  <a:gd name="T10" fmla="*/ 2278 w 3212"/>
                  <a:gd name="T11" fmla="*/ 47 h 3298"/>
                  <a:gd name="T12" fmla="*/ 2171 w 3212"/>
                  <a:gd name="T13" fmla="*/ 190 h 3298"/>
                  <a:gd name="T14" fmla="*/ 1698 w 3212"/>
                  <a:gd name="T15" fmla="*/ 610 h 3298"/>
                  <a:gd name="T16" fmla="*/ 716 w 3212"/>
                  <a:gd name="T17" fmla="*/ 1337 h 3298"/>
                  <a:gd name="T18" fmla="*/ 296 w 3212"/>
                  <a:gd name="T19" fmla="*/ 1713 h 3298"/>
                  <a:gd name="T20" fmla="*/ 59 w 3212"/>
                  <a:gd name="T21" fmla="*/ 2061 h 3298"/>
                  <a:gd name="T22" fmla="*/ 0 w 3212"/>
                  <a:gd name="T23" fmla="*/ 2479 h 3298"/>
                  <a:gd name="T24" fmla="*/ 29 w 3212"/>
                  <a:gd name="T25" fmla="*/ 2758 h 3298"/>
                  <a:gd name="T26" fmla="*/ 183 w 3212"/>
                  <a:gd name="T27" fmla="*/ 2915 h 3298"/>
                  <a:gd name="T28" fmla="*/ 615 w 3212"/>
                  <a:gd name="T29" fmla="*/ 3255 h 3298"/>
                  <a:gd name="T30" fmla="*/ 886 w 3212"/>
                  <a:gd name="T31" fmla="*/ 3291 h 3298"/>
                  <a:gd name="T32" fmla="*/ 1138 w 3212"/>
                  <a:gd name="T33" fmla="*/ 3171 h 3298"/>
                  <a:gd name="T34" fmla="*/ 1808 w 3212"/>
                  <a:gd name="T35" fmla="*/ 2600 h 3298"/>
                  <a:gd name="T36" fmla="*/ 2812 w 3212"/>
                  <a:gd name="T37" fmla="*/ 1724 h 3298"/>
                  <a:gd name="T38" fmla="*/ 3103 w 3212"/>
                  <a:gd name="T39" fmla="*/ 1438 h 3298"/>
                  <a:gd name="T40" fmla="*/ 3146 w 3212"/>
                  <a:gd name="T41" fmla="*/ 1401 h 3298"/>
                  <a:gd name="T42" fmla="*/ 3193 w 3212"/>
                  <a:gd name="T43" fmla="*/ 1183 h 3298"/>
                  <a:gd name="T44" fmla="*/ 3208 w 3212"/>
                  <a:gd name="T45" fmla="*/ 620 h 3298"/>
                  <a:gd name="T46" fmla="*/ 1001 w 3212"/>
                  <a:gd name="T47" fmla="*/ 3114 h 3298"/>
                  <a:gd name="T48" fmla="*/ 881 w 3212"/>
                  <a:gd name="T49" fmla="*/ 3066 h 3298"/>
                  <a:gd name="T50" fmla="*/ 844 w 3212"/>
                  <a:gd name="T51" fmla="*/ 2610 h 3298"/>
                  <a:gd name="T52" fmla="*/ 840 w 3212"/>
                  <a:gd name="T53" fmla="*/ 2398 h 3298"/>
                  <a:gd name="T54" fmla="*/ 401 w 3212"/>
                  <a:gd name="T55" fmla="*/ 2082 h 3298"/>
                  <a:gd name="T56" fmla="*/ 241 w 3212"/>
                  <a:gd name="T57" fmla="*/ 1969 h 3298"/>
                  <a:gd name="T58" fmla="*/ 752 w 3212"/>
                  <a:gd name="T59" fmla="*/ 2141 h 3298"/>
                  <a:gd name="T60" fmla="*/ 1034 w 3212"/>
                  <a:gd name="T61" fmla="*/ 2354 h 3298"/>
                  <a:gd name="T62" fmla="*/ 1418 w 3212"/>
                  <a:gd name="T63" fmla="*/ 2074 h 3298"/>
                  <a:gd name="T64" fmla="*/ 1624 w 3212"/>
                  <a:gd name="T65" fmla="*/ 1847 h 3298"/>
                  <a:gd name="T66" fmla="*/ 1420 w 3212"/>
                  <a:gd name="T67" fmla="*/ 1596 h 3298"/>
                  <a:gd name="T68" fmla="*/ 1082 w 3212"/>
                  <a:gd name="T69" fmla="*/ 1248 h 3298"/>
                  <a:gd name="T70" fmla="*/ 1614 w 3212"/>
                  <a:gd name="T71" fmla="*/ 825 h 3298"/>
                  <a:gd name="T72" fmla="*/ 2194 w 3212"/>
                  <a:gd name="T73" fmla="*/ 338 h 3298"/>
                  <a:gd name="T74" fmla="*/ 2374 w 3212"/>
                  <a:gd name="T75" fmla="*/ 118 h 3298"/>
                  <a:gd name="T76" fmla="*/ 2661 w 3212"/>
                  <a:gd name="T77" fmla="*/ 304 h 3298"/>
                  <a:gd name="T78" fmla="*/ 2993 w 3212"/>
                  <a:gd name="T79" fmla="*/ 603 h 3298"/>
                  <a:gd name="T80" fmla="*/ 2474 w 3212"/>
                  <a:gd name="T81" fmla="*/ 1257 h 3298"/>
                  <a:gd name="T82" fmla="*/ 1732 w 3212"/>
                  <a:gd name="T83" fmla="*/ 1951 h 3298"/>
                  <a:gd name="T84" fmla="*/ 1047 w 3212"/>
                  <a:gd name="T85" fmla="*/ 2462 h 3298"/>
                  <a:gd name="T86" fmla="*/ 1012 w 3212"/>
                  <a:gd name="T87" fmla="*/ 2472 h 3298"/>
                  <a:gd name="T88" fmla="*/ 3078 w 3212"/>
                  <a:gd name="T89" fmla="*/ 1147 h 3298"/>
                  <a:gd name="T90" fmla="*/ 3067 w 3212"/>
                  <a:gd name="T91" fmla="*/ 1301 h 3298"/>
                  <a:gd name="T92" fmla="*/ 3051 w 3212"/>
                  <a:gd name="T93" fmla="*/ 1343 h 3298"/>
                  <a:gd name="T94" fmla="*/ 3018 w 3212"/>
                  <a:gd name="T95" fmla="*/ 1366 h 3298"/>
                  <a:gd name="T96" fmla="*/ 2890 w 3212"/>
                  <a:gd name="T97" fmla="*/ 1493 h 3298"/>
                  <a:gd name="T98" fmla="*/ 1823 w 3212"/>
                  <a:gd name="T99" fmla="*/ 2434 h 3298"/>
                  <a:gd name="T100" fmla="*/ 1765 w 3212"/>
                  <a:gd name="T101" fmla="*/ 2231 h 3298"/>
                  <a:gd name="T102" fmla="*/ 1749 w 3212"/>
                  <a:gd name="T103" fmla="*/ 2105 h 3298"/>
                  <a:gd name="T104" fmla="*/ 2236 w 3212"/>
                  <a:gd name="T105" fmla="*/ 1651 h 3298"/>
                  <a:gd name="T106" fmla="*/ 3095 w 3212"/>
                  <a:gd name="T107" fmla="*/ 770 h 3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212" h="3298">
                    <a:moveTo>
                      <a:pt x="3208" y="620"/>
                    </a:moveTo>
                    <a:lnTo>
                      <a:pt x="3206" y="606"/>
                    </a:lnTo>
                    <a:lnTo>
                      <a:pt x="3192" y="581"/>
                    </a:lnTo>
                    <a:lnTo>
                      <a:pt x="3169" y="566"/>
                    </a:lnTo>
                    <a:lnTo>
                      <a:pt x="3143" y="561"/>
                    </a:lnTo>
                    <a:lnTo>
                      <a:pt x="3130" y="564"/>
                    </a:lnTo>
                    <a:lnTo>
                      <a:pt x="3101" y="533"/>
                    </a:lnTo>
                    <a:lnTo>
                      <a:pt x="3035" y="475"/>
                    </a:lnTo>
                    <a:lnTo>
                      <a:pt x="3003" y="448"/>
                    </a:lnTo>
                    <a:lnTo>
                      <a:pt x="2931" y="383"/>
                    </a:lnTo>
                    <a:lnTo>
                      <a:pt x="2786" y="258"/>
                    </a:lnTo>
                    <a:lnTo>
                      <a:pt x="2711" y="199"/>
                    </a:lnTo>
                    <a:lnTo>
                      <a:pt x="2651" y="148"/>
                    </a:lnTo>
                    <a:lnTo>
                      <a:pt x="2507" y="53"/>
                    </a:lnTo>
                    <a:lnTo>
                      <a:pt x="2432" y="24"/>
                    </a:lnTo>
                    <a:lnTo>
                      <a:pt x="2384" y="19"/>
                    </a:lnTo>
                    <a:lnTo>
                      <a:pt x="2363" y="20"/>
                    </a:lnTo>
                    <a:lnTo>
                      <a:pt x="2361" y="17"/>
                    </a:lnTo>
                    <a:lnTo>
                      <a:pt x="2358" y="14"/>
                    </a:lnTo>
                    <a:lnTo>
                      <a:pt x="2347" y="4"/>
                    </a:lnTo>
                    <a:lnTo>
                      <a:pt x="2320" y="0"/>
                    </a:lnTo>
                    <a:lnTo>
                      <a:pt x="2294" y="10"/>
                    </a:lnTo>
                    <a:lnTo>
                      <a:pt x="2278" y="32"/>
                    </a:lnTo>
                    <a:lnTo>
                      <a:pt x="2278" y="47"/>
                    </a:lnTo>
                    <a:lnTo>
                      <a:pt x="2276" y="62"/>
                    </a:lnTo>
                    <a:lnTo>
                      <a:pt x="2253" y="102"/>
                    </a:lnTo>
                    <a:lnTo>
                      <a:pt x="2199" y="163"/>
                    </a:lnTo>
                    <a:lnTo>
                      <a:pt x="2171" y="190"/>
                    </a:lnTo>
                    <a:lnTo>
                      <a:pt x="2102" y="260"/>
                    </a:lnTo>
                    <a:lnTo>
                      <a:pt x="1952" y="394"/>
                    </a:lnTo>
                    <a:lnTo>
                      <a:pt x="1878" y="459"/>
                    </a:lnTo>
                    <a:lnTo>
                      <a:pt x="1698" y="610"/>
                    </a:lnTo>
                    <a:lnTo>
                      <a:pt x="1326" y="897"/>
                    </a:lnTo>
                    <a:lnTo>
                      <a:pt x="1138" y="1036"/>
                    </a:lnTo>
                    <a:lnTo>
                      <a:pt x="969" y="1157"/>
                    </a:lnTo>
                    <a:lnTo>
                      <a:pt x="716" y="1337"/>
                    </a:lnTo>
                    <a:lnTo>
                      <a:pt x="553" y="1467"/>
                    </a:lnTo>
                    <a:lnTo>
                      <a:pt x="475" y="1536"/>
                    </a:lnTo>
                    <a:lnTo>
                      <a:pt x="415" y="1592"/>
                    </a:lnTo>
                    <a:lnTo>
                      <a:pt x="296" y="1713"/>
                    </a:lnTo>
                    <a:lnTo>
                      <a:pt x="186" y="1845"/>
                    </a:lnTo>
                    <a:lnTo>
                      <a:pt x="117" y="1951"/>
                    </a:lnTo>
                    <a:lnTo>
                      <a:pt x="77" y="2024"/>
                    </a:lnTo>
                    <a:lnTo>
                      <a:pt x="59" y="2061"/>
                    </a:lnTo>
                    <a:lnTo>
                      <a:pt x="44" y="2100"/>
                    </a:lnTo>
                    <a:lnTo>
                      <a:pt x="21" y="2181"/>
                    </a:lnTo>
                    <a:lnTo>
                      <a:pt x="2" y="2306"/>
                    </a:lnTo>
                    <a:lnTo>
                      <a:pt x="0" y="2479"/>
                    </a:lnTo>
                    <a:lnTo>
                      <a:pt x="12" y="2650"/>
                    </a:lnTo>
                    <a:lnTo>
                      <a:pt x="18" y="2732"/>
                    </a:lnTo>
                    <a:lnTo>
                      <a:pt x="19" y="2742"/>
                    </a:lnTo>
                    <a:lnTo>
                      <a:pt x="29" y="2758"/>
                    </a:lnTo>
                    <a:lnTo>
                      <a:pt x="49" y="2771"/>
                    </a:lnTo>
                    <a:lnTo>
                      <a:pt x="67" y="2770"/>
                    </a:lnTo>
                    <a:lnTo>
                      <a:pt x="101" y="2817"/>
                    </a:lnTo>
                    <a:lnTo>
                      <a:pt x="183" y="2915"/>
                    </a:lnTo>
                    <a:lnTo>
                      <a:pt x="278" y="3016"/>
                    </a:lnTo>
                    <a:lnTo>
                      <a:pt x="383" y="3109"/>
                    </a:lnTo>
                    <a:lnTo>
                      <a:pt x="497" y="3193"/>
                    </a:lnTo>
                    <a:lnTo>
                      <a:pt x="615" y="3255"/>
                    </a:lnTo>
                    <a:lnTo>
                      <a:pt x="704" y="3285"/>
                    </a:lnTo>
                    <a:lnTo>
                      <a:pt x="765" y="3297"/>
                    </a:lnTo>
                    <a:lnTo>
                      <a:pt x="825" y="3298"/>
                    </a:lnTo>
                    <a:lnTo>
                      <a:pt x="886" y="3291"/>
                    </a:lnTo>
                    <a:lnTo>
                      <a:pt x="916" y="3282"/>
                    </a:lnTo>
                    <a:lnTo>
                      <a:pt x="955" y="3271"/>
                    </a:lnTo>
                    <a:lnTo>
                      <a:pt x="1030" y="3236"/>
                    </a:lnTo>
                    <a:lnTo>
                      <a:pt x="1138" y="3171"/>
                    </a:lnTo>
                    <a:lnTo>
                      <a:pt x="1342" y="3009"/>
                    </a:lnTo>
                    <a:lnTo>
                      <a:pt x="1463" y="2899"/>
                    </a:lnTo>
                    <a:lnTo>
                      <a:pt x="1634" y="2748"/>
                    </a:lnTo>
                    <a:lnTo>
                      <a:pt x="1808" y="2600"/>
                    </a:lnTo>
                    <a:lnTo>
                      <a:pt x="2017" y="2424"/>
                    </a:lnTo>
                    <a:lnTo>
                      <a:pt x="2429" y="2066"/>
                    </a:lnTo>
                    <a:lnTo>
                      <a:pt x="2633" y="1884"/>
                    </a:lnTo>
                    <a:lnTo>
                      <a:pt x="2812" y="1724"/>
                    </a:lnTo>
                    <a:lnTo>
                      <a:pt x="2987" y="1560"/>
                    </a:lnTo>
                    <a:lnTo>
                      <a:pt x="3021" y="1530"/>
                    </a:lnTo>
                    <a:lnTo>
                      <a:pt x="3075" y="1478"/>
                    </a:lnTo>
                    <a:lnTo>
                      <a:pt x="3103" y="1438"/>
                    </a:lnTo>
                    <a:lnTo>
                      <a:pt x="3111" y="1416"/>
                    </a:lnTo>
                    <a:lnTo>
                      <a:pt x="3124" y="1415"/>
                    </a:lnTo>
                    <a:lnTo>
                      <a:pt x="3134" y="1409"/>
                    </a:lnTo>
                    <a:lnTo>
                      <a:pt x="3146" y="1401"/>
                    </a:lnTo>
                    <a:lnTo>
                      <a:pt x="3163" y="1378"/>
                    </a:lnTo>
                    <a:lnTo>
                      <a:pt x="3180" y="1337"/>
                    </a:lnTo>
                    <a:lnTo>
                      <a:pt x="3192" y="1241"/>
                    </a:lnTo>
                    <a:lnTo>
                      <a:pt x="3193" y="1183"/>
                    </a:lnTo>
                    <a:lnTo>
                      <a:pt x="3202" y="1042"/>
                    </a:lnTo>
                    <a:lnTo>
                      <a:pt x="3212" y="832"/>
                    </a:lnTo>
                    <a:lnTo>
                      <a:pt x="3212" y="691"/>
                    </a:lnTo>
                    <a:lnTo>
                      <a:pt x="3208" y="620"/>
                    </a:lnTo>
                    <a:close/>
                    <a:moveTo>
                      <a:pt x="1004" y="2495"/>
                    </a:moveTo>
                    <a:lnTo>
                      <a:pt x="998" y="2649"/>
                    </a:lnTo>
                    <a:lnTo>
                      <a:pt x="999" y="2958"/>
                    </a:lnTo>
                    <a:lnTo>
                      <a:pt x="1001" y="3114"/>
                    </a:lnTo>
                    <a:lnTo>
                      <a:pt x="942" y="3145"/>
                    </a:lnTo>
                    <a:lnTo>
                      <a:pt x="880" y="3170"/>
                    </a:lnTo>
                    <a:lnTo>
                      <a:pt x="884" y="3137"/>
                    </a:lnTo>
                    <a:lnTo>
                      <a:pt x="881" y="3066"/>
                    </a:lnTo>
                    <a:lnTo>
                      <a:pt x="868" y="2961"/>
                    </a:lnTo>
                    <a:lnTo>
                      <a:pt x="860" y="2895"/>
                    </a:lnTo>
                    <a:lnTo>
                      <a:pt x="850" y="2780"/>
                    </a:lnTo>
                    <a:lnTo>
                      <a:pt x="844" y="2610"/>
                    </a:lnTo>
                    <a:lnTo>
                      <a:pt x="850" y="2495"/>
                    </a:lnTo>
                    <a:lnTo>
                      <a:pt x="857" y="2439"/>
                    </a:lnTo>
                    <a:lnTo>
                      <a:pt x="856" y="2424"/>
                    </a:lnTo>
                    <a:lnTo>
                      <a:pt x="840" y="2398"/>
                    </a:lnTo>
                    <a:lnTo>
                      <a:pt x="828" y="2390"/>
                    </a:lnTo>
                    <a:lnTo>
                      <a:pt x="717" y="2318"/>
                    </a:lnTo>
                    <a:lnTo>
                      <a:pt x="506" y="2162"/>
                    </a:lnTo>
                    <a:lnTo>
                      <a:pt x="401" y="2082"/>
                    </a:lnTo>
                    <a:lnTo>
                      <a:pt x="382" y="2064"/>
                    </a:lnTo>
                    <a:lnTo>
                      <a:pt x="314" y="2010"/>
                    </a:lnTo>
                    <a:lnTo>
                      <a:pt x="264" y="1978"/>
                    </a:lnTo>
                    <a:lnTo>
                      <a:pt x="241" y="1969"/>
                    </a:lnTo>
                    <a:lnTo>
                      <a:pt x="294" y="1899"/>
                    </a:lnTo>
                    <a:lnTo>
                      <a:pt x="350" y="1830"/>
                    </a:lnTo>
                    <a:lnTo>
                      <a:pt x="510" y="1955"/>
                    </a:lnTo>
                    <a:lnTo>
                      <a:pt x="752" y="2141"/>
                    </a:lnTo>
                    <a:lnTo>
                      <a:pt x="909" y="2270"/>
                    </a:lnTo>
                    <a:lnTo>
                      <a:pt x="985" y="2338"/>
                    </a:lnTo>
                    <a:lnTo>
                      <a:pt x="999" y="2349"/>
                    </a:lnTo>
                    <a:lnTo>
                      <a:pt x="1034" y="2354"/>
                    </a:lnTo>
                    <a:lnTo>
                      <a:pt x="1053" y="2346"/>
                    </a:lnTo>
                    <a:lnTo>
                      <a:pt x="1132" y="2302"/>
                    </a:lnTo>
                    <a:lnTo>
                      <a:pt x="1280" y="2195"/>
                    </a:lnTo>
                    <a:lnTo>
                      <a:pt x="1418" y="2074"/>
                    </a:lnTo>
                    <a:lnTo>
                      <a:pt x="1548" y="1943"/>
                    </a:lnTo>
                    <a:lnTo>
                      <a:pt x="1610" y="1877"/>
                    </a:lnTo>
                    <a:lnTo>
                      <a:pt x="1617" y="1868"/>
                    </a:lnTo>
                    <a:lnTo>
                      <a:pt x="1624" y="1847"/>
                    </a:lnTo>
                    <a:lnTo>
                      <a:pt x="1626" y="1827"/>
                    </a:lnTo>
                    <a:lnTo>
                      <a:pt x="1617" y="1807"/>
                    </a:lnTo>
                    <a:lnTo>
                      <a:pt x="1610" y="1796"/>
                    </a:lnTo>
                    <a:lnTo>
                      <a:pt x="1420" y="1596"/>
                    </a:lnTo>
                    <a:lnTo>
                      <a:pt x="1231" y="1395"/>
                    </a:lnTo>
                    <a:lnTo>
                      <a:pt x="1201" y="1360"/>
                    </a:lnTo>
                    <a:lnTo>
                      <a:pt x="1132" y="1288"/>
                    </a:lnTo>
                    <a:lnTo>
                      <a:pt x="1082" y="1248"/>
                    </a:lnTo>
                    <a:lnTo>
                      <a:pt x="1056" y="1235"/>
                    </a:lnTo>
                    <a:lnTo>
                      <a:pt x="1244" y="1103"/>
                    </a:lnTo>
                    <a:lnTo>
                      <a:pt x="1430" y="964"/>
                    </a:lnTo>
                    <a:lnTo>
                      <a:pt x="1614" y="825"/>
                    </a:lnTo>
                    <a:lnTo>
                      <a:pt x="1885" y="607"/>
                    </a:lnTo>
                    <a:lnTo>
                      <a:pt x="2060" y="458"/>
                    </a:lnTo>
                    <a:lnTo>
                      <a:pt x="2145" y="380"/>
                    </a:lnTo>
                    <a:lnTo>
                      <a:pt x="2194" y="338"/>
                    </a:lnTo>
                    <a:lnTo>
                      <a:pt x="2299" y="235"/>
                    </a:lnTo>
                    <a:lnTo>
                      <a:pt x="2344" y="177"/>
                    </a:lnTo>
                    <a:lnTo>
                      <a:pt x="2367" y="138"/>
                    </a:lnTo>
                    <a:lnTo>
                      <a:pt x="2374" y="118"/>
                    </a:lnTo>
                    <a:lnTo>
                      <a:pt x="2422" y="140"/>
                    </a:lnTo>
                    <a:lnTo>
                      <a:pt x="2466" y="163"/>
                    </a:lnTo>
                    <a:lnTo>
                      <a:pt x="2534" y="206"/>
                    </a:lnTo>
                    <a:lnTo>
                      <a:pt x="2661" y="304"/>
                    </a:lnTo>
                    <a:lnTo>
                      <a:pt x="2721" y="354"/>
                    </a:lnTo>
                    <a:lnTo>
                      <a:pt x="2833" y="453"/>
                    </a:lnTo>
                    <a:lnTo>
                      <a:pt x="2944" y="554"/>
                    </a:lnTo>
                    <a:lnTo>
                      <a:pt x="2993" y="603"/>
                    </a:lnTo>
                    <a:lnTo>
                      <a:pt x="3048" y="646"/>
                    </a:lnTo>
                    <a:lnTo>
                      <a:pt x="2937" y="771"/>
                    </a:lnTo>
                    <a:lnTo>
                      <a:pt x="2708" y="1016"/>
                    </a:lnTo>
                    <a:lnTo>
                      <a:pt x="2474" y="1257"/>
                    </a:lnTo>
                    <a:lnTo>
                      <a:pt x="2233" y="1490"/>
                    </a:lnTo>
                    <a:lnTo>
                      <a:pt x="2112" y="1605"/>
                    </a:lnTo>
                    <a:lnTo>
                      <a:pt x="1987" y="1720"/>
                    </a:lnTo>
                    <a:lnTo>
                      <a:pt x="1732" y="1951"/>
                    </a:lnTo>
                    <a:lnTo>
                      <a:pt x="1467" y="2169"/>
                    </a:lnTo>
                    <a:lnTo>
                      <a:pt x="1261" y="2322"/>
                    </a:lnTo>
                    <a:lnTo>
                      <a:pt x="1120" y="2417"/>
                    </a:lnTo>
                    <a:lnTo>
                      <a:pt x="1047" y="2462"/>
                    </a:lnTo>
                    <a:lnTo>
                      <a:pt x="1047" y="2462"/>
                    </a:lnTo>
                    <a:lnTo>
                      <a:pt x="1047" y="2463"/>
                    </a:lnTo>
                    <a:lnTo>
                      <a:pt x="1033" y="2460"/>
                    </a:lnTo>
                    <a:lnTo>
                      <a:pt x="1012" y="2472"/>
                    </a:lnTo>
                    <a:lnTo>
                      <a:pt x="1005" y="2485"/>
                    </a:lnTo>
                    <a:lnTo>
                      <a:pt x="1004" y="2495"/>
                    </a:lnTo>
                    <a:close/>
                    <a:moveTo>
                      <a:pt x="3082" y="1081"/>
                    </a:moveTo>
                    <a:lnTo>
                      <a:pt x="3078" y="1147"/>
                    </a:lnTo>
                    <a:lnTo>
                      <a:pt x="3074" y="1213"/>
                    </a:lnTo>
                    <a:lnTo>
                      <a:pt x="3072" y="1247"/>
                    </a:lnTo>
                    <a:lnTo>
                      <a:pt x="3069" y="1280"/>
                    </a:lnTo>
                    <a:lnTo>
                      <a:pt x="3067" y="1301"/>
                    </a:lnTo>
                    <a:lnTo>
                      <a:pt x="3065" y="1316"/>
                    </a:lnTo>
                    <a:lnTo>
                      <a:pt x="3059" y="1320"/>
                    </a:lnTo>
                    <a:lnTo>
                      <a:pt x="3052" y="1334"/>
                    </a:lnTo>
                    <a:lnTo>
                      <a:pt x="3051" y="1343"/>
                    </a:lnTo>
                    <a:lnTo>
                      <a:pt x="3038" y="1349"/>
                    </a:lnTo>
                    <a:lnTo>
                      <a:pt x="3018" y="1372"/>
                    </a:lnTo>
                    <a:lnTo>
                      <a:pt x="3016" y="1389"/>
                    </a:lnTo>
                    <a:lnTo>
                      <a:pt x="3018" y="1366"/>
                    </a:lnTo>
                    <a:lnTo>
                      <a:pt x="3010" y="1369"/>
                    </a:lnTo>
                    <a:lnTo>
                      <a:pt x="2990" y="1393"/>
                    </a:lnTo>
                    <a:lnTo>
                      <a:pt x="2941" y="1444"/>
                    </a:lnTo>
                    <a:lnTo>
                      <a:pt x="2890" y="1493"/>
                    </a:lnTo>
                    <a:lnTo>
                      <a:pt x="2734" y="1637"/>
                    </a:lnTo>
                    <a:lnTo>
                      <a:pt x="2574" y="1779"/>
                    </a:lnTo>
                    <a:lnTo>
                      <a:pt x="2201" y="2110"/>
                    </a:lnTo>
                    <a:lnTo>
                      <a:pt x="1823" y="2434"/>
                    </a:lnTo>
                    <a:lnTo>
                      <a:pt x="1804" y="2451"/>
                    </a:lnTo>
                    <a:lnTo>
                      <a:pt x="1785" y="2467"/>
                    </a:lnTo>
                    <a:lnTo>
                      <a:pt x="1778" y="2349"/>
                    </a:lnTo>
                    <a:lnTo>
                      <a:pt x="1765" y="2231"/>
                    </a:lnTo>
                    <a:lnTo>
                      <a:pt x="1764" y="2181"/>
                    </a:lnTo>
                    <a:lnTo>
                      <a:pt x="1765" y="2130"/>
                    </a:lnTo>
                    <a:lnTo>
                      <a:pt x="1764" y="2118"/>
                    </a:lnTo>
                    <a:lnTo>
                      <a:pt x="1749" y="2105"/>
                    </a:lnTo>
                    <a:lnTo>
                      <a:pt x="1739" y="2103"/>
                    </a:lnTo>
                    <a:lnTo>
                      <a:pt x="1927" y="1936"/>
                    </a:lnTo>
                    <a:lnTo>
                      <a:pt x="2106" y="1769"/>
                    </a:lnTo>
                    <a:lnTo>
                      <a:pt x="2236" y="1651"/>
                    </a:lnTo>
                    <a:lnTo>
                      <a:pt x="2489" y="1406"/>
                    </a:lnTo>
                    <a:lnTo>
                      <a:pt x="2737" y="1157"/>
                    </a:lnTo>
                    <a:lnTo>
                      <a:pt x="2977" y="901"/>
                    </a:lnTo>
                    <a:lnTo>
                      <a:pt x="3095" y="770"/>
                    </a:lnTo>
                    <a:lnTo>
                      <a:pt x="3093" y="926"/>
                    </a:lnTo>
                    <a:lnTo>
                      <a:pt x="3082" y="10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6" name="Freeform 18"/>
              <p:cNvSpPr>
                <a:spLocks/>
              </p:cNvSpPr>
              <p:nvPr/>
            </p:nvSpPr>
            <p:spPr bwMode="auto">
              <a:xfrm>
                <a:off x="1398" y="2746"/>
                <a:ext cx="212" cy="132"/>
              </a:xfrm>
              <a:custGeom>
                <a:avLst/>
                <a:gdLst>
                  <a:gd name="T0" fmla="*/ 544 w 635"/>
                  <a:gd name="T1" fmla="*/ 0 h 398"/>
                  <a:gd name="T2" fmla="*/ 504 w 635"/>
                  <a:gd name="T3" fmla="*/ 18 h 398"/>
                  <a:gd name="T4" fmla="*/ 496 w 635"/>
                  <a:gd name="T5" fmla="*/ 52 h 398"/>
                  <a:gd name="T6" fmla="*/ 530 w 635"/>
                  <a:gd name="T7" fmla="*/ 177 h 398"/>
                  <a:gd name="T8" fmla="*/ 515 w 635"/>
                  <a:gd name="T9" fmla="*/ 226 h 398"/>
                  <a:gd name="T10" fmla="*/ 478 w 635"/>
                  <a:gd name="T11" fmla="*/ 262 h 398"/>
                  <a:gd name="T12" fmla="*/ 403 w 635"/>
                  <a:gd name="T13" fmla="*/ 291 h 398"/>
                  <a:gd name="T14" fmla="*/ 352 w 635"/>
                  <a:gd name="T15" fmla="*/ 272 h 398"/>
                  <a:gd name="T16" fmla="*/ 332 w 635"/>
                  <a:gd name="T17" fmla="*/ 226 h 398"/>
                  <a:gd name="T18" fmla="*/ 331 w 635"/>
                  <a:gd name="T19" fmla="*/ 198 h 398"/>
                  <a:gd name="T20" fmla="*/ 303 w 635"/>
                  <a:gd name="T21" fmla="*/ 164 h 398"/>
                  <a:gd name="T22" fmla="*/ 246 w 635"/>
                  <a:gd name="T23" fmla="*/ 180 h 398"/>
                  <a:gd name="T24" fmla="*/ 236 w 635"/>
                  <a:gd name="T25" fmla="*/ 209 h 398"/>
                  <a:gd name="T26" fmla="*/ 220 w 635"/>
                  <a:gd name="T27" fmla="*/ 268 h 398"/>
                  <a:gd name="T28" fmla="*/ 160 w 635"/>
                  <a:gd name="T29" fmla="*/ 310 h 398"/>
                  <a:gd name="T30" fmla="*/ 122 w 635"/>
                  <a:gd name="T31" fmla="*/ 304 h 398"/>
                  <a:gd name="T32" fmla="*/ 83 w 635"/>
                  <a:gd name="T33" fmla="*/ 270 h 398"/>
                  <a:gd name="T34" fmla="*/ 83 w 635"/>
                  <a:gd name="T35" fmla="*/ 182 h 398"/>
                  <a:gd name="T36" fmla="*/ 90 w 635"/>
                  <a:gd name="T37" fmla="*/ 149 h 398"/>
                  <a:gd name="T38" fmla="*/ 62 w 635"/>
                  <a:gd name="T39" fmla="*/ 126 h 398"/>
                  <a:gd name="T40" fmla="*/ 34 w 635"/>
                  <a:gd name="T41" fmla="*/ 139 h 398"/>
                  <a:gd name="T42" fmla="*/ 7 w 635"/>
                  <a:gd name="T43" fmla="*/ 193 h 398"/>
                  <a:gd name="T44" fmla="*/ 3 w 635"/>
                  <a:gd name="T45" fmla="*/ 268 h 398"/>
                  <a:gd name="T46" fmla="*/ 31 w 635"/>
                  <a:gd name="T47" fmla="*/ 336 h 398"/>
                  <a:gd name="T48" fmla="*/ 93 w 635"/>
                  <a:gd name="T49" fmla="*/ 383 h 398"/>
                  <a:gd name="T50" fmla="*/ 139 w 635"/>
                  <a:gd name="T51" fmla="*/ 398 h 398"/>
                  <a:gd name="T52" fmla="*/ 229 w 635"/>
                  <a:gd name="T53" fmla="*/ 383 h 398"/>
                  <a:gd name="T54" fmla="*/ 279 w 635"/>
                  <a:gd name="T55" fmla="*/ 339 h 398"/>
                  <a:gd name="T56" fmla="*/ 350 w 635"/>
                  <a:gd name="T57" fmla="*/ 379 h 398"/>
                  <a:gd name="T58" fmla="*/ 470 w 635"/>
                  <a:gd name="T59" fmla="*/ 375 h 398"/>
                  <a:gd name="T60" fmla="*/ 527 w 635"/>
                  <a:gd name="T61" fmla="*/ 350 h 398"/>
                  <a:gd name="T62" fmla="*/ 600 w 635"/>
                  <a:gd name="T63" fmla="*/ 271 h 398"/>
                  <a:gd name="T64" fmla="*/ 635 w 635"/>
                  <a:gd name="T65" fmla="*/ 166 h 398"/>
                  <a:gd name="T66" fmla="*/ 614 w 635"/>
                  <a:gd name="T67" fmla="*/ 64 h 398"/>
                  <a:gd name="T68" fmla="*/ 555 w 635"/>
                  <a:gd name="T69" fmla="*/ 6 h 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635" h="398">
                    <a:moveTo>
                      <a:pt x="555" y="6"/>
                    </a:moveTo>
                    <a:lnTo>
                      <a:pt x="544" y="0"/>
                    </a:lnTo>
                    <a:lnTo>
                      <a:pt x="521" y="3"/>
                    </a:lnTo>
                    <a:lnTo>
                      <a:pt x="504" y="18"/>
                    </a:lnTo>
                    <a:lnTo>
                      <a:pt x="495" y="39"/>
                    </a:lnTo>
                    <a:lnTo>
                      <a:pt x="496" y="52"/>
                    </a:lnTo>
                    <a:lnTo>
                      <a:pt x="514" y="113"/>
                    </a:lnTo>
                    <a:lnTo>
                      <a:pt x="530" y="177"/>
                    </a:lnTo>
                    <a:lnTo>
                      <a:pt x="527" y="202"/>
                    </a:lnTo>
                    <a:lnTo>
                      <a:pt x="515" y="226"/>
                    </a:lnTo>
                    <a:lnTo>
                      <a:pt x="494" y="251"/>
                    </a:lnTo>
                    <a:lnTo>
                      <a:pt x="478" y="262"/>
                    </a:lnTo>
                    <a:lnTo>
                      <a:pt x="453" y="278"/>
                    </a:lnTo>
                    <a:lnTo>
                      <a:pt x="403" y="291"/>
                    </a:lnTo>
                    <a:lnTo>
                      <a:pt x="370" y="284"/>
                    </a:lnTo>
                    <a:lnTo>
                      <a:pt x="352" y="272"/>
                    </a:lnTo>
                    <a:lnTo>
                      <a:pt x="339" y="252"/>
                    </a:lnTo>
                    <a:lnTo>
                      <a:pt x="332" y="226"/>
                    </a:lnTo>
                    <a:lnTo>
                      <a:pt x="332" y="209"/>
                    </a:lnTo>
                    <a:lnTo>
                      <a:pt x="331" y="198"/>
                    </a:lnTo>
                    <a:lnTo>
                      <a:pt x="324" y="180"/>
                    </a:lnTo>
                    <a:lnTo>
                      <a:pt x="303" y="164"/>
                    </a:lnTo>
                    <a:lnTo>
                      <a:pt x="268" y="164"/>
                    </a:lnTo>
                    <a:lnTo>
                      <a:pt x="246" y="180"/>
                    </a:lnTo>
                    <a:lnTo>
                      <a:pt x="237" y="198"/>
                    </a:lnTo>
                    <a:lnTo>
                      <a:pt x="236" y="209"/>
                    </a:lnTo>
                    <a:lnTo>
                      <a:pt x="233" y="231"/>
                    </a:lnTo>
                    <a:lnTo>
                      <a:pt x="220" y="268"/>
                    </a:lnTo>
                    <a:lnTo>
                      <a:pt x="196" y="297"/>
                    </a:lnTo>
                    <a:lnTo>
                      <a:pt x="160" y="310"/>
                    </a:lnTo>
                    <a:lnTo>
                      <a:pt x="137" y="307"/>
                    </a:lnTo>
                    <a:lnTo>
                      <a:pt x="122" y="304"/>
                    </a:lnTo>
                    <a:lnTo>
                      <a:pt x="102" y="294"/>
                    </a:lnTo>
                    <a:lnTo>
                      <a:pt x="83" y="270"/>
                    </a:lnTo>
                    <a:lnTo>
                      <a:pt x="76" y="228"/>
                    </a:lnTo>
                    <a:lnTo>
                      <a:pt x="83" y="182"/>
                    </a:lnTo>
                    <a:lnTo>
                      <a:pt x="88" y="162"/>
                    </a:lnTo>
                    <a:lnTo>
                      <a:pt x="90" y="149"/>
                    </a:lnTo>
                    <a:lnTo>
                      <a:pt x="80" y="131"/>
                    </a:lnTo>
                    <a:lnTo>
                      <a:pt x="62" y="126"/>
                    </a:lnTo>
                    <a:lnTo>
                      <a:pt x="43" y="130"/>
                    </a:lnTo>
                    <a:lnTo>
                      <a:pt x="34" y="139"/>
                    </a:lnTo>
                    <a:lnTo>
                      <a:pt x="23" y="157"/>
                    </a:lnTo>
                    <a:lnTo>
                      <a:pt x="7" y="193"/>
                    </a:lnTo>
                    <a:lnTo>
                      <a:pt x="0" y="232"/>
                    </a:lnTo>
                    <a:lnTo>
                      <a:pt x="3" y="268"/>
                    </a:lnTo>
                    <a:lnTo>
                      <a:pt x="13" y="304"/>
                    </a:lnTo>
                    <a:lnTo>
                      <a:pt x="31" y="336"/>
                    </a:lnTo>
                    <a:lnTo>
                      <a:pt x="59" y="362"/>
                    </a:lnTo>
                    <a:lnTo>
                      <a:pt x="93" y="383"/>
                    </a:lnTo>
                    <a:lnTo>
                      <a:pt x="113" y="390"/>
                    </a:lnTo>
                    <a:lnTo>
                      <a:pt x="139" y="398"/>
                    </a:lnTo>
                    <a:lnTo>
                      <a:pt x="187" y="398"/>
                    </a:lnTo>
                    <a:lnTo>
                      <a:pt x="229" y="383"/>
                    </a:lnTo>
                    <a:lnTo>
                      <a:pt x="265" y="356"/>
                    </a:lnTo>
                    <a:lnTo>
                      <a:pt x="279" y="339"/>
                    </a:lnTo>
                    <a:lnTo>
                      <a:pt x="299" y="356"/>
                    </a:lnTo>
                    <a:lnTo>
                      <a:pt x="350" y="379"/>
                    </a:lnTo>
                    <a:lnTo>
                      <a:pt x="409" y="386"/>
                    </a:lnTo>
                    <a:lnTo>
                      <a:pt x="470" y="375"/>
                    </a:lnTo>
                    <a:lnTo>
                      <a:pt x="502" y="362"/>
                    </a:lnTo>
                    <a:lnTo>
                      <a:pt x="527" y="350"/>
                    </a:lnTo>
                    <a:lnTo>
                      <a:pt x="567" y="316"/>
                    </a:lnTo>
                    <a:lnTo>
                      <a:pt x="600" y="271"/>
                    </a:lnTo>
                    <a:lnTo>
                      <a:pt x="623" y="221"/>
                    </a:lnTo>
                    <a:lnTo>
                      <a:pt x="635" y="166"/>
                    </a:lnTo>
                    <a:lnTo>
                      <a:pt x="632" y="113"/>
                    </a:lnTo>
                    <a:lnTo>
                      <a:pt x="614" y="64"/>
                    </a:lnTo>
                    <a:lnTo>
                      <a:pt x="581" y="23"/>
                    </a:lnTo>
                    <a:lnTo>
                      <a:pt x="555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7" name="Freeform 19"/>
              <p:cNvSpPr>
                <a:spLocks/>
              </p:cNvSpPr>
              <p:nvPr/>
            </p:nvSpPr>
            <p:spPr bwMode="auto">
              <a:xfrm>
                <a:off x="1655" y="2515"/>
                <a:ext cx="176" cy="179"/>
              </a:xfrm>
              <a:custGeom>
                <a:avLst/>
                <a:gdLst>
                  <a:gd name="T0" fmla="*/ 301 w 528"/>
                  <a:gd name="T1" fmla="*/ 1 h 538"/>
                  <a:gd name="T2" fmla="*/ 268 w 528"/>
                  <a:gd name="T3" fmla="*/ 27 h 538"/>
                  <a:gd name="T4" fmla="*/ 273 w 528"/>
                  <a:gd name="T5" fmla="*/ 82 h 538"/>
                  <a:gd name="T6" fmla="*/ 298 w 528"/>
                  <a:gd name="T7" fmla="*/ 95 h 538"/>
                  <a:gd name="T8" fmla="*/ 373 w 528"/>
                  <a:gd name="T9" fmla="*/ 112 h 538"/>
                  <a:gd name="T10" fmla="*/ 419 w 528"/>
                  <a:gd name="T11" fmla="*/ 145 h 538"/>
                  <a:gd name="T12" fmla="*/ 423 w 528"/>
                  <a:gd name="T13" fmla="*/ 191 h 538"/>
                  <a:gd name="T14" fmla="*/ 409 w 528"/>
                  <a:gd name="T15" fmla="*/ 220 h 538"/>
                  <a:gd name="T16" fmla="*/ 357 w 528"/>
                  <a:gd name="T17" fmla="*/ 265 h 538"/>
                  <a:gd name="T18" fmla="*/ 245 w 528"/>
                  <a:gd name="T19" fmla="*/ 269 h 538"/>
                  <a:gd name="T20" fmla="*/ 207 w 528"/>
                  <a:gd name="T21" fmla="*/ 256 h 538"/>
                  <a:gd name="T22" fmla="*/ 188 w 528"/>
                  <a:gd name="T23" fmla="*/ 250 h 538"/>
                  <a:gd name="T24" fmla="*/ 150 w 528"/>
                  <a:gd name="T25" fmla="*/ 268 h 538"/>
                  <a:gd name="T26" fmla="*/ 141 w 528"/>
                  <a:gd name="T27" fmla="*/ 324 h 538"/>
                  <a:gd name="T28" fmla="*/ 161 w 528"/>
                  <a:gd name="T29" fmla="*/ 341 h 538"/>
                  <a:gd name="T30" fmla="*/ 173 w 528"/>
                  <a:gd name="T31" fmla="*/ 347 h 538"/>
                  <a:gd name="T32" fmla="*/ 178 w 528"/>
                  <a:gd name="T33" fmla="*/ 348 h 538"/>
                  <a:gd name="T34" fmla="*/ 184 w 528"/>
                  <a:gd name="T35" fmla="*/ 351 h 538"/>
                  <a:gd name="T36" fmla="*/ 220 w 528"/>
                  <a:gd name="T37" fmla="*/ 367 h 538"/>
                  <a:gd name="T38" fmla="*/ 243 w 528"/>
                  <a:gd name="T39" fmla="*/ 399 h 538"/>
                  <a:gd name="T40" fmla="*/ 180 w 528"/>
                  <a:gd name="T41" fmla="*/ 443 h 538"/>
                  <a:gd name="T42" fmla="*/ 131 w 528"/>
                  <a:gd name="T43" fmla="*/ 456 h 538"/>
                  <a:gd name="T44" fmla="*/ 62 w 528"/>
                  <a:gd name="T45" fmla="*/ 456 h 538"/>
                  <a:gd name="T46" fmla="*/ 50 w 528"/>
                  <a:gd name="T47" fmla="*/ 443 h 538"/>
                  <a:gd name="T48" fmla="*/ 10 w 528"/>
                  <a:gd name="T49" fmla="*/ 446 h 538"/>
                  <a:gd name="T50" fmla="*/ 3 w 528"/>
                  <a:gd name="T51" fmla="*/ 475 h 538"/>
                  <a:gd name="T52" fmla="*/ 45 w 528"/>
                  <a:gd name="T53" fmla="*/ 525 h 538"/>
                  <a:gd name="T54" fmla="*/ 134 w 528"/>
                  <a:gd name="T55" fmla="*/ 538 h 538"/>
                  <a:gd name="T56" fmla="*/ 190 w 528"/>
                  <a:gd name="T57" fmla="*/ 528 h 538"/>
                  <a:gd name="T58" fmla="*/ 302 w 528"/>
                  <a:gd name="T59" fmla="*/ 465 h 538"/>
                  <a:gd name="T60" fmla="*/ 355 w 528"/>
                  <a:gd name="T61" fmla="*/ 383 h 538"/>
                  <a:gd name="T62" fmla="*/ 357 w 528"/>
                  <a:gd name="T63" fmla="*/ 366 h 538"/>
                  <a:gd name="T64" fmla="*/ 425 w 528"/>
                  <a:gd name="T65" fmla="*/ 341 h 538"/>
                  <a:gd name="T66" fmla="*/ 497 w 528"/>
                  <a:gd name="T67" fmla="*/ 271 h 538"/>
                  <a:gd name="T68" fmla="*/ 520 w 528"/>
                  <a:gd name="T69" fmla="*/ 220 h 538"/>
                  <a:gd name="T70" fmla="*/ 520 w 528"/>
                  <a:gd name="T71" fmla="*/ 127 h 538"/>
                  <a:gd name="T72" fmla="*/ 469 w 528"/>
                  <a:gd name="T73" fmla="*/ 53 h 538"/>
                  <a:gd name="T74" fmla="*/ 384 w 528"/>
                  <a:gd name="T75" fmla="*/ 9 h 538"/>
                  <a:gd name="T76" fmla="*/ 311 w 528"/>
                  <a:gd name="T77" fmla="*/ 0 h 5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28" h="538">
                    <a:moveTo>
                      <a:pt x="311" y="0"/>
                    </a:moveTo>
                    <a:lnTo>
                      <a:pt x="301" y="1"/>
                    </a:lnTo>
                    <a:lnTo>
                      <a:pt x="285" y="9"/>
                    </a:lnTo>
                    <a:lnTo>
                      <a:pt x="268" y="27"/>
                    </a:lnTo>
                    <a:lnTo>
                      <a:pt x="263" y="60"/>
                    </a:lnTo>
                    <a:lnTo>
                      <a:pt x="273" y="82"/>
                    </a:lnTo>
                    <a:lnTo>
                      <a:pt x="288" y="92"/>
                    </a:lnTo>
                    <a:lnTo>
                      <a:pt x="298" y="95"/>
                    </a:lnTo>
                    <a:lnTo>
                      <a:pt x="321" y="99"/>
                    </a:lnTo>
                    <a:lnTo>
                      <a:pt x="373" y="112"/>
                    </a:lnTo>
                    <a:lnTo>
                      <a:pt x="404" y="129"/>
                    </a:lnTo>
                    <a:lnTo>
                      <a:pt x="419" y="145"/>
                    </a:lnTo>
                    <a:lnTo>
                      <a:pt x="426" y="165"/>
                    </a:lnTo>
                    <a:lnTo>
                      <a:pt x="423" y="191"/>
                    </a:lnTo>
                    <a:lnTo>
                      <a:pt x="416" y="206"/>
                    </a:lnTo>
                    <a:lnTo>
                      <a:pt x="409" y="220"/>
                    </a:lnTo>
                    <a:lnTo>
                      <a:pt x="391" y="242"/>
                    </a:lnTo>
                    <a:lnTo>
                      <a:pt x="357" y="265"/>
                    </a:lnTo>
                    <a:lnTo>
                      <a:pt x="302" y="276"/>
                    </a:lnTo>
                    <a:lnTo>
                      <a:pt x="245" y="269"/>
                    </a:lnTo>
                    <a:lnTo>
                      <a:pt x="217" y="260"/>
                    </a:lnTo>
                    <a:lnTo>
                      <a:pt x="207" y="256"/>
                    </a:lnTo>
                    <a:lnTo>
                      <a:pt x="199" y="253"/>
                    </a:lnTo>
                    <a:lnTo>
                      <a:pt x="188" y="250"/>
                    </a:lnTo>
                    <a:lnTo>
                      <a:pt x="171" y="253"/>
                    </a:lnTo>
                    <a:lnTo>
                      <a:pt x="150" y="268"/>
                    </a:lnTo>
                    <a:lnTo>
                      <a:pt x="135" y="299"/>
                    </a:lnTo>
                    <a:lnTo>
                      <a:pt x="141" y="324"/>
                    </a:lnTo>
                    <a:lnTo>
                      <a:pt x="151" y="337"/>
                    </a:lnTo>
                    <a:lnTo>
                      <a:pt x="161" y="341"/>
                    </a:lnTo>
                    <a:lnTo>
                      <a:pt x="167" y="344"/>
                    </a:lnTo>
                    <a:lnTo>
                      <a:pt x="173" y="347"/>
                    </a:lnTo>
                    <a:lnTo>
                      <a:pt x="173" y="347"/>
                    </a:lnTo>
                    <a:lnTo>
                      <a:pt x="178" y="348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220" y="367"/>
                    </a:lnTo>
                    <a:lnTo>
                      <a:pt x="252" y="386"/>
                    </a:lnTo>
                    <a:lnTo>
                      <a:pt x="243" y="399"/>
                    </a:lnTo>
                    <a:lnTo>
                      <a:pt x="220" y="420"/>
                    </a:lnTo>
                    <a:lnTo>
                      <a:pt x="180" y="443"/>
                    </a:lnTo>
                    <a:lnTo>
                      <a:pt x="150" y="452"/>
                    </a:lnTo>
                    <a:lnTo>
                      <a:pt x="131" y="456"/>
                    </a:lnTo>
                    <a:lnTo>
                      <a:pt x="85" y="459"/>
                    </a:lnTo>
                    <a:lnTo>
                      <a:pt x="62" y="456"/>
                    </a:lnTo>
                    <a:lnTo>
                      <a:pt x="57" y="453"/>
                    </a:lnTo>
                    <a:lnTo>
                      <a:pt x="50" y="443"/>
                    </a:lnTo>
                    <a:lnTo>
                      <a:pt x="30" y="438"/>
                    </a:lnTo>
                    <a:lnTo>
                      <a:pt x="10" y="446"/>
                    </a:lnTo>
                    <a:lnTo>
                      <a:pt x="0" y="463"/>
                    </a:lnTo>
                    <a:lnTo>
                      <a:pt x="3" y="475"/>
                    </a:lnTo>
                    <a:lnTo>
                      <a:pt x="13" y="498"/>
                    </a:lnTo>
                    <a:lnTo>
                      <a:pt x="45" y="525"/>
                    </a:lnTo>
                    <a:lnTo>
                      <a:pt x="88" y="537"/>
                    </a:lnTo>
                    <a:lnTo>
                      <a:pt x="134" y="538"/>
                    </a:lnTo>
                    <a:lnTo>
                      <a:pt x="155" y="534"/>
                    </a:lnTo>
                    <a:lnTo>
                      <a:pt x="190" y="528"/>
                    </a:lnTo>
                    <a:lnTo>
                      <a:pt x="250" y="504"/>
                    </a:lnTo>
                    <a:lnTo>
                      <a:pt x="302" y="465"/>
                    </a:lnTo>
                    <a:lnTo>
                      <a:pt x="341" y="414"/>
                    </a:lnTo>
                    <a:lnTo>
                      <a:pt x="355" y="383"/>
                    </a:lnTo>
                    <a:lnTo>
                      <a:pt x="358" y="374"/>
                    </a:lnTo>
                    <a:lnTo>
                      <a:pt x="357" y="366"/>
                    </a:lnTo>
                    <a:lnTo>
                      <a:pt x="381" y="360"/>
                    </a:lnTo>
                    <a:lnTo>
                      <a:pt x="425" y="341"/>
                    </a:lnTo>
                    <a:lnTo>
                      <a:pt x="463" y="311"/>
                    </a:lnTo>
                    <a:lnTo>
                      <a:pt x="497" y="271"/>
                    </a:lnTo>
                    <a:lnTo>
                      <a:pt x="509" y="246"/>
                    </a:lnTo>
                    <a:lnTo>
                      <a:pt x="520" y="220"/>
                    </a:lnTo>
                    <a:lnTo>
                      <a:pt x="528" y="171"/>
                    </a:lnTo>
                    <a:lnTo>
                      <a:pt x="520" y="127"/>
                    </a:lnTo>
                    <a:lnTo>
                      <a:pt x="499" y="86"/>
                    </a:lnTo>
                    <a:lnTo>
                      <a:pt x="469" y="53"/>
                    </a:lnTo>
                    <a:lnTo>
                      <a:pt x="430" y="26"/>
                    </a:lnTo>
                    <a:lnTo>
                      <a:pt x="384" y="9"/>
                    </a:lnTo>
                    <a:lnTo>
                      <a:pt x="337" y="0"/>
                    </a:lnTo>
                    <a:lnTo>
                      <a:pt x="31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8" name="Freeform 20"/>
              <p:cNvSpPr>
                <a:spLocks/>
              </p:cNvSpPr>
              <p:nvPr/>
            </p:nvSpPr>
            <p:spPr bwMode="auto">
              <a:xfrm>
                <a:off x="1665" y="2702"/>
                <a:ext cx="205" cy="210"/>
              </a:xfrm>
              <a:custGeom>
                <a:avLst/>
                <a:gdLst>
                  <a:gd name="T0" fmla="*/ 388 w 613"/>
                  <a:gd name="T1" fmla="*/ 3 h 630"/>
                  <a:gd name="T2" fmla="*/ 357 w 613"/>
                  <a:gd name="T3" fmla="*/ 52 h 630"/>
                  <a:gd name="T4" fmla="*/ 381 w 613"/>
                  <a:gd name="T5" fmla="*/ 89 h 630"/>
                  <a:gd name="T6" fmla="*/ 466 w 613"/>
                  <a:gd name="T7" fmla="*/ 128 h 630"/>
                  <a:gd name="T8" fmla="*/ 511 w 613"/>
                  <a:gd name="T9" fmla="*/ 174 h 630"/>
                  <a:gd name="T10" fmla="*/ 506 w 613"/>
                  <a:gd name="T11" fmla="*/ 230 h 630"/>
                  <a:gd name="T12" fmla="*/ 486 w 613"/>
                  <a:gd name="T13" fmla="*/ 265 h 630"/>
                  <a:gd name="T14" fmla="*/ 431 w 613"/>
                  <a:gd name="T15" fmla="*/ 307 h 630"/>
                  <a:gd name="T16" fmla="*/ 349 w 613"/>
                  <a:gd name="T17" fmla="*/ 312 h 630"/>
                  <a:gd name="T18" fmla="*/ 257 w 613"/>
                  <a:gd name="T19" fmla="*/ 265 h 630"/>
                  <a:gd name="T20" fmla="*/ 253 w 613"/>
                  <a:gd name="T21" fmla="*/ 260 h 630"/>
                  <a:gd name="T22" fmla="*/ 239 w 613"/>
                  <a:gd name="T23" fmla="*/ 252 h 630"/>
                  <a:gd name="T24" fmla="*/ 198 w 613"/>
                  <a:gd name="T25" fmla="*/ 256 h 630"/>
                  <a:gd name="T26" fmla="*/ 175 w 613"/>
                  <a:gd name="T27" fmla="*/ 311 h 630"/>
                  <a:gd name="T28" fmla="*/ 188 w 613"/>
                  <a:gd name="T29" fmla="*/ 334 h 630"/>
                  <a:gd name="T30" fmla="*/ 214 w 613"/>
                  <a:gd name="T31" fmla="*/ 354 h 630"/>
                  <a:gd name="T32" fmla="*/ 256 w 613"/>
                  <a:gd name="T33" fmla="*/ 422 h 630"/>
                  <a:gd name="T34" fmla="*/ 224 w 613"/>
                  <a:gd name="T35" fmla="*/ 512 h 630"/>
                  <a:gd name="T36" fmla="*/ 180 w 613"/>
                  <a:gd name="T37" fmla="*/ 543 h 630"/>
                  <a:gd name="T38" fmla="*/ 119 w 613"/>
                  <a:gd name="T39" fmla="*/ 547 h 630"/>
                  <a:gd name="T40" fmla="*/ 72 w 613"/>
                  <a:gd name="T41" fmla="*/ 495 h 630"/>
                  <a:gd name="T42" fmla="*/ 51 w 613"/>
                  <a:gd name="T43" fmla="*/ 397 h 630"/>
                  <a:gd name="T44" fmla="*/ 37 w 613"/>
                  <a:gd name="T45" fmla="*/ 374 h 630"/>
                  <a:gd name="T46" fmla="*/ 5 w 613"/>
                  <a:gd name="T47" fmla="*/ 387 h 630"/>
                  <a:gd name="T48" fmla="*/ 0 w 613"/>
                  <a:gd name="T49" fmla="*/ 425 h 630"/>
                  <a:gd name="T50" fmla="*/ 13 w 613"/>
                  <a:gd name="T51" fmla="*/ 540 h 630"/>
                  <a:gd name="T52" fmla="*/ 66 w 613"/>
                  <a:gd name="T53" fmla="*/ 607 h 630"/>
                  <a:gd name="T54" fmla="*/ 131 w 613"/>
                  <a:gd name="T55" fmla="*/ 630 h 630"/>
                  <a:gd name="T56" fmla="*/ 220 w 613"/>
                  <a:gd name="T57" fmla="*/ 615 h 630"/>
                  <a:gd name="T58" fmla="*/ 263 w 613"/>
                  <a:gd name="T59" fmla="*/ 594 h 630"/>
                  <a:gd name="T60" fmla="*/ 329 w 613"/>
                  <a:gd name="T61" fmla="*/ 522 h 630"/>
                  <a:gd name="T62" fmla="*/ 352 w 613"/>
                  <a:gd name="T63" fmla="*/ 452 h 630"/>
                  <a:gd name="T64" fmla="*/ 352 w 613"/>
                  <a:gd name="T65" fmla="*/ 410 h 630"/>
                  <a:gd name="T66" fmla="*/ 446 w 613"/>
                  <a:gd name="T67" fmla="*/ 404 h 630"/>
                  <a:gd name="T68" fmla="*/ 555 w 613"/>
                  <a:gd name="T69" fmla="*/ 338 h 630"/>
                  <a:gd name="T70" fmla="*/ 594 w 613"/>
                  <a:gd name="T71" fmla="*/ 283 h 630"/>
                  <a:gd name="T72" fmla="*/ 613 w 613"/>
                  <a:gd name="T73" fmla="*/ 177 h 630"/>
                  <a:gd name="T74" fmla="*/ 574 w 613"/>
                  <a:gd name="T75" fmla="*/ 82 h 630"/>
                  <a:gd name="T76" fmla="*/ 489 w 613"/>
                  <a:gd name="T77" fmla="*/ 17 h 630"/>
                  <a:gd name="T78" fmla="*/ 404 w 613"/>
                  <a:gd name="T79" fmla="*/ 0 h 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13" h="630">
                    <a:moveTo>
                      <a:pt x="404" y="0"/>
                    </a:moveTo>
                    <a:lnTo>
                      <a:pt x="388" y="3"/>
                    </a:lnTo>
                    <a:lnTo>
                      <a:pt x="365" y="21"/>
                    </a:lnTo>
                    <a:lnTo>
                      <a:pt x="357" y="52"/>
                    </a:lnTo>
                    <a:lnTo>
                      <a:pt x="367" y="79"/>
                    </a:lnTo>
                    <a:lnTo>
                      <a:pt x="381" y="89"/>
                    </a:lnTo>
                    <a:lnTo>
                      <a:pt x="410" y="101"/>
                    </a:lnTo>
                    <a:lnTo>
                      <a:pt x="466" y="128"/>
                    </a:lnTo>
                    <a:lnTo>
                      <a:pt x="498" y="152"/>
                    </a:lnTo>
                    <a:lnTo>
                      <a:pt x="511" y="174"/>
                    </a:lnTo>
                    <a:lnTo>
                      <a:pt x="515" y="200"/>
                    </a:lnTo>
                    <a:lnTo>
                      <a:pt x="506" y="230"/>
                    </a:lnTo>
                    <a:lnTo>
                      <a:pt x="498" y="249"/>
                    </a:lnTo>
                    <a:lnTo>
                      <a:pt x="486" y="265"/>
                    </a:lnTo>
                    <a:lnTo>
                      <a:pt x="462" y="291"/>
                    </a:lnTo>
                    <a:lnTo>
                      <a:pt x="431" y="307"/>
                    </a:lnTo>
                    <a:lnTo>
                      <a:pt x="400" y="314"/>
                    </a:lnTo>
                    <a:lnTo>
                      <a:pt x="349" y="312"/>
                    </a:lnTo>
                    <a:lnTo>
                      <a:pt x="285" y="286"/>
                    </a:lnTo>
                    <a:lnTo>
                      <a:pt x="257" y="265"/>
                    </a:lnTo>
                    <a:lnTo>
                      <a:pt x="257" y="265"/>
                    </a:lnTo>
                    <a:lnTo>
                      <a:pt x="253" y="260"/>
                    </a:lnTo>
                    <a:lnTo>
                      <a:pt x="247" y="258"/>
                    </a:lnTo>
                    <a:lnTo>
                      <a:pt x="239" y="252"/>
                    </a:lnTo>
                    <a:lnTo>
                      <a:pt x="223" y="249"/>
                    </a:lnTo>
                    <a:lnTo>
                      <a:pt x="198" y="256"/>
                    </a:lnTo>
                    <a:lnTo>
                      <a:pt x="177" y="285"/>
                    </a:lnTo>
                    <a:lnTo>
                      <a:pt x="175" y="311"/>
                    </a:lnTo>
                    <a:lnTo>
                      <a:pt x="181" y="327"/>
                    </a:lnTo>
                    <a:lnTo>
                      <a:pt x="188" y="334"/>
                    </a:lnTo>
                    <a:lnTo>
                      <a:pt x="201" y="344"/>
                    </a:lnTo>
                    <a:lnTo>
                      <a:pt x="214" y="354"/>
                    </a:lnTo>
                    <a:lnTo>
                      <a:pt x="234" y="376"/>
                    </a:lnTo>
                    <a:lnTo>
                      <a:pt x="256" y="422"/>
                    </a:lnTo>
                    <a:lnTo>
                      <a:pt x="253" y="469"/>
                    </a:lnTo>
                    <a:lnTo>
                      <a:pt x="224" y="512"/>
                    </a:lnTo>
                    <a:lnTo>
                      <a:pt x="198" y="531"/>
                    </a:lnTo>
                    <a:lnTo>
                      <a:pt x="180" y="543"/>
                    </a:lnTo>
                    <a:lnTo>
                      <a:pt x="146" y="551"/>
                    </a:lnTo>
                    <a:lnTo>
                      <a:pt x="119" y="547"/>
                    </a:lnTo>
                    <a:lnTo>
                      <a:pt x="96" y="533"/>
                    </a:lnTo>
                    <a:lnTo>
                      <a:pt x="72" y="495"/>
                    </a:lnTo>
                    <a:lnTo>
                      <a:pt x="54" y="430"/>
                    </a:lnTo>
                    <a:lnTo>
                      <a:pt x="51" y="397"/>
                    </a:lnTo>
                    <a:lnTo>
                      <a:pt x="50" y="386"/>
                    </a:lnTo>
                    <a:lnTo>
                      <a:pt x="37" y="374"/>
                    </a:lnTo>
                    <a:lnTo>
                      <a:pt x="20" y="374"/>
                    </a:lnTo>
                    <a:lnTo>
                      <a:pt x="5" y="387"/>
                    </a:lnTo>
                    <a:lnTo>
                      <a:pt x="2" y="397"/>
                    </a:lnTo>
                    <a:lnTo>
                      <a:pt x="0" y="425"/>
                    </a:lnTo>
                    <a:lnTo>
                      <a:pt x="1" y="484"/>
                    </a:lnTo>
                    <a:lnTo>
                      <a:pt x="13" y="540"/>
                    </a:lnTo>
                    <a:lnTo>
                      <a:pt x="43" y="589"/>
                    </a:lnTo>
                    <a:lnTo>
                      <a:pt x="66" y="607"/>
                    </a:lnTo>
                    <a:lnTo>
                      <a:pt x="87" y="619"/>
                    </a:lnTo>
                    <a:lnTo>
                      <a:pt x="131" y="630"/>
                    </a:lnTo>
                    <a:lnTo>
                      <a:pt x="175" y="628"/>
                    </a:lnTo>
                    <a:lnTo>
                      <a:pt x="220" y="615"/>
                    </a:lnTo>
                    <a:lnTo>
                      <a:pt x="241" y="606"/>
                    </a:lnTo>
                    <a:lnTo>
                      <a:pt x="263" y="594"/>
                    </a:lnTo>
                    <a:lnTo>
                      <a:pt x="300" y="561"/>
                    </a:lnTo>
                    <a:lnTo>
                      <a:pt x="329" y="522"/>
                    </a:lnTo>
                    <a:lnTo>
                      <a:pt x="348" y="476"/>
                    </a:lnTo>
                    <a:lnTo>
                      <a:pt x="352" y="452"/>
                    </a:lnTo>
                    <a:lnTo>
                      <a:pt x="355" y="430"/>
                    </a:lnTo>
                    <a:lnTo>
                      <a:pt x="352" y="410"/>
                    </a:lnTo>
                    <a:lnTo>
                      <a:pt x="384" y="413"/>
                    </a:lnTo>
                    <a:lnTo>
                      <a:pt x="446" y="404"/>
                    </a:lnTo>
                    <a:lnTo>
                      <a:pt x="505" y="380"/>
                    </a:lnTo>
                    <a:lnTo>
                      <a:pt x="555" y="338"/>
                    </a:lnTo>
                    <a:lnTo>
                      <a:pt x="577" y="309"/>
                    </a:lnTo>
                    <a:lnTo>
                      <a:pt x="594" y="283"/>
                    </a:lnTo>
                    <a:lnTo>
                      <a:pt x="611" y="230"/>
                    </a:lnTo>
                    <a:lnTo>
                      <a:pt x="613" y="177"/>
                    </a:lnTo>
                    <a:lnTo>
                      <a:pt x="600" y="127"/>
                    </a:lnTo>
                    <a:lnTo>
                      <a:pt x="574" y="82"/>
                    </a:lnTo>
                    <a:lnTo>
                      <a:pt x="537" y="44"/>
                    </a:lnTo>
                    <a:lnTo>
                      <a:pt x="489" y="17"/>
                    </a:lnTo>
                    <a:lnTo>
                      <a:pt x="434" y="1"/>
                    </a:lnTo>
                    <a:lnTo>
                      <a:pt x="40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72" name="Group 31"/>
            <p:cNvGrpSpPr>
              <a:grpSpLocks noChangeAspect="1"/>
            </p:cNvGrpSpPr>
            <p:nvPr/>
          </p:nvGrpSpPr>
          <p:grpSpPr bwMode="auto">
            <a:xfrm>
              <a:off x="594443" y="5066831"/>
              <a:ext cx="167284" cy="203007"/>
              <a:chOff x="2647" y="1727"/>
              <a:chExt cx="192" cy="233"/>
            </a:xfrm>
            <a:solidFill>
              <a:schemeClr val="bg1">
                <a:lumMod val="85000"/>
              </a:schemeClr>
            </a:solidFill>
          </p:grpSpPr>
          <p:sp>
            <p:nvSpPr>
              <p:cNvPr id="73" name="Freeform 32"/>
              <p:cNvSpPr>
                <a:spLocks/>
              </p:cNvSpPr>
              <p:nvPr/>
            </p:nvSpPr>
            <p:spPr bwMode="auto">
              <a:xfrm>
                <a:off x="2699" y="1727"/>
                <a:ext cx="140" cy="152"/>
              </a:xfrm>
              <a:custGeom>
                <a:avLst/>
                <a:gdLst>
                  <a:gd name="T0" fmla="*/ 94 w 421"/>
                  <a:gd name="T1" fmla="*/ 455 h 455"/>
                  <a:gd name="T2" fmla="*/ 0 w 421"/>
                  <a:gd name="T3" fmla="*/ 362 h 455"/>
                  <a:gd name="T4" fmla="*/ 172 w 421"/>
                  <a:gd name="T5" fmla="*/ 191 h 455"/>
                  <a:gd name="T6" fmla="*/ 371 w 421"/>
                  <a:gd name="T7" fmla="*/ 1 h 455"/>
                  <a:gd name="T8" fmla="*/ 377 w 421"/>
                  <a:gd name="T9" fmla="*/ 0 h 455"/>
                  <a:gd name="T10" fmla="*/ 404 w 421"/>
                  <a:gd name="T11" fmla="*/ 4 h 455"/>
                  <a:gd name="T12" fmla="*/ 419 w 421"/>
                  <a:gd name="T13" fmla="*/ 21 h 455"/>
                  <a:gd name="T14" fmla="*/ 421 w 421"/>
                  <a:gd name="T15" fmla="*/ 37 h 455"/>
                  <a:gd name="T16" fmla="*/ 364 w 421"/>
                  <a:gd name="T17" fmla="*/ 120 h 455"/>
                  <a:gd name="T18" fmla="*/ 130 w 421"/>
                  <a:gd name="T19" fmla="*/ 410 h 455"/>
                  <a:gd name="T20" fmla="*/ 94 w 421"/>
                  <a:gd name="T21" fmla="*/ 455 h 4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21" h="455">
                    <a:moveTo>
                      <a:pt x="94" y="455"/>
                    </a:moveTo>
                    <a:lnTo>
                      <a:pt x="0" y="362"/>
                    </a:lnTo>
                    <a:lnTo>
                      <a:pt x="172" y="191"/>
                    </a:lnTo>
                    <a:lnTo>
                      <a:pt x="371" y="1"/>
                    </a:lnTo>
                    <a:lnTo>
                      <a:pt x="377" y="0"/>
                    </a:lnTo>
                    <a:lnTo>
                      <a:pt x="404" y="4"/>
                    </a:lnTo>
                    <a:lnTo>
                      <a:pt x="419" y="21"/>
                    </a:lnTo>
                    <a:lnTo>
                      <a:pt x="421" y="37"/>
                    </a:lnTo>
                    <a:lnTo>
                      <a:pt x="364" y="120"/>
                    </a:lnTo>
                    <a:lnTo>
                      <a:pt x="130" y="410"/>
                    </a:lnTo>
                    <a:lnTo>
                      <a:pt x="94" y="45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4" name="Freeform 33"/>
              <p:cNvSpPr>
                <a:spLocks/>
              </p:cNvSpPr>
              <p:nvPr/>
            </p:nvSpPr>
            <p:spPr bwMode="auto">
              <a:xfrm>
                <a:off x="2647" y="1856"/>
                <a:ext cx="76" cy="104"/>
              </a:xfrm>
              <a:custGeom>
                <a:avLst/>
                <a:gdLst>
                  <a:gd name="T0" fmla="*/ 22 w 226"/>
                  <a:gd name="T1" fmla="*/ 314 h 314"/>
                  <a:gd name="T2" fmla="*/ 21 w 226"/>
                  <a:gd name="T3" fmla="*/ 301 h 314"/>
                  <a:gd name="T4" fmla="*/ 37 w 226"/>
                  <a:gd name="T5" fmla="*/ 242 h 314"/>
                  <a:gd name="T6" fmla="*/ 63 w 226"/>
                  <a:gd name="T7" fmla="*/ 219 h 314"/>
                  <a:gd name="T8" fmla="*/ 90 w 226"/>
                  <a:gd name="T9" fmla="*/ 211 h 314"/>
                  <a:gd name="T10" fmla="*/ 107 w 226"/>
                  <a:gd name="T11" fmla="*/ 209 h 314"/>
                  <a:gd name="T12" fmla="*/ 125 w 226"/>
                  <a:gd name="T13" fmla="*/ 208 h 314"/>
                  <a:gd name="T14" fmla="*/ 153 w 226"/>
                  <a:gd name="T15" fmla="*/ 199 h 314"/>
                  <a:gd name="T16" fmla="*/ 188 w 226"/>
                  <a:gd name="T17" fmla="*/ 173 h 314"/>
                  <a:gd name="T18" fmla="*/ 223 w 226"/>
                  <a:gd name="T19" fmla="*/ 107 h 314"/>
                  <a:gd name="T20" fmla="*/ 226 w 226"/>
                  <a:gd name="T21" fmla="*/ 91 h 314"/>
                  <a:gd name="T22" fmla="*/ 132 w 226"/>
                  <a:gd name="T23" fmla="*/ 0 h 314"/>
                  <a:gd name="T24" fmla="*/ 96 w 226"/>
                  <a:gd name="T25" fmla="*/ 17 h 314"/>
                  <a:gd name="T26" fmla="*/ 44 w 226"/>
                  <a:gd name="T27" fmla="*/ 61 h 314"/>
                  <a:gd name="T28" fmla="*/ 13 w 226"/>
                  <a:gd name="T29" fmla="*/ 113 h 314"/>
                  <a:gd name="T30" fmla="*/ 0 w 226"/>
                  <a:gd name="T31" fmla="*/ 165 h 314"/>
                  <a:gd name="T32" fmla="*/ 2 w 226"/>
                  <a:gd name="T33" fmla="*/ 239 h 314"/>
                  <a:gd name="T34" fmla="*/ 19 w 226"/>
                  <a:gd name="T35" fmla="*/ 307 h 314"/>
                  <a:gd name="T36" fmla="*/ 22 w 226"/>
                  <a:gd name="T37" fmla="*/ 314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26" h="314">
                    <a:moveTo>
                      <a:pt x="22" y="314"/>
                    </a:moveTo>
                    <a:lnTo>
                      <a:pt x="21" y="301"/>
                    </a:lnTo>
                    <a:lnTo>
                      <a:pt x="37" y="242"/>
                    </a:lnTo>
                    <a:lnTo>
                      <a:pt x="63" y="219"/>
                    </a:lnTo>
                    <a:lnTo>
                      <a:pt x="90" y="211"/>
                    </a:lnTo>
                    <a:lnTo>
                      <a:pt x="107" y="209"/>
                    </a:lnTo>
                    <a:lnTo>
                      <a:pt x="125" y="208"/>
                    </a:lnTo>
                    <a:lnTo>
                      <a:pt x="153" y="199"/>
                    </a:lnTo>
                    <a:lnTo>
                      <a:pt x="188" y="173"/>
                    </a:lnTo>
                    <a:lnTo>
                      <a:pt x="223" y="107"/>
                    </a:lnTo>
                    <a:lnTo>
                      <a:pt x="226" y="91"/>
                    </a:lnTo>
                    <a:lnTo>
                      <a:pt x="132" y="0"/>
                    </a:lnTo>
                    <a:lnTo>
                      <a:pt x="96" y="17"/>
                    </a:lnTo>
                    <a:lnTo>
                      <a:pt x="44" y="61"/>
                    </a:lnTo>
                    <a:lnTo>
                      <a:pt x="13" y="113"/>
                    </a:lnTo>
                    <a:lnTo>
                      <a:pt x="0" y="165"/>
                    </a:lnTo>
                    <a:lnTo>
                      <a:pt x="2" y="239"/>
                    </a:lnTo>
                    <a:lnTo>
                      <a:pt x="19" y="307"/>
                    </a:lnTo>
                    <a:lnTo>
                      <a:pt x="22" y="3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2" name="Rectangle 2">
            <a:extLst>
              <a:ext uri="{FF2B5EF4-FFF2-40B4-BE49-F238E27FC236}">
                <a16:creationId xmlns:a16="http://schemas.microsoft.com/office/drawing/2014/main" id="{ABC764A1-D4FB-4714-A32E-7F6C7FEFA6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9553CEE-9F80-4FF4-AA9A-4692376800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4560" y="644874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8A918D1C-C1E5-4AE9-B683-451FD2BB3C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88FF2E7-9551-492E-8C8D-1BD2F8FC06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950" y="1248844"/>
            <a:ext cx="4972050" cy="479107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477A561-01B6-43DE-9E8B-D0E441CADF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7425" y="1102074"/>
            <a:ext cx="5000625" cy="303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3427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409575" y="419993"/>
            <a:ext cx="11372850" cy="6018014"/>
          </a:xfrm>
          <a:prstGeom prst="rect">
            <a:avLst/>
          </a:prstGeom>
          <a:solidFill>
            <a:schemeClr val="bg1"/>
          </a:solidFill>
          <a:ln w="187325">
            <a:noFill/>
          </a:ln>
          <a:effectLst>
            <a:outerShdw blurRad="431800" dist="241300" dir="5400000" sx="97000" sy="97000" algn="t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2" latinLnBrk="0">
              <a:lnSpc>
                <a:spcPct val="150000"/>
              </a:lnSpc>
              <a:defRPr/>
            </a:pPr>
            <a:r>
              <a:rPr lang="ko-KR" altLang="en-US" sz="2400" b="1" kern="0" dirty="0">
                <a:solidFill>
                  <a:prstClr val="black">
                    <a:lumMod val="50000"/>
                    <a:lumOff val="50000"/>
                  </a:prstClr>
                </a:solidFill>
              </a:rPr>
              <a:t>판매완료</a:t>
            </a:r>
            <a:endParaRPr lang="en-US" altLang="ko-KR" sz="2400" b="1" kern="0" dirty="0">
              <a:solidFill>
                <a:prstClr val="black">
                  <a:lumMod val="50000"/>
                  <a:lumOff val="50000"/>
                </a:prstClr>
              </a:solidFill>
            </a:endParaRPr>
          </a:p>
          <a:p>
            <a:pPr lvl="2" latinLnBrk="0">
              <a:lnSpc>
                <a:spcPct val="150000"/>
              </a:lnSpc>
              <a:defRPr/>
            </a:pPr>
            <a:r>
              <a:rPr lang="ko-KR" altLang="en-US" sz="800" kern="0" dirty="0">
                <a:solidFill>
                  <a:prstClr val="white">
                    <a:lumMod val="75000"/>
                  </a:prstClr>
                </a:solidFill>
              </a:rPr>
              <a:t>전자 직거래 프로그램 구축</a:t>
            </a:r>
            <a:endParaRPr lang="ko-KR" altLang="en-US" sz="4400" kern="0" dirty="0">
              <a:solidFill>
                <a:prstClr val="white">
                  <a:lumMod val="75000"/>
                </a:prstClr>
              </a:solidFill>
            </a:endParaRPr>
          </a:p>
        </p:txBody>
      </p:sp>
      <p:grpSp>
        <p:nvGrpSpPr>
          <p:cNvPr id="63" name="그룹 62"/>
          <p:cNvGrpSpPr/>
          <p:nvPr/>
        </p:nvGrpSpPr>
        <p:grpSpPr>
          <a:xfrm>
            <a:off x="581527" y="419993"/>
            <a:ext cx="358273" cy="6018014"/>
            <a:chOff x="581527" y="419993"/>
            <a:chExt cx="358273" cy="6018014"/>
          </a:xfrm>
        </p:grpSpPr>
        <p:cxnSp>
          <p:nvCxnSpPr>
            <p:cNvPr id="64" name="직선 연결선 63"/>
            <p:cNvCxnSpPr/>
            <p:nvPr/>
          </p:nvCxnSpPr>
          <p:spPr>
            <a:xfrm>
              <a:off x="939800" y="419993"/>
              <a:ext cx="0" cy="6018014"/>
            </a:xfrm>
            <a:prstGeom prst="line">
              <a:avLst/>
            </a:prstGeom>
            <a:ln w="127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Freeform 9"/>
            <p:cNvSpPr>
              <a:spLocks/>
            </p:cNvSpPr>
            <p:nvPr/>
          </p:nvSpPr>
          <p:spPr bwMode="auto">
            <a:xfrm>
              <a:off x="612262" y="1494240"/>
              <a:ext cx="131646" cy="17373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66" name="Group 12"/>
            <p:cNvGrpSpPr>
              <a:grpSpLocks noChangeAspect="1"/>
            </p:cNvGrpSpPr>
            <p:nvPr/>
          </p:nvGrpSpPr>
          <p:grpSpPr bwMode="auto">
            <a:xfrm>
              <a:off x="581527" y="787428"/>
              <a:ext cx="193117" cy="153620"/>
              <a:chOff x="6124" y="305"/>
              <a:chExt cx="841" cy="669"/>
            </a:xfrm>
            <a:solidFill>
              <a:schemeClr val="tx1">
                <a:lumMod val="50000"/>
                <a:lumOff val="50000"/>
              </a:schemeClr>
            </a:solidFill>
          </p:grpSpPr>
          <p:sp>
            <p:nvSpPr>
              <p:cNvPr id="83" name="Freeform 13"/>
              <p:cNvSpPr>
                <a:spLocks/>
              </p:cNvSpPr>
              <p:nvPr/>
            </p:nvSpPr>
            <p:spPr bwMode="auto">
              <a:xfrm>
                <a:off x="6244" y="440"/>
                <a:ext cx="601" cy="534"/>
              </a:xfrm>
              <a:custGeom>
                <a:avLst/>
                <a:gdLst>
                  <a:gd name="T0" fmla="*/ 902 w 1802"/>
                  <a:gd name="T1" fmla="*/ 0 h 1602"/>
                  <a:gd name="T2" fmla="*/ 2 w 1802"/>
                  <a:gd name="T3" fmla="*/ 742 h 1602"/>
                  <a:gd name="T4" fmla="*/ 2 w 1802"/>
                  <a:gd name="T5" fmla="*/ 743 h 1602"/>
                  <a:gd name="T6" fmla="*/ 2 w 1802"/>
                  <a:gd name="T7" fmla="*/ 746 h 1602"/>
                  <a:gd name="T8" fmla="*/ 0 w 1802"/>
                  <a:gd name="T9" fmla="*/ 749 h 1602"/>
                  <a:gd name="T10" fmla="*/ 0 w 1802"/>
                  <a:gd name="T11" fmla="*/ 751 h 1602"/>
                  <a:gd name="T12" fmla="*/ 0 w 1802"/>
                  <a:gd name="T13" fmla="*/ 1501 h 1602"/>
                  <a:gd name="T14" fmla="*/ 2 w 1802"/>
                  <a:gd name="T15" fmla="*/ 1521 h 1602"/>
                  <a:gd name="T16" fmla="*/ 16 w 1802"/>
                  <a:gd name="T17" fmla="*/ 1557 h 1602"/>
                  <a:gd name="T18" fmla="*/ 30 w 1802"/>
                  <a:gd name="T19" fmla="*/ 1572 h 1602"/>
                  <a:gd name="T20" fmla="*/ 45 w 1802"/>
                  <a:gd name="T21" fmla="*/ 1586 h 1602"/>
                  <a:gd name="T22" fmla="*/ 81 w 1802"/>
                  <a:gd name="T23" fmla="*/ 1601 h 1602"/>
                  <a:gd name="T24" fmla="*/ 100 w 1802"/>
                  <a:gd name="T25" fmla="*/ 1602 h 1602"/>
                  <a:gd name="T26" fmla="*/ 702 w 1802"/>
                  <a:gd name="T27" fmla="*/ 1602 h 1602"/>
                  <a:gd name="T28" fmla="*/ 702 w 1802"/>
                  <a:gd name="T29" fmla="*/ 1001 h 1602"/>
                  <a:gd name="T30" fmla="*/ 1102 w 1802"/>
                  <a:gd name="T31" fmla="*/ 1001 h 1602"/>
                  <a:gd name="T32" fmla="*/ 1102 w 1802"/>
                  <a:gd name="T33" fmla="*/ 1602 h 1602"/>
                  <a:gd name="T34" fmla="*/ 1703 w 1802"/>
                  <a:gd name="T35" fmla="*/ 1602 h 1602"/>
                  <a:gd name="T36" fmla="*/ 1723 w 1802"/>
                  <a:gd name="T37" fmla="*/ 1601 h 1602"/>
                  <a:gd name="T38" fmla="*/ 1758 w 1802"/>
                  <a:gd name="T39" fmla="*/ 1586 h 1602"/>
                  <a:gd name="T40" fmla="*/ 1773 w 1802"/>
                  <a:gd name="T41" fmla="*/ 1572 h 1602"/>
                  <a:gd name="T42" fmla="*/ 1786 w 1802"/>
                  <a:gd name="T43" fmla="*/ 1557 h 1602"/>
                  <a:gd name="T44" fmla="*/ 1802 w 1802"/>
                  <a:gd name="T45" fmla="*/ 1521 h 1602"/>
                  <a:gd name="T46" fmla="*/ 1802 w 1802"/>
                  <a:gd name="T47" fmla="*/ 1501 h 1602"/>
                  <a:gd name="T48" fmla="*/ 1802 w 1802"/>
                  <a:gd name="T49" fmla="*/ 751 h 1602"/>
                  <a:gd name="T50" fmla="*/ 1802 w 1802"/>
                  <a:gd name="T51" fmla="*/ 745 h 1602"/>
                  <a:gd name="T52" fmla="*/ 1801 w 1802"/>
                  <a:gd name="T53" fmla="*/ 742 h 1602"/>
                  <a:gd name="T54" fmla="*/ 902 w 1802"/>
                  <a:gd name="T55" fmla="*/ 0 h 16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802" h="1602">
                    <a:moveTo>
                      <a:pt x="902" y="0"/>
                    </a:moveTo>
                    <a:lnTo>
                      <a:pt x="2" y="742"/>
                    </a:lnTo>
                    <a:lnTo>
                      <a:pt x="2" y="743"/>
                    </a:lnTo>
                    <a:lnTo>
                      <a:pt x="2" y="746"/>
                    </a:lnTo>
                    <a:lnTo>
                      <a:pt x="0" y="749"/>
                    </a:lnTo>
                    <a:lnTo>
                      <a:pt x="0" y="751"/>
                    </a:lnTo>
                    <a:lnTo>
                      <a:pt x="0" y="1501"/>
                    </a:lnTo>
                    <a:lnTo>
                      <a:pt x="2" y="1521"/>
                    </a:lnTo>
                    <a:lnTo>
                      <a:pt x="16" y="1557"/>
                    </a:lnTo>
                    <a:lnTo>
                      <a:pt x="30" y="1572"/>
                    </a:lnTo>
                    <a:lnTo>
                      <a:pt x="45" y="1586"/>
                    </a:lnTo>
                    <a:lnTo>
                      <a:pt x="81" y="1601"/>
                    </a:lnTo>
                    <a:lnTo>
                      <a:pt x="100" y="1602"/>
                    </a:lnTo>
                    <a:lnTo>
                      <a:pt x="702" y="1602"/>
                    </a:lnTo>
                    <a:lnTo>
                      <a:pt x="702" y="1001"/>
                    </a:lnTo>
                    <a:lnTo>
                      <a:pt x="1102" y="1001"/>
                    </a:lnTo>
                    <a:lnTo>
                      <a:pt x="1102" y="1602"/>
                    </a:lnTo>
                    <a:lnTo>
                      <a:pt x="1703" y="1602"/>
                    </a:lnTo>
                    <a:lnTo>
                      <a:pt x="1723" y="1601"/>
                    </a:lnTo>
                    <a:lnTo>
                      <a:pt x="1758" y="1586"/>
                    </a:lnTo>
                    <a:lnTo>
                      <a:pt x="1773" y="1572"/>
                    </a:lnTo>
                    <a:lnTo>
                      <a:pt x="1786" y="1557"/>
                    </a:lnTo>
                    <a:lnTo>
                      <a:pt x="1802" y="1521"/>
                    </a:lnTo>
                    <a:lnTo>
                      <a:pt x="1802" y="1501"/>
                    </a:lnTo>
                    <a:lnTo>
                      <a:pt x="1802" y="751"/>
                    </a:lnTo>
                    <a:lnTo>
                      <a:pt x="1802" y="745"/>
                    </a:lnTo>
                    <a:lnTo>
                      <a:pt x="1801" y="742"/>
                    </a:lnTo>
                    <a:lnTo>
                      <a:pt x="90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4" name="Freeform 14"/>
              <p:cNvSpPr>
                <a:spLocks/>
              </p:cNvSpPr>
              <p:nvPr/>
            </p:nvSpPr>
            <p:spPr bwMode="auto">
              <a:xfrm>
                <a:off x="6124" y="305"/>
                <a:ext cx="841" cy="394"/>
              </a:xfrm>
              <a:custGeom>
                <a:avLst/>
                <a:gdLst>
                  <a:gd name="T0" fmla="*/ 2505 w 2522"/>
                  <a:gd name="T1" fmla="*/ 978 h 1181"/>
                  <a:gd name="T2" fmla="*/ 2162 w 2522"/>
                  <a:gd name="T3" fmla="*/ 694 h 1181"/>
                  <a:gd name="T4" fmla="*/ 2162 w 2522"/>
                  <a:gd name="T5" fmla="*/ 54 h 1181"/>
                  <a:gd name="T6" fmla="*/ 2162 w 2522"/>
                  <a:gd name="T7" fmla="*/ 44 h 1181"/>
                  <a:gd name="T8" fmla="*/ 2155 w 2522"/>
                  <a:gd name="T9" fmla="*/ 26 h 1181"/>
                  <a:gd name="T10" fmla="*/ 2149 w 2522"/>
                  <a:gd name="T11" fmla="*/ 18 h 1181"/>
                  <a:gd name="T12" fmla="*/ 2141 w 2522"/>
                  <a:gd name="T13" fmla="*/ 13 h 1181"/>
                  <a:gd name="T14" fmla="*/ 2123 w 2522"/>
                  <a:gd name="T15" fmla="*/ 5 h 1181"/>
                  <a:gd name="T16" fmla="*/ 2113 w 2522"/>
                  <a:gd name="T17" fmla="*/ 5 h 1181"/>
                  <a:gd name="T18" fmla="*/ 1812 w 2522"/>
                  <a:gd name="T19" fmla="*/ 5 h 1181"/>
                  <a:gd name="T20" fmla="*/ 1802 w 2522"/>
                  <a:gd name="T21" fmla="*/ 5 h 1181"/>
                  <a:gd name="T22" fmla="*/ 1783 w 2522"/>
                  <a:gd name="T23" fmla="*/ 13 h 1181"/>
                  <a:gd name="T24" fmla="*/ 1776 w 2522"/>
                  <a:gd name="T25" fmla="*/ 18 h 1181"/>
                  <a:gd name="T26" fmla="*/ 1770 w 2522"/>
                  <a:gd name="T27" fmla="*/ 26 h 1181"/>
                  <a:gd name="T28" fmla="*/ 1763 w 2522"/>
                  <a:gd name="T29" fmla="*/ 44 h 1181"/>
                  <a:gd name="T30" fmla="*/ 1762 w 2522"/>
                  <a:gd name="T31" fmla="*/ 54 h 1181"/>
                  <a:gd name="T32" fmla="*/ 1762 w 2522"/>
                  <a:gd name="T33" fmla="*/ 360 h 1181"/>
                  <a:gd name="T34" fmla="*/ 1380 w 2522"/>
                  <a:gd name="T35" fmla="*/ 41 h 1181"/>
                  <a:gd name="T36" fmla="*/ 1354 w 2522"/>
                  <a:gd name="T37" fmla="*/ 23 h 1181"/>
                  <a:gd name="T38" fmla="*/ 1295 w 2522"/>
                  <a:gd name="T39" fmla="*/ 1 h 1181"/>
                  <a:gd name="T40" fmla="*/ 1262 w 2522"/>
                  <a:gd name="T41" fmla="*/ 0 h 1181"/>
                  <a:gd name="T42" fmla="*/ 1227 w 2522"/>
                  <a:gd name="T43" fmla="*/ 1 h 1181"/>
                  <a:gd name="T44" fmla="*/ 1168 w 2522"/>
                  <a:gd name="T45" fmla="*/ 23 h 1181"/>
                  <a:gd name="T46" fmla="*/ 1142 w 2522"/>
                  <a:gd name="T47" fmla="*/ 41 h 1181"/>
                  <a:gd name="T48" fmla="*/ 17 w 2522"/>
                  <a:gd name="T49" fmla="*/ 978 h 1181"/>
                  <a:gd name="T50" fmla="*/ 10 w 2522"/>
                  <a:gd name="T51" fmla="*/ 985 h 1181"/>
                  <a:gd name="T52" fmla="*/ 1 w 2522"/>
                  <a:gd name="T53" fmla="*/ 1001 h 1181"/>
                  <a:gd name="T54" fmla="*/ 0 w 2522"/>
                  <a:gd name="T55" fmla="*/ 1012 h 1181"/>
                  <a:gd name="T56" fmla="*/ 0 w 2522"/>
                  <a:gd name="T57" fmla="*/ 1023 h 1181"/>
                  <a:gd name="T58" fmla="*/ 6 w 2522"/>
                  <a:gd name="T59" fmla="*/ 1040 h 1181"/>
                  <a:gd name="T60" fmla="*/ 12 w 2522"/>
                  <a:gd name="T61" fmla="*/ 1048 h 1181"/>
                  <a:gd name="T62" fmla="*/ 108 w 2522"/>
                  <a:gd name="T63" fmla="*/ 1164 h 1181"/>
                  <a:gd name="T64" fmla="*/ 122 w 2522"/>
                  <a:gd name="T65" fmla="*/ 1177 h 1181"/>
                  <a:gd name="T66" fmla="*/ 141 w 2522"/>
                  <a:gd name="T67" fmla="*/ 1181 h 1181"/>
                  <a:gd name="T68" fmla="*/ 160 w 2522"/>
                  <a:gd name="T69" fmla="*/ 1181 h 1181"/>
                  <a:gd name="T70" fmla="*/ 179 w 2522"/>
                  <a:gd name="T71" fmla="*/ 1171 h 1181"/>
                  <a:gd name="T72" fmla="*/ 1262 w 2522"/>
                  <a:gd name="T73" fmla="*/ 268 h 1181"/>
                  <a:gd name="T74" fmla="*/ 2344 w 2522"/>
                  <a:gd name="T75" fmla="*/ 1171 h 1181"/>
                  <a:gd name="T76" fmla="*/ 2358 w 2522"/>
                  <a:gd name="T77" fmla="*/ 1180 h 1181"/>
                  <a:gd name="T78" fmla="*/ 2377 w 2522"/>
                  <a:gd name="T79" fmla="*/ 1181 h 1181"/>
                  <a:gd name="T80" fmla="*/ 2383 w 2522"/>
                  <a:gd name="T81" fmla="*/ 1181 h 1181"/>
                  <a:gd name="T82" fmla="*/ 2401 w 2522"/>
                  <a:gd name="T83" fmla="*/ 1177 h 1181"/>
                  <a:gd name="T84" fmla="*/ 2414 w 2522"/>
                  <a:gd name="T85" fmla="*/ 1164 h 1181"/>
                  <a:gd name="T86" fmla="*/ 2512 w 2522"/>
                  <a:gd name="T87" fmla="*/ 1048 h 1181"/>
                  <a:gd name="T88" fmla="*/ 2518 w 2522"/>
                  <a:gd name="T89" fmla="*/ 1040 h 1181"/>
                  <a:gd name="T90" fmla="*/ 2522 w 2522"/>
                  <a:gd name="T91" fmla="*/ 1023 h 1181"/>
                  <a:gd name="T92" fmla="*/ 2522 w 2522"/>
                  <a:gd name="T93" fmla="*/ 1012 h 1181"/>
                  <a:gd name="T94" fmla="*/ 2521 w 2522"/>
                  <a:gd name="T95" fmla="*/ 1001 h 1181"/>
                  <a:gd name="T96" fmla="*/ 2512 w 2522"/>
                  <a:gd name="T97" fmla="*/ 985 h 1181"/>
                  <a:gd name="T98" fmla="*/ 2505 w 2522"/>
                  <a:gd name="T99" fmla="*/ 978 h 1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522" h="1181">
                    <a:moveTo>
                      <a:pt x="2505" y="978"/>
                    </a:moveTo>
                    <a:lnTo>
                      <a:pt x="2162" y="694"/>
                    </a:lnTo>
                    <a:lnTo>
                      <a:pt x="2162" y="54"/>
                    </a:lnTo>
                    <a:lnTo>
                      <a:pt x="2162" y="44"/>
                    </a:lnTo>
                    <a:lnTo>
                      <a:pt x="2155" y="26"/>
                    </a:lnTo>
                    <a:lnTo>
                      <a:pt x="2149" y="18"/>
                    </a:lnTo>
                    <a:lnTo>
                      <a:pt x="2141" y="13"/>
                    </a:lnTo>
                    <a:lnTo>
                      <a:pt x="2123" y="5"/>
                    </a:lnTo>
                    <a:lnTo>
                      <a:pt x="2113" y="5"/>
                    </a:lnTo>
                    <a:lnTo>
                      <a:pt x="1812" y="5"/>
                    </a:lnTo>
                    <a:lnTo>
                      <a:pt x="1802" y="5"/>
                    </a:lnTo>
                    <a:lnTo>
                      <a:pt x="1783" y="13"/>
                    </a:lnTo>
                    <a:lnTo>
                      <a:pt x="1776" y="18"/>
                    </a:lnTo>
                    <a:lnTo>
                      <a:pt x="1770" y="26"/>
                    </a:lnTo>
                    <a:lnTo>
                      <a:pt x="1763" y="44"/>
                    </a:lnTo>
                    <a:lnTo>
                      <a:pt x="1762" y="54"/>
                    </a:lnTo>
                    <a:lnTo>
                      <a:pt x="1762" y="360"/>
                    </a:lnTo>
                    <a:lnTo>
                      <a:pt x="1380" y="41"/>
                    </a:lnTo>
                    <a:lnTo>
                      <a:pt x="1354" y="23"/>
                    </a:lnTo>
                    <a:lnTo>
                      <a:pt x="1295" y="1"/>
                    </a:lnTo>
                    <a:lnTo>
                      <a:pt x="1262" y="0"/>
                    </a:lnTo>
                    <a:lnTo>
                      <a:pt x="1227" y="1"/>
                    </a:lnTo>
                    <a:lnTo>
                      <a:pt x="1168" y="23"/>
                    </a:lnTo>
                    <a:lnTo>
                      <a:pt x="1142" y="41"/>
                    </a:lnTo>
                    <a:lnTo>
                      <a:pt x="17" y="978"/>
                    </a:lnTo>
                    <a:lnTo>
                      <a:pt x="10" y="985"/>
                    </a:lnTo>
                    <a:lnTo>
                      <a:pt x="1" y="1001"/>
                    </a:lnTo>
                    <a:lnTo>
                      <a:pt x="0" y="1012"/>
                    </a:lnTo>
                    <a:lnTo>
                      <a:pt x="0" y="1023"/>
                    </a:lnTo>
                    <a:lnTo>
                      <a:pt x="6" y="1040"/>
                    </a:lnTo>
                    <a:lnTo>
                      <a:pt x="12" y="1048"/>
                    </a:lnTo>
                    <a:lnTo>
                      <a:pt x="108" y="1164"/>
                    </a:lnTo>
                    <a:lnTo>
                      <a:pt x="122" y="1177"/>
                    </a:lnTo>
                    <a:lnTo>
                      <a:pt x="141" y="1181"/>
                    </a:lnTo>
                    <a:lnTo>
                      <a:pt x="160" y="1181"/>
                    </a:lnTo>
                    <a:lnTo>
                      <a:pt x="179" y="1171"/>
                    </a:lnTo>
                    <a:lnTo>
                      <a:pt x="1262" y="268"/>
                    </a:lnTo>
                    <a:lnTo>
                      <a:pt x="2344" y="1171"/>
                    </a:lnTo>
                    <a:lnTo>
                      <a:pt x="2358" y="1180"/>
                    </a:lnTo>
                    <a:lnTo>
                      <a:pt x="2377" y="1181"/>
                    </a:lnTo>
                    <a:lnTo>
                      <a:pt x="2383" y="1181"/>
                    </a:lnTo>
                    <a:lnTo>
                      <a:pt x="2401" y="1177"/>
                    </a:lnTo>
                    <a:lnTo>
                      <a:pt x="2414" y="1164"/>
                    </a:lnTo>
                    <a:lnTo>
                      <a:pt x="2512" y="1048"/>
                    </a:lnTo>
                    <a:lnTo>
                      <a:pt x="2518" y="1040"/>
                    </a:lnTo>
                    <a:lnTo>
                      <a:pt x="2522" y="1023"/>
                    </a:lnTo>
                    <a:lnTo>
                      <a:pt x="2522" y="1012"/>
                    </a:lnTo>
                    <a:lnTo>
                      <a:pt x="2521" y="1001"/>
                    </a:lnTo>
                    <a:lnTo>
                      <a:pt x="2512" y="985"/>
                    </a:lnTo>
                    <a:lnTo>
                      <a:pt x="2505" y="97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67" name="Freeform 36"/>
            <p:cNvSpPr>
              <a:spLocks noEditPoints="1"/>
            </p:cNvSpPr>
            <p:nvPr/>
          </p:nvSpPr>
          <p:spPr bwMode="auto">
            <a:xfrm>
              <a:off x="625397" y="4336406"/>
              <a:ext cx="105376" cy="177233"/>
            </a:xfrm>
            <a:custGeom>
              <a:avLst/>
              <a:gdLst>
                <a:gd name="T0" fmla="*/ 937 w 1926"/>
                <a:gd name="T1" fmla="*/ 3639 h 4045"/>
                <a:gd name="T2" fmla="*/ 893 w 1926"/>
                <a:gd name="T3" fmla="*/ 3665 h 4045"/>
                <a:gd name="T4" fmla="*/ 863 w 1926"/>
                <a:gd name="T5" fmla="*/ 3712 h 4045"/>
                <a:gd name="T6" fmla="*/ 851 w 1926"/>
                <a:gd name="T7" fmla="*/ 3772 h 4045"/>
                <a:gd name="T8" fmla="*/ 863 w 1926"/>
                <a:gd name="T9" fmla="*/ 3832 h 4045"/>
                <a:gd name="T10" fmla="*/ 893 w 1926"/>
                <a:gd name="T11" fmla="*/ 3878 h 4045"/>
                <a:gd name="T12" fmla="*/ 937 w 1926"/>
                <a:gd name="T13" fmla="*/ 3905 h 4045"/>
                <a:gd name="T14" fmla="*/ 988 w 1926"/>
                <a:gd name="T15" fmla="*/ 3905 h 4045"/>
                <a:gd name="T16" fmla="*/ 1033 w 1926"/>
                <a:gd name="T17" fmla="*/ 3878 h 4045"/>
                <a:gd name="T18" fmla="*/ 1064 w 1926"/>
                <a:gd name="T19" fmla="*/ 3832 h 4045"/>
                <a:gd name="T20" fmla="*/ 1075 w 1926"/>
                <a:gd name="T21" fmla="*/ 3772 h 4045"/>
                <a:gd name="T22" fmla="*/ 1064 w 1926"/>
                <a:gd name="T23" fmla="*/ 3712 h 4045"/>
                <a:gd name="T24" fmla="*/ 1033 w 1926"/>
                <a:gd name="T25" fmla="*/ 3665 h 4045"/>
                <a:gd name="T26" fmla="*/ 988 w 1926"/>
                <a:gd name="T27" fmla="*/ 3639 h 4045"/>
                <a:gd name="T28" fmla="*/ 156 w 1926"/>
                <a:gd name="T29" fmla="*/ 434 h 4045"/>
                <a:gd name="T30" fmla="*/ 1770 w 1926"/>
                <a:gd name="T31" fmla="*/ 3540 h 4045"/>
                <a:gd name="T32" fmla="*/ 156 w 1926"/>
                <a:gd name="T33" fmla="*/ 434 h 4045"/>
                <a:gd name="T34" fmla="*/ 716 w 1926"/>
                <a:gd name="T35" fmla="*/ 200 h 4045"/>
                <a:gd name="T36" fmla="*/ 701 w 1926"/>
                <a:gd name="T37" fmla="*/ 217 h 4045"/>
                <a:gd name="T38" fmla="*/ 701 w 1926"/>
                <a:gd name="T39" fmla="*/ 243 h 4045"/>
                <a:gd name="T40" fmla="*/ 716 w 1926"/>
                <a:gd name="T41" fmla="*/ 260 h 4045"/>
                <a:gd name="T42" fmla="*/ 1199 w 1926"/>
                <a:gd name="T43" fmla="*/ 262 h 4045"/>
                <a:gd name="T44" fmla="*/ 1218 w 1926"/>
                <a:gd name="T45" fmla="*/ 254 h 4045"/>
                <a:gd name="T46" fmla="*/ 1226 w 1926"/>
                <a:gd name="T47" fmla="*/ 230 h 4045"/>
                <a:gd name="T48" fmla="*/ 1218 w 1926"/>
                <a:gd name="T49" fmla="*/ 207 h 4045"/>
                <a:gd name="T50" fmla="*/ 1199 w 1926"/>
                <a:gd name="T51" fmla="*/ 197 h 4045"/>
                <a:gd name="T52" fmla="*/ 224 w 1926"/>
                <a:gd name="T53" fmla="*/ 0 h 4045"/>
                <a:gd name="T54" fmla="*/ 1738 w 1926"/>
                <a:gd name="T55" fmla="*/ 4 h 4045"/>
                <a:gd name="T56" fmla="*/ 1805 w 1926"/>
                <a:gd name="T57" fmla="*/ 31 h 4045"/>
                <a:gd name="T58" fmla="*/ 1860 w 1926"/>
                <a:gd name="T59" fmla="*/ 81 h 4045"/>
                <a:gd name="T60" fmla="*/ 1900 w 1926"/>
                <a:gd name="T61" fmla="*/ 148 h 4045"/>
                <a:gd name="T62" fmla="*/ 1923 w 1926"/>
                <a:gd name="T63" fmla="*/ 229 h 4045"/>
                <a:gd name="T64" fmla="*/ 1926 w 1926"/>
                <a:gd name="T65" fmla="*/ 3772 h 4045"/>
                <a:gd name="T66" fmla="*/ 1915 w 1926"/>
                <a:gd name="T67" fmla="*/ 3857 h 4045"/>
                <a:gd name="T68" fmla="*/ 1882 w 1926"/>
                <a:gd name="T69" fmla="*/ 3932 h 4045"/>
                <a:gd name="T70" fmla="*/ 1834 w 1926"/>
                <a:gd name="T71" fmla="*/ 3992 h 4045"/>
                <a:gd name="T72" fmla="*/ 1773 w 1926"/>
                <a:gd name="T73" fmla="*/ 4032 h 4045"/>
                <a:gd name="T74" fmla="*/ 1702 w 1926"/>
                <a:gd name="T75" fmla="*/ 4045 h 4045"/>
                <a:gd name="T76" fmla="*/ 188 w 1926"/>
                <a:gd name="T77" fmla="*/ 4041 h 4045"/>
                <a:gd name="T78" fmla="*/ 122 w 1926"/>
                <a:gd name="T79" fmla="*/ 4014 h 4045"/>
                <a:gd name="T80" fmla="*/ 66 w 1926"/>
                <a:gd name="T81" fmla="*/ 3964 h 4045"/>
                <a:gd name="T82" fmla="*/ 25 w 1926"/>
                <a:gd name="T83" fmla="*/ 3897 h 4045"/>
                <a:gd name="T84" fmla="*/ 3 w 1926"/>
                <a:gd name="T85" fmla="*/ 3816 h 4045"/>
                <a:gd name="T86" fmla="*/ 0 w 1926"/>
                <a:gd name="T87" fmla="*/ 273 h 4045"/>
                <a:gd name="T88" fmla="*/ 12 w 1926"/>
                <a:gd name="T89" fmla="*/ 188 h 4045"/>
                <a:gd name="T90" fmla="*/ 43 w 1926"/>
                <a:gd name="T91" fmla="*/ 113 h 4045"/>
                <a:gd name="T92" fmla="*/ 92 w 1926"/>
                <a:gd name="T93" fmla="*/ 53 h 4045"/>
                <a:gd name="T94" fmla="*/ 154 w 1926"/>
                <a:gd name="T95" fmla="*/ 13 h 4045"/>
                <a:gd name="T96" fmla="*/ 224 w 1926"/>
                <a:gd name="T97" fmla="*/ 0 h 4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26" h="4045">
                  <a:moveTo>
                    <a:pt x="963" y="3636"/>
                  </a:moveTo>
                  <a:lnTo>
                    <a:pt x="937" y="3639"/>
                  </a:lnTo>
                  <a:lnTo>
                    <a:pt x="914" y="3649"/>
                  </a:lnTo>
                  <a:lnTo>
                    <a:pt x="893" y="3665"/>
                  </a:lnTo>
                  <a:lnTo>
                    <a:pt x="876" y="3686"/>
                  </a:lnTo>
                  <a:lnTo>
                    <a:pt x="863" y="3712"/>
                  </a:lnTo>
                  <a:lnTo>
                    <a:pt x="854" y="3741"/>
                  </a:lnTo>
                  <a:lnTo>
                    <a:pt x="851" y="3772"/>
                  </a:lnTo>
                  <a:lnTo>
                    <a:pt x="854" y="3804"/>
                  </a:lnTo>
                  <a:lnTo>
                    <a:pt x="863" y="3832"/>
                  </a:lnTo>
                  <a:lnTo>
                    <a:pt x="876" y="3857"/>
                  </a:lnTo>
                  <a:lnTo>
                    <a:pt x="893" y="3878"/>
                  </a:lnTo>
                  <a:lnTo>
                    <a:pt x="914" y="3894"/>
                  </a:lnTo>
                  <a:lnTo>
                    <a:pt x="937" y="3905"/>
                  </a:lnTo>
                  <a:lnTo>
                    <a:pt x="963" y="3909"/>
                  </a:lnTo>
                  <a:lnTo>
                    <a:pt x="988" y="3905"/>
                  </a:lnTo>
                  <a:lnTo>
                    <a:pt x="1013" y="3894"/>
                  </a:lnTo>
                  <a:lnTo>
                    <a:pt x="1033" y="3878"/>
                  </a:lnTo>
                  <a:lnTo>
                    <a:pt x="1051" y="3857"/>
                  </a:lnTo>
                  <a:lnTo>
                    <a:pt x="1064" y="3832"/>
                  </a:lnTo>
                  <a:lnTo>
                    <a:pt x="1072" y="3804"/>
                  </a:lnTo>
                  <a:lnTo>
                    <a:pt x="1075" y="3772"/>
                  </a:lnTo>
                  <a:lnTo>
                    <a:pt x="1072" y="3741"/>
                  </a:lnTo>
                  <a:lnTo>
                    <a:pt x="1064" y="3712"/>
                  </a:lnTo>
                  <a:lnTo>
                    <a:pt x="1051" y="3686"/>
                  </a:lnTo>
                  <a:lnTo>
                    <a:pt x="1033" y="3665"/>
                  </a:lnTo>
                  <a:lnTo>
                    <a:pt x="1013" y="3649"/>
                  </a:lnTo>
                  <a:lnTo>
                    <a:pt x="988" y="3639"/>
                  </a:lnTo>
                  <a:lnTo>
                    <a:pt x="963" y="3636"/>
                  </a:lnTo>
                  <a:close/>
                  <a:moveTo>
                    <a:pt x="156" y="434"/>
                  </a:moveTo>
                  <a:lnTo>
                    <a:pt x="156" y="3540"/>
                  </a:lnTo>
                  <a:lnTo>
                    <a:pt x="1770" y="3540"/>
                  </a:lnTo>
                  <a:lnTo>
                    <a:pt x="1770" y="434"/>
                  </a:lnTo>
                  <a:lnTo>
                    <a:pt x="156" y="434"/>
                  </a:lnTo>
                  <a:close/>
                  <a:moveTo>
                    <a:pt x="727" y="197"/>
                  </a:moveTo>
                  <a:lnTo>
                    <a:pt x="716" y="200"/>
                  </a:lnTo>
                  <a:lnTo>
                    <a:pt x="707" y="207"/>
                  </a:lnTo>
                  <a:lnTo>
                    <a:pt x="701" y="217"/>
                  </a:lnTo>
                  <a:lnTo>
                    <a:pt x="699" y="230"/>
                  </a:lnTo>
                  <a:lnTo>
                    <a:pt x="701" y="243"/>
                  </a:lnTo>
                  <a:lnTo>
                    <a:pt x="707" y="254"/>
                  </a:lnTo>
                  <a:lnTo>
                    <a:pt x="716" y="260"/>
                  </a:lnTo>
                  <a:lnTo>
                    <a:pt x="727" y="262"/>
                  </a:lnTo>
                  <a:lnTo>
                    <a:pt x="1199" y="262"/>
                  </a:lnTo>
                  <a:lnTo>
                    <a:pt x="1210" y="260"/>
                  </a:lnTo>
                  <a:lnTo>
                    <a:pt x="1218" y="254"/>
                  </a:lnTo>
                  <a:lnTo>
                    <a:pt x="1224" y="243"/>
                  </a:lnTo>
                  <a:lnTo>
                    <a:pt x="1226" y="230"/>
                  </a:lnTo>
                  <a:lnTo>
                    <a:pt x="1224" y="217"/>
                  </a:lnTo>
                  <a:lnTo>
                    <a:pt x="1218" y="207"/>
                  </a:lnTo>
                  <a:lnTo>
                    <a:pt x="1210" y="200"/>
                  </a:lnTo>
                  <a:lnTo>
                    <a:pt x="1199" y="197"/>
                  </a:lnTo>
                  <a:lnTo>
                    <a:pt x="727" y="197"/>
                  </a:lnTo>
                  <a:close/>
                  <a:moveTo>
                    <a:pt x="224" y="0"/>
                  </a:moveTo>
                  <a:lnTo>
                    <a:pt x="1702" y="0"/>
                  </a:lnTo>
                  <a:lnTo>
                    <a:pt x="1738" y="4"/>
                  </a:lnTo>
                  <a:lnTo>
                    <a:pt x="1773" y="13"/>
                  </a:lnTo>
                  <a:lnTo>
                    <a:pt x="1805" y="31"/>
                  </a:lnTo>
                  <a:lnTo>
                    <a:pt x="1834" y="53"/>
                  </a:lnTo>
                  <a:lnTo>
                    <a:pt x="1860" y="81"/>
                  </a:lnTo>
                  <a:lnTo>
                    <a:pt x="1882" y="113"/>
                  </a:lnTo>
                  <a:lnTo>
                    <a:pt x="1900" y="148"/>
                  </a:lnTo>
                  <a:lnTo>
                    <a:pt x="1915" y="188"/>
                  </a:lnTo>
                  <a:lnTo>
                    <a:pt x="1923" y="229"/>
                  </a:lnTo>
                  <a:lnTo>
                    <a:pt x="1926" y="273"/>
                  </a:lnTo>
                  <a:lnTo>
                    <a:pt x="1926" y="3772"/>
                  </a:lnTo>
                  <a:lnTo>
                    <a:pt x="1923" y="3816"/>
                  </a:lnTo>
                  <a:lnTo>
                    <a:pt x="1915" y="3857"/>
                  </a:lnTo>
                  <a:lnTo>
                    <a:pt x="1900" y="3897"/>
                  </a:lnTo>
                  <a:lnTo>
                    <a:pt x="1882" y="3932"/>
                  </a:lnTo>
                  <a:lnTo>
                    <a:pt x="1860" y="3964"/>
                  </a:lnTo>
                  <a:lnTo>
                    <a:pt x="1834" y="3992"/>
                  </a:lnTo>
                  <a:lnTo>
                    <a:pt x="1805" y="4014"/>
                  </a:lnTo>
                  <a:lnTo>
                    <a:pt x="1773" y="4032"/>
                  </a:lnTo>
                  <a:lnTo>
                    <a:pt x="1738" y="4041"/>
                  </a:lnTo>
                  <a:lnTo>
                    <a:pt x="1702" y="4045"/>
                  </a:lnTo>
                  <a:lnTo>
                    <a:pt x="224" y="4045"/>
                  </a:lnTo>
                  <a:lnTo>
                    <a:pt x="188" y="4041"/>
                  </a:lnTo>
                  <a:lnTo>
                    <a:pt x="154" y="4032"/>
                  </a:lnTo>
                  <a:lnTo>
                    <a:pt x="122" y="4014"/>
                  </a:lnTo>
                  <a:lnTo>
                    <a:pt x="92" y="3992"/>
                  </a:lnTo>
                  <a:lnTo>
                    <a:pt x="66" y="3964"/>
                  </a:lnTo>
                  <a:lnTo>
                    <a:pt x="43" y="3932"/>
                  </a:lnTo>
                  <a:lnTo>
                    <a:pt x="25" y="3897"/>
                  </a:lnTo>
                  <a:lnTo>
                    <a:pt x="12" y="3857"/>
                  </a:lnTo>
                  <a:lnTo>
                    <a:pt x="3" y="3816"/>
                  </a:lnTo>
                  <a:lnTo>
                    <a:pt x="0" y="3772"/>
                  </a:lnTo>
                  <a:lnTo>
                    <a:pt x="0" y="273"/>
                  </a:lnTo>
                  <a:lnTo>
                    <a:pt x="3" y="229"/>
                  </a:lnTo>
                  <a:lnTo>
                    <a:pt x="12" y="188"/>
                  </a:lnTo>
                  <a:lnTo>
                    <a:pt x="25" y="148"/>
                  </a:lnTo>
                  <a:lnTo>
                    <a:pt x="43" y="113"/>
                  </a:lnTo>
                  <a:lnTo>
                    <a:pt x="66" y="81"/>
                  </a:lnTo>
                  <a:lnTo>
                    <a:pt x="92" y="53"/>
                  </a:lnTo>
                  <a:lnTo>
                    <a:pt x="122" y="31"/>
                  </a:lnTo>
                  <a:lnTo>
                    <a:pt x="154" y="13"/>
                  </a:lnTo>
                  <a:lnTo>
                    <a:pt x="188" y="4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8" name="자유형 67"/>
            <p:cNvSpPr>
              <a:spLocks/>
            </p:cNvSpPr>
            <p:nvPr/>
          </p:nvSpPr>
          <p:spPr bwMode="auto">
            <a:xfrm>
              <a:off x="598771" y="3644382"/>
              <a:ext cx="158629" cy="138832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9" name="Freeform 6"/>
            <p:cNvSpPr>
              <a:spLocks/>
            </p:cNvSpPr>
            <p:nvPr/>
          </p:nvSpPr>
          <p:spPr bwMode="auto">
            <a:xfrm rot="10800000" flipH="1" flipV="1">
              <a:off x="597941" y="2949079"/>
              <a:ext cx="160288" cy="142111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70" name="Group 20"/>
            <p:cNvGrpSpPr>
              <a:grpSpLocks noChangeAspect="1"/>
            </p:cNvGrpSpPr>
            <p:nvPr/>
          </p:nvGrpSpPr>
          <p:grpSpPr bwMode="auto">
            <a:xfrm>
              <a:off x="614039" y="2221163"/>
              <a:ext cx="128093" cy="174724"/>
              <a:chOff x="2597" y="4163"/>
              <a:chExt cx="217" cy="296"/>
            </a:xfrm>
            <a:solidFill>
              <a:schemeClr val="bg1">
                <a:lumMod val="85000"/>
              </a:schemeClr>
            </a:solidFill>
          </p:grpSpPr>
          <p:sp>
            <p:nvSpPr>
              <p:cNvPr id="79" name="Freeform 22"/>
              <p:cNvSpPr>
                <a:spLocks noEditPoints="1"/>
              </p:cNvSpPr>
              <p:nvPr/>
            </p:nvSpPr>
            <p:spPr bwMode="auto">
              <a:xfrm>
                <a:off x="2630" y="4163"/>
                <a:ext cx="151" cy="176"/>
              </a:xfrm>
              <a:custGeom>
                <a:avLst/>
                <a:gdLst>
                  <a:gd name="T0" fmla="*/ 410 w 1662"/>
                  <a:gd name="T1" fmla="*/ 645 h 1942"/>
                  <a:gd name="T2" fmla="*/ 309 w 1662"/>
                  <a:gd name="T3" fmla="*/ 847 h 1942"/>
                  <a:gd name="T4" fmla="*/ 255 w 1662"/>
                  <a:gd name="T5" fmla="*/ 1023 h 1942"/>
                  <a:gd name="T6" fmla="*/ 263 w 1662"/>
                  <a:gd name="T7" fmla="*/ 1206 h 1942"/>
                  <a:gd name="T8" fmla="*/ 347 w 1662"/>
                  <a:gd name="T9" fmla="*/ 1429 h 1942"/>
                  <a:gd name="T10" fmla="*/ 476 w 1662"/>
                  <a:gd name="T11" fmla="*/ 1620 h 1942"/>
                  <a:gd name="T12" fmla="*/ 638 w 1662"/>
                  <a:gd name="T13" fmla="*/ 1753 h 1942"/>
                  <a:gd name="T14" fmla="*/ 825 w 1662"/>
                  <a:gd name="T15" fmla="*/ 1803 h 1942"/>
                  <a:gd name="T16" fmla="*/ 1013 w 1662"/>
                  <a:gd name="T17" fmla="*/ 1753 h 1942"/>
                  <a:gd name="T18" fmla="*/ 1176 w 1662"/>
                  <a:gd name="T19" fmla="*/ 1619 h 1942"/>
                  <a:gd name="T20" fmla="*/ 1305 w 1662"/>
                  <a:gd name="T21" fmla="*/ 1428 h 1942"/>
                  <a:gd name="T22" fmla="*/ 1388 w 1662"/>
                  <a:gd name="T23" fmla="*/ 1205 h 1942"/>
                  <a:gd name="T24" fmla="*/ 1418 w 1662"/>
                  <a:gd name="T25" fmla="*/ 974 h 1942"/>
                  <a:gd name="T26" fmla="*/ 1266 w 1662"/>
                  <a:gd name="T27" fmla="*/ 836 h 1942"/>
                  <a:gd name="T28" fmla="*/ 1012 w 1662"/>
                  <a:gd name="T29" fmla="*/ 794 h 1942"/>
                  <a:gd name="T30" fmla="*/ 806 w 1662"/>
                  <a:gd name="T31" fmla="*/ 713 h 1942"/>
                  <a:gd name="T32" fmla="*/ 646 w 1662"/>
                  <a:gd name="T33" fmla="*/ 610 h 1942"/>
                  <a:gd name="T34" fmla="*/ 526 w 1662"/>
                  <a:gd name="T35" fmla="*/ 499 h 1942"/>
                  <a:gd name="T36" fmla="*/ 944 w 1662"/>
                  <a:gd name="T37" fmla="*/ 23 h 1942"/>
                  <a:gd name="T38" fmla="*/ 1152 w 1662"/>
                  <a:gd name="T39" fmla="*/ 118 h 1942"/>
                  <a:gd name="T40" fmla="*/ 1271 w 1662"/>
                  <a:gd name="T41" fmla="*/ 205 h 1942"/>
                  <a:gd name="T42" fmla="*/ 1388 w 1662"/>
                  <a:gd name="T43" fmla="*/ 323 h 1942"/>
                  <a:gd name="T44" fmla="*/ 1455 w 1662"/>
                  <a:gd name="T45" fmla="*/ 429 h 1942"/>
                  <a:gd name="T46" fmla="*/ 1524 w 1662"/>
                  <a:gd name="T47" fmla="*/ 626 h 1942"/>
                  <a:gd name="T48" fmla="*/ 1555 w 1662"/>
                  <a:gd name="T49" fmla="*/ 892 h 1942"/>
                  <a:gd name="T50" fmla="*/ 1619 w 1662"/>
                  <a:gd name="T51" fmla="*/ 939 h 1942"/>
                  <a:gd name="T52" fmla="*/ 1657 w 1662"/>
                  <a:gd name="T53" fmla="*/ 1032 h 1942"/>
                  <a:gd name="T54" fmla="*/ 1655 w 1662"/>
                  <a:gd name="T55" fmla="*/ 1183 h 1942"/>
                  <a:gd name="T56" fmla="*/ 1611 w 1662"/>
                  <a:gd name="T57" fmla="*/ 1304 h 1942"/>
                  <a:gd name="T58" fmla="*/ 1537 w 1662"/>
                  <a:gd name="T59" fmla="*/ 1372 h 1942"/>
                  <a:gd name="T60" fmla="*/ 1445 w 1662"/>
                  <a:gd name="T61" fmla="*/ 1454 h 1942"/>
                  <a:gd name="T62" fmla="*/ 1313 w 1662"/>
                  <a:gd name="T63" fmla="*/ 1670 h 1942"/>
                  <a:gd name="T64" fmla="*/ 1141 w 1662"/>
                  <a:gd name="T65" fmla="*/ 1836 h 1942"/>
                  <a:gd name="T66" fmla="*/ 937 w 1662"/>
                  <a:gd name="T67" fmla="*/ 1930 h 1942"/>
                  <a:gd name="T68" fmla="*/ 714 w 1662"/>
                  <a:gd name="T69" fmla="*/ 1930 h 1942"/>
                  <a:gd name="T70" fmla="*/ 510 w 1662"/>
                  <a:gd name="T71" fmla="*/ 1836 h 1942"/>
                  <a:gd name="T72" fmla="*/ 337 w 1662"/>
                  <a:gd name="T73" fmla="*/ 1669 h 1942"/>
                  <a:gd name="T74" fmla="*/ 205 w 1662"/>
                  <a:gd name="T75" fmla="*/ 1452 h 1942"/>
                  <a:gd name="T76" fmla="*/ 111 w 1662"/>
                  <a:gd name="T77" fmla="*/ 1364 h 1942"/>
                  <a:gd name="T78" fmla="*/ 39 w 1662"/>
                  <a:gd name="T79" fmla="*/ 1284 h 1942"/>
                  <a:gd name="T80" fmla="*/ 2 w 1662"/>
                  <a:gd name="T81" fmla="*/ 1143 h 1942"/>
                  <a:gd name="T82" fmla="*/ 9 w 1662"/>
                  <a:gd name="T83" fmla="*/ 1009 h 1942"/>
                  <a:gd name="T84" fmla="*/ 50 w 1662"/>
                  <a:gd name="T85" fmla="*/ 930 h 1942"/>
                  <a:gd name="T86" fmla="*/ 98 w 1662"/>
                  <a:gd name="T87" fmla="*/ 851 h 1942"/>
                  <a:gd name="T88" fmla="*/ 85 w 1662"/>
                  <a:gd name="T89" fmla="*/ 643 h 1942"/>
                  <a:gd name="T90" fmla="*/ 120 w 1662"/>
                  <a:gd name="T91" fmla="*/ 487 h 1942"/>
                  <a:gd name="T92" fmla="*/ 183 w 1662"/>
                  <a:gd name="T93" fmla="*/ 377 h 1942"/>
                  <a:gd name="T94" fmla="*/ 257 w 1662"/>
                  <a:gd name="T95" fmla="*/ 305 h 1942"/>
                  <a:gd name="T96" fmla="*/ 319 w 1662"/>
                  <a:gd name="T97" fmla="*/ 266 h 1942"/>
                  <a:gd name="T98" fmla="*/ 352 w 1662"/>
                  <a:gd name="T99" fmla="*/ 246 h 1942"/>
                  <a:gd name="T100" fmla="*/ 390 w 1662"/>
                  <a:gd name="T101" fmla="*/ 196 h 1942"/>
                  <a:gd name="T102" fmla="*/ 459 w 1662"/>
                  <a:gd name="T103" fmla="*/ 127 h 1942"/>
                  <a:gd name="T104" fmla="*/ 559 w 1662"/>
                  <a:gd name="T105" fmla="*/ 57 h 1942"/>
                  <a:gd name="T106" fmla="*/ 690 w 1662"/>
                  <a:gd name="T107" fmla="*/ 10 h 19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662" h="1942">
                    <a:moveTo>
                      <a:pt x="526" y="499"/>
                    </a:moveTo>
                    <a:lnTo>
                      <a:pt x="484" y="546"/>
                    </a:lnTo>
                    <a:lnTo>
                      <a:pt x="445" y="595"/>
                    </a:lnTo>
                    <a:lnTo>
                      <a:pt x="410" y="645"/>
                    </a:lnTo>
                    <a:lnTo>
                      <a:pt x="379" y="696"/>
                    </a:lnTo>
                    <a:lnTo>
                      <a:pt x="352" y="747"/>
                    </a:lnTo>
                    <a:lnTo>
                      <a:pt x="329" y="797"/>
                    </a:lnTo>
                    <a:lnTo>
                      <a:pt x="309" y="847"/>
                    </a:lnTo>
                    <a:lnTo>
                      <a:pt x="291" y="895"/>
                    </a:lnTo>
                    <a:lnTo>
                      <a:pt x="277" y="941"/>
                    </a:lnTo>
                    <a:lnTo>
                      <a:pt x="264" y="984"/>
                    </a:lnTo>
                    <a:lnTo>
                      <a:pt x="255" y="1023"/>
                    </a:lnTo>
                    <a:lnTo>
                      <a:pt x="247" y="1059"/>
                    </a:lnTo>
                    <a:lnTo>
                      <a:pt x="241" y="1091"/>
                    </a:lnTo>
                    <a:lnTo>
                      <a:pt x="250" y="1148"/>
                    </a:lnTo>
                    <a:lnTo>
                      <a:pt x="263" y="1206"/>
                    </a:lnTo>
                    <a:lnTo>
                      <a:pt x="280" y="1263"/>
                    </a:lnTo>
                    <a:lnTo>
                      <a:pt x="299" y="1320"/>
                    </a:lnTo>
                    <a:lnTo>
                      <a:pt x="322" y="1375"/>
                    </a:lnTo>
                    <a:lnTo>
                      <a:pt x="347" y="1429"/>
                    </a:lnTo>
                    <a:lnTo>
                      <a:pt x="375" y="1480"/>
                    </a:lnTo>
                    <a:lnTo>
                      <a:pt x="406" y="1530"/>
                    </a:lnTo>
                    <a:lnTo>
                      <a:pt x="440" y="1576"/>
                    </a:lnTo>
                    <a:lnTo>
                      <a:pt x="476" y="1620"/>
                    </a:lnTo>
                    <a:lnTo>
                      <a:pt x="513" y="1659"/>
                    </a:lnTo>
                    <a:lnTo>
                      <a:pt x="553" y="1695"/>
                    </a:lnTo>
                    <a:lnTo>
                      <a:pt x="594" y="1726"/>
                    </a:lnTo>
                    <a:lnTo>
                      <a:pt x="638" y="1753"/>
                    </a:lnTo>
                    <a:lnTo>
                      <a:pt x="683" y="1774"/>
                    </a:lnTo>
                    <a:lnTo>
                      <a:pt x="729" y="1789"/>
                    </a:lnTo>
                    <a:lnTo>
                      <a:pt x="777" y="1800"/>
                    </a:lnTo>
                    <a:lnTo>
                      <a:pt x="825" y="1803"/>
                    </a:lnTo>
                    <a:lnTo>
                      <a:pt x="875" y="1800"/>
                    </a:lnTo>
                    <a:lnTo>
                      <a:pt x="922" y="1789"/>
                    </a:lnTo>
                    <a:lnTo>
                      <a:pt x="968" y="1774"/>
                    </a:lnTo>
                    <a:lnTo>
                      <a:pt x="1013" y="1753"/>
                    </a:lnTo>
                    <a:lnTo>
                      <a:pt x="1056" y="1726"/>
                    </a:lnTo>
                    <a:lnTo>
                      <a:pt x="1099" y="1695"/>
                    </a:lnTo>
                    <a:lnTo>
                      <a:pt x="1139" y="1659"/>
                    </a:lnTo>
                    <a:lnTo>
                      <a:pt x="1176" y="1619"/>
                    </a:lnTo>
                    <a:lnTo>
                      <a:pt x="1212" y="1576"/>
                    </a:lnTo>
                    <a:lnTo>
                      <a:pt x="1245" y="1529"/>
                    </a:lnTo>
                    <a:lnTo>
                      <a:pt x="1276" y="1480"/>
                    </a:lnTo>
                    <a:lnTo>
                      <a:pt x="1305" y="1428"/>
                    </a:lnTo>
                    <a:lnTo>
                      <a:pt x="1330" y="1374"/>
                    </a:lnTo>
                    <a:lnTo>
                      <a:pt x="1353" y="1319"/>
                    </a:lnTo>
                    <a:lnTo>
                      <a:pt x="1372" y="1262"/>
                    </a:lnTo>
                    <a:lnTo>
                      <a:pt x="1388" y="1205"/>
                    </a:lnTo>
                    <a:lnTo>
                      <a:pt x="1401" y="1147"/>
                    </a:lnTo>
                    <a:lnTo>
                      <a:pt x="1411" y="1089"/>
                    </a:lnTo>
                    <a:lnTo>
                      <a:pt x="1416" y="1032"/>
                    </a:lnTo>
                    <a:lnTo>
                      <a:pt x="1418" y="974"/>
                    </a:lnTo>
                    <a:lnTo>
                      <a:pt x="1417" y="904"/>
                    </a:lnTo>
                    <a:lnTo>
                      <a:pt x="1414" y="838"/>
                    </a:lnTo>
                    <a:lnTo>
                      <a:pt x="1339" y="839"/>
                    </a:lnTo>
                    <a:lnTo>
                      <a:pt x="1266" y="836"/>
                    </a:lnTo>
                    <a:lnTo>
                      <a:pt x="1198" y="830"/>
                    </a:lnTo>
                    <a:lnTo>
                      <a:pt x="1133" y="820"/>
                    </a:lnTo>
                    <a:lnTo>
                      <a:pt x="1070" y="808"/>
                    </a:lnTo>
                    <a:lnTo>
                      <a:pt x="1012" y="794"/>
                    </a:lnTo>
                    <a:lnTo>
                      <a:pt x="956" y="777"/>
                    </a:lnTo>
                    <a:lnTo>
                      <a:pt x="903" y="757"/>
                    </a:lnTo>
                    <a:lnTo>
                      <a:pt x="853" y="737"/>
                    </a:lnTo>
                    <a:lnTo>
                      <a:pt x="806" y="713"/>
                    </a:lnTo>
                    <a:lnTo>
                      <a:pt x="762" y="690"/>
                    </a:lnTo>
                    <a:lnTo>
                      <a:pt x="721" y="664"/>
                    </a:lnTo>
                    <a:lnTo>
                      <a:pt x="682" y="638"/>
                    </a:lnTo>
                    <a:lnTo>
                      <a:pt x="646" y="610"/>
                    </a:lnTo>
                    <a:lnTo>
                      <a:pt x="612" y="583"/>
                    </a:lnTo>
                    <a:lnTo>
                      <a:pt x="581" y="555"/>
                    </a:lnTo>
                    <a:lnTo>
                      <a:pt x="552" y="527"/>
                    </a:lnTo>
                    <a:lnTo>
                      <a:pt x="526" y="499"/>
                    </a:lnTo>
                    <a:close/>
                    <a:moveTo>
                      <a:pt x="808" y="0"/>
                    </a:moveTo>
                    <a:lnTo>
                      <a:pt x="851" y="3"/>
                    </a:lnTo>
                    <a:lnTo>
                      <a:pt x="897" y="11"/>
                    </a:lnTo>
                    <a:lnTo>
                      <a:pt x="944" y="23"/>
                    </a:lnTo>
                    <a:lnTo>
                      <a:pt x="993" y="39"/>
                    </a:lnTo>
                    <a:lnTo>
                      <a:pt x="1044" y="60"/>
                    </a:lnTo>
                    <a:lnTo>
                      <a:pt x="1097" y="86"/>
                    </a:lnTo>
                    <a:lnTo>
                      <a:pt x="1152" y="118"/>
                    </a:lnTo>
                    <a:lnTo>
                      <a:pt x="1179" y="135"/>
                    </a:lnTo>
                    <a:lnTo>
                      <a:pt x="1208" y="155"/>
                    </a:lnTo>
                    <a:lnTo>
                      <a:pt x="1239" y="179"/>
                    </a:lnTo>
                    <a:lnTo>
                      <a:pt x="1271" y="205"/>
                    </a:lnTo>
                    <a:lnTo>
                      <a:pt x="1304" y="233"/>
                    </a:lnTo>
                    <a:lnTo>
                      <a:pt x="1334" y="261"/>
                    </a:lnTo>
                    <a:lnTo>
                      <a:pt x="1363" y="292"/>
                    </a:lnTo>
                    <a:lnTo>
                      <a:pt x="1388" y="323"/>
                    </a:lnTo>
                    <a:lnTo>
                      <a:pt x="1409" y="353"/>
                    </a:lnTo>
                    <a:lnTo>
                      <a:pt x="1409" y="353"/>
                    </a:lnTo>
                    <a:lnTo>
                      <a:pt x="1433" y="389"/>
                    </a:lnTo>
                    <a:lnTo>
                      <a:pt x="1455" y="429"/>
                    </a:lnTo>
                    <a:lnTo>
                      <a:pt x="1475" y="472"/>
                    </a:lnTo>
                    <a:lnTo>
                      <a:pt x="1493" y="519"/>
                    </a:lnTo>
                    <a:lnTo>
                      <a:pt x="1509" y="570"/>
                    </a:lnTo>
                    <a:lnTo>
                      <a:pt x="1524" y="626"/>
                    </a:lnTo>
                    <a:lnTo>
                      <a:pt x="1535" y="685"/>
                    </a:lnTo>
                    <a:lnTo>
                      <a:pt x="1545" y="749"/>
                    </a:lnTo>
                    <a:lnTo>
                      <a:pt x="1551" y="817"/>
                    </a:lnTo>
                    <a:lnTo>
                      <a:pt x="1555" y="892"/>
                    </a:lnTo>
                    <a:lnTo>
                      <a:pt x="1573" y="900"/>
                    </a:lnTo>
                    <a:lnTo>
                      <a:pt x="1590" y="910"/>
                    </a:lnTo>
                    <a:lnTo>
                      <a:pt x="1605" y="922"/>
                    </a:lnTo>
                    <a:lnTo>
                      <a:pt x="1619" y="939"/>
                    </a:lnTo>
                    <a:lnTo>
                      <a:pt x="1632" y="957"/>
                    </a:lnTo>
                    <a:lnTo>
                      <a:pt x="1642" y="979"/>
                    </a:lnTo>
                    <a:lnTo>
                      <a:pt x="1651" y="1003"/>
                    </a:lnTo>
                    <a:lnTo>
                      <a:pt x="1657" y="1032"/>
                    </a:lnTo>
                    <a:lnTo>
                      <a:pt x="1661" y="1064"/>
                    </a:lnTo>
                    <a:lnTo>
                      <a:pt x="1662" y="1102"/>
                    </a:lnTo>
                    <a:lnTo>
                      <a:pt x="1660" y="1143"/>
                    </a:lnTo>
                    <a:lnTo>
                      <a:pt x="1655" y="1183"/>
                    </a:lnTo>
                    <a:lnTo>
                      <a:pt x="1648" y="1218"/>
                    </a:lnTo>
                    <a:lnTo>
                      <a:pt x="1638" y="1250"/>
                    </a:lnTo>
                    <a:lnTo>
                      <a:pt x="1625" y="1278"/>
                    </a:lnTo>
                    <a:lnTo>
                      <a:pt x="1611" y="1304"/>
                    </a:lnTo>
                    <a:lnTo>
                      <a:pt x="1595" y="1325"/>
                    </a:lnTo>
                    <a:lnTo>
                      <a:pt x="1577" y="1344"/>
                    </a:lnTo>
                    <a:lnTo>
                      <a:pt x="1558" y="1360"/>
                    </a:lnTo>
                    <a:lnTo>
                      <a:pt x="1537" y="1372"/>
                    </a:lnTo>
                    <a:lnTo>
                      <a:pt x="1515" y="1382"/>
                    </a:lnTo>
                    <a:lnTo>
                      <a:pt x="1493" y="1390"/>
                    </a:lnTo>
                    <a:lnTo>
                      <a:pt x="1471" y="1395"/>
                    </a:lnTo>
                    <a:lnTo>
                      <a:pt x="1445" y="1454"/>
                    </a:lnTo>
                    <a:lnTo>
                      <a:pt x="1416" y="1512"/>
                    </a:lnTo>
                    <a:lnTo>
                      <a:pt x="1385" y="1567"/>
                    </a:lnTo>
                    <a:lnTo>
                      <a:pt x="1350" y="1620"/>
                    </a:lnTo>
                    <a:lnTo>
                      <a:pt x="1313" y="1670"/>
                    </a:lnTo>
                    <a:lnTo>
                      <a:pt x="1273" y="1717"/>
                    </a:lnTo>
                    <a:lnTo>
                      <a:pt x="1231" y="1761"/>
                    </a:lnTo>
                    <a:lnTo>
                      <a:pt x="1187" y="1801"/>
                    </a:lnTo>
                    <a:lnTo>
                      <a:pt x="1141" y="1836"/>
                    </a:lnTo>
                    <a:lnTo>
                      <a:pt x="1092" y="1868"/>
                    </a:lnTo>
                    <a:lnTo>
                      <a:pt x="1042" y="1893"/>
                    </a:lnTo>
                    <a:lnTo>
                      <a:pt x="990" y="1915"/>
                    </a:lnTo>
                    <a:lnTo>
                      <a:pt x="937" y="1930"/>
                    </a:lnTo>
                    <a:lnTo>
                      <a:pt x="882" y="1939"/>
                    </a:lnTo>
                    <a:lnTo>
                      <a:pt x="825" y="1942"/>
                    </a:lnTo>
                    <a:lnTo>
                      <a:pt x="769" y="1939"/>
                    </a:lnTo>
                    <a:lnTo>
                      <a:pt x="714" y="1930"/>
                    </a:lnTo>
                    <a:lnTo>
                      <a:pt x="661" y="1915"/>
                    </a:lnTo>
                    <a:lnTo>
                      <a:pt x="608" y="1893"/>
                    </a:lnTo>
                    <a:lnTo>
                      <a:pt x="558" y="1867"/>
                    </a:lnTo>
                    <a:lnTo>
                      <a:pt x="510" y="1836"/>
                    </a:lnTo>
                    <a:lnTo>
                      <a:pt x="464" y="1800"/>
                    </a:lnTo>
                    <a:lnTo>
                      <a:pt x="419" y="1760"/>
                    </a:lnTo>
                    <a:lnTo>
                      <a:pt x="377" y="1716"/>
                    </a:lnTo>
                    <a:lnTo>
                      <a:pt x="337" y="1669"/>
                    </a:lnTo>
                    <a:lnTo>
                      <a:pt x="300" y="1618"/>
                    </a:lnTo>
                    <a:lnTo>
                      <a:pt x="266" y="1565"/>
                    </a:lnTo>
                    <a:lnTo>
                      <a:pt x="234" y="1510"/>
                    </a:lnTo>
                    <a:lnTo>
                      <a:pt x="205" y="1452"/>
                    </a:lnTo>
                    <a:lnTo>
                      <a:pt x="179" y="1392"/>
                    </a:lnTo>
                    <a:lnTo>
                      <a:pt x="156" y="1386"/>
                    </a:lnTo>
                    <a:lnTo>
                      <a:pt x="133" y="1376"/>
                    </a:lnTo>
                    <a:lnTo>
                      <a:pt x="111" y="1364"/>
                    </a:lnTo>
                    <a:lnTo>
                      <a:pt x="91" y="1349"/>
                    </a:lnTo>
                    <a:lnTo>
                      <a:pt x="72" y="1330"/>
                    </a:lnTo>
                    <a:lnTo>
                      <a:pt x="55" y="1309"/>
                    </a:lnTo>
                    <a:lnTo>
                      <a:pt x="39" y="1284"/>
                    </a:lnTo>
                    <a:lnTo>
                      <a:pt x="26" y="1254"/>
                    </a:lnTo>
                    <a:lnTo>
                      <a:pt x="15" y="1221"/>
                    </a:lnTo>
                    <a:lnTo>
                      <a:pt x="7" y="1184"/>
                    </a:lnTo>
                    <a:lnTo>
                      <a:pt x="2" y="1143"/>
                    </a:lnTo>
                    <a:lnTo>
                      <a:pt x="0" y="1104"/>
                    </a:lnTo>
                    <a:lnTo>
                      <a:pt x="1" y="1068"/>
                    </a:lnTo>
                    <a:lnTo>
                      <a:pt x="4" y="1038"/>
                    </a:lnTo>
                    <a:lnTo>
                      <a:pt x="9" y="1009"/>
                    </a:lnTo>
                    <a:lnTo>
                      <a:pt x="17" y="985"/>
                    </a:lnTo>
                    <a:lnTo>
                      <a:pt x="27" y="964"/>
                    </a:lnTo>
                    <a:lnTo>
                      <a:pt x="38" y="946"/>
                    </a:lnTo>
                    <a:lnTo>
                      <a:pt x="50" y="930"/>
                    </a:lnTo>
                    <a:lnTo>
                      <a:pt x="65" y="916"/>
                    </a:lnTo>
                    <a:lnTo>
                      <a:pt x="80" y="906"/>
                    </a:lnTo>
                    <a:lnTo>
                      <a:pt x="96" y="897"/>
                    </a:lnTo>
                    <a:lnTo>
                      <a:pt x="98" y="851"/>
                    </a:lnTo>
                    <a:lnTo>
                      <a:pt x="89" y="794"/>
                    </a:lnTo>
                    <a:lnTo>
                      <a:pt x="85" y="740"/>
                    </a:lnTo>
                    <a:lnTo>
                      <a:pt x="83" y="690"/>
                    </a:lnTo>
                    <a:lnTo>
                      <a:pt x="85" y="643"/>
                    </a:lnTo>
                    <a:lnTo>
                      <a:pt x="90" y="599"/>
                    </a:lnTo>
                    <a:lnTo>
                      <a:pt x="98" y="559"/>
                    </a:lnTo>
                    <a:lnTo>
                      <a:pt x="108" y="522"/>
                    </a:lnTo>
                    <a:lnTo>
                      <a:pt x="120" y="487"/>
                    </a:lnTo>
                    <a:lnTo>
                      <a:pt x="134" y="455"/>
                    </a:lnTo>
                    <a:lnTo>
                      <a:pt x="149" y="427"/>
                    </a:lnTo>
                    <a:lnTo>
                      <a:pt x="166" y="400"/>
                    </a:lnTo>
                    <a:lnTo>
                      <a:pt x="183" y="377"/>
                    </a:lnTo>
                    <a:lnTo>
                      <a:pt x="202" y="355"/>
                    </a:lnTo>
                    <a:lnTo>
                      <a:pt x="220" y="337"/>
                    </a:lnTo>
                    <a:lnTo>
                      <a:pt x="239" y="320"/>
                    </a:lnTo>
                    <a:lnTo>
                      <a:pt x="257" y="305"/>
                    </a:lnTo>
                    <a:lnTo>
                      <a:pt x="274" y="293"/>
                    </a:lnTo>
                    <a:lnTo>
                      <a:pt x="290" y="282"/>
                    </a:lnTo>
                    <a:lnTo>
                      <a:pt x="305" y="273"/>
                    </a:lnTo>
                    <a:lnTo>
                      <a:pt x="319" y="266"/>
                    </a:lnTo>
                    <a:lnTo>
                      <a:pt x="331" y="260"/>
                    </a:lnTo>
                    <a:lnTo>
                      <a:pt x="341" y="255"/>
                    </a:lnTo>
                    <a:lnTo>
                      <a:pt x="348" y="253"/>
                    </a:lnTo>
                    <a:lnTo>
                      <a:pt x="352" y="246"/>
                    </a:lnTo>
                    <a:lnTo>
                      <a:pt x="359" y="237"/>
                    </a:lnTo>
                    <a:lnTo>
                      <a:pt x="367" y="225"/>
                    </a:lnTo>
                    <a:lnTo>
                      <a:pt x="377" y="212"/>
                    </a:lnTo>
                    <a:lnTo>
                      <a:pt x="390" y="196"/>
                    </a:lnTo>
                    <a:lnTo>
                      <a:pt x="404" y="180"/>
                    </a:lnTo>
                    <a:lnTo>
                      <a:pt x="421" y="163"/>
                    </a:lnTo>
                    <a:lnTo>
                      <a:pt x="439" y="145"/>
                    </a:lnTo>
                    <a:lnTo>
                      <a:pt x="459" y="127"/>
                    </a:lnTo>
                    <a:lnTo>
                      <a:pt x="481" y="108"/>
                    </a:lnTo>
                    <a:lnTo>
                      <a:pt x="505" y="91"/>
                    </a:lnTo>
                    <a:lnTo>
                      <a:pt x="531" y="74"/>
                    </a:lnTo>
                    <a:lnTo>
                      <a:pt x="559" y="57"/>
                    </a:lnTo>
                    <a:lnTo>
                      <a:pt x="589" y="43"/>
                    </a:lnTo>
                    <a:lnTo>
                      <a:pt x="620" y="30"/>
                    </a:lnTo>
                    <a:lnTo>
                      <a:pt x="655" y="19"/>
                    </a:lnTo>
                    <a:lnTo>
                      <a:pt x="690" y="10"/>
                    </a:lnTo>
                    <a:lnTo>
                      <a:pt x="728" y="3"/>
                    </a:lnTo>
                    <a:lnTo>
                      <a:pt x="767" y="0"/>
                    </a:lnTo>
                    <a:lnTo>
                      <a:pt x="80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80" name="Freeform 23"/>
              <p:cNvSpPr>
                <a:spLocks noEditPoints="1"/>
              </p:cNvSpPr>
              <p:nvPr/>
            </p:nvSpPr>
            <p:spPr bwMode="auto">
              <a:xfrm>
                <a:off x="2664" y="4250"/>
                <a:ext cx="83" cy="27"/>
              </a:xfrm>
              <a:custGeom>
                <a:avLst/>
                <a:gdLst>
                  <a:gd name="T0" fmla="*/ 613 w 916"/>
                  <a:gd name="T1" fmla="*/ 78 h 300"/>
                  <a:gd name="T2" fmla="*/ 561 w 916"/>
                  <a:gd name="T3" fmla="*/ 109 h 300"/>
                  <a:gd name="T4" fmla="*/ 554 w 916"/>
                  <a:gd name="T5" fmla="*/ 165 h 300"/>
                  <a:gd name="T6" fmla="*/ 579 w 916"/>
                  <a:gd name="T7" fmla="*/ 210 h 300"/>
                  <a:gd name="T8" fmla="*/ 665 w 916"/>
                  <a:gd name="T9" fmla="*/ 229 h 300"/>
                  <a:gd name="T10" fmla="*/ 787 w 916"/>
                  <a:gd name="T11" fmla="*/ 223 h 300"/>
                  <a:gd name="T12" fmla="*/ 839 w 916"/>
                  <a:gd name="T13" fmla="*/ 191 h 300"/>
                  <a:gd name="T14" fmla="*/ 846 w 916"/>
                  <a:gd name="T15" fmla="*/ 135 h 300"/>
                  <a:gd name="T16" fmla="*/ 820 w 916"/>
                  <a:gd name="T17" fmla="*/ 90 h 300"/>
                  <a:gd name="T18" fmla="*/ 734 w 916"/>
                  <a:gd name="T19" fmla="*/ 72 h 300"/>
                  <a:gd name="T20" fmla="*/ 153 w 916"/>
                  <a:gd name="T21" fmla="*/ 74 h 300"/>
                  <a:gd name="T22" fmla="*/ 85 w 916"/>
                  <a:gd name="T23" fmla="*/ 99 h 300"/>
                  <a:gd name="T24" fmla="*/ 70 w 916"/>
                  <a:gd name="T25" fmla="*/ 150 h 300"/>
                  <a:gd name="T26" fmla="*/ 85 w 916"/>
                  <a:gd name="T27" fmla="*/ 201 h 300"/>
                  <a:gd name="T28" fmla="*/ 153 w 916"/>
                  <a:gd name="T29" fmla="*/ 227 h 300"/>
                  <a:gd name="T30" fmla="*/ 280 w 916"/>
                  <a:gd name="T31" fmla="*/ 227 h 300"/>
                  <a:gd name="T32" fmla="*/ 348 w 916"/>
                  <a:gd name="T33" fmla="*/ 201 h 300"/>
                  <a:gd name="T34" fmla="*/ 363 w 916"/>
                  <a:gd name="T35" fmla="*/ 150 h 300"/>
                  <a:gd name="T36" fmla="*/ 348 w 916"/>
                  <a:gd name="T37" fmla="*/ 99 h 300"/>
                  <a:gd name="T38" fmla="*/ 280 w 916"/>
                  <a:gd name="T39" fmla="*/ 74 h 300"/>
                  <a:gd name="T40" fmla="*/ 234 w 916"/>
                  <a:gd name="T41" fmla="*/ 0 h 300"/>
                  <a:gd name="T42" fmla="*/ 321 w 916"/>
                  <a:gd name="T43" fmla="*/ 9 h 300"/>
                  <a:gd name="T44" fmla="*/ 400 w 916"/>
                  <a:gd name="T45" fmla="*/ 53 h 300"/>
                  <a:gd name="T46" fmla="*/ 574 w 916"/>
                  <a:gd name="T47" fmla="*/ 17 h 300"/>
                  <a:gd name="T48" fmla="*/ 662 w 916"/>
                  <a:gd name="T49" fmla="*/ 1 h 300"/>
                  <a:gd name="T50" fmla="*/ 732 w 916"/>
                  <a:gd name="T51" fmla="*/ 0 h 300"/>
                  <a:gd name="T52" fmla="*/ 806 w 916"/>
                  <a:gd name="T53" fmla="*/ 10 h 300"/>
                  <a:gd name="T54" fmla="*/ 875 w 916"/>
                  <a:gd name="T55" fmla="*/ 45 h 300"/>
                  <a:gd name="T56" fmla="*/ 914 w 916"/>
                  <a:gd name="T57" fmla="*/ 123 h 300"/>
                  <a:gd name="T58" fmla="*/ 900 w 916"/>
                  <a:gd name="T59" fmla="*/ 223 h 300"/>
                  <a:gd name="T60" fmla="*/ 843 w 916"/>
                  <a:gd name="T61" fmla="*/ 277 h 300"/>
                  <a:gd name="T62" fmla="*/ 768 w 916"/>
                  <a:gd name="T63" fmla="*/ 297 h 300"/>
                  <a:gd name="T64" fmla="*/ 699 w 916"/>
                  <a:gd name="T65" fmla="*/ 300 h 300"/>
                  <a:gd name="T66" fmla="*/ 632 w 916"/>
                  <a:gd name="T67" fmla="*/ 297 h 300"/>
                  <a:gd name="T68" fmla="*/ 557 w 916"/>
                  <a:gd name="T69" fmla="*/ 277 h 300"/>
                  <a:gd name="T70" fmla="*/ 500 w 916"/>
                  <a:gd name="T71" fmla="*/ 224 h 300"/>
                  <a:gd name="T72" fmla="*/ 485 w 916"/>
                  <a:gd name="T73" fmla="*/ 137 h 300"/>
                  <a:gd name="T74" fmla="*/ 432 w 916"/>
                  <a:gd name="T75" fmla="*/ 150 h 300"/>
                  <a:gd name="T76" fmla="*/ 405 w 916"/>
                  <a:gd name="T77" fmla="*/ 241 h 300"/>
                  <a:gd name="T78" fmla="*/ 342 w 916"/>
                  <a:gd name="T79" fmla="*/ 284 h 300"/>
                  <a:gd name="T80" fmla="*/ 266 w 916"/>
                  <a:gd name="T81" fmla="*/ 298 h 300"/>
                  <a:gd name="T82" fmla="*/ 201 w 916"/>
                  <a:gd name="T83" fmla="*/ 299 h 300"/>
                  <a:gd name="T84" fmla="*/ 129 w 916"/>
                  <a:gd name="T85" fmla="*/ 294 h 300"/>
                  <a:gd name="T86" fmla="*/ 57 w 916"/>
                  <a:gd name="T87" fmla="*/ 267 h 300"/>
                  <a:gd name="T88" fmla="*/ 7 w 916"/>
                  <a:gd name="T89" fmla="*/ 202 h 300"/>
                  <a:gd name="T90" fmla="*/ 7 w 916"/>
                  <a:gd name="T91" fmla="*/ 98 h 300"/>
                  <a:gd name="T92" fmla="*/ 57 w 916"/>
                  <a:gd name="T93" fmla="*/ 33 h 300"/>
                  <a:gd name="T94" fmla="*/ 129 w 916"/>
                  <a:gd name="T95" fmla="*/ 6 h 300"/>
                  <a:gd name="T96" fmla="*/ 201 w 916"/>
                  <a:gd name="T97" fmla="*/ 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16" h="300">
                    <a:moveTo>
                      <a:pt x="699" y="71"/>
                    </a:moveTo>
                    <a:lnTo>
                      <a:pt x="665" y="72"/>
                    </a:lnTo>
                    <a:lnTo>
                      <a:pt x="636" y="74"/>
                    </a:lnTo>
                    <a:lnTo>
                      <a:pt x="613" y="78"/>
                    </a:lnTo>
                    <a:lnTo>
                      <a:pt x="594" y="83"/>
                    </a:lnTo>
                    <a:lnTo>
                      <a:pt x="579" y="90"/>
                    </a:lnTo>
                    <a:lnTo>
                      <a:pt x="569" y="99"/>
                    </a:lnTo>
                    <a:lnTo>
                      <a:pt x="561" y="109"/>
                    </a:lnTo>
                    <a:lnTo>
                      <a:pt x="556" y="122"/>
                    </a:lnTo>
                    <a:lnTo>
                      <a:pt x="554" y="135"/>
                    </a:lnTo>
                    <a:lnTo>
                      <a:pt x="553" y="150"/>
                    </a:lnTo>
                    <a:lnTo>
                      <a:pt x="554" y="165"/>
                    </a:lnTo>
                    <a:lnTo>
                      <a:pt x="556" y="179"/>
                    </a:lnTo>
                    <a:lnTo>
                      <a:pt x="561" y="191"/>
                    </a:lnTo>
                    <a:lnTo>
                      <a:pt x="569" y="201"/>
                    </a:lnTo>
                    <a:lnTo>
                      <a:pt x="579" y="210"/>
                    </a:lnTo>
                    <a:lnTo>
                      <a:pt x="594" y="216"/>
                    </a:lnTo>
                    <a:lnTo>
                      <a:pt x="613" y="223"/>
                    </a:lnTo>
                    <a:lnTo>
                      <a:pt x="636" y="227"/>
                    </a:lnTo>
                    <a:lnTo>
                      <a:pt x="665" y="229"/>
                    </a:lnTo>
                    <a:lnTo>
                      <a:pt x="699" y="230"/>
                    </a:lnTo>
                    <a:lnTo>
                      <a:pt x="734" y="229"/>
                    </a:lnTo>
                    <a:lnTo>
                      <a:pt x="763" y="227"/>
                    </a:lnTo>
                    <a:lnTo>
                      <a:pt x="787" y="223"/>
                    </a:lnTo>
                    <a:lnTo>
                      <a:pt x="805" y="216"/>
                    </a:lnTo>
                    <a:lnTo>
                      <a:pt x="820" y="210"/>
                    </a:lnTo>
                    <a:lnTo>
                      <a:pt x="831" y="201"/>
                    </a:lnTo>
                    <a:lnTo>
                      <a:pt x="839" y="191"/>
                    </a:lnTo>
                    <a:lnTo>
                      <a:pt x="843" y="179"/>
                    </a:lnTo>
                    <a:lnTo>
                      <a:pt x="846" y="165"/>
                    </a:lnTo>
                    <a:lnTo>
                      <a:pt x="847" y="150"/>
                    </a:lnTo>
                    <a:lnTo>
                      <a:pt x="846" y="135"/>
                    </a:lnTo>
                    <a:lnTo>
                      <a:pt x="843" y="122"/>
                    </a:lnTo>
                    <a:lnTo>
                      <a:pt x="839" y="109"/>
                    </a:lnTo>
                    <a:lnTo>
                      <a:pt x="831" y="99"/>
                    </a:lnTo>
                    <a:lnTo>
                      <a:pt x="820" y="90"/>
                    </a:lnTo>
                    <a:lnTo>
                      <a:pt x="805" y="83"/>
                    </a:lnTo>
                    <a:lnTo>
                      <a:pt x="787" y="78"/>
                    </a:lnTo>
                    <a:lnTo>
                      <a:pt x="763" y="74"/>
                    </a:lnTo>
                    <a:lnTo>
                      <a:pt x="734" y="72"/>
                    </a:lnTo>
                    <a:lnTo>
                      <a:pt x="699" y="71"/>
                    </a:lnTo>
                    <a:close/>
                    <a:moveTo>
                      <a:pt x="216" y="71"/>
                    </a:moveTo>
                    <a:lnTo>
                      <a:pt x="182" y="72"/>
                    </a:lnTo>
                    <a:lnTo>
                      <a:pt x="153" y="74"/>
                    </a:lnTo>
                    <a:lnTo>
                      <a:pt x="130" y="78"/>
                    </a:lnTo>
                    <a:lnTo>
                      <a:pt x="111" y="83"/>
                    </a:lnTo>
                    <a:lnTo>
                      <a:pt x="96" y="90"/>
                    </a:lnTo>
                    <a:lnTo>
                      <a:pt x="85" y="99"/>
                    </a:lnTo>
                    <a:lnTo>
                      <a:pt x="78" y="109"/>
                    </a:lnTo>
                    <a:lnTo>
                      <a:pt x="73" y="122"/>
                    </a:lnTo>
                    <a:lnTo>
                      <a:pt x="70" y="135"/>
                    </a:lnTo>
                    <a:lnTo>
                      <a:pt x="70" y="150"/>
                    </a:lnTo>
                    <a:lnTo>
                      <a:pt x="70" y="165"/>
                    </a:lnTo>
                    <a:lnTo>
                      <a:pt x="73" y="179"/>
                    </a:lnTo>
                    <a:lnTo>
                      <a:pt x="78" y="191"/>
                    </a:lnTo>
                    <a:lnTo>
                      <a:pt x="85" y="201"/>
                    </a:lnTo>
                    <a:lnTo>
                      <a:pt x="96" y="210"/>
                    </a:lnTo>
                    <a:lnTo>
                      <a:pt x="111" y="216"/>
                    </a:lnTo>
                    <a:lnTo>
                      <a:pt x="130" y="223"/>
                    </a:lnTo>
                    <a:lnTo>
                      <a:pt x="153" y="227"/>
                    </a:lnTo>
                    <a:lnTo>
                      <a:pt x="182" y="229"/>
                    </a:lnTo>
                    <a:lnTo>
                      <a:pt x="216" y="230"/>
                    </a:lnTo>
                    <a:lnTo>
                      <a:pt x="250" y="229"/>
                    </a:lnTo>
                    <a:lnTo>
                      <a:pt x="280" y="227"/>
                    </a:lnTo>
                    <a:lnTo>
                      <a:pt x="304" y="223"/>
                    </a:lnTo>
                    <a:lnTo>
                      <a:pt x="322" y="216"/>
                    </a:lnTo>
                    <a:lnTo>
                      <a:pt x="337" y="210"/>
                    </a:lnTo>
                    <a:lnTo>
                      <a:pt x="348" y="201"/>
                    </a:lnTo>
                    <a:lnTo>
                      <a:pt x="355" y="191"/>
                    </a:lnTo>
                    <a:lnTo>
                      <a:pt x="360" y="179"/>
                    </a:lnTo>
                    <a:lnTo>
                      <a:pt x="363" y="165"/>
                    </a:lnTo>
                    <a:lnTo>
                      <a:pt x="363" y="150"/>
                    </a:lnTo>
                    <a:lnTo>
                      <a:pt x="363" y="135"/>
                    </a:lnTo>
                    <a:lnTo>
                      <a:pt x="360" y="122"/>
                    </a:lnTo>
                    <a:lnTo>
                      <a:pt x="355" y="109"/>
                    </a:lnTo>
                    <a:lnTo>
                      <a:pt x="348" y="99"/>
                    </a:lnTo>
                    <a:lnTo>
                      <a:pt x="337" y="90"/>
                    </a:lnTo>
                    <a:lnTo>
                      <a:pt x="322" y="83"/>
                    </a:lnTo>
                    <a:lnTo>
                      <a:pt x="304" y="78"/>
                    </a:lnTo>
                    <a:lnTo>
                      <a:pt x="280" y="74"/>
                    </a:lnTo>
                    <a:lnTo>
                      <a:pt x="250" y="72"/>
                    </a:lnTo>
                    <a:lnTo>
                      <a:pt x="216" y="71"/>
                    </a:lnTo>
                    <a:close/>
                    <a:moveTo>
                      <a:pt x="216" y="0"/>
                    </a:moveTo>
                    <a:lnTo>
                      <a:pt x="234" y="0"/>
                    </a:lnTo>
                    <a:lnTo>
                      <a:pt x="254" y="1"/>
                    </a:lnTo>
                    <a:lnTo>
                      <a:pt x="276" y="2"/>
                    </a:lnTo>
                    <a:lnTo>
                      <a:pt x="298" y="5"/>
                    </a:lnTo>
                    <a:lnTo>
                      <a:pt x="321" y="9"/>
                    </a:lnTo>
                    <a:lnTo>
                      <a:pt x="343" y="17"/>
                    </a:lnTo>
                    <a:lnTo>
                      <a:pt x="364" y="26"/>
                    </a:lnTo>
                    <a:lnTo>
                      <a:pt x="383" y="37"/>
                    </a:lnTo>
                    <a:lnTo>
                      <a:pt x="400" y="53"/>
                    </a:lnTo>
                    <a:lnTo>
                      <a:pt x="516" y="53"/>
                    </a:lnTo>
                    <a:lnTo>
                      <a:pt x="533" y="37"/>
                    </a:lnTo>
                    <a:lnTo>
                      <a:pt x="553" y="26"/>
                    </a:lnTo>
                    <a:lnTo>
                      <a:pt x="574" y="17"/>
                    </a:lnTo>
                    <a:lnTo>
                      <a:pt x="596" y="9"/>
                    </a:lnTo>
                    <a:lnTo>
                      <a:pt x="618" y="5"/>
                    </a:lnTo>
                    <a:lnTo>
                      <a:pt x="640" y="2"/>
                    </a:lnTo>
                    <a:lnTo>
                      <a:pt x="662" y="1"/>
                    </a:lnTo>
                    <a:lnTo>
                      <a:pt x="682" y="0"/>
                    </a:lnTo>
                    <a:lnTo>
                      <a:pt x="699" y="0"/>
                    </a:lnTo>
                    <a:lnTo>
                      <a:pt x="715" y="0"/>
                    </a:lnTo>
                    <a:lnTo>
                      <a:pt x="732" y="0"/>
                    </a:lnTo>
                    <a:lnTo>
                      <a:pt x="749" y="1"/>
                    </a:lnTo>
                    <a:lnTo>
                      <a:pt x="768" y="3"/>
                    </a:lnTo>
                    <a:lnTo>
                      <a:pt x="787" y="6"/>
                    </a:lnTo>
                    <a:lnTo>
                      <a:pt x="806" y="10"/>
                    </a:lnTo>
                    <a:lnTo>
                      <a:pt x="825" y="16"/>
                    </a:lnTo>
                    <a:lnTo>
                      <a:pt x="843" y="24"/>
                    </a:lnTo>
                    <a:lnTo>
                      <a:pt x="860" y="33"/>
                    </a:lnTo>
                    <a:lnTo>
                      <a:pt x="875" y="45"/>
                    </a:lnTo>
                    <a:lnTo>
                      <a:pt x="889" y="59"/>
                    </a:lnTo>
                    <a:lnTo>
                      <a:pt x="900" y="77"/>
                    </a:lnTo>
                    <a:lnTo>
                      <a:pt x="908" y="98"/>
                    </a:lnTo>
                    <a:lnTo>
                      <a:pt x="914" y="123"/>
                    </a:lnTo>
                    <a:lnTo>
                      <a:pt x="916" y="150"/>
                    </a:lnTo>
                    <a:lnTo>
                      <a:pt x="914" y="178"/>
                    </a:lnTo>
                    <a:lnTo>
                      <a:pt x="908" y="202"/>
                    </a:lnTo>
                    <a:lnTo>
                      <a:pt x="900" y="223"/>
                    </a:lnTo>
                    <a:lnTo>
                      <a:pt x="889" y="241"/>
                    </a:lnTo>
                    <a:lnTo>
                      <a:pt x="875" y="255"/>
                    </a:lnTo>
                    <a:lnTo>
                      <a:pt x="860" y="267"/>
                    </a:lnTo>
                    <a:lnTo>
                      <a:pt x="843" y="277"/>
                    </a:lnTo>
                    <a:lnTo>
                      <a:pt x="825" y="285"/>
                    </a:lnTo>
                    <a:lnTo>
                      <a:pt x="806" y="290"/>
                    </a:lnTo>
                    <a:lnTo>
                      <a:pt x="787" y="294"/>
                    </a:lnTo>
                    <a:lnTo>
                      <a:pt x="768" y="297"/>
                    </a:lnTo>
                    <a:lnTo>
                      <a:pt x="749" y="298"/>
                    </a:lnTo>
                    <a:lnTo>
                      <a:pt x="732" y="299"/>
                    </a:lnTo>
                    <a:lnTo>
                      <a:pt x="715" y="299"/>
                    </a:lnTo>
                    <a:lnTo>
                      <a:pt x="699" y="300"/>
                    </a:lnTo>
                    <a:lnTo>
                      <a:pt x="685" y="299"/>
                    </a:lnTo>
                    <a:lnTo>
                      <a:pt x="668" y="299"/>
                    </a:lnTo>
                    <a:lnTo>
                      <a:pt x="650" y="298"/>
                    </a:lnTo>
                    <a:lnTo>
                      <a:pt x="632" y="297"/>
                    </a:lnTo>
                    <a:lnTo>
                      <a:pt x="613" y="294"/>
                    </a:lnTo>
                    <a:lnTo>
                      <a:pt x="593" y="290"/>
                    </a:lnTo>
                    <a:lnTo>
                      <a:pt x="575" y="285"/>
                    </a:lnTo>
                    <a:lnTo>
                      <a:pt x="557" y="277"/>
                    </a:lnTo>
                    <a:lnTo>
                      <a:pt x="540" y="267"/>
                    </a:lnTo>
                    <a:lnTo>
                      <a:pt x="524" y="255"/>
                    </a:lnTo>
                    <a:lnTo>
                      <a:pt x="511" y="241"/>
                    </a:lnTo>
                    <a:lnTo>
                      <a:pt x="500" y="224"/>
                    </a:lnTo>
                    <a:lnTo>
                      <a:pt x="491" y="202"/>
                    </a:lnTo>
                    <a:lnTo>
                      <a:pt x="486" y="179"/>
                    </a:lnTo>
                    <a:lnTo>
                      <a:pt x="484" y="150"/>
                    </a:lnTo>
                    <a:lnTo>
                      <a:pt x="485" y="137"/>
                    </a:lnTo>
                    <a:lnTo>
                      <a:pt x="486" y="125"/>
                    </a:lnTo>
                    <a:lnTo>
                      <a:pt x="430" y="125"/>
                    </a:lnTo>
                    <a:lnTo>
                      <a:pt x="432" y="137"/>
                    </a:lnTo>
                    <a:lnTo>
                      <a:pt x="432" y="150"/>
                    </a:lnTo>
                    <a:lnTo>
                      <a:pt x="430" y="179"/>
                    </a:lnTo>
                    <a:lnTo>
                      <a:pt x="425" y="202"/>
                    </a:lnTo>
                    <a:lnTo>
                      <a:pt x="416" y="224"/>
                    </a:lnTo>
                    <a:lnTo>
                      <a:pt x="405" y="241"/>
                    </a:lnTo>
                    <a:lnTo>
                      <a:pt x="392" y="255"/>
                    </a:lnTo>
                    <a:lnTo>
                      <a:pt x="377" y="267"/>
                    </a:lnTo>
                    <a:lnTo>
                      <a:pt x="360" y="277"/>
                    </a:lnTo>
                    <a:lnTo>
                      <a:pt x="342" y="284"/>
                    </a:lnTo>
                    <a:lnTo>
                      <a:pt x="323" y="290"/>
                    </a:lnTo>
                    <a:lnTo>
                      <a:pt x="304" y="294"/>
                    </a:lnTo>
                    <a:lnTo>
                      <a:pt x="285" y="296"/>
                    </a:lnTo>
                    <a:lnTo>
                      <a:pt x="266" y="298"/>
                    </a:lnTo>
                    <a:lnTo>
                      <a:pt x="248" y="299"/>
                    </a:lnTo>
                    <a:lnTo>
                      <a:pt x="231" y="299"/>
                    </a:lnTo>
                    <a:lnTo>
                      <a:pt x="216" y="299"/>
                    </a:lnTo>
                    <a:lnTo>
                      <a:pt x="201" y="299"/>
                    </a:lnTo>
                    <a:lnTo>
                      <a:pt x="185" y="299"/>
                    </a:lnTo>
                    <a:lnTo>
                      <a:pt x="167" y="298"/>
                    </a:lnTo>
                    <a:lnTo>
                      <a:pt x="148" y="296"/>
                    </a:lnTo>
                    <a:lnTo>
                      <a:pt x="129" y="294"/>
                    </a:lnTo>
                    <a:lnTo>
                      <a:pt x="110" y="290"/>
                    </a:lnTo>
                    <a:lnTo>
                      <a:pt x="91" y="284"/>
                    </a:lnTo>
                    <a:lnTo>
                      <a:pt x="73" y="277"/>
                    </a:lnTo>
                    <a:lnTo>
                      <a:pt x="57" y="267"/>
                    </a:lnTo>
                    <a:lnTo>
                      <a:pt x="41" y="255"/>
                    </a:lnTo>
                    <a:lnTo>
                      <a:pt x="27" y="240"/>
                    </a:lnTo>
                    <a:lnTo>
                      <a:pt x="16" y="223"/>
                    </a:lnTo>
                    <a:lnTo>
                      <a:pt x="7" y="202"/>
                    </a:lnTo>
                    <a:lnTo>
                      <a:pt x="2" y="178"/>
                    </a:lnTo>
                    <a:lnTo>
                      <a:pt x="0" y="150"/>
                    </a:lnTo>
                    <a:lnTo>
                      <a:pt x="2" y="122"/>
                    </a:lnTo>
                    <a:lnTo>
                      <a:pt x="7" y="98"/>
                    </a:lnTo>
                    <a:lnTo>
                      <a:pt x="16" y="77"/>
                    </a:lnTo>
                    <a:lnTo>
                      <a:pt x="27" y="59"/>
                    </a:lnTo>
                    <a:lnTo>
                      <a:pt x="41" y="45"/>
                    </a:lnTo>
                    <a:lnTo>
                      <a:pt x="57" y="33"/>
                    </a:lnTo>
                    <a:lnTo>
                      <a:pt x="73" y="23"/>
                    </a:lnTo>
                    <a:lnTo>
                      <a:pt x="91" y="16"/>
                    </a:lnTo>
                    <a:lnTo>
                      <a:pt x="110" y="10"/>
                    </a:lnTo>
                    <a:lnTo>
                      <a:pt x="129" y="6"/>
                    </a:lnTo>
                    <a:lnTo>
                      <a:pt x="148" y="3"/>
                    </a:lnTo>
                    <a:lnTo>
                      <a:pt x="167" y="1"/>
                    </a:lnTo>
                    <a:lnTo>
                      <a:pt x="185" y="0"/>
                    </a:lnTo>
                    <a:lnTo>
                      <a:pt x="201" y="0"/>
                    </a:lnTo>
                    <a:lnTo>
                      <a:pt x="2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81" name="Freeform 24"/>
              <p:cNvSpPr>
                <a:spLocks noEditPoints="1"/>
              </p:cNvSpPr>
              <p:nvPr/>
            </p:nvSpPr>
            <p:spPr bwMode="auto">
              <a:xfrm>
                <a:off x="2597" y="4335"/>
                <a:ext cx="217" cy="124"/>
              </a:xfrm>
              <a:custGeom>
                <a:avLst/>
                <a:gdLst>
                  <a:gd name="T0" fmla="*/ 1796 w 2393"/>
                  <a:gd name="T1" fmla="*/ 704 h 1360"/>
                  <a:gd name="T2" fmla="*/ 1761 w 2393"/>
                  <a:gd name="T3" fmla="*/ 720 h 1360"/>
                  <a:gd name="T4" fmla="*/ 1590 w 2393"/>
                  <a:gd name="T5" fmla="*/ 904 h 1360"/>
                  <a:gd name="T6" fmla="*/ 1882 w 2393"/>
                  <a:gd name="T7" fmla="*/ 733 h 1360"/>
                  <a:gd name="T8" fmla="*/ 1851 w 2393"/>
                  <a:gd name="T9" fmla="*/ 709 h 1360"/>
                  <a:gd name="T10" fmla="*/ 1814 w 2393"/>
                  <a:gd name="T11" fmla="*/ 702 h 1360"/>
                  <a:gd name="T12" fmla="*/ 1831 w 2393"/>
                  <a:gd name="T13" fmla="*/ 20 h 1360"/>
                  <a:gd name="T14" fmla="*/ 1950 w 2393"/>
                  <a:gd name="T15" fmla="*/ 61 h 1360"/>
                  <a:gd name="T16" fmla="*/ 2057 w 2393"/>
                  <a:gd name="T17" fmla="*/ 121 h 1360"/>
                  <a:gd name="T18" fmla="*/ 2154 w 2393"/>
                  <a:gd name="T19" fmla="*/ 196 h 1360"/>
                  <a:gd name="T20" fmla="*/ 2235 w 2393"/>
                  <a:gd name="T21" fmla="*/ 286 h 1360"/>
                  <a:gd name="T22" fmla="*/ 2301 w 2393"/>
                  <a:gd name="T23" fmla="*/ 388 h 1360"/>
                  <a:gd name="T24" fmla="*/ 2352 w 2393"/>
                  <a:gd name="T25" fmla="*/ 501 h 1360"/>
                  <a:gd name="T26" fmla="*/ 2382 w 2393"/>
                  <a:gd name="T27" fmla="*/ 622 h 1360"/>
                  <a:gd name="T28" fmla="*/ 2393 w 2393"/>
                  <a:gd name="T29" fmla="*/ 748 h 1360"/>
                  <a:gd name="T30" fmla="*/ 2390 w 2393"/>
                  <a:gd name="T31" fmla="*/ 1230 h 1360"/>
                  <a:gd name="T32" fmla="*/ 2370 w 2393"/>
                  <a:gd name="T33" fmla="*/ 1282 h 1360"/>
                  <a:gd name="T34" fmla="*/ 2335 w 2393"/>
                  <a:gd name="T35" fmla="*/ 1324 h 1360"/>
                  <a:gd name="T36" fmla="*/ 2286 w 2393"/>
                  <a:gd name="T37" fmla="*/ 1351 h 1360"/>
                  <a:gd name="T38" fmla="*/ 2230 w 2393"/>
                  <a:gd name="T39" fmla="*/ 1360 h 1360"/>
                  <a:gd name="T40" fmla="*/ 129 w 2393"/>
                  <a:gd name="T41" fmla="*/ 1358 h 1360"/>
                  <a:gd name="T42" fmla="*/ 77 w 2393"/>
                  <a:gd name="T43" fmla="*/ 1339 h 1360"/>
                  <a:gd name="T44" fmla="*/ 36 w 2393"/>
                  <a:gd name="T45" fmla="*/ 1304 h 1360"/>
                  <a:gd name="T46" fmla="*/ 10 w 2393"/>
                  <a:gd name="T47" fmla="*/ 1256 h 1360"/>
                  <a:gd name="T48" fmla="*/ 0 w 2393"/>
                  <a:gd name="T49" fmla="*/ 1200 h 1360"/>
                  <a:gd name="T50" fmla="*/ 3 w 2393"/>
                  <a:gd name="T51" fmla="*/ 684 h 1360"/>
                  <a:gd name="T52" fmla="*/ 23 w 2393"/>
                  <a:gd name="T53" fmla="*/ 561 h 1360"/>
                  <a:gd name="T54" fmla="*/ 63 w 2393"/>
                  <a:gd name="T55" fmla="*/ 443 h 1360"/>
                  <a:gd name="T56" fmla="*/ 122 w 2393"/>
                  <a:gd name="T57" fmla="*/ 336 h 1360"/>
                  <a:gd name="T58" fmla="*/ 195 w 2393"/>
                  <a:gd name="T59" fmla="*/ 240 h 1360"/>
                  <a:gd name="T60" fmla="*/ 283 w 2393"/>
                  <a:gd name="T61" fmla="*/ 157 h 1360"/>
                  <a:gd name="T62" fmla="*/ 385 w 2393"/>
                  <a:gd name="T63" fmla="*/ 89 h 1360"/>
                  <a:gd name="T64" fmla="*/ 498 w 2393"/>
                  <a:gd name="T65" fmla="*/ 38 h 1360"/>
                  <a:gd name="T66" fmla="*/ 640 w 2393"/>
                  <a:gd name="T67" fmla="*/ 0 h 1360"/>
                  <a:gd name="T68" fmla="*/ 1748 w 2393"/>
                  <a:gd name="T69" fmla="*/ 0 h 1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393" h="1360">
                    <a:moveTo>
                      <a:pt x="1814" y="702"/>
                    </a:moveTo>
                    <a:lnTo>
                      <a:pt x="1796" y="704"/>
                    </a:lnTo>
                    <a:lnTo>
                      <a:pt x="1778" y="709"/>
                    </a:lnTo>
                    <a:lnTo>
                      <a:pt x="1761" y="720"/>
                    </a:lnTo>
                    <a:lnTo>
                      <a:pt x="1746" y="733"/>
                    </a:lnTo>
                    <a:lnTo>
                      <a:pt x="1590" y="904"/>
                    </a:lnTo>
                    <a:lnTo>
                      <a:pt x="2038" y="904"/>
                    </a:lnTo>
                    <a:lnTo>
                      <a:pt x="1882" y="733"/>
                    </a:lnTo>
                    <a:lnTo>
                      <a:pt x="1867" y="719"/>
                    </a:lnTo>
                    <a:lnTo>
                      <a:pt x="1851" y="709"/>
                    </a:lnTo>
                    <a:lnTo>
                      <a:pt x="1833" y="703"/>
                    </a:lnTo>
                    <a:lnTo>
                      <a:pt x="1814" y="702"/>
                    </a:lnTo>
                    <a:close/>
                    <a:moveTo>
                      <a:pt x="1748" y="0"/>
                    </a:moveTo>
                    <a:lnTo>
                      <a:pt x="1831" y="20"/>
                    </a:lnTo>
                    <a:lnTo>
                      <a:pt x="1892" y="38"/>
                    </a:lnTo>
                    <a:lnTo>
                      <a:pt x="1950" y="61"/>
                    </a:lnTo>
                    <a:lnTo>
                      <a:pt x="2005" y="88"/>
                    </a:lnTo>
                    <a:lnTo>
                      <a:pt x="2057" y="121"/>
                    </a:lnTo>
                    <a:lnTo>
                      <a:pt x="2107" y="157"/>
                    </a:lnTo>
                    <a:lnTo>
                      <a:pt x="2154" y="196"/>
                    </a:lnTo>
                    <a:lnTo>
                      <a:pt x="2196" y="239"/>
                    </a:lnTo>
                    <a:lnTo>
                      <a:pt x="2235" y="286"/>
                    </a:lnTo>
                    <a:lnTo>
                      <a:pt x="2270" y="336"/>
                    </a:lnTo>
                    <a:lnTo>
                      <a:pt x="2301" y="388"/>
                    </a:lnTo>
                    <a:lnTo>
                      <a:pt x="2328" y="443"/>
                    </a:lnTo>
                    <a:lnTo>
                      <a:pt x="2352" y="501"/>
                    </a:lnTo>
                    <a:lnTo>
                      <a:pt x="2369" y="561"/>
                    </a:lnTo>
                    <a:lnTo>
                      <a:pt x="2382" y="622"/>
                    </a:lnTo>
                    <a:lnTo>
                      <a:pt x="2390" y="684"/>
                    </a:lnTo>
                    <a:lnTo>
                      <a:pt x="2393" y="748"/>
                    </a:lnTo>
                    <a:lnTo>
                      <a:pt x="2393" y="1200"/>
                    </a:lnTo>
                    <a:lnTo>
                      <a:pt x="2390" y="1230"/>
                    </a:lnTo>
                    <a:lnTo>
                      <a:pt x="2383" y="1256"/>
                    </a:lnTo>
                    <a:lnTo>
                      <a:pt x="2370" y="1282"/>
                    </a:lnTo>
                    <a:lnTo>
                      <a:pt x="2354" y="1304"/>
                    </a:lnTo>
                    <a:lnTo>
                      <a:pt x="2335" y="1324"/>
                    </a:lnTo>
                    <a:lnTo>
                      <a:pt x="2311" y="1339"/>
                    </a:lnTo>
                    <a:lnTo>
                      <a:pt x="2286" y="1351"/>
                    </a:lnTo>
                    <a:lnTo>
                      <a:pt x="2259" y="1358"/>
                    </a:lnTo>
                    <a:lnTo>
                      <a:pt x="2230" y="1360"/>
                    </a:lnTo>
                    <a:lnTo>
                      <a:pt x="157" y="1360"/>
                    </a:lnTo>
                    <a:lnTo>
                      <a:pt x="129" y="1358"/>
                    </a:lnTo>
                    <a:lnTo>
                      <a:pt x="101" y="1351"/>
                    </a:lnTo>
                    <a:lnTo>
                      <a:pt x="77" y="1339"/>
                    </a:lnTo>
                    <a:lnTo>
                      <a:pt x="55" y="1324"/>
                    </a:lnTo>
                    <a:lnTo>
                      <a:pt x="36" y="1304"/>
                    </a:lnTo>
                    <a:lnTo>
                      <a:pt x="21" y="1282"/>
                    </a:lnTo>
                    <a:lnTo>
                      <a:pt x="10" y="1256"/>
                    </a:lnTo>
                    <a:lnTo>
                      <a:pt x="3" y="1230"/>
                    </a:lnTo>
                    <a:lnTo>
                      <a:pt x="0" y="1200"/>
                    </a:lnTo>
                    <a:lnTo>
                      <a:pt x="0" y="748"/>
                    </a:lnTo>
                    <a:lnTo>
                      <a:pt x="3" y="684"/>
                    </a:lnTo>
                    <a:lnTo>
                      <a:pt x="11" y="622"/>
                    </a:lnTo>
                    <a:lnTo>
                      <a:pt x="23" y="561"/>
                    </a:lnTo>
                    <a:lnTo>
                      <a:pt x="41" y="501"/>
                    </a:lnTo>
                    <a:lnTo>
                      <a:pt x="63" y="443"/>
                    </a:lnTo>
                    <a:lnTo>
                      <a:pt x="90" y="389"/>
                    </a:lnTo>
                    <a:lnTo>
                      <a:pt x="122" y="336"/>
                    </a:lnTo>
                    <a:lnTo>
                      <a:pt x="156" y="286"/>
                    </a:lnTo>
                    <a:lnTo>
                      <a:pt x="195" y="240"/>
                    </a:lnTo>
                    <a:lnTo>
                      <a:pt x="237" y="196"/>
                    </a:lnTo>
                    <a:lnTo>
                      <a:pt x="283" y="157"/>
                    </a:lnTo>
                    <a:lnTo>
                      <a:pt x="332" y="121"/>
                    </a:lnTo>
                    <a:lnTo>
                      <a:pt x="385" y="89"/>
                    </a:lnTo>
                    <a:lnTo>
                      <a:pt x="440" y="62"/>
                    </a:lnTo>
                    <a:lnTo>
                      <a:pt x="498" y="38"/>
                    </a:lnTo>
                    <a:lnTo>
                      <a:pt x="559" y="20"/>
                    </a:lnTo>
                    <a:lnTo>
                      <a:pt x="640" y="0"/>
                    </a:lnTo>
                    <a:lnTo>
                      <a:pt x="1193" y="1280"/>
                    </a:lnTo>
                    <a:lnTo>
                      <a:pt x="174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82" name="Freeform 25"/>
              <p:cNvSpPr>
                <a:spLocks/>
              </p:cNvSpPr>
              <p:nvPr/>
            </p:nvSpPr>
            <p:spPr bwMode="auto">
              <a:xfrm>
                <a:off x="2689" y="4347"/>
                <a:ext cx="34" cy="83"/>
              </a:xfrm>
              <a:custGeom>
                <a:avLst/>
                <a:gdLst>
                  <a:gd name="T0" fmla="*/ 135 w 373"/>
                  <a:gd name="T1" fmla="*/ 0 h 915"/>
                  <a:gd name="T2" fmla="*/ 237 w 373"/>
                  <a:gd name="T3" fmla="*/ 0 h 915"/>
                  <a:gd name="T4" fmla="*/ 258 w 373"/>
                  <a:gd name="T5" fmla="*/ 2 h 915"/>
                  <a:gd name="T6" fmla="*/ 278 w 373"/>
                  <a:gd name="T7" fmla="*/ 9 h 915"/>
                  <a:gd name="T8" fmla="*/ 295 w 373"/>
                  <a:gd name="T9" fmla="*/ 21 h 915"/>
                  <a:gd name="T10" fmla="*/ 310 w 373"/>
                  <a:gd name="T11" fmla="*/ 36 h 915"/>
                  <a:gd name="T12" fmla="*/ 321 w 373"/>
                  <a:gd name="T13" fmla="*/ 53 h 915"/>
                  <a:gd name="T14" fmla="*/ 328 w 373"/>
                  <a:gd name="T15" fmla="*/ 74 h 915"/>
                  <a:gd name="T16" fmla="*/ 366 w 373"/>
                  <a:gd name="T17" fmla="*/ 234 h 915"/>
                  <a:gd name="T18" fmla="*/ 368 w 373"/>
                  <a:gd name="T19" fmla="*/ 257 h 915"/>
                  <a:gd name="T20" fmla="*/ 365 w 373"/>
                  <a:gd name="T21" fmla="*/ 281 h 915"/>
                  <a:gd name="T22" fmla="*/ 357 w 373"/>
                  <a:gd name="T23" fmla="*/ 301 h 915"/>
                  <a:gd name="T24" fmla="*/ 345 w 373"/>
                  <a:gd name="T25" fmla="*/ 319 h 915"/>
                  <a:gd name="T26" fmla="*/ 329 w 373"/>
                  <a:gd name="T27" fmla="*/ 334 h 915"/>
                  <a:gd name="T28" fmla="*/ 309 w 373"/>
                  <a:gd name="T29" fmla="*/ 345 h 915"/>
                  <a:gd name="T30" fmla="*/ 287 w 373"/>
                  <a:gd name="T31" fmla="*/ 351 h 915"/>
                  <a:gd name="T32" fmla="*/ 373 w 373"/>
                  <a:gd name="T33" fmla="*/ 438 h 915"/>
                  <a:gd name="T34" fmla="*/ 187 w 373"/>
                  <a:gd name="T35" fmla="*/ 915 h 915"/>
                  <a:gd name="T36" fmla="*/ 0 w 373"/>
                  <a:gd name="T37" fmla="*/ 438 h 915"/>
                  <a:gd name="T38" fmla="*/ 85 w 373"/>
                  <a:gd name="T39" fmla="*/ 351 h 915"/>
                  <a:gd name="T40" fmla="*/ 63 w 373"/>
                  <a:gd name="T41" fmla="*/ 345 h 915"/>
                  <a:gd name="T42" fmla="*/ 44 w 373"/>
                  <a:gd name="T43" fmla="*/ 334 h 915"/>
                  <a:gd name="T44" fmla="*/ 27 w 373"/>
                  <a:gd name="T45" fmla="*/ 319 h 915"/>
                  <a:gd name="T46" fmla="*/ 15 w 373"/>
                  <a:gd name="T47" fmla="*/ 301 h 915"/>
                  <a:gd name="T48" fmla="*/ 7 w 373"/>
                  <a:gd name="T49" fmla="*/ 281 h 915"/>
                  <a:gd name="T50" fmla="*/ 4 w 373"/>
                  <a:gd name="T51" fmla="*/ 257 h 915"/>
                  <a:gd name="T52" fmla="*/ 6 w 373"/>
                  <a:gd name="T53" fmla="*/ 234 h 915"/>
                  <a:gd name="T54" fmla="*/ 44 w 373"/>
                  <a:gd name="T55" fmla="*/ 74 h 915"/>
                  <a:gd name="T56" fmla="*/ 52 w 373"/>
                  <a:gd name="T57" fmla="*/ 53 h 915"/>
                  <a:gd name="T58" fmla="*/ 63 w 373"/>
                  <a:gd name="T59" fmla="*/ 36 h 915"/>
                  <a:gd name="T60" fmla="*/ 77 w 373"/>
                  <a:gd name="T61" fmla="*/ 21 h 915"/>
                  <a:gd name="T62" fmla="*/ 95 w 373"/>
                  <a:gd name="T63" fmla="*/ 9 h 915"/>
                  <a:gd name="T64" fmla="*/ 114 w 373"/>
                  <a:gd name="T65" fmla="*/ 2 h 915"/>
                  <a:gd name="T66" fmla="*/ 135 w 373"/>
                  <a:gd name="T67" fmla="*/ 0 h 9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73" h="915">
                    <a:moveTo>
                      <a:pt x="135" y="0"/>
                    </a:moveTo>
                    <a:lnTo>
                      <a:pt x="237" y="0"/>
                    </a:lnTo>
                    <a:lnTo>
                      <a:pt x="258" y="2"/>
                    </a:lnTo>
                    <a:lnTo>
                      <a:pt x="278" y="9"/>
                    </a:lnTo>
                    <a:lnTo>
                      <a:pt x="295" y="21"/>
                    </a:lnTo>
                    <a:lnTo>
                      <a:pt x="310" y="36"/>
                    </a:lnTo>
                    <a:lnTo>
                      <a:pt x="321" y="53"/>
                    </a:lnTo>
                    <a:lnTo>
                      <a:pt x="328" y="74"/>
                    </a:lnTo>
                    <a:lnTo>
                      <a:pt x="366" y="234"/>
                    </a:lnTo>
                    <a:lnTo>
                      <a:pt x="368" y="257"/>
                    </a:lnTo>
                    <a:lnTo>
                      <a:pt x="365" y="281"/>
                    </a:lnTo>
                    <a:lnTo>
                      <a:pt x="357" y="301"/>
                    </a:lnTo>
                    <a:lnTo>
                      <a:pt x="345" y="319"/>
                    </a:lnTo>
                    <a:lnTo>
                      <a:pt x="329" y="334"/>
                    </a:lnTo>
                    <a:lnTo>
                      <a:pt x="309" y="345"/>
                    </a:lnTo>
                    <a:lnTo>
                      <a:pt x="287" y="351"/>
                    </a:lnTo>
                    <a:lnTo>
                      <a:pt x="373" y="438"/>
                    </a:lnTo>
                    <a:lnTo>
                      <a:pt x="187" y="915"/>
                    </a:lnTo>
                    <a:lnTo>
                      <a:pt x="0" y="438"/>
                    </a:lnTo>
                    <a:lnTo>
                      <a:pt x="85" y="351"/>
                    </a:lnTo>
                    <a:lnTo>
                      <a:pt x="63" y="345"/>
                    </a:lnTo>
                    <a:lnTo>
                      <a:pt x="44" y="334"/>
                    </a:lnTo>
                    <a:lnTo>
                      <a:pt x="27" y="319"/>
                    </a:lnTo>
                    <a:lnTo>
                      <a:pt x="15" y="301"/>
                    </a:lnTo>
                    <a:lnTo>
                      <a:pt x="7" y="281"/>
                    </a:lnTo>
                    <a:lnTo>
                      <a:pt x="4" y="257"/>
                    </a:lnTo>
                    <a:lnTo>
                      <a:pt x="6" y="234"/>
                    </a:lnTo>
                    <a:lnTo>
                      <a:pt x="44" y="74"/>
                    </a:lnTo>
                    <a:lnTo>
                      <a:pt x="52" y="53"/>
                    </a:lnTo>
                    <a:lnTo>
                      <a:pt x="63" y="36"/>
                    </a:lnTo>
                    <a:lnTo>
                      <a:pt x="77" y="21"/>
                    </a:lnTo>
                    <a:lnTo>
                      <a:pt x="95" y="9"/>
                    </a:lnTo>
                    <a:lnTo>
                      <a:pt x="114" y="2"/>
                    </a:lnTo>
                    <a:lnTo>
                      <a:pt x="13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71" name="Group 16"/>
            <p:cNvGrpSpPr>
              <a:grpSpLocks noChangeAspect="1"/>
            </p:cNvGrpSpPr>
            <p:nvPr/>
          </p:nvGrpSpPr>
          <p:grpSpPr bwMode="auto">
            <a:xfrm>
              <a:off x="596845" y="5823027"/>
              <a:ext cx="162480" cy="186754"/>
              <a:chOff x="1039" y="1681"/>
              <a:chExt cx="1071" cy="1231"/>
            </a:xfrm>
            <a:solidFill>
              <a:schemeClr val="bg1">
                <a:lumMod val="85000"/>
              </a:schemeClr>
            </a:solidFill>
          </p:grpSpPr>
          <p:sp>
            <p:nvSpPr>
              <p:cNvPr id="75" name="Freeform 17"/>
              <p:cNvSpPr>
                <a:spLocks noEditPoints="1"/>
              </p:cNvSpPr>
              <p:nvPr/>
            </p:nvSpPr>
            <p:spPr bwMode="auto">
              <a:xfrm>
                <a:off x="1039" y="1681"/>
                <a:ext cx="1071" cy="1099"/>
              </a:xfrm>
              <a:custGeom>
                <a:avLst/>
                <a:gdLst>
                  <a:gd name="T0" fmla="*/ 3169 w 3212"/>
                  <a:gd name="T1" fmla="*/ 566 h 3298"/>
                  <a:gd name="T2" fmla="*/ 3035 w 3212"/>
                  <a:gd name="T3" fmla="*/ 475 h 3298"/>
                  <a:gd name="T4" fmla="*/ 2711 w 3212"/>
                  <a:gd name="T5" fmla="*/ 199 h 3298"/>
                  <a:gd name="T6" fmla="*/ 2384 w 3212"/>
                  <a:gd name="T7" fmla="*/ 19 h 3298"/>
                  <a:gd name="T8" fmla="*/ 2347 w 3212"/>
                  <a:gd name="T9" fmla="*/ 4 h 3298"/>
                  <a:gd name="T10" fmla="*/ 2278 w 3212"/>
                  <a:gd name="T11" fmla="*/ 47 h 3298"/>
                  <a:gd name="T12" fmla="*/ 2171 w 3212"/>
                  <a:gd name="T13" fmla="*/ 190 h 3298"/>
                  <a:gd name="T14" fmla="*/ 1698 w 3212"/>
                  <a:gd name="T15" fmla="*/ 610 h 3298"/>
                  <a:gd name="T16" fmla="*/ 716 w 3212"/>
                  <a:gd name="T17" fmla="*/ 1337 h 3298"/>
                  <a:gd name="T18" fmla="*/ 296 w 3212"/>
                  <a:gd name="T19" fmla="*/ 1713 h 3298"/>
                  <a:gd name="T20" fmla="*/ 59 w 3212"/>
                  <a:gd name="T21" fmla="*/ 2061 h 3298"/>
                  <a:gd name="T22" fmla="*/ 0 w 3212"/>
                  <a:gd name="T23" fmla="*/ 2479 h 3298"/>
                  <a:gd name="T24" fmla="*/ 29 w 3212"/>
                  <a:gd name="T25" fmla="*/ 2758 h 3298"/>
                  <a:gd name="T26" fmla="*/ 183 w 3212"/>
                  <a:gd name="T27" fmla="*/ 2915 h 3298"/>
                  <a:gd name="T28" fmla="*/ 615 w 3212"/>
                  <a:gd name="T29" fmla="*/ 3255 h 3298"/>
                  <a:gd name="T30" fmla="*/ 886 w 3212"/>
                  <a:gd name="T31" fmla="*/ 3291 h 3298"/>
                  <a:gd name="T32" fmla="*/ 1138 w 3212"/>
                  <a:gd name="T33" fmla="*/ 3171 h 3298"/>
                  <a:gd name="T34" fmla="*/ 1808 w 3212"/>
                  <a:gd name="T35" fmla="*/ 2600 h 3298"/>
                  <a:gd name="T36" fmla="*/ 2812 w 3212"/>
                  <a:gd name="T37" fmla="*/ 1724 h 3298"/>
                  <a:gd name="T38" fmla="*/ 3103 w 3212"/>
                  <a:gd name="T39" fmla="*/ 1438 h 3298"/>
                  <a:gd name="T40" fmla="*/ 3146 w 3212"/>
                  <a:gd name="T41" fmla="*/ 1401 h 3298"/>
                  <a:gd name="T42" fmla="*/ 3193 w 3212"/>
                  <a:gd name="T43" fmla="*/ 1183 h 3298"/>
                  <a:gd name="T44" fmla="*/ 3208 w 3212"/>
                  <a:gd name="T45" fmla="*/ 620 h 3298"/>
                  <a:gd name="T46" fmla="*/ 1001 w 3212"/>
                  <a:gd name="T47" fmla="*/ 3114 h 3298"/>
                  <a:gd name="T48" fmla="*/ 881 w 3212"/>
                  <a:gd name="T49" fmla="*/ 3066 h 3298"/>
                  <a:gd name="T50" fmla="*/ 844 w 3212"/>
                  <a:gd name="T51" fmla="*/ 2610 h 3298"/>
                  <a:gd name="T52" fmla="*/ 840 w 3212"/>
                  <a:gd name="T53" fmla="*/ 2398 h 3298"/>
                  <a:gd name="T54" fmla="*/ 401 w 3212"/>
                  <a:gd name="T55" fmla="*/ 2082 h 3298"/>
                  <a:gd name="T56" fmla="*/ 241 w 3212"/>
                  <a:gd name="T57" fmla="*/ 1969 h 3298"/>
                  <a:gd name="T58" fmla="*/ 752 w 3212"/>
                  <a:gd name="T59" fmla="*/ 2141 h 3298"/>
                  <a:gd name="T60" fmla="*/ 1034 w 3212"/>
                  <a:gd name="T61" fmla="*/ 2354 h 3298"/>
                  <a:gd name="T62" fmla="*/ 1418 w 3212"/>
                  <a:gd name="T63" fmla="*/ 2074 h 3298"/>
                  <a:gd name="T64" fmla="*/ 1624 w 3212"/>
                  <a:gd name="T65" fmla="*/ 1847 h 3298"/>
                  <a:gd name="T66" fmla="*/ 1420 w 3212"/>
                  <a:gd name="T67" fmla="*/ 1596 h 3298"/>
                  <a:gd name="T68" fmla="*/ 1082 w 3212"/>
                  <a:gd name="T69" fmla="*/ 1248 h 3298"/>
                  <a:gd name="T70" fmla="*/ 1614 w 3212"/>
                  <a:gd name="T71" fmla="*/ 825 h 3298"/>
                  <a:gd name="T72" fmla="*/ 2194 w 3212"/>
                  <a:gd name="T73" fmla="*/ 338 h 3298"/>
                  <a:gd name="T74" fmla="*/ 2374 w 3212"/>
                  <a:gd name="T75" fmla="*/ 118 h 3298"/>
                  <a:gd name="T76" fmla="*/ 2661 w 3212"/>
                  <a:gd name="T77" fmla="*/ 304 h 3298"/>
                  <a:gd name="T78" fmla="*/ 2993 w 3212"/>
                  <a:gd name="T79" fmla="*/ 603 h 3298"/>
                  <a:gd name="T80" fmla="*/ 2474 w 3212"/>
                  <a:gd name="T81" fmla="*/ 1257 h 3298"/>
                  <a:gd name="T82" fmla="*/ 1732 w 3212"/>
                  <a:gd name="T83" fmla="*/ 1951 h 3298"/>
                  <a:gd name="T84" fmla="*/ 1047 w 3212"/>
                  <a:gd name="T85" fmla="*/ 2462 h 3298"/>
                  <a:gd name="T86" fmla="*/ 1012 w 3212"/>
                  <a:gd name="T87" fmla="*/ 2472 h 3298"/>
                  <a:gd name="T88" fmla="*/ 3078 w 3212"/>
                  <a:gd name="T89" fmla="*/ 1147 h 3298"/>
                  <a:gd name="T90" fmla="*/ 3067 w 3212"/>
                  <a:gd name="T91" fmla="*/ 1301 h 3298"/>
                  <a:gd name="T92" fmla="*/ 3051 w 3212"/>
                  <a:gd name="T93" fmla="*/ 1343 h 3298"/>
                  <a:gd name="T94" fmla="*/ 3018 w 3212"/>
                  <a:gd name="T95" fmla="*/ 1366 h 3298"/>
                  <a:gd name="T96" fmla="*/ 2890 w 3212"/>
                  <a:gd name="T97" fmla="*/ 1493 h 3298"/>
                  <a:gd name="T98" fmla="*/ 1823 w 3212"/>
                  <a:gd name="T99" fmla="*/ 2434 h 3298"/>
                  <a:gd name="T100" fmla="*/ 1765 w 3212"/>
                  <a:gd name="T101" fmla="*/ 2231 h 3298"/>
                  <a:gd name="T102" fmla="*/ 1749 w 3212"/>
                  <a:gd name="T103" fmla="*/ 2105 h 3298"/>
                  <a:gd name="T104" fmla="*/ 2236 w 3212"/>
                  <a:gd name="T105" fmla="*/ 1651 h 3298"/>
                  <a:gd name="T106" fmla="*/ 3095 w 3212"/>
                  <a:gd name="T107" fmla="*/ 770 h 3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212" h="3298">
                    <a:moveTo>
                      <a:pt x="3208" y="620"/>
                    </a:moveTo>
                    <a:lnTo>
                      <a:pt x="3206" y="606"/>
                    </a:lnTo>
                    <a:lnTo>
                      <a:pt x="3192" y="581"/>
                    </a:lnTo>
                    <a:lnTo>
                      <a:pt x="3169" y="566"/>
                    </a:lnTo>
                    <a:lnTo>
                      <a:pt x="3143" y="561"/>
                    </a:lnTo>
                    <a:lnTo>
                      <a:pt x="3130" y="564"/>
                    </a:lnTo>
                    <a:lnTo>
                      <a:pt x="3101" y="533"/>
                    </a:lnTo>
                    <a:lnTo>
                      <a:pt x="3035" y="475"/>
                    </a:lnTo>
                    <a:lnTo>
                      <a:pt x="3003" y="448"/>
                    </a:lnTo>
                    <a:lnTo>
                      <a:pt x="2931" y="383"/>
                    </a:lnTo>
                    <a:lnTo>
                      <a:pt x="2786" y="258"/>
                    </a:lnTo>
                    <a:lnTo>
                      <a:pt x="2711" y="199"/>
                    </a:lnTo>
                    <a:lnTo>
                      <a:pt x="2651" y="148"/>
                    </a:lnTo>
                    <a:lnTo>
                      <a:pt x="2507" y="53"/>
                    </a:lnTo>
                    <a:lnTo>
                      <a:pt x="2432" y="24"/>
                    </a:lnTo>
                    <a:lnTo>
                      <a:pt x="2384" y="19"/>
                    </a:lnTo>
                    <a:lnTo>
                      <a:pt x="2363" y="20"/>
                    </a:lnTo>
                    <a:lnTo>
                      <a:pt x="2361" y="17"/>
                    </a:lnTo>
                    <a:lnTo>
                      <a:pt x="2358" y="14"/>
                    </a:lnTo>
                    <a:lnTo>
                      <a:pt x="2347" y="4"/>
                    </a:lnTo>
                    <a:lnTo>
                      <a:pt x="2320" y="0"/>
                    </a:lnTo>
                    <a:lnTo>
                      <a:pt x="2294" y="10"/>
                    </a:lnTo>
                    <a:lnTo>
                      <a:pt x="2278" y="32"/>
                    </a:lnTo>
                    <a:lnTo>
                      <a:pt x="2278" y="47"/>
                    </a:lnTo>
                    <a:lnTo>
                      <a:pt x="2276" y="62"/>
                    </a:lnTo>
                    <a:lnTo>
                      <a:pt x="2253" y="102"/>
                    </a:lnTo>
                    <a:lnTo>
                      <a:pt x="2199" y="163"/>
                    </a:lnTo>
                    <a:lnTo>
                      <a:pt x="2171" y="190"/>
                    </a:lnTo>
                    <a:lnTo>
                      <a:pt x="2102" y="260"/>
                    </a:lnTo>
                    <a:lnTo>
                      <a:pt x="1952" y="394"/>
                    </a:lnTo>
                    <a:lnTo>
                      <a:pt x="1878" y="459"/>
                    </a:lnTo>
                    <a:lnTo>
                      <a:pt x="1698" y="610"/>
                    </a:lnTo>
                    <a:lnTo>
                      <a:pt x="1326" y="897"/>
                    </a:lnTo>
                    <a:lnTo>
                      <a:pt x="1138" y="1036"/>
                    </a:lnTo>
                    <a:lnTo>
                      <a:pt x="969" y="1157"/>
                    </a:lnTo>
                    <a:lnTo>
                      <a:pt x="716" y="1337"/>
                    </a:lnTo>
                    <a:lnTo>
                      <a:pt x="553" y="1467"/>
                    </a:lnTo>
                    <a:lnTo>
                      <a:pt x="475" y="1536"/>
                    </a:lnTo>
                    <a:lnTo>
                      <a:pt x="415" y="1592"/>
                    </a:lnTo>
                    <a:lnTo>
                      <a:pt x="296" y="1713"/>
                    </a:lnTo>
                    <a:lnTo>
                      <a:pt x="186" y="1845"/>
                    </a:lnTo>
                    <a:lnTo>
                      <a:pt x="117" y="1951"/>
                    </a:lnTo>
                    <a:lnTo>
                      <a:pt x="77" y="2024"/>
                    </a:lnTo>
                    <a:lnTo>
                      <a:pt x="59" y="2061"/>
                    </a:lnTo>
                    <a:lnTo>
                      <a:pt x="44" y="2100"/>
                    </a:lnTo>
                    <a:lnTo>
                      <a:pt x="21" y="2181"/>
                    </a:lnTo>
                    <a:lnTo>
                      <a:pt x="2" y="2306"/>
                    </a:lnTo>
                    <a:lnTo>
                      <a:pt x="0" y="2479"/>
                    </a:lnTo>
                    <a:lnTo>
                      <a:pt x="12" y="2650"/>
                    </a:lnTo>
                    <a:lnTo>
                      <a:pt x="18" y="2732"/>
                    </a:lnTo>
                    <a:lnTo>
                      <a:pt x="19" y="2742"/>
                    </a:lnTo>
                    <a:lnTo>
                      <a:pt x="29" y="2758"/>
                    </a:lnTo>
                    <a:lnTo>
                      <a:pt x="49" y="2771"/>
                    </a:lnTo>
                    <a:lnTo>
                      <a:pt x="67" y="2770"/>
                    </a:lnTo>
                    <a:lnTo>
                      <a:pt x="101" y="2817"/>
                    </a:lnTo>
                    <a:lnTo>
                      <a:pt x="183" y="2915"/>
                    </a:lnTo>
                    <a:lnTo>
                      <a:pt x="278" y="3016"/>
                    </a:lnTo>
                    <a:lnTo>
                      <a:pt x="383" y="3109"/>
                    </a:lnTo>
                    <a:lnTo>
                      <a:pt x="497" y="3193"/>
                    </a:lnTo>
                    <a:lnTo>
                      <a:pt x="615" y="3255"/>
                    </a:lnTo>
                    <a:lnTo>
                      <a:pt x="704" y="3285"/>
                    </a:lnTo>
                    <a:lnTo>
                      <a:pt x="765" y="3297"/>
                    </a:lnTo>
                    <a:lnTo>
                      <a:pt x="825" y="3298"/>
                    </a:lnTo>
                    <a:lnTo>
                      <a:pt x="886" y="3291"/>
                    </a:lnTo>
                    <a:lnTo>
                      <a:pt x="916" y="3282"/>
                    </a:lnTo>
                    <a:lnTo>
                      <a:pt x="955" y="3271"/>
                    </a:lnTo>
                    <a:lnTo>
                      <a:pt x="1030" y="3236"/>
                    </a:lnTo>
                    <a:lnTo>
                      <a:pt x="1138" y="3171"/>
                    </a:lnTo>
                    <a:lnTo>
                      <a:pt x="1342" y="3009"/>
                    </a:lnTo>
                    <a:lnTo>
                      <a:pt x="1463" y="2899"/>
                    </a:lnTo>
                    <a:lnTo>
                      <a:pt x="1634" y="2748"/>
                    </a:lnTo>
                    <a:lnTo>
                      <a:pt x="1808" y="2600"/>
                    </a:lnTo>
                    <a:lnTo>
                      <a:pt x="2017" y="2424"/>
                    </a:lnTo>
                    <a:lnTo>
                      <a:pt x="2429" y="2066"/>
                    </a:lnTo>
                    <a:lnTo>
                      <a:pt x="2633" y="1884"/>
                    </a:lnTo>
                    <a:lnTo>
                      <a:pt x="2812" y="1724"/>
                    </a:lnTo>
                    <a:lnTo>
                      <a:pt x="2987" y="1560"/>
                    </a:lnTo>
                    <a:lnTo>
                      <a:pt x="3021" y="1530"/>
                    </a:lnTo>
                    <a:lnTo>
                      <a:pt x="3075" y="1478"/>
                    </a:lnTo>
                    <a:lnTo>
                      <a:pt x="3103" y="1438"/>
                    </a:lnTo>
                    <a:lnTo>
                      <a:pt x="3111" y="1416"/>
                    </a:lnTo>
                    <a:lnTo>
                      <a:pt x="3124" y="1415"/>
                    </a:lnTo>
                    <a:lnTo>
                      <a:pt x="3134" y="1409"/>
                    </a:lnTo>
                    <a:lnTo>
                      <a:pt x="3146" y="1401"/>
                    </a:lnTo>
                    <a:lnTo>
                      <a:pt x="3163" y="1378"/>
                    </a:lnTo>
                    <a:lnTo>
                      <a:pt x="3180" y="1337"/>
                    </a:lnTo>
                    <a:lnTo>
                      <a:pt x="3192" y="1241"/>
                    </a:lnTo>
                    <a:lnTo>
                      <a:pt x="3193" y="1183"/>
                    </a:lnTo>
                    <a:lnTo>
                      <a:pt x="3202" y="1042"/>
                    </a:lnTo>
                    <a:lnTo>
                      <a:pt x="3212" y="832"/>
                    </a:lnTo>
                    <a:lnTo>
                      <a:pt x="3212" y="691"/>
                    </a:lnTo>
                    <a:lnTo>
                      <a:pt x="3208" y="620"/>
                    </a:lnTo>
                    <a:close/>
                    <a:moveTo>
                      <a:pt x="1004" y="2495"/>
                    </a:moveTo>
                    <a:lnTo>
                      <a:pt x="998" y="2649"/>
                    </a:lnTo>
                    <a:lnTo>
                      <a:pt x="999" y="2958"/>
                    </a:lnTo>
                    <a:lnTo>
                      <a:pt x="1001" y="3114"/>
                    </a:lnTo>
                    <a:lnTo>
                      <a:pt x="942" y="3145"/>
                    </a:lnTo>
                    <a:lnTo>
                      <a:pt x="880" y="3170"/>
                    </a:lnTo>
                    <a:lnTo>
                      <a:pt x="884" y="3137"/>
                    </a:lnTo>
                    <a:lnTo>
                      <a:pt x="881" y="3066"/>
                    </a:lnTo>
                    <a:lnTo>
                      <a:pt x="868" y="2961"/>
                    </a:lnTo>
                    <a:lnTo>
                      <a:pt x="860" y="2895"/>
                    </a:lnTo>
                    <a:lnTo>
                      <a:pt x="850" y="2780"/>
                    </a:lnTo>
                    <a:lnTo>
                      <a:pt x="844" y="2610"/>
                    </a:lnTo>
                    <a:lnTo>
                      <a:pt x="850" y="2495"/>
                    </a:lnTo>
                    <a:lnTo>
                      <a:pt x="857" y="2439"/>
                    </a:lnTo>
                    <a:lnTo>
                      <a:pt x="856" y="2424"/>
                    </a:lnTo>
                    <a:lnTo>
                      <a:pt x="840" y="2398"/>
                    </a:lnTo>
                    <a:lnTo>
                      <a:pt x="828" y="2390"/>
                    </a:lnTo>
                    <a:lnTo>
                      <a:pt x="717" y="2318"/>
                    </a:lnTo>
                    <a:lnTo>
                      <a:pt x="506" y="2162"/>
                    </a:lnTo>
                    <a:lnTo>
                      <a:pt x="401" y="2082"/>
                    </a:lnTo>
                    <a:lnTo>
                      <a:pt x="382" y="2064"/>
                    </a:lnTo>
                    <a:lnTo>
                      <a:pt x="314" y="2010"/>
                    </a:lnTo>
                    <a:lnTo>
                      <a:pt x="264" y="1978"/>
                    </a:lnTo>
                    <a:lnTo>
                      <a:pt x="241" y="1969"/>
                    </a:lnTo>
                    <a:lnTo>
                      <a:pt x="294" y="1899"/>
                    </a:lnTo>
                    <a:lnTo>
                      <a:pt x="350" y="1830"/>
                    </a:lnTo>
                    <a:lnTo>
                      <a:pt x="510" y="1955"/>
                    </a:lnTo>
                    <a:lnTo>
                      <a:pt x="752" y="2141"/>
                    </a:lnTo>
                    <a:lnTo>
                      <a:pt x="909" y="2270"/>
                    </a:lnTo>
                    <a:lnTo>
                      <a:pt x="985" y="2338"/>
                    </a:lnTo>
                    <a:lnTo>
                      <a:pt x="999" y="2349"/>
                    </a:lnTo>
                    <a:lnTo>
                      <a:pt x="1034" y="2354"/>
                    </a:lnTo>
                    <a:lnTo>
                      <a:pt x="1053" y="2346"/>
                    </a:lnTo>
                    <a:lnTo>
                      <a:pt x="1132" y="2302"/>
                    </a:lnTo>
                    <a:lnTo>
                      <a:pt x="1280" y="2195"/>
                    </a:lnTo>
                    <a:lnTo>
                      <a:pt x="1418" y="2074"/>
                    </a:lnTo>
                    <a:lnTo>
                      <a:pt x="1548" y="1943"/>
                    </a:lnTo>
                    <a:lnTo>
                      <a:pt x="1610" y="1877"/>
                    </a:lnTo>
                    <a:lnTo>
                      <a:pt x="1617" y="1868"/>
                    </a:lnTo>
                    <a:lnTo>
                      <a:pt x="1624" y="1847"/>
                    </a:lnTo>
                    <a:lnTo>
                      <a:pt x="1626" y="1827"/>
                    </a:lnTo>
                    <a:lnTo>
                      <a:pt x="1617" y="1807"/>
                    </a:lnTo>
                    <a:lnTo>
                      <a:pt x="1610" y="1796"/>
                    </a:lnTo>
                    <a:lnTo>
                      <a:pt x="1420" y="1596"/>
                    </a:lnTo>
                    <a:lnTo>
                      <a:pt x="1231" y="1395"/>
                    </a:lnTo>
                    <a:lnTo>
                      <a:pt x="1201" y="1360"/>
                    </a:lnTo>
                    <a:lnTo>
                      <a:pt x="1132" y="1288"/>
                    </a:lnTo>
                    <a:lnTo>
                      <a:pt x="1082" y="1248"/>
                    </a:lnTo>
                    <a:lnTo>
                      <a:pt x="1056" y="1235"/>
                    </a:lnTo>
                    <a:lnTo>
                      <a:pt x="1244" y="1103"/>
                    </a:lnTo>
                    <a:lnTo>
                      <a:pt x="1430" y="964"/>
                    </a:lnTo>
                    <a:lnTo>
                      <a:pt x="1614" y="825"/>
                    </a:lnTo>
                    <a:lnTo>
                      <a:pt x="1885" y="607"/>
                    </a:lnTo>
                    <a:lnTo>
                      <a:pt x="2060" y="458"/>
                    </a:lnTo>
                    <a:lnTo>
                      <a:pt x="2145" y="380"/>
                    </a:lnTo>
                    <a:lnTo>
                      <a:pt x="2194" y="338"/>
                    </a:lnTo>
                    <a:lnTo>
                      <a:pt x="2299" y="235"/>
                    </a:lnTo>
                    <a:lnTo>
                      <a:pt x="2344" y="177"/>
                    </a:lnTo>
                    <a:lnTo>
                      <a:pt x="2367" y="138"/>
                    </a:lnTo>
                    <a:lnTo>
                      <a:pt x="2374" y="118"/>
                    </a:lnTo>
                    <a:lnTo>
                      <a:pt x="2422" y="140"/>
                    </a:lnTo>
                    <a:lnTo>
                      <a:pt x="2466" y="163"/>
                    </a:lnTo>
                    <a:lnTo>
                      <a:pt x="2534" y="206"/>
                    </a:lnTo>
                    <a:lnTo>
                      <a:pt x="2661" y="304"/>
                    </a:lnTo>
                    <a:lnTo>
                      <a:pt x="2721" y="354"/>
                    </a:lnTo>
                    <a:lnTo>
                      <a:pt x="2833" y="453"/>
                    </a:lnTo>
                    <a:lnTo>
                      <a:pt x="2944" y="554"/>
                    </a:lnTo>
                    <a:lnTo>
                      <a:pt x="2993" y="603"/>
                    </a:lnTo>
                    <a:lnTo>
                      <a:pt x="3048" y="646"/>
                    </a:lnTo>
                    <a:lnTo>
                      <a:pt x="2937" y="771"/>
                    </a:lnTo>
                    <a:lnTo>
                      <a:pt x="2708" y="1016"/>
                    </a:lnTo>
                    <a:lnTo>
                      <a:pt x="2474" y="1257"/>
                    </a:lnTo>
                    <a:lnTo>
                      <a:pt x="2233" y="1490"/>
                    </a:lnTo>
                    <a:lnTo>
                      <a:pt x="2112" y="1605"/>
                    </a:lnTo>
                    <a:lnTo>
                      <a:pt x="1987" y="1720"/>
                    </a:lnTo>
                    <a:lnTo>
                      <a:pt x="1732" y="1951"/>
                    </a:lnTo>
                    <a:lnTo>
                      <a:pt x="1467" y="2169"/>
                    </a:lnTo>
                    <a:lnTo>
                      <a:pt x="1261" y="2322"/>
                    </a:lnTo>
                    <a:lnTo>
                      <a:pt x="1120" y="2417"/>
                    </a:lnTo>
                    <a:lnTo>
                      <a:pt x="1047" y="2462"/>
                    </a:lnTo>
                    <a:lnTo>
                      <a:pt x="1047" y="2462"/>
                    </a:lnTo>
                    <a:lnTo>
                      <a:pt x="1047" y="2463"/>
                    </a:lnTo>
                    <a:lnTo>
                      <a:pt x="1033" y="2460"/>
                    </a:lnTo>
                    <a:lnTo>
                      <a:pt x="1012" y="2472"/>
                    </a:lnTo>
                    <a:lnTo>
                      <a:pt x="1005" y="2485"/>
                    </a:lnTo>
                    <a:lnTo>
                      <a:pt x="1004" y="2495"/>
                    </a:lnTo>
                    <a:close/>
                    <a:moveTo>
                      <a:pt x="3082" y="1081"/>
                    </a:moveTo>
                    <a:lnTo>
                      <a:pt x="3078" y="1147"/>
                    </a:lnTo>
                    <a:lnTo>
                      <a:pt x="3074" y="1213"/>
                    </a:lnTo>
                    <a:lnTo>
                      <a:pt x="3072" y="1247"/>
                    </a:lnTo>
                    <a:lnTo>
                      <a:pt x="3069" y="1280"/>
                    </a:lnTo>
                    <a:lnTo>
                      <a:pt x="3067" y="1301"/>
                    </a:lnTo>
                    <a:lnTo>
                      <a:pt x="3065" y="1316"/>
                    </a:lnTo>
                    <a:lnTo>
                      <a:pt x="3059" y="1320"/>
                    </a:lnTo>
                    <a:lnTo>
                      <a:pt x="3052" y="1334"/>
                    </a:lnTo>
                    <a:lnTo>
                      <a:pt x="3051" y="1343"/>
                    </a:lnTo>
                    <a:lnTo>
                      <a:pt x="3038" y="1349"/>
                    </a:lnTo>
                    <a:lnTo>
                      <a:pt x="3018" y="1372"/>
                    </a:lnTo>
                    <a:lnTo>
                      <a:pt x="3016" y="1389"/>
                    </a:lnTo>
                    <a:lnTo>
                      <a:pt x="3018" y="1366"/>
                    </a:lnTo>
                    <a:lnTo>
                      <a:pt x="3010" y="1369"/>
                    </a:lnTo>
                    <a:lnTo>
                      <a:pt x="2990" y="1393"/>
                    </a:lnTo>
                    <a:lnTo>
                      <a:pt x="2941" y="1444"/>
                    </a:lnTo>
                    <a:lnTo>
                      <a:pt x="2890" y="1493"/>
                    </a:lnTo>
                    <a:lnTo>
                      <a:pt x="2734" y="1637"/>
                    </a:lnTo>
                    <a:lnTo>
                      <a:pt x="2574" y="1779"/>
                    </a:lnTo>
                    <a:lnTo>
                      <a:pt x="2201" y="2110"/>
                    </a:lnTo>
                    <a:lnTo>
                      <a:pt x="1823" y="2434"/>
                    </a:lnTo>
                    <a:lnTo>
                      <a:pt x="1804" y="2451"/>
                    </a:lnTo>
                    <a:lnTo>
                      <a:pt x="1785" y="2467"/>
                    </a:lnTo>
                    <a:lnTo>
                      <a:pt x="1778" y="2349"/>
                    </a:lnTo>
                    <a:lnTo>
                      <a:pt x="1765" y="2231"/>
                    </a:lnTo>
                    <a:lnTo>
                      <a:pt x="1764" y="2181"/>
                    </a:lnTo>
                    <a:lnTo>
                      <a:pt x="1765" y="2130"/>
                    </a:lnTo>
                    <a:lnTo>
                      <a:pt x="1764" y="2118"/>
                    </a:lnTo>
                    <a:lnTo>
                      <a:pt x="1749" y="2105"/>
                    </a:lnTo>
                    <a:lnTo>
                      <a:pt x="1739" y="2103"/>
                    </a:lnTo>
                    <a:lnTo>
                      <a:pt x="1927" y="1936"/>
                    </a:lnTo>
                    <a:lnTo>
                      <a:pt x="2106" y="1769"/>
                    </a:lnTo>
                    <a:lnTo>
                      <a:pt x="2236" y="1651"/>
                    </a:lnTo>
                    <a:lnTo>
                      <a:pt x="2489" y="1406"/>
                    </a:lnTo>
                    <a:lnTo>
                      <a:pt x="2737" y="1157"/>
                    </a:lnTo>
                    <a:lnTo>
                      <a:pt x="2977" y="901"/>
                    </a:lnTo>
                    <a:lnTo>
                      <a:pt x="3095" y="770"/>
                    </a:lnTo>
                    <a:lnTo>
                      <a:pt x="3093" y="926"/>
                    </a:lnTo>
                    <a:lnTo>
                      <a:pt x="3082" y="10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6" name="Freeform 18"/>
              <p:cNvSpPr>
                <a:spLocks/>
              </p:cNvSpPr>
              <p:nvPr/>
            </p:nvSpPr>
            <p:spPr bwMode="auto">
              <a:xfrm>
                <a:off x="1398" y="2746"/>
                <a:ext cx="212" cy="132"/>
              </a:xfrm>
              <a:custGeom>
                <a:avLst/>
                <a:gdLst>
                  <a:gd name="T0" fmla="*/ 544 w 635"/>
                  <a:gd name="T1" fmla="*/ 0 h 398"/>
                  <a:gd name="T2" fmla="*/ 504 w 635"/>
                  <a:gd name="T3" fmla="*/ 18 h 398"/>
                  <a:gd name="T4" fmla="*/ 496 w 635"/>
                  <a:gd name="T5" fmla="*/ 52 h 398"/>
                  <a:gd name="T6" fmla="*/ 530 w 635"/>
                  <a:gd name="T7" fmla="*/ 177 h 398"/>
                  <a:gd name="T8" fmla="*/ 515 w 635"/>
                  <a:gd name="T9" fmla="*/ 226 h 398"/>
                  <a:gd name="T10" fmla="*/ 478 w 635"/>
                  <a:gd name="T11" fmla="*/ 262 h 398"/>
                  <a:gd name="T12" fmla="*/ 403 w 635"/>
                  <a:gd name="T13" fmla="*/ 291 h 398"/>
                  <a:gd name="T14" fmla="*/ 352 w 635"/>
                  <a:gd name="T15" fmla="*/ 272 h 398"/>
                  <a:gd name="T16" fmla="*/ 332 w 635"/>
                  <a:gd name="T17" fmla="*/ 226 h 398"/>
                  <a:gd name="T18" fmla="*/ 331 w 635"/>
                  <a:gd name="T19" fmla="*/ 198 h 398"/>
                  <a:gd name="T20" fmla="*/ 303 w 635"/>
                  <a:gd name="T21" fmla="*/ 164 h 398"/>
                  <a:gd name="T22" fmla="*/ 246 w 635"/>
                  <a:gd name="T23" fmla="*/ 180 h 398"/>
                  <a:gd name="T24" fmla="*/ 236 w 635"/>
                  <a:gd name="T25" fmla="*/ 209 h 398"/>
                  <a:gd name="T26" fmla="*/ 220 w 635"/>
                  <a:gd name="T27" fmla="*/ 268 h 398"/>
                  <a:gd name="T28" fmla="*/ 160 w 635"/>
                  <a:gd name="T29" fmla="*/ 310 h 398"/>
                  <a:gd name="T30" fmla="*/ 122 w 635"/>
                  <a:gd name="T31" fmla="*/ 304 h 398"/>
                  <a:gd name="T32" fmla="*/ 83 w 635"/>
                  <a:gd name="T33" fmla="*/ 270 h 398"/>
                  <a:gd name="T34" fmla="*/ 83 w 635"/>
                  <a:gd name="T35" fmla="*/ 182 h 398"/>
                  <a:gd name="T36" fmla="*/ 90 w 635"/>
                  <a:gd name="T37" fmla="*/ 149 h 398"/>
                  <a:gd name="T38" fmla="*/ 62 w 635"/>
                  <a:gd name="T39" fmla="*/ 126 h 398"/>
                  <a:gd name="T40" fmla="*/ 34 w 635"/>
                  <a:gd name="T41" fmla="*/ 139 h 398"/>
                  <a:gd name="T42" fmla="*/ 7 w 635"/>
                  <a:gd name="T43" fmla="*/ 193 h 398"/>
                  <a:gd name="T44" fmla="*/ 3 w 635"/>
                  <a:gd name="T45" fmla="*/ 268 h 398"/>
                  <a:gd name="T46" fmla="*/ 31 w 635"/>
                  <a:gd name="T47" fmla="*/ 336 h 398"/>
                  <a:gd name="T48" fmla="*/ 93 w 635"/>
                  <a:gd name="T49" fmla="*/ 383 h 398"/>
                  <a:gd name="T50" fmla="*/ 139 w 635"/>
                  <a:gd name="T51" fmla="*/ 398 h 398"/>
                  <a:gd name="T52" fmla="*/ 229 w 635"/>
                  <a:gd name="T53" fmla="*/ 383 h 398"/>
                  <a:gd name="T54" fmla="*/ 279 w 635"/>
                  <a:gd name="T55" fmla="*/ 339 h 398"/>
                  <a:gd name="T56" fmla="*/ 350 w 635"/>
                  <a:gd name="T57" fmla="*/ 379 h 398"/>
                  <a:gd name="T58" fmla="*/ 470 w 635"/>
                  <a:gd name="T59" fmla="*/ 375 h 398"/>
                  <a:gd name="T60" fmla="*/ 527 w 635"/>
                  <a:gd name="T61" fmla="*/ 350 h 398"/>
                  <a:gd name="T62" fmla="*/ 600 w 635"/>
                  <a:gd name="T63" fmla="*/ 271 h 398"/>
                  <a:gd name="T64" fmla="*/ 635 w 635"/>
                  <a:gd name="T65" fmla="*/ 166 h 398"/>
                  <a:gd name="T66" fmla="*/ 614 w 635"/>
                  <a:gd name="T67" fmla="*/ 64 h 398"/>
                  <a:gd name="T68" fmla="*/ 555 w 635"/>
                  <a:gd name="T69" fmla="*/ 6 h 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635" h="398">
                    <a:moveTo>
                      <a:pt x="555" y="6"/>
                    </a:moveTo>
                    <a:lnTo>
                      <a:pt x="544" y="0"/>
                    </a:lnTo>
                    <a:lnTo>
                      <a:pt x="521" y="3"/>
                    </a:lnTo>
                    <a:lnTo>
                      <a:pt x="504" y="18"/>
                    </a:lnTo>
                    <a:lnTo>
                      <a:pt x="495" y="39"/>
                    </a:lnTo>
                    <a:lnTo>
                      <a:pt x="496" y="52"/>
                    </a:lnTo>
                    <a:lnTo>
                      <a:pt x="514" y="113"/>
                    </a:lnTo>
                    <a:lnTo>
                      <a:pt x="530" y="177"/>
                    </a:lnTo>
                    <a:lnTo>
                      <a:pt x="527" y="202"/>
                    </a:lnTo>
                    <a:lnTo>
                      <a:pt x="515" y="226"/>
                    </a:lnTo>
                    <a:lnTo>
                      <a:pt x="494" y="251"/>
                    </a:lnTo>
                    <a:lnTo>
                      <a:pt x="478" y="262"/>
                    </a:lnTo>
                    <a:lnTo>
                      <a:pt x="453" y="278"/>
                    </a:lnTo>
                    <a:lnTo>
                      <a:pt x="403" y="291"/>
                    </a:lnTo>
                    <a:lnTo>
                      <a:pt x="370" y="284"/>
                    </a:lnTo>
                    <a:lnTo>
                      <a:pt x="352" y="272"/>
                    </a:lnTo>
                    <a:lnTo>
                      <a:pt x="339" y="252"/>
                    </a:lnTo>
                    <a:lnTo>
                      <a:pt x="332" y="226"/>
                    </a:lnTo>
                    <a:lnTo>
                      <a:pt x="332" y="209"/>
                    </a:lnTo>
                    <a:lnTo>
                      <a:pt x="331" y="198"/>
                    </a:lnTo>
                    <a:lnTo>
                      <a:pt x="324" y="180"/>
                    </a:lnTo>
                    <a:lnTo>
                      <a:pt x="303" y="164"/>
                    </a:lnTo>
                    <a:lnTo>
                      <a:pt x="268" y="164"/>
                    </a:lnTo>
                    <a:lnTo>
                      <a:pt x="246" y="180"/>
                    </a:lnTo>
                    <a:lnTo>
                      <a:pt x="237" y="198"/>
                    </a:lnTo>
                    <a:lnTo>
                      <a:pt x="236" y="209"/>
                    </a:lnTo>
                    <a:lnTo>
                      <a:pt x="233" y="231"/>
                    </a:lnTo>
                    <a:lnTo>
                      <a:pt x="220" y="268"/>
                    </a:lnTo>
                    <a:lnTo>
                      <a:pt x="196" y="297"/>
                    </a:lnTo>
                    <a:lnTo>
                      <a:pt x="160" y="310"/>
                    </a:lnTo>
                    <a:lnTo>
                      <a:pt x="137" y="307"/>
                    </a:lnTo>
                    <a:lnTo>
                      <a:pt x="122" y="304"/>
                    </a:lnTo>
                    <a:lnTo>
                      <a:pt x="102" y="294"/>
                    </a:lnTo>
                    <a:lnTo>
                      <a:pt x="83" y="270"/>
                    </a:lnTo>
                    <a:lnTo>
                      <a:pt x="76" y="228"/>
                    </a:lnTo>
                    <a:lnTo>
                      <a:pt x="83" y="182"/>
                    </a:lnTo>
                    <a:lnTo>
                      <a:pt x="88" y="162"/>
                    </a:lnTo>
                    <a:lnTo>
                      <a:pt x="90" y="149"/>
                    </a:lnTo>
                    <a:lnTo>
                      <a:pt x="80" y="131"/>
                    </a:lnTo>
                    <a:lnTo>
                      <a:pt x="62" y="126"/>
                    </a:lnTo>
                    <a:lnTo>
                      <a:pt x="43" y="130"/>
                    </a:lnTo>
                    <a:lnTo>
                      <a:pt x="34" y="139"/>
                    </a:lnTo>
                    <a:lnTo>
                      <a:pt x="23" y="157"/>
                    </a:lnTo>
                    <a:lnTo>
                      <a:pt x="7" y="193"/>
                    </a:lnTo>
                    <a:lnTo>
                      <a:pt x="0" y="232"/>
                    </a:lnTo>
                    <a:lnTo>
                      <a:pt x="3" y="268"/>
                    </a:lnTo>
                    <a:lnTo>
                      <a:pt x="13" y="304"/>
                    </a:lnTo>
                    <a:lnTo>
                      <a:pt x="31" y="336"/>
                    </a:lnTo>
                    <a:lnTo>
                      <a:pt x="59" y="362"/>
                    </a:lnTo>
                    <a:lnTo>
                      <a:pt x="93" y="383"/>
                    </a:lnTo>
                    <a:lnTo>
                      <a:pt x="113" y="390"/>
                    </a:lnTo>
                    <a:lnTo>
                      <a:pt x="139" y="398"/>
                    </a:lnTo>
                    <a:lnTo>
                      <a:pt x="187" y="398"/>
                    </a:lnTo>
                    <a:lnTo>
                      <a:pt x="229" y="383"/>
                    </a:lnTo>
                    <a:lnTo>
                      <a:pt x="265" y="356"/>
                    </a:lnTo>
                    <a:lnTo>
                      <a:pt x="279" y="339"/>
                    </a:lnTo>
                    <a:lnTo>
                      <a:pt x="299" y="356"/>
                    </a:lnTo>
                    <a:lnTo>
                      <a:pt x="350" y="379"/>
                    </a:lnTo>
                    <a:lnTo>
                      <a:pt x="409" y="386"/>
                    </a:lnTo>
                    <a:lnTo>
                      <a:pt x="470" y="375"/>
                    </a:lnTo>
                    <a:lnTo>
                      <a:pt x="502" y="362"/>
                    </a:lnTo>
                    <a:lnTo>
                      <a:pt x="527" y="350"/>
                    </a:lnTo>
                    <a:lnTo>
                      <a:pt x="567" y="316"/>
                    </a:lnTo>
                    <a:lnTo>
                      <a:pt x="600" y="271"/>
                    </a:lnTo>
                    <a:lnTo>
                      <a:pt x="623" y="221"/>
                    </a:lnTo>
                    <a:lnTo>
                      <a:pt x="635" y="166"/>
                    </a:lnTo>
                    <a:lnTo>
                      <a:pt x="632" y="113"/>
                    </a:lnTo>
                    <a:lnTo>
                      <a:pt x="614" y="64"/>
                    </a:lnTo>
                    <a:lnTo>
                      <a:pt x="581" y="23"/>
                    </a:lnTo>
                    <a:lnTo>
                      <a:pt x="555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7" name="Freeform 19"/>
              <p:cNvSpPr>
                <a:spLocks/>
              </p:cNvSpPr>
              <p:nvPr/>
            </p:nvSpPr>
            <p:spPr bwMode="auto">
              <a:xfrm>
                <a:off x="1655" y="2515"/>
                <a:ext cx="176" cy="179"/>
              </a:xfrm>
              <a:custGeom>
                <a:avLst/>
                <a:gdLst>
                  <a:gd name="T0" fmla="*/ 301 w 528"/>
                  <a:gd name="T1" fmla="*/ 1 h 538"/>
                  <a:gd name="T2" fmla="*/ 268 w 528"/>
                  <a:gd name="T3" fmla="*/ 27 h 538"/>
                  <a:gd name="T4" fmla="*/ 273 w 528"/>
                  <a:gd name="T5" fmla="*/ 82 h 538"/>
                  <a:gd name="T6" fmla="*/ 298 w 528"/>
                  <a:gd name="T7" fmla="*/ 95 h 538"/>
                  <a:gd name="T8" fmla="*/ 373 w 528"/>
                  <a:gd name="T9" fmla="*/ 112 h 538"/>
                  <a:gd name="T10" fmla="*/ 419 w 528"/>
                  <a:gd name="T11" fmla="*/ 145 h 538"/>
                  <a:gd name="T12" fmla="*/ 423 w 528"/>
                  <a:gd name="T13" fmla="*/ 191 h 538"/>
                  <a:gd name="T14" fmla="*/ 409 w 528"/>
                  <a:gd name="T15" fmla="*/ 220 h 538"/>
                  <a:gd name="T16" fmla="*/ 357 w 528"/>
                  <a:gd name="T17" fmla="*/ 265 h 538"/>
                  <a:gd name="T18" fmla="*/ 245 w 528"/>
                  <a:gd name="T19" fmla="*/ 269 h 538"/>
                  <a:gd name="T20" fmla="*/ 207 w 528"/>
                  <a:gd name="T21" fmla="*/ 256 h 538"/>
                  <a:gd name="T22" fmla="*/ 188 w 528"/>
                  <a:gd name="T23" fmla="*/ 250 h 538"/>
                  <a:gd name="T24" fmla="*/ 150 w 528"/>
                  <a:gd name="T25" fmla="*/ 268 h 538"/>
                  <a:gd name="T26" fmla="*/ 141 w 528"/>
                  <a:gd name="T27" fmla="*/ 324 h 538"/>
                  <a:gd name="T28" fmla="*/ 161 w 528"/>
                  <a:gd name="T29" fmla="*/ 341 h 538"/>
                  <a:gd name="T30" fmla="*/ 173 w 528"/>
                  <a:gd name="T31" fmla="*/ 347 h 538"/>
                  <a:gd name="T32" fmla="*/ 178 w 528"/>
                  <a:gd name="T33" fmla="*/ 348 h 538"/>
                  <a:gd name="T34" fmla="*/ 184 w 528"/>
                  <a:gd name="T35" fmla="*/ 351 h 538"/>
                  <a:gd name="T36" fmla="*/ 220 w 528"/>
                  <a:gd name="T37" fmla="*/ 367 h 538"/>
                  <a:gd name="T38" fmla="*/ 243 w 528"/>
                  <a:gd name="T39" fmla="*/ 399 h 538"/>
                  <a:gd name="T40" fmla="*/ 180 w 528"/>
                  <a:gd name="T41" fmla="*/ 443 h 538"/>
                  <a:gd name="T42" fmla="*/ 131 w 528"/>
                  <a:gd name="T43" fmla="*/ 456 h 538"/>
                  <a:gd name="T44" fmla="*/ 62 w 528"/>
                  <a:gd name="T45" fmla="*/ 456 h 538"/>
                  <a:gd name="T46" fmla="*/ 50 w 528"/>
                  <a:gd name="T47" fmla="*/ 443 h 538"/>
                  <a:gd name="T48" fmla="*/ 10 w 528"/>
                  <a:gd name="T49" fmla="*/ 446 h 538"/>
                  <a:gd name="T50" fmla="*/ 3 w 528"/>
                  <a:gd name="T51" fmla="*/ 475 h 538"/>
                  <a:gd name="T52" fmla="*/ 45 w 528"/>
                  <a:gd name="T53" fmla="*/ 525 h 538"/>
                  <a:gd name="T54" fmla="*/ 134 w 528"/>
                  <a:gd name="T55" fmla="*/ 538 h 538"/>
                  <a:gd name="T56" fmla="*/ 190 w 528"/>
                  <a:gd name="T57" fmla="*/ 528 h 538"/>
                  <a:gd name="T58" fmla="*/ 302 w 528"/>
                  <a:gd name="T59" fmla="*/ 465 h 538"/>
                  <a:gd name="T60" fmla="*/ 355 w 528"/>
                  <a:gd name="T61" fmla="*/ 383 h 538"/>
                  <a:gd name="T62" fmla="*/ 357 w 528"/>
                  <a:gd name="T63" fmla="*/ 366 h 538"/>
                  <a:gd name="T64" fmla="*/ 425 w 528"/>
                  <a:gd name="T65" fmla="*/ 341 h 538"/>
                  <a:gd name="T66" fmla="*/ 497 w 528"/>
                  <a:gd name="T67" fmla="*/ 271 h 538"/>
                  <a:gd name="T68" fmla="*/ 520 w 528"/>
                  <a:gd name="T69" fmla="*/ 220 h 538"/>
                  <a:gd name="T70" fmla="*/ 520 w 528"/>
                  <a:gd name="T71" fmla="*/ 127 h 538"/>
                  <a:gd name="T72" fmla="*/ 469 w 528"/>
                  <a:gd name="T73" fmla="*/ 53 h 538"/>
                  <a:gd name="T74" fmla="*/ 384 w 528"/>
                  <a:gd name="T75" fmla="*/ 9 h 538"/>
                  <a:gd name="T76" fmla="*/ 311 w 528"/>
                  <a:gd name="T77" fmla="*/ 0 h 5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28" h="538">
                    <a:moveTo>
                      <a:pt x="311" y="0"/>
                    </a:moveTo>
                    <a:lnTo>
                      <a:pt x="301" y="1"/>
                    </a:lnTo>
                    <a:lnTo>
                      <a:pt x="285" y="9"/>
                    </a:lnTo>
                    <a:lnTo>
                      <a:pt x="268" y="27"/>
                    </a:lnTo>
                    <a:lnTo>
                      <a:pt x="263" y="60"/>
                    </a:lnTo>
                    <a:lnTo>
                      <a:pt x="273" y="82"/>
                    </a:lnTo>
                    <a:lnTo>
                      <a:pt x="288" y="92"/>
                    </a:lnTo>
                    <a:lnTo>
                      <a:pt x="298" y="95"/>
                    </a:lnTo>
                    <a:lnTo>
                      <a:pt x="321" y="99"/>
                    </a:lnTo>
                    <a:lnTo>
                      <a:pt x="373" y="112"/>
                    </a:lnTo>
                    <a:lnTo>
                      <a:pt x="404" y="129"/>
                    </a:lnTo>
                    <a:lnTo>
                      <a:pt x="419" y="145"/>
                    </a:lnTo>
                    <a:lnTo>
                      <a:pt x="426" y="165"/>
                    </a:lnTo>
                    <a:lnTo>
                      <a:pt x="423" y="191"/>
                    </a:lnTo>
                    <a:lnTo>
                      <a:pt x="416" y="206"/>
                    </a:lnTo>
                    <a:lnTo>
                      <a:pt x="409" y="220"/>
                    </a:lnTo>
                    <a:lnTo>
                      <a:pt x="391" y="242"/>
                    </a:lnTo>
                    <a:lnTo>
                      <a:pt x="357" y="265"/>
                    </a:lnTo>
                    <a:lnTo>
                      <a:pt x="302" y="276"/>
                    </a:lnTo>
                    <a:lnTo>
                      <a:pt x="245" y="269"/>
                    </a:lnTo>
                    <a:lnTo>
                      <a:pt x="217" y="260"/>
                    </a:lnTo>
                    <a:lnTo>
                      <a:pt x="207" y="256"/>
                    </a:lnTo>
                    <a:lnTo>
                      <a:pt x="199" y="253"/>
                    </a:lnTo>
                    <a:lnTo>
                      <a:pt x="188" y="250"/>
                    </a:lnTo>
                    <a:lnTo>
                      <a:pt x="171" y="253"/>
                    </a:lnTo>
                    <a:lnTo>
                      <a:pt x="150" y="268"/>
                    </a:lnTo>
                    <a:lnTo>
                      <a:pt x="135" y="299"/>
                    </a:lnTo>
                    <a:lnTo>
                      <a:pt x="141" y="324"/>
                    </a:lnTo>
                    <a:lnTo>
                      <a:pt x="151" y="337"/>
                    </a:lnTo>
                    <a:lnTo>
                      <a:pt x="161" y="341"/>
                    </a:lnTo>
                    <a:lnTo>
                      <a:pt x="167" y="344"/>
                    </a:lnTo>
                    <a:lnTo>
                      <a:pt x="173" y="347"/>
                    </a:lnTo>
                    <a:lnTo>
                      <a:pt x="173" y="347"/>
                    </a:lnTo>
                    <a:lnTo>
                      <a:pt x="178" y="348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220" y="367"/>
                    </a:lnTo>
                    <a:lnTo>
                      <a:pt x="252" y="386"/>
                    </a:lnTo>
                    <a:lnTo>
                      <a:pt x="243" y="399"/>
                    </a:lnTo>
                    <a:lnTo>
                      <a:pt x="220" y="420"/>
                    </a:lnTo>
                    <a:lnTo>
                      <a:pt x="180" y="443"/>
                    </a:lnTo>
                    <a:lnTo>
                      <a:pt x="150" y="452"/>
                    </a:lnTo>
                    <a:lnTo>
                      <a:pt x="131" y="456"/>
                    </a:lnTo>
                    <a:lnTo>
                      <a:pt x="85" y="459"/>
                    </a:lnTo>
                    <a:lnTo>
                      <a:pt x="62" y="456"/>
                    </a:lnTo>
                    <a:lnTo>
                      <a:pt x="57" y="453"/>
                    </a:lnTo>
                    <a:lnTo>
                      <a:pt x="50" y="443"/>
                    </a:lnTo>
                    <a:lnTo>
                      <a:pt x="30" y="438"/>
                    </a:lnTo>
                    <a:lnTo>
                      <a:pt x="10" y="446"/>
                    </a:lnTo>
                    <a:lnTo>
                      <a:pt x="0" y="463"/>
                    </a:lnTo>
                    <a:lnTo>
                      <a:pt x="3" y="475"/>
                    </a:lnTo>
                    <a:lnTo>
                      <a:pt x="13" y="498"/>
                    </a:lnTo>
                    <a:lnTo>
                      <a:pt x="45" y="525"/>
                    </a:lnTo>
                    <a:lnTo>
                      <a:pt x="88" y="537"/>
                    </a:lnTo>
                    <a:lnTo>
                      <a:pt x="134" y="538"/>
                    </a:lnTo>
                    <a:lnTo>
                      <a:pt x="155" y="534"/>
                    </a:lnTo>
                    <a:lnTo>
                      <a:pt x="190" y="528"/>
                    </a:lnTo>
                    <a:lnTo>
                      <a:pt x="250" y="504"/>
                    </a:lnTo>
                    <a:lnTo>
                      <a:pt x="302" y="465"/>
                    </a:lnTo>
                    <a:lnTo>
                      <a:pt x="341" y="414"/>
                    </a:lnTo>
                    <a:lnTo>
                      <a:pt x="355" y="383"/>
                    </a:lnTo>
                    <a:lnTo>
                      <a:pt x="358" y="374"/>
                    </a:lnTo>
                    <a:lnTo>
                      <a:pt x="357" y="366"/>
                    </a:lnTo>
                    <a:lnTo>
                      <a:pt x="381" y="360"/>
                    </a:lnTo>
                    <a:lnTo>
                      <a:pt x="425" y="341"/>
                    </a:lnTo>
                    <a:lnTo>
                      <a:pt x="463" y="311"/>
                    </a:lnTo>
                    <a:lnTo>
                      <a:pt x="497" y="271"/>
                    </a:lnTo>
                    <a:lnTo>
                      <a:pt x="509" y="246"/>
                    </a:lnTo>
                    <a:lnTo>
                      <a:pt x="520" y="220"/>
                    </a:lnTo>
                    <a:lnTo>
                      <a:pt x="528" y="171"/>
                    </a:lnTo>
                    <a:lnTo>
                      <a:pt x="520" y="127"/>
                    </a:lnTo>
                    <a:lnTo>
                      <a:pt x="499" y="86"/>
                    </a:lnTo>
                    <a:lnTo>
                      <a:pt x="469" y="53"/>
                    </a:lnTo>
                    <a:lnTo>
                      <a:pt x="430" y="26"/>
                    </a:lnTo>
                    <a:lnTo>
                      <a:pt x="384" y="9"/>
                    </a:lnTo>
                    <a:lnTo>
                      <a:pt x="337" y="0"/>
                    </a:lnTo>
                    <a:lnTo>
                      <a:pt x="31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8" name="Freeform 20"/>
              <p:cNvSpPr>
                <a:spLocks/>
              </p:cNvSpPr>
              <p:nvPr/>
            </p:nvSpPr>
            <p:spPr bwMode="auto">
              <a:xfrm>
                <a:off x="1665" y="2702"/>
                <a:ext cx="205" cy="210"/>
              </a:xfrm>
              <a:custGeom>
                <a:avLst/>
                <a:gdLst>
                  <a:gd name="T0" fmla="*/ 388 w 613"/>
                  <a:gd name="T1" fmla="*/ 3 h 630"/>
                  <a:gd name="T2" fmla="*/ 357 w 613"/>
                  <a:gd name="T3" fmla="*/ 52 h 630"/>
                  <a:gd name="T4" fmla="*/ 381 w 613"/>
                  <a:gd name="T5" fmla="*/ 89 h 630"/>
                  <a:gd name="T6" fmla="*/ 466 w 613"/>
                  <a:gd name="T7" fmla="*/ 128 h 630"/>
                  <a:gd name="T8" fmla="*/ 511 w 613"/>
                  <a:gd name="T9" fmla="*/ 174 h 630"/>
                  <a:gd name="T10" fmla="*/ 506 w 613"/>
                  <a:gd name="T11" fmla="*/ 230 h 630"/>
                  <a:gd name="T12" fmla="*/ 486 w 613"/>
                  <a:gd name="T13" fmla="*/ 265 h 630"/>
                  <a:gd name="T14" fmla="*/ 431 w 613"/>
                  <a:gd name="T15" fmla="*/ 307 h 630"/>
                  <a:gd name="T16" fmla="*/ 349 w 613"/>
                  <a:gd name="T17" fmla="*/ 312 h 630"/>
                  <a:gd name="T18" fmla="*/ 257 w 613"/>
                  <a:gd name="T19" fmla="*/ 265 h 630"/>
                  <a:gd name="T20" fmla="*/ 253 w 613"/>
                  <a:gd name="T21" fmla="*/ 260 h 630"/>
                  <a:gd name="T22" fmla="*/ 239 w 613"/>
                  <a:gd name="T23" fmla="*/ 252 h 630"/>
                  <a:gd name="T24" fmla="*/ 198 w 613"/>
                  <a:gd name="T25" fmla="*/ 256 h 630"/>
                  <a:gd name="T26" fmla="*/ 175 w 613"/>
                  <a:gd name="T27" fmla="*/ 311 h 630"/>
                  <a:gd name="T28" fmla="*/ 188 w 613"/>
                  <a:gd name="T29" fmla="*/ 334 h 630"/>
                  <a:gd name="T30" fmla="*/ 214 w 613"/>
                  <a:gd name="T31" fmla="*/ 354 h 630"/>
                  <a:gd name="T32" fmla="*/ 256 w 613"/>
                  <a:gd name="T33" fmla="*/ 422 h 630"/>
                  <a:gd name="T34" fmla="*/ 224 w 613"/>
                  <a:gd name="T35" fmla="*/ 512 h 630"/>
                  <a:gd name="T36" fmla="*/ 180 w 613"/>
                  <a:gd name="T37" fmla="*/ 543 h 630"/>
                  <a:gd name="T38" fmla="*/ 119 w 613"/>
                  <a:gd name="T39" fmla="*/ 547 h 630"/>
                  <a:gd name="T40" fmla="*/ 72 w 613"/>
                  <a:gd name="T41" fmla="*/ 495 h 630"/>
                  <a:gd name="T42" fmla="*/ 51 w 613"/>
                  <a:gd name="T43" fmla="*/ 397 h 630"/>
                  <a:gd name="T44" fmla="*/ 37 w 613"/>
                  <a:gd name="T45" fmla="*/ 374 h 630"/>
                  <a:gd name="T46" fmla="*/ 5 w 613"/>
                  <a:gd name="T47" fmla="*/ 387 h 630"/>
                  <a:gd name="T48" fmla="*/ 0 w 613"/>
                  <a:gd name="T49" fmla="*/ 425 h 630"/>
                  <a:gd name="T50" fmla="*/ 13 w 613"/>
                  <a:gd name="T51" fmla="*/ 540 h 630"/>
                  <a:gd name="T52" fmla="*/ 66 w 613"/>
                  <a:gd name="T53" fmla="*/ 607 h 630"/>
                  <a:gd name="T54" fmla="*/ 131 w 613"/>
                  <a:gd name="T55" fmla="*/ 630 h 630"/>
                  <a:gd name="T56" fmla="*/ 220 w 613"/>
                  <a:gd name="T57" fmla="*/ 615 h 630"/>
                  <a:gd name="T58" fmla="*/ 263 w 613"/>
                  <a:gd name="T59" fmla="*/ 594 h 630"/>
                  <a:gd name="T60" fmla="*/ 329 w 613"/>
                  <a:gd name="T61" fmla="*/ 522 h 630"/>
                  <a:gd name="T62" fmla="*/ 352 w 613"/>
                  <a:gd name="T63" fmla="*/ 452 h 630"/>
                  <a:gd name="T64" fmla="*/ 352 w 613"/>
                  <a:gd name="T65" fmla="*/ 410 h 630"/>
                  <a:gd name="T66" fmla="*/ 446 w 613"/>
                  <a:gd name="T67" fmla="*/ 404 h 630"/>
                  <a:gd name="T68" fmla="*/ 555 w 613"/>
                  <a:gd name="T69" fmla="*/ 338 h 630"/>
                  <a:gd name="T70" fmla="*/ 594 w 613"/>
                  <a:gd name="T71" fmla="*/ 283 h 630"/>
                  <a:gd name="T72" fmla="*/ 613 w 613"/>
                  <a:gd name="T73" fmla="*/ 177 h 630"/>
                  <a:gd name="T74" fmla="*/ 574 w 613"/>
                  <a:gd name="T75" fmla="*/ 82 h 630"/>
                  <a:gd name="T76" fmla="*/ 489 w 613"/>
                  <a:gd name="T77" fmla="*/ 17 h 630"/>
                  <a:gd name="T78" fmla="*/ 404 w 613"/>
                  <a:gd name="T79" fmla="*/ 0 h 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13" h="630">
                    <a:moveTo>
                      <a:pt x="404" y="0"/>
                    </a:moveTo>
                    <a:lnTo>
                      <a:pt x="388" y="3"/>
                    </a:lnTo>
                    <a:lnTo>
                      <a:pt x="365" y="21"/>
                    </a:lnTo>
                    <a:lnTo>
                      <a:pt x="357" y="52"/>
                    </a:lnTo>
                    <a:lnTo>
                      <a:pt x="367" y="79"/>
                    </a:lnTo>
                    <a:lnTo>
                      <a:pt x="381" y="89"/>
                    </a:lnTo>
                    <a:lnTo>
                      <a:pt x="410" y="101"/>
                    </a:lnTo>
                    <a:lnTo>
                      <a:pt x="466" y="128"/>
                    </a:lnTo>
                    <a:lnTo>
                      <a:pt x="498" y="152"/>
                    </a:lnTo>
                    <a:lnTo>
                      <a:pt x="511" y="174"/>
                    </a:lnTo>
                    <a:lnTo>
                      <a:pt x="515" y="200"/>
                    </a:lnTo>
                    <a:lnTo>
                      <a:pt x="506" y="230"/>
                    </a:lnTo>
                    <a:lnTo>
                      <a:pt x="498" y="249"/>
                    </a:lnTo>
                    <a:lnTo>
                      <a:pt x="486" y="265"/>
                    </a:lnTo>
                    <a:lnTo>
                      <a:pt x="462" y="291"/>
                    </a:lnTo>
                    <a:lnTo>
                      <a:pt x="431" y="307"/>
                    </a:lnTo>
                    <a:lnTo>
                      <a:pt x="400" y="314"/>
                    </a:lnTo>
                    <a:lnTo>
                      <a:pt x="349" y="312"/>
                    </a:lnTo>
                    <a:lnTo>
                      <a:pt x="285" y="286"/>
                    </a:lnTo>
                    <a:lnTo>
                      <a:pt x="257" y="265"/>
                    </a:lnTo>
                    <a:lnTo>
                      <a:pt x="257" y="265"/>
                    </a:lnTo>
                    <a:lnTo>
                      <a:pt x="253" y="260"/>
                    </a:lnTo>
                    <a:lnTo>
                      <a:pt x="247" y="258"/>
                    </a:lnTo>
                    <a:lnTo>
                      <a:pt x="239" y="252"/>
                    </a:lnTo>
                    <a:lnTo>
                      <a:pt x="223" y="249"/>
                    </a:lnTo>
                    <a:lnTo>
                      <a:pt x="198" y="256"/>
                    </a:lnTo>
                    <a:lnTo>
                      <a:pt x="177" y="285"/>
                    </a:lnTo>
                    <a:lnTo>
                      <a:pt x="175" y="311"/>
                    </a:lnTo>
                    <a:lnTo>
                      <a:pt x="181" y="327"/>
                    </a:lnTo>
                    <a:lnTo>
                      <a:pt x="188" y="334"/>
                    </a:lnTo>
                    <a:lnTo>
                      <a:pt x="201" y="344"/>
                    </a:lnTo>
                    <a:lnTo>
                      <a:pt x="214" y="354"/>
                    </a:lnTo>
                    <a:lnTo>
                      <a:pt x="234" y="376"/>
                    </a:lnTo>
                    <a:lnTo>
                      <a:pt x="256" y="422"/>
                    </a:lnTo>
                    <a:lnTo>
                      <a:pt x="253" y="469"/>
                    </a:lnTo>
                    <a:lnTo>
                      <a:pt x="224" y="512"/>
                    </a:lnTo>
                    <a:lnTo>
                      <a:pt x="198" y="531"/>
                    </a:lnTo>
                    <a:lnTo>
                      <a:pt x="180" y="543"/>
                    </a:lnTo>
                    <a:lnTo>
                      <a:pt x="146" y="551"/>
                    </a:lnTo>
                    <a:lnTo>
                      <a:pt x="119" y="547"/>
                    </a:lnTo>
                    <a:lnTo>
                      <a:pt x="96" y="533"/>
                    </a:lnTo>
                    <a:lnTo>
                      <a:pt x="72" y="495"/>
                    </a:lnTo>
                    <a:lnTo>
                      <a:pt x="54" y="430"/>
                    </a:lnTo>
                    <a:lnTo>
                      <a:pt x="51" y="397"/>
                    </a:lnTo>
                    <a:lnTo>
                      <a:pt x="50" y="386"/>
                    </a:lnTo>
                    <a:lnTo>
                      <a:pt x="37" y="374"/>
                    </a:lnTo>
                    <a:lnTo>
                      <a:pt x="20" y="374"/>
                    </a:lnTo>
                    <a:lnTo>
                      <a:pt x="5" y="387"/>
                    </a:lnTo>
                    <a:lnTo>
                      <a:pt x="2" y="397"/>
                    </a:lnTo>
                    <a:lnTo>
                      <a:pt x="0" y="425"/>
                    </a:lnTo>
                    <a:lnTo>
                      <a:pt x="1" y="484"/>
                    </a:lnTo>
                    <a:lnTo>
                      <a:pt x="13" y="540"/>
                    </a:lnTo>
                    <a:lnTo>
                      <a:pt x="43" y="589"/>
                    </a:lnTo>
                    <a:lnTo>
                      <a:pt x="66" y="607"/>
                    </a:lnTo>
                    <a:lnTo>
                      <a:pt x="87" y="619"/>
                    </a:lnTo>
                    <a:lnTo>
                      <a:pt x="131" y="630"/>
                    </a:lnTo>
                    <a:lnTo>
                      <a:pt x="175" y="628"/>
                    </a:lnTo>
                    <a:lnTo>
                      <a:pt x="220" y="615"/>
                    </a:lnTo>
                    <a:lnTo>
                      <a:pt x="241" y="606"/>
                    </a:lnTo>
                    <a:lnTo>
                      <a:pt x="263" y="594"/>
                    </a:lnTo>
                    <a:lnTo>
                      <a:pt x="300" y="561"/>
                    </a:lnTo>
                    <a:lnTo>
                      <a:pt x="329" y="522"/>
                    </a:lnTo>
                    <a:lnTo>
                      <a:pt x="348" y="476"/>
                    </a:lnTo>
                    <a:lnTo>
                      <a:pt x="352" y="452"/>
                    </a:lnTo>
                    <a:lnTo>
                      <a:pt x="355" y="430"/>
                    </a:lnTo>
                    <a:lnTo>
                      <a:pt x="352" y="410"/>
                    </a:lnTo>
                    <a:lnTo>
                      <a:pt x="384" y="413"/>
                    </a:lnTo>
                    <a:lnTo>
                      <a:pt x="446" y="404"/>
                    </a:lnTo>
                    <a:lnTo>
                      <a:pt x="505" y="380"/>
                    </a:lnTo>
                    <a:lnTo>
                      <a:pt x="555" y="338"/>
                    </a:lnTo>
                    <a:lnTo>
                      <a:pt x="577" y="309"/>
                    </a:lnTo>
                    <a:lnTo>
                      <a:pt x="594" y="283"/>
                    </a:lnTo>
                    <a:lnTo>
                      <a:pt x="611" y="230"/>
                    </a:lnTo>
                    <a:lnTo>
                      <a:pt x="613" y="177"/>
                    </a:lnTo>
                    <a:lnTo>
                      <a:pt x="600" y="127"/>
                    </a:lnTo>
                    <a:lnTo>
                      <a:pt x="574" y="82"/>
                    </a:lnTo>
                    <a:lnTo>
                      <a:pt x="537" y="44"/>
                    </a:lnTo>
                    <a:lnTo>
                      <a:pt x="489" y="17"/>
                    </a:lnTo>
                    <a:lnTo>
                      <a:pt x="434" y="1"/>
                    </a:lnTo>
                    <a:lnTo>
                      <a:pt x="40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72" name="Group 31"/>
            <p:cNvGrpSpPr>
              <a:grpSpLocks noChangeAspect="1"/>
            </p:cNvGrpSpPr>
            <p:nvPr/>
          </p:nvGrpSpPr>
          <p:grpSpPr bwMode="auto">
            <a:xfrm>
              <a:off x="594443" y="5066831"/>
              <a:ext cx="167284" cy="203007"/>
              <a:chOff x="2647" y="1727"/>
              <a:chExt cx="192" cy="233"/>
            </a:xfrm>
            <a:solidFill>
              <a:schemeClr val="bg1">
                <a:lumMod val="85000"/>
              </a:schemeClr>
            </a:solidFill>
          </p:grpSpPr>
          <p:sp>
            <p:nvSpPr>
              <p:cNvPr id="73" name="Freeform 32"/>
              <p:cNvSpPr>
                <a:spLocks/>
              </p:cNvSpPr>
              <p:nvPr/>
            </p:nvSpPr>
            <p:spPr bwMode="auto">
              <a:xfrm>
                <a:off x="2699" y="1727"/>
                <a:ext cx="140" cy="152"/>
              </a:xfrm>
              <a:custGeom>
                <a:avLst/>
                <a:gdLst>
                  <a:gd name="T0" fmla="*/ 94 w 421"/>
                  <a:gd name="T1" fmla="*/ 455 h 455"/>
                  <a:gd name="T2" fmla="*/ 0 w 421"/>
                  <a:gd name="T3" fmla="*/ 362 h 455"/>
                  <a:gd name="T4" fmla="*/ 172 w 421"/>
                  <a:gd name="T5" fmla="*/ 191 h 455"/>
                  <a:gd name="T6" fmla="*/ 371 w 421"/>
                  <a:gd name="T7" fmla="*/ 1 h 455"/>
                  <a:gd name="T8" fmla="*/ 377 w 421"/>
                  <a:gd name="T9" fmla="*/ 0 h 455"/>
                  <a:gd name="T10" fmla="*/ 404 w 421"/>
                  <a:gd name="T11" fmla="*/ 4 h 455"/>
                  <a:gd name="T12" fmla="*/ 419 w 421"/>
                  <a:gd name="T13" fmla="*/ 21 h 455"/>
                  <a:gd name="T14" fmla="*/ 421 w 421"/>
                  <a:gd name="T15" fmla="*/ 37 h 455"/>
                  <a:gd name="T16" fmla="*/ 364 w 421"/>
                  <a:gd name="T17" fmla="*/ 120 h 455"/>
                  <a:gd name="T18" fmla="*/ 130 w 421"/>
                  <a:gd name="T19" fmla="*/ 410 h 455"/>
                  <a:gd name="T20" fmla="*/ 94 w 421"/>
                  <a:gd name="T21" fmla="*/ 455 h 4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21" h="455">
                    <a:moveTo>
                      <a:pt x="94" y="455"/>
                    </a:moveTo>
                    <a:lnTo>
                      <a:pt x="0" y="362"/>
                    </a:lnTo>
                    <a:lnTo>
                      <a:pt x="172" y="191"/>
                    </a:lnTo>
                    <a:lnTo>
                      <a:pt x="371" y="1"/>
                    </a:lnTo>
                    <a:lnTo>
                      <a:pt x="377" y="0"/>
                    </a:lnTo>
                    <a:lnTo>
                      <a:pt x="404" y="4"/>
                    </a:lnTo>
                    <a:lnTo>
                      <a:pt x="419" y="21"/>
                    </a:lnTo>
                    <a:lnTo>
                      <a:pt x="421" y="37"/>
                    </a:lnTo>
                    <a:lnTo>
                      <a:pt x="364" y="120"/>
                    </a:lnTo>
                    <a:lnTo>
                      <a:pt x="130" y="410"/>
                    </a:lnTo>
                    <a:lnTo>
                      <a:pt x="94" y="45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4" name="Freeform 33"/>
              <p:cNvSpPr>
                <a:spLocks/>
              </p:cNvSpPr>
              <p:nvPr/>
            </p:nvSpPr>
            <p:spPr bwMode="auto">
              <a:xfrm>
                <a:off x="2647" y="1856"/>
                <a:ext cx="76" cy="104"/>
              </a:xfrm>
              <a:custGeom>
                <a:avLst/>
                <a:gdLst>
                  <a:gd name="T0" fmla="*/ 22 w 226"/>
                  <a:gd name="T1" fmla="*/ 314 h 314"/>
                  <a:gd name="T2" fmla="*/ 21 w 226"/>
                  <a:gd name="T3" fmla="*/ 301 h 314"/>
                  <a:gd name="T4" fmla="*/ 37 w 226"/>
                  <a:gd name="T5" fmla="*/ 242 h 314"/>
                  <a:gd name="T6" fmla="*/ 63 w 226"/>
                  <a:gd name="T7" fmla="*/ 219 h 314"/>
                  <a:gd name="T8" fmla="*/ 90 w 226"/>
                  <a:gd name="T9" fmla="*/ 211 h 314"/>
                  <a:gd name="T10" fmla="*/ 107 w 226"/>
                  <a:gd name="T11" fmla="*/ 209 h 314"/>
                  <a:gd name="T12" fmla="*/ 125 w 226"/>
                  <a:gd name="T13" fmla="*/ 208 h 314"/>
                  <a:gd name="T14" fmla="*/ 153 w 226"/>
                  <a:gd name="T15" fmla="*/ 199 h 314"/>
                  <a:gd name="T16" fmla="*/ 188 w 226"/>
                  <a:gd name="T17" fmla="*/ 173 h 314"/>
                  <a:gd name="T18" fmla="*/ 223 w 226"/>
                  <a:gd name="T19" fmla="*/ 107 h 314"/>
                  <a:gd name="T20" fmla="*/ 226 w 226"/>
                  <a:gd name="T21" fmla="*/ 91 h 314"/>
                  <a:gd name="T22" fmla="*/ 132 w 226"/>
                  <a:gd name="T23" fmla="*/ 0 h 314"/>
                  <a:gd name="T24" fmla="*/ 96 w 226"/>
                  <a:gd name="T25" fmla="*/ 17 h 314"/>
                  <a:gd name="T26" fmla="*/ 44 w 226"/>
                  <a:gd name="T27" fmla="*/ 61 h 314"/>
                  <a:gd name="T28" fmla="*/ 13 w 226"/>
                  <a:gd name="T29" fmla="*/ 113 h 314"/>
                  <a:gd name="T30" fmla="*/ 0 w 226"/>
                  <a:gd name="T31" fmla="*/ 165 h 314"/>
                  <a:gd name="T32" fmla="*/ 2 w 226"/>
                  <a:gd name="T33" fmla="*/ 239 h 314"/>
                  <a:gd name="T34" fmla="*/ 19 w 226"/>
                  <a:gd name="T35" fmla="*/ 307 h 314"/>
                  <a:gd name="T36" fmla="*/ 22 w 226"/>
                  <a:gd name="T37" fmla="*/ 314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26" h="314">
                    <a:moveTo>
                      <a:pt x="22" y="314"/>
                    </a:moveTo>
                    <a:lnTo>
                      <a:pt x="21" y="301"/>
                    </a:lnTo>
                    <a:lnTo>
                      <a:pt x="37" y="242"/>
                    </a:lnTo>
                    <a:lnTo>
                      <a:pt x="63" y="219"/>
                    </a:lnTo>
                    <a:lnTo>
                      <a:pt x="90" y="211"/>
                    </a:lnTo>
                    <a:lnTo>
                      <a:pt x="107" y="209"/>
                    </a:lnTo>
                    <a:lnTo>
                      <a:pt x="125" y="208"/>
                    </a:lnTo>
                    <a:lnTo>
                      <a:pt x="153" y="199"/>
                    </a:lnTo>
                    <a:lnTo>
                      <a:pt x="188" y="173"/>
                    </a:lnTo>
                    <a:lnTo>
                      <a:pt x="223" y="107"/>
                    </a:lnTo>
                    <a:lnTo>
                      <a:pt x="226" y="91"/>
                    </a:lnTo>
                    <a:lnTo>
                      <a:pt x="132" y="0"/>
                    </a:lnTo>
                    <a:lnTo>
                      <a:pt x="96" y="17"/>
                    </a:lnTo>
                    <a:lnTo>
                      <a:pt x="44" y="61"/>
                    </a:lnTo>
                    <a:lnTo>
                      <a:pt x="13" y="113"/>
                    </a:lnTo>
                    <a:lnTo>
                      <a:pt x="0" y="165"/>
                    </a:lnTo>
                    <a:lnTo>
                      <a:pt x="2" y="239"/>
                    </a:lnTo>
                    <a:lnTo>
                      <a:pt x="19" y="307"/>
                    </a:lnTo>
                    <a:lnTo>
                      <a:pt x="22" y="3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2" name="Rectangle 2">
            <a:extLst>
              <a:ext uri="{FF2B5EF4-FFF2-40B4-BE49-F238E27FC236}">
                <a16:creationId xmlns:a16="http://schemas.microsoft.com/office/drawing/2014/main" id="{ABC764A1-D4FB-4714-A32E-7F6C7FEFA6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3B9B628-895F-48CD-894B-375C069B987E}"/>
              </a:ext>
            </a:extLst>
          </p:cNvPr>
          <p:cNvSpPr/>
          <p:nvPr/>
        </p:nvSpPr>
        <p:spPr>
          <a:xfrm>
            <a:off x="5873863" y="1394162"/>
            <a:ext cx="9779799" cy="45397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ko-KR" altLang="en-US" sz="1400" b="1" dirty="0"/>
              <a:t>개요</a:t>
            </a:r>
            <a:endParaRPr lang="ko-KR" altLang="en-US" sz="1400" dirty="0"/>
          </a:p>
          <a:p>
            <a:pPr fontAlgn="base"/>
            <a:r>
              <a:rPr lang="ko-KR" altLang="en-US" sz="1100" dirty="0"/>
              <a:t>판매자가 거래가 끝났을 때 게시물을 완료처리하기 위한 기능이다</a:t>
            </a:r>
            <a:endParaRPr lang="en-US" altLang="ko-KR" sz="1100" dirty="0"/>
          </a:p>
          <a:p>
            <a:pPr fontAlgn="base"/>
            <a:endParaRPr lang="en-US" altLang="ko-KR" sz="1400" dirty="0"/>
          </a:p>
          <a:p>
            <a:pPr fontAlgn="base"/>
            <a:r>
              <a:rPr lang="ko-KR" altLang="en-US" sz="1400" b="1" dirty="0"/>
              <a:t>사전조건</a:t>
            </a:r>
            <a:endParaRPr lang="ko-KR" altLang="en-US" sz="1400" dirty="0"/>
          </a:p>
          <a:p>
            <a:pPr lvl="0" fontAlgn="base"/>
            <a:r>
              <a:rPr lang="ko-KR" altLang="en-US" sz="1100" dirty="0"/>
              <a:t>거래 시스템과 고객 및 </a:t>
            </a:r>
            <a:r>
              <a:rPr lang="en-US" altLang="ko-KR" sz="1100" dirty="0"/>
              <a:t>DB </a:t>
            </a:r>
            <a:r>
              <a:rPr lang="ko-KR" altLang="en-US" sz="1100" dirty="0"/>
              <a:t>네트워크 연결이 정상적이어야 한다</a:t>
            </a:r>
          </a:p>
          <a:p>
            <a:pPr lvl="0" fontAlgn="base"/>
            <a:r>
              <a:rPr lang="ko-KR" altLang="en-US" sz="1100" dirty="0"/>
              <a:t>시스템은 고객의 정보를 </a:t>
            </a:r>
            <a:r>
              <a:rPr lang="en-US" altLang="ko-KR" sz="1100" dirty="0"/>
              <a:t>DB</a:t>
            </a:r>
            <a:r>
              <a:rPr lang="ko-KR" altLang="en-US" sz="1100" dirty="0"/>
              <a:t>로부터 읽기가 가능해야 한다</a:t>
            </a:r>
          </a:p>
          <a:p>
            <a:pPr lvl="0" fontAlgn="base"/>
            <a:r>
              <a:rPr lang="ko-KR" altLang="en-US" sz="1100" dirty="0"/>
              <a:t>로그인이 이루어진 상태여야 한다</a:t>
            </a:r>
            <a:endParaRPr lang="en-US" altLang="ko-KR" sz="1100" dirty="0"/>
          </a:p>
          <a:p>
            <a:pPr lvl="0" fontAlgn="base"/>
            <a:endParaRPr lang="ko-KR" altLang="en-US" sz="1400" dirty="0"/>
          </a:p>
          <a:p>
            <a:pPr fontAlgn="base"/>
            <a:r>
              <a:rPr lang="ko-KR" altLang="en-US" sz="1400" b="1" dirty="0"/>
              <a:t>사후조건</a:t>
            </a:r>
            <a:endParaRPr lang="ko-KR" altLang="en-US" sz="1400" dirty="0"/>
          </a:p>
          <a:p>
            <a:pPr fontAlgn="base"/>
            <a:r>
              <a:rPr lang="ko-KR" altLang="en-US" sz="1100" dirty="0"/>
              <a:t>고객이 판매완료에 성공하면 거래가 완료된 게시물을 판매완료 상태로</a:t>
            </a:r>
            <a:r>
              <a:rPr lang="en-US" altLang="ko-KR" sz="1100" dirty="0"/>
              <a:t> </a:t>
            </a:r>
            <a:r>
              <a:rPr lang="ko-KR" altLang="en-US" sz="1100" dirty="0"/>
              <a:t>변경한다</a:t>
            </a:r>
            <a:endParaRPr lang="en-US" altLang="ko-KR" sz="1100" dirty="0"/>
          </a:p>
          <a:p>
            <a:pPr fontAlgn="base"/>
            <a:endParaRPr lang="ko-KR" altLang="en-US" sz="1400" dirty="0"/>
          </a:p>
          <a:p>
            <a:pPr fontAlgn="base"/>
            <a:r>
              <a:rPr lang="ko-KR" altLang="en-US" sz="1400" b="1" dirty="0"/>
              <a:t>기본흐름</a:t>
            </a:r>
            <a:endParaRPr lang="ko-KR" altLang="en-US" sz="1400" dirty="0"/>
          </a:p>
          <a:p>
            <a:pPr lvl="0" fontAlgn="base"/>
            <a:r>
              <a:rPr lang="ko-KR" altLang="en-US" sz="1100" dirty="0"/>
              <a:t>판매자는 자신의 게시물에 판매완료 버튼을 누른다</a:t>
            </a:r>
          </a:p>
          <a:p>
            <a:pPr lvl="0" fontAlgn="base"/>
            <a:r>
              <a:rPr lang="ko-KR" altLang="en-US" sz="1100" dirty="0"/>
              <a:t>클라이언트는 </a:t>
            </a:r>
            <a:r>
              <a:rPr lang="en-US" altLang="ko-KR" sz="1100" dirty="0"/>
              <a:t>DB</a:t>
            </a:r>
            <a:r>
              <a:rPr lang="ko-KR" altLang="en-US" sz="1100" dirty="0"/>
              <a:t>에 해당 게시물 정보를 판매완료 처리를 요구한다</a:t>
            </a:r>
          </a:p>
          <a:p>
            <a:pPr lvl="0" fontAlgn="base"/>
            <a:r>
              <a:rPr lang="en-US" altLang="ko-KR" sz="1100" dirty="0"/>
              <a:t>DB</a:t>
            </a:r>
            <a:r>
              <a:rPr lang="ko-KR" altLang="en-US" sz="1100" dirty="0"/>
              <a:t>는 해당 게시물을 판매완료 처리하고 정보를 보내준다</a:t>
            </a:r>
          </a:p>
          <a:p>
            <a:pPr lvl="0" fontAlgn="base"/>
            <a:r>
              <a:rPr lang="ko-KR" altLang="en-US" sz="1100" dirty="0"/>
              <a:t>판매자는 게시물이 판매완료 처리된 상태를 볼 수 있다</a:t>
            </a:r>
            <a:endParaRPr lang="en-US" altLang="ko-KR" sz="1100" dirty="0"/>
          </a:p>
          <a:p>
            <a:pPr lvl="0" fontAlgn="base"/>
            <a:endParaRPr lang="ko-KR" altLang="en-US" sz="1400" dirty="0"/>
          </a:p>
          <a:p>
            <a:pPr fontAlgn="base"/>
            <a:r>
              <a:rPr lang="ko-KR" altLang="en-US" sz="1400" b="1" dirty="0"/>
              <a:t>대체흐름</a:t>
            </a:r>
            <a:endParaRPr lang="ko-KR" altLang="en-US" sz="1400" dirty="0"/>
          </a:p>
          <a:p>
            <a:pPr fontAlgn="base"/>
            <a:r>
              <a:rPr lang="ko-KR" altLang="en-US" sz="1100" dirty="0"/>
              <a:t>고객이 판매완료 처리 도중에 시스템을 </a:t>
            </a:r>
            <a:r>
              <a:rPr lang="ko-KR" altLang="en-US" sz="1100" dirty="0" err="1"/>
              <a:t>종료시</a:t>
            </a:r>
            <a:r>
              <a:rPr lang="ko-KR" altLang="en-US" sz="1100" dirty="0"/>
              <a:t> 에러 메시지를 보낸다</a:t>
            </a:r>
            <a:endParaRPr lang="en-US" altLang="ko-KR" sz="1100" dirty="0"/>
          </a:p>
          <a:p>
            <a:pPr fontAlgn="base"/>
            <a:endParaRPr lang="ko-KR" altLang="en-US" sz="1400" dirty="0"/>
          </a:p>
          <a:p>
            <a:pPr fontAlgn="base"/>
            <a:r>
              <a:rPr lang="ko-KR" altLang="en-US" sz="1400" b="1" dirty="0"/>
              <a:t>비기능적 요구사항</a:t>
            </a:r>
            <a:endParaRPr lang="ko-KR" altLang="en-US" sz="1400" dirty="0"/>
          </a:p>
          <a:p>
            <a:pPr fontAlgn="base"/>
            <a:r>
              <a:rPr lang="ko-KR" altLang="en-US" sz="1100" dirty="0"/>
              <a:t>없음</a:t>
            </a:r>
          </a:p>
          <a:p>
            <a:pPr fontAlgn="base"/>
            <a:endParaRPr lang="ko-KR" altLang="en-US" sz="14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6F57EBF-06B7-46F3-8DDB-A03D305323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4957" y="99866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8193" name="_x319033088">
            <a:extLst>
              <a:ext uri="{FF2B5EF4-FFF2-40B4-BE49-F238E27FC236}">
                <a16:creationId xmlns:a16="http://schemas.microsoft.com/office/drawing/2014/main" id="{8A82BC46-D95C-495E-B58B-0EEB10FC00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957" y="1455867"/>
            <a:ext cx="4603750" cy="188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4">
            <a:extLst>
              <a:ext uri="{FF2B5EF4-FFF2-40B4-BE49-F238E27FC236}">
                <a16:creationId xmlns:a16="http://schemas.microsoft.com/office/drawing/2014/main" id="{BE4916B1-FD46-4724-9F4B-BDF1ABDA05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8195" name="_x534468864">
            <a:extLst>
              <a:ext uri="{FF2B5EF4-FFF2-40B4-BE49-F238E27FC236}">
                <a16:creationId xmlns:a16="http://schemas.microsoft.com/office/drawing/2014/main" id="{45C24268-B8D5-480E-AAC6-DDEFC780F7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731" y="3805791"/>
            <a:ext cx="3517377" cy="2295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FD344D3-D612-4CFB-9612-C938B7694663}"/>
              </a:ext>
            </a:extLst>
          </p:cNvPr>
          <p:cNvSpPr txBox="1"/>
          <p:nvPr/>
        </p:nvSpPr>
        <p:spPr>
          <a:xfrm>
            <a:off x="1168900" y="3429000"/>
            <a:ext cx="3307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이벤트 흐름도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56245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409575" y="419993"/>
            <a:ext cx="11372850" cy="6018014"/>
          </a:xfrm>
          <a:prstGeom prst="rect">
            <a:avLst/>
          </a:prstGeom>
          <a:solidFill>
            <a:schemeClr val="bg1"/>
          </a:solidFill>
          <a:ln w="187325">
            <a:noFill/>
          </a:ln>
          <a:effectLst>
            <a:outerShdw blurRad="431800" dist="241300" dir="5400000" sx="97000" sy="97000" algn="t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2" latinLnBrk="0">
              <a:lnSpc>
                <a:spcPct val="150000"/>
              </a:lnSpc>
              <a:defRPr/>
            </a:pPr>
            <a:r>
              <a:rPr lang="ko-KR" altLang="en-US" sz="2400" b="1" kern="0" dirty="0">
                <a:solidFill>
                  <a:prstClr val="black">
                    <a:lumMod val="50000"/>
                    <a:lumOff val="50000"/>
                  </a:prstClr>
                </a:solidFill>
              </a:rPr>
              <a:t>판매완료</a:t>
            </a:r>
            <a:endParaRPr lang="en-US" altLang="ko-KR" sz="2400" b="1" kern="0" dirty="0">
              <a:solidFill>
                <a:prstClr val="black">
                  <a:lumMod val="50000"/>
                  <a:lumOff val="50000"/>
                </a:prstClr>
              </a:solidFill>
            </a:endParaRPr>
          </a:p>
          <a:p>
            <a:pPr lvl="2" latinLnBrk="0">
              <a:lnSpc>
                <a:spcPct val="150000"/>
              </a:lnSpc>
              <a:defRPr/>
            </a:pPr>
            <a:r>
              <a:rPr lang="ko-KR" altLang="en-US" sz="800" kern="0" dirty="0">
                <a:solidFill>
                  <a:prstClr val="white">
                    <a:lumMod val="75000"/>
                  </a:prstClr>
                </a:solidFill>
              </a:rPr>
              <a:t>전자 직거래 프로그램 구축</a:t>
            </a:r>
            <a:endParaRPr lang="ko-KR" altLang="en-US" sz="4400" kern="0" dirty="0">
              <a:solidFill>
                <a:prstClr val="white">
                  <a:lumMod val="75000"/>
                </a:prstClr>
              </a:solidFill>
            </a:endParaRPr>
          </a:p>
        </p:txBody>
      </p:sp>
      <p:grpSp>
        <p:nvGrpSpPr>
          <p:cNvPr id="63" name="그룹 62"/>
          <p:cNvGrpSpPr/>
          <p:nvPr/>
        </p:nvGrpSpPr>
        <p:grpSpPr>
          <a:xfrm>
            <a:off x="581527" y="419993"/>
            <a:ext cx="358273" cy="6018014"/>
            <a:chOff x="581527" y="419993"/>
            <a:chExt cx="358273" cy="6018014"/>
          </a:xfrm>
        </p:grpSpPr>
        <p:cxnSp>
          <p:nvCxnSpPr>
            <p:cNvPr id="64" name="직선 연결선 63"/>
            <p:cNvCxnSpPr/>
            <p:nvPr/>
          </p:nvCxnSpPr>
          <p:spPr>
            <a:xfrm>
              <a:off x="939800" y="419993"/>
              <a:ext cx="0" cy="6018014"/>
            </a:xfrm>
            <a:prstGeom prst="line">
              <a:avLst/>
            </a:prstGeom>
            <a:ln w="127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Freeform 9"/>
            <p:cNvSpPr>
              <a:spLocks/>
            </p:cNvSpPr>
            <p:nvPr/>
          </p:nvSpPr>
          <p:spPr bwMode="auto">
            <a:xfrm>
              <a:off x="612262" y="1494240"/>
              <a:ext cx="131646" cy="17373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66" name="Group 12"/>
            <p:cNvGrpSpPr>
              <a:grpSpLocks noChangeAspect="1"/>
            </p:cNvGrpSpPr>
            <p:nvPr/>
          </p:nvGrpSpPr>
          <p:grpSpPr bwMode="auto">
            <a:xfrm>
              <a:off x="581527" y="787428"/>
              <a:ext cx="193117" cy="153620"/>
              <a:chOff x="6124" y="305"/>
              <a:chExt cx="841" cy="669"/>
            </a:xfrm>
            <a:solidFill>
              <a:schemeClr val="tx1">
                <a:lumMod val="50000"/>
                <a:lumOff val="50000"/>
              </a:schemeClr>
            </a:solidFill>
          </p:grpSpPr>
          <p:sp>
            <p:nvSpPr>
              <p:cNvPr id="83" name="Freeform 13"/>
              <p:cNvSpPr>
                <a:spLocks/>
              </p:cNvSpPr>
              <p:nvPr/>
            </p:nvSpPr>
            <p:spPr bwMode="auto">
              <a:xfrm>
                <a:off x="6244" y="440"/>
                <a:ext cx="601" cy="534"/>
              </a:xfrm>
              <a:custGeom>
                <a:avLst/>
                <a:gdLst>
                  <a:gd name="T0" fmla="*/ 902 w 1802"/>
                  <a:gd name="T1" fmla="*/ 0 h 1602"/>
                  <a:gd name="T2" fmla="*/ 2 w 1802"/>
                  <a:gd name="T3" fmla="*/ 742 h 1602"/>
                  <a:gd name="T4" fmla="*/ 2 w 1802"/>
                  <a:gd name="T5" fmla="*/ 743 h 1602"/>
                  <a:gd name="T6" fmla="*/ 2 w 1802"/>
                  <a:gd name="T7" fmla="*/ 746 h 1602"/>
                  <a:gd name="T8" fmla="*/ 0 w 1802"/>
                  <a:gd name="T9" fmla="*/ 749 h 1602"/>
                  <a:gd name="T10" fmla="*/ 0 w 1802"/>
                  <a:gd name="T11" fmla="*/ 751 h 1602"/>
                  <a:gd name="T12" fmla="*/ 0 w 1802"/>
                  <a:gd name="T13" fmla="*/ 1501 h 1602"/>
                  <a:gd name="T14" fmla="*/ 2 w 1802"/>
                  <a:gd name="T15" fmla="*/ 1521 h 1602"/>
                  <a:gd name="T16" fmla="*/ 16 w 1802"/>
                  <a:gd name="T17" fmla="*/ 1557 h 1602"/>
                  <a:gd name="T18" fmla="*/ 30 w 1802"/>
                  <a:gd name="T19" fmla="*/ 1572 h 1602"/>
                  <a:gd name="T20" fmla="*/ 45 w 1802"/>
                  <a:gd name="T21" fmla="*/ 1586 h 1602"/>
                  <a:gd name="T22" fmla="*/ 81 w 1802"/>
                  <a:gd name="T23" fmla="*/ 1601 h 1602"/>
                  <a:gd name="T24" fmla="*/ 100 w 1802"/>
                  <a:gd name="T25" fmla="*/ 1602 h 1602"/>
                  <a:gd name="T26" fmla="*/ 702 w 1802"/>
                  <a:gd name="T27" fmla="*/ 1602 h 1602"/>
                  <a:gd name="T28" fmla="*/ 702 w 1802"/>
                  <a:gd name="T29" fmla="*/ 1001 h 1602"/>
                  <a:gd name="T30" fmla="*/ 1102 w 1802"/>
                  <a:gd name="T31" fmla="*/ 1001 h 1602"/>
                  <a:gd name="T32" fmla="*/ 1102 w 1802"/>
                  <a:gd name="T33" fmla="*/ 1602 h 1602"/>
                  <a:gd name="T34" fmla="*/ 1703 w 1802"/>
                  <a:gd name="T35" fmla="*/ 1602 h 1602"/>
                  <a:gd name="T36" fmla="*/ 1723 w 1802"/>
                  <a:gd name="T37" fmla="*/ 1601 h 1602"/>
                  <a:gd name="T38" fmla="*/ 1758 w 1802"/>
                  <a:gd name="T39" fmla="*/ 1586 h 1602"/>
                  <a:gd name="T40" fmla="*/ 1773 w 1802"/>
                  <a:gd name="T41" fmla="*/ 1572 h 1602"/>
                  <a:gd name="T42" fmla="*/ 1786 w 1802"/>
                  <a:gd name="T43" fmla="*/ 1557 h 1602"/>
                  <a:gd name="T44" fmla="*/ 1802 w 1802"/>
                  <a:gd name="T45" fmla="*/ 1521 h 1602"/>
                  <a:gd name="T46" fmla="*/ 1802 w 1802"/>
                  <a:gd name="T47" fmla="*/ 1501 h 1602"/>
                  <a:gd name="T48" fmla="*/ 1802 w 1802"/>
                  <a:gd name="T49" fmla="*/ 751 h 1602"/>
                  <a:gd name="T50" fmla="*/ 1802 w 1802"/>
                  <a:gd name="T51" fmla="*/ 745 h 1602"/>
                  <a:gd name="T52" fmla="*/ 1801 w 1802"/>
                  <a:gd name="T53" fmla="*/ 742 h 1602"/>
                  <a:gd name="T54" fmla="*/ 902 w 1802"/>
                  <a:gd name="T55" fmla="*/ 0 h 16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802" h="1602">
                    <a:moveTo>
                      <a:pt x="902" y="0"/>
                    </a:moveTo>
                    <a:lnTo>
                      <a:pt x="2" y="742"/>
                    </a:lnTo>
                    <a:lnTo>
                      <a:pt x="2" y="743"/>
                    </a:lnTo>
                    <a:lnTo>
                      <a:pt x="2" y="746"/>
                    </a:lnTo>
                    <a:lnTo>
                      <a:pt x="0" y="749"/>
                    </a:lnTo>
                    <a:lnTo>
                      <a:pt x="0" y="751"/>
                    </a:lnTo>
                    <a:lnTo>
                      <a:pt x="0" y="1501"/>
                    </a:lnTo>
                    <a:lnTo>
                      <a:pt x="2" y="1521"/>
                    </a:lnTo>
                    <a:lnTo>
                      <a:pt x="16" y="1557"/>
                    </a:lnTo>
                    <a:lnTo>
                      <a:pt x="30" y="1572"/>
                    </a:lnTo>
                    <a:lnTo>
                      <a:pt x="45" y="1586"/>
                    </a:lnTo>
                    <a:lnTo>
                      <a:pt x="81" y="1601"/>
                    </a:lnTo>
                    <a:lnTo>
                      <a:pt x="100" y="1602"/>
                    </a:lnTo>
                    <a:lnTo>
                      <a:pt x="702" y="1602"/>
                    </a:lnTo>
                    <a:lnTo>
                      <a:pt x="702" y="1001"/>
                    </a:lnTo>
                    <a:lnTo>
                      <a:pt x="1102" y="1001"/>
                    </a:lnTo>
                    <a:lnTo>
                      <a:pt x="1102" y="1602"/>
                    </a:lnTo>
                    <a:lnTo>
                      <a:pt x="1703" y="1602"/>
                    </a:lnTo>
                    <a:lnTo>
                      <a:pt x="1723" y="1601"/>
                    </a:lnTo>
                    <a:lnTo>
                      <a:pt x="1758" y="1586"/>
                    </a:lnTo>
                    <a:lnTo>
                      <a:pt x="1773" y="1572"/>
                    </a:lnTo>
                    <a:lnTo>
                      <a:pt x="1786" y="1557"/>
                    </a:lnTo>
                    <a:lnTo>
                      <a:pt x="1802" y="1521"/>
                    </a:lnTo>
                    <a:lnTo>
                      <a:pt x="1802" y="1501"/>
                    </a:lnTo>
                    <a:lnTo>
                      <a:pt x="1802" y="751"/>
                    </a:lnTo>
                    <a:lnTo>
                      <a:pt x="1802" y="745"/>
                    </a:lnTo>
                    <a:lnTo>
                      <a:pt x="1801" y="742"/>
                    </a:lnTo>
                    <a:lnTo>
                      <a:pt x="90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4" name="Freeform 14"/>
              <p:cNvSpPr>
                <a:spLocks/>
              </p:cNvSpPr>
              <p:nvPr/>
            </p:nvSpPr>
            <p:spPr bwMode="auto">
              <a:xfrm>
                <a:off x="6124" y="305"/>
                <a:ext cx="841" cy="394"/>
              </a:xfrm>
              <a:custGeom>
                <a:avLst/>
                <a:gdLst>
                  <a:gd name="T0" fmla="*/ 2505 w 2522"/>
                  <a:gd name="T1" fmla="*/ 978 h 1181"/>
                  <a:gd name="T2" fmla="*/ 2162 w 2522"/>
                  <a:gd name="T3" fmla="*/ 694 h 1181"/>
                  <a:gd name="T4" fmla="*/ 2162 w 2522"/>
                  <a:gd name="T5" fmla="*/ 54 h 1181"/>
                  <a:gd name="T6" fmla="*/ 2162 w 2522"/>
                  <a:gd name="T7" fmla="*/ 44 h 1181"/>
                  <a:gd name="T8" fmla="*/ 2155 w 2522"/>
                  <a:gd name="T9" fmla="*/ 26 h 1181"/>
                  <a:gd name="T10" fmla="*/ 2149 w 2522"/>
                  <a:gd name="T11" fmla="*/ 18 h 1181"/>
                  <a:gd name="T12" fmla="*/ 2141 w 2522"/>
                  <a:gd name="T13" fmla="*/ 13 h 1181"/>
                  <a:gd name="T14" fmla="*/ 2123 w 2522"/>
                  <a:gd name="T15" fmla="*/ 5 h 1181"/>
                  <a:gd name="T16" fmla="*/ 2113 w 2522"/>
                  <a:gd name="T17" fmla="*/ 5 h 1181"/>
                  <a:gd name="T18" fmla="*/ 1812 w 2522"/>
                  <a:gd name="T19" fmla="*/ 5 h 1181"/>
                  <a:gd name="T20" fmla="*/ 1802 w 2522"/>
                  <a:gd name="T21" fmla="*/ 5 h 1181"/>
                  <a:gd name="T22" fmla="*/ 1783 w 2522"/>
                  <a:gd name="T23" fmla="*/ 13 h 1181"/>
                  <a:gd name="T24" fmla="*/ 1776 w 2522"/>
                  <a:gd name="T25" fmla="*/ 18 h 1181"/>
                  <a:gd name="T26" fmla="*/ 1770 w 2522"/>
                  <a:gd name="T27" fmla="*/ 26 h 1181"/>
                  <a:gd name="T28" fmla="*/ 1763 w 2522"/>
                  <a:gd name="T29" fmla="*/ 44 h 1181"/>
                  <a:gd name="T30" fmla="*/ 1762 w 2522"/>
                  <a:gd name="T31" fmla="*/ 54 h 1181"/>
                  <a:gd name="T32" fmla="*/ 1762 w 2522"/>
                  <a:gd name="T33" fmla="*/ 360 h 1181"/>
                  <a:gd name="T34" fmla="*/ 1380 w 2522"/>
                  <a:gd name="T35" fmla="*/ 41 h 1181"/>
                  <a:gd name="T36" fmla="*/ 1354 w 2522"/>
                  <a:gd name="T37" fmla="*/ 23 h 1181"/>
                  <a:gd name="T38" fmla="*/ 1295 w 2522"/>
                  <a:gd name="T39" fmla="*/ 1 h 1181"/>
                  <a:gd name="T40" fmla="*/ 1262 w 2522"/>
                  <a:gd name="T41" fmla="*/ 0 h 1181"/>
                  <a:gd name="T42" fmla="*/ 1227 w 2522"/>
                  <a:gd name="T43" fmla="*/ 1 h 1181"/>
                  <a:gd name="T44" fmla="*/ 1168 w 2522"/>
                  <a:gd name="T45" fmla="*/ 23 h 1181"/>
                  <a:gd name="T46" fmla="*/ 1142 w 2522"/>
                  <a:gd name="T47" fmla="*/ 41 h 1181"/>
                  <a:gd name="T48" fmla="*/ 17 w 2522"/>
                  <a:gd name="T49" fmla="*/ 978 h 1181"/>
                  <a:gd name="T50" fmla="*/ 10 w 2522"/>
                  <a:gd name="T51" fmla="*/ 985 h 1181"/>
                  <a:gd name="T52" fmla="*/ 1 w 2522"/>
                  <a:gd name="T53" fmla="*/ 1001 h 1181"/>
                  <a:gd name="T54" fmla="*/ 0 w 2522"/>
                  <a:gd name="T55" fmla="*/ 1012 h 1181"/>
                  <a:gd name="T56" fmla="*/ 0 w 2522"/>
                  <a:gd name="T57" fmla="*/ 1023 h 1181"/>
                  <a:gd name="T58" fmla="*/ 6 w 2522"/>
                  <a:gd name="T59" fmla="*/ 1040 h 1181"/>
                  <a:gd name="T60" fmla="*/ 12 w 2522"/>
                  <a:gd name="T61" fmla="*/ 1048 h 1181"/>
                  <a:gd name="T62" fmla="*/ 108 w 2522"/>
                  <a:gd name="T63" fmla="*/ 1164 h 1181"/>
                  <a:gd name="T64" fmla="*/ 122 w 2522"/>
                  <a:gd name="T65" fmla="*/ 1177 h 1181"/>
                  <a:gd name="T66" fmla="*/ 141 w 2522"/>
                  <a:gd name="T67" fmla="*/ 1181 h 1181"/>
                  <a:gd name="T68" fmla="*/ 160 w 2522"/>
                  <a:gd name="T69" fmla="*/ 1181 h 1181"/>
                  <a:gd name="T70" fmla="*/ 179 w 2522"/>
                  <a:gd name="T71" fmla="*/ 1171 h 1181"/>
                  <a:gd name="T72" fmla="*/ 1262 w 2522"/>
                  <a:gd name="T73" fmla="*/ 268 h 1181"/>
                  <a:gd name="T74" fmla="*/ 2344 w 2522"/>
                  <a:gd name="T75" fmla="*/ 1171 h 1181"/>
                  <a:gd name="T76" fmla="*/ 2358 w 2522"/>
                  <a:gd name="T77" fmla="*/ 1180 h 1181"/>
                  <a:gd name="T78" fmla="*/ 2377 w 2522"/>
                  <a:gd name="T79" fmla="*/ 1181 h 1181"/>
                  <a:gd name="T80" fmla="*/ 2383 w 2522"/>
                  <a:gd name="T81" fmla="*/ 1181 h 1181"/>
                  <a:gd name="T82" fmla="*/ 2401 w 2522"/>
                  <a:gd name="T83" fmla="*/ 1177 h 1181"/>
                  <a:gd name="T84" fmla="*/ 2414 w 2522"/>
                  <a:gd name="T85" fmla="*/ 1164 h 1181"/>
                  <a:gd name="T86" fmla="*/ 2512 w 2522"/>
                  <a:gd name="T87" fmla="*/ 1048 h 1181"/>
                  <a:gd name="T88" fmla="*/ 2518 w 2522"/>
                  <a:gd name="T89" fmla="*/ 1040 h 1181"/>
                  <a:gd name="T90" fmla="*/ 2522 w 2522"/>
                  <a:gd name="T91" fmla="*/ 1023 h 1181"/>
                  <a:gd name="T92" fmla="*/ 2522 w 2522"/>
                  <a:gd name="T93" fmla="*/ 1012 h 1181"/>
                  <a:gd name="T94" fmla="*/ 2521 w 2522"/>
                  <a:gd name="T95" fmla="*/ 1001 h 1181"/>
                  <a:gd name="T96" fmla="*/ 2512 w 2522"/>
                  <a:gd name="T97" fmla="*/ 985 h 1181"/>
                  <a:gd name="T98" fmla="*/ 2505 w 2522"/>
                  <a:gd name="T99" fmla="*/ 978 h 1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522" h="1181">
                    <a:moveTo>
                      <a:pt x="2505" y="978"/>
                    </a:moveTo>
                    <a:lnTo>
                      <a:pt x="2162" y="694"/>
                    </a:lnTo>
                    <a:lnTo>
                      <a:pt x="2162" y="54"/>
                    </a:lnTo>
                    <a:lnTo>
                      <a:pt x="2162" y="44"/>
                    </a:lnTo>
                    <a:lnTo>
                      <a:pt x="2155" y="26"/>
                    </a:lnTo>
                    <a:lnTo>
                      <a:pt x="2149" y="18"/>
                    </a:lnTo>
                    <a:lnTo>
                      <a:pt x="2141" y="13"/>
                    </a:lnTo>
                    <a:lnTo>
                      <a:pt x="2123" y="5"/>
                    </a:lnTo>
                    <a:lnTo>
                      <a:pt x="2113" y="5"/>
                    </a:lnTo>
                    <a:lnTo>
                      <a:pt x="1812" y="5"/>
                    </a:lnTo>
                    <a:lnTo>
                      <a:pt x="1802" y="5"/>
                    </a:lnTo>
                    <a:lnTo>
                      <a:pt x="1783" y="13"/>
                    </a:lnTo>
                    <a:lnTo>
                      <a:pt x="1776" y="18"/>
                    </a:lnTo>
                    <a:lnTo>
                      <a:pt x="1770" y="26"/>
                    </a:lnTo>
                    <a:lnTo>
                      <a:pt x="1763" y="44"/>
                    </a:lnTo>
                    <a:lnTo>
                      <a:pt x="1762" y="54"/>
                    </a:lnTo>
                    <a:lnTo>
                      <a:pt x="1762" y="360"/>
                    </a:lnTo>
                    <a:lnTo>
                      <a:pt x="1380" y="41"/>
                    </a:lnTo>
                    <a:lnTo>
                      <a:pt x="1354" y="23"/>
                    </a:lnTo>
                    <a:lnTo>
                      <a:pt x="1295" y="1"/>
                    </a:lnTo>
                    <a:lnTo>
                      <a:pt x="1262" y="0"/>
                    </a:lnTo>
                    <a:lnTo>
                      <a:pt x="1227" y="1"/>
                    </a:lnTo>
                    <a:lnTo>
                      <a:pt x="1168" y="23"/>
                    </a:lnTo>
                    <a:lnTo>
                      <a:pt x="1142" y="41"/>
                    </a:lnTo>
                    <a:lnTo>
                      <a:pt x="17" y="978"/>
                    </a:lnTo>
                    <a:lnTo>
                      <a:pt x="10" y="985"/>
                    </a:lnTo>
                    <a:lnTo>
                      <a:pt x="1" y="1001"/>
                    </a:lnTo>
                    <a:lnTo>
                      <a:pt x="0" y="1012"/>
                    </a:lnTo>
                    <a:lnTo>
                      <a:pt x="0" y="1023"/>
                    </a:lnTo>
                    <a:lnTo>
                      <a:pt x="6" y="1040"/>
                    </a:lnTo>
                    <a:lnTo>
                      <a:pt x="12" y="1048"/>
                    </a:lnTo>
                    <a:lnTo>
                      <a:pt x="108" y="1164"/>
                    </a:lnTo>
                    <a:lnTo>
                      <a:pt x="122" y="1177"/>
                    </a:lnTo>
                    <a:lnTo>
                      <a:pt x="141" y="1181"/>
                    </a:lnTo>
                    <a:lnTo>
                      <a:pt x="160" y="1181"/>
                    </a:lnTo>
                    <a:lnTo>
                      <a:pt x="179" y="1171"/>
                    </a:lnTo>
                    <a:lnTo>
                      <a:pt x="1262" y="268"/>
                    </a:lnTo>
                    <a:lnTo>
                      <a:pt x="2344" y="1171"/>
                    </a:lnTo>
                    <a:lnTo>
                      <a:pt x="2358" y="1180"/>
                    </a:lnTo>
                    <a:lnTo>
                      <a:pt x="2377" y="1181"/>
                    </a:lnTo>
                    <a:lnTo>
                      <a:pt x="2383" y="1181"/>
                    </a:lnTo>
                    <a:lnTo>
                      <a:pt x="2401" y="1177"/>
                    </a:lnTo>
                    <a:lnTo>
                      <a:pt x="2414" y="1164"/>
                    </a:lnTo>
                    <a:lnTo>
                      <a:pt x="2512" y="1048"/>
                    </a:lnTo>
                    <a:lnTo>
                      <a:pt x="2518" y="1040"/>
                    </a:lnTo>
                    <a:lnTo>
                      <a:pt x="2522" y="1023"/>
                    </a:lnTo>
                    <a:lnTo>
                      <a:pt x="2522" y="1012"/>
                    </a:lnTo>
                    <a:lnTo>
                      <a:pt x="2521" y="1001"/>
                    </a:lnTo>
                    <a:lnTo>
                      <a:pt x="2512" y="985"/>
                    </a:lnTo>
                    <a:lnTo>
                      <a:pt x="2505" y="97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67" name="Freeform 36"/>
            <p:cNvSpPr>
              <a:spLocks noEditPoints="1"/>
            </p:cNvSpPr>
            <p:nvPr/>
          </p:nvSpPr>
          <p:spPr bwMode="auto">
            <a:xfrm>
              <a:off x="625397" y="4336406"/>
              <a:ext cx="105376" cy="177233"/>
            </a:xfrm>
            <a:custGeom>
              <a:avLst/>
              <a:gdLst>
                <a:gd name="T0" fmla="*/ 937 w 1926"/>
                <a:gd name="T1" fmla="*/ 3639 h 4045"/>
                <a:gd name="T2" fmla="*/ 893 w 1926"/>
                <a:gd name="T3" fmla="*/ 3665 h 4045"/>
                <a:gd name="T4" fmla="*/ 863 w 1926"/>
                <a:gd name="T5" fmla="*/ 3712 h 4045"/>
                <a:gd name="T6" fmla="*/ 851 w 1926"/>
                <a:gd name="T7" fmla="*/ 3772 h 4045"/>
                <a:gd name="T8" fmla="*/ 863 w 1926"/>
                <a:gd name="T9" fmla="*/ 3832 h 4045"/>
                <a:gd name="T10" fmla="*/ 893 w 1926"/>
                <a:gd name="T11" fmla="*/ 3878 h 4045"/>
                <a:gd name="T12" fmla="*/ 937 w 1926"/>
                <a:gd name="T13" fmla="*/ 3905 h 4045"/>
                <a:gd name="T14" fmla="*/ 988 w 1926"/>
                <a:gd name="T15" fmla="*/ 3905 h 4045"/>
                <a:gd name="T16" fmla="*/ 1033 w 1926"/>
                <a:gd name="T17" fmla="*/ 3878 h 4045"/>
                <a:gd name="T18" fmla="*/ 1064 w 1926"/>
                <a:gd name="T19" fmla="*/ 3832 h 4045"/>
                <a:gd name="T20" fmla="*/ 1075 w 1926"/>
                <a:gd name="T21" fmla="*/ 3772 h 4045"/>
                <a:gd name="T22" fmla="*/ 1064 w 1926"/>
                <a:gd name="T23" fmla="*/ 3712 h 4045"/>
                <a:gd name="T24" fmla="*/ 1033 w 1926"/>
                <a:gd name="T25" fmla="*/ 3665 h 4045"/>
                <a:gd name="T26" fmla="*/ 988 w 1926"/>
                <a:gd name="T27" fmla="*/ 3639 h 4045"/>
                <a:gd name="T28" fmla="*/ 156 w 1926"/>
                <a:gd name="T29" fmla="*/ 434 h 4045"/>
                <a:gd name="T30" fmla="*/ 1770 w 1926"/>
                <a:gd name="T31" fmla="*/ 3540 h 4045"/>
                <a:gd name="T32" fmla="*/ 156 w 1926"/>
                <a:gd name="T33" fmla="*/ 434 h 4045"/>
                <a:gd name="T34" fmla="*/ 716 w 1926"/>
                <a:gd name="T35" fmla="*/ 200 h 4045"/>
                <a:gd name="T36" fmla="*/ 701 w 1926"/>
                <a:gd name="T37" fmla="*/ 217 h 4045"/>
                <a:gd name="T38" fmla="*/ 701 w 1926"/>
                <a:gd name="T39" fmla="*/ 243 h 4045"/>
                <a:gd name="T40" fmla="*/ 716 w 1926"/>
                <a:gd name="T41" fmla="*/ 260 h 4045"/>
                <a:gd name="T42" fmla="*/ 1199 w 1926"/>
                <a:gd name="T43" fmla="*/ 262 h 4045"/>
                <a:gd name="T44" fmla="*/ 1218 w 1926"/>
                <a:gd name="T45" fmla="*/ 254 h 4045"/>
                <a:gd name="T46" fmla="*/ 1226 w 1926"/>
                <a:gd name="T47" fmla="*/ 230 h 4045"/>
                <a:gd name="T48" fmla="*/ 1218 w 1926"/>
                <a:gd name="T49" fmla="*/ 207 h 4045"/>
                <a:gd name="T50" fmla="*/ 1199 w 1926"/>
                <a:gd name="T51" fmla="*/ 197 h 4045"/>
                <a:gd name="T52" fmla="*/ 224 w 1926"/>
                <a:gd name="T53" fmla="*/ 0 h 4045"/>
                <a:gd name="T54" fmla="*/ 1738 w 1926"/>
                <a:gd name="T55" fmla="*/ 4 h 4045"/>
                <a:gd name="T56" fmla="*/ 1805 w 1926"/>
                <a:gd name="T57" fmla="*/ 31 h 4045"/>
                <a:gd name="T58" fmla="*/ 1860 w 1926"/>
                <a:gd name="T59" fmla="*/ 81 h 4045"/>
                <a:gd name="T60" fmla="*/ 1900 w 1926"/>
                <a:gd name="T61" fmla="*/ 148 h 4045"/>
                <a:gd name="T62" fmla="*/ 1923 w 1926"/>
                <a:gd name="T63" fmla="*/ 229 h 4045"/>
                <a:gd name="T64" fmla="*/ 1926 w 1926"/>
                <a:gd name="T65" fmla="*/ 3772 h 4045"/>
                <a:gd name="T66" fmla="*/ 1915 w 1926"/>
                <a:gd name="T67" fmla="*/ 3857 h 4045"/>
                <a:gd name="T68" fmla="*/ 1882 w 1926"/>
                <a:gd name="T69" fmla="*/ 3932 h 4045"/>
                <a:gd name="T70" fmla="*/ 1834 w 1926"/>
                <a:gd name="T71" fmla="*/ 3992 h 4045"/>
                <a:gd name="T72" fmla="*/ 1773 w 1926"/>
                <a:gd name="T73" fmla="*/ 4032 h 4045"/>
                <a:gd name="T74" fmla="*/ 1702 w 1926"/>
                <a:gd name="T75" fmla="*/ 4045 h 4045"/>
                <a:gd name="T76" fmla="*/ 188 w 1926"/>
                <a:gd name="T77" fmla="*/ 4041 h 4045"/>
                <a:gd name="T78" fmla="*/ 122 w 1926"/>
                <a:gd name="T79" fmla="*/ 4014 h 4045"/>
                <a:gd name="T80" fmla="*/ 66 w 1926"/>
                <a:gd name="T81" fmla="*/ 3964 h 4045"/>
                <a:gd name="T82" fmla="*/ 25 w 1926"/>
                <a:gd name="T83" fmla="*/ 3897 h 4045"/>
                <a:gd name="T84" fmla="*/ 3 w 1926"/>
                <a:gd name="T85" fmla="*/ 3816 h 4045"/>
                <a:gd name="T86" fmla="*/ 0 w 1926"/>
                <a:gd name="T87" fmla="*/ 273 h 4045"/>
                <a:gd name="T88" fmla="*/ 12 w 1926"/>
                <a:gd name="T89" fmla="*/ 188 h 4045"/>
                <a:gd name="T90" fmla="*/ 43 w 1926"/>
                <a:gd name="T91" fmla="*/ 113 h 4045"/>
                <a:gd name="T92" fmla="*/ 92 w 1926"/>
                <a:gd name="T93" fmla="*/ 53 h 4045"/>
                <a:gd name="T94" fmla="*/ 154 w 1926"/>
                <a:gd name="T95" fmla="*/ 13 h 4045"/>
                <a:gd name="T96" fmla="*/ 224 w 1926"/>
                <a:gd name="T97" fmla="*/ 0 h 4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26" h="4045">
                  <a:moveTo>
                    <a:pt x="963" y="3636"/>
                  </a:moveTo>
                  <a:lnTo>
                    <a:pt x="937" y="3639"/>
                  </a:lnTo>
                  <a:lnTo>
                    <a:pt x="914" y="3649"/>
                  </a:lnTo>
                  <a:lnTo>
                    <a:pt x="893" y="3665"/>
                  </a:lnTo>
                  <a:lnTo>
                    <a:pt x="876" y="3686"/>
                  </a:lnTo>
                  <a:lnTo>
                    <a:pt x="863" y="3712"/>
                  </a:lnTo>
                  <a:lnTo>
                    <a:pt x="854" y="3741"/>
                  </a:lnTo>
                  <a:lnTo>
                    <a:pt x="851" y="3772"/>
                  </a:lnTo>
                  <a:lnTo>
                    <a:pt x="854" y="3804"/>
                  </a:lnTo>
                  <a:lnTo>
                    <a:pt x="863" y="3832"/>
                  </a:lnTo>
                  <a:lnTo>
                    <a:pt x="876" y="3857"/>
                  </a:lnTo>
                  <a:lnTo>
                    <a:pt x="893" y="3878"/>
                  </a:lnTo>
                  <a:lnTo>
                    <a:pt x="914" y="3894"/>
                  </a:lnTo>
                  <a:lnTo>
                    <a:pt x="937" y="3905"/>
                  </a:lnTo>
                  <a:lnTo>
                    <a:pt x="963" y="3909"/>
                  </a:lnTo>
                  <a:lnTo>
                    <a:pt x="988" y="3905"/>
                  </a:lnTo>
                  <a:lnTo>
                    <a:pt x="1013" y="3894"/>
                  </a:lnTo>
                  <a:lnTo>
                    <a:pt x="1033" y="3878"/>
                  </a:lnTo>
                  <a:lnTo>
                    <a:pt x="1051" y="3857"/>
                  </a:lnTo>
                  <a:lnTo>
                    <a:pt x="1064" y="3832"/>
                  </a:lnTo>
                  <a:lnTo>
                    <a:pt x="1072" y="3804"/>
                  </a:lnTo>
                  <a:lnTo>
                    <a:pt x="1075" y="3772"/>
                  </a:lnTo>
                  <a:lnTo>
                    <a:pt x="1072" y="3741"/>
                  </a:lnTo>
                  <a:lnTo>
                    <a:pt x="1064" y="3712"/>
                  </a:lnTo>
                  <a:lnTo>
                    <a:pt x="1051" y="3686"/>
                  </a:lnTo>
                  <a:lnTo>
                    <a:pt x="1033" y="3665"/>
                  </a:lnTo>
                  <a:lnTo>
                    <a:pt x="1013" y="3649"/>
                  </a:lnTo>
                  <a:lnTo>
                    <a:pt x="988" y="3639"/>
                  </a:lnTo>
                  <a:lnTo>
                    <a:pt x="963" y="3636"/>
                  </a:lnTo>
                  <a:close/>
                  <a:moveTo>
                    <a:pt x="156" y="434"/>
                  </a:moveTo>
                  <a:lnTo>
                    <a:pt x="156" y="3540"/>
                  </a:lnTo>
                  <a:lnTo>
                    <a:pt x="1770" y="3540"/>
                  </a:lnTo>
                  <a:lnTo>
                    <a:pt x="1770" y="434"/>
                  </a:lnTo>
                  <a:lnTo>
                    <a:pt x="156" y="434"/>
                  </a:lnTo>
                  <a:close/>
                  <a:moveTo>
                    <a:pt x="727" y="197"/>
                  </a:moveTo>
                  <a:lnTo>
                    <a:pt x="716" y="200"/>
                  </a:lnTo>
                  <a:lnTo>
                    <a:pt x="707" y="207"/>
                  </a:lnTo>
                  <a:lnTo>
                    <a:pt x="701" y="217"/>
                  </a:lnTo>
                  <a:lnTo>
                    <a:pt x="699" y="230"/>
                  </a:lnTo>
                  <a:lnTo>
                    <a:pt x="701" y="243"/>
                  </a:lnTo>
                  <a:lnTo>
                    <a:pt x="707" y="254"/>
                  </a:lnTo>
                  <a:lnTo>
                    <a:pt x="716" y="260"/>
                  </a:lnTo>
                  <a:lnTo>
                    <a:pt x="727" y="262"/>
                  </a:lnTo>
                  <a:lnTo>
                    <a:pt x="1199" y="262"/>
                  </a:lnTo>
                  <a:lnTo>
                    <a:pt x="1210" y="260"/>
                  </a:lnTo>
                  <a:lnTo>
                    <a:pt x="1218" y="254"/>
                  </a:lnTo>
                  <a:lnTo>
                    <a:pt x="1224" y="243"/>
                  </a:lnTo>
                  <a:lnTo>
                    <a:pt x="1226" y="230"/>
                  </a:lnTo>
                  <a:lnTo>
                    <a:pt x="1224" y="217"/>
                  </a:lnTo>
                  <a:lnTo>
                    <a:pt x="1218" y="207"/>
                  </a:lnTo>
                  <a:lnTo>
                    <a:pt x="1210" y="200"/>
                  </a:lnTo>
                  <a:lnTo>
                    <a:pt x="1199" y="197"/>
                  </a:lnTo>
                  <a:lnTo>
                    <a:pt x="727" y="197"/>
                  </a:lnTo>
                  <a:close/>
                  <a:moveTo>
                    <a:pt x="224" y="0"/>
                  </a:moveTo>
                  <a:lnTo>
                    <a:pt x="1702" y="0"/>
                  </a:lnTo>
                  <a:lnTo>
                    <a:pt x="1738" y="4"/>
                  </a:lnTo>
                  <a:lnTo>
                    <a:pt x="1773" y="13"/>
                  </a:lnTo>
                  <a:lnTo>
                    <a:pt x="1805" y="31"/>
                  </a:lnTo>
                  <a:lnTo>
                    <a:pt x="1834" y="53"/>
                  </a:lnTo>
                  <a:lnTo>
                    <a:pt x="1860" y="81"/>
                  </a:lnTo>
                  <a:lnTo>
                    <a:pt x="1882" y="113"/>
                  </a:lnTo>
                  <a:lnTo>
                    <a:pt x="1900" y="148"/>
                  </a:lnTo>
                  <a:lnTo>
                    <a:pt x="1915" y="188"/>
                  </a:lnTo>
                  <a:lnTo>
                    <a:pt x="1923" y="229"/>
                  </a:lnTo>
                  <a:lnTo>
                    <a:pt x="1926" y="273"/>
                  </a:lnTo>
                  <a:lnTo>
                    <a:pt x="1926" y="3772"/>
                  </a:lnTo>
                  <a:lnTo>
                    <a:pt x="1923" y="3816"/>
                  </a:lnTo>
                  <a:lnTo>
                    <a:pt x="1915" y="3857"/>
                  </a:lnTo>
                  <a:lnTo>
                    <a:pt x="1900" y="3897"/>
                  </a:lnTo>
                  <a:lnTo>
                    <a:pt x="1882" y="3932"/>
                  </a:lnTo>
                  <a:lnTo>
                    <a:pt x="1860" y="3964"/>
                  </a:lnTo>
                  <a:lnTo>
                    <a:pt x="1834" y="3992"/>
                  </a:lnTo>
                  <a:lnTo>
                    <a:pt x="1805" y="4014"/>
                  </a:lnTo>
                  <a:lnTo>
                    <a:pt x="1773" y="4032"/>
                  </a:lnTo>
                  <a:lnTo>
                    <a:pt x="1738" y="4041"/>
                  </a:lnTo>
                  <a:lnTo>
                    <a:pt x="1702" y="4045"/>
                  </a:lnTo>
                  <a:lnTo>
                    <a:pt x="224" y="4045"/>
                  </a:lnTo>
                  <a:lnTo>
                    <a:pt x="188" y="4041"/>
                  </a:lnTo>
                  <a:lnTo>
                    <a:pt x="154" y="4032"/>
                  </a:lnTo>
                  <a:lnTo>
                    <a:pt x="122" y="4014"/>
                  </a:lnTo>
                  <a:lnTo>
                    <a:pt x="92" y="3992"/>
                  </a:lnTo>
                  <a:lnTo>
                    <a:pt x="66" y="3964"/>
                  </a:lnTo>
                  <a:lnTo>
                    <a:pt x="43" y="3932"/>
                  </a:lnTo>
                  <a:lnTo>
                    <a:pt x="25" y="3897"/>
                  </a:lnTo>
                  <a:lnTo>
                    <a:pt x="12" y="3857"/>
                  </a:lnTo>
                  <a:lnTo>
                    <a:pt x="3" y="3816"/>
                  </a:lnTo>
                  <a:lnTo>
                    <a:pt x="0" y="3772"/>
                  </a:lnTo>
                  <a:lnTo>
                    <a:pt x="0" y="273"/>
                  </a:lnTo>
                  <a:lnTo>
                    <a:pt x="3" y="229"/>
                  </a:lnTo>
                  <a:lnTo>
                    <a:pt x="12" y="188"/>
                  </a:lnTo>
                  <a:lnTo>
                    <a:pt x="25" y="148"/>
                  </a:lnTo>
                  <a:lnTo>
                    <a:pt x="43" y="113"/>
                  </a:lnTo>
                  <a:lnTo>
                    <a:pt x="66" y="81"/>
                  </a:lnTo>
                  <a:lnTo>
                    <a:pt x="92" y="53"/>
                  </a:lnTo>
                  <a:lnTo>
                    <a:pt x="122" y="31"/>
                  </a:lnTo>
                  <a:lnTo>
                    <a:pt x="154" y="13"/>
                  </a:lnTo>
                  <a:lnTo>
                    <a:pt x="188" y="4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8" name="자유형 67"/>
            <p:cNvSpPr>
              <a:spLocks/>
            </p:cNvSpPr>
            <p:nvPr/>
          </p:nvSpPr>
          <p:spPr bwMode="auto">
            <a:xfrm>
              <a:off x="598771" y="3644382"/>
              <a:ext cx="158629" cy="138832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9" name="Freeform 6"/>
            <p:cNvSpPr>
              <a:spLocks/>
            </p:cNvSpPr>
            <p:nvPr/>
          </p:nvSpPr>
          <p:spPr bwMode="auto">
            <a:xfrm rot="10800000" flipH="1" flipV="1">
              <a:off x="597941" y="2949079"/>
              <a:ext cx="160288" cy="142111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70" name="Group 20"/>
            <p:cNvGrpSpPr>
              <a:grpSpLocks noChangeAspect="1"/>
            </p:cNvGrpSpPr>
            <p:nvPr/>
          </p:nvGrpSpPr>
          <p:grpSpPr bwMode="auto">
            <a:xfrm>
              <a:off x="614039" y="2221163"/>
              <a:ext cx="128093" cy="174724"/>
              <a:chOff x="2597" y="4163"/>
              <a:chExt cx="217" cy="296"/>
            </a:xfrm>
            <a:solidFill>
              <a:schemeClr val="bg1">
                <a:lumMod val="85000"/>
              </a:schemeClr>
            </a:solidFill>
          </p:grpSpPr>
          <p:sp>
            <p:nvSpPr>
              <p:cNvPr id="79" name="Freeform 22"/>
              <p:cNvSpPr>
                <a:spLocks noEditPoints="1"/>
              </p:cNvSpPr>
              <p:nvPr/>
            </p:nvSpPr>
            <p:spPr bwMode="auto">
              <a:xfrm>
                <a:off x="2630" y="4163"/>
                <a:ext cx="151" cy="176"/>
              </a:xfrm>
              <a:custGeom>
                <a:avLst/>
                <a:gdLst>
                  <a:gd name="T0" fmla="*/ 410 w 1662"/>
                  <a:gd name="T1" fmla="*/ 645 h 1942"/>
                  <a:gd name="T2" fmla="*/ 309 w 1662"/>
                  <a:gd name="T3" fmla="*/ 847 h 1942"/>
                  <a:gd name="T4" fmla="*/ 255 w 1662"/>
                  <a:gd name="T5" fmla="*/ 1023 h 1942"/>
                  <a:gd name="T6" fmla="*/ 263 w 1662"/>
                  <a:gd name="T7" fmla="*/ 1206 h 1942"/>
                  <a:gd name="T8" fmla="*/ 347 w 1662"/>
                  <a:gd name="T9" fmla="*/ 1429 h 1942"/>
                  <a:gd name="T10" fmla="*/ 476 w 1662"/>
                  <a:gd name="T11" fmla="*/ 1620 h 1942"/>
                  <a:gd name="T12" fmla="*/ 638 w 1662"/>
                  <a:gd name="T13" fmla="*/ 1753 h 1942"/>
                  <a:gd name="T14" fmla="*/ 825 w 1662"/>
                  <a:gd name="T15" fmla="*/ 1803 h 1942"/>
                  <a:gd name="T16" fmla="*/ 1013 w 1662"/>
                  <a:gd name="T17" fmla="*/ 1753 h 1942"/>
                  <a:gd name="T18" fmla="*/ 1176 w 1662"/>
                  <a:gd name="T19" fmla="*/ 1619 h 1942"/>
                  <a:gd name="T20" fmla="*/ 1305 w 1662"/>
                  <a:gd name="T21" fmla="*/ 1428 h 1942"/>
                  <a:gd name="T22" fmla="*/ 1388 w 1662"/>
                  <a:gd name="T23" fmla="*/ 1205 h 1942"/>
                  <a:gd name="T24" fmla="*/ 1418 w 1662"/>
                  <a:gd name="T25" fmla="*/ 974 h 1942"/>
                  <a:gd name="T26" fmla="*/ 1266 w 1662"/>
                  <a:gd name="T27" fmla="*/ 836 h 1942"/>
                  <a:gd name="T28" fmla="*/ 1012 w 1662"/>
                  <a:gd name="T29" fmla="*/ 794 h 1942"/>
                  <a:gd name="T30" fmla="*/ 806 w 1662"/>
                  <a:gd name="T31" fmla="*/ 713 h 1942"/>
                  <a:gd name="T32" fmla="*/ 646 w 1662"/>
                  <a:gd name="T33" fmla="*/ 610 h 1942"/>
                  <a:gd name="T34" fmla="*/ 526 w 1662"/>
                  <a:gd name="T35" fmla="*/ 499 h 1942"/>
                  <a:gd name="T36" fmla="*/ 944 w 1662"/>
                  <a:gd name="T37" fmla="*/ 23 h 1942"/>
                  <a:gd name="T38" fmla="*/ 1152 w 1662"/>
                  <a:gd name="T39" fmla="*/ 118 h 1942"/>
                  <a:gd name="T40" fmla="*/ 1271 w 1662"/>
                  <a:gd name="T41" fmla="*/ 205 h 1942"/>
                  <a:gd name="T42" fmla="*/ 1388 w 1662"/>
                  <a:gd name="T43" fmla="*/ 323 h 1942"/>
                  <a:gd name="T44" fmla="*/ 1455 w 1662"/>
                  <a:gd name="T45" fmla="*/ 429 h 1942"/>
                  <a:gd name="T46" fmla="*/ 1524 w 1662"/>
                  <a:gd name="T47" fmla="*/ 626 h 1942"/>
                  <a:gd name="T48" fmla="*/ 1555 w 1662"/>
                  <a:gd name="T49" fmla="*/ 892 h 1942"/>
                  <a:gd name="T50" fmla="*/ 1619 w 1662"/>
                  <a:gd name="T51" fmla="*/ 939 h 1942"/>
                  <a:gd name="T52" fmla="*/ 1657 w 1662"/>
                  <a:gd name="T53" fmla="*/ 1032 h 1942"/>
                  <a:gd name="T54" fmla="*/ 1655 w 1662"/>
                  <a:gd name="T55" fmla="*/ 1183 h 1942"/>
                  <a:gd name="T56" fmla="*/ 1611 w 1662"/>
                  <a:gd name="T57" fmla="*/ 1304 h 1942"/>
                  <a:gd name="T58" fmla="*/ 1537 w 1662"/>
                  <a:gd name="T59" fmla="*/ 1372 h 1942"/>
                  <a:gd name="T60" fmla="*/ 1445 w 1662"/>
                  <a:gd name="T61" fmla="*/ 1454 h 1942"/>
                  <a:gd name="T62" fmla="*/ 1313 w 1662"/>
                  <a:gd name="T63" fmla="*/ 1670 h 1942"/>
                  <a:gd name="T64" fmla="*/ 1141 w 1662"/>
                  <a:gd name="T65" fmla="*/ 1836 h 1942"/>
                  <a:gd name="T66" fmla="*/ 937 w 1662"/>
                  <a:gd name="T67" fmla="*/ 1930 h 1942"/>
                  <a:gd name="T68" fmla="*/ 714 w 1662"/>
                  <a:gd name="T69" fmla="*/ 1930 h 1942"/>
                  <a:gd name="T70" fmla="*/ 510 w 1662"/>
                  <a:gd name="T71" fmla="*/ 1836 h 1942"/>
                  <a:gd name="T72" fmla="*/ 337 w 1662"/>
                  <a:gd name="T73" fmla="*/ 1669 h 1942"/>
                  <a:gd name="T74" fmla="*/ 205 w 1662"/>
                  <a:gd name="T75" fmla="*/ 1452 h 1942"/>
                  <a:gd name="T76" fmla="*/ 111 w 1662"/>
                  <a:gd name="T77" fmla="*/ 1364 h 1942"/>
                  <a:gd name="T78" fmla="*/ 39 w 1662"/>
                  <a:gd name="T79" fmla="*/ 1284 h 1942"/>
                  <a:gd name="T80" fmla="*/ 2 w 1662"/>
                  <a:gd name="T81" fmla="*/ 1143 h 1942"/>
                  <a:gd name="T82" fmla="*/ 9 w 1662"/>
                  <a:gd name="T83" fmla="*/ 1009 h 1942"/>
                  <a:gd name="T84" fmla="*/ 50 w 1662"/>
                  <a:gd name="T85" fmla="*/ 930 h 1942"/>
                  <a:gd name="T86" fmla="*/ 98 w 1662"/>
                  <a:gd name="T87" fmla="*/ 851 h 1942"/>
                  <a:gd name="T88" fmla="*/ 85 w 1662"/>
                  <a:gd name="T89" fmla="*/ 643 h 1942"/>
                  <a:gd name="T90" fmla="*/ 120 w 1662"/>
                  <a:gd name="T91" fmla="*/ 487 h 1942"/>
                  <a:gd name="T92" fmla="*/ 183 w 1662"/>
                  <a:gd name="T93" fmla="*/ 377 h 1942"/>
                  <a:gd name="T94" fmla="*/ 257 w 1662"/>
                  <a:gd name="T95" fmla="*/ 305 h 1942"/>
                  <a:gd name="T96" fmla="*/ 319 w 1662"/>
                  <a:gd name="T97" fmla="*/ 266 h 1942"/>
                  <a:gd name="T98" fmla="*/ 352 w 1662"/>
                  <a:gd name="T99" fmla="*/ 246 h 1942"/>
                  <a:gd name="T100" fmla="*/ 390 w 1662"/>
                  <a:gd name="T101" fmla="*/ 196 h 1942"/>
                  <a:gd name="T102" fmla="*/ 459 w 1662"/>
                  <a:gd name="T103" fmla="*/ 127 h 1942"/>
                  <a:gd name="T104" fmla="*/ 559 w 1662"/>
                  <a:gd name="T105" fmla="*/ 57 h 1942"/>
                  <a:gd name="T106" fmla="*/ 690 w 1662"/>
                  <a:gd name="T107" fmla="*/ 10 h 19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662" h="1942">
                    <a:moveTo>
                      <a:pt x="526" y="499"/>
                    </a:moveTo>
                    <a:lnTo>
                      <a:pt x="484" y="546"/>
                    </a:lnTo>
                    <a:lnTo>
                      <a:pt x="445" y="595"/>
                    </a:lnTo>
                    <a:lnTo>
                      <a:pt x="410" y="645"/>
                    </a:lnTo>
                    <a:lnTo>
                      <a:pt x="379" y="696"/>
                    </a:lnTo>
                    <a:lnTo>
                      <a:pt x="352" y="747"/>
                    </a:lnTo>
                    <a:lnTo>
                      <a:pt x="329" y="797"/>
                    </a:lnTo>
                    <a:lnTo>
                      <a:pt x="309" y="847"/>
                    </a:lnTo>
                    <a:lnTo>
                      <a:pt x="291" y="895"/>
                    </a:lnTo>
                    <a:lnTo>
                      <a:pt x="277" y="941"/>
                    </a:lnTo>
                    <a:lnTo>
                      <a:pt x="264" y="984"/>
                    </a:lnTo>
                    <a:lnTo>
                      <a:pt x="255" y="1023"/>
                    </a:lnTo>
                    <a:lnTo>
                      <a:pt x="247" y="1059"/>
                    </a:lnTo>
                    <a:lnTo>
                      <a:pt x="241" y="1091"/>
                    </a:lnTo>
                    <a:lnTo>
                      <a:pt x="250" y="1148"/>
                    </a:lnTo>
                    <a:lnTo>
                      <a:pt x="263" y="1206"/>
                    </a:lnTo>
                    <a:lnTo>
                      <a:pt x="280" y="1263"/>
                    </a:lnTo>
                    <a:lnTo>
                      <a:pt x="299" y="1320"/>
                    </a:lnTo>
                    <a:lnTo>
                      <a:pt x="322" y="1375"/>
                    </a:lnTo>
                    <a:lnTo>
                      <a:pt x="347" y="1429"/>
                    </a:lnTo>
                    <a:lnTo>
                      <a:pt x="375" y="1480"/>
                    </a:lnTo>
                    <a:lnTo>
                      <a:pt x="406" y="1530"/>
                    </a:lnTo>
                    <a:lnTo>
                      <a:pt x="440" y="1576"/>
                    </a:lnTo>
                    <a:lnTo>
                      <a:pt x="476" y="1620"/>
                    </a:lnTo>
                    <a:lnTo>
                      <a:pt x="513" y="1659"/>
                    </a:lnTo>
                    <a:lnTo>
                      <a:pt x="553" y="1695"/>
                    </a:lnTo>
                    <a:lnTo>
                      <a:pt x="594" y="1726"/>
                    </a:lnTo>
                    <a:lnTo>
                      <a:pt x="638" y="1753"/>
                    </a:lnTo>
                    <a:lnTo>
                      <a:pt x="683" y="1774"/>
                    </a:lnTo>
                    <a:lnTo>
                      <a:pt x="729" y="1789"/>
                    </a:lnTo>
                    <a:lnTo>
                      <a:pt x="777" y="1800"/>
                    </a:lnTo>
                    <a:lnTo>
                      <a:pt x="825" y="1803"/>
                    </a:lnTo>
                    <a:lnTo>
                      <a:pt x="875" y="1800"/>
                    </a:lnTo>
                    <a:lnTo>
                      <a:pt x="922" y="1789"/>
                    </a:lnTo>
                    <a:lnTo>
                      <a:pt x="968" y="1774"/>
                    </a:lnTo>
                    <a:lnTo>
                      <a:pt x="1013" y="1753"/>
                    </a:lnTo>
                    <a:lnTo>
                      <a:pt x="1056" y="1726"/>
                    </a:lnTo>
                    <a:lnTo>
                      <a:pt x="1099" y="1695"/>
                    </a:lnTo>
                    <a:lnTo>
                      <a:pt x="1139" y="1659"/>
                    </a:lnTo>
                    <a:lnTo>
                      <a:pt x="1176" y="1619"/>
                    </a:lnTo>
                    <a:lnTo>
                      <a:pt x="1212" y="1576"/>
                    </a:lnTo>
                    <a:lnTo>
                      <a:pt x="1245" y="1529"/>
                    </a:lnTo>
                    <a:lnTo>
                      <a:pt x="1276" y="1480"/>
                    </a:lnTo>
                    <a:lnTo>
                      <a:pt x="1305" y="1428"/>
                    </a:lnTo>
                    <a:lnTo>
                      <a:pt x="1330" y="1374"/>
                    </a:lnTo>
                    <a:lnTo>
                      <a:pt x="1353" y="1319"/>
                    </a:lnTo>
                    <a:lnTo>
                      <a:pt x="1372" y="1262"/>
                    </a:lnTo>
                    <a:lnTo>
                      <a:pt x="1388" y="1205"/>
                    </a:lnTo>
                    <a:lnTo>
                      <a:pt x="1401" y="1147"/>
                    </a:lnTo>
                    <a:lnTo>
                      <a:pt x="1411" y="1089"/>
                    </a:lnTo>
                    <a:lnTo>
                      <a:pt x="1416" y="1032"/>
                    </a:lnTo>
                    <a:lnTo>
                      <a:pt x="1418" y="974"/>
                    </a:lnTo>
                    <a:lnTo>
                      <a:pt x="1417" y="904"/>
                    </a:lnTo>
                    <a:lnTo>
                      <a:pt x="1414" y="838"/>
                    </a:lnTo>
                    <a:lnTo>
                      <a:pt x="1339" y="839"/>
                    </a:lnTo>
                    <a:lnTo>
                      <a:pt x="1266" y="836"/>
                    </a:lnTo>
                    <a:lnTo>
                      <a:pt x="1198" y="830"/>
                    </a:lnTo>
                    <a:lnTo>
                      <a:pt x="1133" y="820"/>
                    </a:lnTo>
                    <a:lnTo>
                      <a:pt x="1070" y="808"/>
                    </a:lnTo>
                    <a:lnTo>
                      <a:pt x="1012" y="794"/>
                    </a:lnTo>
                    <a:lnTo>
                      <a:pt x="956" y="777"/>
                    </a:lnTo>
                    <a:lnTo>
                      <a:pt x="903" y="757"/>
                    </a:lnTo>
                    <a:lnTo>
                      <a:pt x="853" y="737"/>
                    </a:lnTo>
                    <a:lnTo>
                      <a:pt x="806" y="713"/>
                    </a:lnTo>
                    <a:lnTo>
                      <a:pt x="762" y="690"/>
                    </a:lnTo>
                    <a:lnTo>
                      <a:pt x="721" y="664"/>
                    </a:lnTo>
                    <a:lnTo>
                      <a:pt x="682" y="638"/>
                    </a:lnTo>
                    <a:lnTo>
                      <a:pt x="646" y="610"/>
                    </a:lnTo>
                    <a:lnTo>
                      <a:pt x="612" y="583"/>
                    </a:lnTo>
                    <a:lnTo>
                      <a:pt x="581" y="555"/>
                    </a:lnTo>
                    <a:lnTo>
                      <a:pt x="552" y="527"/>
                    </a:lnTo>
                    <a:lnTo>
                      <a:pt x="526" y="499"/>
                    </a:lnTo>
                    <a:close/>
                    <a:moveTo>
                      <a:pt x="808" y="0"/>
                    </a:moveTo>
                    <a:lnTo>
                      <a:pt x="851" y="3"/>
                    </a:lnTo>
                    <a:lnTo>
                      <a:pt x="897" y="11"/>
                    </a:lnTo>
                    <a:lnTo>
                      <a:pt x="944" y="23"/>
                    </a:lnTo>
                    <a:lnTo>
                      <a:pt x="993" y="39"/>
                    </a:lnTo>
                    <a:lnTo>
                      <a:pt x="1044" y="60"/>
                    </a:lnTo>
                    <a:lnTo>
                      <a:pt x="1097" y="86"/>
                    </a:lnTo>
                    <a:lnTo>
                      <a:pt x="1152" y="118"/>
                    </a:lnTo>
                    <a:lnTo>
                      <a:pt x="1179" y="135"/>
                    </a:lnTo>
                    <a:lnTo>
                      <a:pt x="1208" y="155"/>
                    </a:lnTo>
                    <a:lnTo>
                      <a:pt x="1239" y="179"/>
                    </a:lnTo>
                    <a:lnTo>
                      <a:pt x="1271" y="205"/>
                    </a:lnTo>
                    <a:lnTo>
                      <a:pt x="1304" y="233"/>
                    </a:lnTo>
                    <a:lnTo>
                      <a:pt x="1334" y="261"/>
                    </a:lnTo>
                    <a:lnTo>
                      <a:pt x="1363" y="292"/>
                    </a:lnTo>
                    <a:lnTo>
                      <a:pt x="1388" y="323"/>
                    </a:lnTo>
                    <a:lnTo>
                      <a:pt x="1409" y="353"/>
                    </a:lnTo>
                    <a:lnTo>
                      <a:pt x="1409" y="353"/>
                    </a:lnTo>
                    <a:lnTo>
                      <a:pt x="1433" y="389"/>
                    </a:lnTo>
                    <a:lnTo>
                      <a:pt x="1455" y="429"/>
                    </a:lnTo>
                    <a:lnTo>
                      <a:pt x="1475" y="472"/>
                    </a:lnTo>
                    <a:lnTo>
                      <a:pt x="1493" y="519"/>
                    </a:lnTo>
                    <a:lnTo>
                      <a:pt x="1509" y="570"/>
                    </a:lnTo>
                    <a:lnTo>
                      <a:pt x="1524" y="626"/>
                    </a:lnTo>
                    <a:lnTo>
                      <a:pt x="1535" y="685"/>
                    </a:lnTo>
                    <a:lnTo>
                      <a:pt x="1545" y="749"/>
                    </a:lnTo>
                    <a:lnTo>
                      <a:pt x="1551" y="817"/>
                    </a:lnTo>
                    <a:lnTo>
                      <a:pt x="1555" y="892"/>
                    </a:lnTo>
                    <a:lnTo>
                      <a:pt x="1573" y="900"/>
                    </a:lnTo>
                    <a:lnTo>
                      <a:pt x="1590" y="910"/>
                    </a:lnTo>
                    <a:lnTo>
                      <a:pt x="1605" y="922"/>
                    </a:lnTo>
                    <a:lnTo>
                      <a:pt x="1619" y="939"/>
                    </a:lnTo>
                    <a:lnTo>
                      <a:pt x="1632" y="957"/>
                    </a:lnTo>
                    <a:lnTo>
                      <a:pt x="1642" y="979"/>
                    </a:lnTo>
                    <a:lnTo>
                      <a:pt x="1651" y="1003"/>
                    </a:lnTo>
                    <a:lnTo>
                      <a:pt x="1657" y="1032"/>
                    </a:lnTo>
                    <a:lnTo>
                      <a:pt x="1661" y="1064"/>
                    </a:lnTo>
                    <a:lnTo>
                      <a:pt x="1662" y="1102"/>
                    </a:lnTo>
                    <a:lnTo>
                      <a:pt x="1660" y="1143"/>
                    </a:lnTo>
                    <a:lnTo>
                      <a:pt x="1655" y="1183"/>
                    </a:lnTo>
                    <a:lnTo>
                      <a:pt x="1648" y="1218"/>
                    </a:lnTo>
                    <a:lnTo>
                      <a:pt x="1638" y="1250"/>
                    </a:lnTo>
                    <a:lnTo>
                      <a:pt x="1625" y="1278"/>
                    </a:lnTo>
                    <a:lnTo>
                      <a:pt x="1611" y="1304"/>
                    </a:lnTo>
                    <a:lnTo>
                      <a:pt x="1595" y="1325"/>
                    </a:lnTo>
                    <a:lnTo>
                      <a:pt x="1577" y="1344"/>
                    </a:lnTo>
                    <a:lnTo>
                      <a:pt x="1558" y="1360"/>
                    </a:lnTo>
                    <a:lnTo>
                      <a:pt x="1537" y="1372"/>
                    </a:lnTo>
                    <a:lnTo>
                      <a:pt x="1515" y="1382"/>
                    </a:lnTo>
                    <a:lnTo>
                      <a:pt x="1493" y="1390"/>
                    </a:lnTo>
                    <a:lnTo>
                      <a:pt x="1471" y="1395"/>
                    </a:lnTo>
                    <a:lnTo>
                      <a:pt x="1445" y="1454"/>
                    </a:lnTo>
                    <a:lnTo>
                      <a:pt x="1416" y="1512"/>
                    </a:lnTo>
                    <a:lnTo>
                      <a:pt x="1385" y="1567"/>
                    </a:lnTo>
                    <a:lnTo>
                      <a:pt x="1350" y="1620"/>
                    </a:lnTo>
                    <a:lnTo>
                      <a:pt x="1313" y="1670"/>
                    </a:lnTo>
                    <a:lnTo>
                      <a:pt x="1273" y="1717"/>
                    </a:lnTo>
                    <a:lnTo>
                      <a:pt x="1231" y="1761"/>
                    </a:lnTo>
                    <a:lnTo>
                      <a:pt x="1187" y="1801"/>
                    </a:lnTo>
                    <a:lnTo>
                      <a:pt x="1141" y="1836"/>
                    </a:lnTo>
                    <a:lnTo>
                      <a:pt x="1092" y="1868"/>
                    </a:lnTo>
                    <a:lnTo>
                      <a:pt x="1042" y="1893"/>
                    </a:lnTo>
                    <a:lnTo>
                      <a:pt x="990" y="1915"/>
                    </a:lnTo>
                    <a:lnTo>
                      <a:pt x="937" y="1930"/>
                    </a:lnTo>
                    <a:lnTo>
                      <a:pt x="882" y="1939"/>
                    </a:lnTo>
                    <a:lnTo>
                      <a:pt x="825" y="1942"/>
                    </a:lnTo>
                    <a:lnTo>
                      <a:pt x="769" y="1939"/>
                    </a:lnTo>
                    <a:lnTo>
                      <a:pt x="714" y="1930"/>
                    </a:lnTo>
                    <a:lnTo>
                      <a:pt x="661" y="1915"/>
                    </a:lnTo>
                    <a:lnTo>
                      <a:pt x="608" y="1893"/>
                    </a:lnTo>
                    <a:lnTo>
                      <a:pt x="558" y="1867"/>
                    </a:lnTo>
                    <a:lnTo>
                      <a:pt x="510" y="1836"/>
                    </a:lnTo>
                    <a:lnTo>
                      <a:pt x="464" y="1800"/>
                    </a:lnTo>
                    <a:lnTo>
                      <a:pt x="419" y="1760"/>
                    </a:lnTo>
                    <a:lnTo>
                      <a:pt x="377" y="1716"/>
                    </a:lnTo>
                    <a:lnTo>
                      <a:pt x="337" y="1669"/>
                    </a:lnTo>
                    <a:lnTo>
                      <a:pt x="300" y="1618"/>
                    </a:lnTo>
                    <a:lnTo>
                      <a:pt x="266" y="1565"/>
                    </a:lnTo>
                    <a:lnTo>
                      <a:pt x="234" y="1510"/>
                    </a:lnTo>
                    <a:lnTo>
                      <a:pt x="205" y="1452"/>
                    </a:lnTo>
                    <a:lnTo>
                      <a:pt x="179" y="1392"/>
                    </a:lnTo>
                    <a:lnTo>
                      <a:pt x="156" y="1386"/>
                    </a:lnTo>
                    <a:lnTo>
                      <a:pt x="133" y="1376"/>
                    </a:lnTo>
                    <a:lnTo>
                      <a:pt x="111" y="1364"/>
                    </a:lnTo>
                    <a:lnTo>
                      <a:pt x="91" y="1349"/>
                    </a:lnTo>
                    <a:lnTo>
                      <a:pt x="72" y="1330"/>
                    </a:lnTo>
                    <a:lnTo>
                      <a:pt x="55" y="1309"/>
                    </a:lnTo>
                    <a:lnTo>
                      <a:pt x="39" y="1284"/>
                    </a:lnTo>
                    <a:lnTo>
                      <a:pt x="26" y="1254"/>
                    </a:lnTo>
                    <a:lnTo>
                      <a:pt x="15" y="1221"/>
                    </a:lnTo>
                    <a:lnTo>
                      <a:pt x="7" y="1184"/>
                    </a:lnTo>
                    <a:lnTo>
                      <a:pt x="2" y="1143"/>
                    </a:lnTo>
                    <a:lnTo>
                      <a:pt x="0" y="1104"/>
                    </a:lnTo>
                    <a:lnTo>
                      <a:pt x="1" y="1068"/>
                    </a:lnTo>
                    <a:lnTo>
                      <a:pt x="4" y="1038"/>
                    </a:lnTo>
                    <a:lnTo>
                      <a:pt x="9" y="1009"/>
                    </a:lnTo>
                    <a:lnTo>
                      <a:pt x="17" y="985"/>
                    </a:lnTo>
                    <a:lnTo>
                      <a:pt x="27" y="964"/>
                    </a:lnTo>
                    <a:lnTo>
                      <a:pt x="38" y="946"/>
                    </a:lnTo>
                    <a:lnTo>
                      <a:pt x="50" y="930"/>
                    </a:lnTo>
                    <a:lnTo>
                      <a:pt x="65" y="916"/>
                    </a:lnTo>
                    <a:lnTo>
                      <a:pt x="80" y="906"/>
                    </a:lnTo>
                    <a:lnTo>
                      <a:pt x="96" y="897"/>
                    </a:lnTo>
                    <a:lnTo>
                      <a:pt x="98" y="851"/>
                    </a:lnTo>
                    <a:lnTo>
                      <a:pt x="89" y="794"/>
                    </a:lnTo>
                    <a:lnTo>
                      <a:pt x="85" y="740"/>
                    </a:lnTo>
                    <a:lnTo>
                      <a:pt x="83" y="690"/>
                    </a:lnTo>
                    <a:lnTo>
                      <a:pt x="85" y="643"/>
                    </a:lnTo>
                    <a:lnTo>
                      <a:pt x="90" y="599"/>
                    </a:lnTo>
                    <a:lnTo>
                      <a:pt x="98" y="559"/>
                    </a:lnTo>
                    <a:lnTo>
                      <a:pt x="108" y="522"/>
                    </a:lnTo>
                    <a:lnTo>
                      <a:pt x="120" y="487"/>
                    </a:lnTo>
                    <a:lnTo>
                      <a:pt x="134" y="455"/>
                    </a:lnTo>
                    <a:lnTo>
                      <a:pt x="149" y="427"/>
                    </a:lnTo>
                    <a:lnTo>
                      <a:pt x="166" y="400"/>
                    </a:lnTo>
                    <a:lnTo>
                      <a:pt x="183" y="377"/>
                    </a:lnTo>
                    <a:lnTo>
                      <a:pt x="202" y="355"/>
                    </a:lnTo>
                    <a:lnTo>
                      <a:pt x="220" y="337"/>
                    </a:lnTo>
                    <a:lnTo>
                      <a:pt x="239" y="320"/>
                    </a:lnTo>
                    <a:lnTo>
                      <a:pt x="257" y="305"/>
                    </a:lnTo>
                    <a:lnTo>
                      <a:pt x="274" y="293"/>
                    </a:lnTo>
                    <a:lnTo>
                      <a:pt x="290" y="282"/>
                    </a:lnTo>
                    <a:lnTo>
                      <a:pt x="305" y="273"/>
                    </a:lnTo>
                    <a:lnTo>
                      <a:pt x="319" y="266"/>
                    </a:lnTo>
                    <a:lnTo>
                      <a:pt x="331" y="260"/>
                    </a:lnTo>
                    <a:lnTo>
                      <a:pt x="341" y="255"/>
                    </a:lnTo>
                    <a:lnTo>
                      <a:pt x="348" y="253"/>
                    </a:lnTo>
                    <a:lnTo>
                      <a:pt x="352" y="246"/>
                    </a:lnTo>
                    <a:lnTo>
                      <a:pt x="359" y="237"/>
                    </a:lnTo>
                    <a:lnTo>
                      <a:pt x="367" y="225"/>
                    </a:lnTo>
                    <a:lnTo>
                      <a:pt x="377" y="212"/>
                    </a:lnTo>
                    <a:lnTo>
                      <a:pt x="390" y="196"/>
                    </a:lnTo>
                    <a:lnTo>
                      <a:pt x="404" y="180"/>
                    </a:lnTo>
                    <a:lnTo>
                      <a:pt x="421" y="163"/>
                    </a:lnTo>
                    <a:lnTo>
                      <a:pt x="439" y="145"/>
                    </a:lnTo>
                    <a:lnTo>
                      <a:pt x="459" y="127"/>
                    </a:lnTo>
                    <a:lnTo>
                      <a:pt x="481" y="108"/>
                    </a:lnTo>
                    <a:lnTo>
                      <a:pt x="505" y="91"/>
                    </a:lnTo>
                    <a:lnTo>
                      <a:pt x="531" y="74"/>
                    </a:lnTo>
                    <a:lnTo>
                      <a:pt x="559" y="57"/>
                    </a:lnTo>
                    <a:lnTo>
                      <a:pt x="589" y="43"/>
                    </a:lnTo>
                    <a:lnTo>
                      <a:pt x="620" y="30"/>
                    </a:lnTo>
                    <a:lnTo>
                      <a:pt x="655" y="19"/>
                    </a:lnTo>
                    <a:lnTo>
                      <a:pt x="690" y="10"/>
                    </a:lnTo>
                    <a:lnTo>
                      <a:pt x="728" y="3"/>
                    </a:lnTo>
                    <a:lnTo>
                      <a:pt x="767" y="0"/>
                    </a:lnTo>
                    <a:lnTo>
                      <a:pt x="80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80" name="Freeform 23"/>
              <p:cNvSpPr>
                <a:spLocks noEditPoints="1"/>
              </p:cNvSpPr>
              <p:nvPr/>
            </p:nvSpPr>
            <p:spPr bwMode="auto">
              <a:xfrm>
                <a:off x="2664" y="4250"/>
                <a:ext cx="83" cy="27"/>
              </a:xfrm>
              <a:custGeom>
                <a:avLst/>
                <a:gdLst>
                  <a:gd name="T0" fmla="*/ 613 w 916"/>
                  <a:gd name="T1" fmla="*/ 78 h 300"/>
                  <a:gd name="T2" fmla="*/ 561 w 916"/>
                  <a:gd name="T3" fmla="*/ 109 h 300"/>
                  <a:gd name="T4" fmla="*/ 554 w 916"/>
                  <a:gd name="T5" fmla="*/ 165 h 300"/>
                  <a:gd name="T6" fmla="*/ 579 w 916"/>
                  <a:gd name="T7" fmla="*/ 210 h 300"/>
                  <a:gd name="T8" fmla="*/ 665 w 916"/>
                  <a:gd name="T9" fmla="*/ 229 h 300"/>
                  <a:gd name="T10" fmla="*/ 787 w 916"/>
                  <a:gd name="T11" fmla="*/ 223 h 300"/>
                  <a:gd name="T12" fmla="*/ 839 w 916"/>
                  <a:gd name="T13" fmla="*/ 191 h 300"/>
                  <a:gd name="T14" fmla="*/ 846 w 916"/>
                  <a:gd name="T15" fmla="*/ 135 h 300"/>
                  <a:gd name="T16" fmla="*/ 820 w 916"/>
                  <a:gd name="T17" fmla="*/ 90 h 300"/>
                  <a:gd name="T18" fmla="*/ 734 w 916"/>
                  <a:gd name="T19" fmla="*/ 72 h 300"/>
                  <a:gd name="T20" fmla="*/ 153 w 916"/>
                  <a:gd name="T21" fmla="*/ 74 h 300"/>
                  <a:gd name="T22" fmla="*/ 85 w 916"/>
                  <a:gd name="T23" fmla="*/ 99 h 300"/>
                  <a:gd name="T24" fmla="*/ 70 w 916"/>
                  <a:gd name="T25" fmla="*/ 150 h 300"/>
                  <a:gd name="T26" fmla="*/ 85 w 916"/>
                  <a:gd name="T27" fmla="*/ 201 h 300"/>
                  <a:gd name="T28" fmla="*/ 153 w 916"/>
                  <a:gd name="T29" fmla="*/ 227 h 300"/>
                  <a:gd name="T30" fmla="*/ 280 w 916"/>
                  <a:gd name="T31" fmla="*/ 227 h 300"/>
                  <a:gd name="T32" fmla="*/ 348 w 916"/>
                  <a:gd name="T33" fmla="*/ 201 h 300"/>
                  <a:gd name="T34" fmla="*/ 363 w 916"/>
                  <a:gd name="T35" fmla="*/ 150 h 300"/>
                  <a:gd name="T36" fmla="*/ 348 w 916"/>
                  <a:gd name="T37" fmla="*/ 99 h 300"/>
                  <a:gd name="T38" fmla="*/ 280 w 916"/>
                  <a:gd name="T39" fmla="*/ 74 h 300"/>
                  <a:gd name="T40" fmla="*/ 234 w 916"/>
                  <a:gd name="T41" fmla="*/ 0 h 300"/>
                  <a:gd name="T42" fmla="*/ 321 w 916"/>
                  <a:gd name="T43" fmla="*/ 9 h 300"/>
                  <a:gd name="T44" fmla="*/ 400 w 916"/>
                  <a:gd name="T45" fmla="*/ 53 h 300"/>
                  <a:gd name="T46" fmla="*/ 574 w 916"/>
                  <a:gd name="T47" fmla="*/ 17 h 300"/>
                  <a:gd name="T48" fmla="*/ 662 w 916"/>
                  <a:gd name="T49" fmla="*/ 1 h 300"/>
                  <a:gd name="T50" fmla="*/ 732 w 916"/>
                  <a:gd name="T51" fmla="*/ 0 h 300"/>
                  <a:gd name="T52" fmla="*/ 806 w 916"/>
                  <a:gd name="T53" fmla="*/ 10 h 300"/>
                  <a:gd name="T54" fmla="*/ 875 w 916"/>
                  <a:gd name="T55" fmla="*/ 45 h 300"/>
                  <a:gd name="T56" fmla="*/ 914 w 916"/>
                  <a:gd name="T57" fmla="*/ 123 h 300"/>
                  <a:gd name="T58" fmla="*/ 900 w 916"/>
                  <a:gd name="T59" fmla="*/ 223 h 300"/>
                  <a:gd name="T60" fmla="*/ 843 w 916"/>
                  <a:gd name="T61" fmla="*/ 277 h 300"/>
                  <a:gd name="T62" fmla="*/ 768 w 916"/>
                  <a:gd name="T63" fmla="*/ 297 h 300"/>
                  <a:gd name="T64" fmla="*/ 699 w 916"/>
                  <a:gd name="T65" fmla="*/ 300 h 300"/>
                  <a:gd name="T66" fmla="*/ 632 w 916"/>
                  <a:gd name="T67" fmla="*/ 297 h 300"/>
                  <a:gd name="T68" fmla="*/ 557 w 916"/>
                  <a:gd name="T69" fmla="*/ 277 h 300"/>
                  <a:gd name="T70" fmla="*/ 500 w 916"/>
                  <a:gd name="T71" fmla="*/ 224 h 300"/>
                  <a:gd name="T72" fmla="*/ 485 w 916"/>
                  <a:gd name="T73" fmla="*/ 137 h 300"/>
                  <a:gd name="T74" fmla="*/ 432 w 916"/>
                  <a:gd name="T75" fmla="*/ 150 h 300"/>
                  <a:gd name="T76" fmla="*/ 405 w 916"/>
                  <a:gd name="T77" fmla="*/ 241 h 300"/>
                  <a:gd name="T78" fmla="*/ 342 w 916"/>
                  <a:gd name="T79" fmla="*/ 284 h 300"/>
                  <a:gd name="T80" fmla="*/ 266 w 916"/>
                  <a:gd name="T81" fmla="*/ 298 h 300"/>
                  <a:gd name="T82" fmla="*/ 201 w 916"/>
                  <a:gd name="T83" fmla="*/ 299 h 300"/>
                  <a:gd name="T84" fmla="*/ 129 w 916"/>
                  <a:gd name="T85" fmla="*/ 294 h 300"/>
                  <a:gd name="T86" fmla="*/ 57 w 916"/>
                  <a:gd name="T87" fmla="*/ 267 h 300"/>
                  <a:gd name="T88" fmla="*/ 7 w 916"/>
                  <a:gd name="T89" fmla="*/ 202 h 300"/>
                  <a:gd name="T90" fmla="*/ 7 w 916"/>
                  <a:gd name="T91" fmla="*/ 98 h 300"/>
                  <a:gd name="T92" fmla="*/ 57 w 916"/>
                  <a:gd name="T93" fmla="*/ 33 h 300"/>
                  <a:gd name="T94" fmla="*/ 129 w 916"/>
                  <a:gd name="T95" fmla="*/ 6 h 300"/>
                  <a:gd name="T96" fmla="*/ 201 w 916"/>
                  <a:gd name="T97" fmla="*/ 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16" h="300">
                    <a:moveTo>
                      <a:pt x="699" y="71"/>
                    </a:moveTo>
                    <a:lnTo>
                      <a:pt x="665" y="72"/>
                    </a:lnTo>
                    <a:lnTo>
                      <a:pt x="636" y="74"/>
                    </a:lnTo>
                    <a:lnTo>
                      <a:pt x="613" y="78"/>
                    </a:lnTo>
                    <a:lnTo>
                      <a:pt x="594" y="83"/>
                    </a:lnTo>
                    <a:lnTo>
                      <a:pt x="579" y="90"/>
                    </a:lnTo>
                    <a:lnTo>
                      <a:pt x="569" y="99"/>
                    </a:lnTo>
                    <a:lnTo>
                      <a:pt x="561" y="109"/>
                    </a:lnTo>
                    <a:lnTo>
                      <a:pt x="556" y="122"/>
                    </a:lnTo>
                    <a:lnTo>
                      <a:pt x="554" y="135"/>
                    </a:lnTo>
                    <a:lnTo>
                      <a:pt x="553" y="150"/>
                    </a:lnTo>
                    <a:lnTo>
                      <a:pt x="554" y="165"/>
                    </a:lnTo>
                    <a:lnTo>
                      <a:pt x="556" y="179"/>
                    </a:lnTo>
                    <a:lnTo>
                      <a:pt x="561" y="191"/>
                    </a:lnTo>
                    <a:lnTo>
                      <a:pt x="569" y="201"/>
                    </a:lnTo>
                    <a:lnTo>
                      <a:pt x="579" y="210"/>
                    </a:lnTo>
                    <a:lnTo>
                      <a:pt x="594" y="216"/>
                    </a:lnTo>
                    <a:lnTo>
                      <a:pt x="613" y="223"/>
                    </a:lnTo>
                    <a:lnTo>
                      <a:pt x="636" y="227"/>
                    </a:lnTo>
                    <a:lnTo>
                      <a:pt x="665" y="229"/>
                    </a:lnTo>
                    <a:lnTo>
                      <a:pt x="699" y="230"/>
                    </a:lnTo>
                    <a:lnTo>
                      <a:pt x="734" y="229"/>
                    </a:lnTo>
                    <a:lnTo>
                      <a:pt x="763" y="227"/>
                    </a:lnTo>
                    <a:lnTo>
                      <a:pt x="787" y="223"/>
                    </a:lnTo>
                    <a:lnTo>
                      <a:pt x="805" y="216"/>
                    </a:lnTo>
                    <a:lnTo>
                      <a:pt x="820" y="210"/>
                    </a:lnTo>
                    <a:lnTo>
                      <a:pt x="831" y="201"/>
                    </a:lnTo>
                    <a:lnTo>
                      <a:pt x="839" y="191"/>
                    </a:lnTo>
                    <a:lnTo>
                      <a:pt x="843" y="179"/>
                    </a:lnTo>
                    <a:lnTo>
                      <a:pt x="846" y="165"/>
                    </a:lnTo>
                    <a:lnTo>
                      <a:pt x="847" y="150"/>
                    </a:lnTo>
                    <a:lnTo>
                      <a:pt x="846" y="135"/>
                    </a:lnTo>
                    <a:lnTo>
                      <a:pt x="843" y="122"/>
                    </a:lnTo>
                    <a:lnTo>
                      <a:pt x="839" y="109"/>
                    </a:lnTo>
                    <a:lnTo>
                      <a:pt x="831" y="99"/>
                    </a:lnTo>
                    <a:lnTo>
                      <a:pt x="820" y="90"/>
                    </a:lnTo>
                    <a:lnTo>
                      <a:pt x="805" y="83"/>
                    </a:lnTo>
                    <a:lnTo>
                      <a:pt x="787" y="78"/>
                    </a:lnTo>
                    <a:lnTo>
                      <a:pt x="763" y="74"/>
                    </a:lnTo>
                    <a:lnTo>
                      <a:pt x="734" y="72"/>
                    </a:lnTo>
                    <a:lnTo>
                      <a:pt x="699" y="71"/>
                    </a:lnTo>
                    <a:close/>
                    <a:moveTo>
                      <a:pt x="216" y="71"/>
                    </a:moveTo>
                    <a:lnTo>
                      <a:pt x="182" y="72"/>
                    </a:lnTo>
                    <a:lnTo>
                      <a:pt x="153" y="74"/>
                    </a:lnTo>
                    <a:lnTo>
                      <a:pt x="130" y="78"/>
                    </a:lnTo>
                    <a:lnTo>
                      <a:pt x="111" y="83"/>
                    </a:lnTo>
                    <a:lnTo>
                      <a:pt x="96" y="90"/>
                    </a:lnTo>
                    <a:lnTo>
                      <a:pt x="85" y="99"/>
                    </a:lnTo>
                    <a:lnTo>
                      <a:pt x="78" y="109"/>
                    </a:lnTo>
                    <a:lnTo>
                      <a:pt x="73" y="122"/>
                    </a:lnTo>
                    <a:lnTo>
                      <a:pt x="70" y="135"/>
                    </a:lnTo>
                    <a:lnTo>
                      <a:pt x="70" y="150"/>
                    </a:lnTo>
                    <a:lnTo>
                      <a:pt x="70" y="165"/>
                    </a:lnTo>
                    <a:lnTo>
                      <a:pt x="73" y="179"/>
                    </a:lnTo>
                    <a:lnTo>
                      <a:pt x="78" y="191"/>
                    </a:lnTo>
                    <a:lnTo>
                      <a:pt x="85" y="201"/>
                    </a:lnTo>
                    <a:lnTo>
                      <a:pt x="96" y="210"/>
                    </a:lnTo>
                    <a:lnTo>
                      <a:pt x="111" y="216"/>
                    </a:lnTo>
                    <a:lnTo>
                      <a:pt x="130" y="223"/>
                    </a:lnTo>
                    <a:lnTo>
                      <a:pt x="153" y="227"/>
                    </a:lnTo>
                    <a:lnTo>
                      <a:pt x="182" y="229"/>
                    </a:lnTo>
                    <a:lnTo>
                      <a:pt x="216" y="230"/>
                    </a:lnTo>
                    <a:lnTo>
                      <a:pt x="250" y="229"/>
                    </a:lnTo>
                    <a:lnTo>
                      <a:pt x="280" y="227"/>
                    </a:lnTo>
                    <a:lnTo>
                      <a:pt x="304" y="223"/>
                    </a:lnTo>
                    <a:lnTo>
                      <a:pt x="322" y="216"/>
                    </a:lnTo>
                    <a:lnTo>
                      <a:pt x="337" y="210"/>
                    </a:lnTo>
                    <a:lnTo>
                      <a:pt x="348" y="201"/>
                    </a:lnTo>
                    <a:lnTo>
                      <a:pt x="355" y="191"/>
                    </a:lnTo>
                    <a:lnTo>
                      <a:pt x="360" y="179"/>
                    </a:lnTo>
                    <a:lnTo>
                      <a:pt x="363" y="165"/>
                    </a:lnTo>
                    <a:lnTo>
                      <a:pt x="363" y="150"/>
                    </a:lnTo>
                    <a:lnTo>
                      <a:pt x="363" y="135"/>
                    </a:lnTo>
                    <a:lnTo>
                      <a:pt x="360" y="122"/>
                    </a:lnTo>
                    <a:lnTo>
                      <a:pt x="355" y="109"/>
                    </a:lnTo>
                    <a:lnTo>
                      <a:pt x="348" y="99"/>
                    </a:lnTo>
                    <a:lnTo>
                      <a:pt x="337" y="90"/>
                    </a:lnTo>
                    <a:lnTo>
                      <a:pt x="322" y="83"/>
                    </a:lnTo>
                    <a:lnTo>
                      <a:pt x="304" y="78"/>
                    </a:lnTo>
                    <a:lnTo>
                      <a:pt x="280" y="74"/>
                    </a:lnTo>
                    <a:lnTo>
                      <a:pt x="250" y="72"/>
                    </a:lnTo>
                    <a:lnTo>
                      <a:pt x="216" y="71"/>
                    </a:lnTo>
                    <a:close/>
                    <a:moveTo>
                      <a:pt x="216" y="0"/>
                    </a:moveTo>
                    <a:lnTo>
                      <a:pt x="234" y="0"/>
                    </a:lnTo>
                    <a:lnTo>
                      <a:pt x="254" y="1"/>
                    </a:lnTo>
                    <a:lnTo>
                      <a:pt x="276" y="2"/>
                    </a:lnTo>
                    <a:lnTo>
                      <a:pt x="298" y="5"/>
                    </a:lnTo>
                    <a:lnTo>
                      <a:pt x="321" y="9"/>
                    </a:lnTo>
                    <a:lnTo>
                      <a:pt x="343" y="17"/>
                    </a:lnTo>
                    <a:lnTo>
                      <a:pt x="364" y="26"/>
                    </a:lnTo>
                    <a:lnTo>
                      <a:pt x="383" y="37"/>
                    </a:lnTo>
                    <a:lnTo>
                      <a:pt x="400" y="53"/>
                    </a:lnTo>
                    <a:lnTo>
                      <a:pt x="516" y="53"/>
                    </a:lnTo>
                    <a:lnTo>
                      <a:pt x="533" y="37"/>
                    </a:lnTo>
                    <a:lnTo>
                      <a:pt x="553" y="26"/>
                    </a:lnTo>
                    <a:lnTo>
                      <a:pt x="574" y="17"/>
                    </a:lnTo>
                    <a:lnTo>
                      <a:pt x="596" y="9"/>
                    </a:lnTo>
                    <a:lnTo>
                      <a:pt x="618" y="5"/>
                    </a:lnTo>
                    <a:lnTo>
                      <a:pt x="640" y="2"/>
                    </a:lnTo>
                    <a:lnTo>
                      <a:pt x="662" y="1"/>
                    </a:lnTo>
                    <a:lnTo>
                      <a:pt x="682" y="0"/>
                    </a:lnTo>
                    <a:lnTo>
                      <a:pt x="699" y="0"/>
                    </a:lnTo>
                    <a:lnTo>
                      <a:pt x="715" y="0"/>
                    </a:lnTo>
                    <a:lnTo>
                      <a:pt x="732" y="0"/>
                    </a:lnTo>
                    <a:lnTo>
                      <a:pt x="749" y="1"/>
                    </a:lnTo>
                    <a:lnTo>
                      <a:pt x="768" y="3"/>
                    </a:lnTo>
                    <a:lnTo>
                      <a:pt x="787" y="6"/>
                    </a:lnTo>
                    <a:lnTo>
                      <a:pt x="806" y="10"/>
                    </a:lnTo>
                    <a:lnTo>
                      <a:pt x="825" y="16"/>
                    </a:lnTo>
                    <a:lnTo>
                      <a:pt x="843" y="24"/>
                    </a:lnTo>
                    <a:lnTo>
                      <a:pt x="860" y="33"/>
                    </a:lnTo>
                    <a:lnTo>
                      <a:pt x="875" y="45"/>
                    </a:lnTo>
                    <a:lnTo>
                      <a:pt x="889" y="59"/>
                    </a:lnTo>
                    <a:lnTo>
                      <a:pt x="900" y="77"/>
                    </a:lnTo>
                    <a:lnTo>
                      <a:pt x="908" y="98"/>
                    </a:lnTo>
                    <a:lnTo>
                      <a:pt x="914" y="123"/>
                    </a:lnTo>
                    <a:lnTo>
                      <a:pt x="916" y="150"/>
                    </a:lnTo>
                    <a:lnTo>
                      <a:pt x="914" y="178"/>
                    </a:lnTo>
                    <a:lnTo>
                      <a:pt x="908" y="202"/>
                    </a:lnTo>
                    <a:lnTo>
                      <a:pt x="900" y="223"/>
                    </a:lnTo>
                    <a:lnTo>
                      <a:pt x="889" y="241"/>
                    </a:lnTo>
                    <a:lnTo>
                      <a:pt x="875" y="255"/>
                    </a:lnTo>
                    <a:lnTo>
                      <a:pt x="860" y="267"/>
                    </a:lnTo>
                    <a:lnTo>
                      <a:pt x="843" y="277"/>
                    </a:lnTo>
                    <a:lnTo>
                      <a:pt x="825" y="285"/>
                    </a:lnTo>
                    <a:lnTo>
                      <a:pt x="806" y="290"/>
                    </a:lnTo>
                    <a:lnTo>
                      <a:pt x="787" y="294"/>
                    </a:lnTo>
                    <a:lnTo>
                      <a:pt x="768" y="297"/>
                    </a:lnTo>
                    <a:lnTo>
                      <a:pt x="749" y="298"/>
                    </a:lnTo>
                    <a:lnTo>
                      <a:pt x="732" y="299"/>
                    </a:lnTo>
                    <a:lnTo>
                      <a:pt x="715" y="299"/>
                    </a:lnTo>
                    <a:lnTo>
                      <a:pt x="699" y="300"/>
                    </a:lnTo>
                    <a:lnTo>
                      <a:pt x="685" y="299"/>
                    </a:lnTo>
                    <a:lnTo>
                      <a:pt x="668" y="299"/>
                    </a:lnTo>
                    <a:lnTo>
                      <a:pt x="650" y="298"/>
                    </a:lnTo>
                    <a:lnTo>
                      <a:pt x="632" y="297"/>
                    </a:lnTo>
                    <a:lnTo>
                      <a:pt x="613" y="294"/>
                    </a:lnTo>
                    <a:lnTo>
                      <a:pt x="593" y="290"/>
                    </a:lnTo>
                    <a:lnTo>
                      <a:pt x="575" y="285"/>
                    </a:lnTo>
                    <a:lnTo>
                      <a:pt x="557" y="277"/>
                    </a:lnTo>
                    <a:lnTo>
                      <a:pt x="540" y="267"/>
                    </a:lnTo>
                    <a:lnTo>
                      <a:pt x="524" y="255"/>
                    </a:lnTo>
                    <a:lnTo>
                      <a:pt x="511" y="241"/>
                    </a:lnTo>
                    <a:lnTo>
                      <a:pt x="500" y="224"/>
                    </a:lnTo>
                    <a:lnTo>
                      <a:pt x="491" y="202"/>
                    </a:lnTo>
                    <a:lnTo>
                      <a:pt x="486" y="179"/>
                    </a:lnTo>
                    <a:lnTo>
                      <a:pt x="484" y="150"/>
                    </a:lnTo>
                    <a:lnTo>
                      <a:pt x="485" y="137"/>
                    </a:lnTo>
                    <a:lnTo>
                      <a:pt x="486" y="125"/>
                    </a:lnTo>
                    <a:lnTo>
                      <a:pt x="430" y="125"/>
                    </a:lnTo>
                    <a:lnTo>
                      <a:pt x="432" y="137"/>
                    </a:lnTo>
                    <a:lnTo>
                      <a:pt x="432" y="150"/>
                    </a:lnTo>
                    <a:lnTo>
                      <a:pt x="430" y="179"/>
                    </a:lnTo>
                    <a:lnTo>
                      <a:pt x="425" y="202"/>
                    </a:lnTo>
                    <a:lnTo>
                      <a:pt x="416" y="224"/>
                    </a:lnTo>
                    <a:lnTo>
                      <a:pt x="405" y="241"/>
                    </a:lnTo>
                    <a:lnTo>
                      <a:pt x="392" y="255"/>
                    </a:lnTo>
                    <a:lnTo>
                      <a:pt x="377" y="267"/>
                    </a:lnTo>
                    <a:lnTo>
                      <a:pt x="360" y="277"/>
                    </a:lnTo>
                    <a:lnTo>
                      <a:pt x="342" y="284"/>
                    </a:lnTo>
                    <a:lnTo>
                      <a:pt x="323" y="290"/>
                    </a:lnTo>
                    <a:lnTo>
                      <a:pt x="304" y="294"/>
                    </a:lnTo>
                    <a:lnTo>
                      <a:pt x="285" y="296"/>
                    </a:lnTo>
                    <a:lnTo>
                      <a:pt x="266" y="298"/>
                    </a:lnTo>
                    <a:lnTo>
                      <a:pt x="248" y="299"/>
                    </a:lnTo>
                    <a:lnTo>
                      <a:pt x="231" y="299"/>
                    </a:lnTo>
                    <a:lnTo>
                      <a:pt x="216" y="299"/>
                    </a:lnTo>
                    <a:lnTo>
                      <a:pt x="201" y="299"/>
                    </a:lnTo>
                    <a:lnTo>
                      <a:pt x="185" y="299"/>
                    </a:lnTo>
                    <a:lnTo>
                      <a:pt x="167" y="298"/>
                    </a:lnTo>
                    <a:lnTo>
                      <a:pt x="148" y="296"/>
                    </a:lnTo>
                    <a:lnTo>
                      <a:pt x="129" y="294"/>
                    </a:lnTo>
                    <a:lnTo>
                      <a:pt x="110" y="290"/>
                    </a:lnTo>
                    <a:lnTo>
                      <a:pt x="91" y="284"/>
                    </a:lnTo>
                    <a:lnTo>
                      <a:pt x="73" y="277"/>
                    </a:lnTo>
                    <a:lnTo>
                      <a:pt x="57" y="267"/>
                    </a:lnTo>
                    <a:lnTo>
                      <a:pt x="41" y="255"/>
                    </a:lnTo>
                    <a:lnTo>
                      <a:pt x="27" y="240"/>
                    </a:lnTo>
                    <a:lnTo>
                      <a:pt x="16" y="223"/>
                    </a:lnTo>
                    <a:lnTo>
                      <a:pt x="7" y="202"/>
                    </a:lnTo>
                    <a:lnTo>
                      <a:pt x="2" y="178"/>
                    </a:lnTo>
                    <a:lnTo>
                      <a:pt x="0" y="150"/>
                    </a:lnTo>
                    <a:lnTo>
                      <a:pt x="2" y="122"/>
                    </a:lnTo>
                    <a:lnTo>
                      <a:pt x="7" y="98"/>
                    </a:lnTo>
                    <a:lnTo>
                      <a:pt x="16" y="77"/>
                    </a:lnTo>
                    <a:lnTo>
                      <a:pt x="27" y="59"/>
                    </a:lnTo>
                    <a:lnTo>
                      <a:pt x="41" y="45"/>
                    </a:lnTo>
                    <a:lnTo>
                      <a:pt x="57" y="33"/>
                    </a:lnTo>
                    <a:lnTo>
                      <a:pt x="73" y="23"/>
                    </a:lnTo>
                    <a:lnTo>
                      <a:pt x="91" y="16"/>
                    </a:lnTo>
                    <a:lnTo>
                      <a:pt x="110" y="10"/>
                    </a:lnTo>
                    <a:lnTo>
                      <a:pt x="129" y="6"/>
                    </a:lnTo>
                    <a:lnTo>
                      <a:pt x="148" y="3"/>
                    </a:lnTo>
                    <a:lnTo>
                      <a:pt x="167" y="1"/>
                    </a:lnTo>
                    <a:lnTo>
                      <a:pt x="185" y="0"/>
                    </a:lnTo>
                    <a:lnTo>
                      <a:pt x="201" y="0"/>
                    </a:lnTo>
                    <a:lnTo>
                      <a:pt x="2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81" name="Freeform 24"/>
              <p:cNvSpPr>
                <a:spLocks noEditPoints="1"/>
              </p:cNvSpPr>
              <p:nvPr/>
            </p:nvSpPr>
            <p:spPr bwMode="auto">
              <a:xfrm>
                <a:off x="2597" y="4335"/>
                <a:ext cx="217" cy="124"/>
              </a:xfrm>
              <a:custGeom>
                <a:avLst/>
                <a:gdLst>
                  <a:gd name="T0" fmla="*/ 1796 w 2393"/>
                  <a:gd name="T1" fmla="*/ 704 h 1360"/>
                  <a:gd name="T2" fmla="*/ 1761 w 2393"/>
                  <a:gd name="T3" fmla="*/ 720 h 1360"/>
                  <a:gd name="T4" fmla="*/ 1590 w 2393"/>
                  <a:gd name="T5" fmla="*/ 904 h 1360"/>
                  <a:gd name="T6" fmla="*/ 1882 w 2393"/>
                  <a:gd name="T7" fmla="*/ 733 h 1360"/>
                  <a:gd name="T8" fmla="*/ 1851 w 2393"/>
                  <a:gd name="T9" fmla="*/ 709 h 1360"/>
                  <a:gd name="T10" fmla="*/ 1814 w 2393"/>
                  <a:gd name="T11" fmla="*/ 702 h 1360"/>
                  <a:gd name="T12" fmla="*/ 1831 w 2393"/>
                  <a:gd name="T13" fmla="*/ 20 h 1360"/>
                  <a:gd name="T14" fmla="*/ 1950 w 2393"/>
                  <a:gd name="T15" fmla="*/ 61 h 1360"/>
                  <a:gd name="T16" fmla="*/ 2057 w 2393"/>
                  <a:gd name="T17" fmla="*/ 121 h 1360"/>
                  <a:gd name="T18" fmla="*/ 2154 w 2393"/>
                  <a:gd name="T19" fmla="*/ 196 h 1360"/>
                  <a:gd name="T20" fmla="*/ 2235 w 2393"/>
                  <a:gd name="T21" fmla="*/ 286 h 1360"/>
                  <a:gd name="T22" fmla="*/ 2301 w 2393"/>
                  <a:gd name="T23" fmla="*/ 388 h 1360"/>
                  <a:gd name="T24" fmla="*/ 2352 w 2393"/>
                  <a:gd name="T25" fmla="*/ 501 h 1360"/>
                  <a:gd name="T26" fmla="*/ 2382 w 2393"/>
                  <a:gd name="T27" fmla="*/ 622 h 1360"/>
                  <a:gd name="T28" fmla="*/ 2393 w 2393"/>
                  <a:gd name="T29" fmla="*/ 748 h 1360"/>
                  <a:gd name="T30" fmla="*/ 2390 w 2393"/>
                  <a:gd name="T31" fmla="*/ 1230 h 1360"/>
                  <a:gd name="T32" fmla="*/ 2370 w 2393"/>
                  <a:gd name="T33" fmla="*/ 1282 h 1360"/>
                  <a:gd name="T34" fmla="*/ 2335 w 2393"/>
                  <a:gd name="T35" fmla="*/ 1324 h 1360"/>
                  <a:gd name="T36" fmla="*/ 2286 w 2393"/>
                  <a:gd name="T37" fmla="*/ 1351 h 1360"/>
                  <a:gd name="T38" fmla="*/ 2230 w 2393"/>
                  <a:gd name="T39" fmla="*/ 1360 h 1360"/>
                  <a:gd name="T40" fmla="*/ 129 w 2393"/>
                  <a:gd name="T41" fmla="*/ 1358 h 1360"/>
                  <a:gd name="T42" fmla="*/ 77 w 2393"/>
                  <a:gd name="T43" fmla="*/ 1339 h 1360"/>
                  <a:gd name="T44" fmla="*/ 36 w 2393"/>
                  <a:gd name="T45" fmla="*/ 1304 h 1360"/>
                  <a:gd name="T46" fmla="*/ 10 w 2393"/>
                  <a:gd name="T47" fmla="*/ 1256 h 1360"/>
                  <a:gd name="T48" fmla="*/ 0 w 2393"/>
                  <a:gd name="T49" fmla="*/ 1200 h 1360"/>
                  <a:gd name="T50" fmla="*/ 3 w 2393"/>
                  <a:gd name="T51" fmla="*/ 684 h 1360"/>
                  <a:gd name="T52" fmla="*/ 23 w 2393"/>
                  <a:gd name="T53" fmla="*/ 561 h 1360"/>
                  <a:gd name="T54" fmla="*/ 63 w 2393"/>
                  <a:gd name="T55" fmla="*/ 443 h 1360"/>
                  <a:gd name="T56" fmla="*/ 122 w 2393"/>
                  <a:gd name="T57" fmla="*/ 336 h 1360"/>
                  <a:gd name="T58" fmla="*/ 195 w 2393"/>
                  <a:gd name="T59" fmla="*/ 240 h 1360"/>
                  <a:gd name="T60" fmla="*/ 283 w 2393"/>
                  <a:gd name="T61" fmla="*/ 157 h 1360"/>
                  <a:gd name="T62" fmla="*/ 385 w 2393"/>
                  <a:gd name="T63" fmla="*/ 89 h 1360"/>
                  <a:gd name="T64" fmla="*/ 498 w 2393"/>
                  <a:gd name="T65" fmla="*/ 38 h 1360"/>
                  <a:gd name="T66" fmla="*/ 640 w 2393"/>
                  <a:gd name="T67" fmla="*/ 0 h 1360"/>
                  <a:gd name="T68" fmla="*/ 1748 w 2393"/>
                  <a:gd name="T69" fmla="*/ 0 h 1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393" h="1360">
                    <a:moveTo>
                      <a:pt x="1814" y="702"/>
                    </a:moveTo>
                    <a:lnTo>
                      <a:pt x="1796" y="704"/>
                    </a:lnTo>
                    <a:lnTo>
                      <a:pt x="1778" y="709"/>
                    </a:lnTo>
                    <a:lnTo>
                      <a:pt x="1761" y="720"/>
                    </a:lnTo>
                    <a:lnTo>
                      <a:pt x="1746" y="733"/>
                    </a:lnTo>
                    <a:lnTo>
                      <a:pt x="1590" y="904"/>
                    </a:lnTo>
                    <a:lnTo>
                      <a:pt x="2038" y="904"/>
                    </a:lnTo>
                    <a:lnTo>
                      <a:pt x="1882" y="733"/>
                    </a:lnTo>
                    <a:lnTo>
                      <a:pt x="1867" y="719"/>
                    </a:lnTo>
                    <a:lnTo>
                      <a:pt x="1851" y="709"/>
                    </a:lnTo>
                    <a:lnTo>
                      <a:pt x="1833" y="703"/>
                    </a:lnTo>
                    <a:lnTo>
                      <a:pt x="1814" y="702"/>
                    </a:lnTo>
                    <a:close/>
                    <a:moveTo>
                      <a:pt x="1748" y="0"/>
                    </a:moveTo>
                    <a:lnTo>
                      <a:pt x="1831" y="20"/>
                    </a:lnTo>
                    <a:lnTo>
                      <a:pt x="1892" y="38"/>
                    </a:lnTo>
                    <a:lnTo>
                      <a:pt x="1950" y="61"/>
                    </a:lnTo>
                    <a:lnTo>
                      <a:pt x="2005" y="88"/>
                    </a:lnTo>
                    <a:lnTo>
                      <a:pt x="2057" y="121"/>
                    </a:lnTo>
                    <a:lnTo>
                      <a:pt x="2107" y="157"/>
                    </a:lnTo>
                    <a:lnTo>
                      <a:pt x="2154" y="196"/>
                    </a:lnTo>
                    <a:lnTo>
                      <a:pt x="2196" y="239"/>
                    </a:lnTo>
                    <a:lnTo>
                      <a:pt x="2235" y="286"/>
                    </a:lnTo>
                    <a:lnTo>
                      <a:pt x="2270" y="336"/>
                    </a:lnTo>
                    <a:lnTo>
                      <a:pt x="2301" y="388"/>
                    </a:lnTo>
                    <a:lnTo>
                      <a:pt x="2328" y="443"/>
                    </a:lnTo>
                    <a:lnTo>
                      <a:pt x="2352" y="501"/>
                    </a:lnTo>
                    <a:lnTo>
                      <a:pt x="2369" y="561"/>
                    </a:lnTo>
                    <a:lnTo>
                      <a:pt x="2382" y="622"/>
                    </a:lnTo>
                    <a:lnTo>
                      <a:pt x="2390" y="684"/>
                    </a:lnTo>
                    <a:lnTo>
                      <a:pt x="2393" y="748"/>
                    </a:lnTo>
                    <a:lnTo>
                      <a:pt x="2393" y="1200"/>
                    </a:lnTo>
                    <a:lnTo>
                      <a:pt x="2390" y="1230"/>
                    </a:lnTo>
                    <a:lnTo>
                      <a:pt x="2383" y="1256"/>
                    </a:lnTo>
                    <a:lnTo>
                      <a:pt x="2370" y="1282"/>
                    </a:lnTo>
                    <a:lnTo>
                      <a:pt x="2354" y="1304"/>
                    </a:lnTo>
                    <a:lnTo>
                      <a:pt x="2335" y="1324"/>
                    </a:lnTo>
                    <a:lnTo>
                      <a:pt x="2311" y="1339"/>
                    </a:lnTo>
                    <a:lnTo>
                      <a:pt x="2286" y="1351"/>
                    </a:lnTo>
                    <a:lnTo>
                      <a:pt x="2259" y="1358"/>
                    </a:lnTo>
                    <a:lnTo>
                      <a:pt x="2230" y="1360"/>
                    </a:lnTo>
                    <a:lnTo>
                      <a:pt x="157" y="1360"/>
                    </a:lnTo>
                    <a:lnTo>
                      <a:pt x="129" y="1358"/>
                    </a:lnTo>
                    <a:lnTo>
                      <a:pt x="101" y="1351"/>
                    </a:lnTo>
                    <a:lnTo>
                      <a:pt x="77" y="1339"/>
                    </a:lnTo>
                    <a:lnTo>
                      <a:pt x="55" y="1324"/>
                    </a:lnTo>
                    <a:lnTo>
                      <a:pt x="36" y="1304"/>
                    </a:lnTo>
                    <a:lnTo>
                      <a:pt x="21" y="1282"/>
                    </a:lnTo>
                    <a:lnTo>
                      <a:pt x="10" y="1256"/>
                    </a:lnTo>
                    <a:lnTo>
                      <a:pt x="3" y="1230"/>
                    </a:lnTo>
                    <a:lnTo>
                      <a:pt x="0" y="1200"/>
                    </a:lnTo>
                    <a:lnTo>
                      <a:pt x="0" y="748"/>
                    </a:lnTo>
                    <a:lnTo>
                      <a:pt x="3" y="684"/>
                    </a:lnTo>
                    <a:lnTo>
                      <a:pt x="11" y="622"/>
                    </a:lnTo>
                    <a:lnTo>
                      <a:pt x="23" y="561"/>
                    </a:lnTo>
                    <a:lnTo>
                      <a:pt x="41" y="501"/>
                    </a:lnTo>
                    <a:lnTo>
                      <a:pt x="63" y="443"/>
                    </a:lnTo>
                    <a:lnTo>
                      <a:pt x="90" y="389"/>
                    </a:lnTo>
                    <a:lnTo>
                      <a:pt x="122" y="336"/>
                    </a:lnTo>
                    <a:lnTo>
                      <a:pt x="156" y="286"/>
                    </a:lnTo>
                    <a:lnTo>
                      <a:pt x="195" y="240"/>
                    </a:lnTo>
                    <a:lnTo>
                      <a:pt x="237" y="196"/>
                    </a:lnTo>
                    <a:lnTo>
                      <a:pt x="283" y="157"/>
                    </a:lnTo>
                    <a:lnTo>
                      <a:pt x="332" y="121"/>
                    </a:lnTo>
                    <a:lnTo>
                      <a:pt x="385" y="89"/>
                    </a:lnTo>
                    <a:lnTo>
                      <a:pt x="440" y="62"/>
                    </a:lnTo>
                    <a:lnTo>
                      <a:pt x="498" y="38"/>
                    </a:lnTo>
                    <a:lnTo>
                      <a:pt x="559" y="20"/>
                    </a:lnTo>
                    <a:lnTo>
                      <a:pt x="640" y="0"/>
                    </a:lnTo>
                    <a:lnTo>
                      <a:pt x="1193" y="1280"/>
                    </a:lnTo>
                    <a:lnTo>
                      <a:pt x="174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82" name="Freeform 25"/>
              <p:cNvSpPr>
                <a:spLocks/>
              </p:cNvSpPr>
              <p:nvPr/>
            </p:nvSpPr>
            <p:spPr bwMode="auto">
              <a:xfrm>
                <a:off x="2689" y="4347"/>
                <a:ext cx="34" cy="83"/>
              </a:xfrm>
              <a:custGeom>
                <a:avLst/>
                <a:gdLst>
                  <a:gd name="T0" fmla="*/ 135 w 373"/>
                  <a:gd name="T1" fmla="*/ 0 h 915"/>
                  <a:gd name="T2" fmla="*/ 237 w 373"/>
                  <a:gd name="T3" fmla="*/ 0 h 915"/>
                  <a:gd name="T4" fmla="*/ 258 w 373"/>
                  <a:gd name="T5" fmla="*/ 2 h 915"/>
                  <a:gd name="T6" fmla="*/ 278 w 373"/>
                  <a:gd name="T7" fmla="*/ 9 h 915"/>
                  <a:gd name="T8" fmla="*/ 295 w 373"/>
                  <a:gd name="T9" fmla="*/ 21 h 915"/>
                  <a:gd name="T10" fmla="*/ 310 w 373"/>
                  <a:gd name="T11" fmla="*/ 36 h 915"/>
                  <a:gd name="T12" fmla="*/ 321 w 373"/>
                  <a:gd name="T13" fmla="*/ 53 h 915"/>
                  <a:gd name="T14" fmla="*/ 328 w 373"/>
                  <a:gd name="T15" fmla="*/ 74 h 915"/>
                  <a:gd name="T16" fmla="*/ 366 w 373"/>
                  <a:gd name="T17" fmla="*/ 234 h 915"/>
                  <a:gd name="T18" fmla="*/ 368 w 373"/>
                  <a:gd name="T19" fmla="*/ 257 h 915"/>
                  <a:gd name="T20" fmla="*/ 365 w 373"/>
                  <a:gd name="T21" fmla="*/ 281 h 915"/>
                  <a:gd name="T22" fmla="*/ 357 w 373"/>
                  <a:gd name="T23" fmla="*/ 301 h 915"/>
                  <a:gd name="T24" fmla="*/ 345 w 373"/>
                  <a:gd name="T25" fmla="*/ 319 h 915"/>
                  <a:gd name="T26" fmla="*/ 329 w 373"/>
                  <a:gd name="T27" fmla="*/ 334 h 915"/>
                  <a:gd name="T28" fmla="*/ 309 w 373"/>
                  <a:gd name="T29" fmla="*/ 345 h 915"/>
                  <a:gd name="T30" fmla="*/ 287 w 373"/>
                  <a:gd name="T31" fmla="*/ 351 h 915"/>
                  <a:gd name="T32" fmla="*/ 373 w 373"/>
                  <a:gd name="T33" fmla="*/ 438 h 915"/>
                  <a:gd name="T34" fmla="*/ 187 w 373"/>
                  <a:gd name="T35" fmla="*/ 915 h 915"/>
                  <a:gd name="T36" fmla="*/ 0 w 373"/>
                  <a:gd name="T37" fmla="*/ 438 h 915"/>
                  <a:gd name="T38" fmla="*/ 85 w 373"/>
                  <a:gd name="T39" fmla="*/ 351 h 915"/>
                  <a:gd name="T40" fmla="*/ 63 w 373"/>
                  <a:gd name="T41" fmla="*/ 345 h 915"/>
                  <a:gd name="T42" fmla="*/ 44 w 373"/>
                  <a:gd name="T43" fmla="*/ 334 h 915"/>
                  <a:gd name="T44" fmla="*/ 27 w 373"/>
                  <a:gd name="T45" fmla="*/ 319 h 915"/>
                  <a:gd name="T46" fmla="*/ 15 w 373"/>
                  <a:gd name="T47" fmla="*/ 301 h 915"/>
                  <a:gd name="T48" fmla="*/ 7 w 373"/>
                  <a:gd name="T49" fmla="*/ 281 h 915"/>
                  <a:gd name="T50" fmla="*/ 4 w 373"/>
                  <a:gd name="T51" fmla="*/ 257 h 915"/>
                  <a:gd name="T52" fmla="*/ 6 w 373"/>
                  <a:gd name="T53" fmla="*/ 234 h 915"/>
                  <a:gd name="T54" fmla="*/ 44 w 373"/>
                  <a:gd name="T55" fmla="*/ 74 h 915"/>
                  <a:gd name="T56" fmla="*/ 52 w 373"/>
                  <a:gd name="T57" fmla="*/ 53 h 915"/>
                  <a:gd name="T58" fmla="*/ 63 w 373"/>
                  <a:gd name="T59" fmla="*/ 36 h 915"/>
                  <a:gd name="T60" fmla="*/ 77 w 373"/>
                  <a:gd name="T61" fmla="*/ 21 h 915"/>
                  <a:gd name="T62" fmla="*/ 95 w 373"/>
                  <a:gd name="T63" fmla="*/ 9 h 915"/>
                  <a:gd name="T64" fmla="*/ 114 w 373"/>
                  <a:gd name="T65" fmla="*/ 2 h 915"/>
                  <a:gd name="T66" fmla="*/ 135 w 373"/>
                  <a:gd name="T67" fmla="*/ 0 h 9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73" h="915">
                    <a:moveTo>
                      <a:pt x="135" y="0"/>
                    </a:moveTo>
                    <a:lnTo>
                      <a:pt x="237" y="0"/>
                    </a:lnTo>
                    <a:lnTo>
                      <a:pt x="258" y="2"/>
                    </a:lnTo>
                    <a:lnTo>
                      <a:pt x="278" y="9"/>
                    </a:lnTo>
                    <a:lnTo>
                      <a:pt x="295" y="21"/>
                    </a:lnTo>
                    <a:lnTo>
                      <a:pt x="310" y="36"/>
                    </a:lnTo>
                    <a:lnTo>
                      <a:pt x="321" y="53"/>
                    </a:lnTo>
                    <a:lnTo>
                      <a:pt x="328" y="74"/>
                    </a:lnTo>
                    <a:lnTo>
                      <a:pt x="366" y="234"/>
                    </a:lnTo>
                    <a:lnTo>
                      <a:pt x="368" y="257"/>
                    </a:lnTo>
                    <a:lnTo>
                      <a:pt x="365" y="281"/>
                    </a:lnTo>
                    <a:lnTo>
                      <a:pt x="357" y="301"/>
                    </a:lnTo>
                    <a:lnTo>
                      <a:pt x="345" y="319"/>
                    </a:lnTo>
                    <a:lnTo>
                      <a:pt x="329" y="334"/>
                    </a:lnTo>
                    <a:lnTo>
                      <a:pt x="309" y="345"/>
                    </a:lnTo>
                    <a:lnTo>
                      <a:pt x="287" y="351"/>
                    </a:lnTo>
                    <a:lnTo>
                      <a:pt x="373" y="438"/>
                    </a:lnTo>
                    <a:lnTo>
                      <a:pt x="187" y="915"/>
                    </a:lnTo>
                    <a:lnTo>
                      <a:pt x="0" y="438"/>
                    </a:lnTo>
                    <a:lnTo>
                      <a:pt x="85" y="351"/>
                    </a:lnTo>
                    <a:lnTo>
                      <a:pt x="63" y="345"/>
                    </a:lnTo>
                    <a:lnTo>
                      <a:pt x="44" y="334"/>
                    </a:lnTo>
                    <a:lnTo>
                      <a:pt x="27" y="319"/>
                    </a:lnTo>
                    <a:lnTo>
                      <a:pt x="15" y="301"/>
                    </a:lnTo>
                    <a:lnTo>
                      <a:pt x="7" y="281"/>
                    </a:lnTo>
                    <a:lnTo>
                      <a:pt x="4" y="257"/>
                    </a:lnTo>
                    <a:lnTo>
                      <a:pt x="6" y="234"/>
                    </a:lnTo>
                    <a:lnTo>
                      <a:pt x="44" y="74"/>
                    </a:lnTo>
                    <a:lnTo>
                      <a:pt x="52" y="53"/>
                    </a:lnTo>
                    <a:lnTo>
                      <a:pt x="63" y="36"/>
                    </a:lnTo>
                    <a:lnTo>
                      <a:pt x="77" y="21"/>
                    </a:lnTo>
                    <a:lnTo>
                      <a:pt x="95" y="9"/>
                    </a:lnTo>
                    <a:lnTo>
                      <a:pt x="114" y="2"/>
                    </a:lnTo>
                    <a:lnTo>
                      <a:pt x="13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71" name="Group 16"/>
            <p:cNvGrpSpPr>
              <a:grpSpLocks noChangeAspect="1"/>
            </p:cNvGrpSpPr>
            <p:nvPr/>
          </p:nvGrpSpPr>
          <p:grpSpPr bwMode="auto">
            <a:xfrm>
              <a:off x="596845" y="5823027"/>
              <a:ext cx="162480" cy="186754"/>
              <a:chOff x="1039" y="1681"/>
              <a:chExt cx="1071" cy="1231"/>
            </a:xfrm>
            <a:solidFill>
              <a:schemeClr val="bg1">
                <a:lumMod val="85000"/>
              </a:schemeClr>
            </a:solidFill>
          </p:grpSpPr>
          <p:sp>
            <p:nvSpPr>
              <p:cNvPr id="75" name="Freeform 17"/>
              <p:cNvSpPr>
                <a:spLocks noEditPoints="1"/>
              </p:cNvSpPr>
              <p:nvPr/>
            </p:nvSpPr>
            <p:spPr bwMode="auto">
              <a:xfrm>
                <a:off x="1039" y="1681"/>
                <a:ext cx="1071" cy="1099"/>
              </a:xfrm>
              <a:custGeom>
                <a:avLst/>
                <a:gdLst>
                  <a:gd name="T0" fmla="*/ 3169 w 3212"/>
                  <a:gd name="T1" fmla="*/ 566 h 3298"/>
                  <a:gd name="T2" fmla="*/ 3035 w 3212"/>
                  <a:gd name="T3" fmla="*/ 475 h 3298"/>
                  <a:gd name="T4" fmla="*/ 2711 w 3212"/>
                  <a:gd name="T5" fmla="*/ 199 h 3298"/>
                  <a:gd name="T6" fmla="*/ 2384 w 3212"/>
                  <a:gd name="T7" fmla="*/ 19 h 3298"/>
                  <a:gd name="T8" fmla="*/ 2347 w 3212"/>
                  <a:gd name="T9" fmla="*/ 4 h 3298"/>
                  <a:gd name="T10" fmla="*/ 2278 w 3212"/>
                  <a:gd name="T11" fmla="*/ 47 h 3298"/>
                  <a:gd name="T12" fmla="*/ 2171 w 3212"/>
                  <a:gd name="T13" fmla="*/ 190 h 3298"/>
                  <a:gd name="T14" fmla="*/ 1698 w 3212"/>
                  <a:gd name="T15" fmla="*/ 610 h 3298"/>
                  <a:gd name="T16" fmla="*/ 716 w 3212"/>
                  <a:gd name="T17" fmla="*/ 1337 h 3298"/>
                  <a:gd name="T18" fmla="*/ 296 w 3212"/>
                  <a:gd name="T19" fmla="*/ 1713 h 3298"/>
                  <a:gd name="T20" fmla="*/ 59 w 3212"/>
                  <a:gd name="T21" fmla="*/ 2061 h 3298"/>
                  <a:gd name="T22" fmla="*/ 0 w 3212"/>
                  <a:gd name="T23" fmla="*/ 2479 h 3298"/>
                  <a:gd name="T24" fmla="*/ 29 w 3212"/>
                  <a:gd name="T25" fmla="*/ 2758 h 3298"/>
                  <a:gd name="T26" fmla="*/ 183 w 3212"/>
                  <a:gd name="T27" fmla="*/ 2915 h 3298"/>
                  <a:gd name="T28" fmla="*/ 615 w 3212"/>
                  <a:gd name="T29" fmla="*/ 3255 h 3298"/>
                  <a:gd name="T30" fmla="*/ 886 w 3212"/>
                  <a:gd name="T31" fmla="*/ 3291 h 3298"/>
                  <a:gd name="T32" fmla="*/ 1138 w 3212"/>
                  <a:gd name="T33" fmla="*/ 3171 h 3298"/>
                  <a:gd name="T34" fmla="*/ 1808 w 3212"/>
                  <a:gd name="T35" fmla="*/ 2600 h 3298"/>
                  <a:gd name="T36" fmla="*/ 2812 w 3212"/>
                  <a:gd name="T37" fmla="*/ 1724 h 3298"/>
                  <a:gd name="T38" fmla="*/ 3103 w 3212"/>
                  <a:gd name="T39" fmla="*/ 1438 h 3298"/>
                  <a:gd name="T40" fmla="*/ 3146 w 3212"/>
                  <a:gd name="T41" fmla="*/ 1401 h 3298"/>
                  <a:gd name="T42" fmla="*/ 3193 w 3212"/>
                  <a:gd name="T43" fmla="*/ 1183 h 3298"/>
                  <a:gd name="T44" fmla="*/ 3208 w 3212"/>
                  <a:gd name="T45" fmla="*/ 620 h 3298"/>
                  <a:gd name="T46" fmla="*/ 1001 w 3212"/>
                  <a:gd name="T47" fmla="*/ 3114 h 3298"/>
                  <a:gd name="T48" fmla="*/ 881 w 3212"/>
                  <a:gd name="T49" fmla="*/ 3066 h 3298"/>
                  <a:gd name="T50" fmla="*/ 844 w 3212"/>
                  <a:gd name="T51" fmla="*/ 2610 h 3298"/>
                  <a:gd name="T52" fmla="*/ 840 w 3212"/>
                  <a:gd name="T53" fmla="*/ 2398 h 3298"/>
                  <a:gd name="T54" fmla="*/ 401 w 3212"/>
                  <a:gd name="T55" fmla="*/ 2082 h 3298"/>
                  <a:gd name="T56" fmla="*/ 241 w 3212"/>
                  <a:gd name="T57" fmla="*/ 1969 h 3298"/>
                  <a:gd name="T58" fmla="*/ 752 w 3212"/>
                  <a:gd name="T59" fmla="*/ 2141 h 3298"/>
                  <a:gd name="T60" fmla="*/ 1034 w 3212"/>
                  <a:gd name="T61" fmla="*/ 2354 h 3298"/>
                  <a:gd name="T62" fmla="*/ 1418 w 3212"/>
                  <a:gd name="T63" fmla="*/ 2074 h 3298"/>
                  <a:gd name="T64" fmla="*/ 1624 w 3212"/>
                  <a:gd name="T65" fmla="*/ 1847 h 3298"/>
                  <a:gd name="T66" fmla="*/ 1420 w 3212"/>
                  <a:gd name="T67" fmla="*/ 1596 h 3298"/>
                  <a:gd name="T68" fmla="*/ 1082 w 3212"/>
                  <a:gd name="T69" fmla="*/ 1248 h 3298"/>
                  <a:gd name="T70" fmla="*/ 1614 w 3212"/>
                  <a:gd name="T71" fmla="*/ 825 h 3298"/>
                  <a:gd name="T72" fmla="*/ 2194 w 3212"/>
                  <a:gd name="T73" fmla="*/ 338 h 3298"/>
                  <a:gd name="T74" fmla="*/ 2374 w 3212"/>
                  <a:gd name="T75" fmla="*/ 118 h 3298"/>
                  <a:gd name="T76" fmla="*/ 2661 w 3212"/>
                  <a:gd name="T77" fmla="*/ 304 h 3298"/>
                  <a:gd name="T78" fmla="*/ 2993 w 3212"/>
                  <a:gd name="T79" fmla="*/ 603 h 3298"/>
                  <a:gd name="T80" fmla="*/ 2474 w 3212"/>
                  <a:gd name="T81" fmla="*/ 1257 h 3298"/>
                  <a:gd name="T82" fmla="*/ 1732 w 3212"/>
                  <a:gd name="T83" fmla="*/ 1951 h 3298"/>
                  <a:gd name="T84" fmla="*/ 1047 w 3212"/>
                  <a:gd name="T85" fmla="*/ 2462 h 3298"/>
                  <a:gd name="T86" fmla="*/ 1012 w 3212"/>
                  <a:gd name="T87" fmla="*/ 2472 h 3298"/>
                  <a:gd name="T88" fmla="*/ 3078 w 3212"/>
                  <a:gd name="T89" fmla="*/ 1147 h 3298"/>
                  <a:gd name="T90" fmla="*/ 3067 w 3212"/>
                  <a:gd name="T91" fmla="*/ 1301 h 3298"/>
                  <a:gd name="T92" fmla="*/ 3051 w 3212"/>
                  <a:gd name="T93" fmla="*/ 1343 h 3298"/>
                  <a:gd name="T94" fmla="*/ 3018 w 3212"/>
                  <a:gd name="T95" fmla="*/ 1366 h 3298"/>
                  <a:gd name="T96" fmla="*/ 2890 w 3212"/>
                  <a:gd name="T97" fmla="*/ 1493 h 3298"/>
                  <a:gd name="T98" fmla="*/ 1823 w 3212"/>
                  <a:gd name="T99" fmla="*/ 2434 h 3298"/>
                  <a:gd name="T100" fmla="*/ 1765 w 3212"/>
                  <a:gd name="T101" fmla="*/ 2231 h 3298"/>
                  <a:gd name="T102" fmla="*/ 1749 w 3212"/>
                  <a:gd name="T103" fmla="*/ 2105 h 3298"/>
                  <a:gd name="T104" fmla="*/ 2236 w 3212"/>
                  <a:gd name="T105" fmla="*/ 1651 h 3298"/>
                  <a:gd name="T106" fmla="*/ 3095 w 3212"/>
                  <a:gd name="T107" fmla="*/ 770 h 3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212" h="3298">
                    <a:moveTo>
                      <a:pt x="3208" y="620"/>
                    </a:moveTo>
                    <a:lnTo>
                      <a:pt x="3206" y="606"/>
                    </a:lnTo>
                    <a:lnTo>
                      <a:pt x="3192" y="581"/>
                    </a:lnTo>
                    <a:lnTo>
                      <a:pt x="3169" y="566"/>
                    </a:lnTo>
                    <a:lnTo>
                      <a:pt x="3143" y="561"/>
                    </a:lnTo>
                    <a:lnTo>
                      <a:pt x="3130" y="564"/>
                    </a:lnTo>
                    <a:lnTo>
                      <a:pt x="3101" y="533"/>
                    </a:lnTo>
                    <a:lnTo>
                      <a:pt x="3035" y="475"/>
                    </a:lnTo>
                    <a:lnTo>
                      <a:pt x="3003" y="448"/>
                    </a:lnTo>
                    <a:lnTo>
                      <a:pt x="2931" y="383"/>
                    </a:lnTo>
                    <a:lnTo>
                      <a:pt x="2786" y="258"/>
                    </a:lnTo>
                    <a:lnTo>
                      <a:pt x="2711" y="199"/>
                    </a:lnTo>
                    <a:lnTo>
                      <a:pt x="2651" y="148"/>
                    </a:lnTo>
                    <a:lnTo>
                      <a:pt x="2507" y="53"/>
                    </a:lnTo>
                    <a:lnTo>
                      <a:pt x="2432" y="24"/>
                    </a:lnTo>
                    <a:lnTo>
                      <a:pt x="2384" y="19"/>
                    </a:lnTo>
                    <a:lnTo>
                      <a:pt x="2363" y="20"/>
                    </a:lnTo>
                    <a:lnTo>
                      <a:pt x="2361" y="17"/>
                    </a:lnTo>
                    <a:lnTo>
                      <a:pt x="2358" y="14"/>
                    </a:lnTo>
                    <a:lnTo>
                      <a:pt x="2347" y="4"/>
                    </a:lnTo>
                    <a:lnTo>
                      <a:pt x="2320" y="0"/>
                    </a:lnTo>
                    <a:lnTo>
                      <a:pt x="2294" y="10"/>
                    </a:lnTo>
                    <a:lnTo>
                      <a:pt x="2278" y="32"/>
                    </a:lnTo>
                    <a:lnTo>
                      <a:pt x="2278" y="47"/>
                    </a:lnTo>
                    <a:lnTo>
                      <a:pt x="2276" y="62"/>
                    </a:lnTo>
                    <a:lnTo>
                      <a:pt x="2253" y="102"/>
                    </a:lnTo>
                    <a:lnTo>
                      <a:pt x="2199" y="163"/>
                    </a:lnTo>
                    <a:lnTo>
                      <a:pt x="2171" y="190"/>
                    </a:lnTo>
                    <a:lnTo>
                      <a:pt x="2102" y="260"/>
                    </a:lnTo>
                    <a:lnTo>
                      <a:pt x="1952" y="394"/>
                    </a:lnTo>
                    <a:lnTo>
                      <a:pt x="1878" y="459"/>
                    </a:lnTo>
                    <a:lnTo>
                      <a:pt x="1698" y="610"/>
                    </a:lnTo>
                    <a:lnTo>
                      <a:pt x="1326" y="897"/>
                    </a:lnTo>
                    <a:lnTo>
                      <a:pt x="1138" y="1036"/>
                    </a:lnTo>
                    <a:lnTo>
                      <a:pt x="969" y="1157"/>
                    </a:lnTo>
                    <a:lnTo>
                      <a:pt x="716" y="1337"/>
                    </a:lnTo>
                    <a:lnTo>
                      <a:pt x="553" y="1467"/>
                    </a:lnTo>
                    <a:lnTo>
                      <a:pt x="475" y="1536"/>
                    </a:lnTo>
                    <a:lnTo>
                      <a:pt x="415" y="1592"/>
                    </a:lnTo>
                    <a:lnTo>
                      <a:pt x="296" y="1713"/>
                    </a:lnTo>
                    <a:lnTo>
                      <a:pt x="186" y="1845"/>
                    </a:lnTo>
                    <a:lnTo>
                      <a:pt x="117" y="1951"/>
                    </a:lnTo>
                    <a:lnTo>
                      <a:pt x="77" y="2024"/>
                    </a:lnTo>
                    <a:lnTo>
                      <a:pt x="59" y="2061"/>
                    </a:lnTo>
                    <a:lnTo>
                      <a:pt x="44" y="2100"/>
                    </a:lnTo>
                    <a:lnTo>
                      <a:pt x="21" y="2181"/>
                    </a:lnTo>
                    <a:lnTo>
                      <a:pt x="2" y="2306"/>
                    </a:lnTo>
                    <a:lnTo>
                      <a:pt x="0" y="2479"/>
                    </a:lnTo>
                    <a:lnTo>
                      <a:pt x="12" y="2650"/>
                    </a:lnTo>
                    <a:lnTo>
                      <a:pt x="18" y="2732"/>
                    </a:lnTo>
                    <a:lnTo>
                      <a:pt x="19" y="2742"/>
                    </a:lnTo>
                    <a:lnTo>
                      <a:pt x="29" y="2758"/>
                    </a:lnTo>
                    <a:lnTo>
                      <a:pt x="49" y="2771"/>
                    </a:lnTo>
                    <a:lnTo>
                      <a:pt x="67" y="2770"/>
                    </a:lnTo>
                    <a:lnTo>
                      <a:pt x="101" y="2817"/>
                    </a:lnTo>
                    <a:lnTo>
                      <a:pt x="183" y="2915"/>
                    </a:lnTo>
                    <a:lnTo>
                      <a:pt x="278" y="3016"/>
                    </a:lnTo>
                    <a:lnTo>
                      <a:pt x="383" y="3109"/>
                    </a:lnTo>
                    <a:lnTo>
                      <a:pt x="497" y="3193"/>
                    </a:lnTo>
                    <a:lnTo>
                      <a:pt x="615" y="3255"/>
                    </a:lnTo>
                    <a:lnTo>
                      <a:pt x="704" y="3285"/>
                    </a:lnTo>
                    <a:lnTo>
                      <a:pt x="765" y="3297"/>
                    </a:lnTo>
                    <a:lnTo>
                      <a:pt x="825" y="3298"/>
                    </a:lnTo>
                    <a:lnTo>
                      <a:pt x="886" y="3291"/>
                    </a:lnTo>
                    <a:lnTo>
                      <a:pt x="916" y="3282"/>
                    </a:lnTo>
                    <a:lnTo>
                      <a:pt x="955" y="3271"/>
                    </a:lnTo>
                    <a:lnTo>
                      <a:pt x="1030" y="3236"/>
                    </a:lnTo>
                    <a:lnTo>
                      <a:pt x="1138" y="3171"/>
                    </a:lnTo>
                    <a:lnTo>
                      <a:pt x="1342" y="3009"/>
                    </a:lnTo>
                    <a:lnTo>
                      <a:pt x="1463" y="2899"/>
                    </a:lnTo>
                    <a:lnTo>
                      <a:pt x="1634" y="2748"/>
                    </a:lnTo>
                    <a:lnTo>
                      <a:pt x="1808" y="2600"/>
                    </a:lnTo>
                    <a:lnTo>
                      <a:pt x="2017" y="2424"/>
                    </a:lnTo>
                    <a:lnTo>
                      <a:pt x="2429" y="2066"/>
                    </a:lnTo>
                    <a:lnTo>
                      <a:pt x="2633" y="1884"/>
                    </a:lnTo>
                    <a:lnTo>
                      <a:pt x="2812" y="1724"/>
                    </a:lnTo>
                    <a:lnTo>
                      <a:pt x="2987" y="1560"/>
                    </a:lnTo>
                    <a:lnTo>
                      <a:pt x="3021" y="1530"/>
                    </a:lnTo>
                    <a:lnTo>
                      <a:pt x="3075" y="1478"/>
                    </a:lnTo>
                    <a:lnTo>
                      <a:pt x="3103" y="1438"/>
                    </a:lnTo>
                    <a:lnTo>
                      <a:pt x="3111" y="1416"/>
                    </a:lnTo>
                    <a:lnTo>
                      <a:pt x="3124" y="1415"/>
                    </a:lnTo>
                    <a:lnTo>
                      <a:pt x="3134" y="1409"/>
                    </a:lnTo>
                    <a:lnTo>
                      <a:pt x="3146" y="1401"/>
                    </a:lnTo>
                    <a:lnTo>
                      <a:pt x="3163" y="1378"/>
                    </a:lnTo>
                    <a:lnTo>
                      <a:pt x="3180" y="1337"/>
                    </a:lnTo>
                    <a:lnTo>
                      <a:pt x="3192" y="1241"/>
                    </a:lnTo>
                    <a:lnTo>
                      <a:pt x="3193" y="1183"/>
                    </a:lnTo>
                    <a:lnTo>
                      <a:pt x="3202" y="1042"/>
                    </a:lnTo>
                    <a:lnTo>
                      <a:pt x="3212" y="832"/>
                    </a:lnTo>
                    <a:lnTo>
                      <a:pt x="3212" y="691"/>
                    </a:lnTo>
                    <a:lnTo>
                      <a:pt x="3208" y="620"/>
                    </a:lnTo>
                    <a:close/>
                    <a:moveTo>
                      <a:pt x="1004" y="2495"/>
                    </a:moveTo>
                    <a:lnTo>
                      <a:pt x="998" y="2649"/>
                    </a:lnTo>
                    <a:lnTo>
                      <a:pt x="999" y="2958"/>
                    </a:lnTo>
                    <a:lnTo>
                      <a:pt x="1001" y="3114"/>
                    </a:lnTo>
                    <a:lnTo>
                      <a:pt x="942" y="3145"/>
                    </a:lnTo>
                    <a:lnTo>
                      <a:pt x="880" y="3170"/>
                    </a:lnTo>
                    <a:lnTo>
                      <a:pt x="884" y="3137"/>
                    </a:lnTo>
                    <a:lnTo>
                      <a:pt x="881" y="3066"/>
                    </a:lnTo>
                    <a:lnTo>
                      <a:pt x="868" y="2961"/>
                    </a:lnTo>
                    <a:lnTo>
                      <a:pt x="860" y="2895"/>
                    </a:lnTo>
                    <a:lnTo>
                      <a:pt x="850" y="2780"/>
                    </a:lnTo>
                    <a:lnTo>
                      <a:pt x="844" y="2610"/>
                    </a:lnTo>
                    <a:lnTo>
                      <a:pt x="850" y="2495"/>
                    </a:lnTo>
                    <a:lnTo>
                      <a:pt x="857" y="2439"/>
                    </a:lnTo>
                    <a:lnTo>
                      <a:pt x="856" y="2424"/>
                    </a:lnTo>
                    <a:lnTo>
                      <a:pt x="840" y="2398"/>
                    </a:lnTo>
                    <a:lnTo>
                      <a:pt x="828" y="2390"/>
                    </a:lnTo>
                    <a:lnTo>
                      <a:pt x="717" y="2318"/>
                    </a:lnTo>
                    <a:lnTo>
                      <a:pt x="506" y="2162"/>
                    </a:lnTo>
                    <a:lnTo>
                      <a:pt x="401" y="2082"/>
                    </a:lnTo>
                    <a:lnTo>
                      <a:pt x="382" y="2064"/>
                    </a:lnTo>
                    <a:lnTo>
                      <a:pt x="314" y="2010"/>
                    </a:lnTo>
                    <a:lnTo>
                      <a:pt x="264" y="1978"/>
                    </a:lnTo>
                    <a:lnTo>
                      <a:pt x="241" y="1969"/>
                    </a:lnTo>
                    <a:lnTo>
                      <a:pt x="294" y="1899"/>
                    </a:lnTo>
                    <a:lnTo>
                      <a:pt x="350" y="1830"/>
                    </a:lnTo>
                    <a:lnTo>
                      <a:pt x="510" y="1955"/>
                    </a:lnTo>
                    <a:lnTo>
                      <a:pt x="752" y="2141"/>
                    </a:lnTo>
                    <a:lnTo>
                      <a:pt x="909" y="2270"/>
                    </a:lnTo>
                    <a:lnTo>
                      <a:pt x="985" y="2338"/>
                    </a:lnTo>
                    <a:lnTo>
                      <a:pt x="999" y="2349"/>
                    </a:lnTo>
                    <a:lnTo>
                      <a:pt x="1034" y="2354"/>
                    </a:lnTo>
                    <a:lnTo>
                      <a:pt x="1053" y="2346"/>
                    </a:lnTo>
                    <a:lnTo>
                      <a:pt x="1132" y="2302"/>
                    </a:lnTo>
                    <a:lnTo>
                      <a:pt x="1280" y="2195"/>
                    </a:lnTo>
                    <a:lnTo>
                      <a:pt x="1418" y="2074"/>
                    </a:lnTo>
                    <a:lnTo>
                      <a:pt x="1548" y="1943"/>
                    </a:lnTo>
                    <a:lnTo>
                      <a:pt x="1610" y="1877"/>
                    </a:lnTo>
                    <a:lnTo>
                      <a:pt x="1617" y="1868"/>
                    </a:lnTo>
                    <a:lnTo>
                      <a:pt x="1624" y="1847"/>
                    </a:lnTo>
                    <a:lnTo>
                      <a:pt x="1626" y="1827"/>
                    </a:lnTo>
                    <a:lnTo>
                      <a:pt x="1617" y="1807"/>
                    </a:lnTo>
                    <a:lnTo>
                      <a:pt x="1610" y="1796"/>
                    </a:lnTo>
                    <a:lnTo>
                      <a:pt x="1420" y="1596"/>
                    </a:lnTo>
                    <a:lnTo>
                      <a:pt x="1231" y="1395"/>
                    </a:lnTo>
                    <a:lnTo>
                      <a:pt x="1201" y="1360"/>
                    </a:lnTo>
                    <a:lnTo>
                      <a:pt x="1132" y="1288"/>
                    </a:lnTo>
                    <a:lnTo>
                      <a:pt x="1082" y="1248"/>
                    </a:lnTo>
                    <a:lnTo>
                      <a:pt x="1056" y="1235"/>
                    </a:lnTo>
                    <a:lnTo>
                      <a:pt x="1244" y="1103"/>
                    </a:lnTo>
                    <a:lnTo>
                      <a:pt x="1430" y="964"/>
                    </a:lnTo>
                    <a:lnTo>
                      <a:pt x="1614" y="825"/>
                    </a:lnTo>
                    <a:lnTo>
                      <a:pt x="1885" y="607"/>
                    </a:lnTo>
                    <a:lnTo>
                      <a:pt x="2060" y="458"/>
                    </a:lnTo>
                    <a:lnTo>
                      <a:pt x="2145" y="380"/>
                    </a:lnTo>
                    <a:lnTo>
                      <a:pt x="2194" y="338"/>
                    </a:lnTo>
                    <a:lnTo>
                      <a:pt x="2299" y="235"/>
                    </a:lnTo>
                    <a:lnTo>
                      <a:pt x="2344" y="177"/>
                    </a:lnTo>
                    <a:lnTo>
                      <a:pt x="2367" y="138"/>
                    </a:lnTo>
                    <a:lnTo>
                      <a:pt x="2374" y="118"/>
                    </a:lnTo>
                    <a:lnTo>
                      <a:pt x="2422" y="140"/>
                    </a:lnTo>
                    <a:lnTo>
                      <a:pt x="2466" y="163"/>
                    </a:lnTo>
                    <a:lnTo>
                      <a:pt x="2534" y="206"/>
                    </a:lnTo>
                    <a:lnTo>
                      <a:pt x="2661" y="304"/>
                    </a:lnTo>
                    <a:lnTo>
                      <a:pt x="2721" y="354"/>
                    </a:lnTo>
                    <a:lnTo>
                      <a:pt x="2833" y="453"/>
                    </a:lnTo>
                    <a:lnTo>
                      <a:pt x="2944" y="554"/>
                    </a:lnTo>
                    <a:lnTo>
                      <a:pt x="2993" y="603"/>
                    </a:lnTo>
                    <a:lnTo>
                      <a:pt x="3048" y="646"/>
                    </a:lnTo>
                    <a:lnTo>
                      <a:pt x="2937" y="771"/>
                    </a:lnTo>
                    <a:lnTo>
                      <a:pt x="2708" y="1016"/>
                    </a:lnTo>
                    <a:lnTo>
                      <a:pt x="2474" y="1257"/>
                    </a:lnTo>
                    <a:lnTo>
                      <a:pt x="2233" y="1490"/>
                    </a:lnTo>
                    <a:lnTo>
                      <a:pt x="2112" y="1605"/>
                    </a:lnTo>
                    <a:lnTo>
                      <a:pt x="1987" y="1720"/>
                    </a:lnTo>
                    <a:lnTo>
                      <a:pt x="1732" y="1951"/>
                    </a:lnTo>
                    <a:lnTo>
                      <a:pt x="1467" y="2169"/>
                    </a:lnTo>
                    <a:lnTo>
                      <a:pt x="1261" y="2322"/>
                    </a:lnTo>
                    <a:lnTo>
                      <a:pt x="1120" y="2417"/>
                    </a:lnTo>
                    <a:lnTo>
                      <a:pt x="1047" y="2462"/>
                    </a:lnTo>
                    <a:lnTo>
                      <a:pt x="1047" y="2462"/>
                    </a:lnTo>
                    <a:lnTo>
                      <a:pt x="1047" y="2463"/>
                    </a:lnTo>
                    <a:lnTo>
                      <a:pt x="1033" y="2460"/>
                    </a:lnTo>
                    <a:lnTo>
                      <a:pt x="1012" y="2472"/>
                    </a:lnTo>
                    <a:lnTo>
                      <a:pt x="1005" y="2485"/>
                    </a:lnTo>
                    <a:lnTo>
                      <a:pt x="1004" y="2495"/>
                    </a:lnTo>
                    <a:close/>
                    <a:moveTo>
                      <a:pt x="3082" y="1081"/>
                    </a:moveTo>
                    <a:lnTo>
                      <a:pt x="3078" y="1147"/>
                    </a:lnTo>
                    <a:lnTo>
                      <a:pt x="3074" y="1213"/>
                    </a:lnTo>
                    <a:lnTo>
                      <a:pt x="3072" y="1247"/>
                    </a:lnTo>
                    <a:lnTo>
                      <a:pt x="3069" y="1280"/>
                    </a:lnTo>
                    <a:lnTo>
                      <a:pt x="3067" y="1301"/>
                    </a:lnTo>
                    <a:lnTo>
                      <a:pt x="3065" y="1316"/>
                    </a:lnTo>
                    <a:lnTo>
                      <a:pt x="3059" y="1320"/>
                    </a:lnTo>
                    <a:lnTo>
                      <a:pt x="3052" y="1334"/>
                    </a:lnTo>
                    <a:lnTo>
                      <a:pt x="3051" y="1343"/>
                    </a:lnTo>
                    <a:lnTo>
                      <a:pt x="3038" y="1349"/>
                    </a:lnTo>
                    <a:lnTo>
                      <a:pt x="3018" y="1372"/>
                    </a:lnTo>
                    <a:lnTo>
                      <a:pt x="3016" y="1389"/>
                    </a:lnTo>
                    <a:lnTo>
                      <a:pt x="3018" y="1366"/>
                    </a:lnTo>
                    <a:lnTo>
                      <a:pt x="3010" y="1369"/>
                    </a:lnTo>
                    <a:lnTo>
                      <a:pt x="2990" y="1393"/>
                    </a:lnTo>
                    <a:lnTo>
                      <a:pt x="2941" y="1444"/>
                    </a:lnTo>
                    <a:lnTo>
                      <a:pt x="2890" y="1493"/>
                    </a:lnTo>
                    <a:lnTo>
                      <a:pt x="2734" y="1637"/>
                    </a:lnTo>
                    <a:lnTo>
                      <a:pt x="2574" y="1779"/>
                    </a:lnTo>
                    <a:lnTo>
                      <a:pt x="2201" y="2110"/>
                    </a:lnTo>
                    <a:lnTo>
                      <a:pt x="1823" y="2434"/>
                    </a:lnTo>
                    <a:lnTo>
                      <a:pt x="1804" y="2451"/>
                    </a:lnTo>
                    <a:lnTo>
                      <a:pt x="1785" y="2467"/>
                    </a:lnTo>
                    <a:lnTo>
                      <a:pt x="1778" y="2349"/>
                    </a:lnTo>
                    <a:lnTo>
                      <a:pt x="1765" y="2231"/>
                    </a:lnTo>
                    <a:lnTo>
                      <a:pt x="1764" y="2181"/>
                    </a:lnTo>
                    <a:lnTo>
                      <a:pt x="1765" y="2130"/>
                    </a:lnTo>
                    <a:lnTo>
                      <a:pt x="1764" y="2118"/>
                    </a:lnTo>
                    <a:lnTo>
                      <a:pt x="1749" y="2105"/>
                    </a:lnTo>
                    <a:lnTo>
                      <a:pt x="1739" y="2103"/>
                    </a:lnTo>
                    <a:lnTo>
                      <a:pt x="1927" y="1936"/>
                    </a:lnTo>
                    <a:lnTo>
                      <a:pt x="2106" y="1769"/>
                    </a:lnTo>
                    <a:lnTo>
                      <a:pt x="2236" y="1651"/>
                    </a:lnTo>
                    <a:lnTo>
                      <a:pt x="2489" y="1406"/>
                    </a:lnTo>
                    <a:lnTo>
                      <a:pt x="2737" y="1157"/>
                    </a:lnTo>
                    <a:lnTo>
                      <a:pt x="2977" y="901"/>
                    </a:lnTo>
                    <a:lnTo>
                      <a:pt x="3095" y="770"/>
                    </a:lnTo>
                    <a:lnTo>
                      <a:pt x="3093" y="926"/>
                    </a:lnTo>
                    <a:lnTo>
                      <a:pt x="3082" y="10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6" name="Freeform 18"/>
              <p:cNvSpPr>
                <a:spLocks/>
              </p:cNvSpPr>
              <p:nvPr/>
            </p:nvSpPr>
            <p:spPr bwMode="auto">
              <a:xfrm>
                <a:off x="1398" y="2746"/>
                <a:ext cx="212" cy="132"/>
              </a:xfrm>
              <a:custGeom>
                <a:avLst/>
                <a:gdLst>
                  <a:gd name="T0" fmla="*/ 544 w 635"/>
                  <a:gd name="T1" fmla="*/ 0 h 398"/>
                  <a:gd name="T2" fmla="*/ 504 w 635"/>
                  <a:gd name="T3" fmla="*/ 18 h 398"/>
                  <a:gd name="T4" fmla="*/ 496 w 635"/>
                  <a:gd name="T5" fmla="*/ 52 h 398"/>
                  <a:gd name="T6" fmla="*/ 530 w 635"/>
                  <a:gd name="T7" fmla="*/ 177 h 398"/>
                  <a:gd name="T8" fmla="*/ 515 w 635"/>
                  <a:gd name="T9" fmla="*/ 226 h 398"/>
                  <a:gd name="T10" fmla="*/ 478 w 635"/>
                  <a:gd name="T11" fmla="*/ 262 h 398"/>
                  <a:gd name="T12" fmla="*/ 403 w 635"/>
                  <a:gd name="T13" fmla="*/ 291 h 398"/>
                  <a:gd name="T14" fmla="*/ 352 w 635"/>
                  <a:gd name="T15" fmla="*/ 272 h 398"/>
                  <a:gd name="T16" fmla="*/ 332 w 635"/>
                  <a:gd name="T17" fmla="*/ 226 h 398"/>
                  <a:gd name="T18" fmla="*/ 331 w 635"/>
                  <a:gd name="T19" fmla="*/ 198 h 398"/>
                  <a:gd name="T20" fmla="*/ 303 w 635"/>
                  <a:gd name="T21" fmla="*/ 164 h 398"/>
                  <a:gd name="T22" fmla="*/ 246 w 635"/>
                  <a:gd name="T23" fmla="*/ 180 h 398"/>
                  <a:gd name="T24" fmla="*/ 236 w 635"/>
                  <a:gd name="T25" fmla="*/ 209 h 398"/>
                  <a:gd name="T26" fmla="*/ 220 w 635"/>
                  <a:gd name="T27" fmla="*/ 268 h 398"/>
                  <a:gd name="T28" fmla="*/ 160 w 635"/>
                  <a:gd name="T29" fmla="*/ 310 h 398"/>
                  <a:gd name="T30" fmla="*/ 122 w 635"/>
                  <a:gd name="T31" fmla="*/ 304 h 398"/>
                  <a:gd name="T32" fmla="*/ 83 w 635"/>
                  <a:gd name="T33" fmla="*/ 270 h 398"/>
                  <a:gd name="T34" fmla="*/ 83 w 635"/>
                  <a:gd name="T35" fmla="*/ 182 h 398"/>
                  <a:gd name="T36" fmla="*/ 90 w 635"/>
                  <a:gd name="T37" fmla="*/ 149 h 398"/>
                  <a:gd name="T38" fmla="*/ 62 w 635"/>
                  <a:gd name="T39" fmla="*/ 126 h 398"/>
                  <a:gd name="T40" fmla="*/ 34 w 635"/>
                  <a:gd name="T41" fmla="*/ 139 h 398"/>
                  <a:gd name="T42" fmla="*/ 7 w 635"/>
                  <a:gd name="T43" fmla="*/ 193 h 398"/>
                  <a:gd name="T44" fmla="*/ 3 w 635"/>
                  <a:gd name="T45" fmla="*/ 268 h 398"/>
                  <a:gd name="T46" fmla="*/ 31 w 635"/>
                  <a:gd name="T47" fmla="*/ 336 h 398"/>
                  <a:gd name="T48" fmla="*/ 93 w 635"/>
                  <a:gd name="T49" fmla="*/ 383 h 398"/>
                  <a:gd name="T50" fmla="*/ 139 w 635"/>
                  <a:gd name="T51" fmla="*/ 398 h 398"/>
                  <a:gd name="T52" fmla="*/ 229 w 635"/>
                  <a:gd name="T53" fmla="*/ 383 h 398"/>
                  <a:gd name="T54" fmla="*/ 279 w 635"/>
                  <a:gd name="T55" fmla="*/ 339 h 398"/>
                  <a:gd name="T56" fmla="*/ 350 w 635"/>
                  <a:gd name="T57" fmla="*/ 379 h 398"/>
                  <a:gd name="T58" fmla="*/ 470 w 635"/>
                  <a:gd name="T59" fmla="*/ 375 h 398"/>
                  <a:gd name="T60" fmla="*/ 527 w 635"/>
                  <a:gd name="T61" fmla="*/ 350 h 398"/>
                  <a:gd name="T62" fmla="*/ 600 w 635"/>
                  <a:gd name="T63" fmla="*/ 271 h 398"/>
                  <a:gd name="T64" fmla="*/ 635 w 635"/>
                  <a:gd name="T65" fmla="*/ 166 h 398"/>
                  <a:gd name="T66" fmla="*/ 614 w 635"/>
                  <a:gd name="T67" fmla="*/ 64 h 398"/>
                  <a:gd name="T68" fmla="*/ 555 w 635"/>
                  <a:gd name="T69" fmla="*/ 6 h 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635" h="398">
                    <a:moveTo>
                      <a:pt x="555" y="6"/>
                    </a:moveTo>
                    <a:lnTo>
                      <a:pt x="544" y="0"/>
                    </a:lnTo>
                    <a:lnTo>
                      <a:pt x="521" y="3"/>
                    </a:lnTo>
                    <a:lnTo>
                      <a:pt x="504" y="18"/>
                    </a:lnTo>
                    <a:lnTo>
                      <a:pt x="495" y="39"/>
                    </a:lnTo>
                    <a:lnTo>
                      <a:pt x="496" y="52"/>
                    </a:lnTo>
                    <a:lnTo>
                      <a:pt x="514" y="113"/>
                    </a:lnTo>
                    <a:lnTo>
                      <a:pt x="530" y="177"/>
                    </a:lnTo>
                    <a:lnTo>
                      <a:pt x="527" y="202"/>
                    </a:lnTo>
                    <a:lnTo>
                      <a:pt x="515" y="226"/>
                    </a:lnTo>
                    <a:lnTo>
                      <a:pt x="494" y="251"/>
                    </a:lnTo>
                    <a:lnTo>
                      <a:pt x="478" y="262"/>
                    </a:lnTo>
                    <a:lnTo>
                      <a:pt x="453" y="278"/>
                    </a:lnTo>
                    <a:lnTo>
                      <a:pt x="403" y="291"/>
                    </a:lnTo>
                    <a:lnTo>
                      <a:pt x="370" y="284"/>
                    </a:lnTo>
                    <a:lnTo>
                      <a:pt x="352" y="272"/>
                    </a:lnTo>
                    <a:lnTo>
                      <a:pt x="339" y="252"/>
                    </a:lnTo>
                    <a:lnTo>
                      <a:pt x="332" y="226"/>
                    </a:lnTo>
                    <a:lnTo>
                      <a:pt x="332" y="209"/>
                    </a:lnTo>
                    <a:lnTo>
                      <a:pt x="331" y="198"/>
                    </a:lnTo>
                    <a:lnTo>
                      <a:pt x="324" y="180"/>
                    </a:lnTo>
                    <a:lnTo>
                      <a:pt x="303" y="164"/>
                    </a:lnTo>
                    <a:lnTo>
                      <a:pt x="268" y="164"/>
                    </a:lnTo>
                    <a:lnTo>
                      <a:pt x="246" y="180"/>
                    </a:lnTo>
                    <a:lnTo>
                      <a:pt x="237" y="198"/>
                    </a:lnTo>
                    <a:lnTo>
                      <a:pt x="236" y="209"/>
                    </a:lnTo>
                    <a:lnTo>
                      <a:pt x="233" y="231"/>
                    </a:lnTo>
                    <a:lnTo>
                      <a:pt x="220" y="268"/>
                    </a:lnTo>
                    <a:lnTo>
                      <a:pt x="196" y="297"/>
                    </a:lnTo>
                    <a:lnTo>
                      <a:pt x="160" y="310"/>
                    </a:lnTo>
                    <a:lnTo>
                      <a:pt x="137" y="307"/>
                    </a:lnTo>
                    <a:lnTo>
                      <a:pt x="122" y="304"/>
                    </a:lnTo>
                    <a:lnTo>
                      <a:pt x="102" y="294"/>
                    </a:lnTo>
                    <a:lnTo>
                      <a:pt x="83" y="270"/>
                    </a:lnTo>
                    <a:lnTo>
                      <a:pt x="76" y="228"/>
                    </a:lnTo>
                    <a:lnTo>
                      <a:pt x="83" y="182"/>
                    </a:lnTo>
                    <a:lnTo>
                      <a:pt x="88" y="162"/>
                    </a:lnTo>
                    <a:lnTo>
                      <a:pt x="90" y="149"/>
                    </a:lnTo>
                    <a:lnTo>
                      <a:pt x="80" y="131"/>
                    </a:lnTo>
                    <a:lnTo>
                      <a:pt x="62" y="126"/>
                    </a:lnTo>
                    <a:lnTo>
                      <a:pt x="43" y="130"/>
                    </a:lnTo>
                    <a:lnTo>
                      <a:pt x="34" y="139"/>
                    </a:lnTo>
                    <a:lnTo>
                      <a:pt x="23" y="157"/>
                    </a:lnTo>
                    <a:lnTo>
                      <a:pt x="7" y="193"/>
                    </a:lnTo>
                    <a:lnTo>
                      <a:pt x="0" y="232"/>
                    </a:lnTo>
                    <a:lnTo>
                      <a:pt x="3" y="268"/>
                    </a:lnTo>
                    <a:lnTo>
                      <a:pt x="13" y="304"/>
                    </a:lnTo>
                    <a:lnTo>
                      <a:pt x="31" y="336"/>
                    </a:lnTo>
                    <a:lnTo>
                      <a:pt x="59" y="362"/>
                    </a:lnTo>
                    <a:lnTo>
                      <a:pt x="93" y="383"/>
                    </a:lnTo>
                    <a:lnTo>
                      <a:pt x="113" y="390"/>
                    </a:lnTo>
                    <a:lnTo>
                      <a:pt x="139" y="398"/>
                    </a:lnTo>
                    <a:lnTo>
                      <a:pt x="187" y="398"/>
                    </a:lnTo>
                    <a:lnTo>
                      <a:pt x="229" y="383"/>
                    </a:lnTo>
                    <a:lnTo>
                      <a:pt x="265" y="356"/>
                    </a:lnTo>
                    <a:lnTo>
                      <a:pt x="279" y="339"/>
                    </a:lnTo>
                    <a:lnTo>
                      <a:pt x="299" y="356"/>
                    </a:lnTo>
                    <a:lnTo>
                      <a:pt x="350" y="379"/>
                    </a:lnTo>
                    <a:lnTo>
                      <a:pt x="409" y="386"/>
                    </a:lnTo>
                    <a:lnTo>
                      <a:pt x="470" y="375"/>
                    </a:lnTo>
                    <a:lnTo>
                      <a:pt x="502" y="362"/>
                    </a:lnTo>
                    <a:lnTo>
                      <a:pt x="527" y="350"/>
                    </a:lnTo>
                    <a:lnTo>
                      <a:pt x="567" y="316"/>
                    </a:lnTo>
                    <a:lnTo>
                      <a:pt x="600" y="271"/>
                    </a:lnTo>
                    <a:lnTo>
                      <a:pt x="623" y="221"/>
                    </a:lnTo>
                    <a:lnTo>
                      <a:pt x="635" y="166"/>
                    </a:lnTo>
                    <a:lnTo>
                      <a:pt x="632" y="113"/>
                    </a:lnTo>
                    <a:lnTo>
                      <a:pt x="614" y="64"/>
                    </a:lnTo>
                    <a:lnTo>
                      <a:pt x="581" y="23"/>
                    </a:lnTo>
                    <a:lnTo>
                      <a:pt x="555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7" name="Freeform 19"/>
              <p:cNvSpPr>
                <a:spLocks/>
              </p:cNvSpPr>
              <p:nvPr/>
            </p:nvSpPr>
            <p:spPr bwMode="auto">
              <a:xfrm>
                <a:off x="1655" y="2515"/>
                <a:ext cx="176" cy="179"/>
              </a:xfrm>
              <a:custGeom>
                <a:avLst/>
                <a:gdLst>
                  <a:gd name="T0" fmla="*/ 301 w 528"/>
                  <a:gd name="T1" fmla="*/ 1 h 538"/>
                  <a:gd name="T2" fmla="*/ 268 w 528"/>
                  <a:gd name="T3" fmla="*/ 27 h 538"/>
                  <a:gd name="T4" fmla="*/ 273 w 528"/>
                  <a:gd name="T5" fmla="*/ 82 h 538"/>
                  <a:gd name="T6" fmla="*/ 298 w 528"/>
                  <a:gd name="T7" fmla="*/ 95 h 538"/>
                  <a:gd name="T8" fmla="*/ 373 w 528"/>
                  <a:gd name="T9" fmla="*/ 112 h 538"/>
                  <a:gd name="T10" fmla="*/ 419 w 528"/>
                  <a:gd name="T11" fmla="*/ 145 h 538"/>
                  <a:gd name="T12" fmla="*/ 423 w 528"/>
                  <a:gd name="T13" fmla="*/ 191 h 538"/>
                  <a:gd name="T14" fmla="*/ 409 w 528"/>
                  <a:gd name="T15" fmla="*/ 220 h 538"/>
                  <a:gd name="T16" fmla="*/ 357 w 528"/>
                  <a:gd name="T17" fmla="*/ 265 h 538"/>
                  <a:gd name="T18" fmla="*/ 245 w 528"/>
                  <a:gd name="T19" fmla="*/ 269 h 538"/>
                  <a:gd name="T20" fmla="*/ 207 w 528"/>
                  <a:gd name="T21" fmla="*/ 256 h 538"/>
                  <a:gd name="T22" fmla="*/ 188 w 528"/>
                  <a:gd name="T23" fmla="*/ 250 h 538"/>
                  <a:gd name="T24" fmla="*/ 150 w 528"/>
                  <a:gd name="T25" fmla="*/ 268 h 538"/>
                  <a:gd name="T26" fmla="*/ 141 w 528"/>
                  <a:gd name="T27" fmla="*/ 324 h 538"/>
                  <a:gd name="T28" fmla="*/ 161 w 528"/>
                  <a:gd name="T29" fmla="*/ 341 h 538"/>
                  <a:gd name="T30" fmla="*/ 173 w 528"/>
                  <a:gd name="T31" fmla="*/ 347 h 538"/>
                  <a:gd name="T32" fmla="*/ 178 w 528"/>
                  <a:gd name="T33" fmla="*/ 348 h 538"/>
                  <a:gd name="T34" fmla="*/ 184 w 528"/>
                  <a:gd name="T35" fmla="*/ 351 h 538"/>
                  <a:gd name="T36" fmla="*/ 220 w 528"/>
                  <a:gd name="T37" fmla="*/ 367 h 538"/>
                  <a:gd name="T38" fmla="*/ 243 w 528"/>
                  <a:gd name="T39" fmla="*/ 399 h 538"/>
                  <a:gd name="T40" fmla="*/ 180 w 528"/>
                  <a:gd name="T41" fmla="*/ 443 h 538"/>
                  <a:gd name="T42" fmla="*/ 131 w 528"/>
                  <a:gd name="T43" fmla="*/ 456 h 538"/>
                  <a:gd name="T44" fmla="*/ 62 w 528"/>
                  <a:gd name="T45" fmla="*/ 456 h 538"/>
                  <a:gd name="T46" fmla="*/ 50 w 528"/>
                  <a:gd name="T47" fmla="*/ 443 h 538"/>
                  <a:gd name="T48" fmla="*/ 10 w 528"/>
                  <a:gd name="T49" fmla="*/ 446 h 538"/>
                  <a:gd name="T50" fmla="*/ 3 w 528"/>
                  <a:gd name="T51" fmla="*/ 475 h 538"/>
                  <a:gd name="T52" fmla="*/ 45 w 528"/>
                  <a:gd name="T53" fmla="*/ 525 h 538"/>
                  <a:gd name="T54" fmla="*/ 134 w 528"/>
                  <a:gd name="T55" fmla="*/ 538 h 538"/>
                  <a:gd name="T56" fmla="*/ 190 w 528"/>
                  <a:gd name="T57" fmla="*/ 528 h 538"/>
                  <a:gd name="T58" fmla="*/ 302 w 528"/>
                  <a:gd name="T59" fmla="*/ 465 h 538"/>
                  <a:gd name="T60" fmla="*/ 355 w 528"/>
                  <a:gd name="T61" fmla="*/ 383 h 538"/>
                  <a:gd name="T62" fmla="*/ 357 w 528"/>
                  <a:gd name="T63" fmla="*/ 366 h 538"/>
                  <a:gd name="T64" fmla="*/ 425 w 528"/>
                  <a:gd name="T65" fmla="*/ 341 h 538"/>
                  <a:gd name="T66" fmla="*/ 497 w 528"/>
                  <a:gd name="T67" fmla="*/ 271 h 538"/>
                  <a:gd name="T68" fmla="*/ 520 w 528"/>
                  <a:gd name="T69" fmla="*/ 220 h 538"/>
                  <a:gd name="T70" fmla="*/ 520 w 528"/>
                  <a:gd name="T71" fmla="*/ 127 h 538"/>
                  <a:gd name="T72" fmla="*/ 469 w 528"/>
                  <a:gd name="T73" fmla="*/ 53 h 538"/>
                  <a:gd name="T74" fmla="*/ 384 w 528"/>
                  <a:gd name="T75" fmla="*/ 9 h 538"/>
                  <a:gd name="T76" fmla="*/ 311 w 528"/>
                  <a:gd name="T77" fmla="*/ 0 h 5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28" h="538">
                    <a:moveTo>
                      <a:pt x="311" y="0"/>
                    </a:moveTo>
                    <a:lnTo>
                      <a:pt x="301" y="1"/>
                    </a:lnTo>
                    <a:lnTo>
                      <a:pt x="285" y="9"/>
                    </a:lnTo>
                    <a:lnTo>
                      <a:pt x="268" y="27"/>
                    </a:lnTo>
                    <a:lnTo>
                      <a:pt x="263" y="60"/>
                    </a:lnTo>
                    <a:lnTo>
                      <a:pt x="273" y="82"/>
                    </a:lnTo>
                    <a:lnTo>
                      <a:pt x="288" y="92"/>
                    </a:lnTo>
                    <a:lnTo>
                      <a:pt x="298" y="95"/>
                    </a:lnTo>
                    <a:lnTo>
                      <a:pt x="321" y="99"/>
                    </a:lnTo>
                    <a:lnTo>
                      <a:pt x="373" y="112"/>
                    </a:lnTo>
                    <a:lnTo>
                      <a:pt x="404" y="129"/>
                    </a:lnTo>
                    <a:lnTo>
                      <a:pt x="419" y="145"/>
                    </a:lnTo>
                    <a:lnTo>
                      <a:pt x="426" y="165"/>
                    </a:lnTo>
                    <a:lnTo>
                      <a:pt x="423" y="191"/>
                    </a:lnTo>
                    <a:lnTo>
                      <a:pt x="416" y="206"/>
                    </a:lnTo>
                    <a:lnTo>
                      <a:pt x="409" y="220"/>
                    </a:lnTo>
                    <a:lnTo>
                      <a:pt x="391" y="242"/>
                    </a:lnTo>
                    <a:lnTo>
                      <a:pt x="357" y="265"/>
                    </a:lnTo>
                    <a:lnTo>
                      <a:pt x="302" y="276"/>
                    </a:lnTo>
                    <a:lnTo>
                      <a:pt x="245" y="269"/>
                    </a:lnTo>
                    <a:lnTo>
                      <a:pt x="217" y="260"/>
                    </a:lnTo>
                    <a:lnTo>
                      <a:pt x="207" y="256"/>
                    </a:lnTo>
                    <a:lnTo>
                      <a:pt x="199" y="253"/>
                    </a:lnTo>
                    <a:lnTo>
                      <a:pt x="188" y="250"/>
                    </a:lnTo>
                    <a:lnTo>
                      <a:pt x="171" y="253"/>
                    </a:lnTo>
                    <a:lnTo>
                      <a:pt x="150" y="268"/>
                    </a:lnTo>
                    <a:lnTo>
                      <a:pt x="135" y="299"/>
                    </a:lnTo>
                    <a:lnTo>
                      <a:pt x="141" y="324"/>
                    </a:lnTo>
                    <a:lnTo>
                      <a:pt x="151" y="337"/>
                    </a:lnTo>
                    <a:lnTo>
                      <a:pt x="161" y="341"/>
                    </a:lnTo>
                    <a:lnTo>
                      <a:pt x="167" y="344"/>
                    </a:lnTo>
                    <a:lnTo>
                      <a:pt x="173" y="347"/>
                    </a:lnTo>
                    <a:lnTo>
                      <a:pt x="173" y="347"/>
                    </a:lnTo>
                    <a:lnTo>
                      <a:pt x="178" y="348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220" y="367"/>
                    </a:lnTo>
                    <a:lnTo>
                      <a:pt x="252" y="386"/>
                    </a:lnTo>
                    <a:lnTo>
                      <a:pt x="243" y="399"/>
                    </a:lnTo>
                    <a:lnTo>
                      <a:pt x="220" y="420"/>
                    </a:lnTo>
                    <a:lnTo>
                      <a:pt x="180" y="443"/>
                    </a:lnTo>
                    <a:lnTo>
                      <a:pt x="150" y="452"/>
                    </a:lnTo>
                    <a:lnTo>
                      <a:pt x="131" y="456"/>
                    </a:lnTo>
                    <a:lnTo>
                      <a:pt x="85" y="459"/>
                    </a:lnTo>
                    <a:lnTo>
                      <a:pt x="62" y="456"/>
                    </a:lnTo>
                    <a:lnTo>
                      <a:pt x="57" y="453"/>
                    </a:lnTo>
                    <a:lnTo>
                      <a:pt x="50" y="443"/>
                    </a:lnTo>
                    <a:lnTo>
                      <a:pt x="30" y="438"/>
                    </a:lnTo>
                    <a:lnTo>
                      <a:pt x="10" y="446"/>
                    </a:lnTo>
                    <a:lnTo>
                      <a:pt x="0" y="463"/>
                    </a:lnTo>
                    <a:lnTo>
                      <a:pt x="3" y="475"/>
                    </a:lnTo>
                    <a:lnTo>
                      <a:pt x="13" y="498"/>
                    </a:lnTo>
                    <a:lnTo>
                      <a:pt x="45" y="525"/>
                    </a:lnTo>
                    <a:lnTo>
                      <a:pt x="88" y="537"/>
                    </a:lnTo>
                    <a:lnTo>
                      <a:pt x="134" y="538"/>
                    </a:lnTo>
                    <a:lnTo>
                      <a:pt x="155" y="534"/>
                    </a:lnTo>
                    <a:lnTo>
                      <a:pt x="190" y="528"/>
                    </a:lnTo>
                    <a:lnTo>
                      <a:pt x="250" y="504"/>
                    </a:lnTo>
                    <a:lnTo>
                      <a:pt x="302" y="465"/>
                    </a:lnTo>
                    <a:lnTo>
                      <a:pt x="341" y="414"/>
                    </a:lnTo>
                    <a:lnTo>
                      <a:pt x="355" y="383"/>
                    </a:lnTo>
                    <a:lnTo>
                      <a:pt x="358" y="374"/>
                    </a:lnTo>
                    <a:lnTo>
                      <a:pt x="357" y="366"/>
                    </a:lnTo>
                    <a:lnTo>
                      <a:pt x="381" y="360"/>
                    </a:lnTo>
                    <a:lnTo>
                      <a:pt x="425" y="341"/>
                    </a:lnTo>
                    <a:lnTo>
                      <a:pt x="463" y="311"/>
                    </a:lnTo>
                    <a:lnTo>
                      <a:pt x="497" y="271"/>
                    </a:lnTo>
                    <a:lnTo>
                      <a:pt x="509" y="246"/>
                    </a:lnTo>
                    <a:lnTo>
                      <a:pt x="520" y="220"/>
                    </a:lnTo>
                    <a:lnTo>
                      <a:pt x="528" y="171"/>
                    </a:lnTo>
                    <a:lnTo>
                      <a:pt x="520" y="127"/>
                    </a:lnTo>
                    <a:lnTo>
                      <a:pt x="499" y="86"/>
                    </a:lnTo>
                    <a:lnTo>
                      <a:pt x="469" y="53"/>
                    </a:lnTo>
                    <a:lnTo>
                      <a:pt x="430" y="26"/>
                    </a:lnTo>
                    <a:lnTo>
                      <a:pt x="384" y="9"/>
                    </a:lnTo>
                    <a:lnTo>
                      <a:pt x="337" y="0"/>
                    </a:lnTo>
                    <a:lnTo>
                      <a:pt x="31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8" name="Freeform 20"/>
              <p:cNvSpPr>
                <a:spLocks/>
              </p:cNvSpPr>
              <p:nvPr/>
            </p:nvSpPr>
            <p:spPr bwMode="auto">
              <a:xfrm>
                <a:off x="1665" y="2702"/>
                <a:ext cx="205" cy="210"/>
              </a:xfrm>
              <a:custGeom>
                <a:avLst/>
                <a:gdLst>
                  <a:gd name="T0" fmla="*/ 388 w 613"/>
                  <a:gd name="T1" fmla="*/ 3 h 630"/>
                  <a:gd name="T2" fmla="*/ 357 w 613"/>
                  <a:gd name="T3" fmla="*/ 52 h 630"/>
                  <a:gd name="T4" fmla="*/ 381 w 613"/>
                  <a:gd name="T5" fmla="*/ 89 h 630"/>
                  <a:gd name="T6" fmla="*/ 466 w 613"/>
                  <a:gd name="T7" fmla="*/ 128 h 630"/>
                  <a:gd name="T8" fmla="*/ 511 w 613"/>
                  <a:gd name="T9" fmla="*/ 174 h 630"/>
                  <a:gd name="T10" fmla="*/ 506 w 613"/>
                  <a:gd name="T11" fmla="*/ 230 h 630"/>
                  <a:gd name="T12" fmla="*/ 486 w 613"/>
                  <a:gd name="T13" fmla="*/ 265 h 630"/>
                  <a:gd name="T14" fmla="*/ 431 w 613"/>
                  <a:gd name="T15" fmla="*/ 307 h 630"/>
                  <a:gd name="T16" fmla="*/ 349 w 613"/>
                  <a:gd name="T17" fmla="*/ 312 h 630"/>
                  <a:gd name="T18" fmla="*/ 257 w 613"/>
                  <a:gd name="T19" fmla="*/ 265 h 630"/>
                  <a:gd name="T20" fmla="*/ 253 w 613"/>
                  <a:gd name="T21" fmla="*/ 260 h 630"/>
                  <a:gd name="T22" fmla="*/ 239 w 613"/>
                  <a:gd name="T23" fmla="*/ 252 h 630"/>
                  <a:gd name="T24" fmla="*/ 198 w 613"/>
                  <a:gd name="T25" fmla="*/ 256 h 630"/>
                  <a:gd name="T26" fmla="*/ 175 w 613"/>
                  <a:gd name="T27" fmla="*/ 311 h 630"/>
                  <a:gd name="T28" fmla="*/ 188 w 613"/>
                  <a:gd name="T29" fmla="*/ 334 h 630"/>
                  <a:gd name="T30" fmla="*/ 214 w 613"/>
                  <a:gd name="T31" fmla="*/ 354 h 630"/>
                  <a:gd name="T32" fmla="*/ 256 w 613"/>
                  <a:gd name="T33" fmla="*/ 422 h 630"/>
                  <a:gd name="T34" fmla="*/ 224 w 613"/>
                  <a:gd name="T35" fmla="*/ 512 h 630"/>
                  <a:gd name="T36" fmla="*/ 180 w 613"/>
                  <a:gd name="T37" fmla="*/ 543 h 630"/>
                  <a:gd name="T38" fmla="*/ 119 w 613"/>
                  <a:gd name="T39" fmla="*/ 547 h 630"/>
                  <a:gd name="T40" fmla="*/ 72 w 613"/>
                  <a:gd name="T41" fmla="*/ 495 h 630"/>
                  <a:gd name="T42" fmla="*/ 51 w 613"/>
                  <a:gd name="T43" fmla="*/ 397 h 630"/>
                  <a:gd name="T44" fmla="*/ 37 w 613"/>
                  <a:gd name="T45" fmla="*/ 374 h 630"/>
                  <a:gd name="T46" fmla="*/ 5 w 613"/>
                  <a:gd name="T47" fmla="*/ 387 h 630"/>
                  <a:gd name="T48" fmla="*/ 0 w 613"/>
                  <a:gd name="T49" fmla="*/ 425 h 630"/>
                  <a:gd name="T50" fmla="*/ 13 w 613"/>
                  <a:gd name="T51" fmla="*/ 540 h 630"/>
                  <a:gd name="T52" fmla="*/ 66 w 613"/>
                  <a:gd name="T53" fmla="*/ 607 h 630"/>
                  <a:gd name="T54" fmla="*/ 131 w 613"/>
                  <a:gd name="T55" fmla="*/ 630 h 630"/>
                  <a:gd name="T56" fmla="*/ 220 w 613"/>
                  <a:gd name="T57" fmla="*/ 615 h 630"/>
                  <a:gd name="T58" fmla="*/ 263 w 613"/>
                  <a:gd name="T59" fmla="*/ 594 h 630"/>
                  <a:gd name="T60" fmla="*/ 329 w 613"/>
                  <a:gd name="T61" fmla="*/ 522 h 630"/>
                  <a:gd name="T62" fmla="*/ 352 w 613"/>
                  <a:gd name="T63" fmla="*/ 452 h 630"/>
                  <a:gd name="T64" fmla="*/ 352 w 613"/>
                  <a:gd name="T65" fmla="*/ 410 h 630"/>
                  <a:gd name="T66" fmla="*/ 446 w 613"/>
                  <a:gd name="T67" fmla="*/ 404 h 630"/>
                  <a:gd name="T68" fmla="*/ 555 w 613"/>
                  <a:gd name="T69" fmla="*/ 338 h 630"/>
                  <a:gd name="T70" fmla="*/ 594 w 613"/>
                  <a:gd name="T71" fmla="*/ 283 h 630"/>
                  <a:gd name="T72" fmla="*/ 613 w 613"/>
                  <a:gd name="T73" fmla="*/ 177 h 630"/>
                  <a:gd name="T74" fmla="*/ 574 w 613"/>
                  <a:gd name="T75" fmla="*/ 82 h 630"/>
                  <a:gd name="T76" fmla="*/ 489 w 613"/>
                  <a:gd name="T77" fmla="*/ 17 h 630"/>
                  <a:gd name="T78" fmla="*/ 404 w 613"/>
                  <a:gd name="T79" fmla="*/ 0 h 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13" h="630">
                    <a:moveTo>
                      <a:pt x="404" y="0"/>
                    </a:moveTo>
                    <a:lnTo>
                      <a:pt x="388" y="3"/>
                    </a:lnTo>
                    <a:lnTo>
                      <a:pt x="365" y="21"/>
                    </a:lnTo>
                    <a:lnTo>
                      <a:pt x="357" y="52"/>
                    </a:lnTo>
                    <a:lnTo>
                      <a:pt x="367" y="79"/>
                    </a:lnTo>
                    <a:lnTo>
                      <a:pt x="381" y="89"/>
                    </a:lnTo>
                    <a:lnTo>
                      <a:pt x="410" y="101"/>
                    </a:lnTo>
                    <a:lnTo>
                      <a:pt x="466" y="128"/>
                    </a:lnTo>
                    <a:lnTo>
                      <a:pt x="498" y="152"/>
                    </a:lnTo>
                    <a:lnTo>
                      <a:pt x="511" y="174"/>
                    </a:lnTo>
                    <a:lnTo>
                      <a:pt x="515" y="200"/>
                    </a:lnTo>
                    <a:lnTo>
                      <a:pt x="506" y="230"/>
                    </a:lnTo>
                    <a:lnTo>
                      <a:pt x="498" y="249"/>
                    </a:lnTo>
                    <a:lnTo>
                      <a:pt x="486" y="265"/>
                    </a:lnTo>
                    <a:lnTo>
                      <a:pt x="462" y="291"/>
                    </a:lnTo>
                    <a:lnTo>
                      <a:pt x="431" y="307"/>
                    </a:lnTo>
                    <a:lnTo>
                      <a:pt x="400" y="314"/>
                    </a:lnTo>
                    <a:lnTo>
                      <a:pt x="349" y="312"/>
                    </a:lnTo>
                    <a:lnTo>
                      <a:pt x="285" y="286"/>
                    </a:lnTo>
                    <a:lnTo>
                      <a:pt x="257" y="265"/>
                    </a:lnTo>
                    <a:lnTo>
                      <a:pt x="257" y="265"/>
                    </a:lnTo>
                    <a:lnTo>
                      <a:pt x="253" y="260"/>
                    </a:lnTo>
                    <a:lnTo>
                      <a:pt x="247" y="258"/>
                    </a:lnTo>
                    <a:lnTo>
                      <a:pt x="239" y="252"/>
                    </a:lnTo>
                    <a:lnTo>
                      <a:pt x="223" y="249"/>
                    </a:lnTo>
                    <a:lnTo>
                      <a:pt x="198" y="256"/>
                    </a:lnTo>
                    <a:lnTo>
                      <a:pt x="177" y="285"/>
                    </a:lnTo>
                    <a:lnTo>
                      <a:pt x="175" y="311"/>
                    </a:lnTo>
                    <a:lnTo>
                      <a:pt x="181" y="327"/>
                    </a:lnTo>
                    <a:lnTo>
                      <a:pt x="188" y="334"/>
                    </a:lnTo>
                    <a:lnTo>
                      <a:pt x="201" y="344"/>
                    </a:lnTo>
                    <a:lnTo>
                      <a:pt x="214" y="354"/>
                    </a:lnTo>
                    <a:lnTo>
                      <a:pt x="234" y="376"/>
                    </a:lnTo>
                    <a:lnTo>
                      <a:pt x="256" y="422"/>
                    </a:lnTo>
                    <a:lnTo>
                      <a:pt x="253" y="469"/>
                    </a:lnTo>
                    <a:lnTo>
                      <a:pt x="224" y="512"/>
                    </a:lnTo>
                    <a:lnTo>
                      <a:pt x="198" y="531"/>
                    </a:lnTo>
                    <a:lnTo>
                      <a:pt x="180" y="543"/>
                    </a:lnTo>
                    <a:lnTo>
                      <a:pt x="146" y="551"/>
                    </a:lnTo>
                    <a:lnTo>
                      <a:pt x="119" y="547"/>
                    </a:lnTo>
                    <a:lnTo>
                      <a:pt x="96" y="533"/>
                    </a:lnTo>
                    <a:lnTo>
                      <a:pt x="72" y="495"/>
                    </a:lnTo>
                    <a:lnTo>
                      <a:pt x="54" y="430"/>
                    </a:lnTo>
                    <a:lnTo>
                      <a:pt x="51" y="397"/>
                    </a:lnTo>
                    <a:lnTo>
                      <a:pt x="50" y="386"/>
                    </a:lnTo>
                    <a:lnTo>
                      <a:pt x="37" y="374"/>
                    </a:lnTo>
                    <a:lnTo>
                      <a:pt x="20" y="374"/>
                    </a:lnTo>
                    <a:lnTo>
                      <a:pt x="5" y="387"/>
                    </a:lnTo>
                    <a:lnTo>
                      <a:pt x="2" y="397"/>
                    </a:lnTo>
                    <a:lnTo>
                      <a:pt x="0" y="425"/>
                    </a:lnTo>
                    <a:lnTo>
                      <a:pt x="1" y="484"/>
                    </a:lnTo>
                    <a:lnTo>
                      <a:pt x="13" y="540"/>
                    </a:lnTo>
                    <a:lnTo>
                      <a:pt x="43" y="589"/>
                    </a:lnTo>
                    <a:lnTo>
                      <a:pt x="66" y="607"/>
                    </a:lnTo>
                    <a:lnTo>
                      <a:pt x="87" y="619"/>
                    </a:lnTo>
                    <a:lnTo>
                      <a:pt x="131" y="630"/>
                    </a:lnTo>
                    <a:lnTo>
                      <a:pt x="175" y="628"/>
                    </a:lnTo>
                    <a:lnTo>
                      <a:pt x="220" y="615"/>
                    </a:lnTo>
                    <a:lnTo>
                      <a:pt x="241" y="606"/>
                    </a:lnTo>
                    <a:lnTo>
                      <a:pt x="263" y="594"/>
                    </a:lnTo>
                    <a:lnTo>
                      <a:pt x="300" y="561"/>
                    </a:lnTo>
                    <a:lnTo>
                      <a:pt x="329" y="522"/>
                    </a:lnTo>
                    <a:lnTo>
                      <a:pt x="348" y="476"/>
                    </a:lnTo>
                    <a:lnTo>
                      <a:pt x="352" y="452"/>
                    </a:lnTo>
                    <a:lnTo>
                      <a:pt x="355" y="430"/>
                    </a:lnTo>
                    <a:lnTo>
                      <a:pt x="352" y="410"/>
                    </a:lnTo>
                    <a:lnTo>
                      <a:pt x="384" y="413"/>
                    </a:lnTo>
                    <a:lnTo>
                      <a:pt x="446" y="404"/>
                    </a:lnTo>
                    <a:lnTo>
                      <a:pt x="505" y="380"/>
                    </a:lnTo>
                    <a:lnTo>
                      <a:pt x="555" y="338"/>
                    </a:lnTo>
                    <a:lnTo>
                      <a:pt x="577" y="309"/>
                    </a:lnTo>
                    <a:lnTo>
                      <a:pt x="594" y="283"/>
                    </a:lnTo>
                    <a:lnTo>
                      <a:pt x="611" y="230"/>
                    </a:lnTo>
                    <a:lnTo>
                      <a:pt x="613" y="177"/>
                    </a:lnTo>
                    <a:lnTo>
                      <a:pt x="600" y="127"/>
                    </a:lnTo>
                    <a:lnTo>
                      <a:pt x="574" y="82"/>
                    </a:lnTo>
                    <a:lnTo>
                      <a:pt x="537" y="44"/>
                    </a:lnTo>
                    <a:lnTo>
                      <a:pt x="489" y="17"/>
                    </a:lnTo>
                    <a:lnTo>
                      <a:pt x="434" y="1"/>
                    </a:lnTo>
                    <a:lnTo>
                      <a:pt x="40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72" name="Group 31"/>
            <p:cNvGrpSpPr>
              <a:grpSpLocks noChangeAspect="1"/>
            </p:cNvGrpSpPr>
            <p:nvPr/>
          </p:nvGrpSpPr>
          <p:grpSpPr bwMode="auto">
            <a:xfrm>
              <a:off x="594443" y="5066831"/>
              <a:ext cx="167284" cy="203007"/>
              <a:chOff x="2647" y="1727"/>
              <a:chExt cx="192" cy="233"/>
            </a:xfrm>
            <a:solidFill>
              <a:schemeClr val="bg1">
                <a:lumMod val="85000"/>
              </a:schemeClr>
            </a:solidFill>
          </p:grpSpPr>
          <p:sp>
            <p:nvSpPr>
              <p:cNvPr id="73" name="Freeform 32"/>
              <p:cNvSpPr>
                <a:spLocks/>
              </p:cNvSpPr>
              <p:nvPr/>
            </p:nvSpPr>
            <p:spPr bwMode="auto">
              <a:xfrm>
                <a:off x="2699" y="1727"/>
                <a:ext cx="140" cy="152"/>
              </a:xfrm>
              <a:custGeom>
                <a:avLst/>
                <a:gdLst>
                  <a:gd name="T0" fmla="*/ 94 w 421"/>
                  <a:gd name="T1" fmla="*/ 455 h 455"/>
                  <a:gd name="T2" fmla="*/ 0 w 421"/>
                  <a:gd name="T3" fmla="*/ 362 h 455"/>
                  <a:gd name="T4" fmla="*/ 172 w 421"/>
                  <a:gd name="T5" fmla="*/ 191 h 455"/>
                  <a:gd name="T6" fmla="*/ 371 w 421"/>
                  <a:gd name="T7" fmla="*/ 1 h 455"/>
                  <a:gd name="T8" fmla="*/ 377 w 421"/>
                  <a:gd name="T9" fmla="*/ 0 h 455"/>
                  <a:gd name="T10" fmla="*/ 404 w 421"/>
                  <a:gd name="T11" fmla="*/ 4 h 455"/>
                  <a:gd name="T12" fmla="*/ 419 w 421"/>
                  <a:gd name="T13" fmla="*/ 21 h 455"/>
                  <a:gd name="T14" fmla="*/ 421 w 421"/>
                  <a:gd name="T15" fmla="*/ 37 h 455"/>
                  <a:gd name="T16" fmla="*/ 364 w 421"/>
                  <a:gd name="T17" fmla="*/ 120 h 455"/>
                  <a:gd name="T18" fmla="*/ 130 w 421"/>
                  <a:gd name="T19" fmla="*/ 410 h 455"/>
                  <a:gd name="T20" fmla="*/ 94 w 421"/>
                  <a:gd name="T21" fmla="*/ 455 h 4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21" h="455">
                    <a:moveTo>
                      <a:pt x="94" y="455"/>
                    </a:moveTo>
                    <a:lnTo>
                      <a:pt x="0" y="362"/>
                    </a:lnTo>
                    <a:lnTo>
                      <a:pt x="172" y="191"/>
                    </a:lnTo>
                    <a:lnTo>
                      <a:pt x="371" y="1"/>
                    </a:lnTo>
                    <a:lnTo>
                      <a:pt x="377" y="0"/>
                    </a:lnTo>
                    <a:lnTo>
                      <a:pt x="404" y="4"/>
                    </a:lnTo>
                    <a:lnTo>
                      <a:pt x="419" y="21"/>
                    </a:lnTo>
                    <a:lnTo>
                      <a:pt x="421" y="37"/>
                    </a:lnTo>
                    <a:lnTo>
                      <a:pt x="364" y="120"/>
                    </a:lnTo>
                    <a:lnTo>
                      <a:pt x="130" y="410"/>
                    </a:lnTo>
                    <a:lnTo>
                      <a:pt x="94" y="45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4" name="Freeform 33"/>
              <p:cNvSpPr>
                <a:spLocks/>
              </p:cNvSpPr>
              <p:nvPr/>
            </p:nvSpPr>
            <p:spPr bwMode="auto">
              <a:xfrm>
                <a:off x="2647" y="1856"/>
                <a:ext cx="76" cy="104"/>
              </a:xfrm>
              <a:custGeom>
                <a:avLst/>
                <a:gdLst>
                  <a:gd name="T0" fmla="*/ 22 w 226"/>
                  <a:gd name="T1" fmla="*/ 314 h 314"/>
                  <a:gd name="T2" fmla="*/ 21 w 226"/>
                  <a:gd name="T3" fmla="*/ 301 h 314"/>
                  <a:gd name="T4" fmla="*/ 37 w 226"/>
                  <a:gd name="T5" fmla="*/ 242 h 314"/>
                  <a:gd name="T6" fmla="*/ 63 w 226"/>
                  <a:gd name="T7" fmla="*/ 219 h 314"/>
                  <a:gd name="T8" fmla="*/ 90 w 226"/>
                  <a:gd name="T9" fmla="*/ 211 h 314"/>
                  <a:gd name="T10" fmla="*/ 107 w 226"/>
                  <a:gd name="T11" fmla="*/ 209 h 314"/>
                  <a:gd name="T12" fmla="*/ 125 w 226"/>
                  <a:gd name="T13" fmla="*/ 208 h 314"/>
                  <a:gd name="T14" fmla="*/ 153 w 226"/>
                  <a:gd name="T15" fmla="*/ 199 h 314"/>
                  <a:gd name="T16" fmla="*/ 188 w 226"/>
                  <a:gd name="T17" fmla="*/ 173 h 314"/>
                  <a:gd name="T18" fmla="*/ 223 w 226"/>
                  <a:gd name="T19" fmla="*/ 107 h 314"/>
                  <a:gd name="T20" fmla="*/ 226 w 226"/>
                  <a:gd name="T21" fmla="*/ 91 h 314"/>
                  <a:gd name="T22" fmla="*/ 132 w 226"/>
                  <a:gd name="T23" fmla="*/ 0 h 314"/>
                  <a:gd name="T24" fmla="*/ 96 w 226"/>
                  <a:gd name="T25" fmla="*/ 17 h 314"/>
                  <a:gd name="T26" fmla="*/ 44 w 226"/>
                  <a:gd name="T27" fmla="*/ 61 h 314"/>
                  <a:gd name="T28" fmla="*/ 13 w 226"/>
                  <a:gd name="T29" fmla="*/ 113 h 314"/>
                  <a:gd name="T30" fmla="*/ 0 w 226"/>
                  <a:gd name="T31" fmla="*/ 165 h 314"/>
                  <a:gd name="T32" fmla="*/ 2 w 226"/>
                  <a:gd name="T33" fmla="*/ 239 h 314"/>
                  <a:gd name="T34" fmla="*/ 19 w 226"/>
                  <a:gd name="T35" fmla="*/ 307 h 314"/>
                  <a:gd name="T36" fmla="*/ 22 w 226"/>
                  <a:gd name="T37" fmla="*/ 314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26" h="314">
                    <a:moveTo>
                      <a:pt x="22" y="314"/>
                    </a:moveTo>
                    <a:lnTo>
                      <a:pt x="21" y="301"/>
                    </a:lnTo>
                    <a:lnTo>
                      <a:pt x="37" y="242"/>
                    </a:lnTo>
                    <a:lnTo>
                      <a:pt x="63" y="219"/>
                    </a:lnTo>
                    <a:lnTo>
                      <a:pt x="90" y="211"/>
                    </a:lnTo>
                    <a:lnTo>
                      <a:pt x="107" y="209"/>
                    </a:lnTo>
                    <a:lnTo>
                      <a:pt x="125" y="208"/>
                    </a:lnTo>
                    <a:lnTo>
                      <a:pt x="153" y="199"/>
                    </a:lnTo>
                    <a:lnTo>
                      <a:pt x="188" y="173"/>
                    </a:lnTo>
                    <a:lnTo>
                      <a:pt x="223" y="107"/>
                    </a:lnTo>
                    <a:lnTo>
                      <a:pt x="226" y="91"/>
                    </a:lnTo>
                    <a:lnTo>
                      <a:pt x="132" y="0"/>
                    </a:lnTo>
                    <a:lnTo>
                      <a:pt x="96" y="17"/>
                    </a:lnTo>
                    <a:lnTo>
                      <a:pt x="44" y="61"/>
                    </a:lnTo>
                    <a:lnTo>
                      <a:pt x="13" y="113"/>
                    </a:lnTo>
                    <a:lnTo>
                      <a:pt x="0" y="165"/>
                    </a:lnTo>
                    <a:lnTo>
                      <a:pt x="2" y="239"/>
                    </a:lnTo>
                    <a:lnTo>
                      <a:pt x="19" y="307"/>
                    </a:lnTo>
                    <a:lnTo>
                      <a:pt x="22" y="3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2" name="Rectangle 2">
            <a:extLst>
              <a:ext uri="{FF2B5EF4-FFF2-40B4-BE49-F238E27FC236}">
                <a16:creationId xmlns:a16="http://schemas.microsoft.com/office/drawing/2014/main" id="{ABC764A1-D4FB-4714-A32E-7F6C7FEFA6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6F57EBF-06B7-46F3-8DDB-A03D305323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4957" y="99866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BE4916B1-FD46-4724-9F4B-BDF1ABDA05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736D5E3-08EA-4CE5-8A7B-D7B25CF691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540" y="1455867"/>
            <a:ext cx="6935884" cy="3488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2849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409575" y="419993"/>
            <a:ext cx="11372850" cy="6018014"/>
          </a:xfrm>
          <a:prstGeom prst="rect">
            <a:avLst/>
          </a:prstGeom>
          <a:solidFill>
            <a:schemeClr val="bg1"/>
          </a:solidFill>
          <a:ln w="187325">
            <a:noFill/>
          </a:ln>
          <a:effectLst>
            <a:outerShdw blurRad="431800" dist="241300" dir="5400000" sx="97000" sy="97000" algn="t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2" latinLnBrk="0">
              <a:lnSpc>
                <a:spcPct val="150000"/>
              </a:lnSpc>
              <a:defRPr/>
            </a:pPr>
            <a:r>
              <a:rPr lang="ko-KR" altLang="en-US" sz="2400" b="1" kern="0" dirty="0">
                <a:solidFill>
                  <a:prstClr val="black">
                    <a:lumMod val="50000"/>
                    <a:lumOff val="50000"/>
                  </a:prstClr>
                </a:solidFill>
              </a:rPr>
              <a:t>인터페이스</a:t>
            </a:r>
            <a:endParaRPr lang="en-US" altLang="ko-KR" sz="2400" b="1" kern="0" dirty="0">
              <a:solidFill>
                <a:prstClr val="black">
                  <a:lumMod val="50000"/>
                  <a:lumOff val="50000"/>
                </a:prstClr>
              </a:solidFill>
            </a:endParaRPr>
          </a:p>
          <a:p>
            <a:pPr lvl="2" latinLnBrk="0">
              <a:lnSpc>
                <a:spcPct val="150000"/>
              </a:lnSpc>
              <a:defRPr/>
            </a:pPr>
            <a:r>
              <a:rPr lang="ko-KR" altLang="en-US" sz="800" kern="0" dirty="0">
                <a:solidFill>
                  <a:prstClr val="white">
                    <a:lumMod val="75000"/>
                  </a:prstClr>
                </a:solidFill>
              </a:rPr>
              <a:t>전자 직거래 프로그램 구축</a:t>
            </a:r>
            <a:endParaRPr lang="ko-KR" altLang="en-US" sz="4400" kern="0" dirty="0">
              <a:solidFill>
                <a:prstClr val="white">
                  <a:lumMod val="75000"/>
                </a:prstClr>
              </a:solidFill>
            </a:endParaRPr>
          </a:p>
        </p:txBody>
      </p:sp>
      <p:grpSp>
        <p:nvGrpSpPr>
          <p:cNvPr id="63" name="그룹 62"/>
          <p:cNvGrpSpPr/>
          <p:nvPr/>
        </p:nvGrpSpPr>
        <p:grpSpPr>
          <a:xfrm>
            <a:off x="581527" y="419993"/>
            <a:ext cx="358273" cy="6018014"/>
            <a:chOff x="581527" y="419993"/>
            <a:chExt cx="358273" cy="6018014"/>
          </a:xfrm>
        </p:grpSpPr>
        <p:cxnSp>
          <p:nvCxnSpPr>
            <p:cNvPr id="64" name="직선 연결선 63"/>
            <p:cNvCxnSpPr/>
            <p:nvPr/>
          </p:nvCxnSpPr>
          <p:spPr>
            <a:xfrm>
              <a:off x="939800" y="419993"/>
              <a:ext cx="0" cy="6018014"/>
            </a:xfrm>
            <a:prstGeom prst="line">
              <a:avLst/>
            </a:prstGeom>
            <a:ln w="127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Freeform 9"/>
            <p:cNvSpPr>
              <a:spLocks/>
            </p:cNvSpPr>
            <p:nvPr/>
          </p:nvSpPr>
          <p:spPr bwMode="auto">
            <a:xfrm>
              <a:off x="612262" y="1494240"/>
              <a:ext cx="131646" cy="17373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66" name="Group 12"/>
            <p:cNvGrpSpPr>
              <a:grpSpLocks noChangeAspect="1"/>
            </p:cNvGrpSpPr>
            <p:nvPr/>
          </p:nvGrpSpPr>
          <p:grpSpPr bwMode="auto">
            <a:xfrm>
              <a:off x="581527" y="787428"/>
              <a:ext cx="193117" cy="153620"/>
              <a:chOff x="6124" y="305"/>
              <a:chExt cx="841" cy="669"/>
            </a:xfrm>
            <a:solidFill>
              <a:schemeClr val="tx1">
                <a:lumMod val="50000"/>
                <a:lumOff val="50000"/>
              </a:schemeClr>
            </a:solidFill>
          </p:grpSpPr>
          <p:sp>
            <p:nvSpPr>
              <p:cNvPr id="83" name="Freeform 13"/>
              <p:cNvSpPr>
                <a:spLocks/>
              </p:cNvSpPr>
              <p:nvPr/>
            </p:nvSpPr>
            <p:spPr bwMode="auto">
              <a:xfrm>
                <a:off x="6244" y="440"/>
                <a:ext cx="601" cy="534"/>
              </a:xfrm>
              <a:custGeom>
                <a:avLst/>
                <a:gdLst>
                  <a:gd name="T0" fmla="*/ 902 w 1802"/>
                  <a:gd name="T1" fmla="*/ 0 h 1602"/>
                  <a:gd name="T2" fmla="*/ 2 w 1802"/>
                  <a:gd name="T3" fmla="*/ 742 h 1602"/>
                  <a:gd name="T4" fmla="*/ 2 w 1802"/>
                  <a:gd name="T5" fmla="*/ 743 h 1602"/>
                  <a:gd name="T6" fmla="*/ 2 w 1802"/>
                  <a:gd name="T7" fmla="*/ 746 h 1602"/>
                  <a:gd name="T8" fmla="*/ 0 w 1802"/>
                  <a:gd name="T9" fmla="*/ 749 h 1602"/>
                  <a:gd name="T10" fmla="*/ 0 w 1802"/>
                  <a:gd name="T11" fmla="*/ 751 h 1602"/>
                  <a:gd name="T12" fmla="*/ 0 w 1802"/>
                  <a:gd name="T13" fmla="*/ 1501 h 1602"/>
                  <a:gd name="T14" fmla="*/ 2 w 1802"/>
                  <a:gd name="T15" fmla="*/ 1521 h 1602"/>
                  <a:gd name="T16" fmla="*/ 16 w 1802"/>
                  <a:gd name="T17" fmla="*/ 1557 h 1602"/>
                  <a:gd name="T18" fmla="*/ 30 w 1802"/>
                  <a:gd name="T19" fmla="*/ 1572 h 1602"/>
                  <a:gd name="T20" fmla="*/ 45 w 1802"/>
                  <a:gd name="T21" fmla="*/ 1586 h 1602"/>
                  <a:gd name="T22" fmla="*/ 81 w 1802"/>
                  <a:gd name="T23" fmla="*/ 1601 h 1602"/>
                  <a:gd name="T24" fmla="*/ 100 w 1802"/>
                  <a:gd name="T25" fmla="*/ 1602 h 1602"/>
                  <a:gd name="T26" fmla="*/ 702 w 1802"/>
                  <a:gd name="T27" fmla="*/ 1602 h 1602"/>
                  <a:gd name="T28" fmla="*/ 702 w 1802"/>
                  <a:gd name="T29" fmla="*/ 1001 h 1602"/>
                  <a:gd name="T30" fmla="*/ 1102 w 1802"/>
                  <a:gd name="T31" fmla="*/ 1001 h 1602"/>
                  <a:gd name="T32" fmla="*/ 1102 w 1802"/>
                  <a:gd name="T33" fmla="*/ 1602 h 1602"/>
                  <a:gd name="T34" fmla="*/ 1703 w 1802"/>
                  <a:gd name="T35" fmla="*/ 1602 h 1602"/>
                  <a:gd name="T36" fmla="*/ 1723 w 1802"/>
                  <a:gd name="T37" fmla="*/ 1601 h 1602"/>
                  <a:gd name="T38" fmla="*/ 1758 w 1802"/>
                  <a:gd name="T39" fmla="*/ 1586 h 1602"/>
                  <a:gd name="T40" fmla="*/ 1773 w 1802"/>
                  <a:gd name="T41" fmla="*/ 1572 h 1602"/>
                  <a:gd name="T42" fmla="*/ 1786 w 1802"/>
                  <a:gd name="T43" fmla="*/ 1557 h 1602"/>
                  <a:gd name="T44" fmla="*/ 1802 w 1802"/>
                  <a:gd name="T45" fmla="*/ 1521 h 1602"/>
                  <a:gd name="T46" fmla="*/ 1802 w 1802"/>
                  <a:gd name="T47" fmla="*/ 1501 h 1602"/>
                  <a:gd name="T48" fmla="*/ 1802 w 1802"/>
                  <a:gd name="T49" fmla="*/ 751 h 1602"/>
                  <a:gd name="T50" fmla="*/ 1802 w 1802"/>
                  <a:gd name="T51" fmla="*/ 745 h 1602"/>
                  <a:gd name="T52" fmla="*/ 1801 w 1802"/>
                  <a:gd name="T53" fmla="*/ 742 h 1602"/>
                  <a:gd name="T54" fmla="*/ 902 w 1802"/>
                  <a:gd name="T55" fmla="*/ 0 h 16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802" h="1602">
                    <a:moveTo>
                      <a:pt x="902" y="0"/>
                    </a:moveTo>
                    <a:lnTo>
                      <a:pt x="2" y="742"/>
                    </a:lnTo>
                    <a:lnTo>
                      <a:pt x="2" y="743"/>
                    </a:lnTo>
                    <a:lnTo>
                      <a:pt x="2" y="746"/>
                    </a:lnTo>
                    <a:lnTo>
                      <a:pt x="0" y="749"/>
                    </a:lnTo>
                    <a:lnTo>
                      <a:pt x="0" y="751"/>
                    </a:lnTo>
                    <a:lnTo>
                      <a:pt x="0" y="1501"/>
                    </a:lnTo>
                    <a:lnTo>
                      <a:pt x="2" y="1521"/>
                    </a:lnTo>
                    <a:lnTo>
                      <a:pt x="16" y="1557"/>
                    </a:lnTo>
                    <a:lnTo>
                      <a:pt x="30" y="1572"/>
                    </a:lnTo>
                    <a:lnTo>
                      <a:pt x="45" y="1586"/>
                    </a:lnTo>
                    <a:lnTo>
                      <a:pt x="81" y="1601"/>
                    </a:lnTo>
                    <a:lnTo>
                      <a:pt x="100" y="1602"/>
                    </a:lnTo>
                    <a:lnTo>
                      <a:pt x="702" y="1602"/>
                    </a:lnTo>
                    <a:lnTo>
                      <a:pt x="702" y="1001"/>
                    </a:lnTo>
                    <a:lnTo>
                      <a:pt x="1102" y="1001"/>
                    </a:lnTo>
                    <a:lnTo>
                      <a:pt x="1102" y="1602"/>
                    </a:lnTo>
                    <a:lnTo>
                      <a:pt x="1703" y="1602"/>
                    </a:lnTo>
                    <a:lnTo>
                      <a:pt x="1723" y="1601"/>
                    </a:lnTo>
                    <a:lnTo>
                      <a:pt x="1758" y="1586"/>
                    </a:lnTo>
                    <a:lnTo>
                      <a:pt x="1773" y="1572"/>
                    </a:lnTo>
                    <a:lnTo>
                      <a:pt x="1786" y="1557"/>
                    </a:lnTo>
                    <a:lnTo>
                      <a:pt x="1802" y="1521"/>
                    </a:lnTo>
                    <a:lnTo>
                      <a:pt x="1802" y="1501"/>
                    </a:lnTo>
                    <a:lnTo>
                      <a:pt x="1802" y="751"/>
                    </a:lnTo>
                    <a:lnTo>
                      <a:pt x="1802" y="745"/>
                    </a:lnTo>
                    <a:lnTo>
                      <a:pt x="1801" y="742"/>
                    </a:lnTo>
                    <a:lnTo>
                      <a:pt x="90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4" name="Freeform 14"/>
              <p:cNvSpPr>
                <a:spLocks/>
              </p:cNvSpPr>
              <p:nvPr/>
            </p:nvSpPr>
            <p:spPr bwMode="auto">
              <a:xfrm>
                <a:off x="6124" y="305"/>
                <a:ext cx="841" cy="394"/>
              </a:xfrm>
              <a:custGeom>
                <a:avLst/>
                <a:gdLst>
                  <a:gd name="T0" fmla="*/ 2505 w 2522"/>
                  <a:gd name="T1" fmla="*/ 978 h 1181"/>
                  <a:gd name="T2" fmla="*/ 2162 w 2522"/>
                  <a:gd name="T3" fmla="*/ 694 h 1181"/>
                  <a:gd name="T4" fmla="*/ 2162 w 2522"/>
                  <a:gd name="T5" fmla="*/ 54 h 1181"/>
                  <a:gd name="T6" fmla="*/ 2162 w 2522"/>
                  <a:gd name="T7" fmla="*/ 44 h 1181"/>
                  <a:gd name="T8" fmla="*/ 2155 w 2522"/>
                  <a:gd name="T9" fmla="*/ 26 h 1181"/>
                  <a:gd name="T10" fmla="*/ 2149 w 2522"/>
                  <a:gd name="T11" fmla="*/ 18 h 1181"/>
                  <a:gd name="T12" fmla="*/ 2141 w 2522"/>
                  <a:gd name="T13" fmla="*/ 13 h 1181"/>
                  <a:gd name="T14" fmla="*/ 2123 w 2522"/>
                  <a:gd name="T15" fmla="*/ 5 h 1181"/>
                  <a:gd name="T16" fmla="*/ 2113 w 2522"/>
                  <a:gd name="T17" fmla="*/ 5 h 1181"/>
                  <a:gd name="T18" fmla="*/ 1812 w 2522"/>
                  <a:gd name="T19" fmla="*/ 5 h 1181"/>
                  <a:gd name="T20" fmla="*/ 1802 w 2522"/>
                  <a:gd name="T21" fmla="*/ 5 h 1181"/>
                  <a:gd name="T22" fmla="*/ 1783 w 2522"/>
                  <a:gd name="T23" fmla="*/ 13 h 1181"/>
                  <a:gd name="T24" fmla="*/ 1776 w 2522"/>
                  <a:gd name="T25" fmla="*/ 18 h 1181"/>
                  <a:gd name="T26" fmla="*/ 1770 w 2522"/>
                  <a:gd name="T27" fmla="*/ 26 h 1181"/>
                  <a:gd name="T28" fmla="*/ 1763 w 2522"/>
                  <a:gd name="T29" fmla="*/ 44 h 1181"/>
                  <a:gd name="T30" fmla="*/ 1762 w 2522"/>
                  <a:gd name="T31" fmla="*/ 54 h 1181"/>
                  <a:gd name="T32" fmla="*/ 1762 w 2522"/>
                  <a:gd name="T33" fmla="*/ 360 h 1181"/>
                  <a:gd name="T34" fmla="*/ 1380 w 2522"/>
                  <a:gd name="T35" fmla="*/ 41 h 1181"/>
                  <a:gd name="T36" fmla="*/ 1354 w 2522"/>
                  <a:gd name="T37" fmla="*/ 23 h 1181"/>
                  <a:gd name="T38" fmla="*/ 1295 w 2522"/>
                  <a:gd name="T39" fmla="*/ 1 h 1181"/>
                  <a:gd name="T40" fmla="*/ 1262 w 2522"/>
                  <a:gd name="T41" fmla="*/ 0 h 1181"/>
                  <a:gd name="T42" fmla="*/ 1227 w 2522"/>
                  <a:gd name="T43" fmla="*/ 1 h 1181"/>
                  <a:gd name="T44" fmla="*/ 1168 w 2522"/>
                  <a:gd name="T45" fmla="*/ 23 h 1181"/>
                  <a:gd name="T46" fmla="*/ 1142 w 2522"/>
                  <a:gd name="T47" fmla="*/ 41 h 1181"/>
                  <a:gd name="T48" fmla="*/ 17 w 2522"/>
                  <a:gd name="T49" fmla="*/ 978 h 1181"/>
                  <a:gd name="T50" fmla="*/ 10 w 2522"/>
                  <a:gd name="T51" fmla="*/ 985 h 1181"/>
                  <a:gd name="T52" fmla="*/ 1 w 2522"/>
                  <a:gd name="T53" fmla="*/ 1001 h 1181"/>
                  <a:gd name="T54" fmla="*/ 0 w 2522"/>
                  <a:gd name="T55" fmla="*/ 1012 h 1181"/>
                  <a:gd name="T56" fmla="*/ 0 w 2522"/>
                  <a:gd name="T57" fmla="*/ 1023 h 1181"/>
                  <a:gd name="T58" fmla="*/ 6 w 2522"/>
                  <a:gd name="T59" fmla="*/ 1040 h 1181"/>
                  <a:gd name="T60" fmla="*/ 12 w 2522"/>
                  <a:gd name="T61" fmla="*/ 1048 h 1181"/>
                  <a:gd name="T62" fmla="*/ 108 w 2522"/>
                  <a:gd name="T63" fmla="*/ 1164 h 1181"/>
                  <a:gd name="T64" fmla="*/ 122 w 2522"/>
                  <a:gd name="T65" fmla="*/ 1177 h 1181"/>
                  <a:gd name="T66" fmla="*/ 141 w 2522"/>
                  <a:gd name="T67" fmla="*/ 1181 h 1181"/>
                  <a:gd name="T68" fmla="*/ 160 w 2522"/>
                  <a:gd name="T69" fmla="*/ 1181 h 1181"/>
                  <a:gd name="T70" fmla="*/ 179 w 2522"/>
                  <a:gd name="T71" fmla="*/ 1171 h 1181"/>
                  <a:gd name="T72" fmla="*/ 1262 w 2522"/>
                  <a:gd name="T73" fmla="*/ 268 h 1181"/>
                  <a:gd name="T74" fmla="*/ 2344 w 2522"/>
                  <a:gd name="T75" fmla="*/ 1171 h 1181"/>
                  <a:gd name="T76" fmla="*/ 2358 w 2522"/>
                  <a:gd name="T77" fmla="*/ 1180 h 1181"/>
                  <a:gd name="T78" fmla="*/ 2377 w 2522"/>
                  <a:gd name="T79" fmla="*/ 1181 h 1181"/>
                  <a:gd name="T80" fmla="*/ 2383 w 2522"/>
                  <a:gd name="T81" fmla="*/ 1181 h 1181"/>
                  <a:gd name="T82" fmla="*/ 2401 w 2522"/>
                  <a:gd name="T83" fmla="*/ 1177 h 1181"/>
                  <a:gd name="T84" fmla="*/ 2414 w 2522"/>
                  <a:gd name="T85" fmla="*/ 1164 h 1181"/>
                  <a:gd name="T86" fmla="*/ 2512 w 2522"/>
                  <a:gd name="T87" fmla="*/ 1048 h 1181"/>
                  <a:gd name="T88" fmla="*/ 2518 w 2522"/>
                  <a:gd name="T89" fmla="*/ 1040 h 1181"/>
                  <a:gd name="T90" fmla="*/ 2522 w 2522"/>
                  <a:gd name="T91" fmla="*/ 1023 h 1181"/>
                  <a:gd name="T92" fmla="*/ 2522 w 2522"/>
                  <a:gd name="T93" fmla="*/ 1012 h 1181"/>
                  <a:gd name="T94" fmla="*/ 2521 w 2522"/>
                  <a:gd name="T95" fmla="*/ 1001 h 1181"/>
                  <a:gd name="T96" fmla="*/ 2512 w 2522"/>
                  <a:gd name="T97" fmla="*/ 985 h 1181"/>
                  <a:gd name="T98" fmla="*/ 2505 w 2522"/>
                  <a:gd name="T99" fmla="*/ 978 h 1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522" h="1181">
                    <a:moveTo>
                      <a:pt x="2505" y="978"/>
                    </a:moveTo>
                    <a:lnTo>
                      <a:pt x="2162" y="694"/>
                    </a:lnTo>
                    <a:lnTo>
                      <a:pt x="2162" y="54"/>
                    </a:lnTo>
                    <a:lnTo>
                      <a:pt x="2162" y="44"/>
                    </a:lnTo>
                    <a:lnTo>
                      <a:pt x="2155" y="26"/>
                    </a:lnTo>
                    <a:lnTo>
                      <a:pt x="2149" y="18"/>
                    </a:lnTo>
                    <a:lnTo>
                      <a:pt x="2141" y="13"/>
                    </a:lnTo>
                    <a:lnTo>
                      <a:pt x="2123" y="5"/>
                    </a:lnTo>
                    <a:lnTo>
                      <a:pt x="2113" y="5"/>
                    </a:lnTo>
                    <a:lnTo>
                      <a:pt x="1812" y="5"/>
                    </a:lnTo>
                    <a:lnTo>
                      <a:pt x="1802" y="5"/>
                    </a:lnTo>
                    <a:lnTo>
                      <a:pt x="1783" y="13"/>
                    </a:lnTo>
                    <a:lnTo>
                      <a:pt x="1776" y="18"/>
                    </a:lnTo>
                    <a:lnTo>
                      <a:pt x="1770" y="26"/>
                    </a:lnTo>
                    <a:lnTo>
                      <a:pt x="1763" y="44"/>
                    </a:lnTo>
                    <a:lnTo>
                      <a:pt x="1762" y="54"/>
                    </a:lnTo>
                    <a:lnTo>
                      <a:pt x="1762" y="360"/>
                    </a:lnTo>
                    <a:lnTo>
                      <a:pt x="1380" y="41"/>
                    </a:lnTo>
                    <a:lnTo>
                      <a:pt x="1354" y="23"/>
                    </a:lnTo>
                    <a:lnTo>
                      <a:pt x="1295" y="1"/>
                    </a:lnTo>
                    <a:lnTo>
                      <a:pt x="1262" y="0"/>
                    </a:lnTo>
                    <a:lnTo>
                      <a:pt x="1227" y="1"/>
                    </a:lnTo>
                    <a:lnTo>
                      <a:pt x="1168" y="23"/>
                    </a:lnTo>
                    <a:lnTo>
                      <a:pt x="1142" y="41"/>
                    </a:lnTo>
                    <a:lnTo>
                      <a:pt x="17" y="978"/>
                    </a:lnTo>
                    <a:lnTo>
                      <a:pt x="10" y="985"/>
                    </a:lnTo>
                    <a:lnTo>
                      <a:pt x="1" y="1001"/>
                    </a:lnTo>
                    <a:lnTo>
                      <a:pt x="0" y="1012"/>
                    </a:lnTo>
                    <a:lnTo>
                      <a:pt x="0" y="1023"/>
                    </a:lnTo>
                    <a:lnTo>
                      <a:pt x="6" y="1040"/>
                    </a:lnTo>
                    <a:lnTo>
                      <a:pt x="12" y="1048"/>
                    </a:lnTo>
                    <a:lnTo>
                      <a:pt x="108" y="1164"/>
                    </a:lnTo>
                    <a:lnTo>
                      <a:pt x="122" y="1177"/>
                    </a:lnTo>
                    <a:lnTo>
                      <a:pt x="141" y="1181"/>
                    </a:lnTo>
                    <a:lnTo>
                      <a:pt x="160" y="1181"/>
                    </a:lnTo>
                    <a:lnTo>
                      <a:pt x="179" y="1171"/>
                    </a:lnTo>
                    <a:lnTo>
                      <a:pt x="1262" y="268"/>
                    </a:lnTo>
                    <a:lnTo>
                      <a:pt x="2344" y="1171"/>
                    </a:lnTo>
                    <a:lnTo>
                      <a:pt x="2358" y="1180"/>
                    </a:lnTo>
                    <a:lnTo>
                      <a:pt x="2377" y="1181"/>
                    </a:lnTo>
                    <a:lnTo>
                      <a:pt x="2383" y="1181"/>
                    </a:lnTo>
                    <a:lnTo>
                      <a:pt x="2401" y="1177"/>
                    </a:lnTo>
                    <a:lnTo>
                      <a:pt x="2414" y="1164"/>
                    </a:lnTo>
                    <a:lnTo>
                      <a:pt x="2512" y="1048"/>
                    </a:lnTo>
                    <a:lnTo>
                      <a:pt x="2518" y="1040"/>
                    </a:lnTo>
                    <a:lnTo>
                      <a:pt x="2522" y="1023"/>
                    </a:lnTo>
                    <a:lnTo>
                      <a:pt x="2522" y="1012"/>
                    </a:lnTo>
                    <a:lnTo>
                      <a:pt x="2521" y="1001"/>
                    </a:lnTo>
                    <a:lnTo>
                      <a:pt x="2512" y="985"/>
                    </a:lnTo>
                    <a:lnTo>
                      <a:pt x="2505" y="97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67" name="Freeform 36"/>
            <p:cNvSpPr>
              <a:spLocks noEditPoints="1"/>
            </p:cNvSpPr>
            <p:nvPr/>
          </p:nvSpPr>
          <p:spPr bwMode="auto">
            <a:xfrm>
              <a:off x="625397" y="4336406"/>
              <a:ext cx="105376" cy="177233"/>
            </a:xfrm>
            <a:custGeom>
              <a:avLst/>
              <a:gdLst>
                <a:gd name="T0" fmla="*/ 937 w 1926"/>
                <a:gd name="T1" fmla="*/ 3639 h 4045"/>
                <a:gd name="T2" fmla="*/ 893 w 1926"/>
                <a:gd name="T3" fmla="*/ 3665 h 4045"/>
                <a:gd name="T4" fmla="*/ 863 w 1926"/>
                <a:gd name="T5" fmla="*/ 3712 h 4045"/>
                <a:gd name="T6" fmla="*/ 851 w 1926"/>
                <a:gd name="T7" fmla="*/ 3772 h 4045"/>
                <a:gd name="T8" fmla="*/ 863 w 1926"/>
                <a:gd name="T9" fmla="*/ 3832 h 4045"/>
                <a:gd name="T10" fmla="*/ 893 w 1926"/>
                <a:gd name="T11" fmla="*/ 3878 h 4045"/>
                <a:gd name="T12" fmla="*/ 937 w 1926"/>
                <a:gd name="T13" fmla="*/ 3905 h 4045"/>
                <a:gd name="T14" fmla="*/ 988 w 1926"/>
                <a:gd name="T15" fmla="*/ 3905 h 4045"/>
                <a:gd name="T16" fmla="*/ 1033 w 1926"/>
                <a:gd name="T17" fmla="*/ 3878 h 4045"/>
                <a:gd name="T18" fmla="*/ 1064 w 1926"/>
                <a:gd name="T19" fmla="*/ 3832 h 4045"/>
                <a:gd name="T20" fmla="*/ 1075 w 1926"/>
                <a:gd name="T21" fmla="*/ 3772 h 4045"/>
                <a:gd name="T22" fmla="*/ 1064 w 1926"/>
                <a:gd name="T23" fmla="*/ 3712 h 4045"/>
                <a:gd name="T24" fmla="*/ 1033 w 1926"/>
                <a:gd name="T25" fmla="*/ 3665 h 4045"/>
                <a:gd name="T26" fmla="*/ 988 w 1926"/>
                <a:gd name="T27" fmla="*/ 3639 h 4045"/>
                <a:gd name="T28" fmla="*/ 156 w 1926"/>
                <a:gd name="T29" fmla="*/ 434 h 4045"/>
                <a:gd name="T30" fmla="*/ 1770 w 1926"/>
                <a:gd name="T31" fmla="*/ 3540 h 4045"/>
                <a:gd name="T32" fmla="*/ 156 w 1926"/>
                <a:gd name="T33" fmla="*/ 434 h 4045"/>
                <a:gd name="T34" fmla="*/ 716 w 1926"/>
                <a:gd name="T35" fmla="*/ 200 h 4045"/>
                <a:gd name="T36" fmla="*/ 701 w 1926"/>
                <a:gd name="T37" fmla="*/ 217 h 4045"/>
                <a:gd name="T38" fmla="*/ 701 w 1926"/>
                <a:gd name="T39" fmla="*/ 243 h 4045"/>
                <a:gd name="T40" fmla="*/ 716 w 1926"/>
                <a:gd name="T41" fmla="*/ 260 h 4045"/>
                <a:gd name="T42" fmla="*/ 1199 w 1926"/>
                <a:gd name="T43" fmla="*/ 262 h 4045"/>
                <a:gd name="T44" fmla="*/ 1218 w 1926"/>
                <a:gd name="T45" fmla="*/ 254 h 4045"/>
                <a:gd name="T46" fmla="*/ 1226 w 1926"/>
                <a:gd name="T47" fmla="*/ 230 h 4045"/>
                <a:gd name="T48" fmla="*/ 1218 w 1926"/>
                <a:gd name="T49" fmla="*/ 207 h 4045"/>
                <a:gd name="T50" fmla="*/ 1199 w 1926"/>
                <a:gd name="T51" fmla="*/ 197 h 4045"/>
                <a:gd name="T52" fmla="*/ 224 w 1926"/>
                <a:gd name="T53" fmla="*/ 0 h 4045"/>
                <a:gd name="T54" fmla="*/ 1738 w 1926"/>
                <a:gd name="T55" fmla="*/ 4 h 4045"/>
                <a:gd name="T56" fmla="*/ 1805 w 1926"/>
                <a:gd name="T57" fmla="*/ 31 h 4045"/>
                <a:gd name="T58" fmla="*/ 1860 w 1926"/>
                <a:gd name="T59" fmla="*/ 81 h 4045"/>
                <a:gd name="T60" fmla="*/ 1900 w 1926"/>
                <a:gd name="T61" fmla="*/ 148 h 4045"/>
                <a:gd name="T62" fmla="*/ 1923 w 1926"/>
                <a:gd name="T63" fmla="*/ 229 h 4045"/>
                <a:gd name="T64" fmla="*/ 1926 w 1926"/>
                <a:gd name="T65" fmla="*/ 3772 h 4045"/>
                <a:gd name="T66" fmla="*/ 1915 w 1926"/>
                <a:gd name="T67" fmla="*/ 3857 h 4045"/>
                <a:gd name="T68" fmla="*/ 1882 w 1926"/>
                <a:gd name="T69" fmla="*/ 3932 h 4045"/>
                <a:gd name="T70" fmla="*/ 1834 w 1926"/>
                <a:gd name="T71" fmla="*/ 3992 h 4045"/>
                <a:gd name="T72" fmla="*/ 1773 w 1926"/>
                <a:gd name="T73" fmla="*/ 4032 h 4045"/>
                <a:gd name="T74" fmla="*/ 1702 w 1926"/>
                <a:gd name="T75" fmla="*/ 4045 h 4045"/>
                <a:gd name="T76" fmla="*/ 188 w 1926"/>
                <a:gd name="T77" fmla="*/ 4041 h 4045"/>
                <a:gd name="T78" fmla="*/ 122 w 1926"/>
                <a:gd name="T79" fmla="*/ 4014 h 4045"/>
                <a:gd name="T80" fmla="*/ 66 w 1926"/>
                <a:gd name="T81" fmla="*/ 3964 h 4045"/>
                <a:gd name="T82" fmla="*/ 25 w 1926"/>
                <a:gd name="T83" fmla="*/ 3897 h 4045"/>
                <a:gd name="T84" fmla="*/ 3 w 1926"/>
                <a:gd name="T85" fmla="*/ 3816 h 4045"/>
                <a:gd name="T86" fmla="*/ 0 w 1926"/>
                <a:gd name="T87" fmla="*/ 273 h 4045"/>
                <a:gd name="T88" fmla="*/ 12 w 1926"/>
                <a:gd name="T89" fmla="*/ 188 h 4045"/>
                <a:gd name="T90" fmla="*/ 43 w 1926"/>
                <a:gd name="T91" fmla="*/ 113 h 4045"/>
                <a:gd name="T92" fmla="*/ 92 w 1926"/>
                <a:gd name="T93" fmla="*/ 53 h 4045"/>
                <a:gd name="T94" fmla="*/ 154 w 1926"/>
                <a:gd name="T95" fmla="*/ 13 h 4045"/>
                <a:gd name="T96" fmla="*/ 224 w 1926"/>
                <a:gd name="T97" fmla="*/ 0 h 4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26" h="4045">
                  <a:moveTo>
                    <a:pt x="963" y="3636"/>
                  </a:moveTo>
                  <a:lnTo>
                    <a:pt x="937" y="3639"/>
                  </a:lnTo>
                  <a:lnTo>
                    <a:pt x="914" y="3649"/>
                  </a:lnTo>
                  <a:lnTo>
                    <a:pt x="893" y="3665"/>
                  </a:lnTo>
                  <a:lnTo>
                    <a:pt x="876" y="3686"/>
                  </a:lnTo>
                  <a:lnTo>
                    <a:pt x="863" y="3712"/>
                  </a:lnTo>
                  <a:lnTo>
                    <a:pt x="854" y="3741"/>
                  </a:lnTo>
                  <a:lnTo>
                    <a:pt x="851" y="3772"/>
                  </a:lnTo>
                  <a:lnTo>
                    <a:pt x="854" y="3804"/>
                  </a:lnTo>
                  <a:lnTo>
                    <a:pt x="863" y="3832"/>
                  </a:lnTo>
                  <a:lnTo>
                    <a:pt x="876" y="3857"/>
                  </a:lnTo>
                  <a:lnTo>
                    <a:pt x="893" y="3878"/>
                  </a:lnTo>
                  <a:lnTo>
                    <a:pt x="914" y="3894"/>
                  </a:lnTo>
                  <a:lnTo>
                    <a:pt x="937" y="3905"/>
                  </a:lnTo>
                  <a:lnTo>
                    <a:pt x="963" y="3909"/>
                  </a:lnTo>
                  <a:lnTo>
                    <a:pt x="988" y="3905"/>
                  </a:lnTo>
                  <a:lnTo>
                    <a:pt x="1013" y="3894"/>
                  </a:lnTo>
                  <a:lnTo>
                    <a:pt x="1033" y="3878"/>
                  </a:lnTo>
                  <a:lnTo>
                    <a:pt x="1051" y="3857"/>
                  </a:lnTo>
                  <a:lnTo>
                    <a:pt x="1064" y="3832"/>
                  </a:lnTo>
                  <a:lnTo>
                    <a:pt x="1072" y="3804"/>
                  </a:lnTo>
                  <a:lnTo>
                    <a:pt x="1075" y="3772"/>
                  </a:lnTo>
                  <a:lnTo>
                    <a:pt x="1072" y="3741"/>
                  </a:lnTo>
                  <a:lnTo>
                    <a:pt x="1064" y="3712"/>
                  </a:lnTo>
                  <a:lnTo>
                    <a:pt x="1051" y="3686"/>
                  </a:lnTo>
                  <a:lnTo>
                    <a:pt x="1033" y="3665"/>
                  </a:lnTo>
                  <a:lnTo>
                    <a:pt x="1013" y="3649"/>
                  </a:lnTo>
                  <a:lnTo>
                    <a:pt x="988" y="3639"/>
                  </a:lnTo>
                  <a:lnTo>
                    <a:pt x="963" y="3636"/>
                  </a:lnTo>
                  <a:close/>
                  <a:moveTo>
                    <a:pt x="156" y="434"/>
                  </a:moveTo>
                  <a:lnTo>
                    <a:pt x="156" y="3540"/>
                  </a:lnTo>
                  <a:lnTo>
                    <a:pt x="1770" y="3540"/>
                  </a:lnTo>
                  <a:lnTo>
                    <a:pt x="1770" y="434"/>
                  </a:lnTo>
                  <a:lnTo>
                    <a:pt x="156" y="434"/>
                  </a:lnTo>
                  <a:close/>
                  <a:moveTo>
                    <a:pt x="727" y="197"/>
                  </a:moveTo>
                  <a:lnTo>
                    <a:pt x="716" y="200"/>
                  </a:lnTo>
                  <a:lnTo>
                    <a:pt x="707" y="207"/>
                  </a:lnTo>
                  <a:lnTo>
                    <a:pt x="701" y="217"/>
                  </a:lnTo>
                  <a:lnTo>
                    <a:pt x="699" y="230"/>
                  </a:lnTo>
                  <a:lnTo>
                    <a:pt x="701" y="243"/>
                  </a:lnTo>
                  <a:lnTo>
                    <a:pt x="707" y="254"/>
                  </a:lnTo>
                  <a:lnTo>
                    <a:pt x="716" y="260"/>
                  </a:lnTo>
                  <a:lnTo>
                    <a:pt x="727" y="262"/>
                  </a:lnTo>
                  <a:lnTo>
                    <a:pt x="1199" y="262"/>
                  </a:lnTo>
                  <a:lnTo>
                    <a:pt x="1210" y="260"/>
                  </a:lnTo>
                  <a:lnTo>
                    <a:pt x="1218" y="254"/>
                  </a:lnTo>
                  <a:lnTo>
                    <a:pt x="1224" y="243"/>
                  </a:lnTo>
                  <a:lnTo>
                    <a:pt x="1226" y="230"/>
                  </a:lnTo>
                  <a:lnTo>
                    <a:pt x="1224" y="217"/>
                  </a:lnTo>
                  <a:lnTo>
                    <a:pt x="1218" y="207"/>
                  </a:lnTo>
                  <a:lnTo>
                    <a:pt x="1210" y="200"/>
                  </a:lnTo>
                  <a:lnTo>
                    <a:pt x="1199" y="197"/>
                  </a:lnTo>
                  <a:lnTo>
                    <a:pt x="727" y="197"/>
                  </a:lnTo>
                  <a:close/>
                  <a:moveTo>
                    <a:pt x="224" y="0"/>
                  </a:moveTo>
                  <a:lnTo>
                    <a:pt x="1702" y="0"/>
                  </a:lnTo>
                  <a:lnTo>
                    <a:pt x="1738" y="4"/>
                  </a:lnTo>
                  <a:lnTo>
                    <a:pt x="1773" y="13"/>
                  </a:lnTo>
                  <a:lnTo>
                    <a:pt x="1805" y="31"/>
                  </a:lnTo>
                  <a:lnTo>
                    <a:pt x="1834" y="53"/>
                  </a:lnTo>
                  <a:lnTo>
                    <a:pt x="1860" y="81"/>
                  </a:lnTo>
                  <a:lnTo>
                    <a:pt x="1882" y="113"/>
                  </a:lnTo>
                  <a:lnTo>
                    <a:pt x="1900" y="148"/>
                  </a:lnTo>
                  <a:lnTo>
                    <a:pt x="1915" y="188"/>
                  </a:lnTo>
                  <a:lnTo>
                    <a:pt x="1923" y="229"/>
                  </a:lnTo>
                  <a:lnTo>
                    <a:pt x="1926" y="273"/>
                  </a:lnTo>
                  <a:lnTo>
                    <a:pt x="1926" y="3772"/>
                  </a:lnTo>
                  <a:lnTo>
                    <a:pt x="1923" y="3816"/>
                  </a:lnTo>
                  <a:lnTo>
                    <a:pt x="1915" y="3857"/>
                  </a:lnTo>
                  <a:lnTo>
                    <a:pt x="1900" y="3897"/>
                  </a:lnTo>
                  <a:lnTo>
                    <a:pt x="1882" y="3932"/>
                  </a:lnTo>
                  <a:lnTo>
                    <a:pt x="1860" y="3964"/>
                  </a:lnTo>
                  <a:lnTo>
                    <a:pt x="1834" y="3992"/>
                  </a:lnTo>
                  <a:lnTo>
                    <a:pt x="1805" y="4014"/>
                  </a:lnTo>
                  <a:lnTo>
                    <a:pt x="1773" y="4032"/>
                  </a:lnTo>
                  <a:lnTo>
                    <a:pt x="1738" y="4041"/>
                  </a:lnTo>
                  <a:lnTo>
                    <a:pt x="1702" y="4045"/>
                  </a:lnTo>
                  <a:lnTo>
                    <a:pt x="224" y="4045"/>
                  </a:lnTo>
                  <a:lnTo>
                    <a:pt x="188" y="4041"/>
                  </a:lnTo>
                  <a:lnTo>
                    <a:pt x="154" y="4032"/>
                  </a:lnTo>
                  <a:lnTo>
                    <a:pt x="122" y="4014"/>
                  </a:lnTo>
                  <a:lnTo>
                    <a:pt x="92" y="3992"/>
                  </a:lnTo>
                  <a:lnTo>
                    <a:pt x="66" y="3964"/>
                  </a:lnTo>
                  <a:lnTo>
                    <a:pt x="43" y="3932"/>
                  </a:lnTo>
                  <a:lnTo>
                    <a:pt x="25" y="3897"/>
                  </a:lnTo>
                  <a:lnTo>
                    <a:pt x="12" y="3857"/>
                  </a:lnTo>
                  <a:lnTo>
                    <a:pt x="3" y="3816"/>
                  </a:lnTo>
                  <a:lnTo>
                    <a:pt x="0" y="3772"/>
                  </a:lnTo>
                  <a:lnTo>
                    <a:pt x="0" y="273"/>
                  </a:lnTo>
                  <a:lnTo>
                    <a:pt x="3" y="229"/>
                  </a:lnTo>
                  <a:lnTo>
                    <a:pt x="12" y="188"/>
                  </a:lnTo>
                  <a:lnTo>
                    <a:pt x="25" y="148"/>
                  </a:lnTo>
                  <a:lnTo>
                    <a:pt x="43" y="113"/>
                  </a:lnTo>
                  <a:lnTo>
                    <a:pt x="66" y="81"/>
                  </a:lnTo>
                  <a:lnTo>
                    <a:pt x="92" y="53"/>
                  </a:lnTo>
                  <a:lnTo>
                    <a:pt x="122" y="31"/>
                  </a:lnTo>
                  <a:lnTo>
                    <a:pt x="154" y="13"/>
                  </a:lnTo>
                  <a:lnTo>
                    <a:pt x="188" y="4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8" name="자유형 67"/>
            <p:cNvSpPr>
              <a:spLocks/>
            </p:cNvSpPr>
            <p:nvPr/>
          </p:nvSpPr>
          <p:spPr bwMode="auto">
            <a:xfrm>
              <a:off x="598771" y="3644382"/>
              <a:ext cx="158629" cy="138832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9" name="Freeform 6"/>
            <p:cNvSpPr>
              <a:spLocks/>
            </p:cNvSpPr>
            <p:nvPr/>
          </p:nvSpPr>
          <p:spPr bwMode="auto">
            <a:xfrm rot="10800000" flipH="1" flipV="1">
              <a:off x="597941" y="2949079"/>
              <a:ext cx="160288" cy="142111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70" name="Group 20"/>
            <p:cNvGrpSpPr>
              <a:grpSpLocks noChangeAspect="1"/>
            </p:cNvGrpSpPr>
            <p:nvPr/>
          </p:nvGrpSpPr>
          <p:grpSpPr bwMode="auto">
            <a:xfrm>
              <a:off x="614039" y="2221163"/>
              <a:ext cx="128093" cy="174724"/>
              <a:chOff x="2597" y="4163"/>
              <a:chExt cx="217" cy="296"/>
            </a:xfrm>
            <a:solidFill>
              <a:schemeClr val="bg1">
                <a:lumMod val="85000"/>
              </a:schemeClr>
            </a:solidFill>
          </p:grpSpPr>
          <p:sp>
            <p:nvSpPr>
              <p:cNvPr id="79" name="Freeform 22"/>
              <p:cNvSpPr>
                <a:spLocks noEditPoints="1"/>
              </p:cNvSpPr>
              <p:nvPr/>
            </p:nvSpPr>
            <p:spPr bwMode="auto">
              <a:xfrm>
                <a:off x="2630" y="4163"/>
                <a:ext cx="151" cy="176"/>
              </a:xfrm>
              <a:custGeom>
                <a:avLst/>
                <a:gdLst>
                  <a:gd name="T0" fmla="*/ 410 w 1662"/>
                  <a:gd name="T1" fmla="*/ 645 h 1942"/>
                  <a:gd name="T2" fmla="*/ 309 w 1662"/>
                  <a:gd name="T3" fmla="*/ 847 h 1942"/>
                  <a:gd name="T4" fmla="*/ 255 w 1662"/>
                  <a:gd name="T5" fmla="*/ 1023 h 1942"/>
                  <a:gd name="T6" fmla="*/ 263 w 1662"/>
                  <a:gd name="T7" fmla="*/ 1206 h 1942"/>
                  <a:gd name="T8" fmla="*/ 347 w 1662"/>
                  <a:gd name="T9" fmla="*/ 1429 h 1942"/>
                  <a:gd name="T10" fmla="*/ 476 w 1662"/>
                  <a:gd name="T11" fmla="*/ 1620 h 1942"/>
                  <a:gd name="T12" fmla="*/ 638 w 1662"/>
                  <a:gd name="T13" fmla="*/ 1753 h 1942"/>
                  <a:gd name="T14" fmla="*/ 825 w 1662"/>
                  <a:gd name="T15" fmla="*/ 1803 h 1942"/>
                  <a:gd name="T16" fmla="*/ 1013 w 1662"/>
                  <a:gd name="T17" fmla="*/ 1753 h 1942"/>
                  <a:gd name="T18" fmla="*/ 1176 w 1662"/>
                  <a:gd name="T19" fmla="*/ 1619 h 1942"/>
                  <a:gd name="T20" fmla="*/ 1305 w 1662"/>
                  <a:gd name="T21" fmla="*/ 1428 h 1942"/>
                  <a:gd name="T22" fmla="*/ 1388 w 1662"/>
                  <a:gd name="T23" fmla="*/ 1205 h 1942"/>
                  <a:gd name="T24" fmla="*/ 1418 w 1662"/>
                  <a:gd name="T25" fmla="*/ 974 h 1942"/>
                  <a:gd name="T26" fmla="*/ 1266 w 1662"/>
                  <a:gd name="T27" fmla="*/ 836 h 1942"/>
                  <a:gd name="T28" fmla="*/ 1012 w 1662"/>
                  <a:gd name="T29" fmla="*/ 794 h 1942"/>
                  <a:gd name="T30" fmla="*/ 806 w 1662"/>
                  <a:gd name="T31" fmla="*/ 713 h 1942"/>
                  <a:gd name="T32" fmla="*/ 646 w 1662"/>
                  <a:gd name="T33" fmla="*/ 610 h 1942"/>
                  <a:gd name="T34" fmla="*/ 526 w 1662"/>
                  <a:gd name="T35" fmla="*/ 499 h 1942"/>
                  <a:gd name="T36" fmla="*/ 944 w 1662"/>
                  <a:gd name="T37" fmla="*/ 23 h 1942"/>
                  <a:gd name="T38" fmla="*/ 1152 w 1662"/>
                  <a:gd name="T39" fmla="*/ 118 h 1942"/>
                  <a:gd name="T40" fmla="*/ 1271 w 1662"/>
                  <a:gd name="T41" fmla="*/ 205 h 1942"/>
                  <a:gd name="T42" fmla="*/ 1388 w 1662"/>
                  <a:gd name="T43" fmla="*/ 323 h 1942"/>
                  <a:gd name="T44" fmla="*/ 1455 w 1662"/>
                  <a:gd name="T45" fmla="*/ 429 h 1942"/>
                  <a:gd name="T46" fmla="*/ 1524 w 1662"/>
                  <a:gd name="T47" fmla="*/ 626 h 1942"/>
                  <a:gd name="T48" fmla="*/ 1555 w 1662"/>
                  <a:gd name="T49" fmla="*/ 892 h 1942"/>
                  <a:gd name="T50" fmla="*/ 1619 w 1662"/>
                  <a:gd name="T51" fmla="*/ 939 h 1942"/>
                  <a:gd name="T52" fmla="*/ 1657 w 1662"/>
                  <a:gd name="T53" fmla="*/ 1032 h 1942"/>
                  <a:gd name="T54" fmla="*/ 1655 w 1662"/>
                  <a:gd name="T55" fmla="*/ 1183 h 1942"/>
                  <a:gd name="T56" fmla="*/ 1611 w 1662"/>
                  <a:gd name="T57" fmla="*/ 1304 h 1942"/>
                  <a:gd name="T58" fmla="*/ 1537 w 1662"/>
                  <a:gd name="T59" fmla="*/ 1372 h 1942"/>
                  <a:gd name="T60" fmla="*/ 1445 w 1662"/>
                  <a:gd name="T61" fmla="*/ 1454 h 1942"/>
                  <a:gd name="T62" fmla="*/ 1313 w 1662"/>
                  <a:gd name="T63" fmla="*/ 1670 h 1942"/>
                  <a:gd name="T64" fmla="*/ 1141 w 1662"/>
                  <a:gd name="T65" fmla="*/ 1836 h 1942"/>
                  <a:gd name="T66" fmla="*/ 937 w 1662"/>
                  <a:gd name="T67" fmla="*/ 1930 h 1942"/>
                  <a:gd name="T68" fmla="*/ 714 w 1662"/>
                  <a:gd name="T69" fmla="*/ 1930 h 1942"/>
                  <a:gd name="T70" fmla="*/ 510 w 1662"/>
                  <a:gd name="T71" fmla="*/ 1836 h 1942"/>
                  <a:gd name="T72" fmla="*/ 337 w 1662"/>
                  <a:gd name="T73" fmla="*/ 1669 h 1942"/>
                  <a:gd name="T74" fmla="*/ 205 w 1662"/>
                  <a:gd name="T75" fmla="*/ 1452 h 1942"/>
                  <a:gd name="T76" fmla="*/ 111 w 1662"/>
                  <a:gd name="T77" fmla="*/ 1364 h 1942"/>
                  <a:gd name="T78" fmla="*/ 39 w 1662"/>
                  <a:gd name="T79" fmla="*/ 1284 h 1942"/>
                  <a:gd name="T80" fmla="*/ 2 w 1662"/>
                  <a:gd name="T81" fmla="*/ 1143 h 1942"/>
                  <a:gd name="T82" fmla="*/ 9 w 1662"/>
                  <a:gd name="T83" fmla="*/ 1009 h 1942"/>
                  <a:gd name="T84" fmla="*/ 50 w 1662"/>
                  <a:gd name="T85" fmla="*/ 930 h 1942"/>
                  <a:gd name="T86" fmla="*/ 98 w 1662"/>
                  <a:gd name="T87" fmla="*/ 851 h 1942"/>
                  <a:gd name="T88" fmla="*/ 85 w 1662"/>
                  <a:gd name="T89" fmla="*/ 643 h 1942"/>
                  <a:gd name="T90" fmla="*/ 120 w 1662"/>
                  <a:gd name="T91" fmla="*/ 487 h 1942"/>
                  <a:gd name="T92" fmla="*/ 183 w 1662"/>
                  <a:gd name="T93" fmla="*/ 377 h 1942"/>
                  <a:gd name="T94" fmla="*/ 257 w 1662"/>
                  <a:gd name="T95" fmla="*/ 305 h 1942"/>
                  <a:gd name="T96" fmla="*/ 319 w 1662"/>
                  <a:gd name="T97" fmla="*/ 266 h 1942"/>
                  <a:gd name="T98" fmla="*/ 352 w 1662"/>
                  <a:gd name="T99" fmla="*/ 246 h 1942"/>
                  <a:gd name="T100" fmla="*/ 390 w 1662"/>
                  <a:gd name="T101" fmla="*/ 196 h 1942"/>
                  <a:gd name="T102" fmla="*/ 459 w 1662"/>
                  <a:gd name="T103" fmla="*/ 127 h 1942"/>
                  <a:gd name="T104" fmla="*/ 559 w 1662"/>
                  <a:gd name="T105" fmla="*/ 57 h 1942"/>
                  <a:gd name="T106" fmla="*/ 690 w 1662"/>
                  <a:gd name="T107" fmla="*/ 10 h 19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662" h="1942">
                    <a:moveTo>
                      <a:pt x="526" y="499"/>
                    </a:moveTo>
                    <a:lnTo>
                      <a:pt x="484" y="546"/>
                    </a:lnTo>
                    <a:lnTo>
                      <a:pt x="445" y="595"/>
                    </a:lnTo>
                    <a:lnTo>
                      <a:pt x="410" y="645"/>
                    </a:lnTo>
                    <a:lnTo>
                      <a:pt x="379" y="696"/>
                    </a:lnTo>
                    <a:lnTo>
                      <a:pt x="352" y="747"/>
                    </a:lnTo>
                    <a:lnTo>
                      <a:pt x="329" y="797"/>
                    </a:lnTo>
                    <a:lnTo>
                      <a:pt x="309" y="847"/>
                    </a:lnTo>
                    <a:lnTo>
                      <a:pt x="291" y="895"/>
                    </a:lnTo>
                    <a:lnTo>
                      <a:pt x="277" y="941"/>
                    </a:lnTo>
                    <a:lnTo>
                      <a:pt x="264" y="984"/>
                    </a:lnTo>
                    <a:lnTo>
                      <a:pt x="255" y="1023"/>
                    </a:lnTo>
                    <a:lnTo>
                      <a:pt x="247" y="1059"/>
                    </a:lnTo>
                    <a:lnTo>
                      <a:pt x="241" y="1091"/>
                    </a:lnTo>
                    <a:lnTo>
                      <a:pt x="250" y="1148"/>
                    </a:lnTo>
                    <a:lnTo>
                      <a:pt x="263" y="1206"/>
                    </a:lnTo>
                    <a:lnTo>
                      <a:pt x="280" y="1263"/>
                    </a:lnTo>
                    <a:lnTo>
                      <a:pt x="299" y="1320"/>
                    </a:lnTo>
                    <a:lnTo>
                      <a:pt x="322" y="1375"/>
                    </a:lnTo>
                    <a:lnTo>
                      <a:pt x="347" y="1429"/>
                    </a:lnTo>
                    <a:lnTo>
                      <a:pt x="375" y="1480"/>
                    </a:lnTo>
                    <a:lnTo>
                      <a:pt x="406" y="1530"/>
                    </a:lnTo>
                    <a:lnTo>
                      <a:pt x="440" y="1576"/>
                    </a:lnTo>
                    <a:lnTo>
                      <a:pt x="476" y="1620"/>
                    </a:lnTo>
                    <a:lnTo>
                      <a:pt x="513" y="1659"/>
                    </a:lnTo>
                    <a:lnTo>
                      <a:pt x="553" y="1695"/>
                    </a:lnTo>
                    <a:lnTo>
                      <a:pt x="594" y="1726"/>
                    </a:lnTo>
                    <a:lnTo>
                      <a:pt x="638" y="1753"/>
                    </a:lnTo>
                    <a:lnTo>
                      <a:pt x="683" y="1774"/>
                    </a:lnTo>
                    <a:lnTo>
                      <a:pt x="729" y="1789"/>
                    </a:lnTo>
                    <a:lnTo>
                      <a:pt x="777" y="1800"/>
                    </a:lnTo>
                    <a:lnTo>
                      <a:pt x="825" y="1803"/>
                    </a:lnTo>
                    <a:lnTo>
                      <a:pt x="875" y="1800"/>
                    </a:lnTo>
                    <a:lnTo>
                      <a:pt x="922" y="1789"/>
                    </a:lnTo>
                    <a:lnTo>
                      <a:pt x="968" y="1774"/>
                    </a:lnTo>
                    <a:lnTo>
                      <a:pt x="1013" y="1753"/>
                    </a:lnTo>
                    <a:lnTo>
                      <a:pt x="1056" y="1726"/>
                    </a:lnTo>
                    <a:lnTo>
                      <a:pt x="1099" y="1695"/>
                    </a:lnTo>
                    <a:lnTo>
                      <a:pt x="1139" y="1659"/>
                    </a:lnTo>
                    <a:lnTo>
                      <a:pt x="1176" y="1619"/>
                    </a:lnTo>
                    <a:lnTo>
                      <a:pt x="1212" y="1576"/>
                    </a:lnTo>
                    <a:lnTo>
                      <a:pt x="1245" y="1529"/>
                    </a:lnTo>
                    <a:lnTo>
                      <a:pt x="1276" y="1480"/>
                    </a:lnTo>
                    <a:lnTo>
                      <a:pt x="1305" y="1428"/>
                    </a:lnTo>
                    <a:lnTo>
                      <a:pt x="1330" y="1374"/>
                    </a:lnTo>
                    <a:lnTo>
                      <a:pt x="1353" y="1319"/>
                    </a:lnTo>
                    <a:lnTo>
                      <a:pt x="1372" y="1262"/>
                    </a:lnTo>
                    <a:lnTo>
                      <a:pt x="1388" y="1205"/>
                    </a:lnTo>
                    <a:lnTo>
                      <a:pt x="1401" y="1147"/>
                    </a:lnTo>
                    <a:lnTo>
                      <a:pt x="1411" y="1089"/>
                    </a:lnTo>
                    <a:lnTo>
                      <a:pt x="1416" y="1032"/>
                    </a:lnTo>
                    <a:lnTo>
                      <a:pt x="1418" y="974"/>
                    </a:lnTo>
                    <a:lnTo>
                      <a:pt x="1417" y="904"/>
                    </a:lnTo>
                    <a:lnTo>
                      <a:pt x="1414" y="838"/>
                    </a:lnTo>
                    <a:lnTo>
                      <a:pt x="1339" y="839"/>
                    </a:lnTo>
                    <a:lnTo>
                      <a:pt x="1266" y="836"/>
                    </a:lnTo>
                    <a:lnTo>
                      <a:pt x="1198" y="830"/>
                    </a:lnTo>
                    <a:lnTo>
                      <a:pt x="1133" y="820"/>
                    </a:lnTo>
                    <a:lnTo>
                      <a:pt x="1070" y="808"/>
                    </a:lnTo>
                    <a:lnTo>
                      <a:pt x="1012" y="794"/>
                    </a:lnTo>
                    <a:lnTo>
                      <a:pt x="956" y="777"/>
                    </a:lnTo>
                    <a:lnTo>
                      <a:pt x="903" y="757"/>
                    </a:lnTo>
                    <a:lnTo>
                      <a:pt x="853" y="737"/>
                    </a:lnTo>
                    <a:lnTo>
                      <a:pt x="806" y="713"/>
                    </a:lnTo>
                    <a:lnTo>
                      <a:pt x="762" y="690"/>
                    </a:lnTo>
                    <a:lnTo>
                      <a:pt x="721" y="664"/>
                    </a:lnTo>
                    <a:lnTo>
                      <a:pt x="682" y="638"/>
                    </a:lnTo>
                    <a:lnTo>
                      <a:pt x="646" y="610"/>
                    </a:lnTo>
                    <a:lnTo>
                      <a:pt x="612" y="583"/>
                    </a:lnTo>
                    <a:lnTo>
                      <a:pt x="581" y="555"/>
                    </a:lnTo>
                    <a:lnTo>
                      <a:pt x="552" y="527"/>
                    </a:lnTo>
                    <a:lnTo>
                      <a:pt x="526" y="499"/>
                    </a:lnTo>
                    <a:close/>
                    <a:moveTo>
                      <a:pt x="808" y="0"/>
                    </a:moveTo>
                    <a:lnTo>
                      <a:pt x="851" y="3"/>
                    </a:lnTo>
                    <a:lnTo>
                      <a:pt x="897" y="11"/>
                    </a:lnTo>
                    <a:lnTo>
                      <a:pt x="944" y="23"/>
                    </a:lnTo>
                    <a:lnTo>
                      <a:pt x="993" y="39"/>
                    </a:lnTo>
                    <a:lnTo>
                      <a:pt x="1044" y="60"/>
                    </a:lnTo>
                    <a:lnTo>
                      <a:pt x="1097" y="86"/>
                    </a:lnTo>
                    <a:lnTo>
                      <a:pt x="1152" y="118"/>
                    </a:lnTo>
                    <a:lnTo>
                      <a:pt x="1179" y="135"/>
                    </a:lnTo>
                    <a:lnTo>
                      <a:pt x="1208" y="155"/>
                    </a:lnTo>
                    <a:lnTo>
                      <a:pt x="1239" y="179"/>
                    </a:lnTo>
                    <a:lnTo>
                      <a:pt x="1271" y="205"/>
                    </a:lnTo>
                    <a:lnTo>
                      <a:pt x="1304" y="233"/>
                    </a:lnTo>
                    <a:lnTo>
                      <a:pt x="1334" y="261"/>
                    </a:lnTo>
                    <a:lnTo>
                      <a:pt x="1363" y="292"/>
                    </a:lnTo>
                    <a:lnTo>
                      <a:pt x="1388" y="323"/>
                    </a:lnTo>
                    <a:lnTo>
                      <a:pt x="1409" y="353"/>
                    </a:lnTo>
                    <a:lnTo>
                      <a:pt x="1409" y="353"/>
                    </a:lnTo>
                    <a:lnTo>
                      <a:pt x="1433" y="389"/>
                    </a:lnTo>
                    <a:lnTo>
                      <a:pt x="1455" y="429"/>
                    </a:lnTo>
                    <a:lnTo>
                      <a:pt x="1475" y="472"/>
                    </a:lnTo>
                    <a:lnTo>
                      <a:pt x="1493" y="519"/>
                    </a:lnTo>
                    <a:lnTo>
                      <a:pt x="1509" y="570"/>
                    </a:lnTo>
                    <a:lnTo>
                      <a:pt x="1524" y="626"/>
                    </a:lnTo>
                    <a:lnTo>
                      <a:pt x="1535" y="685"/>
                    </a:lnTo>
                    <a:lnTo>
                      <a:pt x="1545" y="749"/>
                    </a:lnTo>
                    <a:lnTo>
                      <a:pt x="1551" y="817"/>
                    </a:lnTo>
                    <a:lnTo>
                      <a:pt x="1555" y="892"/>
                    </a:lnTo>
                    <a:lnTo>
                      <a:pt x="1573" y="900"/>
                    </a:lnTo>
                    <a:lnTo>
                      <a:pt x="1590" y="910"/>
                    </a:lnTo>
                    <a:lnTo>
                      <a:pt x="1605" y="922"/>
                    </a:lnTo>
                    <a:lnTo>
                      <a:pt x="1619" y="939"/>
                    </a:lnTo>
                    <a:lnTo>
                      <a:pt x="1632" y="957"/>
                    </a:lnTo>
                    <a:lnTo>
                      <a:pt x="1642" y="979"/>
                    </a:lnTo>
                    <a:lnTo>
                      <a:pt x="1651" y="1003"/>
                    </a:lnTo>
                    <a:lnTo>
                      <a:pt x="1657" y="1032"/>
                    </a:lnTo>
                    <a:lnTo>
                      <a:pt x="1661" y="1064"/>
                    </a:lnTo>
                    <a:lnTo>
                      <a:pt x="1662" y="1102"/>
                    </a:lnTo>
                    <a:lnTo>
                      <a:pt x="1660" y="1143"/>
                    </a:lnTo>
                    <a:lnTo>
                      <a:pt x="1655" y="1183"/>
                    </a:lnTo>
                    <a:lnTo>
                      <a:pt x="1648" y="1218"/>
                    </a:lnTo>
                    <a:lnTo>
                      <a:pt x="1638" y="1250"/>
                    </a:lnTo>
                    <a:lnTo>
                      <a:pt x="1625" y="1278"/>
                    </a:lnTo>
                    <a:lnTo>
                      <a:pt x="1611" y="1304"/>
                    </a:lnTo>
                    <a:lnTo>
                      <a:pt x="1595" y="1325"/>
                    </a:lnTo>
                    <a:lnTo>
                      <a:pt x="1577" y="1344"/>
                    </a:lnTo>
                    <a:lnTo>
                      <a:pt x="1558" y="1360"/>
                    </a:lnTo>
                    <a:lnTo>
                      <a:pt x="1537" y="1372"/>
                    </a:lnTo>
                    <a:lnTo>
                      <a:pt x="1515" y="1382"/>
                    </a:lnTo>
                    <a:lnTo>
                      <a:pt x="1493" y="1390"/>
                    </a:lnTo>
                    <a:lnTo>
                      <a:pt x="1471" y="1395"/>
                    </a:lnTo>
                    <a:lnTo>
                      <a:pt x="1445" y="1454"/>
                    </a:lnTo>
                    <a:lnTo>
                      <a:pt x="1416" y="1512"/>
                    </a:lnTo>
                    <a:lnTo>
                      <a:pt x="1385" y="1567"/>
                    </a:lnTo>
                    <a:lnTo>
                      <a:pt x="1350" y="1620"/>
                    </a:lnTo>
                    <a:lnTo>
                      <a:pt x="1313" y="1670"/>
                    </a:lnTo>
                    <a:lnTo>
                      <a:pt x="1273" y="1717"/>
                    </a:lnTo>
                    <a:lnTo>
                      <a:pt x="1231" y="1761"/>
                    </a:lnTo>
                    <a:lnTo>
                      <a:pt x="1187" y="1801"/>
                    </a:lnTo>
                    <a:lnTo>
                      <a:pt x="1141" y="1836"/>
                    </a:lnTo>
                    <a:lnTo>
                      <a:pt x="1092" y="1868"/>
                    </a:lnTo>
                    <a:lnTo>
                      <a:pt x="1042" y="1893"/>
                    </a:lnTo>
                    <a:lnTo>
                      <a:pt x="990" y="1915"/>
                    </a:lnTo>
                    <a:lnTo>
                      <a:pt x="937" y="1930"/>
                    </a:lnTo>
                    <a:lnTo>
                      <a:pt x="882" y="1939"/>
                    </a:lnTo>
                    <a:lnTo>
                      <a:pt x="825" y="1942"/>
                    </a:lnTo>
                    <a:lnTo>
                      <a:pt x="769" y="1939"/>
                    </a:lnTo>
                    <a:lnTo>
                      <a:pt x="714" y="1930"/>
                    </a:lnTo>
                    <a:lnTo>
                      <a:pt x="661" y="1915"/>
                    </a:lnTo>
                    <a:lnTo>
                      <a:pt x="608" y="1893"/>
                    </a:lnTo>
                    <a:lnTo>
                      <a:pt x="558" y="1867"/>
                    </a:lnTo>
                    <a:lnTo>
                      <a:pt x="510" y="1836"/>
                    </a:lnTo>
                    <a:lnTo>
                      <a:pt x="464" y="1800"/>
                    </a:lnTo>
                    <a:lnTo>
                      <a:pt x="419" y="1760"/>
                    </a:lnTo>
                    <a:lnTo>
                      <a:pt x="377" y="1716"/>
                    </a:lnTo>
                    <a:lnTo>
                      <a:pt x="337" y="1669"/>
                    </a:lnTo>
                    <a:lnTo>
                      <a:pt x="300" y="1618"/>
                    </a:lnTo>
                    <a:lnTo>
                      <a:pt x="266" y="1565"/>
                    </a:lnTo>
                    <a:lnTo>
                      <a:pt x="234" y="1510"/>
                    </a:lnTo>
                    <a:lnTo>
                      <a:pt x="205" y="1452"/>
                    </a:lnTo>
                    <a:lnTo>
                      <a:pt x="179" y="1392"/>
                    </a:lnTo>
                    <a:lnTo>
                      <a:pt x="156" y="1386"/>
                    </a:lnTo>
                    <a:lnTo>
                      <a:pt x="133" y="1376"/>
                    </a:lnTo>
                    <a:lnTo>
                      <a:pt x="111" y="1364"/>
                    </a:lnTo>
                    <a:lnTo>
                      <a:pt x="91" y="1349"/>
                    </a:lnTo>
                    <a:lnTo>
                      <a:pt x="72" y="1330"/>
                    </a:lnTo>
                    <a:lnTo>
                      <a:pt x="55" y="1309"/>
                    </a:lnTo>
                    <a:lnTo>
                      <a:pt x="39" y="1284"/>
                    </a:lnTo>
                    <a:lnTo>
                      <a:pt x="26" y="1254"/>
                    </a:lnTo>
                    <a:lnTo>
                      <a:pt x="15" y="1221"/>
                    </a:lnTo>
                    <a:lnTo>
                      <a:pt x="7" y="1184"/>
                    </a:lnTo>
                    <a:lnTo>
                      <a:pt x="2" y="1143"/>
                    </a:lnTo>
                    <a:lnTo>
                      <a:pt x="0" y="1104"/>
                    </a:lnTo>
                    <a:lnTo>
                      <a:pt x="1" y="1068"/>
                    </a:lnTo>
                    <a:lnTo>
                      <a:pt x="4" y="1038"/>
                    </a:lnTo>
                    <a:lnTo>
                      <a:pt x="9" y="1009"/>
                    </a:lnTo>
                    <a:lnTo>
                      <a:pt x="17" y="985"/>
                    </a:lnTo>
                    <a:lnTo>
                      <a:pt x="27" y="964"/>
                    </a:lnTo>
                    <a:lnTo>
                      <a:pt x="38" y="946"/>
                    </a:lnTo>
                    <a:lnTo>
                      <a:pt x="50" y="930"/>
                    </a:lnTo>
                    <a:lnTo>
                      <a:pt x="65" y="916"/>
                    </a:lnTo>
                    <a:lnTo>
                      <a:pt x="80" y="906"/>
                    </a:lnTo>
                    <a:lnTo>
                      <a:pt x="96" y="897"/>
                    </a:lnTo>
                    <a:lnTo>
                      <a:pt x="98" y="851"/>
                    </a:lnTo>
                    <a:lnTo>
                      <a:pt x="89" y="794"/>
                    </a:lnTo>
                    <a:lnTo>
                      <a:pt x="85" y="740"/>
                    </a:lnTo>
                    <a:lnTo>
                      <a:pt x="83" y="690"/>
                    </a:lnTo>
                    <a:lnTo>
                      <a:pt x="85" y="643"/>
                    </a:lnTo>
                    <a:lnTo>
                      <a:pt x="90" y="599"/>
                    </a:lnTo>
                    <a:lnTo>
                      <a:pt x="98" y="559"/>
                    </a:lnTo>
                    <a:lnTo>
                      <a:pt x="108" y="522"/>
                    </a:lnTo>
                    <a:lnTo>
                      <a:pt x="120" y="487"/>
                    </a:lnTo>
                    <a:lnTo>
                      <a:pt x="134" y="455"/>
                    </a:lnTo>
                    <a:lnTo>
                      <a:pt x="149" y="427"/>
                    </a:lnTo>
                    <a:lnTo>
                      <a:pt x="166" y="400"/>
                    </a:lnTo>
                    <a:lnTo>
                      <a:pt x="183" y="377"/>
                    </a:lnTo>
                    <a:lnTo>
                      <a:pt x="202" y="355"/>
                    </a:lnTo>
                    <a:lnTo>
                      <a:pt x="220" y="337"/>
                    </a:lnTo>
                    <a:lnTo>
                      <a:pt x="239" y="320"/>
                    </a:lnTo>
                    <a:lnTo>
                      <a:pt x="257" y="305"/>
                    </a:lnTo>
                    <a:lnTo>
                      <a:pt x="274" y="293"/>
                    </a:lnTo>
                    <a:lnTo>
                      <a:pt x="290" y="282"/>
                    </a:lnTo>
                    <a:lnTo>
                      <a:pt x="305" y="273"/>
                    </a:lnTo>
                    <a:lnTo>
                      <a:pt x="319" y="266"/>
                    </a:lnTo>
                    <a:lnTo>
                      <a:pt x="331" y="260"/>
                    </a:lnTo>
                    <a:lnTo>
                      <a:pt x="341" y="255"/>
                    </a:lnTo>
                    <a:lnTo>
                      <a:pt x="348" y="253"/>
                    </a:lnTo>
                    <a:lnTo>
                      <a:pt x="352" y="246"/>
                    </a:lnTo>
                    <a:lnTo>
                      <a:pt x="359" y="237"/>
                    </a:lnTo>
                    <a:lnTo>
                      <a:pt x="367" y="225"/>
                    </a:lnTo>
                    <a:lnTo>
                      <a:pt x="377" y="212"/>
                    </a:lnTo>
                    <a:lnTo>
                      <a:pt x="390" y="196"/>
                    </a:lnTo>
                    <a:lnTo>
                      <a:pt x="404" y="180"/>
                    </a:lnTo>
                    <a:lnTo>
                      <a:pt x="421" y="163"/>
                    </a:lnTo>
                    <a:lnTo>
                      <a:pt x="439" y="145"/>
                    </a:lnTo>
                    <a:lnTo>
                      <a:pt x="459" y="127"/>
                    </a:lnTo>
                    <a:lnTo>
                      <a:pt x="481" y="108"/>
                    </a:lnTo>
                    <a:lnTo>
                      <a:pt x="505" y="91"/>
                    </a:lnTo>
                    <a:lnTo>
                      <a:pt x="531" y="74"/>
                    </a:lnTo>
                    <a:lnTo>
                      <a:pt x="559" y="57"/>
                    </a:lnTo>
                    <a:lnTo>
                      <a:pt x="589" y="43"/>
                    </a:lnTo>
                    <a:lnTo>
                      <a:pt x="620" y="30"/>
                    </a:lnTo>
                    <a:lnTo>
                      <a:pt x="655" y="19"/>
                    </a:lnTo>
                    <a:lnTo>
                      <a:pt x="690" y="10"/>
                    </a:lnTo>
                    <a:lnTo>
                      <a:pt x="728" y="3"/>
                    </a:lnTo>
                    <a:lnTo>
                      <a:pt x="767" y="0"/>
                    </a:lnTo>
                    <a:lnTo>
                      <a:pt x="80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80" name="Freeform 23"/>
              <p:cNvSpPr>
                <a:spLocks noEditPoints="1"/>
              </p:cNvSpPr>
              <p:nvPr/>
            </p:nvSpPr>
            <p:spPr bwMode="auto">
              <a:xfrm>
                <a:off x="2664" y="4250"/>
                <a:ext cx="83" cy="27"/>
              </a:xfrm>
              <a:custGeom>
                <a:avLst/>
                <a:gdLst>
                  <a:gd name="T0" fmla="*/ 613 w 916"/>
                  <a:gd name="T1" fmla="*/ 78 h 300"/>
                  <a:gd name="T2" fmla="*/ 561 w 916"/>
                  <a:gd name="T3" fmla="*/ 109 h 300"/>
                  <a:gd name="T4" fmla="*/ 554 w 916"/>
                  <a:gd name="T5" fmla="*/ 165 h 300"/>
                  <a:gd name="T6" fmla="*/ 579 w 916"/>
                  <a:gd name="T7" fmla="*/ 210 h 300"/>
                  <a:gd name="T8" fmla="*/ 665 w 916"/>
                  <a:gd name="T9" fmla="*/ 229 h 300"/>
                  <a:gd name="T10" fmla="*/ 787 w 916"/>
                  <a:gd name="T11" fmla="*/ 223 h 300"/>
                  <a:gd name="T12" fmla="*/ 839 w 916"/>
                  <a:gd name="T13" fmla="*/ 191 h 300"/>
                  <a:gd name="T14" fmla="*/ 846 w 916"/>
                  <a:gd name="T15" fmla="*/ 135 h 300"/>
                  <a:gd name="T16" fmla="*/ 820 w 916"/>
                  <a:gd name="T17" fmla="*/ 90 h 300"/>
                  <a:gd name="T18" fmla="*/ 734 w 916"/>
                  <a:gd name="T19" fmla="*/ 72 h 300"/>
                  <a:gd name="T20" fmla="*/ 153 w 916"/>
                  <a:gd name="T21" fmla="*/ 74 h 300"/>
                  <a:gd name="T22" fmla="*/ 85 w 916"/>
                  <a:gd name="T23" fmla="*/ 99 h 300"/>
                  <a:gd name="T24" fmla="*/ 70 w 916"/>
                  <a:gd name="T25" fmla="*/ 150 h 300"/>
                  <a:gd name="T26" fmla="*/ 85 w 916"/>
                  <a:gd name="T27" fmla="*/ 201 h 300"/>
                  <a:gd name="T28" fmla="*/ 153 w 916"/>
                  <a:gd name="T29" fmla="*/ 227 h 300"/>
                  <a:gd name="T30" fmla="*/ 280 w 916"/>
                  <a:gd name="T31" fmla="*/ 227 h 300"/>
                  <a:gd name="T32" fmla="*/ 348 w 916"/>
                  <a:gd name="T33" fmla="*/ 201 h 300"/>
                  <a:gd name="T34" fmla="*/ 363 w 916"/>
                  <a:gd name="T35" fmla="*/ 150 h 300"/>
                  <a:gd name="T36" fmla="*/ 348 w 916"/>
                  <a:gd name="T37" fmla="*/ 99 h 300"/>
                  <a:gd name="T38" fmla="*/ 280 w 916"/>
                  <a:gd name="T39" fmla="*/ 74 h 300"/>
                  <a:gd name="T40" fmla="*/ 234 w 916"/>
                  <a:gd name="T41" fmla="*/ 0 h 300"/>
                  <a:gd name="T42" fmla="*/ 321 w 916"/>
                  <a:gd name="T43" fmla="*/ 9 h 300"/>
                  <a:gd name="T44" fmla="*/ 400 w 916"/>
                  <a:gd name="T45" fmla="*/ 53 h 300"/>
                  <a:gd name="T46" fmla="*/ 574 w 916"/>
                  <a:gd name="T47" fmla="*/ 17 h 300"/>
                  <a:gd name="T48" fmla="*/ 662 w 916"/>
                  <a:gd name="T49" fmla="*/ 1 h 300"/>
                  <a:gd name="T50" fmla="*/ 732 w 916"/>
                  <a:gd name="T51" fmla="*/ 0 h 300"/>
                  <a:gd name="T52" fmla="*/ 806 w 916"/>
                  <a:gd name="T53" fmla="*/ 10 h 300"/>
                  <a:gd name="T54" fmla="*/ 875 w 916"/>
                  <a:gd name="T55" fmla="*/ 45 h 300"/>
                  <a:gd name="T56" fmla="*/ 914 w 916"/>
                  <a:gd name="T57" fmla="*/ 123 h 300"/>
                  <a:gd name="T58" fmla="*/ 900 w 916"/>
                  <a:gd name="T59" fmla="*/ 223 h 300"/>
                  <a:gd name="T60" fmla="*/ 843 w 916"/>
                  <a:gd name="T61" fmla="*/ 277 h 300"/>
                  <a:gd name="T62" fmla="*/ 768 w 916"/>
                  <a:gd name="T63" fmla="*/ 297 h 300"/>
                  <a:gd name="T64" fmla="*/ 699 w 916"/>
                  <a:gd name="T65" fmla="*/ 300 h 300"/>
                  <a:gd name="T66" fmla="*/ 632 w 916"/>
                  <a:gd name="T67" fmla="*/ 297 h 300"/>
                  <a:gd name="T68" fmla="*/ 557 w 916"/>
                  <a:gd name="T69" fmla="*/ 277 h 300"/>
                  <a:gd name="T70" fmla="*/ 500 w 916"/>
                  <a:gd name="T71" fmla="*/ 224 h 300"/>
                  <a:gd name="T72" fmla="*/ 485 w 916"/>
                  <a:gd name="T73" fmla="*/ 137 h 300"/>
                  <a:gd name="T74" fmla="*/ 432 w 916"/>
                  <a:gd name="T75" fmla="*/ 150 h 300"/>
                  <a:gd name="T76" fmla="*/ 405 w 916"/>
                  <a:gd name="T77" fmla="*/ 241 h 300"/>
                  <a:gd name="T78" fmla="*/ 342 w 916"/>
                  <a:gd name="T79" fmla="*/ 284 h 300"/>
                  <a:gd name="T80" fmla="*/ 266 w 916"/>
                  <a:gd name="T81" fmla="*/ 298 h 300"/>
                  <a:gd name="T82" fmla="*/ 201 w 916"/>
                  <a:gd name="T83" fmla="*/ 299 h 300"/>
                  <a:gd name="T84" fmla="*/ 129 w 916"/>
                  <a:gd name="T85" fmla="*/ 294 h 300"/>
                  <a:gd name="T86" fmla="*/ 57 w 916"/>
                  <a:gd name="T87" fmla="*/ 267 h 300"/>
                  <a:gd name="T88" fmla="*/ 7 w 916"/>
                  <a:gd name="T89" fmla="*/ 202 h 300"/>
                  <a:gd name="T90" fmla="*/ 7 w 916"/>
                  <a:gd name="T91" fmla="*/ 98 h 300"/>
                  <a:gd name="T92" fmla="*/ 57 w 916"/>
                  <a:gd name="T93" fmla="*/ 33 h 300"/>
                  <a:gd name="T94" fmla="*/ 129 w 916"/>
                  <a:gd name="T95" fmla="*/ 6 h 300"/>
                  <a:gd name="T96" fmla="*/ 201 w 916"/>
                  <a:gd name="T97" fmla="*/ 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16" h="300">
                    <a:moveTo>
                      <a:pt x="699" y="71"/>
                    </a:moveTo>
                    <a:lnTo>
                      <a:pt x="665" y="72"/>
                    </a:lnTo>
                    <a:lnTo>
                      <a:pt x="636" y="74"/>
                    </a:lnTo>
                    <a:lnTo>
                      <a:pt x="613" y="78"/>
                    </a:lnTo>
                    <a:lnTo>
                      <a:pt x="594" y="83"/>
                    </a:lnTo>
                    <a:lnTo>
                      <a:pt x="579" y="90"/>
                    </a:lnTo>
                    <a:lnTo>
                      <a:pt x="569" y="99"/>
                    </a:lnTo>
                    <a:lnTo>
                      <a:pt x="561" y="109"/>
                    </a:lnTo>
                    <a:lnTo>
                      <a:pt x="556" y="122"/>
                    </a:lnTo>
                    <a:lnTo>
                      <a:pt x="554" y="135"/>
                    </a:lnTo>
                    <a:lnTo>
                      <a:pt x="553" y="150"/>
                    </a:lnTo>
                    <a:lnTo>
                      <a:pt x="554" y="165"/>
                    </a:lnTo>
                    <a:lnTo>
                      <a:pt x="556" y="179"/>
                    </a:lnTo>
                    <a:lnTo>
                      <a:pt x="561" y="191"/>
                    </a:lnTo>
                    <a:lnTo>
                      <a:pt x="569" y="201"/>
                    </a:lnTo>
                    <a:lnTo>
                      <a:pt x="579" y="210"/>
                    </a:lnTo>
                    <a:lnTo>
                      <a:pt x="594" y="216"/>
                    </a:lnTo>
                    <a:lnTo>
                      <a:pt x="613" y="223"/>
                    </a:lnTo>
                    <a:lnTo>
                      <a:pt x="636" y="227"/>
                    </a:lnTo>
                    <a:lnTo>
                      <a:pt x="665" y="229"/>
                    </a:lnTo>
                    <a:lnTo>
                      <a:pt x="699" y="230"/>
                    </a:lnTo>
                    <a:lnTo>
                      <a:pt x="734" y="229"/>
                    </a:lnTo>
                    <a:lnTo>
                      <a:pt x="763" y="227"/>
                    </a:lnTo>
                    <a:lnTo>
                      <a:pt x="787" y="223"/>
                    </a:lnTo>
                    <a:lnTo>
                      <a:pt x="805" y="216"/>
                    </a:lnTo>
                    <a:lnTo>
                      <a:pt x="820" y="210"/>
                    </a:lnTo>
                    <a:lnTo>
                      <a:pt x="831" y="201"/>
                    </a:lnTo>
                    <a:lnTo>
                      <a:pt x="839" y="191"/>
                    </a:lnTo>
                    <a:lnTo>
                      <a:pt x="843" y="179"/>
                    </a:lnTo>
                    <a:lnTo>
                      <a:pt x="846" y="165"/>
                    </a:lnTo>
                    <a:lnTo>
                      <a:pt x="847" y="150"/>
                    </a:lnTo>
                    <a:lnTo>
                      <a:pt x="846" y="135"/>
                    </a:lnTo>
                    <a:lnTo>
                      <a:pt x="843" y="122"/>
                    </a:lnTo>
                    <a:lnTo>
                      <a:pt x="839" y="109"/>
                    </a:lnTo>
                    <a:lnTo>
                      <a:pt x="831" y="99"/>
                    </a:lnTo>
                    <a:lnTo>
                      <a:pt x="820" y="90"/>
                    </a:lnTo>
                    <a:lnTo>
                      <a:pt x="805" y="83"/>
                    </a:lnTo>
                    <a:lnTo>
                      <a:pt x="787" y="78"/>
                    </a:lnTo>
                    <a:lnTo>
                      <a:pt x="763" y="74"/>
                    </a:lnTo>
                    <a:lnTo>
                      <a:pt x="734" y="72"/>
                    </a:lnTo>
                    <a:lnTo>
                      <a:pt x="699" y="71"/>
                    </a:lnTo>
                    <a:close/>
                    <a:moveTo>
                      <a:pt x="216" y="71"/>
                    </a:moveTo>
                    <a:lnTo>
                      <a:pt x="182" y="72"/>
                    </a:lnTo>
                    <a:lnTo>
                      <a:pt x="153" y="74"/>
                    </a:lnTo>
                    <a:lnTo>
                      <a:pt x="130" y="78"/>
                    </a:lnTo>
                    <a:lnTo>
                      <a:pt x="111" y="83"/>
                    </a:lnTo>
                    <a:lnTo>
                      <a:pt x="96" y="90"/>
                    </a:lnTo>
                    <a:lnTo>
                      <a:pt x="85" y="99"/>
                    </a:lnTo>
                    <a:lnTo>
                      <a:pt x="78" y="109"/>
                    </a:lnTo>
                    <a:lnTo>
                      <a:pt x="73" y="122"/>
                    </a:lnTo>
                    <a:lnTo>
                      <a:pt x="70" y="135"/>
                    </a:lnTo>
                    <a:lnTo>
                      <a:pt x="70" y="150"/>
                    </a:lnTo>
                    <a:lnTo>
                      <a:pt x="70" y="165"/>
                    </a:lnTo>
                    <a:lnTo>
                      <a:pt x="73" y="179"/>
                    </a:lnTo>
                    <a:lnTo>
                      <a:pt x="78" y="191"/>
                    </a:lnTo>
                    <a:lnTo>
                      <a:pt x="85" y="201"/>
                    </a:lnTo>
                    <a:lnTo>
                      <a:pt x="96" y="210"/>
                    </a:lnTo>
                    <a:lnTo>
                      <a:pt x="111" y="216"/>
                    </a:lnTo>
                    <a:lnTo>
                      <a:pt x="130" y="223"/>
                    </a:lnTo>
                    <a:lnTo>
                      <a:pt x="153" y="227"/>
                    </a:lnTo>
                    <a:lnTo>
                      <a:pt x="182" y="229"/>
                    </a:lnTo>
                    <a:lnTo>
                      <a:pt x="216" y="230"/>
                    </a:lnTo>
                    <a:lnTo>
                      <a:pt x="250" y="229"/>
                    </a:lnTo>
                    <a:lnTo>
                      <a:pt x="280" y="227"/>
                    </a:lnTo>
                    <a:lnTo>
                      <a:pt x="304" y="223"/>
                    </a:lnTo>
                    <a:lnTo>
                      <a:pt x="322" y="216"/>
                    </a:lnTo>
                    <a:lnTo>
                      <a:pt x="337" y="210"/>
                    </a:lnTo>
                    <a:lnTo>
                      <a:pt x="348" y="201"/>
                    </a:lnTo>
                    <a:lnTo>
                      <a:pt x="355" y="191"/>
                    </a:lnTo>
                    <a:lnTo>
                      <a:pt x="360" y="179"/>
                    </a:lnTo>
                    <a:lnTo>
                      <a:pt x="363" y="165"/>
                    </a:lnTo>
                    <a:lnTo>
                      <a:pt x="363" y="150"/>
                    </a:lnTo>
                    <a:lnTo>
                      <a:pt x="363" y="135"/>
                    </a:lnTo>
                    <a:lnTo>
                      <a:pt x="360" y="122"/>
                    </a:lnTo>
                    <a:lnTo>
                      <a:pt x="355" y="109"/>
                    </a:lnTo>
                    <a:lnTo>
                      <a:pt x="348" y="99"/>
                    </a:lnTo>
                    <a:lnTo>
                      <a:pt x="337" y="90"/>
                    </a:lnTo>
                    <a:lnTo>
                      <a:pt x="322" y="83"/>
                    </a:lnTo>
                    <a:lnTo>
                      <a:pt x="304" y="78"/>
                    </a:lnTo>
                    <a:lnTo>
                      <a:pt x="280" y="74"/>
                    </a:lnTo>
                    <a:lnTo>
                      <a:pt x="250" y="72"/>
                    </a:lnTo>
                    <a:lnTo>
                      <a:pt x="216" y="71"/>
                    </a:lnTo>
                    <a:close/>
                    <a:moveTo>
                      <a:pt x="216" y="0"/>
                    </a:moveTo>
                    <a:lnTo>
                      <a:pt x="234" y="0"/>
                    </a:lnTo>
                    <a:lnTo>
                      <a:pt x="254" y="1"/>
                    </a:lnTo>
                    <a:lnTo>
                      <a:pt x="276" y="2"/>
                    </a:lnTo>
                    <a:lnTo>
                      <a:pt x="298" y="5"/>
                    </a:lnTo>
                    <a:lnTo>
                      <a:pt x="321" y="9"/>
                    </a:lnTo>
                    <a:lnTo>
                      <a:pt x="343" y="17"/>
                    </a:lnTo>
                    <a:lnTo>
                      <a:pt x="364" y="26"/>
                    </a:lnTo>
                    <a:lnTo>
                      <a:pt x="383" y="37"/>
                    </a:lnTo>
                    <a:lnTo>
                      <a:pt x="400" y="53"/>
                    </a:lnTo>
                    <a:lnTo>
                      <a:pt x="516" y="53"/>
                    </a:lnTo>
                    <a:lnTo>
                      <a:pt x="533" y="37"/>
                    </a:lnTo>
                    <a:lnTo>
                      <a:pt x="553" y="26"/>
                    </a:lnTo>
                    <a:lnTo>
                      <a:pt x="574" y="17"/>
                    </a:lnTo>
                    <a:lnTo>
                      <a:pt x="596" y="9"/>
                    </a:lnTo>
                    <a:lnTo>
                      <a:pt x="618" y="5"/>
                    </a:lnTo>
                    <a:lnTo>
                      <a:pt x="640" y="2"/>
                    </a:lnTo>
                    <a:lnTo>
                      <a:pt x="662" y="1"/>
                    </a:lnTo>
                    <a:lnTo>
                      <a:pt x="682" y="0"/>
                    </a:lnTo>
                    <a:lnTo>
                      <a:pt x="699" y="0"/>
                    </a:lnTo>
                    <a:lnTo>
                      <a:pt x="715" y="0"/>
                    </a:lnTo>
                    <a:lnTo>
                      <a:pt x="732" y="0"/>
                    </a:lnTo>
                    <a:lnTo>
                      <a:pt x="749" y="1"/>
                    </a:lnTo>
                    <a:lnTo>
                      <a:pt x="768" y="3"/>
                    </a:lnTo>
                    <a:lnTo>
                      <a:pt x="787" y="6"/>
                    </a:lnTo>
                    <a:lnTo>
                      <a:pt x="806" y="10"/>
                    </a:lnTo>
                    <a:lnTo>
                      <a:pt x="825" y="16"/>
                    </a:lnTo>
                    <a:lnTo>
                      <a:pt x="843" y="24"/>
                    </a:lnTo>
                    <a:lnTo>
                      <a:pt x="860" y="33"/>
                    </a:lnTo>
                    <a:lnTo>
                      <a:pt x="875" y="45"/>
                    </a:lnTo>
                    <a:lnTo>
                      <a:pt x="889" y="59"/>
                    </a:lnTo>
                    <a:lnTo>
                      <a:pt x="900" y="77"/>
                    </a:lnTo>
                    <a:lnTo>
                      <a:pt x="908" y="98"/>
                    </a:lnTo>
                    <a:lnTo>
                      <a:pt x="914" y="123"/>
                    </a:lnTo>
                    <a:lnTo>
                      <a:pt x="916" y="150"/>
                    </a:lnTo>
                    <a:lnTo>
                      <a:pt x="914" y="178"/>
                    </a:lnTo>
                    <a:lnTo>
                      <a:pt x="908" y="202"/>
                    </a:lnTo>
                    <a:lnTo>
                      <a:pt x="900" y="223"/>
                    </a:lnTo>
                    <a:lnTo>
                      <a:pt x="889" y="241"/>
                    </a:lnTo>
                    <a:lnTo>
                      <a:pt x="875" y="255"/>
                    </a:lnTo>
                    <a:lnTo>
                      <a:pt x="860" y="267"/>
                    </a:lnTo>
                    <a:lnTo>
                      <a:pt x="843" y="277"/>
                    </a:lnTo>
                    <a:lnTo>
                      <a:pt x="825" y="285"/>
                    </a:lnTo>
                    <a:lnTo>
                      <a:pt x="806" y="290"/>
                    </a:lnTo>
                    <a:lnTo>
                      <a:pt x="787" y="294"/>
                    </a:lnTo>
                    <a:lnTo>
                      <a:pt x="768" y="297"/>
                    </a:lnTo>
                    <a:lnTo>
                      <a:pt x="749" y="298"/>
                    </a:lnTo>
                    <a:lnTo>
                      <a:pt x="732" y="299"/>
                    </a:lnTo>
                    <a:lnTo>
                      <a:pt x="715" y="299"/>
                    </a:lnTo>
                    <a:lnTo>
                      <a:pt x="699" y="300"/>
                    </a:lnTo>
                    <a:lnTo>
                      <a:pt x="685" y="299"/>
                    </a:lnTo>
                    <a:lnTo>
                      <a:pt x="668" y="299"/>
                    </a:lnTo>
                    <a:lnTo>
                      <a:pt x="650" y="298"/>
                    </a:lnTo>
                    <a:lnTo>
                      <a:pt x="632" y="297"/>
                    </a:lnTo>
                    <a:lnTo>
                      <a:pt x="613" y="294"/>
                    </a:lnTo>
                    <a:lnTo>
                      <a:pt x="593" y="290"/>
                    </a:lnTo>
                    <a:lnTo>
                      <a:pt x="575" y="285"/>
                    </a:lnTo>
                    <a:lnTo>
                      <a:pt x="557" y="277"/>
                    </a:lnTo>
                    <a:lnTo>
                      <a:pt x="540" y="267"/>
                    </a:lnTo>
                    <a:lnTo>
                      <a:pt x="524" y="255"/>
                    </a:lnTo>
                    <a:lnTo>
                      <a:pt x="511" y="241"/>
                    </a:lnTo>
                    <a:lnTo>
                      <a:pt x="500" y="224"/>
                    </a:lnTo>
                    <a:lnTo>
                      <a:pt x="491" y="202"/>
                    </a:lnTo>
                    <a:lnTo>
                      <a:pt x="486" y="179"/>
                    </a:lnTo>
                    <a:lnTo>
                      <a:pt x="484" y="150"/>
                    </a:lnTo>
                    <a:lnTo>
                      <a:pt x="485" y="137"/>
                    </a:lnTo>
                    <a:lnTo>
                      <a:pt x="486" y="125"/>
                    </a:lnTo>
                    <a:lnTo>
                      <a:pt x="430" y="125"/>
                    </a:lnTo>
                    <a:lnTo>
                      <a:pt x="432" y="137"/>
                    </a:lnTo>
                    <a:lnTo>
                      <a:pt x="432" y="150"/>
                    </a:lnTo>
                    <a:lnTo>
                      <a:pt x="430" y="179"/>
                    </a:lnTo>
                    <a:lnTo>
                      <a:pt x="425" y="202"/>
                    </a:lnTo>
                    <a:lnTo>
                      <a:pt x="416" y="224"/>
                    </a:lnTo>
                    <a:lnTo>
                      <a:pt x="405" y="241"/>
                    </a:lnTo>
                    <a:lnTo>
                      <a:pt x="392" y="255"/>
                    </a:lnTo>
                    <a:lnTo>
                      <a:pt x="377" y="267"/>
                    </a:lnTo>
                    <a:lnTo>
                      <a:pt x="360" y="277"/>
                    </a:lnTo>
                    <a:lnTo>
                      <a:pt x="342" y="284"/>
                    </a:lnTo>
                    <a:lnTo>
                      <a:pt x="323" y="290"/>
                    </a:lnTo>
                    <a:lnTo>
                      <a:pt x="304" y="294"/>
                    </a:lnTo>
                    <a:lnTo>
                      <a:pt x="285" y="296"/>
                    </a:lnTo>
                    <a:lnTo>
                      <a:pt x="266" y="298"/>
                    </a:lnTo>
                    <a:lnTo>
                      <a:pt x="248" y="299"/>
                    </a:lnTo>
                    <a:lnTo>
                      <a:pt x="231" y="299"/>
                    </a:lnTo>
                    <a:lnTo>
                      <a:pt x="216" y="299"/>
                    </a:lnTo>
                    <a:lnTo>
                      <a:pt x="201" y="299"/>
                    </a:lnTo>
                    <a:lnTo>
                      <a:pt x="185" y="299"/>
                    </a:lnTo>
                    <a:lnTo>
                      <a:pt x="167" y="298"/>
                    </a:lnTo>
                    <a:lnTo>
                      <a:pt x="148" y="296"/>
                    </a:lnTo>
                    <a:lnTo>
                      <a:pt x="129" y="294"/>
                    </a:lnTo>
                    <a:lnTo>
                      <a:pt x="110" y="290"/>
                    </a:lnTo>
                    <a:lnTo>
                      <a:pt x="91" y="284"/>
                    </a:lnTo>
                    <a:lnTo>
                      <a:pt x="73" y="277"/>
                    </a:lnTo>
                    <a:lnTo>
                      <a:pt x="57" y="267"/>
                    </a:lnTo>
                    <a:lnTo>
                      <a:pt x="41" y="255"/>
                    </a:lnTo>
                    <a:lnTo>
                      <a:pt x="27" y="240"/>
                    </a:lnTo>
                    <a:lnTo>
                      <a:pt x="16" y="223"/>
                    </a:lnTo>
                    <a:lnTo>
                      <a:pt x="7" y="202"/>
                    </a:lnTo>
                    <a:lnTo>
                      <a:pt x="2" y="178"/>
                    </a:lnTo>
                    <a:lnTo>
                      <a:pt x="0" y="150"/>
                    </a:lnTo>
                    <a:lnTo>
                      <a:pt x="2" y="122"/>
                    </a:lnTo>
                    <a:lnTo>
                      <a:pt x="7" y="98"/>
                    </a:lnTo>
                    <a:lnTo>
                      <a:pt x="16" y="77"/>
                    </a:lnTo>
                    <a:lnTo>
                      <a:pt x="27" y="59"/>
                    </a:lnTo>
                    <a:lnTo>
                      <a:pt x="41" y="45"/>
                    </a:lnTo>
                    <a:lnTo>
                      <a:pt x="57" y="33"/>
                    </a:lnTo>
                    <a:lnTo>
                      <a:pt x="73" y="23"/>
                    </a:lnTo>
                    <a:lnTo>
                      <a:pt x="91" y="16"/>
                    </a:lnTo>
                    <a:lnTo>
                      <a:pt x="110" y="10"/>
                    </a:lnTo>
                    <a:lnTo>
                      <a:pt x="129" y="6"/>
                    </a:lnTo>
                    <a:lnTo>
                      <a:pt x="148" y="3"/>
                    </a:lnTo>
                    <a:lnTo>
                      <a:pt x="167" y="1"/>
                    </a:lnTo>
                    <a:lnTo>
                      <a:pt x="185" y="0"/>
                    </a:lnTo>
                    <a:lnTo>
                      <a:pt x="201" y="0"/>
                    </a:lnTo>
                    <a:lnTo>
                      <a:pt x="2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81" name="Freeform 24"/>
              <p:cNvSpPr>
                <a:spLocks noEditPoints="1"/>
              </p:cNvSpPr>
              <p:nvPr/>
            </p:nvSpPr>
            <p:spPr bwMode="auto">
              <a:xfrm>
                <a:off x="2597" y="4335"/>
                <a:ext cx="217" cy="124"/>
              </a:xfrm>
              <a:custGeom>
                <a:avLst/>
                <a:gdLst>
                  <a:gd name="T0" fmla="*/ 1796 w 2393"/>
                  <a:gd name="T1" fmla="*/ 704 h 1360"/>
                  <a:gd name="T2" fmla="*/ 1761 w 2393"/>
                  <a:gd name="T3" fmla="*/ 720 h 1360"/>
                  <a:gd name="T4" fmla="*/ 1590 w 2393"/>
                  <a:gd name="T5" fmla="*/ 904 h 1360"/>
                  <a:gd name="T6" fmla="*/ 1882 w 2393"/>
                  <a:gd name="T7" fmla="*/ 733 h 1360"/>
                  <a:gd name="T8" fmla="*/ 1851 w 2393"/>
                  <a:gd name="T9" fmla="*/ 709 h 1360"/>
                  <a:gd name="T10" fmla="*/ 1814 w 2393"/>
                  <a:gd name="T11" fmla="*/ 702 h 1360"/>
                  <a:gd name="T12" fmla="*/ 1831 w 2393"/>
                  <a:gd name="T13" fmla="*/ 20 h 1360"/>
                  <a:gd name="T14" fmla="*/ 1950 w 2393"/>
                  <a:gd name="T15" fmla="*/ 61 h 1360"/>
                  <a:gd name="T16" fmla="*/ 2057 w 2393"/>
                  <a:gd name="T17" fmla="*/ 121 h 1360"/>
                  <a:gd name="T18" fmla="*/ 2154 w 2393"/>
                  <a:gd name="T19" fmla="*/ 196 h 1360"/>
                  <a:gd name="T20" fmla="*/ 2235 w 2393"/>
                  <a:gd name="T21" fmla="*/ 286 h 1360"/>
                  <a:gd name="T22" fmla="*/ 2301 w 2393"/>
                  <a:gd name="T23" fmla="*/ 388 h 1360"/>
                  <a:gd name="T24" fmla="*/ 2352 w 2393"/>
                  <a:gd name="T25" fmla="*/ 501 h 1360"/>
                  <a:gd name="T26" fmla="*/ 2382 w 2393"/>
                  <a:gd name="T27" fmla="*/ 622 h 1360"/>
                  <a:gd name="T28" fmla="*/ 2393 w 2393"/>
                  <a:gd name="T29" fmla="*/ 748 h 1360"/>
                  <a:gd name="T30" fmla="*/ 2390 w 2393"/>
                  <a:gd name="T31" fmla="*/ 1230 h 1360"/>
                  <a:gd name="T32" fmla="*/ 2370 w 2393"/>
                  <a:gd name="T33" fmla="*/ 1282 h 1360"/>
                  <a:gd name="T34" fmla="*/ 2335 w 2393"/>
                  <a:gd name="T35" fmla="*/ 1324 h 1360"/>
                  <a:gd name="T36" fmla="*/ 2286 w 2393"/>
                  <a:gd name="T37" fmla="*/ 1351 h 1360"/>
                  <a:gd name="T38" fmla="*/ 2230 w 2393"/>
                  <a:gd name="T39" fmla="*/ 1360 h 1360"/>
                  <a:gd name="T40" fmla="*/ 129 w 2393"/>
                  <a:gd name="T41" fmla="*/ 1358 h 1360"/>
                  <a:gd name="T42" fmla="*/ 77 w 2393"/>
                  <a:gd name="T43" fmla="*/ 1339 h 1360"/>
                  <a:gd name="T44" fmla="*/ 36 w 2393"/>
                  <a:gd name="T45" fmla="*/ 1304 h 1360"/>
                  <a:gd name="T46" fmla="*/ 10 w 2393"/>
                  <a:gd name="T47" fmla="*/ 1256 h 1360"/>
                  <a:gd name="T48" fmla="*/ 0 w 2393"/>
                  <a:gd name="T49" fmla="*/ 1200 h 1360"/>
                  <a:gd name="T50" fmla="*/ 3 w 2393"/>
                  <a:gd name="T51" fmla="*/ 684 h 1360"/>
                  <a:gd name="T52" fmla="*/ 23 w 2393"/>
                  <a:gd name="T53" fmla="*/ 561 h 1360"/>
                  <a:gd name="T54" fmla="*/ 63 w 2393"/>
                  <a:gd name="T55" fmla="*/ 443 h 1360"/>
                  <a:gd name="T56" fmla="*/ 122 w 2393"/>
                  <a:gd name="T57" fmla="*/ 336 h 1360"/>
                  <a:gd name="T58" fmla="*/ 195 w 2393"/>
                  <a:gd name="T59" fmla="*/ 240 h 1360"/>
                  <a:gd name="T60" fmla="*/ 283 w 2393"/>
                  <a:gd name="T61" fmla="*/ 157 h 1360"/>
                  <a:gd name="T62" fmla="*/ 385 w 2393"/>
                  <a:gd name="T63" fmla="*/ 89 h 1360"/>
                  <a:gd name="T64" fmla="*/ 498 w 2393"/>
                  <a:gd name="T65" fmla="*/ 38 h 1360"/>
                  <a:gd name="T66" fmla="*/ 640 w 2393"/>
                  <a:gd name="T67" fmla="*/ 0 h 1360"/>
                  <a:gd name="T68" fmla="*/ 1748 w 2393"/>
                  <a:gd name="T69" fmla="*/ 0 h 1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393" h="1360">
                    <a:moveTo>
                      <a:pt x="1814" y="702"/>
                    </a:moveTo>
                    <a:lnTo>
                      <a:pt x="1796" y="704"/>
                    </a:lnTo>
                    <a:lnTo>
                      <a:pt x="1778" y="709"/>
                    </a:lnTo>
                    <a:lnTo>
                      <a:pt x="1761" y="720"/>
                    </a:lnTo>
                    <a:lnTo>
                      <a:pt x="1746" y="733"/>
                    </a:lnTo>
                    <a:lnTo>
                      <a:pt x="1590" y="904"/>
                    </a:lnTo>
                    <a:lnTo>
                      <a:pt x="2038" y="904"/>
                    </a:lnTo>
                    <a:lnTo>
                      <a:pt x="1882" y="733"/>
                    </a:lnTo>
                    <a:lnTo>
                      <a:pt x="1867" y="719"/>
                    </a:lnTo>
                    <a:lnTo>
                      <a:pt x="1851" y="709"/>
                    </a:lnTo>
                    <a:lnTo>
                      <a:pt x="1833" y="703"/>
                    </a:lnTo>
                    <a:lnTo>
                      <a:pt x="1814" y="702"/>
                    </a:lnTo>
                    <a:close/>
                    <a:moveTo>
                      <a:pt x="1748" y="0"/>
                    </a:moveTo>
                    <a:lnTo>
                      <a:pt x="1831" y="20"/>
                    </a:lnTo>
                    <a:lnTo>
                      <a:pt x="1892" y="38"/>
                    </a:lnTo>
                    <a:lnTo>
                      <a:pt x="1950" y="61"/>
                    </a:lnTo>
                    <a:lnTo>
                      <a:pt x="2005" y="88"/>
                    </a:lnTo>
                    <a:lnTo>
                      <a:pt x="2057" y="121"/>
                    </a:lnTo>
                    <a:lnTo>
                      <a:pt x="2107" y="157"/>
                    </a:lnTo>
                    <a:lnTo>
                      <a:pt x="2154" y="196"/>
                    </a:lnTo>
                    <a:lnTo>
                      <a:pt x="2196" y="239"/>
                    </a:lnTo>
                    <a:lnTo>
                      <a:pt x="2235" y="286"/>
                    </a:lnTo>
                    <a:lnTo>
                      <a:pt x="2270" y="336"/>
                    </a:lnTo>
                    <a:lnTo>
                      <a:pt x="2301" y="388"/>
                    </a:lnTo>
                    <a:lnTo>
                      <a:pt x="2328" y="443"/>
                    </a:lnTo>
                    <a:lnTo>
                      <a:pt x="2352" y="501"/>
                    </a:lnTo>
                    <a:lnTo>
                      <a:pt x="2369" y="561"/>
                    </a:lnTo>
                    <a:lnTo>
                      <a:pt x="2382" y="622"/>
                    </a:lnTo>
                    <a:lnTo>
                      <a:pt x="2390" y="684"/>
                    </a:lnTo>
                    <a:lnTo>
                      <a:pt x="2393" y="748"/>
                    </a:lnTo>
                    <a:lnTo>
                      <a:pt x="2393" y="1200"/>
                    </a:lnTo>
                    <a:lnTo>
                      <a:pt x="2390" y="1230"/>
                    </a:lnTo>
                    <a:lnTo>
                      <a:pt x="2383" y="1256"/>
                    </a:lnTo>
                    <a:lnTo>
                      <a:pt x="2370" y="1282"/>
                    </a:lnTo>
                    <a:lnTo>
                      <a:pt x="2354" y="1304"/>
                    </a:lnTo>
                    <a:lnTo>
                      <a:pt x="2335" y="1324"/>
                    </a:lnTo>
                    <a:lnTo>
                      <a:pt x="2311" y="1339"/>
                    </a:lnTo>
                    <a:lnTo>
                      <a:pt x="2286" y="1351"/>
                    </a:lnTo>
                    <a:lnTo>
                      <a:pt x="2259" y="1358"/>
                    </a:lnTo>
                    <a:lnTo>
                      <a:pt x="2230" y="1360"/>
                    </a:lnTo>
                    <a:lnTo>
                      <a:pt x="157" y="1360"/>
                    </a:lnTo>
                    <a:lnTo>
                      <a:pt x="129" y="1358"/>
                    </a:lnTo>
                    <a:lnTo>
                      <a:pt x="101" y="1351"/>
                    </a:lnTo>
                    <a:lnTo>
                      <a:pt x="77" y="1339"/>
                    </a:lnTo>
                    <a:lnTo>
                      <a:pt x="55" y="1324"/>
                    </a:lnTo>
                    <a:lnTo>
                      <a:pt x="36" y="1304"/>
                    </a:lnTo>
                    <a:lnTo>
                      <a:pt x="21" y="1282"/>
                    </a:lnTo>
                    <a:lnTo>
                      <a:pt x="10" y="1256"/>
                    </a:lnTo>
                    <a:lnTo>
                      <a:pt x="3" y="1230"/>
                    </a:lnTo>
                    <a:lnTo>
                      <a:pt x="0" y="1200"/>
                    </a:lnTo>
                    <a:lnTo>
                      <a:pt x="0" y="748"/>
                    </a:lnTo>
                    <a:lnTo>
                      <a:pt x="3" y="684"/>
                    </a:lnTo>
                    <a:lnTo>
                      <a:pt x="11" y="622"/>
                    </a:lnTo>
                    <a:lnTo>
                      <a:pt x="23" y="561"/>
                    </a:lnTo>
                    <a:lnTo>
                      <a:pt x="41" y="501"/>
                    </a:lnTo>
                    <a:lnTo>
                      <a:pt x="63" y="443"/>
                    </a:lnTo>
                    <a:lnTo>
                      <a:pt x="90" y="389"/>
                    </a:lnTo>
                    <a:lnTo>
                      <a:pt x="122" y="336"/>
                    </a:lnTo>
                    <a:lnTo>
                      <a:pt x="156" y="286"/>
                    </a:lnTo>
                    <a:lnTo>
                      <a:pt x="195" y="240"/>
                    </a:lnTo>
                    <a:lnTo>
                      <a:pt x="237" y="196"/>
                    </a:lnTo>
                    <a:lnTo>
                      <a:pt x="283" y="157"/>
                    </a:lnTo>
                    <a:lnTo>
                      <a:pt x="332" y="121"/>
                    </a:lnTo>
                    <a:lnTo>
                      <a:pt x="385" y="89"/>
                    </a:lnTo>
                    <a:lnTo>
                      <a:pt x="440" y="62"/>
                    </a:lnTo>
                    <a:lnTo>
                      <a:pt x="498" y="38"/>
                    </a:lnTo>
                    <a:lnTo>
                      <a:pt x="559" y="20"/>
                    </a:lnTo>
                    <a:lnTo>
                      <a:pt x="640" y="0"/>
                    </a:lnTo>
                    <a:lnTo>
                      <a:pt x="1193" y="1280"/>
                    </a:lnTo>
                    <a:lnTo>
                      <a:pt x="174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82" name="Freeform 25"/>
              <p:cNvSpPr>
                <a:spLocks/>
              </p:cNvSpPr>
              <p:nvPr/>
            </p:nvSpPr>
            <p:spPr bwMode="auto">
              <a:xfrm>
                <a:off x="2689" y="4347"/>
                <a:ext cx="34" cy="83"/>
              </a:xfrm>
              <a:custGeom>
                <a:avLst/>
                <a:gdLst>
                  <a:gd name="T0" fmla="*/ 135 w 373"/>
                  <a:gd name="T1" fmla="*/ 0 h 915"/>
                  <a:gd name="T2" fmla="*/ 237 w 373"/>
                  <a:gd name="T3" fmla="*/ 0 h 915"/>
                  <a:gd name="T4" fmla="*/ 258 w 373"/>
                  <a:gd name="T5" fmla="*/ 2 h 915"/>
                  <a:gd name="T6" fmla="*/ 278 w 373"/>
                  <a:gd name="T7" fmla="*/ 9 h 915"/>
                  <a:gd name="T8" fmla="*/ 295 w 373"/>
                  <a:gd name="T9" fmla="*/ 21 h 915"/>
                  <a:gd name="T10" fmla="*/ 310 w 373"/>
                  <a:gd name="T11" fmla="*/ 36 h 915"/>
                  <a:gd name="T12" fmla="*/ 321 w 373"/>
                  <a:gd name="T13" fmla="*/ 53 h 915"/>
                  <a:gd name="T14" fmla="*/ 328 w 373"/>
                  <a:gd name="T15" fmla="*/ 74 h 915"/>
                  <a:gd name="T16" fmla="*/ 366 w 373"/>
                  <a:gd name="T17" fmla="*/ 234 h 915"/>
                  <a:gd name="T18" fmla="*/ 368 w 373"/>
                  <a:gd name="T19" fmla="*/ 257 h 915"/>
                  <a:gd name="T20" fmla="*/ 365 w 373"/>
                  <a:gd name="T21" fmla="*/ 281 h 915"/>
                  <a:gd name="T22" fmla="*/ 357 w 373"/>
                  <a:gd name="T23" fmla="*/ 301 h 915"/>
                  <a:gd name="T24" fmla="*/ 345 w 373"/>
                  <a:gd name="T25" fmla="*/ 319 h 915"/>
                  <a:gd name="T26" fmla="*/ 329 w 373"/>
                  <a:gd name="T27" fmla="*/ 334 h 915"/>
                  <a:gd name="T28" fmla="*/ 309 w 373"/>
                  <a:gd name="T29" fmla="*/ 345 h 915"/>
                  <a:gd name="T30" fmla="*/ 287 w 373"/>
                  <a:gd name="T31" fmla="*/ 351 h 915"/>
                  <a:gd name="T32" fmla="*/ 373 w 373"/>
                  <a:gd name="T33" fmla="*/ 438 h 915"/>
                  <a:gd name="T34" fmla="*/ 187 w 373"/>
                  <a:gd name="T35" fmla="*/ 915 h 915"/>
                  <a:gd name="T36" fmla="*/ 0 w 373"/>
                  <a:gd name="T37" fmla="*/ 438 h 915"/>
                  <a:gd name="T38" fmla="*/ 85 w 373"/>
                  <a:gd name="T39" fmla="*/ 351 h 915"/>
                  <a:gd name="T40" fmla="*/ 63 w 373"/>
                  <a:gd name="T41" fmla="*/ 345 h 915"/>
                  <a:gd name="T42" fmla="*/ 44 w 373"/>
                  <a:gd name="T43" fmla="*/ 334 h 915"/>
                  <a:gd name="T44" fmla="*/ 27 w 373"/>
                  <a:gd name="T45" fmla="*/ 319 h 915"/>
                  <a:gd name="T46" fmla="*/ 15 w 373"/>
                  <a:gd name="T47" fmla="*/ 301 h 915"/>
                  <a:gd name="T48" fmla="*/ 7 w 373"/>
                  <a:gd name="T49" fmla="*/ 281 h 915"/>
                  <a:gd name="T50" fmla="*/ 4 w 373"/>
                  <a:gd name="T51" fmla="*/ 257 h 915"/>
                  <a:gd name="T52" fmla="*/ 6 w 373"/>
                  <a:gd name="T53" fmla="*/ 234 h 915"/>
                  <a:gd name="T54" fmla="*/ 44 w 373"/>
                  <a:gd name="T55" fmla="*/ 74 h 915"/>
                  <a:gd name="T56" fmla="*/ 52 w 373"/>
                  <a:gd name="T57" fmla="*/ 53 h 915"/>
                  <a:gd name="T58" fmla="*/ 63 w 373"/>
                  <a:gd name="T59" fmla="*/ 36 h 915"/>
                  <a:gd name="T60" fmla="*/ 77 w 373"/>
                  <a:gd name="T61" fmla="*/ 21 h 915"/>
                  <a:gd name="T62" fmla="*/ 95 w 373"/>
                  <a:gd name="T63" fmla="*/ 9 h 915"/>
                  <a:gd name="T64" fmla="*/ 114 w 373"/>
                  <a:gd name="T65" fmla="*/ 2 h 915"/>
                  <a:gd name="T66" fmla="*/ 135 w 373"/>
                  <a:gd name="T67" fmla="*/ 0 h 9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73" h="915">
                    <a:moveTo>
                      <a:pt x="135" y="0"/>
                    </a:moveTo>
                    <a:lnTo>
                      <a:pt x="237" y="0"/>
                    </a:lnTo>
                    <a:lnTo>
                      <a:pt x="258" y="2"/>
                    </a:lnTo>
                    <a:lnTo>
                      <a:pt x="278" y="9"/>
                    </a:lnTo>
                    <a:lnTo>
                      <a:pt x="295" y="21"/>
                    </a:lnTo>
                    <a:lnTo>
                      <a:pt x="310" y="36"/>
                    </a:lnTo>
                    <a:lnTo>
                      <a:pt x="321" y="53"/>
                    </a:lnTo>
                    <a:lnTo>
                      <a:pt x="328" y="74"/>
                    </a:lnTo>
                    <a:lnTo>
                      <a:pt x="366" y="234"/>
                    </a:lnTo>
                    <a:lnTo>
                      <a:pt x="368" y="257"/>
                    </a:lnTo>
                    <a:lnTo>
                      <a:pt x="365" y="281"/>
                    </a:lnTo>
                    <a:lnTo>
                      <a:pt x="357" y="301"/>
                    </a:lnTo>
                    <a:lnTo>
                      <a:pt x="345" y="319"/>
                    </a:lnTo>
                    <a:lnTo>
                      <a:pt x="329" y="334"/>
                    </a:lnTo>
                    <a:lnTo>
                      <a:pt x="309" y="345"/>
                    </a:lnTo>
                    <a:lnTo>
                      <a:pt x="287" y="351"/>
                    </a:lnTo>
                    <a:lnTo>
                      <a:pt x="373" y="438"/>
                    </a:lnTo>
                    <a:lnTo>
                      <a:pt x="187" y="915"/>
                    </a:lnTo>
                    <a:lnTo>
                      <a:pt x="0" y="438"/>
                    </a:lnTo>
                    <a:lnTo>
                      <a:pt x="85" y="351"/>
                    </a:lnTo>
                    <a:lnTo>
                      <a:pt x="63" y="345"/>
                    </a:lnTo>
                    <a:lnTo>
                      <a:pt x="44" y="334"/>
                    </a:lnTo>
                    <a:lnTo>
                      <a:pt x="27" y="319"/>
                    </a:lnTo>
                    <a:lnTo>
                      <a:pt x="15" y="301"/>
                    </a:lnTo>
                    <a:lnTo>
                      <a:pt x="7" y="281"/>
                    </a:lnTo>
                    <a:lnTo>
                      <a:pt x="4" y="257"/>
                    </a:lnTo>
                    <a:lnTo>
                      <a:pt x="6" y="234"/>
                    </a:lnTo>
                    <a:lnTo>
                      <a:pt x="44" y="74"/>
                    </a:lnTo>
                    <a:lnTo>
                      <a:pt x="52" y="53"/>
                    </a:lnTo>
                    <a:lnTo>
                      <a:pt x="63" y="36"/>
                    </a:lnTo>
                    <a:lnTo>
                      <a:pt x="77" y="21"/>
                    </a:lnTo>
                    <a:lnTo>
                      <a:pt x="95" y="9"/>
                    </a:lnTo>
                    <a:lnTo>
                      <a:pt x="114" y="2"/>
                    </a:lnTo>
                    <a:lnTo>
                      <a:pt x="13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71" name="Group 16"/>
            <p:cNvGrpSpPr>
              <a:grpSpLocks noChangeAspect="1"/>
            </p:cNvGrpSpPr>
            <p:nvPr/>
          </p:nvGrpSpPr>
          <p:grpSpPr bwMode="auto">
            <a:xfrm>
              <a:off x="596845" y="5823027"/>
              <a:ext cx="162480" cy="186754"/>
              <a:chOff x="1039" y="1681"/>
              <a:chExt cx="1071" cy="1231"/>
            </a:xfrm>
            <a:solidFill>
              <a:schemeClr val="bg1">
                <a:lumMod val="85000"/>
              </a:schemeClr>
            </a:solidFill>
          </p:grpSpPr>
          <p:sp>
            <p:nvSpPr>
              <p:cNvPr id="75" name="Freeform 17"/>
              <p:cNvSpPr>
                <a:spLocks noEditPoints="1"/>
              </p:cNvSpPr>
              <p:nvPr/>
            </p:nvSpPr>
            <p:spPr bwMode="auto">
              <a:xfrm>
                <a:off x="1039" y="1681"/>
                <a:ext cx="1071" cy="1099"/>
              </a:xfrm>
              <a:custGeom>
                <a:avLst/>
                <a:gdLst>
                  <a:gd name="T0" fmla="*/ 3169 w 3212"/>
                  <a:gd name="T1" fmla="*/ 566 h 3298"/>
                  <a:gd name="T2" fmla="*/ 3035 w 3212"/>
                  <a:gd name="T3" fmla="*/ 475 h 3298"/>
                  <a:gd name="T4" fmla="*/ 2711 w 3212"/>
                  <a:gd name="T5" fmla="*/ 199 h 3298"/>
                  <a:gd name="T6" fmla="*/ 2384 w 3212"/>
                  <a:gd name="T7" fmla="*/ 19 h 3298"/>
                  <a:gd name="T8" fmla="*/ 2347 w 3212"/>
                  <a:gd name="T9" fmla="*/ 4 h 3298"/>
                  <a:gd name="T10" fmla="*/ 2278 w 3212"/>
                  <a:gd name="T11" fmla="*/ 47 h 3298"/>
                  <a:gd name="T12" fmla="*/ 2171 w 3212"/>
                  <a:gd name="T13" fmla="*/ 190 h 3298"/>
                  <a:gd name="T14" fmla="*/ 1698 w 3212"/>
                  <a:gd name="T15" fmla="*/ 610 h 3298"/>
                  <a:gd name="T16" fmla="*/ 716 w 3212"/>
                  <a:gd name="T17" fmla="*/ 1337 h 3298"/>
                  <a:gd name="T18" fmla="*/ 296 w 3212"/>
                  <a:gd name="T19" fmla="*/ 1713 h 3298"/>
                  <a:gd name="T20" fmla="*/ 59 w 3212"/>
                  <a:gd name="T21" fmla="*/ 2061 h 3298"/>
                  <a:gd name="T22" fmla="*/ 0 w 3212"/>
                  <a:gd name="T23" fmla="*/ 2479 h 3298"/>
                  <a:gd name="T24" fmla="*/ 29 w 3212"/>
                  <a:gd name="T25" fmla="*/ 2758 h 3298"/>
                  <a:gd name="T26" fmla="*/ 183 w 3212"/>
                  <a:gd name="T27" fmla="*/ 2915 h 3298"/>
                  <a:gd name="T28" fmla="*/ 615 w 3212"/>
                  <a:gd name="T29" fmla="*/ 3255 h 3298"/>
                  <a:gd name="T30" fmla="*/ 886 w 3212"/>
                  <a:gd name="T31" fmla="*/ 3291 h 3298"/>
                  <a:gd name="T32" fmla="*/ 1138 w 3212"/>
                  <a:gd name="T33" fmla="*/ 3171 h 3298"/>
                  <a:gd name="T34" fmla="*/ 1808 w 3212"/>
                  <a:gd name="T35" fmla="*/ 2600 h 3298"/>
                  <a:gd name="T36" fmla="*/ 2812 w 3212"/>
                  <a:gd name="T37" fmla="*/ 1724 h 3298"/>
                  <a:gd name="T38" fmla="*/ 3103 w 3212"/>
                  <a:gd name="T39" fmla="*/ 1438 h 3298"/>
                  <a:gd name="T40" fmla="*/ 3146 w 3212"/>
                  <a:gd name="T41" fmla="*/ 1401 h 3298"/>
                  <a:gd name="T42" fmla="*/ 3193 w 3212"/>
                  <a:gd name="T43" fmla="*/ 1183 h 3298"/>
                  <a:gd name="T44" fmla="*/ 3208 w 3212"/>
                  <a:gd name="T45" fmla="*/ 620 h 3298"/>
                  <a:gd name="T46" fmla="*/ 1001 w 3212"/>
                  <a:gd name="T47" fmla="*/ 3114 h 3298"/>
                  <a:gd name="T48" fmla="*/ 881 w 3212"/>
                  <a:gd name="T49" fmla="*/ 3066 h 3298"/>
                  <a:gd name="T50" fmla="*/ 844 w 3212"/>
                  <a:gd name="T51" fmla="*/ 2610 h 3298"/>
                  <a:gd name="T52" fmla="*/ 840 w 3212"/>
                  <a:gd name="T53" fmla="*/ 2398 h 3298"/>
                  <a:gd name="T54" fmla="*/ 401 w 3212"/>
                  <a:gd name="T55" fmla="*/ 2082 h 3298"/>
                  <a:gd name="T56" fmla="*/ 241 w 3212"/>
                  <a:gd name="T57" fmla="*/ 1969 h 3298"/>
                  <a:gd name="T58" fmla="*/ 752 w 3212"/>
                  <a:gd name="T59" fmla="*/ 2141 h 3298"/>
                  <a:gd name="T60" fmla="*/ 1034 w 3212"/>
                  <a:gd name="T61" fmla="*/ 2354 h 3298"/>
                  <a:gd name="T62" fmla="*/ 1418 w 3212"/>
                  <a:gd name="T63" fmla="*/ 2074 h 3298"/>
                  <a:gd name="T64" fmla="*/ 1624 w 3212"/>
                  <a:gd name="T65" fmla="*/ 1847 h 3298"/>
                  <a:gd name="T66" fmla="*/ 1420 w 3212"/>
                  <a:gd name="T67" fmla="*/ 1596 h 3298"/>
                  <a:gd name="T68" fmla="*/ 1082 w 3212"/>
                  <a:gd name="T69" fmla="*/ 1248 h 3298"/>
                  <a:gd name="T70" fmla="*/ 1614 w 3212"/>
                  <a:gd name="T71" fmla="*/ 825 h 3298"/>
                  <a:gd name="T72" fmla="*/ 2194 w 3212"/>
                  <a:gd name="T73" fmla="*/ 338 h 3298"/>
                  <a:gd name="T74" fmla="*/ 2374 w 3212"/>
                  <a:gd name="T75" fmla="*/ 118 h 3298"/>
                  <a:gd name="T76" fmla="*/ 2661 w 3212"/>
                  <a:gd name="T77" fmla="*/ 304 h 3298"/>
                  <a:gd name="T78" fmla="*/ 2993 w 3212"/>
                  <a:gd name="T79" fmla="*/ 603 h 3298"/>
                  <a:gd name="T80" fmla="*/ 2474 w 3212"/>
                  <a:gd name="T81" fmla="*/ 1257 h 3298"/>
                  <a:gd name="T82" fmla="*/ 1732 w 3212"/>
                  <a:gd name="T83" fmla="*/ 1951 h 3298"/>
                  <a:gd name="T84" fmla="*/ 1047 w 3212"/>
                  <a:gd name="T85" fmla="*/ 2462 h 3298"/>
                  <a:gd name="T86" fmla="*/ 1012 w 3212"/>
                  <a:gd name="T87" fmla="*/ 2472 h 3298"/>
                  <a:gd name="T88" fmla="*/ 3078 w 3212"/>
                  <a:gd name="T89" fmla="*/ 1147 h 3298"/>
                  <a:gd name="T90" fmla="*/ 3067 w 3212"/>
                  <a:gd name="T91" fmla="*/ 1301 h 3298"/>
                  <a:gd name="T92" fmla="*/ 3051 w 3212"/>
                  <a:gd name="T93" fmla="*/ 1343 h 3298"/>
                  <a:gd name="T94" fmla="*/ 3018 w 3212"/>
                  <a:gd name="T95" fmla="*/ 1366 h 3298"/>
                  <a:gd name="T96" fmla="*/ 2890 w 3212"/>
                  <a:gd name="T97" fmla="*/ 1493 h 3298"/>
                  <a:gd name="T98" fmla="*/ 1823 w 3212"/>
                  <a:gd name="T99" fmla="*/ 2434 h 3298"/>
                  <a:gd name="T100" fmla="*/ 1765 w 3212"/>
                  <a:gd name="T101" fmla="*/ 2231 h 3298"/>
                  <a:gd name="T102" fmla="*/ 1749 w 3212"/>
                  <a:gd name="T103" fmla="*/ 2105 h 3298"/>
                  <a:gd name="T104" fmla="*/ 2236 w 3212"/>
                  <a:gd name="T105" fmla="*/ 1651 h 3298"/>
                  <a:gd name="T106" fmla="*/ 3095 w 3212"/>
                  <a:gd name="T107" fmla="*/ 770 h 3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212" h="3298">
                    <a:moveTo>
                      <a:pt x="3208" y="620"/>
                    </a:moveTo>
                    <a:lnTo>
                      <a:pt x="3206" y="606"/>
                    </a:lnTo>
                    <a:lnTo>
                      <a:pt x="3192" y="581"/>
                    </a:lnTo>
                    <a:lnTo>
                      <a:pt x="3169" y="566"/>
                    </a:lnTo>
                    <a:lnTo>
                      <a:pt x="3143" y="561"/>
                    </a:lnTo>
                    <a:lnTo>
                      <a:pt x="3130" y="564"/>
                    </a:lnTo>
                    <a:lnTo>
                      <a:pt x="3101" y="533"/>
                    </a:lnTo>
                    <a:lnTo>
                      <a:pt x="3035" y="475"/>
                    </a:lnTo>
                    <a:lnTo>
                      <a:pt x="3003" y="448"/>
                    </a:lnTo>
                    <a:lnTo>
                      <a:pt x="2931" y="383"/>
                    </a:lnTo>
                    <a:lnTo>
                      <a:pt x="2786" y="258"/>
                    </a:lnTo>
                    <a:lnTo>
                      <a:pt x="2711" y="199"/>
                    </a:lnTo>
                    <a:lnTo>
                      <a:pt x="2651" y="148"/>
                    </a:lnTo>
                    <a:lnTo>
                      <a:pt x="2507" y="53"/>
                    </a:lnTo>
                    <a:lnTo>
                      <a:pt x="2432" y="24"/>
                    </a:lnTo>
                    <a:lnTo>
                      <a:pt x="2384" y="19"/>
                    </a:lnTo>
                    <a:lnTo>
                      <a:pt x="2363" y="20"/>
                    </a:lnTo>
                    <a:lnTo>
                      <a:pt x="2361" y="17"/>
                    </a:lnTo>
                    <a:lnTo>
                      <a:pt x="2358" y="14"/>
                    </a:lnTo>
                    <a:lnTo>
                      <a:pt x="2347" y="4"/>
                    </a:lnTo>
                    <a:lnTo>
                      <a:pt x="2320" y="0"/>
                    </a:lnTo>
                    <a:lnTo>
                      <a:pt x="2294" y="10"/>
                    </a:lnTo>
                    <a:lnTo>
                      <a:pt x="2278" y="32"/>
                    </a:lnTo>
                    <a:lnTo>
                      <a:pt x="2278" y="47"/>
                    </a:lnTo>
                    <a:lnTo>
                      <a:pt x="2276" y="62"/>
                    </a:lnTo>
                    <a:lnTo>
                      <a:pt x="2253" y="102"/>
                    </a:lnTo>
                    <a:lnTo>
                      <a:pt x="2199" y="163"/>
                    </a:lnTo>
                    <a:lnTo>
                      <a:pt x="2171" y="190"/>
                    </a:lnTo>
                    <a:lnTo>
                      <a:pt x="2102" y="260"/>
                    </a:lnTo>
                    <a:lnTo>
                      <a:pt x="1952" y="394"/>
                    </a:lnTo>
                    <a:lnTo>
                      <a:pt x="1878" y="459"/>
                    </a:lnTo>
                    <a:lnTo>
                      <a:pt x="1698" y="610"/>
                    </a:lnTo>
                    <a:lnTo>
                      <a:pt x="1326" y="897"/>
                    </a:lnTo>
                    <a:lnTo>
                      <a:pt x="1138" y="1036"/>
                    </a:lnTo>
                    <a:lnTo>
                      <a:pt x="969" y="1157"/>
                    </a:lnTo>
                    <a:lnTo>
                      <a:pt x="716" y="1337"/>
                    </a:lnTo>
                    <a:lnTo>
                      <a:pt x="553" y="1467"/>
                    </a:lnTo>
                    <a:lnTo>
                      <a:pt x="475" y="1536"/>
                    </a:lnTo>
                    <a:lnTo>
                      <a:pt x="415" y="1592"/>
                    </a:lnTo>
                    <a:lnTo>
                      <a:pt x="296" y="1713"/>
                    </a:lnTo>
                    <a:lnTo>
                      <a:pt x="186" y="1845"/>
                    </a:lnTo>
                    <a:lnTo>
                      <a:pt x="117" y="1951"/>
                    </a:lnTo>
                    <a:lnTo>
                      <a:pt x="77" y="2024"/>
                    </a:lnTo>
                    <a:lnTo>
                      <a:pt x="59" y="2061"/>
                    </a:lnTo>
                    <a:lnTo>
                      <a:pt x="44" y="2100"/>
                    </a:lnTo>
                    <a:lnTo>
                      <a:pt x="21" y="2181"/>
                    </a:lnTo>
                    <a:lnTo>
                      <a:pt x="2" y="2306"/>
                    </a:lnTo>
                    <a:lnTo>
                      <a:pt x="0" y="2479"/>
                    </a:lnTo>
                    <a:lnTo>
                      <a:pt x="12" y="2650"/>
                    </a:lnTo>
                    <a:lnTo>
                      <a:pt x="18" y="2732"/>
                    </a:lnTo>
                    <a:lnTo>
                      <a:pt x="19" y="2742"/>
                    </a:lnTo>
                    <a:lnTo>
                      <a:pt x="29" y="2758"/>
                    </a:lnTo>
                    <a:lnTo>
                      <a:pt x="49" y="2771"/>
                    </a:lnTo>
                    <a:lnTo>
                      <a:pt x="67" y="2770"/>
                    </a:lnTo>
                    <a:lnTo>
                      <a:pt x="101" y="2817"/>
                    </a:lnTo>
                    <a:lnTo>
                      <a:pt x="183" y="2915"/>
                    </a:lnTo>
                    <a:lnTo>
                      <a:pt x="278" y="3016"/>
                    </a:lnTo>
                    <a:lnTo>
                      <a:pt x="383" y="3109"/>
                    </a:lnTo>
                    <a:lnTo>
                      <a:pt x="497" y="3193"/>
                    </a:lnTo>
                    <a:lnTo>
                      <a:pt x="615" y="3255"/>
                    </a:lnTo>
                    <a:lnTo>
                      <a:pt x="704" y="3285"/>
                    </a:lnTo>
                    <a:lnTo>
                      <a:pt x="765" y="3297"/>
                    </a:lnTo>
                    <a:lnTo>
                      <a:pt x="825" y="3298"/>
                    </a:lnTo>
                    <a:lnTo>
                      <a:pt x="886" y="3291"/>
                    </a:lnTo>
                    <a:lnTo>
                      <a:pt x="916" y="3282"/>
                    </a:lnTo>
                    <a:lnTo>
                      <a:pt x="955" y="3271"/>
                    </a:lnTo>
                    <a:lnTo>
                      <a:pt x="1030" y="3236"/>
                    </a:lnTo>
                    <a:lnTo>
                      <a:pt x="1138" y="3171"/>
                    </a:lnTo>
                    <a:lnTo>
                      <a:pt x="1342" y="3009"/>
                    </a:lnTo>
                    <a:lnTo>
                      <a:pt x="1463" y="2899"/>
                    </a:lnTo>
                    <a:lnTo>
                      <a:pt x="1634" y="2748"/>
                    </a:lnTo>
                    <a:lnTo>
                      <a:pt x="1808" y="2600"/>
                    </a:lnTo>
                    <a:lnTo>
                      <a:pt x="2017" y="2424"/>
                    </a:lnTo>
                    <a:lnTo>
                      <a:pt x="2429" y="2066"/>
                    </a:lnTo>
                    <a:lnTo>
                      <a:pt x="2633" y="1884"/>
                    </a:lnTo>
                    <a:lnTo>
                      <a:pt x="2812" y="1724"/>
                    </a:lnTo>
                    <a:lnTo>
                      <a:pt x="2987" y="1560"/>
                    </a:lnTo>
                    <a:lnTo>
                      <a:pt x="3021" y="1530"/>
                    </a:lnTo>
                    <a:lnTo>
                      <a:pt x="3075" y="1478"/>
                    </a:lnTo>
                    <a:lnTo>
                      <a:pt x="3103" y="1438"/>
                    </a:lnTo>
                    <a:lnTo>
                      <a:pt x="3111" y="1416"/>
                    </a:lnTo>
                    <a:lnTo>
                      <a:pt x="3124" y="1415"/>
                    </a:lnTo>
                    <a:lnTo>
                      <a:pt x="3134" y="1409"/>
                    </a:lnTo>
                    <a:lnTo>
                      <a:pt x="3146" y="1401"/>
                    </a:lnTo>
                    <a:lnTo>
                      <a:pt x="3163" y="1378"/>
                    </a:lnTo>
                    <a:lnTo>
                      <a:pt x="3180" y="1337"/>
                    </a:lnTo>
                    <a:lnTo>
                      <a:pt x="3192" y="1241"/>
                    </a:lnTo>
                    <a:lnTo>
                      <a:pt x="3193" y="1183"/>
                    </a:lnTo>
                    <a:lnTo>
                      <a:pt x="3202" y="1042"/>
                    </a:lnTo>
                    <a:lnTo>
                      <a:pt x="3212" y="832"/>
                    </a:lnTo>
                    <a:lnTo>
                      <a:pt x="3212" y="691"/>
                    </a:lnTo>
                    <a:lnTo>
                      <a:pt x="3208" y="620"/>
                    </a:lnTo>
                    <a:close/>
                    <a:moveTo>
                      <a:pt x="1004" y="2495"/>
                    </a:moveTo>
                    <a:lnTo>
                      <a:pt x="998" y="2649"/>
                    </a:lnTo>
                    <a:lnTo>
                      <a:pt x="999" y="2958"/>
                    </a:lnTo>
                    <a:lnTo>
                      <a:pt x="1001" y="3114"/>
                    </a:lnTo>
                    <a:lnTo>
                      <a:pt x="942" y="3145"/>
                    </a:lnTo>
                    <a:lnTo>
                      <a:pt x="880" y="3170"/>
                    </a:lnTo>
                    <a:lnTo>
                      <a:pt x="884" y="3137"/>
                    </a:lnTo>
                    <a:lnTo>
                      <a:pt x="881" y="3066"/>
                    </a:lnTo>
                    <a:lnTo>
                      <a:pt x="868" y="2961"/>
                    </a:lnTo>
                    <a:lnTo>
                      <a:pt x="860" y="2895"/>
                    </a:lnTo>
                    <a:lnTo>
                      <a:pt x="850" y="2780"/>
                    </a:lnTo>
                    <a:lnTo>
                      <a:pt x="844" y="2610"/>
                    </a:lnTo>
                    <a:lnTo>
                      <a:pt x="850" y="2495"/>
                    </a:lnTo>
                    <a:lnTo>
                      <a:pt x="857" y="2439"/>
                    </a:lnTo>
                    <a:lnTo>
                      <a:pt x="856" y="2424"/>
                    </a:lnTo>
                    <a:lnTo>
                      <a:pt x="840" y="2398"/>
                    </a:lnTo>
                    <a:lnTo>
                      <a:pt x="828" y="2390"/>
                    </a:lnTo>
                    <a:lnTo>
                      <a:pt x="717" y="2318"/>
                    </a:lnTo>
                    <a:lnTo>
                      <a:pt x="506" y="2162"/>
                    </a:lnTo>
                    <a:lnTo>
                      <a:pt x="401" y="2082"/>
                    </a:lnTo>
                    <a:lnTo>
                      <a:pt x="382" y="2064"/>
                    </a:lnTo>
                    <a:lnTo>
                      <a:pt x="314" y="2010"/>
                    </a:lnTo>
                    <a:lnTo>
                      <a:pt x="264" y="1978"/>
                    </a:lnTo>
                    <a:lnTo>
                      <a:pt x="241" y="1969"/>
                    </a:lnTo>
                    <a:lnTo>
                      <a:pt x="294" y="1899"/>
                    </a:lnTo>
                    <a:lnTo>
                      <a:pt x="350" y="1830"/>
                    </a:lnTo>
                    <a:lnTo>
                      <a:pt x="510" y="1955"/>
                    </a:lnTo>
                    <a:lnTo>
                      <a:pt x="752" y="2141"/>
                    </a:lnTo>
                    <a:lnTo>
                      <a:pt x="909" y="2270"/>
                    </a:lnTo>
                    <a:lnTo>
                      <a:pt x="985" y="2338"/>
                    </a:lnTo>
                    <a:lnTo>
                      <a:pt x="999" y="2349"/>
                    </a:lnTo>
                    <a:lnTo>
                      <a:pt x="1034" y="2354"/>
                    </a:lnTo>
                    <a:lnTo>
                      <a:pt x="1053" y="2346"/>
                    </a:lnTo>
                    <a:lnTo>
                      <a:pt x="1132" y="2302"/>
                    </a:lnTo>
                    <a:lnTo>
                      <a:pt x="1280" y="2195"/>
                    </a:lnTo>
                    <a:lnTo>
                      <a:pt x="1418" y="2074"/>
                    </a:lnTo>
                    <a:lnTo>
                      <a:pt x="1548" y="1943"/>
                    </a:lnTo>
                    <a:lnTo>
                      <a:pt x="1610" y="1877"/>
                    </a:lnTo>
                    <a:lnTo>
                      <a:pt x="1617" y="1868"/>
                    </a:lnTo>
                    <a:lnTo>
                      <a:pt x="1624" y="1847"/>
                    </a:lnTo>
                    <a:lnTo>
                      <a:pt x="1626" y="1827"/>
                    </a:lnTo>
                    <a:lnTo>
                      <a:pt x="1617" y="1807"/>
                    </a:lnTo>
                    <a:lnTo>
                      <a:pt x="1610" y="1796"/>
                    </a:lnTo>
                    <a:lnTo>
                      <a:pt x="1420" y="1596"/>
                    </a:lnTo>
                    <a:lnTo>
                      <a:pt x="1231" y="1395"/>
                    </a:lnTo>
                    <a:lnTo>
                      <a:pt x="1201" y="1360"/>
                    </a:lnTo>
                    <a:lnTo>
                      <a:pt x="1132" y="1288"/>
                    </a:lnTo>
                    <a:lnTo>
                      <a:pt x="1082" y="1248"/>
                    </a:lnTo>
                    <a:lnTo>
                      <a:pt x="1056" y="1235"/>
                    </a:lnTo>
                    <a:lnTo>
                      <a:pt x="1244" y="1103"/>
                    </a:lnTo>
                    <a:lnTo>
                      <a:pt x="1430" y="964"/>
                    </a:lnTo>
                    <a:lnTo>
                      <a:pt x="1614" y="825"/>
                    </a:lnTo>
                    <a:lnTo>
                      <a:pt x="1885" y="607"/>
                    </a:lnTo>
                    <a:lnTo>
                      <a:pt x="2060" y="458"/>
                    </a:lnTo>
                    <a:lnTo>
                      <a:pt x="2145" y="380"/>
                    </a:lnTo>
                    <a:lnTo>
                      <a:pt x="2194" y="338"/>
                    </a:lnTo>
                    <a:lnTo>
                      <a:pt x="2299" y="235"/>
                    </a:lnTo>
                    <a:lnTo>
                      <a:pt x="2344" y="177"/>
                    </a:lnTo>
                    <a:lnTo>
                      <a:pt x="2367" y="138"/>
                    </a:lnTo>
                    <a:lnTo>
                      <a:pt x="2374" y="118"/>
                    </a:lnTo>
                    <a:lnTo>
                      <a:pt x="2422" y="140"/>
                    </a:lnTo>
                    <a:lnTo>
                      <a:pt x="2466" y="163"/>
                    </a:lnTo>
                    <a:lnTo>
                      <a:pt x="2534" y="206"/>
                    </a:lnTo>
                    <a:lnTo>
                      <a:pt x="2661" y="304"/>
                    </a:lnTo>
                    <a:lnTo>
                      <a:pt x="2721" y="354"/>
                    </a:lnTo>
                    <a:lnTo>
                      <a:pt x="2833" y="453"/>
                    </a:lnTo>
                    <a:lnTo>
                      <a:pt x="2944" y="554"/>
                    </a:lnTo>
                    <a:lnTo>
                      <a:pt x="2993" y="603"/>
                    </a:lnTo>
                    <a:lnTo>
                      <a:pt x="3048" y="646"/>
                    </a:lnTo>
                    <a:lnTo>
                      <a:pt x="2937" y="771"/>
                    </a:lnTo>
                    <a:lnTo>
                      <a:pt x="2708" y="1016"/>
                    </a:lnTo>
                    <a:lnTo>
                      <a:pt x="2474" y="1257"/>
                    </a:lnTo>
                    <a:lnTo>
                      <a:pt x="2233" y="1490"/>
                    </a:lnTo>
                    <a:lnTo>
                      <a:pt x="2112" y="1605"/>
                    </a:lnTo>
                    <a:lnTo>
                      <a:pt x="1987" y="1720"/>
                    </a:lnTo>
                    <a:lnTo>
                      <a:pt x="1732" y="1951"/>
                    </a:lnTo>
                    <a:lnTo>
                      <a:pt x="1467" y="2169"/>
                    </a:lnTo>
                    <a:lnTo>
                      <a:pt x="1261" y="2322"/>
                    </a:lnTo>
                    <a:lnTo>
                      <a:pt x="1120" y="2417"/>
                    </a:lnTo>
                    <a:lnTo>
                      <a:pt x="1047" y="2462"/>
                    </a:lnTo>
                    <a:lnTo>
                      <a:pt x="1047" y="2462"/>
                    </a:lnTo>
                    <a:lnTo>
                      <a:pt x="1047" y="2463"/>
                    </a:lnTo>
                    <a:lnTo>
                      <a:pt x="1033" y="2460"/>
                    </a:lnTo>
                    <a:lnTo>
                      <a:pt x="1012" y="2472"/>
                    </a:lnTo>
                    <a:lnTo>
                      <a:pt x="1005" y="2485"/>
                    </a:lnTo>
                    <a:lnTo>
                      <a:pt x="1004" y="2495"/>
                    </a:lnTo>
                    <a:close/>
                    <a:moveTo>
                      <a:pt x="3082" y="1081"/>
                    </a:moveTo>
                    <a:lnTo>
                      <a:pt x="3078" y="1147"/>
                    </a:lnTo>
                    <a:lnTo>
                      <a:pt x="3074" y="1213"/>
                    </a:lnTo>
                    <a:lnTo>
                      <a:pt x="3072" y="1247"/>
                    </a:lnTo>
                    <a:lnTo>
                      <a:pt x="3069" y="1280"/>
                    </a:lnTo>
                    <a:lnTo>
                      <a:pt x="3067" y="1301"/>
                    </a:lnTo>
                    <a:lnTo>
                      <a:pt x="3065" y="1316"/>
                    </a:lnTo>
                    <a:lnTo>
                      <a:pt x="3059" y="1320"/>
                    </a:lnTo>
                    <a:lnTo>
                      <a:pt x="3052" y="1334"/>
                    </a:lnTo>
                    <a:lnTo>
                      <a:pt x="3051" y="1343"/>
                    </a:lnTo>
                    <a:lnTo>
                      <a:pt x="3038" y="1349"/>
                    </a:lnTo>
                    <a:lnTo>
                      <a:pt x="3018" y="1372"/>
                    </a:lnTo>
                    <a:lnTo>
                      <a:pt x="3016" y="1389"/>
                    </a:lnTo>
                    <a:lnTo>
                      <a:pt x="3018" y="1366"/>
                    </a:lnTo>
                    <a:lnTo>
                      <a:pt x="3010" y="1369"/>
                    </a:lnTo>
                    <a:lnTo>
                      <a:pt x="2990" y="1393"/>
                    </a:lnTo>
                    <a:lnTo>
                      <a:pt x="2941" y="1444"/>
                    </a:lnTo>
                    <a:lnTo>
                      <a:pt x="2890" y="1493"/>
                    </a:lnTo>
                    <a:lnTo>
                      <a:pt x="2734" y="1637"/>
                    </a:lnTo>
                    <a:lnTo>
                      <a:pt x="2574" y="1779"/>
                    </a:lnTo>
                    <a:lnTo>
                      <a:pt x="2201" y="2110"/>
                    </a:lnTo>
                    <a:lnTo>
                      <a:pt x="1823" y="2434"/>
                    </a:lnTo>
                    <a:lnTo>
                      <a:pt x="1804" y="2451"/>
                    </a:lnTo>
                    <a:lnTo>
                      <a:pt x="1785" y="2467"/>
                    </a:lnTo>
                    <a:lnTo>
                      <a:pt x="1778" y="2349"/>
                    </a:lnTo>
                    <a:lnTo>
                      <a:pt x="1765" y="2231"/>
                    </a:lnTo>
                    <a:lnTo>
                      <a:pt x="1764" y="2181"/>
                    </a:lnTo>
                    <a:lnTo>
                      <a:pt x="1765" y="2130"/>
                    </a:lnTo>
                    <a:lnTo>
                      <a:pt x="1764" y="2118"/>
                    </a:lnTo>
                    <a:lnTo>
                      <a:pt x="1749" y="2105"/>
                    </a:lnTo>
                    <a:lnTo>
                      <a:pt x="1739" y="2103"/>
                    </a:lnTo>
                    <a:lnTo>
                      <a:pt x="1927" y="1936"/>
                    </a:lnTo>
                    <a:lnTo>
                      <a:pt x="2106" y="1769"/>
                    </a:lnTo>
                    <a:lnTo>
                      <a:pt x="2236" y="1651"/>
                    </a:lnTo>
                    <a:lnTo>
                      <a:pt x="2489" y="1406"/>
                    </a:lnTo>
                    <a:lnTo>
                      <a:pt x="2737" y="1157"/>
                    </a:lnTo>
                    <a:lnTo>
                      <a:pt x="2977" y="901"/>
                    </a:lnTo>
                    <a:lnTo>
                      <a:pt x="3095" y="770"/>
                    </a:lnTo>
                    <a:lnTo>
                      <a:pt x="3093" y="926"/>
                    </a:lnTo>
                    <a:lnTo>
                      <a:pt x="3082" y="10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6" name="Freeform 18"/>
              <p:cNvSpPr>
                <a:spLocks/>
              </p:cNvSpPr>
              <p:nvPr/>
            </p:nvSpPr>
            <p:spPr bwMode="auto">
              <a:xfrm>
                <a:off x="1398" y="2746"/>
                <a:ext cx="212" cy="132"/>
              </a:xfrm>
              <a:custGeom>
                <a:avLst/>
                <a:gdLst>
                  <a:gd name="T0" fmla="*/ 544 w 635"/>
                  <a:gd name="T1" fmla="*/ 0 h 398"/>
                  <a:gd name="T2" fmla="*/ 504 w 635"/>
                  <a:gd name="T3" fmla="*/ 18 h 398"/>
                  <a:gd name="T4" fmla="*/ 496 w 635"/>
                  <a:gd name="T5" fmla="*/ 52 h 398"/>
                  <a:gd name="T6" fmla="*/ 530 w 635"/>
                  <a:gd name="T7" fmla="*/ 177 h 398"/>
                  <a:gd name="T8" fmla="*/ 515 w 635"/>
                  <a:gd name="T9" fmla="*/ 226 h 398"/>
                  <a:gd name="T10" fmla="*/ 478 w 635"/>
                  <a:gd name="T11" fmla="*/ 262 h 398"/>
                  <a:gd name="T12" fmla="*/ 403 w 635"/>
                  <a:gd name="T13" fmla="*/ 291 h 398"/>
                  <a:gd name="T14" fmla="*/ 352 w 635"/>
                  <a:gd name="T15" fmla="*/ 272 h 398"/>
                  <a:gd name="T16" fmla="*/ 332 w 635"/>
                  <a:gd name="T17" fmla="*/ 226 h 398"/>
                  <a:gd name="T18" fmla="*/ 331 w 635"/>
                  <a:gd name="T19" fmla="*/ 198 h 398"/>
                  <a:gd name="T20" fmla="*/ 303 w 635"/>
                  <a:gd name="T21" fmla="*/ 164 h 398"/>
                  <a:gd name="T22" fmla="*/ 246 w 635"/>
                  <a:gd name="T23" fmla="*/ 180 h 398"/>
                  <a:gd name="T24" fmla="*/ 236 w 635"/>
                  <a:gd name="T25" fmla="*/ 209 h 398"/>
                  <a:gd name="T26" fmla="*/ 220 w 635"/>
                  <a:gd name="T27" fmla="*/ 268 h 398"/>
                  <a:gd name="T28" fmla="*/ 160 w 635"/>
                  <a:gd name="T29" fmla="*/ 310 h 398"/>
                  <a:gd name="T30" fmla="*/ 122 w 635"/>
                  <a:gd name="T31" fmla="*/ 304 h 398"/>
                  <a:gd name="T32" fmla="*/ 83 w 635"/>
                  <a:gd name="T33" fmla="*/ 270 h 398"/>
                  <a:gd name="T34" fmla="*/ 83 w 635"/>
                  <a:gd name="T35" fmla="*/ 182 h 398"/>
                  <a:gd name="T36" fmla="*/ 90 w 635"/>
                  <a:gd name="T37" fmla="*/ 149 h 398"/>
                  <a:gd name="T38" fmla="*/ 62 w 635"/>
                  <a:gd name="T39" fmla="*/ 126 h 398"/>
                  <a:gd name="T40" fmla="*/ 34 w 635"/>
                  <a:gd name="T41" fmla="*/ 139 h 398"/>
                  <a:gd name="T42" fmla="*/ 7 w 635"/>
                  <a:gd name="T43" fmla="*/ 193 h 398"/>
                  <a:gd name="T44" fmla="*/ 3 w 635"/>
                  <a:gd name="T45" fmla="*/ 268 h 398"/>
                  <a:gd name="T46" fmla="*/ 31 w 635"/>
                  <a:gd name="T47" fmla="*/ 336 h 398"/>
                  <a:gd name="T48" fmla="*/ 93 w 635"/>
                  <a:gd name="T49" fmla="*/ 383 h 398"/>
                  <a:gd name="T50" fmla="*/ 139 w 635"/>
                  <a:gd name="T51" fmla="*/ 398 h 398"/>
                  <a:gd name="T52" fmla="*/ 229 w 635"/>
                  <a:gd name="T53" fmla="*/ 383 h 398"/>
                  <a:gd name="T54" fmla="*/ 279 w 635"/>
                  <a:gd name="T55" fmla="*/ 339 h 398"/>
                  <a:gd name="T56" fmla="*/ 350 w 635"/>
                  <a:gd name="T57" fmla="*/ 379 h 398"/>
                  <a:gd name="T58" fmla="*/ 470 w 635"/>
                  <a:gd name="T59" fmla="*/ 375 h 398"/>
                  <a:gd name="T60" fmla="*/ 527 w 635"/>
                  <a:gd name="T61" fmla="*/ 350 h 398"/>
                  <a:gd name="T62" fmla="*/ 600 w 635"/>
                  <a:gd name="T63" fmla="*/ 271 h 398"/>
                  <a:gd name="T64" fmla="*/ 635 w 635"/>
                  <a:gd name="T65" fmla="*/ 166 h 398"/>
                  <a:gd name="T66" fmla="*/ 614 w 635"/>
                  <a:gd name="T67" fmla="*/ 64 h 398"/>
                  <a:gd name="T68" fmla="*/ 555 w 635"/>
                  <a:gd name="T69" fmla="*/ 6 h 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635" h="398">
                    <a:moveTo>
                      <a:pt x="555" y="6"/>
                    </a:moveTo>
                    <a:lnTo>
                      <a:pt x="544" y="0"/>
                    </a:lnTo>
                    <a:lnTo>
                      <a:pt x="521" y="3"/>
                    </a:lnTo>
                    <a:lnTo>
                      <a:pt x="504" y="18"/>
                    </a:lnTo>
                    <a:lnTo>
                      <a:pt x="495" y="39"/>
                    </a:lnTo>
                    <a:lnTo>
                      <a:pt x="496" y="52"/>
                    </a:lnTo>
                    <a:lnTo>
                      <a:pt x="514" y="113"/>
                    </a:lnTo>
                    <a:lnTo>
                      <a:pt x="530" y="177"/>
                    </a:lnTo>
                    <a:lnTo>
                      <a:pt x="527" y="202"/>
                    </a:lnTo>
                    <a:lnTo>
                      <a:pt x="515" y="226"/>
                    </a:lnTo>
                    <a:lnTo>
                      <a:pt x="494" y="251"/>
                    </a:lnTo>
                    <a:lnTo>
                      <a:pt x="478" y="262"/>
                    </a:lnTo>
                    <a:lnTo>
                      <a:pt x="453" y="278"/>
                    </a:lnTo>
                    <a:lnTo>
                      <a:pt x="403" y="291"/>
                    </a:lnTo>
                    <a:lnTo>
                      <a:pt x="370" y="284"/>
                    </a:lnTo>
                    <a:lnTo>
                      <a:pt x="352" y="272"/>
                    </a:lnTo>
                    <a:lnTo>
                      <a:pt x="339" y="252"/>
                    </a:lnTo>
                    <a:lnTo>
                      <a:pt x="332" y="226"/>
                    </a:lnTo>
                    <a:lnTo>
                      <a:pt x="332" y="209"/>
                    </a:lnTo>
                    <a:lnTo>
                      <a:pt x="331" y="198"/>
                    </a:lnTo>
                    <a:lnTo>
                      <a:pt x="324" y="180"/>
                    </a:lnTo>
                    <a:lnTo>
                      <a:pt x="303" y="164"/>
                    </a:lnTo>
                    <a:lnTo>
                      <a:pt x="268" y="164"/>
                    </a:lnTo>
                    <a:lnTo>
                      <a:pt x="246" y="180"/>
                    </a:lnTo>
                    <a:lnTo>
                      <a:pt x="237" y="198"/>
                    </a:lnTo>
                    <a:lnTo>
                      <a:pt x="236" y="209"/>
                    </a:lnTo>
                    <a:lnTo>
                      <a:pt x="233" y="231"/>
                    </a:lnTo>
                    <a:lnTo>
                      <a:pt x="220" y="268"/>
                    </a:lnTo>
                    <a:lnTo>
                      <a:pt x="196" y="297"/>
                    </a:lnTo>
                    <a:lnTo>
                      <a:pt x="160" y="310"/>
                    </a:lnTo>
                    <a:lnTo>
                      <a:pt x="137" y="307"/>
                    </a:lnTo>
                    <a:lnTo>
                      <a:pt x="122" y="304"/>
                    </a:lnTo>
                    <a:lnTo>
                      <a:pt x="102" y="294"/>
                    </a:lnTo>
                    <a:lnTo>
                      <a:pt x="83" y="270"/>
                    </a:lnTo>
                    <a:lnTo>
                      <a:pt x="76" y="228"/>
                    </a:lnTo>
                    <a:lnTo>
                      <a:pt x="83" y="182"/>
                    </a:lnTo>
                    <a:lnTo>
                      <a:pt x="88" y="162"/>
                    </a:lnTo>
                    <a:lnTo>
                      <a:pt x="90" y="149"/>
                    </a:lnTo>
                    <a:lnTo>
                      <a:pt x="80" y="131"/>
                    </a:lnTo>
                    <a:lnTo>
                      <a:pt x="62" y="126"/>
                    </a:lnTo>
                    <a:lnTo>
                      <a:pt x="43" y="130"/>
                    </a:lnTo>
                    <a:lnTo>
                      <a:pt x="34" y="139"/>
                    </a:lnTo>
                    <a:lnTo>
                      <a:pt x="23" y="157"/>
                    </a:lnTo>
                    <a:lnTo>
                      <a:pt x="7" y="193"/>
                    </a:lnTo>
                    <a:lnTo>
                      <a:pt x="0" y="232"/>
                    </a:lnTo>
                    <a:lnTo>
                      <a:pt x="3" y="268"/>
                    </a:lnTo>
                    <a:lnTo>
                      <a:pt x="13" y="304"/>
                    </a:lnTo>
                    <a:lnTo>
                      <a:pt x="31" y="336"/>
                    </a:lnTo>
                    <a:lnTo>
                      <a:pt x="59" y="362"/>
                    </a:lnTo>
                    <a:lnTo>
                      <a:pt x="93" y="383"/>
                    </a:lnTo>
                    <a:lnTo>
                      <a:pt x="113" y="390"/>
                    </a:lnTo>
                    <a:lnTo>
                      <a:pt x="139" y="398"/>
                    </a:lnTo>
                    <a:lnTo>
                      <a:pt x="187" y="398"/>
                    </a:lnTo>
                    <a:lnTo>
                      <a:pt x="229" y="383"/>
                    </a:lnTo>
                    <a:lnTo>
                      <a:pt x="265" y="356"/>
                    </a:lnTo>
                    <a:lnTo>
                      <a:pt x="279" y="339"/>
                    </a:lnTo>
                    <a:lnTo>
                      <a:pt x="299" y="356"/>
                    </a:lnTo>
                    <a:lnTo>
                      <a:pt x="350" y="379"/>
                    </a:lnTo>
                    <a:lnTo>
                      <a:pt x="409" y="386"/>
                    </a:lnTo>
                    <a:lnTo>
                      <a:pt x="470" y="375"/>
                    </a:lnTo>
                    <a:lnTo>
                      <a:pt x="502" y="362"/>
                    </a:lnTo>
                    <a:lnTo>
                      <a:pt x="527" y="350"/>
                    </a:lnTo>
                    <a:lnTo>
                      <a:pt x="567" y="316"/>
                    </a:lnTo>
                    <a:lnTo>
                      <a:pt x="600" y="271"/>
                    </a:lnTo>
                    <a:lnTo>
                      <a:pt x="623" y="221"/>
                    </a:lnTo>
                    <a:lnTo>
                      <a:pt x="635" y="166"/>
                    </a:lnTo>
                    <a:lnTo>
                      <a:pt x="632" y="113"/>
                    </a:lnTo>
                    <a:lnTo>
                      <a:pt x="614" y="64"/>
                    </a:lnTo>
                    <a:lnTo>
                      <a:pt x="581" y="23"/>
                    </a:lnTo>
                    <a:lnTo>
                      <a:pt x="555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7" name="Freeform 19"/>
              <p:cNvSpPr>
                <a:spLocks/>
              </p:cNvSpPr>
              <p:nvPr/>
            </p:nvSpPr>
            <p:spPr bwMode="auto">
              <a:xfrm>
                <a:off x="1655" y="2515"/>
                <a:ext cx="176" cy="179"/>
              </a:xfrm>
              <a:custGeom>
                <a:avLst/>
                <a:gdLst>
                  <a:gd name="T0" fmla="*/ 301 w 528"/>
                  <a:gd name="T1" fmla="*/ 1 h 538"/>
                  <a:gd name="T2" fmla="*/ 268 w 528"/>
                  <a:gd name="T3" fmla="*/ 27 h 538"/>
                  <a:gd name="T4" fmla="*/ 273 w 528"/>
                  <a:gd name="T5" fmla="*/ 82 h 538"/>
                  <a:gd name="T6" fmla="*/ 298 w 528"/>
                  <a:gd name="T7" fmla="*/ 95 h 538"/>
                  <a:gd name="T8" fmla="*/ 373 w 528"/>
                  <a:gd name="T9" fmla="*/ 112 h 538"/>
                  <a:gd name="T10" fmla="*/ 419 w 528"/>
                  <a:gd name="T11" fmla="*/ 145 h 538"/>
                  <a:gd name="T12" fmla="*/ 423 w 528"/>
                  <a:gd name="T13" fmla="*/ 191 h 538"/>
                  <a:gd name="T14" fmla="*/ 409 w 528"/>
                  <a:gd name="T15" fmla="*/ 220 h 538"/>
                  <a:gd name="T16" fmla="*/ 357 w 528"/>
                  <a:gd name="T17" fmla="*/ 265 h 538"/>
                  <a:gd name="T18" fmla="*/ 245 w 528"/>
                  <a:gd name="T19" fmla="*/ 269 h 538"/>
                  <a:gd name="T20" fmla="*/ 207 w 528"/>
                  <a:gd name="T21" fmla="*/ 256 h 538"/>
                  <a:gd name="T22" fmla="*/ 188 w 528"/>
                  <a:gd name="T23" fmla="*/ 250 h 538"/>
                  <a:gd name="T24" fmla="*/ 150 w 528"/>
                  <a:gd name="T25" fmla="*/ 268 h 538"/>
                  <a:gd name="T26" fmla="*/ 141 w 528"/>
                  <a:gd name="T27" fmla="*/ 324 h 538"/>
                  <a:gd name="T28" fmla="*/ 161 w 528"/>
                  <a:gd name="T29" fmla="*/ 341 h 538"/>
                  <a:gd name="T30" fmla="*/ 173 w 528"/>
                  <a:gd name="T31" fmla="*/ 347 h 538"/>
                  <a:gd name="T32" fmla="*/ 178 w 528"/>
                  <a:gd name="T33" fmla="*/ 348 h 538"/>
                  <a:gd name="T34" fmla="*/ 184 w 528"/>
                  <a:gd name="T35" fmla="*/ 351 h 538"/>
                  <a:gd name="T36" fmla="*/ 220 w 528"/>
                  <a:gd name="T37" fmla="*/ 367 h 538"/>
                  <a:gd name="T38" fmla="*/ 243 w 528"/>
                  <a:gd name="T39" fmla="*/ 399 h 538"/>
                  <a:gd name="T40" fmla="*/ 180 w 528"/>
                  <a:gd name="T41" fmla="*/ 443 h 538"/>
                  <a:gd name="T42" fmla="*/ 131 w 528"/>
                  <a:gd name="T43" fmla="*/ 456 h 538"/>
                  <a:gd name="T44" fmla="*/ 62 w 528"/>
                  <a:gd name="T45" fmla="*/ 456 h 538"/>
                  <a:gd name="T46" fmla="*/ 50 w 528"/>
                  <a:gd name="T47" fmla="*/ 443 h 538"/>
                  <a:gd name="T48" fmla="*/ 10 w 528"/>
                  <a:gd name="T49" fmla="*/ 446 h 538"/>
                  <a:gd name="T50" fmla="*/ 3 w 528"/>
                  <a:gd name="T51" fmla="*/ 475 h 538"/>
                  <a:gd name="T52" fmla="*/ 45 w 528"/>
                  <a:gd name="T53" fmla="*/ 525 h 538"/>
                  <a:gd name="T54" fmla="*/ 134 w 528"/>
                  <a:gd name="T55" fmla="*/ 538 h 538"/>
                  <a:gd name="T56" fmla="*/ 190 w 528"/>
                  <a:gd name="T57" fmla="*/ 528 h 538"/>
                  <a:gd name="T58" fmla="*/ 302 w 528"/>
                  <a:gd name="T59" fmla="*/ 465 h 538"/>
                  <a:gd name="T60" fmla="*/ 355 w 528"/>
                  <a:gd name="T61" fmla="*/ 383 h 538"/>
                  <a:gd name="T62" fmla="*/ 357 w 528"/>
                  <a:gd name="T63" fmla="*/ 366 h 538"/>
                  <a:gd name="T64" fmla="*/ 425 w 528"/>
                  <a:gd name="T65" fmla="*/ 341 h 538"/>
                  <a:gd name="T66" fmla="*/ 497 w 528"/>
                  <a:gd name="T67" fmla="*/ 271 h 538"/>
                  <a:gd name="T68" fmla="*/ 520 w 528"/>
                  <a:gd name="T69" fmla="*/ 220 h 538"/>
                  <a:gd name="T70" fmla="*/ 520 w 528"/>
                  <a:gd name="T71" fmla="*/ 127 h 538"/>
                  <a:gd name="T72" fmla="*/ 469 w 528"/>
                  <a:gd name="T73" fmla="*/ 53 h 538"/>
                  <a:gd name="T74" fmla="*/ 384 w 528"/>
                  <a:gd name="T75" fmla="*/ 9 h 538"/>
                  <a:gd name="T76" fmla="*/ 311 w 528"/>
                  <a:gd name="T77" fmla="*/ 0 h 5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28" h="538">
                    <a:moveTo>
                      <a:pt x="311" y="0"/>
                    </a:moveTo>
                    <a:lnTo>
                      <a:pt x="301" y="1"/>
                    </a:lnTo>
                    <a:lnTo>
                      <a:pt x="285" y="9"/>
                    </a:lnTo>
                    <a:lnTo>
                      <a:pt x="268" y="27"/>
                    </a:lnTo>
                    <a:lnTo>
                      <a:pt x="263" y="60"/>
                    </a:lnTo>
                    <a:lnTo>
                      <a:pt x="273" y="82"/>
                    </a:lnTo>
                    <a:lnTo>
                      <a:pt x="288" y="92"/>
                    </a:lnTo>
                    <a:lnTo>
                      <a:pt x="298" y="95"/>
                    </a:lnTo>
                    <a:lnTo>
                      <a:pt x="321" y="99"/>
                    </a:lnTo>
                    <a:lnTo>
                      <a:pt x="373" y="112"/>
                    </a:lnTo>
                    <a:lnTo>
                      <a:pt x="404" y="129"/>
                    </a:lnTo>
                    <a:lnTo>
                      <a:pt x="419" y="145"/>
                    </a:lnTo>
                    <a:lnTo>
                      <a:pt x="426" y="165"/>
                    </a:lnTo>
                    <a:lnTo>
                      <a:pt x="423" y="191"/>
                    </a:lnTo>
                    <a:lnTo>
                      <a:pt x="416" y="206"/>
                    </a:lnTo>
                    <a:lnTo>
                      <a:pt x="409" y="220"/>
                    </a:lnTo>
                    <a:lnTo>
                      <a:pt x="391" y="242"/>
                    </a:lnTo>
                    <a:lnTo>
                      <a:pt x="357" y="265"/>
                    </a:lnTo>
                    <a:lnTo>
                      <a:pt x="302" y="276"/>
                    </a:lnTo>
                    <a:lnTo>
                      <a:pt x="245" y="269"/>
                    </a:lnTo>
                    <a:lnTo>
                      <a:pt x="217" y="260"/>
                    </a:lnTo>
                    <a:lnTo>
                      <a:pt x="207" y="256"/>
                    </a:lnTo>
                    <a:lnTo>
                      <a:pt x="199" y="253"/>
                    </a:lnTo>
                    <a:lnTo>
                      <a:pt x="188" y="250"/>
                    </a:lnTo>
                    <a:lnTo>
                      <a:pt x="171" y="253"/>
                    </a:lnTo>
                    <a:lnTo>
                      <a:pt x="150" y="268"/>
                    </a:lnTo>
                    <a:lnTo>
                      <a:pt x="135" y="299"/>
                    </a:lnTo>
                    <a:lnTo>
                      <a:pt x="141" y="324"/>
                    </a:lnTo>
                    <a:lnTo>
                      <a:pt x="151" y="337"/>
                    </a:lnTo>
                    <a:lnTo>
                      <a:pt x="161" y="341"/>
                    </a:lnTo>
                    <a:lnTo>
                      <a:pt x="167" y="344"/>
                    </a:lnTo>
                    <a:lnTo>
                      <a:pt x="173" y="347"/>
                    </a:lnTo>
                    <a:lnTo>
                      <a:pt x="173" y="347"/>
                    </a:lnTo>
                    <a:lnTo>
                      <a:pt x="178" y="348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220" y="367"/>
                    </a:lnTo>
                    <a:lnTo>
                      <a:pt x="252" y="386"/>
                    </a:lnTo>
                    <a:lnTo>
                      <a:pt x="243" y="399"/>
                    </a:lnTo>
                    <a:lnTo>
                      <a:pt x="220" y="420"/>
                    </a:lnTo>
                    <a:lnTo>
                      <a:pt x="180" y="443"/>
                    </a:lnTo>
                    <a:lnTo>
                      <a:pt x="150" y="452"/>
                    </a:lnTo>
                    <a:lnTo>
                      <a:pt x="131" y="456"/>
                    </a:lnTo>
                    <a:lnTo>
                      <a:pt x="85" y="459"/>
                    </a:lnTo>
                    <a:lnTo>
                      <a:pt x="62" y="456"/>
                    </a:lnTo>
                    <a:lnTo>
                      <a:pt x="57" y="453"/>
                    </a:lnTo>
                    <a:lnTo>
                      <a:pt x="50" y="443"/>
                    </a:lnTo>
                    <a:lnTo>
                      <a:pt x="30" y="438"/>
                    </a:lnTo>
                    <a:lnTo>
                      <a:pt x="10" y="446"/>
                    </a:lnTo>
                    <a:lnTo>
                      <a:pt x="0" y="463"/>
                    </a:lnTo>
                    <a:lnTo>
                      <a:pt x="3" y="475"/>
                    </a:lnTo>
                    <a:lnTo>
                      <a:pt x="13" y="498"/>
                    </a:lnTo>
                    <a:lnTo>
                      <a:pt x="45" y="525"/>
                    </a:lnTo>
                    <a:lnTo>
                      <a:pt x="88" y="537"/>
                    </a:lnTo>
                    <a:lnTo>
                      <a:pt x="134" y="538"/>
                    </a:lnTo>
                    <a:lnTo>
                      <a:pt x="155" y="534"/>
                    </a:lnTo>
                    <a:lnTo>
                      <a:pt x="190" y="528"/>
                    </a:lnTo>
                    <a:lnTo>
                      <a:pt x="250" y="504"/>
                    </a:lnTo>
                    <a:lnTo>
                      <a:pt x="302" y="465"/>
                    </a:lnTo>
                    <a:lnTo>
                      <a:pt x="341" y="414"/>
                    </a:lnTo>
                    <a:lnTo>
                      <a:pt x="355" y="383"/>
                    </a:lnTo>
                    <a:lnTo>
                      <a:pt x="358" y="374"/>
                    </a:lnTo>
                    <a:lnTo>
                      <a:pt x="357" y="366"/>
                    </a:lnTo>
                    <a:lnTo>
                      <a:pt x="381" y="360"/>
                    </a:lnTo>
                    <a:lnTo>
                      <a:pt x="425" y="341"/>
                    </a:lnTo>
                    <a:lnTo>
                      <a:pt x="463" y="311"/>
                    </a:lnTo>
                    <a:lnTo>
                      <a:pt x="497" y="271"/>
                    </a:lnTo>
                    <a:lnTo>
                      <a:pt x="509" y="246"/>
                    </a:lnTo>
                    <a:lnTo>
                      <a:pt x="520" y="220"/>
                    </a:lnTo>
                    <a:lnTo>
                      <a:pt x="528" y="171"/>
                    </a:lnTo>
                    <a:lnTo>
                      <a:pt x="520" y="127"/>
                    </a:lnTo>
                    <a:lnTo>
                      <a:pt x="499" y="86"/>
                    </a:lnTo>
                    <a:lnTo>
                      <a:pt x="469" y="53"/>
                    </a:lnTo>
                    <a:lnTo>
                      <a:pt x="430" y="26"/>
                    </a:lnTo>
                    <a:lnTo>
                      <a:pt x="384" y="9"/>
                    </a:lnTo>
                    <a:lnTo>
                      <a:pt x="337" y="0"/>
                    </a:lnTo>
                    <a:lnTo>
                      <a:pt x="31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8" name="Freeform 20"/>
              <p:cNvSpPr>
                <a:spLocks/>
              </p:cNvSpPr>
              <p:nvPr/>
            </p:nvSpPr>
            <p:spPr bwMode="auto">
              <a:xfrm>
                <a:off x="1665" y="2702"/>
                <a:ext cx="205" cy="210"/>
              </a:xfrm>
              <a:custGeom>
                <a:avLst/>
                <a:gdLst>
                  <a:gd name="T0" fmla="*/ 388 w 613"/>
                  <a:gd name="T1" fmla="*/ 3 h 630"/>
                  <a:gd name="T2" fmla="*/ 357 w 613"/>
                  <a:gd name="T3" fmla="*/ 52 h 630"/>
                  <a:gd name="T4" fmla="*/ 381 w 613"/>
                  <a:gd name="T5" fmla="*/ 89 h 630"/>
                  <a:gd name="T6" fmla="*/ 466 w 613"/>
                  <a:gd name="T7" fmla="*/ 128 h 630"/>
                  <a:gd name="T8" fmla="*/ 511 w 613"/>
                  <a:gd name="T9" fmla="*/ 174 h 630"/>
                  <a:gd name="T10" fmla="*/ 506 w 613"/>
                  <a:gd name="T11" fmla="*/ 230 h 630"/>
                  <a:gd name="T12" fmla="*/ 486 w 613"/>
                  <a:gd name="T13" fmla="*/ 265 h 630"/>
                  <a:gd name="T14" fmla="*/ 431 w 613"/>
                  <a:gd name="T15" fmla="*/ 307 h 630"/>
                  <a:gd name="T16" fmla="*/ 349 w 613"/>
                  <a:gd name="T17" fmla="*/ 312 h 630"/>
                  <a:gd name="T18" fmla="*/ 257 w 613"/>
                  <a:gd name="T19" fmla="*/ 265 h 630"/>
                  <a:gd name="T20" fmla="*/ 253 w 613"/>
                  <a:gd name="T21" fmla="*/ 260 h 630"/>
                  <a:gd name="T22" fmla="*/ 239 w 613"/>
                  <a:gd name="T23" fmla="*/ 252 h 630"/>
                  <a:gd name="T24" fmla="*/ 198 w 613"/>
                  <a:gd name="T25" fmla="*/ 256 h 630"/>
                  <a:gd name="T26" fmla="*/ 175 w 613"/>
                  <a:gd name="T27" fmla="*/ 311 h 630"/>
                  <a:gd name="T28" fmla="*/ 188 w 613"/>
                  <a:gd name="T29" fmla="*/ 334 h 630"/>
                  <a:gd name="T30" fmla="*/ 214 w 613"/>
                  <a:gd name="T31" fmla="*/ 354 h 630"/>
                  <a:gd name="T32" fmla="*/ 256 w 613"/>
                  <a:gd name="T33" fmla="*/ 422 h 630"/>
                  <a:gd name="T34" fmla="*/ 224 w 613"/>
                  <a:gd name="T35" fmla="*/ 512 h 630"/>
                  <a:gd name="T36" fmla="*/ 180 w 613"/>
                  <a:gd name="T37" fmla="*/ 543 h 630"/>
                  <a:gd name="T38" fmla="*/ 119 w 613"/>
                  <a:gd name="T39" fmla="*/ 547 h 630"/>
                  <a:gd name="T40" fmla="*/ 72 w 613"/>
                  <a:gd name="T41" fmla="*/ 495 h 630"/>
                  <a:gd name="T42" fmla="*/ 51 w 613"/>
                  <a:gd name="T43" fmla="*/ 397 h 630"/>
                  <a:gd name="T44" fmla="*/ 37 w 613"/>
                  <a:gd name="T45" fmla="*/ 374 h 630"/>
                  <a:gd name="T46" fmla="*/ 5 w 613"/>
                  <a:gd name="T47" fmla="*/ 387 h 630"/>
                  <a:gd name="T48" fmla="*/ 0 w 613"/>
                  <a:gd name="T49" fmla="*/ 425 h 630"/>
                  <a:gd name="T50" fmla="*/ 13 w 613"/>
                  <a:gd name="T51" fmla="*/ 540 h 630"/>
                  <a:gd name="T52" fmla="*/ 66 w 613"/>
                  <a:gd name="T53" fmla="*/ 607 h 630"/>
                  <a:gd name="T54" fmla="*/ 131 w 613"/>
                  <a:gd name="T55" fmla="*/ 630 h 630"/>
                  <a:gd name="T56" fmla="*/ 220 w 613"/>
                  <a:gd name="T57" fmla="*/ 615 h 630"/>
                  <a:gd name="T58" fmla="*/ 263 w 613"/>
                  <a:gd name="T59" fmla="*/ 594 h 630"/>
                  <a:gd name="T60" fmla="*/ 329 w 613"/>
                  <a:gd name="T61" fmla="*/ 522 h 630"/>
                  <a:gd name="T62" fmla="*/ 352 w 613"/>
                  <a:gd name="T63" fmla="*/ 452 h 630"/>
                  <a:gd name="T64" fmla="*/ 352 w 613"/>
                  <a:gd name="T65" fmla="*/ 410 h 630"/>
                  <a:gd name="T66" fmla="*/ 446 w 613"/>
                  <a:gd name="T67" fmla="*/ 404 h 630"/>
                  <a:gd name="T68" fmla="*/ 555 w 613"/>
                  <a:gd name="T69" fmla="*/ 338 h 630"/>
                  <a:gd name="T70" fmla="*/ 594 w 613"/>
                  <a:gd name="T71" fmla="*/ 283 h 630"/>
                  <a:gd name="T72" fmla="*/ 613 w 613"/>
                  <a:gd name="T73" fmla="*/ 177 h 630"/>
                  <a:gd name="T74" fmla="*/ 574 w 613"/>
                  <a:gd name="T75" fmla="*/ 82 h 630"/>
                  <a:gd name="T76" fmla="*/ 489 w 613"/>
                  <a:gd name="T77" fmla="*/ 17 h 630"/>
                  <a:gd name="T78" fmla="*/ 404 w 613"/>
                  <a:gd name="T79" fmla="*/ 0 h 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13" h="630">
                    <a:moveTo>
                      <a:pt x="404" y="0"/>
                    </a:moveTo>
                    <a:lnTo>
                      <a:pt x="388" y="3"/>
                    </a:lnTo>
                    <a:lnTo>
                      <a:pt x="365" y="21"/>
                    </a:lnTo>
                    <a:lnTo>
                      <a:pt x="357" y="52"/>
                    </a:lnTo>
                    <a:lnTo>
                      <a:pt x="367" y="79"/>
                    </a:lnTo>
                    <a:lnTo>
                      <a:pt x="381" y="89"/>
                    </a:lnTo>
                    <a:lnTo>
                      <a:pt x="410" y="101"/>
                    </a:lnTo>
                    <a:lnTo>
                      <a:pt x="466" y="128"/>
                    </a:lnTo>
                    <a:lnTo>
                      <a:pt x="498" y="152"/>
                    </a:lnTo>
                    <a:lnTo>
                      <a:pt x="511" y="174"/>
                    </a:lnTo>
                    <a:lnTo>
                      <a:pt x="515" y="200"/>
                    </a:lnTo>
                    <a:lnTo>
                      <a:pt x="506" y="230"/>
                    </a:lnTo>
                    <a:lnTo>
                      <a:pt x="498" y="249"/>
                    </a:lnTo>
                    <a:lnTo>
                      <a:pt x="486" y="265"/>
                    </a:lnTo>
                    <a:lnTo>
                      <a:pt x="462" y="291"/>
                    </a:lnTo>
                    <a:lnTo>
                      <a:pt x="431" y="307"/>
                    </a:lnTo>
                    <a:lnTo>
                      <a:pt x="400" y="314"/>
                    </a:lnTo>
                    <a:lnTo>
                      <a:pt x="349" y="312"/>
                    </a:lnTo>
                    <a:lnTo>
                      <a:pt x="285" y="286"/>
                    </a:lnTo>
                    <a:lnTo>
                      <a:pt x="257" y="265"/>
                    </a:lnTo>
                    <a:lnTo>
                      <a:pt x="257" y="265"/>
                    </a:lnTo>
                    <a:lnTo>
                      <a:pt x="253" y="260"/>
                    </a:lnTo>
                    <a:lnTo>
                      <a:pt x="247" y="258"/>
                    </a:lnTo>
                    <a:lnTo>
                      <a:pt x="239" y="252"/>
                    </a:lnTo>
                    <a:lnTo>
                      <a:pt x="223" y="249"/>
                    </a:lnTo>
                    <a:lnTo>
                      <a:pt x="198" y="256"/>
                    </a:lnTo>
                    <a:lnTo>
                      <a:pt x="177" y="285"/>
                    </a:lnTo>
                    <a:lnTo>
                      <a:pt x="175" y="311"/>
                    </a:lnTo>
                    <a:lnTo>
                      <a:pt x="181" y="327"/>
                    </a:lnTo>
                    <a:lnTo>
                      <a:pt x="188" y="334"/>
                    </a:lnTo>
                    <a:lnTo>
                      <a:pt x="201" y="344"/>
                    </a:lnTo>
                    <a:lnTo>
                      <a:pt x="214" y="354"/>
                    </a:lnTo>
                    <a:lnTo>
                      <a:pt x="234" y="376"/>
                    </a:lnTo>
                    <a:lnTo>
                      <a:pt x="256" y="422"/>
                    </a:lnTo>
                    <a:lnTo>
                      <a:pt x="253" y="469"/>
                    </a:lnTo>
                    <a:lnTo>
                      <a:pt x="224" y="512"/>
                    </a:lnTo>
                    <a:lnTo>
                      <a:pt x="198" y="531"/>
                    </a:lnTo>
                    <a:lnTo>
                      <a:pt x="180" y="543"/>
                    </a:lnTo>
                    <a:lnTo>
                      <a:pt x="146" y="551"/>
                    </a:lnTo>
                    <a:lnTo>
                      <a:pt x="119" y="547"/>
                    </a:lnTo>
                    <a:lnTo>
                      <a:pt x="96" y="533"/>
                    </a:lnTo>
                    <a:lnTo>
                      <a:pt x="72" y="495"/>
                    </a:lnTo>
                    <a:lnTo>
                      <a:pt x="54" y="430"/>
                    </a:lnTo>
                    <a:lnTo>
                      <a:pt x="51" y="397"/>
                    </a:lnTo>
                    <a:lnTo>
                      <a:pt x="50" y="386"/>
                    </a:lnTo>
                    <a:lnTo>
                      <a:pt x="37" y="374"/>
                    </a:lnTo>
                    <a:lnTo>
                      <a:pt x="20" y="374"/>
                    </a:lnTo>
                    <a:lnTo>
                      <a:pt x="5" y="387"/>
                    </a:lnTo>
                    <a:lnTo>
                      <a:pt x="2" y="397"/>
                    </a:lnTo>
                    <a:lnTo>
                      <a:pt x="0" y="425"/>
                    </a:lnTo>
                    <a:lnTo>
                      <a:pt x="1" y="484"/>
                    </a:lnTo>
                    <a:lnTo>
                      <a:pt x="13" y="540"/>
                    </a:lnTo>
                    <a:lnTo>
                      <a:pt x="43" y="589"/>
                    </a:lnTo>
                    <a:lnTo>
                      <a:pt x="66" y="607"/>
                    </a:lnTo>
                    <a:lnTo>
                      <a:pt x="87" y="619"/>
                    </a:lnTo>
                    <a:lnTo>
                      <a:pt x="131" y="630"/>
                    </a:lnTo>
                    <a:lnTo>
                      <a:pt x="175" y="628"/>
                    </a:lnTo>
                    <a:lnTo>
                      <a:pt x="220" y="615"/>
                    </a:lnTo>
                    <a:lnTo>
                      <a:pt x="241" y="606"/>
                    </a:lnTo>
                    <a:lnTo>
                      <a:pt x="263" y="594"/>
                    </a:lnTo>
                    <a:lnTo>
                      <a:pt x="300" y="561"/>
                    </a:lnTo>
                    <a:lnTo>
                      <a:pt x="329" y="522"/>
                    </a:lnTo>
                    <a:lnTo>
                      <a:pt x="348" y="476"/>
                    </a:lnTo>
                    <a:lnTo>
                      <a:pt x="352" y="452"/>
                    </a:lnTo>
                    <a:lnTo>
                      <a:pt x="355" y="430"/>
                    </a:lnTo>
                    <a:lnTo>
                      <a:pt x="352" y="410"/>
                    </a:lnTo>
                    <a:lnTo>
                      <a:pt x="384" y="413"/>
                    </a:lnTo>
                    <a:lnTo>
                      <a:pt x="446" y="404"/>
                    </a:lnTo>
                    <a:lnTo>
                      <a:pt x="505" y="380"/>
                    </a:lnTo>
                    <a:lnTo>
                      <a:pt x="555" y="338"/>
                    </a:lnTo>
                    <a:lnTo>
                      <a:pt x="577" y="309"/>
                    </a:lnTo>
                    <a:lnTo>
                      <a:pt x="594" y="283"/>
                    </a:lnTo>
                    <a:lnTo>
                      <a:pt x="611" y="230"/>
                    </a:lnTo>
                    <a:lnTo>
                      <a:pt x="613" y="177"/>
                    </a:lnTo>
                    <a:lnTo>
                      <a:pt x="600" y="127"/>
                    </a:lnTo>
                    <a:lnTo>
                      <a:pt x="574" y="82"/>
                    </a:lnTo>
                    <a:lnTo>
                      <a:pt x="537" y="44"/>
                    </a:lnTo>
                    <a:lnTo>
                      <a:pt x="489" y="17"/>
                    </a:lnTo>
                    <a:lnTo>
                      <a:pt x="434" y="1"/>
                    </a:lnTo>
                    <a:lnTo>
                      <a:pt x="40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72" name="Group 31"/>
            <p:cNvGrpSpPr>
              <a:grpSpLocks noChangeAspect="1"/>
            </p:cNvGrpSpPr>
            <p:nvPr/>
          </p:nvGrpSpPr>
          <p:grpSpPr bwMode="auto">
            <a:xfrm>
              <a:off x="594443" y="5066831"/>
              <a:ext cx="167284" cy="203007"/>
              <a:chOff x="2647" y="1727"/>
              <a:chExt cx="192" cy="233"/>
            </a:xfrm>
            <a:solidFill>
              <a:schemeClr val="bg1">
                <a:lumMod val="85000"/>
              </a:schemeClr>
            </a:solidFill>
          </p:grpSpPr>
          <p:sp>
            <p:nvSpPr>
              <p:cNvPr id="73" name="Freeform 32"/>
              <p:cNvSpPr>
                <a:spLocks/>
              </p:cNvSpPr>
              <p:nvPr/>
            </p:nvSpPr>
            <p:spPr bwMode="auto">
              <a:xfrm>
                <a:off x="2699" y="1727"/>
                <a:ext cx="140" cy="152"/>
              </a:xfrm>
              <a:custGeom>
                <a:avLst/>
                <a:gdLst>
                  <a:gd name="T0" fmla="*/ 94 w 421"/>
                  <a:gd name="T1" fmla="*/ 455 h 455"/>
                  <a:gd name="T2" fmla="*/ 0 w 421"/>
                  <a:gd name="T3" fmla="*/ 362 h 455"/>
                  <a:gd name="T4" fmla="*/ 172 w 421"/>
                  <a:gd name="T5" fmla="*/ 191 h 455"/>
                  <a:gd name="T6" fmla="*/ 371 w 421"/>
                  <a:gd name="T7" fmla="*/ 1 h 455"/>
                  <a:gd name="T8" fmla="*/ 377 w 421"/>
                  <a:gd name="T9" fmla="*/ 0 h 455"/>
                  <a:gd name="T10" fmla="*/ 404 w 421"/>
                  <a:gd name="T11" fmla="*/ 4 h 455"/>
                  <a:gd name="T12" fmla="*/ 419 w 421"/>
                  <a:gd name="T13" fmla="*/ 21 h 455"/>
                  <a:gd name="T14" fmla="*/ 421 w 421"/>
                  <a:gd name="T15" fmla="*/ 37 h 455"/>
                  <a:gd name="T16" fmla="*/ 364 w 421"/>
                  <a:gd name="T17" fmla="*/ 120 h 455"/>
                  <a:gd name="T18" fmla="*/ 130 w 421"/>
                  <a:gd name="T19" fmla="*/ 410 h 455"/>
                  <a:gd name="T20" fmla="*/ 94 w 421"/>
                  <a:gd name="T21" fmla="*/ 455 h 4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21" h="455">
                    <a:moveTo>
                      <a:pt x="94" y="455"/>
                    </a:moveTo>
                    <a:lnTo>
                      <a:pt x="0" y="362"/>
                    </a:lnTo>
                    <a:lnTo>
                      <a:pt x="172" y="191"/>
                    </a:lnTo>
                    <a:lnTo>
                      <a:pt x="371" y="1"/>
                    </a:lnTo>
                    <a:lnTo>
                      <a:pt x="377" y="0"/>
                    </a:lnTo>
                    <a:lnTo>
                      <a:pt x="404" y="4"/>
                    </a:lnTo>
                    <a:lnTo>
                      <a:pt x="419" y="21"/>
                    </a:lnTo>
                    <a:lnTo>
                      <a:pt x="421" y="37"/>
                    </a:lnTo>
                    <a:lnTo>
                      <a:pt x="364" y="120"/>
                    </a:lnTo>
                    <a:lnTo>
                      <a:pt x="130" y="410"/>
                    </a:lnTo>
                    <a:lnTo>
                      <a:pt x="94" y="45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4" name="Freeform 33"/>
              <p:cNvSpPr>
                <a:spLocks/>
              </p:cNvSpPr>
              <p:nvPr/>
            </p:nvSpPr>
            <p:spPr bwMode="auto">
              <a:xfrm>
                <a:off x="2647" y="1856"/>
                <a:ext cx="76" cy="104"/>
              </a:xfrm>
              <a:custGeom>
                <a:avLst/>
                <a:gdLst>
                  <a:gd name="T0" fmla="*/ 22 w 226"/>
                  <a:gd name="T1" fmla="*/ 314 h 314"/>
                  <a:gd name="T2" fmla="*/ 21 w 226"/>
                  <a:gd name="T3" fmla="*/ 301 h 314"/>
                  <a:gd name="T4" fmla="*/ 37 w 226"/>
                  <a:gd name="T5" fmla="*/ 242 h 314"/>
                  <a:gd name="T6" fmla="*/ 63 w 226"/>
                  <a:gd name="T7" fmla="*/ 219 h 314"/>
                  <a:gd name="T8" fmla="*/ 90 w 226"/>
                  <a:gd name="T9" fmla="*/ 211 h 314"/>
                  <a:gd name="T10" fmla="*/ 107 w 226"/>
                  <a:gd name="T11" fmla="*/ 209 h 314"/>
                  <a:gd name="T12" fmla="*/ 125 w 226"/>
                  <a:gd name="T13" fmla="*/ 208 h 314"/>
                  <a:gd name="T14" fmla="*/ 153 w 226"/>
                  <a:gd name="T15" fmla="*/ 199 h 314"/>
                  <a:gd name="T16" fmla="*/ 188 w 226"/>
                  <a:gd name="T17" fmla="*/ 173 h 314"/>
                  <a:gd name="T18" fmla="*/ 223 w 226"/>
                  <a:gd name="T19" fmla="*/ 107 h 314"/>
                  <a:gd name="T20" fmla="*/ 226 w 226"/>
                  <a:gd name="T21" fmla="*/ 91 h 314"/>
                  <a:gd name="T22" fmla="*/ 132 w 226"/>
                  <a:gd name="T23" fmla="*/ 0 h 314"/>
                  <a:gd name="T24" fmla="*/ 96 w 226"/>
                  <a:gd name="T25" fmla="*/ 17 h 314"/>
                  <a:gd name="T26" fmla="*/ 44 w 226"/>
                  <a:gd name="T27" fmla="*/ 61 h 314"/>
                  <a:gd name="T28" fmla="*/ 13 w 226"/>
                  <a:gd name="T29" fmla="*/ 113 h 314"/>
                  <a:gd name="T30" fmla="*/ 0 w 226"/>
                  <a:gd name="T31" fmla="*/ 165 h 314"/>
                  <a:gd name="T32" fmla="*/ 2 w 226"/>
                  <a:gd name="T33" fmla="*/ 239 h 314"/>
                  <a:gd name="T34" fmla="*/ 19 w 226"/>
                  <a:gd name="T35" fmla="*/ 307 h 314"/>
                  <a:gd name="T36" fmla="*/ 22 w 226"/>
                  <a:gd name="T37" fmla="*/ 314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26" h="314">
                    <a:moveTo>
                      <a:pt x="22" y="314"/>
                    </a:moveTo>
                    <a:lnTo>
                      <a:pt x="21" y="301"/>
                    </a:lnTo>
                    <a:lnTo>
                      <a:pt x="37" y="242"/>
                    </a:lnTo>
                    <a:lnTo>
                      <a:pt x="63" y="219"/>
                    </a:lnTo>
                    <a:lnTo>
                      <a:pt x="90" y="211"/>
                    </a:lnTo>
                    <a:lnTo>
                      <a:pt x="107" y="209"/>
                    </a:lnTo>
                    <a:lnTo>
                      <a:pt x="125" y="208"/>
                    </a:lnTo>
                    <a:lnTo>
                      <a:pt x="153" y="199"/>
                    </a:lnTo>
                    <a:lnTo>
                      <a:pt x="188" y="173"/>
                    </a:lnTo>
                    <a:lnTo>
                      <a:pt x="223" y="107"/>
                    </a:lnTo>
                    <a:lnTo>
                      <a:pt x="226" y="91"/>
                    </a:lnTo>
                    <a:lnTo>
                      <a:pt x="132" y="0"/>
                    </a:lnTo>
                    <a:lnTo>
                      <a:pt x="96" y="17"/>
                    </a:lnTo>
                    <a:lnTo>
                      <a:pt x="44" y="61"/>
                    </a:lnTo>
                    <a:lnTo>
                      <a:pt x="13" y="113"/>
                    </a:lnTo>
                    <a:lnTo>
                      <a:pt x="0" y="165"/>
                    </a:lnTo>
                    <a:lnTo>
                      <a:pt x="2" y="239"/>
                    </a:lnTo>
                    <a:lnTo>
                      <a:pt x="19" y="307"/>
                    </a:lnTo>
                    <a:lnTo>
                      <a:pt x="22" y="3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2" name="Rectangle 2">
            <a:extLst>
              <a:ext uri="{FF2B5EF4-FFF2-40B4-BE49-F238E27FC236}">
                <a16:creationId xmlns:a16="http://schemas.microsoft.com/office/drawing/2014/main" id="{ABC764A1-D4FB-4714-A32E-7F6C7FEFA6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67ED2FD-D83A-46DB-87D3-C4D0D8E660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70026" y="94104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555C45E0-E21A-4931-A252-7E890F25AB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41" name="_x488811928">
            <a:extLst>
              <a:ext uri="{FF2B5EF4-FFF2-40B4-BE49-F238E27FC236}">
                <a16:creationId xmlns:a16="http://schemas.microsoft.com/office/drawing/2014/main" id="{6DC0E35B-F5D7-4D0C-B954-C01E252EB1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397" y="1329560"/>
            <a:ext cx="3011908" cy="3815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3433CBB-51FC-45D9-B08C-CD3EE9E7D6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43" name="_x488815024">
            <a:extLst>
              <a:ext uri="{FF2B5EF4-FFF2-40B4-BE49-F238E27FC236}">
                <a16:creationId xmlns:a16="http://schemas.microsoft.com/office/drawing/2014/main" id="{E48319F0-032F-4F43-B74B-3BCE04E6B8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7929" y="1224350"/>
            <a:ext cx="3416293" cy="4840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F331218-D038-47B1-B52A-3A4D266030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45" name="_x488807536">
            <a:extLst>
              <a:ext uri="{FF2B5EF4-FFF2-40B4-BE49-F238E27FC236}">
                <a16:creationId xmlns:a16="http://schemas.microsoft.com/office/drawing/2014/main" id="{F3303998-92AE-4EBB-A032-B6910FDEFA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1392" y="1255220"/>
            <a:ext cx="3797020" cy="3924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44585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409575" y="419993"/>
            <a:ext cx="11372850" cy="6018014"/>
          </a:xfrm>
          <a:prstGeom prst="rect">
            <a:avLst/>
          </a:prstGeom>
          <a:solidFill>
            <a:schemeClr val="bg1"/>
          </a:solidFill>
          <a:ln w="187325">
            <a:noFill/>
          </a:ln>
          <a:effectLst>
            <a:outerShdw blurRad="431800" dist="241300" dir="5400000" sx="97000" sy="97000" algn="t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2" latinLnBrk="0">
              <a:lnSpc>
                <a:spcPct val="150000"/>
              </a:lnSpc>
              <a:defRPr/>
            </a:pPr>
            <a:r>
              <a:rPr lang="ko-KR" altLang="en-US" sz="2400" b="1" kern="0" dirty="0">
                <a:solidFill>
                  <a:prstClr val="black">
                    <a:lumMod val="50000"/>
                    <a:lumOff val="50000"/>
                  </a:prstClr>
                </a:solidFill>
              </a:rPr>
              <a:t>인터페이스</a:t>
            </a:r>
            <a:endParaRPr lang="en-US" altLang="ko-KR" sz="2400" b="1" kern="0" dirty="0">
              <a:solidFill>
                <a:prstClr val="black">
                  <a:lumMod val="50000"/>
                  <a:lumOff val="50000"/>
                </a:prstClr>
              </a:solidFill>
            </a:endParaRPr>
          </a:p>
          <a:p>
            <a:pPr lvl="2" latinLnBrk="0">
              <a:lnSpc>
                <a:spcPct val="150000"/>
              </a:lnSpc>
              <a:defRPr/>
            </a:pPr>
            <a:r>
              <a:rPr lang="ko-KR" altLang="en-US" sz="800" kern="0" dirty="0">
                <a:solidFill>
                  <a:prstClr val="white">
                    <a:lumMod val="75000"/>
                  </a:prstClr>
                </a:solidFill>
              </a:rPr>
              <a:t>전자 직거래 프로그램 구축</a:t>
            </a:r>
            <a:endParaRPr lang="ko-KR" altLang="en-US" sz="4400" kern="0" dirty="0">
              <a:solidFill>
                <a:prstClr val="white">
                  <a:lumMod val="75000"/>
                </a:prstClr>
              </a:solidFill>
            </a:endParaRPr>
          </a:p>
        </p:txBody>
      </p:sp>
      <p:grpSp>
        <p:nvGrpSpPr>
          <p:cNvPr id="63" name="그룹 62"/>
          <p:cNvGrpSpPr/>
          <p:nvPr/>
        </p:nvGrpSpPr>
        <p:grpSpPr>
          <a:xfrm>
            <a:off x="581527" y="419993"/>
            <a:ext cx="358273" cy="6018014"/>
            <a:chOff x="581527" y="419993"/>
            <a:chExt cx="358273" cy="6018014"/>
          </a:xfrm>
        </p:grpSpPr>
        <p:cxnSp>
          <p:nvCxnSpPr>
            <p:cNvPr id="64" name="직선 연결선 63"/>
            <p:cNvCxnSpPr/>
            <p:nvPr/>
          </p:nvCxnSpPr>
          <p:spPr>
            <a:xfrm>
              <a:off x="939800" y="419993"/>
              <a:ext cx="0" cy="6018014"/>
            </a:xfrm>
            <a:prstGeom prst="line">
              <a:avLst/>
            </a:prstGeom>
            <a:ln w="127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Freeform 9"/>
            <p:cNvSpPr>
              <a:spLocks/>
            </p:cNvSpPr>
            <p:nvPr/>
          </p:nvSpPr>
          <p:spPr bwMode="auto">
            <a:xfrm>
              <a:off x="612262" y="1494240"/>
              <a:ext cx="131646" cy="17373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66" name="Group 12"/>
            <p:cNvGrpSpPr>
              <a:grpSpLocks noChangeAspect="1"/>
            </p:cNvGrpSpPr>
            <p:nvPr/>
          </p:nvGrpSpPr>
          <p:grpSpPr bwMode="auto">
            <a:xfrm>
              <a:off x="581527" y="787428"/>
              <a:ext cx="193117" cy="153620"/>
              <a:chOff x="6124" y="305"/>
              <a:chExt cx="841" cy="669"/>
            </a:xfrm>
            <a:solidFill>
              <a:schemeClr val="tx1">
                <a:lumMod val="50000"/>
                <a:lumOff val="50000"/>
              </a:schemeClr>
            </a:solidFill>
          </p:grpSpPr>
          <p:sp>
            <p:nvSpPr>
              <p:cNvPr id="83" name="Freeform 13"/>
              <p:cNvSpPr>
                <a:spLocks/>
              </p:cNvSpPr>
              <p:nvPr/>
            </p:nvSpPr>
            <p:spPr bwMode="auto">
              <a:xfrm>
                <a:off x="6244" y="440"/>
                <a:ext cx="601" cy="534"/>
              </a:xfrm>
              <a:custGeom>
                <a:avLst/>
                <a:gdLst>
                  <a:gd name="T0" fmla="*/ 902 w 1802"/>
                  <a:gd name="T1" fmla="*/ 0 h 1602"/>
                  <a:gd name="T2" fmla="*/ 2 w 1802"/>
                  <a:gd name="T3" fmla="*/ 742 h 1602"/>
                  <a:gd name="T4" fmla="*/ 2 w 1802"/>
                  <a:gd name="T5" fmla="*/ 743 h 1602"/>
                  <a:gd name="T6" fmla="*/ 2 w 1802"/>
                  <a:gd name="T7" fmla="*/ 746 h 1602"/>
                  <a:gd name="T8" fmla="*/ 0 w 1802"/>
                  <a:gd name="T9" fmla="*/ 749 h 1602"/>
                  <a:gd name="T10" fmla="*/ 0 w 1802"/>
                  <a:gd name="T11" fmla="*/ 751 h 1602"/>
                  <a:gd name="T12" fmla="*/ 0 w 1802"/>
                  <a:gd name="T13" fmla="*/ 1501 h 1602"/>
                  <a:gd name="T14" fmla="*/ 2 w 1802"/>
                  <a:gd name="T15" fmla="*/ 1521 h 1602"/>
                  <a:gd name="T16" fmla="*/ 16 w 1802"/>
                  <a:gd name="T17" fmla="*/ 1557 h 1602"/>
                  <a:gd name="T18" fmla="*/ 30 w 1802"/>
                  <a:gd name="T19" fmla="*/ 1572 h 1602"/>
                  <a:gd name="T20" fmla="*/ 45 w 1802"/>
                  <a:gd name="T21" fmla="*/ 1586 h 1602"/>
                  <a:gd name="T22" fmla="*/ 81 w 1802"/>
                  <a:gd name="T23" fmla="*/ 1601 h 1602"/>
                  <a:gd name="T24" fmla="*/ 100 w 1802"/>
                  <a:gd name="T25" fmla="*/ 1602 h 1602"/>
                  <a:gd name="T26" fmla="*/ 702 w 1802"/>
                  <a:gd name="T27" fmla="*/ 1602 h 1602"/>
                  <a:gd name="T28" fmla="*/ 702 w 1802"/>
                  <a:gd name="T29" fmla="*/ 1001 h 1602"/>
                  <a:gd name="T30" fmla="*/ 1102 w 1802"/>
                  <a:gd name="T31" fmla="*/ 1001 h 1602"/>
                  <a:gd name="T32" fmla="*/ 1102 w 1802"/>
                  <a:gd name="T33" fmla="*/ 1602 h 1602"/>
                  <a:gd name="T34" fmla="*/ 1703 w 1802"/>
                  <a:gd name="T35" fmla="*/ 1602 h 1602"/>
                  <a:gd name="T36" fmla="*/ 1723 w 1802"/>
                  <a:gd name="T37" fmla="*/ 1601 h 1602"/>
                  <a:gd name="T38" fmla="*/ 1758 w 1802"/>
                  <a:gd name="T39" fmla="*/ 1586 h 1602"/>
                  <a:gd name="T40" fmla="*/ 1773 w 1802"/>
                  <a:gd name="T41" fmla="*/ 1572 h 1602"/>
                  <a:gd name="T42" fmla="*/ 1786 w 1802"/>
                  <a:gd name="T43" fmla="*/ 1557 h 1602"/>
                  <a:gd name="T44" fmla="*/ 1802 w 1802"/>
                  <a:gd name="T45" fmla="*/ 1521 h 1602"/>
                  <a:gd name="T46" fmla="*/ 1802 w 1802"/>
                  <a:gd name="T47" fmla="*/ 1501 h 1602"/>
                  <a:gd name="T48" fmla="*/ 1802 w 1802"/>
                  <a:gd name="T49" fmla="*/ 751 h 1602"/>
                  <a:gd name="T50" fmla="*/ 1802 w 1802"/>
                  <a:gd name="T51" fmla="*/ 745 h 1602"/>
                  <a:gd name="T52" fmla="*/ 1801 w 1802"/>
                  <a:gd name="T53" fmla="*/ 742 h 1602"/>
                  <a:gd name="T54" fmla="*/ 902 w 1802"/>
                  <a:gd name="T55" fmla="*/ 0 h 16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802" h="1602">
                    <a:moveTo>
                      <a:pt x="902" y="0"/>
                    </a:moveTo>
                    <a:lnTo>
                      <a:pt x="2" y="742"/>
                    </a:lnTo>
                    <a:lnTo>
                      <a:pt x="2" y="743"/>
                    </a:lnTo>
                    <a:lnTo>
                      <a:pt x="2" y="746"/>
                    </a:lnTo>
                    <a:lnTo>
                      <a:pt x="0" y="749"/>
                    </a:lnTo>
                    <a:lnTo>
                      <a:pt x="0" y="751"/>
                    </a:lnTo>
                    <a:lnTo>
                      <a:pt x="0" y="1501"/>
                    </a:lnTo>
                    <a:lnTo>
                      <a:pt x="2" y="1521"/>
                    </a:lnTo>
                    <a:lnTo>
                      <a:pt x="16" y="1557"/>
                    </a:lnTo>
                    <a:lnTo>
                      <a:pt x="30" y="1572"/>
                    </a:lnTo>
                    <a:lnTo>
                      <a:pt x="45" y="1586"/>
                    </a:lnTo>
                    <a:lnTo>
                      <a:pt x="81" y="1601"/>
                    </a:lnTo>
                    <a:lnTo>
                      <a:pt x="100" y="1602"/>
                    </a:lnTo>
                    <a:lnTo>
                      <a:pt x="702" y="1602"/>
                    </a:lnTo>
                    <a:lnTo>
                      <a:pt x="702" y="1001"/>
                    </a:lnTo>
                    <a:lnTo>
                      <a:pt x="1102" y="1001"/>
                    </a:lnTo>
                    <a:lnTo>
                      <a:pt x="1102" y="1602"/>
                    </a:lnTo>
                    <a:lnTo>
                      <a:pt x="1703" y="1602"/>
                    </a:lnTo>
                    <a:lnTo>
                      <a:pt x="1723" y="1601"/>
                    </a:lnTo>
                    <a:lnTo>
                      <a:pt x="1758" y="1586"/>
                    </a:lnTo>
                    <a:lnTo>
                      <a:pt x="1773" y="1572"/>
                    </a:lnTo>
                    <a:lnTo>
                      <a:pt x="1786" y="1557"/>
                    </a:lnTo>
                    <a:lnTo>
                      <a:pt x="1802" y="1521"/>
                    </a:lnTo>
                    <a:lnTo>
                      <a:pt x="1802" y="1501"/>
                    </a:lnTo>
                    <a:lnTo>
                      <a:pt x="1802" y="751"/>
                    </a:lnTo>
                    <a:lnTo>
                      <a:pt x="1802" y="745"/>
                    </a:lnTo>
                    <a:lnTo>
                      <a:pt x="1801" y="742"/>
                    </a:lnTo>
                    <a:lnTo>
                      <a:pt x="90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4" name="Freeform 14"/>
              <p:cNvSpPr>
                <a:spLocks/>
              </p:cNvSpPr>
              <p:nvPr/>
            </p:nvSpPr>
            <p:spPr bwMode="auto">
              <a:xfrm>
                <a:off x="6124" y="305"/>
                <a:ext cx="841" cy="394"/>
              </a:xfrm>
              <a:custGeom>
                <a:avLst/>
                <a:gdLst>
                  <a:gd name="T0" fmla="*/ 2505 w 2522"/>
                  <a:gd name="T1" fmla="*/ 978 h 1181"/>
                  <a:gd name="T2" fmla="*/ 2162 w 2522"/>
                  <a:gd name="T3" fmla="*/ 694 h 1181"/>
                  <a:gd name="T4" fmla="*/ 2162 w 2522"/>
                  <a:gd name="T5" fmla="*/ 54 h 1181"/>
                  <a:gd name="T6" fmla="*/ 2162 w 2522"/>
                  <a:gd name="T7" fmla="*/ 44 h 1181"/>
                  <a:gd name="T8" fmla="*/ 2155 w 2522"/>
                  <a:gd name="T9" fmla="*/ 26 h 1181"/>
                  <a:gd name="T10" fmla="*/ 2149 w 2522"/>
                  <a:gd name="T11" fmla="*/ 18 h 1181"/>
                  <a:gd name="T12" fmla="*/ 2141 w 2522"/>
                  <a:gd name="T13" fmla="*/ 13 h 1181"/>
                  <a:gd name="T14" fmla="*/ 2123 w 2522"/>
                  <a:gd name="T15" fmla="*/ 5 h 1181"/>
                  <a:gd name="T16" fmla="*/ 2113 w 2522"/>
                  <a:gd name="T17" fmla="*/ 5 h 1181"/>
                  <a:gd name="T18" fmla="*/ 1812 w 2522"/>
                  <a:gd name="T19" fmla="*/ 5 h 1181"/>
                  <a:gd name="T20" fmla="*/ 1802 w 2522"/>
                  <a:gd name="T21" fmla="*/ 5 h 1181"/>
                  <a:gd name="T22" fmla="*/ 1783 w 2522"/>
                  <a:gd name="T23" fmla="*/ 13 h 1181"/>
                  <a:gd name="T24" fmla="*/ 1776 w 2522"/>
                  <a:gd name="T25" fmla="*/ 18 h 1181"/>
                  <a:gd name="T26" fmla="*/ 1770 w 2522"/>
                  <a:gd name="T27" fmla="*/ 26 h 1181"/>
                  <a:gd name="T28" fmla="*/ 1763 w 2522"/>
                  <a:gd name="T29" fmla="*/ 44 h 1181"/>
                  <a:gd name="T30" fmla="*/ 1762 w 2522"/>
                  <a:gd name="T31" fmla="*/ 54 h 1181"/>
                  <a:gd name="T32" fmla="*/ 1762 w 2522"/>
                  <a:gd name="T33" fmla="*/ 360 h 1181"/>
                  <a:gd name="T34" fmla="*/ 1380 w 2522"/>
                  <a:gd name="T35" fmla="*/ 41 h 1181"/>
                  <a:gd name="T36" fmla="*/ 1354 w 2522"/>
                  <a:gd name="T37" fmla="*/ 23 h 1181"/>
                  <a:gd name="T38" fmla="*/ 1295 w 2522"/>
                  <a:gd name="T39" fmla="*/ 1 h 1181"/>
                  <a:gd name="T40" fmla="*/ 1262 w 2522"/>
                  <a:gd name="T41" fmla="*/ 0 h 1181"/>
                  <a:gd name="T42" fmla="*/ 1227 w 2522"/>
                  <a:gd name="T43" fmla="*/ 1 h 1181"/>
                  <a:gd name="T44" fmla="*/ 1168 w 2522"/>
                  <a:gd name="T45" fmla="*/ 23 h 1181"/>
                  <a:gd name="T46" fmla="*/ 1142 w 2522"/>
                  <a:gd name="T47" fmla="*/ 41 h 1181"/>
                  <a:gd name="T48" fmla="*/ 17 w 2522"/>
                  <a:gd name="T49" fmla="*/ 978 h 1181"/>
                  <a:gd name="T50" fmla="*/ 10 w 2522"/>
                  <a:gd name="T51" fmla="*/ 985 h 1181"/>
                  <a:gd name="T52" fmla="*/ 1 w 2522"/>
                  <a:gd name="T53" fmla="*/ 1001 h 1181"/>
                  <a:gd name="T54" fmla="*/ 0 w 2522"/>
                  <a:gd name="T55" fmla="*/ 1012 h 1181"/>
                  <a:gd name="T56" fmla="*/ 0 w 2522"/>
                  <a:gd name="T57" fmla="*/ 1023 h 1181"/>
                  <a:gd name="T58" fmla="*/ 6 w 2522"/>
                  <a:gd name="T59" fmla="*/ 1040 h 1181"/>
                  <a:gd name="T60" fmla="*/ 12 w 2522"/>
                  <a:gd name="T61" fmla="*/ 1048 h 1181"/>
                  <a:gd name="T62" fmla="*/ 108 w 2522"/>
                  <a:gd name="T63" fmla="*/ 1164 h 1181"/>
                  <a:gd name="T64" fmla="*/ 122 w 2522"/>
                  <a:gd name="T65" fmla="*/ 1177 h 1181"/>
                  <a:gd name="T66" fmla="*/ 141 w 2522"/>
                  <a:gd name="T67" fmla="*/ 1181 h 1181"/>
                  <a:gd name="T68" fmla="*/ 160 w 2522"/>
                  <a:gd name="T69" fmla="*/ 1181 h 1181"/>
                  <a:gd name="T70" fmla="*/ 179 w 2522"/>
                  <a:gd name="T71" fmla="*/ 1171 h 1181"/>
                  <a:gd name="T72" fmla="*/ 1262 w 2522"/>
                  <a:gd name="T73" fmla="*/ 268 h 1181"/>
                  <a:gd name="T74" fmla="*/ 2344 w 2522"/>
                  <a:gd name="T75" fmla="*/ 1171 h 1181"/>
                  <a:gd name="T76" fmla="*/ 2358 w 2522"/>
                  <a:gd name="T77" fmla="*/ 1180 h 1181"/>
                  <a:gd name="T78" fmla="*/ 2377 w 2522"/>
                  <a:gd name="T79" fmla="*/ 1181 h 1181"/>
                  <a:gd name="T80" fmla="*/ 2383 w 2522"/>
                  <a:gd name="T81" fmla="*/ 1181 h 1181"/>
                  <a:gd name="T82" fmla="*/ 2401 w 2522"/>
                  <a:gd name="T83" fmla="*/ 1177 h 1181"/>
                  <a:gd name="T84" fmla="*/ 2414 w 2522"/>
                  <a:gd name="T85" fmla="*/ 1164 h 1181"/>
                  <a:gd name="T86" fmla="*/ 2512 w 2522"/>
                  <a:gd name="T87" fmla="*/ 1048 h 1181"/>
                  <a:gd name="T88" fmla="*/ 2518 w 2522"/>
                  <a:gd name="T89" fmla="*/ 1040 h 1181"/>
                  <a:gd name="T90" fmla="*/ 2522 w 2522"/>
                  <a:gd name="T91" fmla="*/ 1023 h 1181"/>
                  <a:gd name="T92" fmla="*/ 2522 w 2522"/>
                  <a:gd name="T93" fmla="*/ 1012 h 1181"/>
                  <a:gd name="T94" fmla="*/ 2521 w 2522"/>
                  <a:gd name="T95" fmla="*/ 1001 h 1181"/>
                  <a:gd name="T96" fmla="*/ 2512 w 2522"/>
                  <a:gd name="T97" fmla="*/ 985 h 1181"/>
                  <a:gd name="T98" fmla="*/ 2505 w 2522"/>
                  <a:gd name="T99" fmla="*/ 978 h 1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522" h="1181">
                    <a:moveTo>
                      <a:pt x="2505" y="978"/>
                    </a:moveTo>
                    <a:lnTo>
                      <a:pt x="2162" y="694"/>
                    </a:lnTo>
                    <a:lnTo>
                      <a:pt x="2162" y="54"/>
                    </a:lnTo>
                    <a:lnTo>
                      <a:pt x="2162" y="44"/>
                    </a:lnTo>
                    <a:lnTo>
                      <a:pt x="2155" y="26"/>
                    </a:lnTo>
                    <a:lnTo>
                      <a:pt x="2149" y="18"/>
                    </a:lnTo>
                    <a:lnTo>
                      <a:pt x="2141" y="13"/>
                    </a:lnTo>
                    <a:lnTo>
                      <a:pt x="2123" y="5"/>
                    </a:lnTo>
                    <a:lnTo>
                      <a:pt x="2113" y="5"/>
                    </a:lnTo>
                    <a:lnTo>
                      <a:pt x="1812" y="5"/>
                    </a:lnTo>
                    <a:lnTo>
                      <a:pt x="1802" y="5"/>
                    </a:lnTo>
                    <a:lnTo>
                      <a:pt x="1783" y="13"/>
                    </a:lnTo>
                    <a:lnTo>
                      <a:pt x="1776" y="18"/>
                    </a:lnTo>
                    <a:lnTo>
                      <a:pt x="1770" y="26"/>
                    </a:lnTo>
                    <a:lnTo>
                      <a:pt x="1763" y="44"/>
                    </a:lnTo>
                    <a:lnTo>
                      <a:pt x="1762" y="54"/>
                    </a:lnTo>
                    <a:lnTo>
                      <a:pt x="1762" y="360"/>
                    </a:lnTo>
                    <a:lnTo>
                      <a:pt x="1380" y="41"/>
                    </a:lnTo>
                    <a:lnTo>
                      <a:pt x="1354" y="23"/>
                    </a:lnTo>
                    <a:lnTo>
                      <a:pt x="1295" y="1"/>
                    </a:lnTo>
                    <a:lnTo>
                      <a:pt x="1262" y="0"/>
                    </a:lnTo>
                    <a:lnTo>
                      <a:pt x="1227" y="1"/>
                    </a:lnTo>
                    <a:lnTo>
                      <a:pt x="1168" y="23"/>
                    </a:lnTo>
                    <a:lnTo>
                      <a:pt x="1142" y="41"/>
                    </a:lnTo>
                    <a:lnTo>
                      <a:pt x="17" y="978"/>
                    </a:lnTo>
                    <a:lnTo>
                      <a:pt x="10" y="985"/>
                    </a:lnTo>
                    <a:lnTo>
                      <a:pt x="1" y="1001"/>
                    </a:lnTo>
                    <a:lnTo>
                      <a:pt x="0" y="1012"/>
                    </a:lnTo>
                    <a:lnTo>
                      <a:pt x="0" y="1023"/>
                    </a:lnTo>
                    <a:lnTo>
                      <a:pt x="6" y="1040"/>
                    </a:lnTo>
                    <a:lnTo>
                      <a:pt x="12" y="1048"/>
                    </a:lnTo>
                    <a:lnTo>
                      <a:pt x="108" y="1164"/>
                    </a:lnTo>
                    <a:lnTo>
                      <a:pt x="122" y="1177"/>
                    </a:lnTo>
                    <a:lnTo>
                      <a:pt x="141" y="1181"/>
                    </a:lnTo>
                    <a:lnTo>
                      <a:pt x="160" y="1181"/>
                    </a:lnTo>
                    <a:lnTo>
                      <a:pt x="179" y="1171"/>
                    </a:lnTo>
                    <a:lnTo>
                      <a:pt x="1262" y="268"/>
                    </a:lnTo>
                    <a:lnTo>
                      <a:pt x="2344" y="1171"/>
                    </a:lnTo>
                    <a:lnTo>
                      <a:pt x="2358" y="1180"/>
                    </a:lnTo>
                    <a:lnTo>
                      <a:pt x="2377" y="1181"/>
                    </a:lnTo>
                    <a:lnTo>
                      <a:pt x="2383" y="1181"/>
                    </a:lnTo>
                    <a:lnTo>
                      <a:pt x="2401" y="1177"/>
                    </a:lnTo>
                    <a:lnTo>
                      <a:pt x="2414" y="1164"/>
                    </a:lnTo>
                    <a:lnTo>
                      <a:pt x="2512" y="1048"/>
                    </a:lnTo>
                    <a:lnTo>
                      <a:pt x="2518" y="1040"/>
                    </a:lnTo>
                    <a:lnTo>
                      <a:pt x="2522" y="1023"/>
                    </a:lnTo>
                    <a:lnTo>
                      <a:pt x="2522" y="1012"/>
                    </a:lnTo>
                    <a:lnTo>
                      <a:pt x="2521" y="1001"/>
                    </a:lnTo>
                    <a:lnTo>
                      <a:pt x="2512" y="985"/>
                    </a:lnTo>
                    <a:lnTo>
                      <a:pt x="2505" y="97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67" name="Freeform 36"/>
            <p:cNvSpPr>
              <a:spLocks noEditPoints="1"/>
            </p:cNvSpPr>
            <p:nvPr/>
          </p:nvSpPr>
          <p:spPr bwMode="auto">
            <a:xfrm>
              <a:off x="625397" y="4336406"/>
              <a:ext cx="105376" cy="177233"/>
            </a:xfrm>
            <a:custGeom>
              <a:avLst/>
              <a:gdLst>
                <a:gd name="T0" fmla="*/ 937 w 1926"/>
                <a:gd name="T1" fmla="*/ 3639 h 4045"/>
                <a:gd name="T2" fmla="*/ 893 w 1926"/>
                <a:gd name="T3" fmla="*/ 3665 h 4045"/>
                <a:gd name="T4" fmla="*/ 863 w 1926"/>
                <a:gd name="T5" fmla="*/ 3712 h 4045"/>
                <a:gd name="T6" fmla="*/ 851 w 1926"/>
                <a:gd name="T7" fmla="*/ 3772 h 4045"/>
                <a:gd name="T8" fmla="*/ 863 w 1926"/>
                <a:gd name="T9" fmla="*/ 3832 h 4045"/>
                <a:gd name="T10" fmla="*/ 893 w 1926"/>
                <a:gd name="T11" fmla="*/ 3878 h 4045"/>
                <a:gd name="T12" fmla="*/ 937 w 1926"/>
                <a:gd name="T13" fmla="*/ 3905 h 4045"/>
                <a:gd name="T14" fmla="*/ 988 w 1926"/>
                <a:gd name="T15" fmla="*/ 3905 h 4045"/>
                <a:gd name="T16" fmla="*/ 1033 w 1926"/>
                <a:gd name="T17" fmla="*/ 3878 h 4045"/>
                <a:gd name="T18" fmla="*/ 1064 w 1926"/>
                <a:gd name="T19" fmla="*/ 3832 h 4045"/>
                <a:gd name="T20" fmla="*/ 1075 w 1926"/>
                <a:gd name="T21" fmla="*/ 3772 h 4045"/>
                <a:gd name="T22" fmla="*/ 1064 w 1926"/>
                <a:gd name="T23" fmla="*/ 3712 h 4045"/>
                <a:gd name="T24" fmla="*/ 1033 w 1926"/>
                <a:gd name="T25" fmla="*/ 3665 h 4045"/>
                <a:gd name="T26" fmla="*/ 988 w 1926"/>
                <a:gd name="T27" fmla="*/ 3639 h 4045"/>
                <a:gd name="T28" fmla="*/ 156 w 1926"/>
                <a:gd name="T29" fmla="*/ 434 h 4045"/>
                <a:gd name="T30" fmla="*/ 1770 w 1926"/>
                <a:gd name="T31" fmla="*/ 3540 h 4045"/>
                <a:gd name="T32" fmla="*/ 156 w 1926"/>
                <a:gd name="T33" fmla="*/ 434 h 4045"/>
                <a:gd name="T34" fmla="*/ 716 w 1926"/>
                <a:gd name="T35" fmla="*/ 200 h 4045"/>
                <a:gd name="T36" fmla="*/ 701 w 1926"/>
                <a:gd name="T37" fmla="*/ 217 h 4045"/>
                <a:gd name="T38" fmla="*/ 701 w 1926"/>
                <a:gd name="T39" fmla="*/ 243 h 4045"/>
                <a:gd name="T40" fmla="*/ 716 w 1926"/>
                <a:gd name="T41" fmla="*/ 260 h 4045"/>
                <a:gd name="T42" fmla="*/ 1199 w 1926"/>
                <a:gd name="T43" fmla="*/ 262 h 4045"/>
                <a:gd name="T44" fmla="*/ 1218 w 1926"/>
                <a:gd name="T45" fmla="*/ 254 h 4045"/>
                <a:gd name="T46" fmla="*/ 1226 w 1926"/>
                <a:gd name="T47" fmla="*/ 230 h 4045"/>
                <a:gd name="T48" fmla="*/ 1218 w 1926"/>
                <a:gd name="T49" fmla="*/ 207 h 4045"/>
                <a:gd name="T50" fmla="*/ 1199 w 1926"/>
                <a:gd name="T51" fmla="*/ 197 h 4045"/>
                <a:gd name="T52" fmla="*/ 224 w 1926"/>
                <a:gd name="T53" fmla="*/ 0 h 4045"/>
                <a:gd name="T54" fmla="*/ 1738 w 1926"/>
                <a:gd name="T55" fmla="*/ 4 h 4045"/>
                <a:gd name="T56" fmla="*/ 1805 w 1926"/>
                <a:gd name="T57" fmla="*/ 31 h 4045"/>
                <a:gd name="T58" fmla="*/ 1860 w 1926"/>
                <a:gd name="T59" fmla="*/ 81 h 4045"/>
                <a:gd name="T60" fmla="*/ 1900 w 1926"/>
                <a:gd name="T61" fmla="*/ 148 h 4045"/>
                <a:gd name="T62" fmla="*/ 1923 w 1926"/>
                <a:gd name="T63" fmla="*/ 229 h 4045"/>
                <a:gd name="T64" fmla="*/ 1926 w 1926"/>
                <a:gd name="T65" fmla="*/ 3772 h 4045"/>
                <a:gd name="T66" fmla="*/ 1915 w 1926"/>
                <a:gd name="T67" fmla="*/ 3857 h 4045"/>
                <a:gd name="T68" fmla="*/ 1882 w 1926"/>
                <a:gd name="T69" fmla="*/ 3932 h 4045"/>
                <a:gd name="T70" fmla="*/ 1834 w 1926"/>
                <a:gd name="T71" fmla="*/ 3992 h 4045"/>
                <a:gd name="T72" fmla="*/ 1773 w 1926"/>
                <a:gd name="T73" fmla="*/ 4032 h 4045"/>
                <a:gd name="T74" fmla="*/ 1702 w 1926"/>
                <a:gd name="T75" fmla="*/ 4045 h 4045"/>
                <a:gd name="T76" fmla="*/ 188 w 1926"/>
                <a:gd name="T77" fmla="*/ 4041 h 4045"/>
                <a:gd name="T78" fmla="*/ 122 w 1926"/>
                <a:gd name="T79" fmla="*/ 4014 h 4045"/>
                <a:gd name="T80" fmla="*/ 66 w 1926"/>
                <a:gd name="T81" fmla="*/ 3964 h 4045"/>
                <a:gd name="T82" fmla="*/ 25 w 1926"/>
                <a:gd name="T83" fmla="*/ 3897 h 4045"/>
                <a:gd name="T84" fmla="*/ 3 w 1926"/>
                <a:gd name="T85" fmla="*/ 3816 h 4045"/>
                <a:gd name="T86" fmla="*/ 0 w 1926"/>
                <a:gd name="T87" fmla="*/ 273 h 4045"/>
                <a:gd name="T88" fmla="*/ 12 w 1926"/>
                <a:gd name="T89" fmla="*/ 188 h 4045"/>
                <a:gd name="T90" fmla="*/ 43 w 1926"/>
                <a:gd name="T91" fmla="*/ 113 h 4045"/>
                <a:gd name="T92" fmla="*/ 92 w 1926"/>
                <a:gd name="T93" fmla="*/ 53 h 4045"/>
                <a:gd name="T94" fmla="*/ 154 w 1926"/>
                <a:gd name="T95" fmla="*/ 13 h 4045"/>
                <a:gd name="T96" fmla="*/ 224 w 1926"/>
                <a:gd name="T97" fmla="*/ 0 h 4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26" h="4045">
                  <a:moveTo>
                    <a:pt x="963" y="3636"/>
                  </a:moveTo>
                  <a:lnTo>
                    <a:pt x="937" y="3639"/>
                  </a:lnTo>
                  <a:lnTo>
                    <a:pt x="914" y="3649"/>
                  </a:lnTo>
                  <a:lnTo>
                    <a:pt x="893" y="3665"/>
                  </a:lnTo>
                  <a:lnTo>
                    <a:pt x="876" y="3686"/>
                  </a:lnTo>
                  <a:lnTo>
                    <a:pt x="863" y="3712"/>
                  </a:lnTo>
                  <a:lnTo>
                    <a:pt x="854" y="3741"/>
                  </a:lnTo>
                  <a:lnTo>
                    <a:pt x="851" y="3772"/>
                  </a:lnTo>
                  <a:lnTo>
                    <a:pt x="854" y="3804"/>
                  </a:lnTo>
                  <a:lnTo>
                    <a:pt x="863" y="3832"/>
                  </a:lnTo>
                  <a:lnTo>
                    <a:pt x="876" y="3857"/>
                  </a:lnTo>
                  <a:lnTo>
                    <a:pt x="893" y="3878"/>
                  </a:lnTo>
                  <a:lnTo>
                    <a:pt x="914" y="3894"/>
                  </a:lnTo>
                  <a:lnTo>
                    <a:pt x="937" y="3905"/>
                  </a:lnTo>
                  <a:lnTo>
                    <a:pt x="963" y="3909"/>
                  </a:lnTo>
                  <a:lnTo>
                    <a:pt x="988" y="3905"/>
                  </a:lnTo>
                  <a:lnTo>
                    <a:pt x="1013" y="3894"/>
                  </a:lnTo>
                  <a:lnTo>
                    <a:pt x="1033" y="3878"/>
                  </a:lnTo>
                  <a:lnTo>
                    <a:pt x="1051" y="3857"/>
                  </a:lnTo>
                  <a:lnTo>
                    <a:pt x="1064" y="3832"/>
                  </a:lnTo>
                  <a:lnTo>
                    <a:pt x="1072" y="3804"/>
                  </a:lnTo>
                  <a:lnTo>
                    <a:pt x="1075" y="3772"/>
                  </a:lnTo>
                  <a:lnTo>
                    <a:pt x="1072" y="3741"/>
                  </a:lnTo>
                  <a:lnTo>
                    <a:pt x="1064" y="3712"/>
                  </a:lnTo>
                  <a:lnTo>
                    <a:pt x="1051" y="3686"/>
                  </a:lnTo>
                  <a:lnTo>
                    <a:pt x="1033" y="3665"/>
                  </a:lnTo>
                  <a:lnTo>
                    <a:pt x="1013" y="3649"/>
                  </a:lnTo>
                  <a:lnTo>
                    <a:pt x="988" y="3639"/>
                  </a:lnTo>
                  <a:lnTo>
                    <a:pt x="963" y="3636"/>
                  </a:lnTo>
                  <a:close/>
                  <a:moveTo>
                    <a:pt x="156" y="434"/>
                  </a:moveTo>
                  <a:lnTo>
                    <a:pt x="156" y="3540"/>
                  </a:lnTo>
                  <a:lnTo>
                    <a:pt x="1770" y="3540"/>
                  </a:lnTo>
                  <a:lnTo>
                    <a:pt x="1770" y="434"/>
                  </a:lnTo>
                  <a:lnTo>
                    <a:pt x="156" y="434"/>
                  </a:lnTo>
                  <a:close/>
                  <a:moveTo>
                    <a:pt x="727" y="197"/>
                  </a:moveTo>
                  <a:lnTo>
                    <a:pt x="716" y="200"/>
                  </a:lnTo>
                  <a:lnTo>
                    <a:pt x="707" y="207"/>
                  </a:lnTo>
                  <a:lnTo>
                    <a:pt x="701" y="217"/>
                  </a:lnTo>
                  <a:lnTo>
                    <a:pt x="699" y="230"/>
                  </a:lnTo>
                  <a:lnTo>
                    <a:pt x="701" y="243"/>
                  </a:lnTo>
                  <a:lnTo>
                    <a:pt x="707" y="254"/>
                  </a:lnTo>
                  <a:lnTo>
                    <a:pt x="716" y="260"/>
                  </a:lnTo>
                  <a:lnTo>
                    <a:pt x="727" y="262"/>
                  </a:lnTo>
                  <a:lnTo>
                    <a:pt x="1199" y="262"/>
                  </a:lnTo>
                  <a:lnTo>
                    <a:pt x="1210" y="260"/>
                  </a:lnTo>
                  <a:lnTo>
                    <a:pt x="1218" y="254"/>
                  </a:lnTo>
                  <a:lnTo>
                    <a:pt x="1224" y="243"/>
                  </a:lnTo>
                  <a:lnTo>
                    <a:pt x="1226" y="230"/>
                  </a:lnTo>
                  <a:lnTo>
                    <a:pt x="1224" y="217"/>
                  </a:lnTo>
                  <a:lnTo>
                    <a:pt x="1218" y="207"/>
                  </a:lnTo>
                  <a:lnTo>
                    <a:pt x="1210" y="200"/>
                  </a:lnTo>
                  <a:lnTo>
                    <a:pt x="1199" y="197"/>
                  </a:lnTo>
                  <a:lnTo>
                    <a:pt x="727" y="197"/>
                  </a:lnTo>
                  <a:close/>
                  <a:moveTo>
                    <a:pt x="224" y="0"/>
                  </a:moveTo>
                  <a:lnTo>
                    <a:pt x="1702" y="0"/>
                  </a:lnTo>
                  <a:lnTo>
                    <a:pt x="1738" y="4"/>
                  </a:lnTo>
                  <a:lnTo>
                    <a:pt x="1773" y="13"/>
                  </a:lnTo>
                  <a:lnTo>
                    <a:pt x="1805" y="31"/>
                  </a:lnTo>
                  <a:lnTo>
                    <a:pt x="1834" y="53"/>
                  </a:lnTo>
                  <a:lnTo>
                    <a:pt x="1860" y="81"/>
                  </a:lnTo>
                  <a:lnTo>
                    <a:pt x="1882" y="113"/>
                  </a:lnTo>
                  <a:lnTo>
                    <a:pt x="1900" y="148"/>
                  </a:lnTo>
                  <a:lnTo>
                    <a:pt x="1915" y="188"/>
                  </a:lnTo>
                  <a:lnTo>
                    <a:pt x="1923" y="229"/>
                  </a:lnTo>
                  <a:lnTo>
                    <a:pt x="1926" y="273"/>
                  </a:lnTo>
                  <a:lnTo>
                    <a:pt x="1926" y="3772"/>
                  </a:lnTo>
                  <a:lnTo>
                    <a:pt x="1923" y="3816"/>
                  </a:lnTo>
                  <a:lnTo>
                    <a:pt x="1915" y="3857"/>
                  </a:lnTo>
                  <a:lnTo>
                    <a:pt x="1900" y="3897"/>
                  </a:lnTo>
                  <a:lnTo>
                    <a:pt x="1882" y="3932"/>
                  </a:lnTo>
                  <a:lnTo>
                    <a:pt x="1860" y="3964"/>
                  </a:lnTo>
                  <a:lnTo>
                    <a:pt x="1834" y="3992"/>
                  </a:lnTo>
                  <a:lnTo>
                    <a:pt x="1805" y="4014"/>
                  </a:lnTo>
                  <a:lnTo>
                    <a:pt x="1773" y="4032"/>
                  </a:lnTo>
                  <a:lnTo>
                    <a:pt x="1738" y="4041"/>
                  </a:lnTo>
                  <a:lnTo>
                    <a:pt x="1702" y="4045"/>
                  </a:lnTo>
                  <a:lnTo>
                    <a:pt x="224" y="4045"/>
                  </a:lnTo>
                  <a:lnTo>
                    <a:pt x="188" y="4041"/>
                  </a:lnTo>
                  <a:lnTo>
                    <a:pt x="154" y="4032"/>
                  </a:lnTo>
                  <a:lnTo>
                    <a:pt x="122" y="4014"/>
                  </a:lnTo>
                  <a:lnTo>
                    <a:pt x="92" y="3992"/>
                  </a:lnTo>
                  <a:lnTo>
                    <a:pt x="66" y="3964"/>
                  </a:lnTo>
                  <a:lnTo>
                    <a:pt x="43" y="3932"/>
                  </a:lnTo>
                  <a:lnTo>
                    <a:pt x="25" y="3897"/>
                  </a:lnTo>
                  <a:lnTo>
                    <a:pt x="12" y="3857"/>
                  </a:lnTo>
                  <a:lnTo>
                    <a:pt x="3" y="3816"/>
                  </a:lnTo>
                  <a:lnTo>
                    <a:pt x="0" y="3772"/>
                  </a:lnTo>
                  <a:lnTo>
                    <a:pt x="0" y="273"/>
                  </a:lnTo>
                  <a:lnTo>
                    <a:pt x="3" y="229"/>
                  </a:lnTo>
                  <a:lnTo>
                    <a:pt x="12" y="188"/>
                  </a:lnTo>
                  <a:lnTo>
                    <a:pt x="25" y="148"/>
                  </a:lnTo>
                  <a:lnTo>
                    <a:pt x="43" y="113"/>
                  </a:lnTo>
                  <a:lnTo>
                    <a:pt x="66" y="81"/>
                  </a:lnTo>
                  <a:lnTo>
                    <a:pt x="92" y="53"/>
                  </a:lnTo>
                  <a:lnTo>
                    <a:pt x="122" y="31"/>
                  </a:lnTo>
                  <a:lnTo>
                    <a:pt x="154" y="13"/>
                  </a:lnTo>
                  <a:lnTo>
                    <a:pt x="188" y="4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8" name="자유형 67"/>
            <p:cNvSpPr>
              <a:spLocks/>
            </p:cNvSpPr>
            <p:nvPr/>
          </p:nvSpPr>
          <p:spPr bwMode="auto">
            <a:xfrm>
              <a:off x="598771" y="3644382"/>
              <a:ext cx="158629" cy="138832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9" name="Freeform 6"/>
            <p:cNvSpPr>
              <a:spLocks/>
            </p:cNvSpPr>
            <p:nvPr/>
          </p:nvSpPr>
          <p:spPr bwMode="auto">
            <a:xfrm rot="10800000" flipH="1" flipV="1">
              <a:off x="597941" y="2949079"/>
              <a:ext cx="160288" cy="142111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70" name="Group 20"/>
            <p:cNvGrpSpPr>
              <a:grpSpLocks noChangeAspect="1"/>
            </p:cNvGrpSpPr>
            <p:nvPr/>
          </p:nvGrpSpPr>
          <p:grpSpPr bwMode="auto">
            <a:xfrm>
              <a:off x="614039" y="2221163"/>
              <a:ext cx="128093" cy="174724"/>
              <a:chOff x="2597" y="4163"/>
              <a:chExt cx="217" cy="296"/>
            </a:xfrm>
            <a:solidFill>
              <a:schemeClr val="bg1">
                <a:lumMod val="85000"/>
              </a:schemeClr>
            </a:solidFill>
          </p:grpSpPr>
          <p:sp>
            <p:nvSpPr>
              <p:cNvPr id="79" name="Freeform 22"/>
              <p:cNvSpPr>
                <a:spLocks noEditPoints="1"/>
              </p:cNvSpPr>
              <p:nvPr/>
            </p:nvSpPr>
            <p:spPr bwMode="auto">
              <a:xfrm>
                <a:off x="2630" y="4163"/>
                <a:ext cx="151" cy="176"/>
              </a:xfrm>
              <a:custGeom>
                <a:avLst/>
                <a:gdLst>
                  <a:gd name="T0" fmla="*/ 410 w 1662"/>
                  <a:gd name="T1" fmla="*/ 645 h 1942"/>
                  <a:gd name="T2" fmla="*/ 309 w 1662"/>
                  <a:gd name="T3" fmla="*/ 847 h 1942"/>
                  <a:gd name="T4" fmla="*/ 255 w 1662"/>
                  <a:gd name="T5" fmla="*/ 1023 h 1942"/>
                  <a:gd name="T6" fmla="*/ 263 w 1662"/>
                  <a:gd name="T7" fmla="*/ 1206 h 1942"/>
                  <a:gd name="T8" fmla="*/ 347 w 1662"/>
                  <a:gd name="T9" fmla="*/ 1429 h 1942"/>
                  <a:gd name="T10" fmla="*/ 476 w 1662"/>
                  <a:gd name="T11" fmla="*/ 1620 h 1942"/>
                  <a:gd name="T12" fmla="*/ 638 w 1662"/>
                  <a:gd name="T13" fmla="*/ 1753 h 1942"/>
                  <a:gd name="T14" fmla="*/ 825 w 1662"/>
                  <a:gd name="T15" fmla="*/ 1803 h 1942"/>
                  <a:gd name="T16" fmla="*/ 1013 w 1662"/>
                  <a:gd name="T17" fmla="*/ 1753 h 1942"/>
                  <a:gd name="T18" fmla="*/ 1176 w 1662"/>
                  <a:gd name="T19" fmla="*/ 1619 h 1942"/>
                  <a:gd name="T20" fmla="*/ 1305 w 1662"/>
                  <a:gd name="T21" fmla="*/ 1428 h 1942"/>
                  <a:gd name="T22" fmla="*/ 1388 w 1662"/>
                  <a:gd name="T23" fmla="*/ 1205 h 1942"/>
                  <a:gd name="T24" fmla="*/ 1418 w 1662"/>
                  <a:gd name="T25" fmla="*/ 974 h 1942"/>
                  <a:gd name="T26" fmla="*/ 1266 w 1662"/>
                  <a:gd name="T27" fmla="*/ 836 h 1942"/>
                  <a:gd name="T28" fmla="*/ 1012 w 1662"/>
                  <a:gd name="T29" fmla="*/ 794 h 1942"/>
                  <a:gd name="T30" fmla="*/ 806 w 1662"/>
                  <a:gd name="T31" fmla="*/ 713 h 1942"/>
                  <a:gd name="T32" fmla="*/ 646 w 1662"/>
                  <a:gd name="T33" fmla="*/ 610 h 1942"/>
                  <a:gd name="T34" fmla="*/ 526 w 1662"/>
                  <a:gd name="T35" fmla="*/ 499 h 1942"/>
                  <a:gd name="T36" fmla="*/ 944 w 1662"/>
                  <a:gd name="T37" fmla="*/ 23 h 1942"/>
                  <a:gd name="T38" fmla="*/ 1152 w 1662"/>
                  <a:gd name="T39" fmla="*/ 118 h 1942"/>
                  <a:gd name="T40" fmla="*/ 1271 w 1662"/>
                  <a:gd name="T41" fmla="*/ 205 h 1942"/>
                  <a:gd name="T42" fmla="*/ 1388 w 1662"/>
                  <a:gd name="T43" fmla="*/ 323 h 1942"/>
                  <a:gd name="T44" fmla="*/ 1455 w 1662"/>
                  <a:gd name="T45" fmla="*/ 429 h 1942"/>
                  <a:gd name="T46" fmla="*/ 1524 w 1662"/>
                  <a:gd name="T47" fmla="*/ 626 h 1942"/>
                  <a:gd name="T48" fmla="*/ 1555 w 1662"/>
                  <a:gd name="T49" fmla="*/ 892 h 1942"/>
                  <a:gd name="T50" fmla="*/ 1619 w 1662"/>
                  <a:gd name="T51" fmla="*/ 939 h 1942"/>
                  <a:gd name="T52" fmla="*/ 1657 w 1662"/>
                  <a:gd name="T53" fmla="*/ 1032 h 1942"/>
                  <a:gd name="T54" fmla="*/ 1655 w 1662"/>
                  <a:gd name="T55" fmla="*/ 1183 h 1942"/>
                  <a:gd name="T56" fmla="*/ 1611 w 1662"/>
                  <a:gd name="T57" fmla="*/ 1304 h 1942"/>
                  <a:gd name="T58" fmla="*/ 1537 w 1662"/>
                  <a:gd name="T59" fmla="*/ 1372 h 1942"/>
                  <a:gd name="T60" fmla="*/ 1445 w 1662"/>
                  <a:gd name="T61" fmla="*/ 1454 h 1942"/>
                  <a:gd name="T62" fmla="*/ 1313 w 1662"/>
                  <a:gd name="T63" fmla="*/ 1670 h 1942"/>
                  <a:gd name="T64" fmla="*/ 1141 w 1662"/>
                  <a:gd name="T65" fmla="*/ 1836 h 1942"/>
                  <a:gd name="T66" fmla="*/ 937 w 1662"/>
                  <a:gd name="T67" fmla="*/ 1930 h 1942"/>
                  <a:gd name="T68" fmla="*/ 714 w 1662"/>
                  <a:gd name="T69" fmla="*/ 1930 h 1942"/>
                  <a:gd name="T70" fmla="*/ 510 w 1662"/>
                  <a:gd name="T71" fmla="*/ 1836 h 1942"/>
                  <a:gd name="T72" fmla="*/ 337 w 1662"/>
                  <a:gd name="T73" fmla="*/ 1669 h 1942"/>
                  <a:gd name="T74" fmla="*/ 205 w 1662"/>
                  <a:gd name="T75" fmla="*/ 1452 h 1942"/>
                  <a:gd name="T76" fmla="*/ 111 w 1662"/>
                  <a:gd name="T77" fmla="*/ 1364 h 1942"/>
                  <a:gd name="T78" fmla="*/ 39 w 1662"/>
                  <a:gd name="T79" fmla="*/ 1284 h 1942"/>
                  <a:gd name="T80" fmla="*/ 2 w 1662"/>
                  <a:gd name="T81" fmla="*/ 1143 h 1942"/>
                  <a:gd name="T82" fmla="*/ 9 w 1662"/>
                  <a:gd name="T83" fmla="*/ 1009 h 1942"/>
                  <a:gd name="T84" fmla="*/ 50 w 1662"/>
                  <a:gd name="T85" fmla="*/ 930 h 1942"/>
                  <a:gd name="T86" fmla="*/ 98 w 1662"/>
                  <a:gd name="T87" fmla="*/ 851 h 1942"/>
                  <a:gd name="T88" fmla="*/ 85 w 1662"/>
                  <a:gd name="T89" fmla="*/ 643 h 1942"/>
                  <a:gd name="T90" fmla="*/ 120 w 1662"/>
                  <a:gd name="T91" fmla="*/ 487 h 1942"/>
                  <a:gd name="T92" fmla="*/ 183 w 1662"/>
                  <a:gd name="T93" fmla="*/ 377 h 1942"/>
                  <a:gd name="T94" fmla="*/ 257 w 1662"/>
                  <a:gd name="T95" fmla="*/ 305 h 1942"/>
                  <a:gd name="T96" fmla="*/ 319 w 1662"/>
                  <a:gd name="T97" fmla="*/ 266 h 1942"/>
                  <a:gd name="T98" fmla="*/ 352 w 1662"/>
                  <a:gd name="T99" fmla="*/ 246 h 1942"/>
                  <a:gd name="T100" fmla="*/ 390 w 1662"/>
                  <a:gd name="T101" fmla="*/ 196 h 1942"/>
                  <a:gd name="T102" fmla="*/ 459 w 1662"/>
                  <a:gd name="T103" fmla="*/ 127 h 1942"/>
                  <a:gd name="T104" fmla="*/ 559 w 1662"/>
                  <a:gd name="T105" fmla="*/ 57 h 1942"/>
                  <a:gd name="T106" fmla="*/ 690 w 1662"/>
                  <a:gd name="T107" fmla="*/ 10 h 19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662" h="1942">
                    <a:moveTo>
                      <a:pt x="526" y="499"/>
                    </a:moveTo>
                    <a:lnTo>
                      <a:pt x="484" y="546"/>
                    </a:lnTo>
                    <a:lnTo>
                      <a:pt x="445" y="595"/>
                    </a:lnTo>
                    <a:lnTo>
                      <a:pt x="410" y="645"/>
                    </a:lnTo>
                    <a:lnTo>
                      <a:pt x="379" y="696"/>
                    </a:lnTo>
                    <a:lnTo>
                      <a:pt x="352" y="747"/>
                    </a:lnTo>
                    <a:lnTo>
                      <a:pt x="329" y="797"/>
                    </a:lnTo>
                    <a:lnTo>
                      <a:pt x="309" y="847"/>
                    </a:lnTo>
                    <a:lnTo>
                      <a:pt x="291" y="895"/>
                    </a:lnTo>
                    <a:lnTo>
                      <a:pt x="277" y="941"/>
                    </a:lnTo>
                    <a:lnTo>
                      <a:pt x="264" y="984"/>
                    </a:lnTo>
                    <a:lnTo>
                      <a:pt x="255" y="1023"/>
                    </a:lnTo>
                    <a:lnTo>
                      <a:pt x="247" y="1059"/>
                    </a:lnTo>
                    <a:lnTo>
                      <a:pt x="241" y="1091"/>
                    </a:lnTo>
                    <a:lnTo>
                      <a:pt x="250" y="1148"/>
                    </a:lnTo>
                    <a:lnTo>
                      <a:pt x="263" y="1206"/>
                    </a:lnTo>
                    <a:lnTo>
                      <a:pt x="280" y="1263"/>
                    </a:lnTo>
                    <a:lnTo>
                      <a:pt x="299" y="1320"/>
                    </a:lnTo>
                    <a:lnTo>
                      <a:pt x="322" y="1375"/>
                    </a:lnTo>
                    <a:lnTo>
                      <a:pt x="347" y="1429"/>
                    </a:lnTo>
                    <a:lnTo>
                      <a:pt x="375" y="1480"/>
                    </a:lnTo>
                    <a:lnTo>
                      <a:pt x="406" y="1530"/>
                    </a:lnTo>
                    <a:lnTo>
                      <a:pt x="440" y="1576"/>
                    </a:lnTo>
                    <a:lnTo>
                      <a:pt x="476" y="1620"/>
                    </a:lnTo>
                    <a:lnTo>
                      <a:pt x="513" y="1659"/>
                    </a:lnTo>
                    <a:lnTo>
                      <a:pt x="553" y="1695"/>
                    </a:lnTo>
                    <a:lnTo>
                      <a:pt x="594" y="1726"/>
                    </a:lnTo>
                    <a:lnTo>
                      <a:pt x="638" y="1753"/>
                    </a:lnTo>
                    <a:lnTo>
                      <a:pt x="683" y="1774"/>
                    </a:lnTo>
                    <a:lnTo>
                      <a:pt x="729" y="1789"/>
                    </a:lnTo>
                    <a:lnTo>
                      <a:pt x="777" y="1800"/>
                    </a:lnTo>
                    <a:lnTo>
                      <a:pt x="825" y="1803"/>
                    </a:lnTo>
                    <a:lnTo>
                      <a:pt x="875" y="1800"/>
                    </a:lnTo>
                    <a:lnTo>
                      <a:pt x="922" y="1789"/>
                    </a:lnTo>
                    <a:lnTo>
                      <a:pt x="968" y="1774"/>
                    </a:lnTo>
                    <a:lnTo>
                      <a:pt x="1013" y="1753"/>
                    </a:lnTo>
                    <a:lnTo>
                      <a:pt x="1056" y="1726"/>
                    </a:lnTo>
                    <a:lnTo>
                      <a:pt x="1099" y="1695"/>
                    </a:lnTo>
                    <a:lnTo>
                      <a:pt x="1139" y="1659"/>
                    </a:lnTo>
                    <a:lnTo>
                      <a:pt x="1176" y="1619"/>
                    </a:lnTo>
                    <a:lnTo>
                      <a:pt x="1212" y="1576"/>
                    </a:lnTo>
                    <a:lnTo>
                      <a:pt x="1245" y="1529"/>
                    </a:lnTo>
                    <a:lnTo>
                      <a:pt x="1276" y="1480"/>
                    </a:lnTo>
                    <a:lnTo>
                      <a:pt x="1305" y="1428"/>
                    </a:lnTo>
                    <a:lnTo>
                      <a:pt x="1330" y="1374"/>
                    </a:lnTo>
                    <a:lnTo>
                      <a:pt x="1353" y="1319"/>
                    </a:lnTo>
                    <a:lnTo>
                      <a:pt x="1372" y="1262"/>
                    </a:lnTo>
                    <a:lnTo>
                      <a:pt x="1388" y="1205"/>
                    </a:lnTo>
                    <a:lnTo>
                      <a:pt x="1401" y="1147"/>
                    </a:lnTo>
                    <a:lnTo>
                      <a:pt x="1411" y="1089"/>
                    </a:lnTo>
                    <a:lnTo>
                      <a:pt x="1416" y="1032"/>
                    </a:lnTo>
                    <a:lnTo>
                      <a:pt x="1418" y="974"/>
                    </a:lnTo>
                    <a:lnTo>
                      <a:pt x="1417" y="904"/>
                    </a:lnTo>
                    <a:lnTo>
                      <a:pt x="1414" y="838"/>
                    </a:lnTo>
                    <a:lnTo>
                      <a:pt x="1339" y="839"/>
                    </a:lnTo>
                    <a:lnTo>
                      <a:pt x="1266" y="836"/>
                    </a:lnTo>
                    <a:lnTo>
                      <a:pt x="1198" y="830"/>
                    </a:lnTo>
                    <a:lnTo>
                      <a:pt x="1133" y="820"/>
                    </a:lnTo>
                    <a:lnTo>
                      <a:pt x="1070" y="808"/>
                    </a:lnTo>
                    <a:lnTo>
                      <a:pt x="1012" y="794"/>
                    </a:lnTo>
                    <a:lnTo>
                      <a:pt x="956" y="777"/>
                    </a:lnTo>
                    <a:lnTo>
                      <a:pt x="903" y="757"/>
                    </a:lnTo>
                    <a:lnTo>
                      <a:pt x="853" y="737"/>
                    </a:lnTo>
                    <a:lnTo>
                      <a:pt x="806" y="713"/>
                    </a:lnTo>
                    <a:lnTo>
                      <a:pt x="762" y="690"/>
                    </a:lnTo>
                    <a:lnTo>
                      <a:pt x="721" y="664"/>
                    </a:lnTo>
                    <a:lnTo>
                      <a:pt x="682" y="638"/>
                    </a:lnTo>
                    <a:lnTo>
                      <a:pt x="646" y="610"/>
                    </a:lnTo>
                    <a:lnTo>
                      <a:pt x="612" y="583"/>
                    </a:lnTo>
                    <a:lnTo>
                      <a:pt x="581" y="555"/>
                    </a:lnTo>
                    <a:lnTo>
                      <a:pt x="552" y="527"/>
                    </a:lnTo>
                    <a:lnTo>
                      <a:pt x="526" y="499"/>
                    </a:lnTo>
                    <a:close/>
                    <a:moveTo>
                      <a:pt x="808" y="0"/>
                    </a:moveTo>
                    <a:lnTo>
                      <a:pt x="851" y="3"/>
                    </a:lnTo>
                    <a:lnTo>
                      <a:pt x="897" y="11"/>
                    </a:lnTo>
                    <a:lnTo>
                      <a:pt x="944" y="23"/>
                    </a:lnTo>
                    <a:lnTo>
                      <a:pt x="993" y="39"/>
                    </a:lnTo>
                    <a:lnTo>
                      <a:pt x="1044" y="60"/>
                    </a:lnTo>
                    <a:lnTo>
                      <a:pt x="1097" y="86"/>
                    </a:lnTo>
                    <a:lnTo>
                      <a:pt x="1152" y="118"/>
                    </a:lnTo>
                    <a:lnTo>
                      <a:pt x="1179" y="135"/>
                    </a:lnTo>
                    <a:lnTo>
                      <a:pt x="1208" y="155"/>
                    </a:lnTo>
                    <a:lnTo>
                      <a:pt x="1239" y="179"/>
                    </a:lnTo>
                    <a:lnTo>
                      <a:pt x="1271" y="205"/>
                    </a:lnTo>
                    <a:lnTo>
                      <a:pt x="1304" y="233"/>
                    </a:lnTo>
                    <a:lnTo>
                      <a:pt x="1334" y="261"/>
                    </a:lnTo>
                    <a:lnTo>
                      <a:pt x="1363" y="292"/>
                    </a:lnTo>
                    <a:lnTo>
                      <a:pt x="1388" y="323"/>
                    </a:lnTo>
                    <a:lnTo>
                      <a:pt x="1409" y="353"/>
                    </a:lnTo>
                    <a:lnTo>
                      <a:pt x="1409" y="353"/>
                    </a:lnTo>
                    <a:lnTo>
                      <a:pt x="1433" y="389"/>
                    </a:lnTo>
                    <a:lnTo>
                      <a:pt x="1455" y="429"/>
                    </a:lnTo>
                    <a:lnTo>
                      <a:pt x="1475" y="472"/>
                    </a:lnTo>
                    <a:lnTo>
                      <a:pt x="1493" y="519"/>
                    </a:lnTo>
                    <a:lnTo>
                      <a:pt x="1509" y="570"/>
                    </a:lnTo>
                    <a:lnTo>
                      <a:pt x="1524" y="626"/>
                    </a:lnTo>
                    <a:lnTo>
                      <a:pt x="1535" y="685"/>
                    </a:lnTo>
                    <a:lnTo>
                      <a:pt x="1545" y="749"/>
                    </a:lnTo>
                    <a:lnTo>
                      <a:pt x="1551" y="817"/>
                    </a:lnTo>
                    <a:lnTo>
                      <a:pt x="1555" y="892"/>
                    </a:lnTo>
                    <a:lnTo>
                      <a:pt x="1573" y="900"/>
                    </a:lnTo>
                    <a:lnTo>
                      <a:pt x="1590" y="910"/>
                    </a:lnTo>
                    <a:lnTo>
                      <a:pt x="1605" y="922"/>
                    </a:lnTo>
                    <a:lnTo>
                      <a:pt x="1619" y="939"/>
                    </a:lnTo>
                    <a:lnTo>
                      <a:pt x="1632" y="957"/>
                    </a:lnTo>
                    <a:lnTo>
                      <a:pt x="1642" y="979"/>
                    </a:lnTo>
                    <a:lnTo>
                      <a:pt x="1651" y="1003"/>
                    </a:lnTo>
                    <a:lnTo>
                      <a:pt x="1657" y="1032"/>
                    </a:lnTo>
                    <a:lnTo>
                      <a:pt x="1661" y="1064"/>
                    </a:lnTo>
                    <a:lnTo>
                      <a:pt x="1662" y="1102"/>
                    </a:lnTo>
                    <a:lnTo>
                      <a:pt x="1660" y="1143"/>
                    </a:lnTo>
                    <a:lnTo>
                      <a:pt x="1655" y="1183"/>
                    </a:lnTo>
                    <a:lnTo>
                      <a:pt x="1648" y="1218"/>
                    </a:lnTo>
                    <a:lnTo>
                      <a:pt x="1638" y="1250"/>
                    </a:lnTo>
                    <a:lnTo>
                      <a:pt x="1625" y="1278"/>
                    </a:lnTo>
                    <a:lnTo>
                      <a:pt x="1611" y="1304"/>
                    </a:lnTo>
                    <a:lnTo>
                      <a:pt x="1595" y="1325"/>
                    </a:lnTo>
                    <a:lnTo>
                      <a:pt x="1577" y="1344"/>
                    </a:lnTo>
                    <a:lnTo>
                      <a:pt x="1558" y="1360"/>
                    </a:lnTo>
                    <a:lnTo>
                      <a:pt x="1537" y="1372"/>
                    </a:lnTo>
                    <a:lnTo>
                      <a:pt x="1515" y="1382"/>
                    </a:lnTo>
                    <a:lnTo>
                      <a:pt x="1493" y="1390"/>
                    </a:lnTo>
                    <a:lnTo>
                      <a:pt x="1471" y="1395"/>
                    </a:lnTo>
                    <a:lnTo>
                      <a:pt x="1445" y="1454"/>
                    </a:lnTo>
                    <a:lnTo>
                      <a:pt x="1416" y="1512"/>
                    </a:lnTo>
                    <a:lnTo>
                      <a:pt x="1385" y="1567"/>
                    </a:lnTo>
                    <a:lnTo>
                      <a:pt x="1350" y="1620"/>
                    </a:lnTo>
                    <a:lnTo>
                      <a:pt x="1313" y="1670"/>
                    </a:lnTo>
                    <a:lnTo>
                      <a:pt x="1273" y="1717"/>
                    </a:lnTo>
                    <a:lnTo>
                      <a:pt x="1231" y="1761"/>
                    </a:lnTo>
                    <a:lnTo>
                      <a:pt x="1187" y="1801"/>
                    </a:lnTo>
                    <a:lnTo>
                      <a:pt x="1141" y="1836"/>
                    </a:lnTo>
                    <a:lnTo>
                      <a:pt x="1092" y="1868"/>
                    </a:lnTo>
                    <a:lnTo>
                      <a:pt x="1042" y="1893"/>
                    </a:lnTo>
                    <a:lnTo>
                      <a:pt x="990" y="1915"/>
                    </a:lnTo>
                    <a:lnTo>
                      <a:pt x="937" y="1930"/>
                    </a:lnTo>
                    <a:lnTo>
                      <a:pt x="882" y="1939"/>
                    </a:lnTo>
                    <a:lnTo>
                      <a:pt x="825" y="1942"/>
                    </a:lnTo>
                    <a:lnTo>
                      <a:pt x="769" y="1939"/>
                    </a:lnTo>
                    <a:lnTo>
                      <a:pt x="714" y="1930"/>
                    </a:lnTo>
                    <a:lnTo>
                      <a:pt x="661" y="1915"/>
                    </a:lnTo>
                    <a:lnTo>
                      <a:pt x="608" y="1893"/>
                    </a:lnTo>
                    <a:lnTo>
                      <a:pt x="558" y="1867"/>
                    </a:lnTo>
                    <a:lnTo>
                      <a:pt x="510" y="1836"/>
                    </a:lnTo>
                    <a:lnTo>
                      <a:pt x="464" y="1800"/>
                    </a:lnTo>
                    <a:lnTo>
                      <a:pt x="419" y="1760"/>
                    </a:lnTo>
                    <a:lnTo>
                      <a:pt x="377" y="1716"/>
                    </a:lnTo>
                    <a:lnTo>
                      <a:pt x="337" y="1669"/>
                    </a:lnTo>
                    <a:lnTo>
                      <a:pt x="300" y="1618"/>
                    </a:lnTo>
                    <a:lnTo>
                      <a:pt x="266" y="1565"/>
                    </a:lnTo>
                    <a:lnTo>
                      <a:pt x="234" y="1510"/>
                    </a:lnTo>
                    <a:lnTo>
                      <a:pt x="205" y="1452"/>
                    </a:lnTo>
                    <a:lnTo>
                      <a:pt x="179" y="1392"/>
                    </a:lnTo>
                    <a:lnTo>
                      <a:pt x="156" y="1386"/>
                    </a:lnTo>
                    <a:lnTo>
                      <a:pt x="133" y="1376"/>
                    </a:lnTo>
                    <a:lnTo>
                      <a:pt x="111" y="1364"/>
                    </a:lnTo>
                    <a:lnTo>
                      <a:pt x="91" y="1349"/>
                    </a:lnTo>
                    <a:lnTo>
                      <a:pt x="72" y="1330"/>
                    </a:lnTo>
                    <a:lnTo>
                      <a:pt x="55" y="1309"/>
                    </a:lnTo>
                    <a:lnTo>
                      <a:pt x="39" y="1284"/>
                    </a:lnTo>
                    <a:lnTo>
                      <a:pt x="26" y="1254"/>
                    </a:lnTo>
                    <a:lnTo>
                      <a:pt x="15" y="1221"/>
                    </a:lnTo>
                    <a:lnTo>
                      <a:pt x="7" y="1184"/>
                    </a:lnTo>
                    <a:lnTo>
                      <a:pt x="2" y="1143"/>
                    </a:lnTo>
                    <a:lnTo>
                      <a:pt x="0" y="1104"/>
                    </a:lnTo>
                    <a:lnTo>
                      <a:pt x="1" y="1068"/>
                    </a:lnTo>
                    <a:lnTo>
                      <a:pt x="4" y="1038"/>
                    </a:lnTo>
                    <a:lnTo>
                      <a:pt x="9" y="1009"/>
                    </a:lnTo>
                    <a:lnTo>
                      <a:pt x="17" y="985"/>
                    </a:lnTo>
                    <a:lnTo>
                      <a:pt x="27" y="964"/>
                    </a:lnTo>
                    <a:lnTo>
                      <a:pt x="38" y="946"/>
                    </a:lnTo>
                    <a:lnTo>
                      <a:pt x="50" y="930"/>
                    </a:lnTo>
                    <a:lnTo>
                      <a:pt x="65" y="916"/>
                    </a:lnTo>
                    <a:lnTo>
                      <a:pt x="80" y="906"/>
                    </a:lnTo>
                    <a:lnTo>
                      <a:pt x="96" y="897"/>
                    </a:lnTo>
                    <a:lnTo>
                      <a:pt x="98" y="851"/>
                    </a:lnTo>
                    <a:lnTo>
                      <a:pt x="89" y="794"/>
                    </a:lnTo>
                    <a:lnTo>
                      <a:pt x="85" y="740"/>
                    </a:lnTo>
                    <a:lnTo>
                      <a:pt x="83" y="690"/>
                    </a:lnTo>
                    <a:lnTo>
                      <a:pt x="85" y="643"/>
                    </a:lnTo>
                    <a:lnTo>
                      <a:pt x="90" y="599"/>
                    </a:lnTo>
                    <a:lnTo>
                      <a:pt x="98" y="559"/>
                    </a:lnTo>
                    <a:lnTo>
                      <a:pt x="108" y="522"/>
                    </a:lnTo>
                    <a:lnTo>
                      <a:pt x="120" y="487"/>
                    </a:lnTo>
                    <a:lnTo>
                      <a:pt x="134" y="455"/>
                    </a:lnTo>
                    <a:lnTo>
                      <a:pt x="149" y="427"/>
                    </a:lnTo>
                    <a:lnTo>
                      <a:pt x="166" y="400"/>
                    </a:lnTo>
                    <a:lnTo>
                      <a:pt x="183" y="377"/>
                    </a:lnTo>
                    <a:lnTo>
                      <a:pt x="202" y="355"/>
                    </a:lnTo>
                    <a:lnTo>
                      <a:pt x="220" y="337"/>
                    </a:lnTo>
                    <a:lnTo>
                      <a:pt x="239" y="320"/>
                    </a:lnTo>
                    <a:lnTo>
                      <a:pt x="257" y="305"/>
                    </a:lnTo>
                    <a:lnTo>
                      <a:pt x="274" y="293"/>
                    </a:lnTo>
                    <a:lnTo>
                      <a:pt x="290" y="282"/>
                    </a:lnTo>
                    <a:lnTo>
                      <a:pt x="305" y="273"/>
                    </a:lnTo>
                    <a:lnTo>
                      <a:pt x="319" y="266"/>
                    </a:lnTo>
                    <a:lnTo>
                      <a:pt x="331" y="260"/>
                    </a:lnTo>
                    <a:lnTo>
                      <a:pt x="341" y="255"/>
                    </a:lnTo>
                    <a:lnTo>
                      <a:pt x="348" y="253"/>
                    </a:lnTo>
                    <a:lnTo>
                      <a:pt x="352" y="246"/>
                    </a:lnTo>
                    <a:lnTo>
                      <a:pt x="359" y="237"/>
                    </a:lnTo>
                    <a:lnTo>
                      <a:pt x="367" y="225"/>
                    </a:lnTo>
                    <a:lnTo>
                      <a:pt x="377" y="212"/>
                    </a:lnTo>
                    <a:lnTo>
                      <a:pt x="390" y="196"/>
                    </a:lnTo>
                    <a:lnTo>
                      <a:pt x="404" y="180"/>
                    </a:lnTo>
                    <a:lnTo>
                      <a:pt x="421" y="163"/>
                    </a:lnTo>
                    <a:lnTo>
                      <a:pt x="439" y="145"/>
                    </a:lnTo>
                    <a:lnTo>
                      <a:pt x="459" y="127"/>
                    </a:lnTo>
                    <a:lnTo>
                      <a:pt x="481" y="108"/>
                    </a:lnTo>
                    <a:lnTo>
                      <a:pt x="505" y="91"/>
                    </a:lnTo>
                    <a:lnTo>
                      <a:pt x="531" y="74"/>
                    </a:lnTo>
                    <a:lnTo>
                      <a:pt x="559" y="57"/>
                    </a:lnTo>
                    <a:lnTo>
                      <a:pt x="589" y="43"/>
                    </a:lnTo>
                    <a:lnTo>
                      <a:pt x="620" y="30"/>
                    </a:lnTo>
                    <a:lnTo>
                      <a:pt x="655" y="19"/>
                    </a:lnTo>
                    <a:lnTo>
                      <a:pt x="690" y="10"/>
                    </a:lnTo>
                    <a:lnTo>
                      <a:pt x="728" y="3"/>
                    </a:lnTo>
                    <a:lnTo>
                      <a:pt x="767" y="0"/>
                    </a:lnTo>
                    <a:lnTo>
                      <a:pt x="80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80" name="Freeform 23"/>
              <p:cNvSpPr>
                <a:spLocks noEditPoints="1"/>
              </p:cNvSpPr>
              <p:nvPr/>
            </p:nvSpPr>
            <p:spPr bwMode="auto">
              <a:xfrm>
                <a:off x="2664" y="4250"/>
                <a:ext cx="83" cy="27"/>
              </a:xfrm>
              <a:custGeom>
                <a:avLst/>
                <a:gdLst>
                  <a:gd name="T0" fmla="*/ 613 w 916"/>
                  <a:gd name="T1" fmla="*/ 78 h 300"/>
                  <a:gd name="T2" fmla="*/ 561 w 916"/>
                  <a:gd name="T3" fmla="*/ 109 h 300"/>
                  <a:gd name="T4" fmla="*/ 554 w 916"/>
                  <a:gd name="T5" fmla="*/ 165 h 300"/>
                  <a:gd name="T6" fmla="*/ 579 w 916"/>
                  <a:gd name="T7" fmla="*/ 210 h 300"/>
                  <a:gd name="T8" fmla="*/ 665 w 916"/>
                  <a:gd name="T9" fmla="*/ 229 h 300"/>
                  <a:gd name="T10" fmla="*/ 787 w 916"/>
                  <a:gd name="T11" fmla="*/ 223 h 300"/>
                  <a:gd name="T12" fmla="*/ 839 w 916"/>
                  <a:gd name="T13" fmla="*/ 191 h 300"/>
                  <a:gd name="T14" fmla="*/ 846 w 916"/>
                  <a:gd name="T15" fmla="*/ 135 h 300"/>
                  <a:gd name="T16" fmla="*/ 820 w 916"/>
                  <a:gd name="T17" fmla="*/ 90 h 300"/>
                  <a:gd name="T18" fmla="*/ 734 w 916"/>
                  <a:gd name="T19" fmla="*/ 72 h 300"/>
                  <a:gd name="T20" fmla="*/ 153 w 916"/>
                  <a:gd name="T21" fmla="*/ 74 h 300"/>
                  <a:gd name="T22" fmla="*/ 85 w 916"/>
                  <a:gd name="T23" fmla="*/ 99 h 300"/>
                  <a:gd name="T24" fmla="*/ 70 w 916"/>
                  <a:gd name="T25" fmla="*/ 150 h 300"/>
                  <a:gd name="T26" fmla="*/ 85 w 916"/>
                  <a:gd name="T27" fmla="*/ 201 h 300"/>
                  <a:gd name="T28" fmla="*/ 153 w 916"/>
                  <a:gd name="T29" fmla="*/ 227 h 300"/>
                  <a:gd name="T30" fmla="*/ 280 w 916"/>
                  <a:gd name="T31" fmla="*/ 227 h 300"/>
                  <a:gd name="T32" fmla="*/ 348 w 916"/>
                  <a:gd name="T33" fmla="*/ 201 h 300"/>
                  <a:gd name="T34" fmla="*/ 363 w 916"/>
                  <a:gd name="T35" fmla="*/ 150 h 300"/>
                  <a:gd name="T36" fmla="*/ 348 w 916"/>
                  <a:gd name="T37" fmla="*/ 99 h 300"/>
                  <a:gd name="T38" fmla="*/ 280 w 916"/>
                  <a:gd name="T39" fmla="*/ 74 h 300"/>
                  <a:gd name="T40" fmla="*/ 234 w 916"/>
                  <a:gd name="T41" fmla="*/ 0 h 300"/>
                  <a:gd name="T42" fmla="*/ 321 w 916"/>
                  <a:gd name="T43" fmla="*/ 9 h 300"/>
                  <a:gd name="T44" fmla="*/ 400 w 916"/>
                  <a:gd name="T45" fmla="*/ 53 h 300"/>
                  <a:gd name="T46" fmla="*/ 574 w 916"/>
                  <a:gd name="T47" fmla="*/ 17 h 300"/>
                  <a:gd name="T48" fmla="*/ 662 w 916"/>
                  <a:gd name="T49" fmla="*/ 1 h 300"/>
                  <a:gd name="T50" fmla="*/ 732 w 916"/>
                  <a:gd name="T51" fmla="*/ 0 h 300"/>
                  <a:gd name="T52" fmla="*/ 806 w 916"/>
                  <a:gd name="T53" fmla="*/ 10 h 300"/>
                  <a:gd name="T54" fmla="*/ 875 w 916"/>
                  <a:gd name="T55" fmla="*/ 45 h 300"/>
                  <a:gd name="T56" fmla="*/ 914 w 916"/>
                  <a:gd name="T57" fmla="*/ 123 h 300"/>
                  <a:gd name="T58" fmla="*/ 900 w 916"/>
                  <a:gd name="T59" fmla="*/ 223 h 300"/>
                  <a:gd name="T60" fmla="*/ 843 w 916"/>
                  <a:gd name="T61" fmla="*/ 277 h 300"/>
                  <a:gd name="T62" fmla="*/ 768 w 916"/>
                  <a:gd name="T63" fmla="*/ 297 h 300"/>
                  <a:gd name="T64" fmla="*/ 699 w 916"/>
                  <a:gd name="T65" fmla="*/ 300 h 300"/>
                  <a:gd name="T66" fmla="*/ 632 w 916"/>
                  <a:gd name="T67" fmla="*/ 297 h 300"/>
                  <a:gd name="T68" fmla="*/ 557 w 916"/>
                  <a:gd name="T69" fmla="*/ 277 h 300"/>
                  <a:gd name="T70" fmla="*/ 500 w 916"/>
                  <a:gd name="T71" fmla="*/ 224 h 300"/>
                  <a:gd name="T72" fmla="*/ 485 w 916"/>
                  <a:gd name="T73" fmla="*/ 137 h 300"/>
                  <a:gd name="T74" fmla="*/ 432 w 916"/>
                  <a:gd name="T75" fmla="*/ 150 h 300"/>
                  <a:gd name="T76" fmla="*/ 405 w 916"/>
                  <a:gd name="T77" fmla="*/ 241 h 300"/>
                  <a:gd name="T78" fmla="*/ 342 w 916"/>
                  <a:gd name="T79" fmla="*/ 284 h 300"/>
                  <a:gd name="T80" fmla="*/ 266 w 916"/>
                  <a:gd name="T81" fmla="*/ 298 h 300"/>
                  <a:gd name="T82" fmla="*/ 201 w 916"/>
                  <a:gd name="T83" fmla="*/ 299 h 300"/>
                  <a:gd name="T84" fmla="*/ 129 w 916"/>
                  <a:gd name="T85" fmla="*/ 294 h 300"/>
                  <a:gd name="T86" fmla="*/ 57 w 916"/>
                  <a:gd name="T87" fmla="*/ 267 h 300"/>
                  <a:gd name="T88" fmla="*/ 7 w 916"/>
                  <a:gd name="T89" fmla="*/ 202 h 300"/>
                  <a:gd name="T90" fmla="*/ 7 w 916"/>
                  <a:gd name="T91" fmla="*/ 98 h 300"/>
                  <a:gd name="T92" fmla="*/ 57 w 916"/>
                  <a:gd name="T93" fmla="*/ 33 h 300"/>
                  <a:gd name="T94" fmla="*/ 129 w 916"/>
                  <a:gd name="T95" fmla="*/ 6 h 300"/>
                  <a:gd name="T96" fmla="*/ 201 w 916"/>
                  <a:gd name="T97" fmla="*/ 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16" h="300">
                    <a:moveTo>
                      <a:pt x="699" y="71"/>
                    </a:moveTo>
                    <a:lnTo>
                      <a:pt x="665" y="72"/>
                    </a:lnTo>
                    <a:lnTo>
                      <a:pt x="636" y="74"/>
                    </a:lnTo>
                    <a:lnTo>
                      <a:pt x="613" y="78"/>
                    </a:lnTo>
                    <a:lnTo>
                      <a:pt x="594" y="83"/>
                    </a:lnTo>
                    <a:lnTo>
                      <a:pt x="579" y="90"/>
                    </a:lnTo>
                    <a:lnTo>
                      <a:pt x="569" y="99"/>
                    </a:lnTo>
                    <a:lnTo>
                      <a:pt x="561" y="109"/>
                    </a:lnTo>
                    <a:lnTo>
                      <a:pt x="556" y="122"/>
                    </a:lnTo>
                    <a:lnTo>
                      <a:pt x="554" y="135"/>
                    </a:lnTo>
                    <a:lnTo>
                      <a:pt x="553" y="150"/>
                    </a:lnTo>
                    <a:lnTo>
                      <a:pt x="554" y="165"/>
                    </a:lnTo>
                    <a:lnTo>
                      <a:pt x="556" y="179"/>
                    </a:lnTo>
                    <a:lnTo>
                      <a:pt x="561" y="191"/>
                    </a:lnTo>
                    <a:lnTo>
                      <a:pt x="569" y="201"/>
                    </a:lnTo>
                    <a:lnTo>
                      <a:pt x="579" y="210"/>
                    </a:lnTo>
                    <a:lnTo>
                      <a:pt x="594" y="216"/>
                    </a:lnTo>
                    <a:lnTo>
                      <a:pt x="613" y="223"/>
                    </a:lnTo>
                    <a:lnTo>
                      <a:pt x="636" y="227"/>
                    </a:lnTo>
                    <a:lnTo>
                      <a:pt x="665" y="229"/>
                    </a:lnTo>
                    <a:lnTo>
                      <a:pt x="699" y="230"/>
                    </a:lnTo>
                    <a:lnTo>
                      <a:pt x="734" y="229"/>
                    </a:lnTo>
                    <a:lnTo>
                      <a:pt x="763" y="227"/>
                    </a:lnTo>
                    <a:lnTo>
                      <a:pt x="787" y="223"/>
                    </a:lnTo>
                    <a:lnTo>
                      <a:pt x="805" y="216"/>
                    </a:lnTo>
                    <a:lnTo>
                      <a:pt x="820" y="210"/>
                    </a:lnTo>
                    <a:lnTo>
                      <a:pt x="831" y="201"/>
                    </a:lnTo>
                    <a:lnTo>
                      <a:pt x="839" y="191"/>
                    </a:lnTo>
                    <a:lnTo>
                      <a:pt x="843" y="179"/>
                    </a:lnTo>
                    <a:lnTo>
                      <a:pt x="846" y="165"/>
                    </a:lnTo>
                    <a:lnTo>
                      <a:pt x="847" y="150"/>
                    </a:lnTo>
                    <a:lnTo>
                      <a:pt x="846" y="135"/>
                    </a:lnTo>
                    <a:lnTo>
                      <a:pt x="843" y="122"/>
                    </a:lnTo>
                    <a:lnTo>
                      <a:pt x="839" y="109"/>
                    </a:lnTo>
                    <a:lnTo>
                      <a:pt x="831" y="99"/>
                    </a:lnTo>
                    <a:lnTo>
                      <a:pt x="820" y="90"/>
                    </a:lnTo>
                    <a:lnTo>
                      <a:pt x="805" y="83"/>
                    </a:lnTo>
                    <a:lnTo>
                      <a:pt x="787" y="78"/>
                    </a:lnTo>
                    <a:lnTo>
                      <a:pt x="763" y="74"/>
                    </a:lnTo>
                    <a:lnTo>
                      <a:pt x="734" y="72"/>
                    </a:lnTo>
                    <a:lnTo>
                      <a:pt x="699" y="71"/>
                    </a:lnTo>
                    <a:close/>
                    <a:moveTo>
                      <a:pt x="216" y="71"/>
                    </a:moveTo>
                    <a:lnTo>
                      <a:pt x="182" y="72"/>
                    </a:lnTo>
                    <a:lnTo>
                      <a:pt x="153" y="74"/>
                    </a:lnTo>
                    <a:lnTo>
                      <a:pt x="130" y="78"/>
                    </a:lnTo>
                    <a:lnTo>
                      <a:pt x="111" y="83"/>
                    </a:lnTo>
                    <a:lnTo>
                      <a:pt x="96" y="90"/>
                    </a:lnTo>
                    <a:lnTo>
                      <a:pt x="85" y="99"/>
                    </a:lnTo>
                    <a:lnTo>
                      <a:pt x="78" y="109"/>
                    </a:lnTo>
                    <a:lnTo>
                      <a:pt x="73" y="122"/>
                    </a:lnTo>
                    <a:lnTo>
                      <a:pt x="70" y="135"/>
                    </a:lnTo>
                    <a:lnTo>
                      <a:pt x="70" y="150"/>
                    </a:lnTo>
                    <a:lnTo>
                      <a:pt x="70" y="165"/>
                    </a:lnTo>
                    <a:lnTo>
                      <a:pt x="73" y="179"/>
                    </a:lnTo>
                    <a:lnTo>
                      <a:pt x="78" y="191"/>
                    </a:lnTo>
                    <a:lnTo>
                      <a:pt x="85" y="201"/>
                    </a:lnTo>
                    <a:lnTo>
                      <a:pt x="96" y="210"/>
                    </a:lnTo>
                    <a:lnTo>
                      <a:pt x="111" y="216"/>
                    </a:lnTo>
                    <a:lnTo>
                      <a:pt x="130" y="223"/>
                    </a:lnTo>
                    <a:lnTo>
                      <a:pt x="153" y="227"/>
                    </a:lnTo>
                    <a:lnTo>
                      <a:pt x="182" y="229"/>
                    </a:lnTo>
                    <a:lnTo>
                      <a:pt x="216" y="230"/>
                    </a:lnTo>
                    <a:lnTo>
                      <a:pt x="250" y="229"/>
                    </a:lnTo>
                    <a:lnTo>
                      <a:pt x="280" y="227"/>
                    </a:lnTo>
                    <a:lnTo>
                      <a:pt x="304" y="223"/>
                    </a:lnTo>
                    <a:lnTo>
                      <a:pt x="322" y="216"/>
                    </a:lnTo>
                    <a:lnTo>
                      <a:pt x="337" y="210"/>
                    </a:lnTo>
                    <a:lnTo>
                      <a:pt x="348" y="201"/>
                    </a:lnTo>
                    <a:lnTo>
                      <a:pt x="355" y="191"/>
                    </a:lnTo>
                    <a:lnTo>
                      <a:pt x="360" y="179"/>
                    </a:lnTo>
                    <a:lnTo>
                      <a:pt x="363" y="165"/>
                    </a:lnTo>
                    <a:lnTo>
                      <a:pt x="363" y="150"/>
                    </a:lnTo>
                    <a:lnTo>
                      <a:pt x="363" y="135"/>
                    </a:lnTo>
                    <a:lnTo>
                      <a:pt x="360" y="122"/>
                    </a:lnTo>
                    <a:lnTo>
                      <a:pt x="355" y="109"/>
                    </a:lnTo>
                    <a:lnTo>
                      <a:pt x="348" y="99"/>
                    </a:lnTo>
                    <a:lnTo>
                      <a:pt x="337" y="90"/>
                    </a:lnTo>
                    <a:lnTo>
                      <a:pt x="322" y="83"/>
                    </a:lnTo>
                    <a:lnTo>
                      <a:pt x="304" y="78"/>
                    </a:lnTo>
                    <a:lnTo>
                      <a:pt x="280" y="74"/>
                    </a:lnTo>
                    <a:lnTo>
                      <a:pt x="250" y="72"/>
                    </a:lnTo>
                    <a:lnTo>
                      <a:pt x="216" y="71"/>
                    </a:lnTo>
                    <a:close/>
                    <a:moveTo>
                      <a:pt x="216" y="0"/>
                    </a:moveTo>
                    <a:lnTo>
                      <a:pt x="234" y="0"/>
                    </a:lnTo>
                    <a:lnTo>
                      <a:pt x="254" y="1"/>
                    </a:lnTo>
                    <a:lnTo>
                      <a:pt x="276" y="2"/>
                    </a:lnTo>
                    <a:lnTo>
                      <a:pt x="298" y="5"/>
                    </a:lnTo>
                    <a:lnTo>
                      <a:pt x="321" y="9"/>
                    </a:lnTo>
                    <a:lnTo>
                      <a:pt x="343" y="17"/>
                    </a:lnTo>
                    <a:lnTo>
                      <a:pt x="364" y="26"/>
                    </a:lnTo>
                    <a:lnTo>
                      <a:pt x="383" y="37"/>
                    </a:lnTo>
                    <a:lnTo>
                      <a:pt x="400" y="53"/>
                    </a:lnTo>
                    <a:lnTo>
                      <a:pt x="516" y="53"/>
                    </a:lnTo>
                    <a:lnTo>
                      <a:pt x="533" y="37"/>
                    </a:lnTo>
                    <a:lnTo>
                      <a:pt x="553" y="26"/>
                    </a:lnTo>
                    <a:lnTo>
                      <a:pt x="574" y="17"/>
                    </a:lnTo>
                    <a:lnTo>
                      <a:pt x="596" y="9"/>
                    </a:lnTo>
                    <a:lnTo>
                      <a:pt x="618" y="5"/>
                    </a:lnTo>
                    <a:lnTo>
                      <a:pt x="640" y="2"/>
                    </a:lnTo>
                    <a:lnTo>
                      <a:pt x="662" y="1"/>
                    </a:lnTo>
                    <a:lnTo>
                      <a:pt x="682" y="0"/>
                    </a:lnTo>
                    <a:lnTo>
                      <a:pt x="699" y="0"/>
                    </a:lnTo>
                    <a:lnTo>
                      <a:pt x="715" y="0"/>
                    </a:lnTo>
                    <a:lnTo>
                      <a:pt x="732" y="0"/>
                    </a:lnTo>
                    <a:lnTo>
                      <a:pt x="749" y="1"/>
                    </a:lnTo>
                    <a:lnTo>
                      <a:pt x="768" y="3"/>
                    </a:lnTo>
                    <a:lnTo>
                      <a:pt x="787" y="6"/>
                    </a:lnTo>
                    <a:lnTo>
                      <a:pt x="806" y="10"/>
                    </a:lnTo>
                    <a:lnTo>
                      <a:pt x="825" y="16"/>
                    </a:lnTo>
                    <a:lnTo>
                      <a:pt x="843" y="24"/>
                    </a:lnTo>
                    <a:lnTo>
                      <a:pt x="860" y="33"/>
                    </a:lnTo>
                    <a:lnTo>
                      <a:pt x="875" y="45"/>
                    </a:lnTo>
                    <a:lnTo>
                      <a:pt x="889" y="59"/>
                    </a:lnTo>
                    <a:lnTo>
                      <a:pt x="900" y="77"/>
                    </a:lnTo>
                    <a:lnTo>
                      <a:pt x="908" y="98"/>
                    </a:lnTo>
                    <a:lnTo>
                      <a:pt x="914" y="123"/>
                    </a:lnTo>
                    <a:lnTo>
                      <a:pt x="916" y="150"/>
                    </a:lnTo>
                    <a:lnTo>
                      <a:pt x="914" y="178"/>
                    </a:lnTo>
                    <a:lnTo>
                      <a:pt x="908" y="202"/>
                    </a:lnTo>
                    <a:lnTo>
                      <a:pt x="900" y="223"/>
                    </a:lnTo>
                    <a:lnTo>
                      <a:pt x="889" y="241"/>
                    </a:lnTo>
                    <a:lnTo>
                      <a:pt x="875" y="255"/>
                    </a:lnTo>
                    <a:lnTo>
                      <a:pt x="860" y="267"/>
                    </a:lnTo>
                    <a:lnTo>
                      <a:pt x="843" y="277"/>
                    </a:lnTo>
                    <a:lnTo>
                      <a:pt x="825" y="285"/>
                    </a:lnTo>
                    <a:lnTo>
                      <a:pt x="806" y="290"/>
                    </a:lnTo>
                    <a:lnTo>
                      <a:pt x="787" y="294"/>
                    </a:lnTo>
                    <a:lnTo>
                      <a:pt x="768" y="297"/>
                    </a:lnTo>
                    <a:lnTo>
                      <a:pt x="749" y="298"/>
                    </a:lnTo>
                    <a:lnTo>
                      <a:pt x="732" y="299"/>
                    </a:lnTo>
                    <a:lnTo>
                      <a:pt x="715" y="299"/>
                    </a:lnTo>
                    <a:lnTo>
                      <a:pt x="699" y="300"/>
                    </a:lnTo>
                    <a:lnTo>
                      <a:pt x="685" y="299"/>
                    </a:lnTo>
                    <a:lnTo>
                      <a:pt x="668" y="299"/>
                    </a:lnTo>
                    <a:lnTo>
                      <a:pt x="650" y="298"/>
                    </a:lnTo>
                    <a:lnTo>
                      <a:pt x="632" y="297"/>
                    </a:lnTo>
                    <a:lnTo>
                      <a:pt x="613" y="294"/>
                    </a:lnTo>
                    <a:lnTo>
                      <a:pt x="593" y="290"/>
                    </a:lnTo>
                    <a:lnTo>
                      <a:pt x="575" y="285"/>
                    </a:lnTo>
                    <a:lnTo>
                      <a:pt x="557" y="277"/>
                    </a:lnTo>
                    <a:lnTo>
                      <a:pt x="540" y="267"/>
                    </a:lnTo>
                    <a:lnTo>
                      <a:pt x="524" y="255"/>
                    </a:lnTo>
                    <a:lnTo>
                      <a:pt x="511" y="241"/>
                    </a:lnTo>
                    <a:lnTo>
                      <a:pt x="500" y="224"/>
                    </a:lnTo>
                    <a:lnTo>
                      <a:pt x="491" y="202"/>
                    </a:lnTo>
                    <a:lnTo>
                      <a:pt x="486" y="179"/>
                    </a:lnTo>
                    <a:lnTo>
                      <a:pt x="484" y="150"/>
                    </a:lnTo>
                    <a:lnTo>
                      <a:pt x="485" y="137"/>
                    </a:lnTo>
                    <a:lnTo>
                      <a:pt x="486" y="125"/>
                    </a:lnTo>
                    <a:lnTo>
                      <a:pt x="430" y="125"/>
                    </a:lnTo>
                    <a:lnTo>
                      <a:pt x="432" y="137"/>
                    </a:lnTo>
                    <a:lnTo>
                      <a:pt x="432" y="150"/>
                    </a:lnTo>
                    <a:lnTo>
                      <a:pt x="430" y="179"/>
                    </a:lnTo>
                    <a:lnTo>
                      <a:pt x="425" y="202"/>
                    </a:lnTo>
                    <a:lnTo>
                      <a:pt x="416" y="224"/>
                    </a:lnTo>
                    <a:lnTo>
                      <a:pt x="405" y="241"/>
                    </a:lnTo>
                    <a:lnTo>
                      <a:pt x="392" y="255"/>
                    </a:lnTo>
                    <a:lnTo>
                      <a:pt x="377" y="267"/>
                    </a:lnTo>
                    <a:lnTo>
                      <a:pt x="360" y="277"/>
                    </a:lnTo>
                    <a:lnTo>
                      <a:pt x="342" y="284"/>
                    </a:lnTo>
                    <a:lnTo>
                      <a:pt x="323" y="290"/>
                    </a:lnTo>
                    <a:lnTo>
                      <a:pt x="304" y="294"/>
                    </a:lnTo>
                    <a:lnTo>
                      <a:pt x="285" y="296"/>
                    </a:lnTo>
                    <a:lnTo>
                      <a:pt x="266" y="298"/>
                    </a:lnTo>
                    <a:lnTo>
                      <a:pt x="248" y="299"/>
                    </a:lnTo>
                    <a:lnTo>
                      <a:pt x="231" y="299"/>
                    </a:lnTo>
                    <a:lnTo>
                      <a:pt x="216" y="299"/>
                    </a:lnTo>
                    <a:lnTo>
                      <a:pt x="201" y="299"/>
                    </a:lnTo>
                    <a:lnTo>
                      <a:pt x="185" y="299"/>
                    </a:lnTo>
                    <a:lnTo>
                      <a:pt x="167" y="298"/>
                    </a:lnTo>
                    <a:lnTo>
                      <a:pt x="148" y="296"/>
                    </a:lnTo>
                    <a:lnTo>
                      <a:pt x="129" y="294"/>
                    </a:lnTo>
                    <a:lnTo>
                      <a:pt x="110" y="290"/>
                    </a:lnTo>
                    <a:lnTo>
                      <a:pt x="91" y="284"/>
                    </a:lnTo>
                    <a:lnTo>
                      <a:pt x="73" y="277"/>
                    </a:lnTo>
                    <a:lnTo>
                      <a:pt x="57" y="267"/>
                    </a:lnTo>
                    <a:lnTo>
                      <a:pt x="41" y="255"/>
                    </a:lnTo>
                    <a:lnTo>
                      <a:pt x="27" y="240"/>
                    </a:lnTo>
                    <a:lnTo>
                      <a:pt x="16" y="223"/>
                    </a:lnTo>
                    <a:lnTo>
                      <a:pt x="7" y="202"/>
                    </a:lnTo>
                    <a:lnTo>
                      <a:pt x="2" y="178"/>
                    </a:lnTo>
                    <a:lnTo>
                      <a:pt x="0" y="150"/>
                    </a:lnTo>
                    <a:lnTo>
                      <a:pt x="2" y="122"/>
                    </a:lnTo>
                    <a:lnTo>
                      <a:pt x="7" y="98"/>
                    </a:lnTo>
                    <a:lnTo>
                      <a:pt x="16" y="77"/>
                    </a:lnTo>
                    <a:lnTo>
                      <a:pt x="27" y="59"/>
                    </a:lnTo>
                    <a:lnTo>
                      <a:pt x="41" y="45"/>
                    </a:lnTo>
                    <a:lnTo>
                      <a:pt x="57" y="33"/>
                    </a:lnTo>
                    <a:lnTo>
                      <a:pt x="73" y="23"/>
                    </a:lnTo>
                    <a:lnTo>
                      <a:pt x="91" y="16"/>
                    </a:lnTo>
                    <a:lnTo>
                      <a:pt x="110" y="10"/>
                    </a:lnTo>
                    <a:lnTo>
                      <a:pt x="129" y="6"/>
                    </a:lnTo>
                    <a:lnTo>
                      <a:pt x="148" y="3"/>
                    </a:lnTo>
                    <a:lnTo>
                      <a:pt x="167" y="1"/>
                    </a:lnTo>
                    <a:lnTo>
                      <a:pt x="185" y="0"/>
                    </a:lnTo>
                    <a:lnTo>
                      <a:pt x="201" y="0"/>
                    </a:lnTo>
                    <a:lnTo>
                      <a:pt x="2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81" name="Freeform 24"/>
              <p:cNvSpPr>
                <a:spLocks noEditPoints="1"/>
              </p:cNvSpPr>
              <p:nvPr/>
            </p:nvSpPr>
            <p:spPr bwMode="auto">
              <a:xfrm>
                <a:off x="2597" y="4335"/>
                <a:ext cx="217" cy="124"/>
              </a:xfrm>
              <a:custGeom>
                <a:avLst/>
                <a:gdLst>
                  <a:gd name="T0" fmla="*/ 1796 w 2393"/>
                  <a:gd name="T1" fmla="*/ 704 h 1360"/>
                  <a:gd name="T2" fmla="*/ 1761 w 2393"/>
                  <a:gd name="T3" fmla="*/ 720 h 1360"/>
                  <a:gd name="T4" fmla="*/ 1590 w 2393"/>
                  <a:gd name="T5" fmla="*/ 904 h 1360"/>
                  <a:gd name="T6" fmla="*/ 1882 w 2393"/>
                  <a:gd name="T7" fmla="*/ 733 h 1360"/>
                  <a:gd name="T8" fmla="*/ 1851 w 2393"/>
                  <a:gd name="T9" fmla="*/ 709 h 1360"/>
                  <a:gd name="T10" fmla="*/ 1814 w 2393"/>
                  <a:gd name="T11" fmla="*/ 702 h 1360"/>
                  <a:gd name="T12" fmla="*/ 1831 w 2393"/>
                  <a:gd name="T13" fmla="*/ 20 h 1360"/>
                  <a:gd name="T14" fmla="*/ 1950 w 2393"/>
                  <a:gd name="T15" fmla="*/ 61 h 1360"/>
                  <a:gd name="T16" fmla="*/ 2057 w 2393"/>
                  <a:gd name="T17" fmla="*/ 121 h 1360"/>
                  <a:gd name="T18" fmla="*/ 2154 w 2393"/>
                  <a:gd name="T19" fmla="*/ 196 h 1360"/>
                  <a:gd name="T20" fmla="*/ 2235 w 2393"/>
                  <a:gd name="T21" fmla="*/ 286 h 1360"/>
                  <a:gd name="T22" fmla="*/ 2301 w 2393"/>
                  <a:gd name="T23" fmla="*/ 388 h 1360"/>
                  <a:gd name="T24" fmla="*/ 2352 w 2393"/>
                  <a:gd name="T25" fmla="*/ 501 h 1360"/>
                  <a:gd name="T26" fmla="*/ 2382 w 2393"/>
                  <a:gd name="T27" fmla="*/ 622 h 1360"/>
                  <a:gd name="T28" fmla="*/ 2393 w 2393"/>
                  <a:gd name="T29" fmla="*/ 748 h 1360"/>
                  <a:gd name="T30" fmla="*/ 2390 w 2393"/>
                  <a:gd name="T31" fmla="*/ 1230 h 1360"/>
                  <a:gd name="T32" fmla="*/ 2370 w 2393"/>
                  <a:gd name="T33" fmla="*/ 1282 h 1360"/>
                  <a:gd name="T34" fmla="*/ 2335 w 2393"/>
                  <a:gd name="T35" fmla="*/ 1324 h 1360"/>
                  <a:gd name="T36" fmla="*/ 2286 w 2393"/>
                  <a:gd name="T37" fmla="*/ 1351 h 1360"/>
                  <a:gd name="T38" fmla="*/ 2230 w 2393"/>
                  <a:gd name="T39" fmla="*/ 1360 h 1360"/>
                  <a:gd name="T40" fmla="*/ 129 w 2393"/>
                  <a:gd name="T41" fmla="*/ 1358 h 1360"/>
                  <a:gd name="T42" fmla="*/ 77 w 2393"/>
                  <a:gd name="T43" fmla="*/ 1339 h 1360"/>
                  <a:gd name="T44" fmla="*/ 36 w 2393"/>
                  <a:gd name="T45" fmla="*/ 1304 h 1360"/>
                  <a:gd name="T46" fmla="*/ 10 w 2393"/>
                  <a:gd name="T47" fmla="*/ 1256 h 1360"/>
                  <a:gd name="T48" fmla="*/ 0 w 2393"/>
                  <a:gd name="T49" fmla="*/ 1200 h 1360"/>
                  <a:gd name="T50" fmla="*/ 3 w 2393"/>
                  <a:gd name="T51" fmla="*/ 684 h 1360"/>
                  <a:gd name="T52" fmla="*/ 23 w 2393"/>
                  <a:gd name="T53" fmla="*/ 561 h 1360"/>
                  <a:gd name="T54" fmla="*/ 63 w 2393"/>
                  <a:gd name="T55" fmla="*/ 443 h 1360"/>
                  <a:gd name="T56" fmla="*/ 122 w 2393"/>
                  <a:gd name="T57" fmla="*/ 336 h 1360"/>
                  <a:gd name="T58" fmla="*/ 195 w 2393"/>
                  <a:gd name="T59" fmla="*/ 240 h 1360"/>
                  <a:gd name="T60" fmla="*/ 283 w 2393"/>
                  <a:gd name="T61" fmla="*/ 157 h 1360"/>
                  <a:gd name="T62" fmla="*/ 385 w 2393"/>
                  <a:gd name="T63" fmla="*/ 89 h 1360"/>
                  <a:gd name="T64" fmla="*/ 498 w 2393"/>
                  <a:gd name="T65" fmla="*/ 38 h 1360"/>
                  <a:gd name="T66" fmla="*/ 640 w 2393"/>
                  <a:gd name="T67" fmla="*/ 0 h 1360"/>
                  <a:gd name="T68" fmla="*/ 1748 w 2393"/>
                  <a:gd name="T69" fmla="*/ 0 h 1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393" h="1360">
                    <a:moveTo>
                      <a:pt x="1814" y="702"/>
                    </a:moveTo>
                    <a:lnTo>
                      <a:pt x="1796" y="704"/>
                    </a:lnTo>
                    <a:lnTo>
                      <a:pt x="1778" y="709"/>
                    </a:lnTo>
                    <a:lnTo>
                      <a:pt x="1761" y="720"/>
                    </a:lnTo>
                    <a:lnTo>
                      <a:pt x="1746" y="733"/>
                    </a:lnTo>
                    <a:lnTo>
                      <a:pt x="1590" y="904"/>
                    </a:lnTo>
                    <a:lnTo>
                      <a:pt x="2038" y="904"/>
                    </a:lnTo>
                    <a:lnTo>
                      <a:pt x="1882" y="733"/>
                    </a:lnTo>
                    <a:lnTo>
                      <a:pt x="1867" y="719"/>
                    </a:lnTo>
                    <a:lnTo>
                      <a:pt x="1851" y="709"/>
                    </a:lnTo>
                    <a:lnTo>
                      <a:pt x="1833" y="703"/>
                    </a:lnTo>
                    <a:lnTo>
                      <a:pt x="1814" y="702"/>
                    </a:lnTo>
                    <a:close/>
                    <a:moveTo>
                      <a:pt x="1748" y="0"/>
                    </a:moveTo>
                    <a:lnTo>
                      <a:pt x="1831" y="20"/>
                    </a:lnTo>
                    <a:lnTo>
                      <a:pt x="1892" y="38"/>
                    </a:lnTo>
                    <a:lnTo>
                      <a:pt x="1950" y="61"/>
                    </a:lnTo>
                    <a:lnTo>
                      <a:pt x="2005" y="88"/>
                    </a:lnTo>
                    <a:lnTo>
                      <a:pt x="2057" y="121"/>
                    </a:lnTo>
                    <a:lnTo>
                      <a:pt x="2107" y="157"/>
                    </a:lnTo>
                    <a:lnTo>
                      <a:pt x="2154" y="196"/>
                    </a:lnTo>
                    <a:lnTo>
                      <a:pt x="2196" y="239"/>
                    </a:lnTo>
                    <a:lnTo>
                      <a:pt x="2235" y="286"/>
                    </a:lnTo>
                    <a:lnTo>
                      <a:pt x="2270" y="336"/>
                    </a:lnTo>
                    <a:lnTo>
                      <a:pt x="2301" y="388"/>
                    </a:lnTo>
                    <a:lnTo>
                      <a:pt x="2328" y="443"/>
                    </a:lnTo>
                    <a:lnTo>
                      <a:pt x="2352" y="501"/>
                    </a:lnTo>
                    <a:lnTo>
                      <a:pt x="2369" y="561"/>
                    </a:lnTo>
                    <a:lnTo>
                      <a:pt x="2382" y="622"/>
                    </a:lnTo>
                    <a:lnTo>
                      <a:pt x="2390" y="684"/>
                    </a:lnTo>
                    <a:lnTo>
                      <a:pt x="2393" y="748"/>
                    </a:lnTo>
                    <a:lnTo>
                      <a:pt x="2393" y="1200"/>
                    </a:lnTo>
                    <a:lnTo>
                      <a:pt x="2390" y="1230"/>
                    </a:lnTo>
                    <a:lnTo>
                      <a:pt x="2383" y="1256"/>
                    </a:lnTo>
                    <a:lnTo>
                      <a:pt x="2370" y="1282"/>
                    </a:lnTo>
                    <a:lnTo>
                      <a:pt x="2354" y="1304"/>
                    </a:lnTo>
                    <a:lnTo>
                      <a:pt x="2335" y="1324"/>
                    </a:lnTo>
                    <a:lnTo>
                      <a:pt x="2311" y="1339"/>
                    </a:lnTo>
                    <a:lnTo>
                      <a:pt x="2286" y="1351"/>
                    </a:lnTo>
                    <a:lnTo>
                      <a:pt x="2259" y="1358"/>
                    </a:lnTo>
                    <a:lnTo>
                      <a:pt x="2230" y="1360"/>
                    </a:lnTo>
                    <a:lnTo>
                      <a:pt x="157" y="1360"/>
                    </a:lnTo>
                    <a:lnTo>
                      <a:pt x="129" y="1358"/>
                    </a:lnTo>
                    <a:lnTo>
                      <a:pt x="101" y="1351"/>
                    </a:lnTo>
                    <a:lnTo>
                      <a:pt x="77" y="1339"/>
                    </a:lnTo>
                    <a:lnTo>
                      <a:pt x="55" y="1324"/>
                    </a:lnTo>
                    <a:lnTo>
                      <a:pt x="36" y="1304"/>
                    </a:lnTo>
                    <a:lnTo>
                      <a:pt x="21" y="1282"/>
                    </a:lnTo>
                    <a:lnTo>
                      <a:pt x="10" y="1256"/>
                    </a:lnTo>
                    <a:lnTo>
                      <a:pt x="3" y="1230"/>
                    </a:lnTo>
                    <a:lnTo>
                      <a:pt x="0" y="1200"/>
                    </a:lnTo>
                    <a:lnTo>
                      <a:pt x="0" y="748"/>
                    </a:lnTo>
                    <a:lnTo>
                      <a:pt x="3" y="684"/>
                    </a:lnTo>
                    <a:lnTo>
                      <a:pt x="11" y="622"/>
                    </a:lnTo>
                    <a:lnTo>
                      <a:pt x="23" y="561"/>
                    </a:lnTo>
                    <a:lnTo>
                      <a:pt x="41" y="501"/>
                    </a:lnTo>
                    <a:lnTo>
                      <a:pt x="63" y="443"/>
                    </a:lnTo>
                    <a:lnTo>
                      <a:pt x="90" y="389"/>
                    </a:lnTo>
                    <a:lnTo>
                      <a:pt x="122" y="336"/>
                    </a:lnTo>
                    <a:lnTo>
                      <a:pt x="156" y="286"/>
                    </a:lnTo>
                    <a:lnTo>
                      <a:pt x="195" y="240"/>
                    </a:lnTo>
                    <a:lnTo>
                      <a:pt x="237" y="196"/>
                    </a:lnTo>
                    <a:lnTo>
                      <a:pt x="283" y="157"/>
                    </a:lnTo>
                    <a:lnTo>
                      <a:pt x="332" y="121"/>
                    </a:lnTo>
                    <a:lnTo>
                      <a:pt x="385" y="89"/>
                    </a:lnTo>
                    <a:lnTo>
                      <a:pt x="440" y="62"/>
                    </a:lnTo>
                    <a:lnTo>
                      <a:pt x="498" y="38"/>
                    </a:lnTo>
                    <a:lnTo>
                      <a:pt x="559" y="20"/>
                    </a:lnTo>
                    <a:lnTo>
                      <a:pt x="640" y="0"/>
                    </a:lnTo>
                    <a:lnTo>
                      <a:pt x="1193" y="1280"/>
                    </a:lnTo>
                    <a:lnTo>
                      <a:pt x="174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82" name="Freeform 25"/>
              <p:cNvSpPr>
                <a:spLocks/>
              </p:cNvSpPr>
              <p:nvPr/>
            </p:nvSpPr>
            <p:spPr bwMode="auto">
              <a:xfrm>
                <a:off x="2689" y="4347"/>
                <a:ext cx="34" cy="83"/>
              </a:xfrm>
              <a:custGeom>
                <a:avLst/>
                <a:gdLst>
                  <a:gd name="T0" fmla="*/ 135 w 373"/>
                  <a:gd name="T1" fmla="*/ 0 h 915"/>
                  <a:gd name="T2" fmla="*/ 237 w 373"/>
                  <a:gd name="T3" fmla="*/ 0 h 915"/>
                  <a:gd name="T4" fmla="*/ 258 w 373"/>
                  <a:gd name="T5" fmla="*/ 2 h 915"/>
                  <a:gd name="T6" fmla="*/ 278 w 373"/>
                  <a:gd name="T7" fmla="*/ 9 h 915"/>
                  <a:gd name="T8" fmla="*/ 295 w 373"/>
                  <a:gd name="T9" fmla="*/ 21 h 915"/>
                  <a:gd name="T10" fmla="*/ 310 w 373"/>
                  <a:gd name="T11" fmla="*/ 36 h 915"/>
                  <a:gd name="T12" fmla="*/ 321 w 373"/>
                  <a:gd name="T13" fmla="*/ 53 h 915"/>
                  <a:gd name="T14" fmla="*/ 328 w 373"/>
                  <a:gd name="T15" fmla="*/ 74 h 915"/>
                  <a:gd name="T16" fmla="*/ 366 w 373"/>
                  <a:gd name="T17" fmla="*/ 234 h 915"/>
                  <a:gd name="T18" fmla="*/ 368 w 373"/>
                  <a:gd name="T19" fmla="*/ 257 h 915"/>
                  <a:gd name="T20" fmla="*/ 365 w 373"/>
                  <a:gd name="T21" fmla="*/ 281 h 915"/>
                  <a:gd name="T22" fmla="*/ 357 w 373"/>
                  <a:gd name="T23" fmla="*/ 301 h 915"/>
                  <a:gd name="T24" fmla="*/ 345 w 373"/>
                  <a:gd name="T25" fmla="*/ 319 h 915"/>
                  <a:gd name="T26" fmla="*/ 329 w 373"/>
                  <a:gd name="T27" fmla="*/ 334 h 915"/>
                  <a:gd name="T28" fmla="*/ 309 w 373"/>
                  <a:gd name="T29" fmla="*/ 345 h 915"/>
                  <a:gd name="T30" fmla="*/ 287 w 373"/>
                  <a:gd name="T31" fmla="*/ 351 h 915"/>
                  <a:gd name="T32" fmla="*/ 373 w 373"/>
                  <a:gd name="T33" fmla="*/ 438 h 915"/>
                  <a:gd name="T34" fmla="*/ 187 w 373"/>
                  <a:gd name="T35" fmla="*/ 915 h 915"/>
                  <a:gd name="T36" fmla="*/ 0 w 373"/>
                  <a:gd name="T37" fmla="*/ 438 h 915"/>
                  <a:gd name="T38" fmla="*/ 85 w 373"/>
                  <a:gd name="T39" fmla="*/ 351 h 915"/>
                  <a:gd name="T40" fmla="*/ 63 w 373"/>
                  <a:gd name="T41" fmla="*/ 345 h 915"/>
                  <a:gd name="T42" fmla="*/ 44 w 373"/>
                  <a:gd name="T43" fmla="*/ 334 h 915"/>
                  <a:gd name="T44" fmla="*/ 27 w 373"/>
                  <a:gd name="T45" fmla="*/ 319 h 915"/>
                  <a:gd name="T46" fmla="*/ 15 w 373"/>
                  <a:gd name="T47" fmla="*/ 301 h 915"/>
                  <a:gd name="T48" fmla="*/ 7 w 373"/>
                  <a:gd name="T49" fmla="*/ 281 h 915"/>
                  <a:gd name="T50" fmla="*/ 4 w 373"/>
                  <a:gd name="T51" fmla="*/ 257 h 915"/>
                  <a:gd name="T52" fmla="*/ 6 w 373"/>
                  <a:gd name="T53" fmla="*/ 234 h 915"/>
                  <a:gd name="T54" fmla="*/ 44 w 373"/>
                  <a:gd name="T55" fmla="*/ 74 h 915"/>
                  <a:gd name="T56" fmla="*/ 52 w 373"/>
                  <a:gd name="T57" fmla="*/ 53 h 915"/>
                  <a:gd name="T58" fmla="*/ 63 w 373"/>
                  <a:gd name="T59" fmla="*/ 36 h 915"/>
                  <a:gd name="T60" fmla="*/ 77 w 373"/>
                  <a:gd name="T61" fmla="*/ 21 h 915"/>
                  <a:gd name="T62" fmla="*/ 95 w 373"/>
                  <a:gd name="T63" fmla="*/ 9 h 915"/>
                  <a:gd name="T64" fmla="*/ 114 w 373"/>
                  <a:gd name="T65" fmla="*/ 2 h 915"/>
                  <a:gd name="T66" fmla="*/ 135 w 373"/>
                  <a:gd name="T67" fmla="*/ 0 h 9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73" h="915">
                    <a:moveTo>
                      <a:pt x="135" y="0"/>
                    </a:moveTo>
                    <a:lnTo>
                      <a:pt x="237" y="0"/>
                    </a:lnTo>
                    <a:lnTo>
                      <a:pt x="258" y="2"/>
                    </a:lnTo>
                    <a:lnTo>
                      <a:pt x="278" y="9"/>
                    </a:lnTo>
                    <a:lnTo>
                      <a:pt x="295" y="21"/>
                    </a:lnTo>
                    <a:lnTo>
                      <a:pt x="310" y="36"/>
                    </a:lnTo>
                    <a:lnTo>
                      <a:pt x="321" y="53"/>
                    </a:lnTo>
                    <a:lnTo>
                      <a:pt x="328" y="74"/>
                    </a:lnTo>
                    <a:lnTo>
                      <a:pt x="366" y="234"/>
                    </a:lnTo>
                    <a:lnTo>
                      <a:pt x="368" y="257"/>
                    </a:lnTo>
                    <a:lnTo>
                      <a:pt x="365" y="281"/>
                    </a:lnTo>
                    <a:lnTo>
                      <a:pt x="357" y="301"/>
                    </a:lnTo>
                    <a:lnTo>
                      <a:pt x="345" y="319"/>
                    </a:lnTo>
                    <a:lnTo>
                      <a:pt x="329" y="334"/>
                    </a:lnTo>
                    <a:lnTo>
                      <a:pt x="309" y="345"/>
                    </a:lnTo>
                    <a:lnTo>
                      <a:pt x="287" y="351"/>
                    </a:lnTo>
                    <a:lnTo>
                      <a:pt x="373" y="438"/>
                    </a:lnTo>
                    <a:lnTo>
                      <a:pt x="187" y="915"/>
                    </a:lnTo>
                    <a:lnTo>
                      <a:pt x="0" y="438"/>
                    </a:lnTo>
                    <a:lnTo>
                      <a:pt x="85" y="351"/>
                    </a:lnTo>
                    <a:lnTo>
                      <a:pt x="63" y="345"/>
                    </a:lnTo>
                    <a:lnTo>
                      <a:pt x="44" y="334"/>
                    </a:lnTo>
                    <a:lnTo>
                      <a:pt x="27" y="319"/>
                    </a:lnTo>
                    <a:lnTo>
                      <a:pt x="15" y="301"/>
                    </a:lnTo>
                    <a:lnTo>
                      <a:pt x="7" y="281"/>
                    </a:lnTo>
                    <a:lnTo>
                      <a:pt x="4" y="257"/>
                    </a:lnTo>
                    <a:lnTo>
                      <a:pt x="6" y="234"/>
                    </a:lnTo>
                    <a:lnTo>
                      <a:pt x="44" y="74"/>
                    </a:lnTo>
                    <a:lnTo>
                      <a:pt x="52" y="53"/>
                    </a:lnTo>
                    <a:lnTo>
                      <a:pt x="63" y="36"/>
                    </a:lnTo>
                    <a:lnTo>
                      <a:pt x="77" y="21"/>
                    </a:lnTo>
                    <a:lnTo>
                      <a:pt x="95" y="9"/>
                    </a:lnTo>
                    <a:lnTo>
                      <a:pt x="114" y="2"/>
                    </a:lnTo>
                    <a:lnTo>
                      <a:pt x="13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71" name="Group 16"/>
            <p:cNvGrpSpPr>
              <a:grpSpLocks noChangeAspect="1"/>
            </p:cNvGrpSpPr>
            <p:nvPr/>
          </p:nvGrpSpPr>
          <p:grpSpPr bwMode="auto">
            <a:xfrm>
              <a:off x="596845" y="5823027"/>
              <a:ext cx="162480" cy="186754"/>
              <a:chOff x="1039" y="1681"/>
              <a:chExt cx="1071" cy="1231"/>
            </a:xfrm>
            <a:solidFill>
              <a:schemeClr val="bg1">
                <a:lumMod val="85000"/>
              </a:schemeClr>
            </a:solidFill>
          </p:grpSpPr>
          <p:sp>
            <p:nvSpPr>
              <p:cNvPr id="75" name="Freeform 17"/>
              <p:cNvSpPr>
                <a:spLocks noEditPoints="1"/>
              </p:cNvSpPr>
              <p:nvPr/>
            </p:nvSpPr>
            <p:spPr bwMode="auto">
              <a:xfrm>
                <a:off x="1039" y="1681"/>
                <a:ext cx="1071" cy="1099"/>
              </a:xfrm>
              <a:custGeom>
                <a:avLst/>
                <a:gdLst>
                  <a:gd name="T0" fmla="*/ 3169 w 3212"/>
                  <a:gd name="T1" fmla="*/ 566 h 3298"/>
                  <a:gd name="T2" fmla="*/ 3035 w 3212"/>
                  <a:gd name="T3" fmla="*/ 475 h 3298"/>
                  <a:gd name="T4" fmla="*/ 2711 w 3212"/>
                  <a:gd name="T5" fmla="*/ 199 h 3298"/>
                  <a:gd name="T6" fmla="*/ 2384 w 3212"/>
                  <a:gd name="T7" fmla="*/ 19 h 3298"/>
                  <a:gd name="T8" fmla="*/ 2347 w 3212"/>
                  <a:gd name="T9" fmla="*/ 4 h 3298"/>
                  <a:gd name="T10" fmla="*/ 2278 w 3212"/>
                  <a:gd name="T11" fmla="*/ 47 h 3298"/>
                  <a:gd name="T12" fmla="*/ 2171 w 3212"/>
                  <a:gd name="T13" fmla="*/ 190 h 3298"/>
                  <a:gd name="T14" fmla="*/ 1698 w 3212"/>
                  <a:gd name="T15" fmla="*/ 610 h 3298"/>
                  <a:gd name="T16" fmla="*/ 716 w 3212"/>
                  <a:gd name="T17" fmla="*/ 1337 h 3298"/>
                  <a:gd name="T18" fmla="*/ 296 w 3212"/>
                  <a:gd name="T19" fmla="*/ 1713 h 3298"/>
                  <a:gd name="T20" fmla="*/ 59 w 3212"/>
                  <a:gd name="T21" fmla="*/ 2061 h 3298"/>
                  <a:gd name="T22" fmla="*/ 0 w 3212"/>
                  <a:gd name="T23" fmla="*/ 2479 h 3298"/>
                  <a:gd name="T24" fmla="*/ 29 w 3212"/>
                  <a:gd name="T25" fmla="*/ 2758 h 3298"/>
                  <a:gd name="T26" fmla="*/ 183 w 3212"/>
                  <a:gd name="T27" fmla="*/ 2915 h 3298"/>
                  <a:gd name="T28" fmla="*/ 615 w 3212"/>
                  <a:gd name="T29" fmla="*/ 3255 h 3298"/>
                  <a:gd name="T30" fmla="*/ 886 w 3212"/>
                  <a:gd name="T31" fmla="*/ 3291 h 3298"/>
                  <a:gd name="T32" fmla="*/ 1138 w 3212"/>
                  <a:gd name="T33" fmla="*/ 3171 h 3298"/>
                  <a:gd name="T34" fmla="*/ 1808 w 3212"/>
                  <a:gd name="T35" fmla="*/ 2600 h 3298"/>
                  <a:gd name="T36" fmla="*/ 2812 w 3212"/>
                  <a:gd name="T37" fmla="*/ 1724 h 3298"/>
                  <a:gd name="T38" fmla="*/ 3103 w 3212"/>
                  <a:gd name="T39" fmla="*/ 1438 h 3298"/>
                  <a:gd name="T40" fmla="*/ 3146 w 3212"/>
                  <a:gd name="T41" fmla="*/ 1401 h 3298"/>
                  <a:gd name="T42" fmla="*/ 3193 w 3212"/>
                  <a:gd name="T43" fmla="*/ 1183 h 3298"/>
                  <a:gd name="T44" fmla="*/ 3208 w 3212"/>
                  <a:gd name="T45" fmla="*/ 620 h 3298"/>
                  <a:gd name="T46" fmla="*/ 1001 w 3212"/>
                  <a:gd name="T47" fmla="*/ 3114 h 3298"/>
                  <a:gd name="T48" fmla="*/ 881 w 3212"/>
                  <a:gd name="T49" fmla="*/ 3066 h 3298"/>
                  <a:gd name="T50" fmla="*/ 844 w 3212"/>
                  <a:gd name="T51" fmla="*/ 2610 h 3298"/>
                  <a:gd name="T52" fmla="*/ 840 w 3212"/>
                  <a:gd name="T53" fmla="*/ 2398 h 3298"/>
                  <a:gd name="T54" fmla="*/ 401 w 3212"/>
                  <a:gd name="T55" fmla="*/ 2082 h 3298"/>
                  <a:gd name="T56" fmla="*/ 241 w 3212"/>
                  <a:gd name="T57" fmla="*/ 1969 h 3298"/>
                  <a:gd name="T58" fmla="*/ 752 w 3212"/>
                  <a:gd name="T59" fmla="*/ 2141 h 3298"/>
                  <a:gd name="T60" fmla="*/ 1034 w 3212"/>
                  <a:gd name="T61" fmla="*/ 2354 h 3298"/>
                  <a:gd name="T62" fmla="*/ 1418 w 3212"/>
                  <a:gd name="T63" fmla="*/ 2074 h 3298"/>
                  <a:gd name="T64" fmla="*/ 1624 w 3212"/>
                  <a:gd name="T65" fmla="*/ 1847 h 3298"/>
                  <a:gd name="T66" fmla="*/ 1420 w 3212"/>
                  <a:gd name="T67" fmla="*/ 1596 h 3298"/>
                  <a:gd name="T68" fmla="*/ 1082 w 3212"/>
                  <a:gd name="T69" fmla="*/ 1248 h 3298"/>
                  <a:gd name="T70" fmla="*/ 1614 w 3212"/>
                  <a:gd name="T71" fmla="*/ 825 h 3298"/>
                  <a:gd name="T72" fmla="*/ 2194 w 3212"/>
                  <a:gd name="T73" fmla="*/ 338 h 3298"/>
                  <a:gd name="T74" fmla="*/ 2374 w 3212"/>
                  <a:gd name="T75" fmla="*/ 118 h 3298"/>
                  <a:gd name="T76" fmla="*/ 2661 w 3212"/>
                  <a:gd name="T77" fmla="*/ 304 h 3298"/>
                  <a:gd name="T78" fmla="*/ 2993 w 3212"/>
                  <a:gd name="T79" fmla="*/ 603 h 3298"/>
                  <a:gd name="T80" fmla="*/ 2474 w 3212"/>
                  <a:gd name="T81" fmla="*/ 1257 h 3298"/>
                  <a:gd name="T82" fmla="*/ 1732 w 3212"/>
                  <a:gd name="T83" fmla="*/ 1951 h 3298"/>
                  <a:gd name="T84" fmla="*/ 1047 w 3212"/>
                  <a:gd name="T85" fmla="*/ 2462 h 3298"/>
                  <a:gd name="T86" fmla="*/ 1012 w 3212"/>
                  <a:gd name="T87" fmla="*/ 2472 h 3298"/>
                  <a:gd name="T88" fmla="*/ 3078 w 3212"/>
                  <a:gd name="T89" fmla="*/ 1147 h 3298"/>
                  <a:gd name="T90" fmla="*/ 3067 w 3212"/>
                  <a:gd name="T91" fmla="*/ 1301 h 3298"/>
                  <a:gd name="T92" fmla="*/ 3051 w 3212"/>
                  <a:gd name="T93" fmla="*/ 1343 h 3298"/>
                  <a:gd name="T94" fmla="*/ 3018 w 3212"/>
                  <a:gd name="T95" fmla="*/ 1366 h 3298"/>
                  <a:gd name="T96" fmla="*/ 2890 w 3212"/>
                  <a:gd name="T97" fmla="*/ 1493 h 3298"/>
                  <a:gd name="T98" fmla="*/ 1823 w 3212"/>
                  <a:gd name="T99" fmla="*/ 2434 h 3298"/>
                  <a:gd name="T100" fmla="*/ 1765 w 3212"/>
                  <a:gd name="T101" fmla="*/ 2231 h 3298"/>
                  <a:gd name="T102" fmla="*/ 1749 w 3212"/>
                  <a:gd name="T103" fmla="*/ 2105 h 3298"/>
                  <a:gd name="T104" fmla="*/ 2236 w 3212"/>
                  <a:gd name="T105" fmla="*/ 1651 h 3298"/>
                  <a:gd name="T106" fmla="*/ 3095 w 3212"/>
                  <a:gd name="T107" fmla="*/ 770 h 3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212" h="3298">
                    <a:moveTo>
                      <a:pt x="3208" y="620"/>
                    </a:moveTo>
                    <a:lnTo>
                      <a:pt x="3206" y="606"/>
                    </a:lnTo>
                    <a:lnTo>
                      <a:pt x="3192" y="581"/>
                    </a:lnTo>
                    <a:lnTo>
                      <a:pt x="3169" y="566"/>
                    </a:lnTo>
                    <a:lnTo>
                      <a:pt x="3143" y="561"/>
                    </a:lnTo>
                    <a:lnTo>
                      <a:pt x="3130" y="564"/>
                    </a:lnTo>
                    <a:lnTo>
                      <a:pt x="3101" y="533"/>
                    </a:lnTo>
                    <a:lnTo>
                      <a:pt x="3035" y="475"/>
                    </a:lnTo>
                    <a:lnTo>
                      <a:pt x="3003" y="448"/>
                    </a:lnTo>
                    <a:lnTo>
                      <a:pt x="2931" y="383"/>
                    </a:lnTo>
                    <a:lnTo>
                      <a:pt x="2786" y="258"/>
                    </a:lnTo>
                    <a:lnTo>
                      <a:pt x="2711" y="199"/>
                    </a:lnTo>
                    <a:lnTo>
                      <a:pt x="2651" y="148"/>
                    </a:lnTo>
                    <a:lnTo>
                      <a:pt x="2507" y="53"/>
                    </a:lnTo>
                    <a:lnTo>
                      <a:pt x="2432" y="24"/>
                    </a:lnTo>
                    <a:lnTo>
                      <a:pt x="2384" y="19"/>
                    </a:lnTo>
                    <a:lnTo>
                      <a:pt x="2363" y="20"/>
                    </a:lnTo>
                    <a:lnTo>
                      <a:pt x="2361" y="17"/>
                    </a:lnTo>
                    <a:lnTo>
                      <a:pt x="2358" y="14"/>
                    </a:lnTo>
                    <a:lnTo>
                      <a:pt x="2347" y="4"/>
                    </a:lnTo>
                    <a:lnTo>
                      <a:pt x="2320" y="0"/>
                    </a:lnTo>
                    <a:lnTo>
                      <a:pt x="2294" y="10"/>
                    </a:lnTo>
                    <a:lnTo>
                      <a:pt x="2278" y="32"/>
                    </a:lnTo>
                    <a:lnTo>
                      <a:pt x="2278" y="47"/>
                    </a:lnTo>
                    <a:lnTo>
                      <a:pt x="2276" y="62"/>
                    </a:lnTo>
                    <a:lnTo>
                      <a:pt x="2253" y="102"/>
                    </a:lnTo>
                    <a:lnTo>
                      <a:pt x="2199" y="163"/>
                    </a:lnTo>
                    <a:lnTo>
                      <a:pt x="2171" y="190"/>
                    </a:lnTo>
                    <a:lnTo>
                      <a:pt x="2102" y="260"/>
                    </a:lnTo>
                    <a:lnTo>
                      <a:pt x="1952" y="394"/>
                    </a:lnTo>
                    <a:lnTo>
                      <a:pt x="1878" y="459"/>
                    </a:lnTo>
                    <a:lnTo>
                      <a:pt x="1698" y="610"/>
                    </a:lnTo>
                    <a:lnTo>
                      <a:pt x="1326" y="897"/>
                    </a:lnTo>
                    <a:lnTo>
                      <a:pt x="1138" y="1036"/>
                    </a:lnTo>
                    <a:lnTo>
                      <a:pt x="969" y="1157"/>
                    </a:lnTo>
                    <a:lnTo>
                      <a:pt x="716" y="1337"/>
                    </a:lnTo>
                    <a:lnTo>
                      <a:pt x="553" y="1467"/>
                    </a:lnTo>
                    <a:lnTo>
                      <a:pt x="475" y="1536"/>
                    </a:lnTo>
                    <a:lnTo>
                      <a:pt x="415" y="1592"/>
                    </a:lnTo>
                    <a:lnTo>
                      <a:pt x="296" y="1713"/>
                    </a:lnTo>
                    <a:lnTo>
                      <a:pt x="186" y="1845"/>
                    </a:lnTo>
                    <a:lnTo>
                      <a:pt x="117" y="1951"/>
                    </a:lnTo>
                    <a:lnTo>
                      <a:pt x="77" y="2024"/>
                    </a:lnTo>
                    <a:lnTo>
                      <a:pt x="59" y="2061"/>
                    </a:lnTo>
                    <a:lnTo>
                      <a:pt x="44" y="2100"/>
                    </a:lnTo>
                    <a:lnTo>
                      <a:pt x="21" y="2181"/>
                    </a:lnTo>
                    <a:lnTo>
                      <a:pt x="2" y="2306"/>
                    </a:lnTo>
                    <a:lnTo>
                      <a:pt x="0" y="2479"/>
                    </a:lnTo>
                    <a:lnTo>
                      <a:pt x="12" y="2650"/>
                    </a:lnTo>
                    <a:lnTo>
                      <a:pt x="18" y="2732"/>
                    </a:lnTo>
                    <a:lnTo>
                      <a:pt x="19" y="2742"/>
                    </a:lnTo>
                    <a:lnTo>
                      <a:pt x="29" y="2758"/>
                    </a:lnTo>
                    <a:lnTo>
                      <a:pt x="49" y="2771"/>
                    </a:lnTo>
                    <a:lnTo>
                      <a:pt x="67" y="2770"/>
                    </a:lnTo>
                    <a:lnTo>
                      <a:pt x="101" y="2817"/>
                    </a:lnTo>
                    <a:lnTo>
                      <a:pt x="183" y="2915"/>
                    </a:lnTo>
                    <a:lnTo>
                      <a:pt x="278" y="3016"/>
                    </a:lnTo>
                    <a:lnTo>
                      <a:pt x="383" y="3109"/>
                    </a:lnTo>
                    <a:lnTo>
                      <a:pt x="497" y="3193"/>
                    </a:lnTo>
                    <a:lnTo>
                      <a:pt x="615" y="3255"/>
                    </a:lnTo>
                    <a:lnTo>
                      <a:pt x="704" y="3285"/>
                    </a:lnTo>
                    <a:lnTo>
                      <a:pt x="765" y="3297"/>
                    </a:lnTo>
                    <a:lnTo>
                      <a:pt x="825" y="3298"/>
                    </a:lnTo>
                    <a:lnTo>
                      <a:pt x="886" y="3291"/>
                    </a:lnTo>
                    <a:lnTo>
                      <a:pt x="916" y="3282"/>
                    </a:lnTo>
                    <a:lnTo>
                      <a:pt x="955" y="3271"/>
                    </a:lnTo>
                    <a:lnTo>
                      <a:pt x="1030" y="3236"/>
                    </a:lnTo>
                    <a:lnTo>
                      <a:pt x="1138" y="3171"/>
                    </a:lnTo>
                    <a:lnTo>
                      <a:pt x="1342" y="3009"/>
                    </a:lnTo>
                    <a:lnTo>
                      <a:pt x="1463" y="2899"/>
                    </a:lnTo>
                    <a:lnTo>
                      <a:pt x="1634" y="2748"/>
                    </a:lnTo>
                    <a:lnTo>
                      <a:pt x="1808" y="2600"/>
                    </a:lnTo>
                    <a:lnTo>
                      <a:pt x="2017" y="2424"/>
                    </a:lnTo>
                    <a:lnTo>
                      <a:pt x="2429" y="2066"/>
                    </a:lnTo>
                    <a:lnTo>
                      <a:pt x="2633" y="1884"/>
                    </a:lnTo>
                    <a:lnTo>
                      <a:pt x="2812" y="1724"/>
                    </a:lnTo>
                    <a:lnTo>
                      <a:pt x="2987" y="1560"/>
                    </a:lnTo>
                    <a:lnTo>
                      <a:pt x="3021" y="1530"/>
                    </a:lnTo>
                    <a:lnTo>
                      <a:pt x="3075" y="1478"/>
                    </a:lnTo>
                    <a:lnTo>
                      <a:pt x="3103" y="1438"/>
                    </a:lnTo>
                    <a:lnTo>
                      <a:pt x="3111" y="1416"/>
                    </a:lnTo>
                    <a:lnTo>
                      <a:pt x="3124" y="1415"/>
                    </a:lnTo>
                    <a:lnTo>
                      <a:pt x="3134" y="1409"/>
                    </a:lnTo>
                    <a:lnTo>
                      <a:pt x="3146" y="1401"/>
                    </a:lnTo>
                    <a:lnTo>
                      <a:pt x="3163" y="1378"/>
                    </a:lnTo>
                    <a:lnTo>
                      <a:pt x="3180" y="1337"/>
                    </a:lnTo>
                    <a:lnTo>
                      <a:pt x="3192" y="1241"/>
                    </a:lnTo>
                    <a:lnTo>
                      <a:pt x="3193" y="1183"/>
                    </a:lnTo>
                    <a:lnTo>
                      <a:pt x="3202" y="1042"/>
                    </a:lnTo>
                    <a:lnTo>
                      <a:pt x="3212" y="832"/>
                    </a:lnTo>
                    <a:lnTo>
                      <a:pt x="3212" y="691"/>
                    </a:lnTo>
                    <a:lnTo>
                      <a:pt x="3208" y="620"/>
                    </a:lnTo>
                    <a:close/>
                    <a:moveTo>
                      <a:pt x="1004" y="2495"/>
                    </a:moveTo>
                    <a:lnTo>
                      <a:pt x="998" y="2649"/>
                    </a:lnTo>
                    <a:lnTo>
                      <a:pt x="999" y="2958"/>
                    </a:lnTo>
                    <a:lnTo>
                      <a:pt x="1001" y="3114"/>
                    </a:lnTo>
                    <a:lnTo>
                      <a:pt x="942" y="3145"/>
                    </a:lnTo>
                    <a:lnTo>
                      <a:pt x="880" y="3170"/>
                    </a:lnTo>
                    <a:lnTo>
                      <a:pt x="884" y="3137"/>
                    </a:lnTo>
                    <a:lnTo>
                      <a:pt x="881" y="3066"/>
                    </a:lnTo>
                    <a:lnTo>
                      <a:pt x="868" y="2961"/>
                    </a:lnTo>
                    <a:lnTo>
                      <a:pt x="860" y="2895"/>
                    </a:lnTo>
                    <a:lnTo>
                      <a:pt x="850" y="2780"/>
                    </a:lnTo>
                    <a:lnTo>
                      <a:pt x="844" y="2610"/>
                    </a:lnTo>
                    <a:lnTo>
                      <a:pt x="850" y="2495"/>
                    </a:lnTo>
                    <a:lnTo>
                      <a:pt x="857" y="2439"/>
                    </a:lnTo>
                    <a:lnTo>
                      <a:pt x="856" y="2424"/>
                    </a:lnTo>
                    <a:lnTo>
                      <a:pt x="840" y="2398"/>
                    </a:lnTo>
                    <a:lnTo>
                      <a:pt x="828" y="2390"/>
                    </a:lnTo>
                    <a:lnTo>
                      <a:pt x="717" y="2318"/>
                    </a:lnTo>
                    <a:lnTo>
                      <a:pt x="506" y="2162"/>
                    </a:lnTo>
                    <a:lnTo>
                      <a:pt x="401" y="2082"/>
                    </a:lnTo>
                    <a:lnTo>
                      <a:pt x="382" y="2064"/>
                    </a:lnTo>
                    <a:lnTo>
                      <a:pt x="314" y="2010"/>
                    </a:lnTo>
                    <a:lnTo>
                      <a:pt x="264" y="1978"/>
                    </a:lnTo>
                    <a:lnTo>
                      <a:pt x="241" y="1969"/>
                    </a:lnTo>
                    <a:lnTo>
                      <a:pt x="294" y="1899"/>
                    </a:lnTo>
                    <a:lnTo>
                      <a:pt x="350" y="1830"/>
                    </a:lnTo>
                    <a:lnTo>
                      <a:pt x="510" y="1955"/>
                    </a:lnTo>
                    <a:lnTo>
                      <a:pt x="752" y="2141"/>
                    </a:lnTo>
                    <a:lnTo>
                      <a:pt x="909" y="2270"/>
                    </a:lnTo>
                    <a:lnTo>
                      <a:pt x="985" y="2338"/>
                    </a:lnTo>
                    <a:lnTo>
                      <a:pt x="999" y="2349"/>
                    </a:lnTo>
                    <a:lnTo>
                      <a:pt x="1034" y="2354"/>
                    </a:lnTo>
                    <a:lnTo>
                      <a:pt x="1053" y="2346"/>
                    </a:lnTo>
                    <a:lnTo>
                      <a:pt x="1132" y="2302"/>
                    </a:lnTo>
                    <a:lnTo>
                      <a:pt x="1280" y="2195"/>
                    </a:lnTo>
                    <a:lnTo>
                      <a:pt x="1418" y="2074"/>
                    </a:lnTo>
                    <a:lnTo>
                      <a:pt x="1548" y="1943"/>
                    </a:lnTo>
                    <a:lnTo>
                      <a:pt x="1610" y="1877"/>
                    </a:lnTo>
                    <a:lnTo>
                      <a:pt x="1617" y="1868"/>
                    </a:lnTo>
                    <a:lnTo>
                      <a:pt x="1624" y="1847"/>
                    </a:lnTo>
                    <a:lnTo>
                      <a:pt x="1626" y="1827"/>
                    </a:lnTo>
                    <a:lnTo>
                      <a:pt x="1617" y="1807"/>
                    </a:lnTo>
                    <a:lnTo>
                      <a:pt x="1610" y="1796"/>
                    </a:lnTo>
                    <a:lnTo>
                      <a:pt x="1420" y="1596"/>
                    </a:lnTo>
                    <a:lnTo>
                      <a:pt x="1231" y="1395"/>
                    </a:lnTo>
                    <a:lnTo>
                      <a:pt x="1201" y="1360"/>
                    </a:lnTo>
                    <a:lnTo>
                      <a:pt x="1132" y="1288"/>
                    </a:lnTo>
                    <a:lnTo>
                      <a:pt x="1082" y="1248"/>
                    </a:lnTo>
                    <a:lnTo>
                      <a:pt x="1056" y="1235"/>
                    </a:lnTo>
                    <a:lnTo>
                      <a:pt x="1244" y="1103"/>
                    </a:lnTo>
                    <a:lnTo>
                      <a:pt x="1430" y="964"/>
                    </a:lnTo>
                    <a:lnTo>
                      <a:pt x="1614" y="825"/>
                    </a:lnTo>
                    <a:lnTo>
                      <a:pt x="1885" y="607"/>
                    </a:lnTo>
                    <a:lnTo>
                      <a:pt x="2060" y="458"/>
                    </a:lnTo>
                    <a:lnTo>
                      <a:pt x="2145" y="380"/>
                    </a:lnTo>
                    <a:lnTo>
                      <a:pt x="2194" y="338"/>
                    </a:lnTo>
                    <a:lnTo>
                      <a:pt x="2299" y="235"/>
                    </a:lnTo>
                    <a:lnTo>
                      <a:pt x="2344" y="177"/>
                    </a:lnTo>
                    <a:lnTo>
                      <a:pt x="2367" y="138"/>
                    </a:lnTo>
                    <a:lnTo>
                      <a:pt x="2374" y="118"/>
                    </a:lnTo>
                    <a:lnTo>
                      <a:pt x="2422" y="140"/>
                    </a:lnTo>
                    <a:lnTo>
                      <a:pt x="2466" y="163"/>
                    </a:lnTo>
                    <a:lnTo>
                      <a:pt x="2534" y="206"/>
                    </a:lnTo>
                    <a:lnTo>
                      <a:pt x="2661" y="304"/>
                    </a:lnTo>
                    <a:lnTo>
                      <a:pt x="2721" y="354"/>
                    </a:lnTo>
                    <a:lnTo>
                      <a:pt x="2833" y="453"/>
                    </a:lnTo>
                    <a:lnTo>
                      <a:pt x="2944" y="554"/>
                    </a:lnTo>
                    <a:lnTo>
                      <a:pt x="2993" y="603"/>
                    </a:lnTo>
                    <a:lnTo>
                      <a:pt x="3048" y="646"/>
                    </a:lnTo>
                    <a:lnTo>
                      <a:pt x="2937" y="771"/>
                    </a:lnTo>
                    <a:lnTo>
                      <a:pt x="2708" y="1016"/>
                    </a:lnTo>
                    <a:lnTo>
                      <a:pt x="2474" y="1257"/>
                    </a:lnTo>
                    <a:lnTo>
                      <a:pt x="2233" y="1490"/>
                    </a:lnTo>
                    <a:lnTo>
                      <a:pt x="2112" y="1605"/>
                    </a:lnTo>
                    <a:lnTo>
                      <a:pt x="1987" y="1720"/>
                    </a:lnTo>
                    <a:lnTo>
                      <a:pt x="1732" y="1951"/>
                    </a:lnTo>
                    <a:lnTo>
                      <a:pt x="1467" y="2169"/>
                    </a:lnTo>
                    <a:lnTo>
                      <a:pt x="1261" y="2322"/>
                    </a:lnTo>
                    <a:lnTo>
                      <a:pt x="1120" y="2417"/>
                    </a:lnTo>
                    <a:lnTo>
                      <a:pt x="1047" y="2462"/>
                    </a:lnTo>
                    <a:lnTo>
                      <a:pt x="1047" y="2462"/>
                    </a:lnTo>
                    <a:lnTo>
                      <a:pt x="1047" y="2463"/>
                    </a:lnTo>
                    <a:lnTo>
                      <a:pt x="1033" y="2460"/>
                    </a:lnTo>
                    <a:lnTo>
                      <a:pt x="1012" y="2472"/>
                    </a:lnTo>
                    <a:lnTo>
                      <a:pt x="1005" y="2485"/>
                    </a:lnTo>
                    <a:lnTo>
                      <a:pt x="1004" y="2495"/>
                    </a:lnTo>
                    <a:close/>
                    <a:moveTo>
                      <a:pt x="3082" y="1081"/>
                    </a:moveTo>
                    <a:lnTo>
                      <a:pt x="3078" y="1147"/>
                    </a:lnTo>
                    <a:lnTo>
                      <a:pt x="3074" y="1213"/>
                    </a:lnTo>
                    <a:lnTo>
                      <a:pt x="3072" y="1247"/>
                    </a:lnTo>
                    <a:lnTo>
                      <a:pt x="3069" y="1280"/>
                    </a:lnTo>
                    <a:lnTo>
                      <a:pt x="3067" y="1301"/>
                    </a:lnTo>
                    <a:lnTo>
                      <a:pt x="3065" y="1316"/>
                    </a:lnTo>
                    <a:lnTo>
                      <a:pt x="3059" y="1320"/>
                    </a:lnTo>
                    <a:lnTo>
                      <a:pt x="3052" y="1334"/>
                    </a:lnTo>
                    <a:lnTo>
                      <a:pt x="3051" y="1343"/>
                    </a:lnTo>
                    <a:lnTo>
                      <a:pt x="3038" y="1349"/>
                    </a:lnTo>
                    <a:lnTo>
                      <a:pt x="3018" y="1372"/>
                    </a:lnTo>
                    <a:lnTo>
                      <a:pt x="3016" y="1389"/>
                    </a:lnTo>
                    <a:lnTo>
                      <a:pt x="3018" y="1366"/>
                    </a:lnTo>
                    <a:lnTo>
                      <a:pt x="3010" y="1369"/>
                    </a:lnTo>
                    <a:lnTo>
                      <a:pt x="2990" y="1393"/>
                    </a:lnTo>
                    <a:lnTo>
                      <a:pt x="2941" y="1444"/>
                    </a:lnTo>
                    <a:lnTo>
                      <a:pt x="2890" y="1493"/>
                    </a:lnTo>
                    <a:lnTo>
                      <a:pt x="2734" y="1637"/>
                    </a:lnTo>
                    <a:lnTo>
                      <a:pt x="2574" y="1779"/>
                    </a:lnTo>
                    <a:lnTo>
                      <a:pt x="2201" y="2110"/>
                    </a:lnTo>
                    <a:lnTo>
                      <a:pt x="1823" y="2434"/>
                    </a:lnTo>
                    <a:lnTo>
                      <a:pt x="1804" y="2451"/>
                    </a:lnTo>
                    <a:lnTo>
                      <a:pt x="1785" y="2467"/>
                    </a:lnTo>
                    <a:lnTo>
                      <a:pt x="1778" y="2349"/>
                    </a:lnTo>
                    <a:lnTo>
                      <a:pt x="1765" y="2231"/>
                    </a:lnTo>
                    <a:lnTo>
                      <a:pt x="1764" y="2181"/>
                    </a:lnTo>
                    <a:lnTo>
                      <a:pt x="1765" y="2130"/>
                    </a:lnTo>
                    <a:lnTo>
                      <a:pt x="1764" y="2118"/>
                    </a:lnTo>
                    <a:lnTo>
                      <a:pt x="1749" y="2105"/>
                    </a:lnTo>
                    <a:lnTo>
                      <a:pt x="1739" y="2103"/>
                    </a:lnTo>
                    <a:lnTo>
                      <a:pt x="1927" y="1936"/>
                    </a:lnTo>
                    <a:lnTo>
                      <a:pt x="2106" y="1769"/>
                    </a:lnTo>
                    <a:lnTo>
                      <a:pt x="2236" y="1651"/>
                    </a:lnTo>
                    <a:lnTo>
                      <a:pt x="2489" y="1406"/>
                    </a:lnTo>
                    <a:lnTo>
                      <a:pt x="2737" y="1157"/>
                    </a:lnTo>
                    <a:lnTo>
                      <a:pt x="2977" y="901"/>
                    </a:lnTo>
                    <a:lnTo>
                      <a:pt x="3095" y="770"/>
                    </a:lnTo>
                    <a:lnTo>
                      <a:pt x="3093" y="926"/>
                    </a:lnTo>
                    <a:lnTo>
                      <a:pt x="3082" y="10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6" name="Freeform 18"/>
              <p:cNvSpPr>
                <a:spLocks/>
              </p:cNvSpPr>
              <p:nvPr/>
            </p:nvSpPr>
            <p:spPr bwMode="auto">
              <a:xfrm>
                <a:off x="1398" y="2746"/>
                <a:ext cx="212" cy="132"/>
              </a:xfrm>
              <a:custGeom>
                <a:avLst/>
                <a:gdLst>
                  <a:gd name="T0" fmla="*/ 544 w 635"/>
                  <a:gd name="T1" fmla="*/ 0 h 398"/>
                  <a:gd name="T2" fmla="*/ 504 w 635"/>
                  <a:gd name="T3" fmla="*/ 18 h 398"/>
                  <a:gd name="T4" fmla="*/ 496 w 635"/>
                  <a:gd name="T5" fmla="*/ 52 h 398"/>
                  <a:gd name="T6" fmla="*/ 530 w 635"/>
                  <a:gd name="T7" fmla="*/ 177 h 398"/>
                  <a:gd name="T8" fmla="*/ 515 w 635"/>
                  <a:gd name="T9" fmla="*/ 226 h 398"/>
                  <a:gd name="T10" fmla="*/ 478 w 635"/>
                  <a:gd name="T11" fmla="*/ 262 h 398"/>
                  <a:gd name="T12" fmla="*/ 403 w 635"/>
                  <a:gd name="T13" fmla="*/ 291 h 398"/>
                  <a:gd name="T14" fmla="*/ 352 w 635"/>
                  <a:gd name="T15" fmla="*/ 272 h 398"/>
                  <a:gd name="T16" fmla="*/ 332 w 635"/>
                  <a:gd name="T17" fmla="*/ 226 h 398"/>
                  <a:gd name="T18" fmla="*/ 331 w 635"/>
                  <a:gd name="T19" fmla="*/ 198 h 398"/>
                  <a:gd name="T20" fmla="*/ 303 w 635"/>
                  <a:gd name="T21" fmla="*/ 164 h 398"/>
                  <a:gd name="T22" fmla="*/ 246 w 635"/>
                  <a:gd name="T23" fmla="*/ 180 h 398"/>
                  <a:gd name="T24" fmla="*/ 236 w 635"/>
                  <a:gd name="T25" fmla="*/ 209 h 398"/>
                  <a:gd name="T26" fmla="*/ 220 w 635"/>
                  <a:gd name="T27" fmla="*/ 268 h 398"/>
                  <a:gd name="T28" fmla="*/ 160 w 635"/>
                  <a:gd name="T29" fmla="*/ 310 h 398"/>
                  <a:gd name="T30" fmla="*/ 122 w 635"/>
                  <a:gd name="T31" fmla="*/ 304 h 398"/>
                  <a:gd name="T32" fmla="*/ 83 w 635"/>
                  <a:gd name="T33" fmla="*/ 270 h 398"/>
                  <a:gd name="T34" fmla="*/ 83 w 635"/>
                  <a:gd name="T35" fmla="*/ 182 h 398"/>
                  <a:gd name="T36" fmla="*/ 90 w 635"/>
                  <a:gd name="T37" fmla="*/ 149 h 398"/>
                  <a:gd name="T38" fmla="*/ 62 w 635"/>
                  <a:gd name="T39" fmla="*/ 126 h 398"/>
                  <a:gd name="T40" fmla="*/ 34 w 635"/>
                  <a:gd name="T41" fmla="*/ 139 h 398"/>
                  <a:gd name="T42" fmla="*/ 7 w 635"/>
                  <a:gd name="T43" fmla="*/ 193 h 398"/>
                  <a:gd name="T44" fmla="*/ 3 w 635"/>
                  <a:gd name="T45" fmla="*/ 268 h 398"/>
                  <a:gd name="T46" fmla="*/ 31 w 635"/>
                  <a:gd name="T47" fmla="*/ 336 h 398"/>
                  <a:gd name="T48" fmla="*/ 93 w 635"/>
                  <a:gd name="T49" fmla="*/ 383 h 398"/>
                  <a:gd name="T50" fmla="*/ 139 w 635"/>
                  <a:gd name="T51" fmla="*/ 398 h 398"/>
                  <a:gd name="T52" fmla="*/ 229 w 635"/>
                  <a:gd name="T53" fmla="*/ 383 h 398"/>
                  <a:gd name="T54" fmla="*/ 279 w 635"/>
                  <a:gd name="T55" fmla="*/ 339 h 398"/>
                  <a:gd name="T56" fmla="*/ 350 w 635"/>
                  <a:gd name="T57" fmla="*/ 379 h 398"/>
                  <a:gd name="T58" fmla="*/ 470 w 635"/>
                  <a:gd name="T59" fmla="*/ 375 h 398"/>
                  <a:gd name="T60" fmla="*/ 527 w 635"/>
                  <a:gd name="T61" fmla="*/ 350 h 398"/>
                  <a:gd name="T62" fmla="*/ 600 w 635"/>
                  <a:gd name="T63" fmla="*/ 271 h 398"/>
                  <a:gd name="T64" fmla="*/ 635 w 635"/>
                  <a:gd name="T65" fmla="*/ 166 h 398"/>
                  <a:gd name="T66" fmla="*/ 614 w 635"/>
                  <a:gd name="T67" fmla="*/ 64 h 398"/>
                  <a:gd name="T68" fmla="*/ 555 w 635"/>
                  <a:gd name="T69" fmla="*/ 6 h 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635" h="398">
                    <a:moveTo>
                      <a:pt x="555" y="6"/>
                    </a:moveTo>
                    <a:lnTo>
                      <a:pt x="544" y="0"/>
                    </a:lnTo>
                    <a:lnTo>
                      <a:pt x="521" y="3"/>
                    </a:lnTo>
                    <a:lnTo>
                      <a:pt x="504" y="18"/>
                    </a:lnTo>
                    <a:lnTo>
                      <a:pt x="495" y="39"/>
                    </a:lnTo>
                    <a:lnTo>
                      <a:pt x="496" y="52"/>
                    </a:lnTo>
                    <a:lnTo>
                      <a:pt x="514" y="113"/>
                    </a:lnTo>
                    <a:lnTo>
                      <a:pt x="530" y="177"/>
                    </a:lnTo>
                    <a:lnTo>
                      <a:pt x="527" y="202"/>
                    </a:lnTo>
                    <a:lnTo>
                      <a:pt x="515" y="226"/>
                    </a:lnTo>
                    <a:lnTo>
                      <a:pt x="494" y="251"/>
                    </a:lnTo>
                    <a:lnTo>
                      <a:pt x="478" y="262"/>
                    </a:lnTo>
                    <a:lnTo>
                      <a:pt x="453" y="278"/>
                    </a:lnTo>
                    <a:lnTo>
                      <a:pt x="403" y="291"/>
                    </a:lnTo>
                    <a:lnTo>
                      <a:pt x="370" y="284"/>
                    </a:lnTo>
                    <a:lnTo>
                      <a:pt x="352" y="272"/>
                    </a:lnTo>
                    <a:lnTo>
                      <a:pt x="339" y="252"/>
                    </a:lnTo>
                    <a:lnTo>
                      <a:pt x="332" y="226"/>
                    </a:lnTo>
                    <a:lnTo>
                      <a:pt x="332" y="209"/>
                    </a:lnTo>
                    <a:lnTo>
                      <a:pt x="331" y="198"/>
                    </a:lnTo>
                    <a:lnTo>
                      <a:pt x="324" y="180"/>
                    </a:lnTo>
                    <a:lnTo>
                      <a:pt x="303" y="164"/>
                    </a:lnTo>
                    <a:lnTo>
                      <a:pt x="268" y="164"/>
                    </a:lnTo>
                    <a:lnTo>
                      <a:pt x="246" y="180"/>
                    </a:lnTo>
                    <a:lnTo>
                      <a:pt x="237" y="198"/>
                    </a:lnTo>
                    <a:lnTo>
                      <a:pt x="236" y="209"/>
                    </a:lnTo>
                    <a:lnTo>
                      <a:pt x="233" y="231"/>
                    </a:lnTo>
                    <a:lnTo>
                      <a:pt x="220" y="268"/>
                    </a:lnTo>
                    <a:lnTo>
                      <a:pt x="196" y="297"/>
                    </a:lnTo>
                    <a:lnTo>
                      <a:pt x="160" y="310"/>
                    </a:lnTo>
                    <a:lnTo>
                      <a:pt x="137" y="307"/>
                    </a:lnTo>
                    <a:lnTo>
                      <a:pt x="122" y="304"/>
                    </a:lnTo>
                    <a:lnTo>
                      <a:pt x="102" y="294"/>
                    </a:lnTo>
                    <a:lnTo>
                      <a:pt x="83" y="270"/>
                    </a:lnTo>
                    <a:lnTo>
                      <a:pt x="76" y="228"/>
                    </a:lnTo>
                    <a:lnTo>
                      <a:pt x="83" y="182"/>
                    </a:lnTo>
                    <a:lnTo>
                      <a:pt x="88" y="162"/>
                    </a:lnTo>
                    <a:lnTo>
                      <a:pt x="90" y="149"/>
                    </a:lnTo>
                    <a:lnTo>
                      <a:pt x="80" y="131"/>
                    </a:lnTo>
                    <a:lnTo>
                      <a:pt x="62" y="126"/>
                    </a:lnTo>
                    <a:lnTo>
                      <a:pt x="43" y="130"/>
                    </a:lnTo>
                    <a:lnTo>
                      <a:pt x="34" y="139"/>
                    </a:lnTo>
                    <a:lnTo>
                      <a:pt x="23" y="157"/>
                    </a:lnTo>
                    <a:lnTo>
                      <a:pt x="7" y="193"/>
                    </a:lnTo>
                    <a:lnTo>
                      <a:pt x="0" y="232"/>
                    </a:lnTo>
                    <a:lnTo>
                      <a:pt x="3" y="268"/>
                    </a:lnTo>
                    <a:lnTo>
                      <a:pt x="13" y="304"/>
                    </a:lnTo>
                    <a:lnTo>
                      <a:pt x="31" y="336"/>
                    </a:lnTo>
                    <a:lnTo>
                      <a:pt x="59" y="362"/>
                    </a:lnTo>
                    <a:lnTo>
                      <a:pt x="93" y="383"/>
                    </a:lnTo>
                    <a:lnTo>
                      <a:pt x="113" y="390"/>
                    </a:lnTo>
                    <a:lnTo>
                      <a:pt x="139" y="398"/>
                    </a:lnTo>
                    <a:lnTo>
                      <a:pt x="187" y="398"/>
                    </a:lnTo>
                    <a:lnTo>
                      <a:pt x="229" y="383"/>
                    </a:lnTo>
                    <a:lnTo>
                      <a:pt x="265" y="356"/>
                    </a:lnTo>
                    <a:lnTo>
                      <a:pt x="279" y="339"/>
                    </a:lnTo>
                    <a:lnTo>
                      <a:pt x="299" y="356"/>
                    </a:lnTo>
                    <a:lnTo>
                      <a:pt x="350" y="379"/>
                    </a:lnTo>
                    <a:lnTo>
                      <a:pt x="409" y="386"/>
                    </a:lnTo>
                    <a:lnTo>
                      <a:pt x="470" y="375"/>
                    </a:lnTo>
                    <a:lnTo>
                      <a:pt x="502" y="362"/>
                    </a:lnTo>
                    <a:lnTo>
                      <a:pt x="527" y="350"/>
                    </a:lnTo>
                    <a:lnTo>
                      <a:pt x="567" y="316"/>
                    </a:lnTo>
                    <a:lnTo>
                      <a:pt x="600" y="271"/>
                    </a:lnTo>
                    <a:lnTo>
                      <a:pt x="623" y="221"/>
                    </a:lnTo>
                    <a:lnTo>
                      <a:pt x="635" y="166"/>
                    </a:lnTo>
                    <a:lnTo>
                      <a:pt x="632" y="113"/>
                    </a:lnTo>
                    <a:lnTo>
                      <a:pt x="614" y="64"/>
                    </a:lnTo>
                    <a:lnTo>
                      <a:pt x="581" y="23"/>
                    </a:lnTo>
                    <a:lnTo>
                      <a:pt x="555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7" name="Freeform 19"/>
              <p:cNvSpPr>
                <a:spLocks/>
              </p:cNvSpPr>
              <p:nvPr/>
            </p:nvSpPr>
            <p:spPr bwMode="auto">
              <a:xfrm>
                <a:off x="1655" y="2515"/>
                <a:ext cx="176" cy="179"/>
              </a:xfrm>
              <a:custGeom>
                <a:avLst/>
                <a:gdLst>
                  <a:gd name="T0" fmla="*/ 301 w 528"/>
                  <a:gd name="T1" fmla="*/ 1 h 538"/>
                  <a:gd name="T2" fmla="*/ 268 w 528"/>
                  <a:gd name="T3" fmla="*/ 27 h 538"/>
                  <a:gd name="T4" fmla="*/ 273 w 528"/>
                  <a:gd name="T5" fmla="*/ 82 h 538"/>
                  <a:gd name="T6" fmla="*/ 298 w 528"/>
                  <a:gd name="T7" fmla="*/ 95 h 538"/>
                  <a:gd name="T8" fmla="*/ 373 w 528"/>
                  <a:gd name="T9" fmla="*/ 112 h 538"/>
                  <a:gd name="T10" fmla="*/ 419 w 528"/>
                  <a:gd name="T11" fmla="*/ 145 h 538"/>
                  <a:gd name="T12" fmla="*/ 423 w 528"/>
                  <a:gd name="T13" fmla="*/ 191 h 538"/>
                  <a:gd name="T14" fmla="*/ 409 w 528"/>
                  <a:gd name="T15" fmla="*/ 220 h 538"/>
                  <a:gd name="T16" fmla="*/ 357 w 528"/>
                  <a:gd name="T17" fmla="*/ 265 h 538"/>
                  <a:gd name="T18" fmla="*/ 245 w 528"/>
                  <a:gd name="T19" fmla="*/ 269 h 538"/>
                  <a:gd name="T20" fmla="*/ 207 w 528"/>
                  <a:gd name="T21" fmla="*/ 256 h 538"/>
                  <a:gd name="T22" fmla="*/ 188 w 528"/>
                  <a:gd name="T23" fmla="*/ 250 h 538"/>
                  <a:gd name="T24" fmla="*/ 150 w 528"/>
                  <a:gd name="T25" fmla="*/ 268 h 538"/>
                  <a:gd name="T26" fmla="*/ 141 w 528"/>
                  <a:gd name="T27" fmla="*/ 324 h 538"/>
                  <a:gd name="T28" fmla="*/ 161 w 528"/>
                  <a:gd name="T29" fmla="*/ 341 h 538"/>
                  <a:gd name="T30" fmla="*/ 173 w 528"/>
                  <a:gd name="T31" fmla="*/ 347 h 538"/>
                  <a:gd name="T32" fmla="*/ 178 w 528"/>
                  <a:gd name="T33" fmla="*/ 348 h 538"/>
                  <a:gd name="T34" fmla="*/ 184 w 528"/>
                  <a:gd name="T35" fmla="*/ 351 h 538"/>
                  <a:gd name="T36" fmla="*/ 220 w 528"/>
                  <a:gd name="T37" fmla="*/ 367 h 538"/>
                  <a:gd name="T38" fmla="*/ 243 w 528"/>
                  <a:gd name="T39" fmla="*/ 399 h 538"/>
                  <a:gd name="T40" fmla="*/ 180 w 528"/>
                  <a:gd name="T41" fmla="*/ 443 h 538"/>
                  <a:gd name="T42" fmla="*/ 131 w 528"/>
                  <a:gd name="T43" fmla="*/ 456 h 538"/>
                  <a:gd name="T44" fmla="*/ 62 w 528"/>
                  <a:gd name="T45" fmla="*/ 456 h 538"/>
                  <a:gd name="T46" fmla="*/ 50 w 528"/>
                  <a:gd name="T47" fmla="*/ 443 h 538"/>
                  <a:gd name="T48" fmla="*/ 10 w 528"/>
                  <a:gd name="T49" fmla="*/ 446 h 538"/>
                  <a:gd name="T50" fmla="*/ 3 w 528"/>
                  <a:gd name="T51" fmla="*/ 475 h 538"/>
                  <a:gd name="T52" fmla="*/ 45 w 528"/>
                  <a:gd name="T53" fmla="*/ 525 h 538"/>
                  <a:gd name="T54" fmla="*/ 134 w 528"/>
                  <a:gd name="T55" fmla="*/ 538 h 538"/>
                  <a:gd name="T56" fmla="*/ 190 w 528"/>
                  <a:gd name="T57" fmla="*/ 528 h 538"/>
                  <a:gd name="T58" fmla="*/ 302 w 528"/>
                  <a:gd name="T59" fmla="*/ 465 h 538"/>
                  <a:gd name="T60" fmla="*/ 355 w 528"/>
                  <a:gd name="T61" fmla="*/ 383 h 538"/>
                  <a:gd name="T62" fmla="*/ 357 w 528"/>
                  <a:gd name="T63" fmla="*/ 366 h 538"/>
                  <a:gd name="T64" fmla="*/ 425 w 528"/>
                  <a:gd name="T65" fmla="*/ 341 h 538"/>
                  <a:gd name="T66" fmla="*/ 497 w 528"/>
                  <a:gd name="T67" fmla="*/ 271 h 538"/>
                  <a:gd name="T68" fmla="*/ 520 w 528"/>
                  <a:gd name="T69" fmla="*/ 220 h 538"/>
                  <a:gd name="T70" fmla="*/ 520 w 528"/>
                  <a:gd name="T71" fmla="*/ 127 h 538"/>
                  <a:gd name="T72" fmla="*/ 469 w 528"/>
                  <a:gd name="T73" fmla="*/ 53 h 538"/>
                  <a:gd name="T74" fmla="*/ 384 w 528"/>
                  <a:gd name="T75" fmla="*/ 9 h 538"/>
                  <a:gd name="T76" fmla="*/ 311 w 528"/>
                  <a:gd name="T77" fmla="*/ 0 h 5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28" h="538">
                    <a:moveTo>
                      <a:pt x="311" y="0"/>
                    </a:moveTo>
                    <a:lnTo>
                      <a:pt x="301" y="1"/>
                    </a:lnTo>
                    <a:lnTo>
                      <a:pt x="285" y="9"/>
                    </a:lnTo>
                    <a:lnTo>
                      <a:pt x="268" y="27"/>
                    </a:lnTo>
                    <a:lnTo>
                      <a:pt x="263" y="60"/>
                    </a:lnTo>
                    <a:lnTo>
                      <a:pt x="273" y="82"/>
                    </a:lnTo>
                    <a:lnTo>
                      <a:pt x="288" y="92"/>
                    </a:lnTo>
                    <a:lnTo>
                      <a:pt x="298" y="95"/>
                    </a:lnTo>
                    <a:lnTo>
                      <a:pt x="321" y="99"/>
                    </a:lnTo>
                    <a:lnTo>
                      <a:pt x="373" y="112"/>
                    </a:lnTo>
                    <a:lnTo>
                      <a:pt x="404" y="129"/>
                    </a:lnTo>
                    <a:lnTo>
                      <a:pt x="419" y="145"/>
                    </a:lnTo>
                    <a:lnTo>
                      <a:pt x="426" y="165"/>
                    </a:lnTo>
                    <a:lnTo>
                      <a:pt x="423" y="191"/>
                    </a:lnTo>
                    <a:lnTo>
                      <a:pt x="416" y="206"/>
                    </a:lnTo>
                    <a:lnTo>
                      <a:pt x="409" y="220"/>
                    </a:lnTo>
                    <a:lnTo>
                      <a:pt x="391" y="242"/>
                    </a:lnTo>
                    <a:lnTo>
                      <a:pt x="357" y="265"/>
                    </a:lnTo>
                    <a:lnTo>
                      <a:pt x="302" y="276"/>
                    </a:lnTo>
                    <a:lnTo>
                      <a:pt x="245" y="269"/>
                    </a:lnTo>
                    <a:lnTo>
                      <a:pt x="217" y="260"/>
                    </a:lnTo>
                    <a:lnTo>
                      <a:pt x="207" y="256"/>
                    </a:lnTo>
                    <a:lnTo>
                      <a:pt x="199" y="253"/>
                    </a:lnTo>
                    <a:lnTo>
                      <a:pt x="188" y="250"/>
                    </a:lnTo>
                    <a:lnTo>
                      <a:pt x="171" y="253"/>
                    </a:lnTo>
                    <a:lnTo>
                      <a:pt x="150" y="268"/>
                    </a:lnTo>
                    <a:lnTo>
                      <a:pt x="135" y="299"/>
                    </a:lnTo>
                    <a:lnTo>
                      <a:pt x="141" y="324"/>
                    </a:lnTo>
                    <a:lnTo>
                      <a:pt x="151" y="337"/>
                    </a:lnTo>
                    <a:lnTo>
                      <a:pt x="161" y="341"/>
                    </a:lnTo>
                    <a:lnTo>
                      <a:pt x="167" y="344"/>
                    </a:lnTo>
                    <a:lnTo>
                      <a:pt x="173" y="347"/>
                    </a:lnTo>
                    <a:lnTo>
                      <a:pt x="173" y="347"/>
                    </a:lnTo>
                    <a:lnTo>
                      <a:pt x="178" y="348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220" y="367"/>
                    </a:lnTo>
                    <a:lnTo>
                      <a:pt x="252" y="386"/>
                    </a:lnTo>
                    <a:lnTo>
                      <a:pt x="243" y="399"/>
                    </a:lnTo>
                    <a:lnTo>
                      <a:pt x="220" y="420"/>
                    </a:lnTo>
                    <a:lnTo>
                      <a:pt x="180" y="443"/>
                    </a:lnTo>
                    <a:lnTo>
                      <a:pt x="150" y="452"/>
                    </a:lnTo>
                    <a:lnTo>
                      <a:pt x="131" y="456"/>
                    </a:lnTo>
                    <a:lnTo>
                      <a:pt x="85" y="459"/>
                    </a:lnTo>
                    <a:lnTo>
                      <a:pt x="62" y="456"/>
                    </a:lnTo>
                    <a:lnTo>
                      <a:pt x="57" y="453"/>
                    </a:lnTo>
                    <a:lnTo>
                      <a:pt x="50" y="443"/>
                    </a:lnTo>
                    <a:lnTo>
                      <a:pt x="30" y="438"/>
                    </a:lnTo>
                    <a:lnTo>
                      <a:pt x="10" y="446"/>
                    </a:lnTo>
                    <a:lnTo>
                      <a:pt x="0" y="463"/>
                    </a:lnTo>
                    <a:lnTo>
                      <a:pt x="3" y="475"/>
                    </a:lnTo>
                    <a:lnTo>
                      <a:pt x="13" y="498"/>
                    </a:lnTo>
                    <a:lnTo>
                      <a:pt x="45" y="525"/>
                    </a:lnTo>
                    <a:lnTo>
                      <a:pt x="88" y="537"/>
                    </a:lnTo>
                    <a:lnTo>
                      <a:pt x="134" y="538"/>
                    </a:lnTo>
                    <a:lnTo>
                      <a:pt x="155" y="534"/>
                    </a:lnTo>
                    <a:lnTo>
                      <a:pt x="190" y="528"/>
                    </a:lnTo>
                    <a:lnTo>
                      <a:pt x="250" y="504"/>
                    </a:lnTo>
                    <a:lnTo>
                      <a:pt x="302" y="465"/>
                    </a:lnTo>
                    <a:lnTo>
                      <a:pt x="341" y="414"/>
                    </a:lnTo>
                    <a:lnTo>
                      <a:pt x="355" y="383"/>
                    </a:lnTo>
                    <a:lnTo>
                      <a:pt x="358" y="374"/>
                    </a:lnTo>
                    <a:lnTo>
                      <a:pt x="357" y="366"/>
                    </a:lnTo>
                    <a:lnTo>
                      <a:pt x="381" y="360"/>
                    </a:lnTo>
                    <a:lnTo>
                      <a:pt x="425" y="341"/>
                    </a:lnTo>
                    <a:lnTo>
                      <a:pt x="463" y="311"/>
                    </a:lnTo>
                    <a:lnTo>
                      <a:pt x="497" y="271"/>
                    </a:lnTo>
                    <a:lnTo>
                      <a:pt x="509" y="246"/>
                    </a:lnTo>
                    <a:lnTo>
                      <a:pt x="520" y="220"/>
                    </a:lnTo>
                    <a:lnTo>
                      <a:pt x="528" y="171"/>
                    </a:lnTo>
                    <a:lnTo>
                      <a:pt x="520" y="127"/>
                    </a:lnTo>
                    <a:lnTo>
                      <a:pt x="499" y="86"/>
                    </a:lnTo>
                    <a:lnTo>
                      <a:pt x="469" y="53"/>
                    </a:lnTo>
                    <a:lnTo>
                      <a:pt x="430" y="26"/>
                    </a:lnTo>
                    <a:lnTo>
                      <a:pt x="384" y="9"/>
                    </a:lnTo>
                    <a:lnTo>
                      <a:pt x="337" y="0"/>
                    </a:lnTo>
                    <a:lnTo>
                      <a:pt x="31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8" name="Freeform 20"/>
              <p:cNvSpPr>
                <a:spLocks/>
              </p:cNvSpPr>
              <p:nvPr/>
            </p:nvSpPr>
            <p:spPr bwMode="auto">
              <a:xfrm>
                <a:off x="1665" y="2702"/>
                <a:ext cx="205" cy="210"/>
              </a:xfrm>
              <a:custGeom>
                <a:avLst/>
                <a:gdLst>
                  <a:gd name="T0" fmla="*/ 388 w 613"/>
                  <a:gd name="T1" fmla="*/ 3 h 630"/>
                  <a:gd name="T2" fmla="*/ 357 w 613"/>
                  <a:gd name="T3" fmla="*/ 52 h 630"/>
                  <a:gd name="T4" fmla="*/ 381 w 613"/>
                  <a:gd name="T5" fmla="*/ 89 h 630"/>
                  <a:gd name="T6" fmla="*/ 466 w 613"/>
                  <a:gd name="T7" fmla="*/ 128 h 630"/>
                  <a:gd name="T8" fmla="*/ 511 w 613"/>
                  <a:gd name="T9" fmla="*/ 174 h 630"/>
                  <a:gd name="T10" fmla="*/ 506 w 613"/>
                  <a:gd name="T11" fmla="*/ 230 h 630"/>
                  <a:gd name="T12" fmla="*/ 486 w 613"/>
                  <a:gd name="T13" fmla="*/ 265 h 630"/>
                  <a:gd name="T14" fmla="*/ 431 w 613"/>
                  <a:gd name="T15" fmla="*/ 307 h 630"/>
                  <a:gd name="T16" fmla="*/ 349 w 613"/>
                  <a:gd name="T17" fmla="*/ 312 h 630"/>
                  <a:gd name="T18" fmla="*/ 257 w 613"/>
                  <a:gd name="T19" fmla="*/ 265 h 630"/>
                  <a:gd name="T20" fmla="*/ 253 w 613"/>
                  <a:gd name="T21" fmla="*/ 260 h 630"/>
                  <a:gd name="T22" fmla="*/ 239 w 613"/>
                  <a:gd name="T23" fmla="*/ 252 h 630"/>
                  <a:gd name="T24" fmla="*/ 198 w 613"/>
                  <a:gd name="T25" fmla="*/ 256 h 630"/>
                  <a:gd name="T26" fmla="*/ 175 w 613"/>
                  <a:gd name="T27" fmla="*/ 311 h 630"/>
                  <a:gd name="T28" fmla="*/ 188 w 613"/>
                  <a:gd name="T29" fmla="*/ 334 h 630"/>
                  <a:gd name="T30" fmla="*/ 214 w 613"/>
                  <a:gd name="T31" fmla="*/ 354 h 630"/>
                  <a:gd name="T32" fmla="*/ 256 w 613"/>
                  <a:gd name="T33" fmla="*/ 422 h 630"/>
                  <a:gd name="T34" fmla="*/ 224 w 613"/>
                  <a:gd name="T35" fmla="*/ 512 h 630"/>
                  <a:gd name="T36" fmla="*/ 180 w 613"/>
                  <a:gd name="T37" fmla="*/ 543 h 630"/>
                  <a:gd name="T38" fmla="*/ 119 w 613"/>
                  <a:gd name="T39" fmla="*/ 547 h 630"/>
                  <a:gd name="T40" fmla="*/ 72 w 613"/>
                  <a:gd name="T41" fmla="*/ 495 h 630"/>
                  <a:gd name="T42" fmla="*/ 51 w 613"/>
                  <a:gd name="T43" fmla="*/ 397 h 630"/>
                  <a:gd name="T44" fmla="*/ 37 w 613"/>
                  <a:gd name="T45" fmla="*/ 374 h 630"/>
                  <a:gd name="T46" fmla="*/ 5 w 613"/>
                  <a:gd name="T47" fmla="*/ 387 h 630"/>
                  <a:gd name="T48" fmla="*/ 0 w 613"/>
                  <a:gd name="T49" fmla="*/ 425 h 630"/>
                  <a:gd name="T50" fmla="*/ 13 w 613"/>
                  <a:gd name="T51" fmla="*/ 540 h 630"/>
                  <a:gd name="T52" fmla="*/ 66 w 613"/>
                  <a:gd name="T53" fmla="*/ 607 h 630"/>
                  <a:gd name="T54" fmla="*/ 131 w 613"/>
                  <a:gd name="T55" fmla="*/ 630 h 630"/>
                  <a:gd name="T56" fmla="*/ 220 w 613"/>
                  <a:gd name="T57" fmla="*/ 615 h 630"/>
                  <a:gd name="T58" fmla="*/ 263 w 613"/>
                  <a:gd name="T59" fmla="*/ 594 h 630"/>
                  <a:gd name="T60" fmla="*/ 329 w 613"/>
                  <a:gd name="T61" fmla="*/ 522 h 630"/>
                  <a:gd name="T62" fmla="*/ 352 w 613"/>
                  <a:gd name="T63" fmla="*/ 452 h 630"/>
                  <a:gd name="T64" fmla="*/ 352 w 613"/>
                  <a:gd name="T65" fmla="*/ 410 h 630"/>
                  <a:gd name="T66" fmla="*/ 446 w 613"/>
                  <a:gd name="T67" fmla="*/ 404 h 630"/>
                  <a:gd name="T68" fmla="*/ 555 w 613"/>
                  <a:gd name="T69" fmla="*/ 338 h 630"/>
                  <a:gd name="T70" fmla="*/ 594 w 613"/>
                  <a:gd name="T71" fmla="*/ 283 h 630"/>
                  <a:gd name="T72" fmla="*/ 613 w 613"/>
                  <a:gd name="T73" fmla="*/ 177 h 630"/>
                  <a:gd name="T74" fmla="*/ 574 w 613"/>
                  <a:gd name="T75" fmla="*/ 82 h 630"/>
                  <a:gd name="T76" fmla="*/ 489 w 613"/>
                  <a:gd name="T77" fmla="*/ 17 h 630"/>
                  <a:gd name="T78" fmla="*/ 404 w 613"/>
                  <a:gd name="T79" fmla="*/ 0 h 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13" h="630">
                    <a:moveTo>
                      <a:pt x="404" y="0"/>
                    </a:moveTo>
                    <a:lnTo>
                      <a:pt x="388" y="3"/>
                    </a:lnTo>
                    <a:lnTo>
                      <a:pt x="365" y="21"/>
                    </a:lnTo>
                    <a:lnTo>
                      <a:pt x="357" y="52"/>
                    </a:lnTo>
                    <a:lnTo>
                      <a:pt x="367" y="79"/>
                    </a:lnTo>
                    <a:lnTo>
                      <a:pt x="381" y="89"/>
                    </a:lnTo>
                    <a:lnTo>
                      <a:pt x="410" y="101"/>
                    </a:lnTo>
                    <a:lnTo>
                      <a:pt x="466" y="128"/>
                    </a:lnTo>
                    <a:lnTo>
                      <a:pt x="498" y="152"/>
                    </a:lnTo>
                    <a:lnTo>
                      <a:pt x="511" y="174"/>
                    </a:lnTo>
                    <a:lnTo>
                      <a:pt x="515" y="200"/>
                    </a:lnTo>
                    <a:lnTo>
                      <a:pt x="506" y="230"/>
                    </a:lnTo>
                    <a:lnTo>
                      <a:pt x="498" y="249"/>
                    </a:lnTo>
                    <a:lnTo>
                      <a:pt x="486" y="265"/>
                    </a:lnTo>
                    <a:lnTo>
                      <a:pt x="462" y="291"/>
                    </a:lnTo>
                    <a:lnTo>
                      <a:pt x="431" y="307"/>
                    </a:lnTo>
                    <a:lnTo>
                      <a:pt x="400" y="314"/>
                    </a:lnTo>
                    <a:lnTo>
                      <a:pt x="349" y="312"/>
                    </a:lnTo>
                    <a:lnTo>
                      <a:pt x="285" y="286"/>
                    </a:lnTo>
                    <a:lnTo>
                      <a:pt x="257" y="265"/>
                    </a:lnTo>
                    <a:lnTo>
                      <a:pt x="257" y="265"/>
                    </a:lnTo>
                    <a:lnTo>
                      <a:pt x="253" y="260"/>
                    </a:lnTo>
                    <a:lnTo>
                      <a:pt x="247" y="258"/>
                    </a:lnTo>
                    <a:lnTo>
                      <a:pt x="239" y="252"/>
                    </a:lnTo>
                    <a:lnTo>
                      <a:pt x="223" y="249"/>
                    </a:lnTo>
                    <a:lnTo>
                      <a:pt x="198" y="256"/>
                    </a:lnTo>
                    <a:lnTo>
                      <a:pt x="177" y="285"/>
                    </a:lnTo>
                    <a:lnTo>
                      <a:pt x="175" y="311"/>
                    </a:lnTo>
                    <a:lnTo>
                      <a:pt x="181" y="327"/>
                    </a:lnTo>
                    <a:lnTo>
                      <a:pt x="188" y="334"/>
                    </a:lnTo>
                    <a:lnTo>
                      <a:pt x="201" y="344"/>
                    </a:lnTo>
                    <a:lnTo>
                      <a:pt x="214" y="354"/>
                    </a:lnTo>
                    <a:lnTo>
                      <a:pt x="234" y="376"/>
                    </a:lnTo>
                    <a:lnTo>
                      <a:pt x="256" y="422"/>
                    </a:lnTo>
                    <a:lnTo>
                      <a:pt x="253" y="469"/>
                    </a:lnTo>
                    <a:lnTo>
                      <a:pt x="224" y="512"/>
                    </a:lnTo>
                    <a:lnTo>
                      <a:pt x="198" y="531"/>
                    </a:lnTo>
                    <a:lnTo>
                      <a:pt x="180" y="543"/>
                    </a:lnTo>
                    <a:lnTo>
                      <a:pt x="146" y="551"/>
                    </a:lnTo>
                    <a:lnTo>
                      <a:pt x="119" y="547"/>
                    </a:lnTo>
                    <a:lnTo>
                      <a:pt x="96" y="533"/>
                    </a:lnTo>
                    <a:lnTo>
                      <a:pt x="72" y="495"/>
                    </a:lnTo>
                    <a:lnTo>
                      <a:pt x="54" y="430"/>
                    </a:lnTo>
                    <a:lnTo>
                      <a:pt x="51" y="397"/>
                    </a:lnTo>
                    <a:lnTo>
                      <a:pt x="50" y="386"/>
                    </a:lnTo>
                    <a:lnTo>
                      <a:pt x="37" y="374"/>
                    </a:lnTo>
                    <a:lnTo>
                      <a:pt x="20" y="374"/>
                    </a:lnTo>
                    <a:lnTo>
                      <a:pt x="5" y="387"/>
                    </a:lnTo>
                    <a:lnTo>
                      <a:pt x="2" y="397"/>
                    </a:lnTo>
                    <a:lnTo>
                      <a:pt x="0" y="425"/>
                    </a:lnTo>
                    <a:lnTo>
                      <a:pt x="1" y="484"/>
                    </a:lnTo>
                    <a:lnTo>
                      <a:pt x="13" y="540"/>
                    </a:lnTo>
                    <a:lnTo>
                      <a:pt x="43" y="589"/>
                    </a:lnTo>
                    <a:lnTo>
                      <a:pt x="66" y="607"/>
                    </a:lnTo>
                    <a:lnTo>
                      <a:pt x="87" y="619"/>
                    </a:lnTo>
                    <a:lnTo>
                      <a:pt x="131" y="630"/>
                    </a:lnTo>
                    <a:lnTo>
                      <a:pt x="175" y="628"/>
                    </a:lnTo>
                    <a:lnTo>
                      <a:pt x="220" y="615"/>
                    </a:lnTo>
                    <a:lnTo>
                      <a:pt x="241" y="606"/>
                    </a:lnTo>
                    <a:lnTo>
                      <a:pt x="263" y="594"/>
                    </a:lnTo>
                    <a:lnTo>
                      <a:pt x="300" y="561"/>
                    </a:lnTo>
                    <a:lnTo>
                      <a:pt x="329" y="522"/>
                    </a:lnTo>
                    <a:lnTo>
                      <a:pt x="348" y="476"/>
                    </a:lnTo>
                    <a:lnTo>
                      <a:pt x="352" y="452"/>
                    </a:lnTo>
                    <a:lnTo>
                      <a:pt x="355" y="430"/>
                    </a:lnTo>
                    <a:lnTo>
                      <a:pt x="352" y="410"/>
                    </a:lnTo>
                    <a:lnTo>
                      <a:pt x="384" y="413"/>
                    </a:lnTo>
                    <a:lnTo>
                      <a:pt x="446" y="404"/>
                    </a:lnTo>
                    <a:lnTo>
                      <a:pt x="505" y="380"/>
                    </a:lnTo>
                    <a:lnTo>
                      <a:pt x="555" y="338"/>
                    </a:lnTo>
                    <a:lnTo>
                      <a:pt x="577" y="309"/>
                    </a:lnTo>
                    <a:lnTo>
                      <a:pt x="594" y="283"/>
                    </a:lnTo>
                    <a:lnTo>
                      <a:pt x="611" y="230"/>
                    </a:lnTo>
                    <a:lnTo>
                      <a:pt x="613" y="177"/>
                    </a:lnTo>
                    <a:lnTo>
                      <a:pt x="600" y="127"/>
                    </a:lnTo>
                    <a:lnTo>
                      <a:pt x="574" y="82"/>
                    </a:lnTo>
                    <a:lnTo>
                      <a:pt x="537" y="44"/>
                    </a:lnTo>
                    <a:lnTo>
                      <a:pt x="489" y="17"/>
                    </a:lnTo>
                    <a:lnTo>
                      <a:pt x="434" y="1"/>
                    </a:lnTo>
                    <a:lnTo>
                      <a:pt x="40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72" name="Group 31"/>
            <p:cNvGrpSpPr>
              <a:grpSpLocks noChangeAspect="1"/>
            </p:cNvGrpSpPr>
            <p:nvPr/>
          </p:nvGrpSpPr>
          <p:grpSpPr bwMode="auto">
            <a:xfrm>
              <a:off x="594443" y="5066831"/>
              <a:ext cx="167284" cy="203007"/>
              <a:chOff x="2647" y="1727"/>
              <a:chExt cx="192" cy="233"/>
            </a:xfrm>
            <a:solidFill>
              <a:schemeClr val="bg1">
                <a:lumMod val="85000"/>
              </a:schemeClr>
            </a:solidFill>
          </p:grpSpPr>
          <p:sp>
            <p:nvSpPr>
              <p:cNvPr id="73" name="Freeform 32"/>
              <p:cNvSpPr>
                <a:spLocks/>
              </p:cNvSpPr>
              <p:nvPr/>
            </p:nvSpPr>
            <p:spPr bwMode="auto">
              <a:xfrm>
                <a:off x="2699" y="1727"/>
                <a:ext cx="140" cy="152"/>
              </a:xfrm>
              <a:custGeom>
                <a:avLst/>
                <a:gdLst>
                  <a:gd name="T0" fmla="*/ 94 w 421"/>
                  <a:gd name="T1" fmla="*/ 455 h 455"/>
                  <a:gd name="T2" fmla="*/ 0 w 421"/>
                  <a:gd name="T3" fmla="*/ 362 h 455"/>
                  <a:gd name="T4" fmla="*/ 172 w 421"/>
                  <a:gd name="T5" fmla="*/ 191 h 455"/>
                  <a:gd name="T6" fmla="*/ 371 w 421"/>
                  <a:gd name="T7" fmla="*/ 1 h 455"/>
                  <a:gd name="T8" fmla="*/ 377 w 421"/>
                  <a:gd name="T9" fmla="*/ 0 h 455"/>
                  <a:gd name="T10" fmla="*/ 404 w 421"/>
                  <a:gd name="T11" fmla="*/ 4 h 455"/>
                  <a:gd name="T12" fmla="*/ 419 w 421"/>
                  <a:gd name="T13" fmla="*/ 21 h 455"/>
                  <a:gd name="T14" fmla="*/ 421 w 421"/>
                  <a:gd name="T15" fmla="*/ 37 h 455"/>
                  <a:gd name="T16" fmla="*/ 364 w 421"/>
                  <a:gd name="T17" fmla="*/ 120 h 455"/>
                  <a:gd name="T18" fmla="*/ 130 w 421"/>
                  <a:gd name="T19" fmla="*/ 410 h 455"/>
                  <a:gd name="T20" fmla="*/ 94 w 421"/>
                  <a:gd name="T21" fmla="*/ 455 h 4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21" h="455">
                    <a:moveTo>
                      <a:pt x="94" y="455"/>
                    </a:moveTo>
                    <a:lnTo>
                      <a:pt x="0" y="362"/>
                    </a:lnTo>
                    <a:lnTo>
                      <a:pt x="172" y="191"/>
                    </a:lnTo>
                    <a:lnTo>
                      <a:pt x="371" y="1"/>
                    </a:lnTo>
                    <a:lnTo>
                      <a:pt x="377" y="0"/>
                    </a:lnTo>
                    <a:lnTo>
                      <a:pt x="404" y="4"/>
                    </a:lnTo>
                    <a:lnTo>
                      <a:pt x="419" y="21"/>
                    </a:lnTo>
                    <a:lnTo>
                      <a:pt x="421" y="37"/>
                    </a:lnTo>
                    <a:lnTo>
                      <a:pt x="364" y="120"/>
                    </a:lnTo>
                    <a:lnTo>
                      <a:pt x="130" y="410"/>
                    </a:lnTo>
                    <a:lnTo>
                      <a:pt x="94" y="45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4" name="Freeform 33"/>
              <p:cNvSpPr>
                <a:spLocks/>
              </p:cNvSpPr>
              <p:nvPr/>
            </p:nvSpPr>
            <p:spPr bwMode="auto">
              <a:xfrm>
                <a:off x="2647" y="1856"/>
                <a:ext cx="76" cy="104"/>
              </a:xfrm>
              <a:custGeom>
                <a:avLst/>
                <a:gdLst>
                  <a:gd name="T0" fmla="*/ 22 w 226"/>
                  <a:gd name="T1" fmla="*/ 314 h 314"/>
                  <a:gd name="T2" fmla="*/ 21 w 226"/>
                  <a:gd name="T3" fmla="*/ 301 h 314"/>
                  <a:gd name="T4" fmla="*/ 37 w 226"/>
                  <a:gd name="T5" fmla="*/ 242 h 314"/>
                  <a:gd name="T6" fmla="*/ 63 w 226"/>
                  <a:gd name="T7" fmla="*/ 219 h 314"/>
                  <a:gd name="T8" fmla="*/ 90 w 226"/>
                  <a:gd name="T9" fmla="*/ 211 h 314"/>
                  <a:gd name="T10" fmla="*/ 107 w 226"/>
                  <a:gd name="T11" fmla="*/ 209 h 314"/>
                  <a:gd name="T12" fmla="*/ 125 w 226"/>
                  <a:gd name="T13" fmla="*/ 208 h 314"/>
                  <a:gd name="T14" fmla="*/ 153 w 226"/>
                  <a:gd name="T15" fmla="*/ 199 h 314"/>
                  <a:gd name="T16" fmla="*/ 188 w 226"/>
                  <a:gd name="T17" fmla="*/ 173 h 314"/>
                  <a:gd name="T18" fmla="*/ 223 w 226"/>
                  <a:gd name="T19" fmla="*/ 107 h 314"/>
                  <a:gd name="T20" fmla="*/ 226 w 226"/>
                  <a:gd name="T21" fmla="*/ 91 h 314"/>
                  <a:gd name="T22" fmla="*/ 132 w 226"/>
                  <a:gd name="T23" fmla="*/ 0 h 314"/>
                  <a:gd name="T24" fmla="*/ 96 w 226"/>
                  <a:gd name="T25" fmla="*/ 17 h 314"/>
                  <a:gd name="T26" fmla="*/ 44 w 226"/>
                  <a:gd name="T27" fmla="*/ 61 h 314"/>
                  <a:gd name="T28" fmla="*/ 13 w 226"/>
                  <a:gd name="T29" fmla="*/ 113 h 314"/>
                  <a:gd name="T30" fmla="*/ 0 w 226"/>
                  <a:gd name="T31" fmla="*/ 165 h 314"/>
                  <a:gd name="T32" fmla="*/ 2 w 226"/>
                  <a:gd name="T33" fmla="*/ 239 h 314"/>
                  <a:gd name="T34" fmla="*/ 19 w 226"/>
                  <a:gd name="T35" fmla="*/ 307 h 314"/>
                  <a:gd name="T36" fmla="*/ 22 w 226"/>
                  <a:gd name="T37" fmla="*/ 314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26" h="314">
                    <a:moveTo>
                      <a:pt x="22" y="314"/>
                    </a:moveTo>
                    <a:lnTo>
                      <a:pt x="21" y="301"/>
                    </a:lnTo>
                    <a:lnTo>
                      <a:pt x="37" y="242"/>
                    </a:lnTo>
                    <a:lnTo>
                      <a:pt x="63" y="219"/>
                    </a:lnTo>
                    <a:lnTo>
                      <a:pt x="90" y="211"/>
                    </a:lnTo>
                    <a:lnTo>
                      <a:pt x="107" y="209"/>
                    </a:lnTo>
                    <a:lnTo>
                      <a:pt x="125" y="208"/>
                    </a:lnTo>
                    <a:lnTo>
                      <a:pt x="153" y="199"/>
                    </a:lnTo>
                    <a:lnTo>
                      <a:pt x="188" y="173"/>
                    </a:lnTo>
                    <a:lnTo>
                      <a:pt x="223" y="107"/>
                    </a:lnTo>
                    <a:lnTo>
                      <a:pt x="226" y="91"/>
                    </a:lnTo>
                    <a:lnTo>
                      <a:pt x="132" y="0"/>
                    </a:lnTo>
                    <a:lnTo>
                      <a:pt x="96" y="17"/>
                    </a:lnTo>
                    <a:lnTo>
                      <a:pt x="44" y="61"/>
                    </a:lnTo>
                    <a:lnTo>
                      <a:pt x="13" y="113"/>
                    </a:lnTo>
                    <a:lnTo>
                      <a:pt x="0" y="165"/>
                    </a:lnTo>
                    <a:lnTo>
                      <a:pt x="2" y="239"/>
                    </a:lnTo>
                    <a:lnTo>
                      <a:pt x="19" y="307"/>
                    </a:lnTo>
                    <a:lnTo>
                      <a:pt x="22" y="3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2" name="Rectangle 2">
            <a:extLst>
              <a:ext uri="{FF2B5EF4-FFF2-40B4-BE49-F238E27FC236}">
                <a16:creationId xmlns:a16="http://schemas.microsoft.com/office/drawing/2014/main" id="{ABC764A1-D4FB-4714-A32E-7F6C7FEFA6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67ED2FD-D83A-46DB-87D3-C4D0D8E660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70026" y="94104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555C45E0-E21A-4931-A252-7E890F25AB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3433CBB-51FC-45D9-B08C-CD3EE9E7D6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F331218-D038-47B1-B52A-3A4D266030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7E2C049E-67C2-4972-990B-D9104D84A5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4957" y="836891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6385" name="_x488809192">
            <a:extLst>
              <a:ext uri="{FF2B5EF4-FFF2-40B4-BE49-F238E27FC236}">
                <a16:creationId xmlns:a16="http://schemas.microsoft.com/office/drawing/2014/main" id="{26FD5BE6-D3F9-4CF9-A1EA-469EF0FDA6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957" y="1294091"/>
            <a:ext cx="4319588" cy="4464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4">
            <a:extLst>
              <a:ext uri="{FF2B5EF4-FFF2-40B4-BE49-F238E27FC236}">
                <a16:creationId xmlns:a16="http://schemas.microsoft.com/office/drawing/2014/main" id="{A6DA1A59-3BC8-493E-AD04-6895F0248A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6387" name="_x488808328">
            <a:extLst>
              <a:ext uri="{FF2B5EF4-FFF2-40B4-BE49-F238E27FC236}">
                <a16:creationId xmlns:a16="http://schemas.microsoft.com/office/drawing/2014/main" id="{2361D749-0B2A-419B-BEA8-16CA275766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9701" y="1215578"/>
            <a:ext cx="4319588" cy="4464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54499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409575" y="419993"/>
            <a:ext cx="11372850" cy="6018014"/>
          </a:xfrm>
          <a:prstGeom prst="rect">
            <a:avLst/>
          </a:prstGeom>
          <a:solidFill>
            <a:schemeClr val="bg1"/>
          </a:solidFill>
          <a:ln w="187325">
            <a:noFill/>
          </a:ln>
          <a:effectLst>
            <a:outerShdw blurRad="431800" dist="241300" dir="5400000" sx="97000" sy="97000" algn="t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2" latinLnBrk="0">
              <a:lnSpc>
                <a:spcPct val="150000"/>
              </a:lnSpc>
              <a:defRPr/>
            </a:pPr>
            <a:r>
              <a:rPr lang="en-US" altLang="ko-KR" sz="2400" b="1" kern="0" dirty="0">
                <a:solidFill>
                  <a:prstClr val="black">
                    <a:lumMod val="50000"/>
                    <a:lumOff val="50000"/>
                  </a:prstClr>
                </a:solidFill>
              </a:rPr>
              <a:t>1</a:t>
            </a:r>
            <a:r>
              <a:rPr lang="ko-KR" altLang="en-US" sz="2400" b="1" kern="0" dirty="0">
                <a:solidFill>
                  <a:prstClr val="black">
                    <a:lumMod val="50000"/>
                    <a:lumOff val="50000"/>
                  </a:prstClr>
                </a:solidFill>
              </a:rPr>
              <a:t>차 설계 </a:t>
            </a:r>
            <a:r>
              <a:rPr lang="en-US" altLang="ko-KR" sz="2400" b="1" kern="0" dirty="0">
                <a:solidFill>
                  <a:prstClr val="black">
                    <a:lumMod val="50000"/>
                    <a:lumOff val="50000"/>
                  </a:prstClr>
                </a:solidFill>
              </a:rPr>
              <a:t>– </a:t>
            </a:r>
            <a:r>
              <a:rPr lang="ko-KR" altLang="en-US" sz="2400" b="1" kern="0" dirty="0">
                <a:solidFill>
                  <a:prstClr val="black">
                    <a:lumMod val="50000"/>
                    <a:lumOff val="50000"/>
                  </a:prstClr>
                </a:solidFill>
              </a:rPr>
              <a:t>시퀀스 다이어그램 </a:t>
            </a:r>
            <a:r>
              <a:rPr lang="en-US" altLang="ko-KR" sz="2400" b="1" kern="0" dirty="0">
                <a:solidFill>
                  <a:prstClr val="black">
                    <a:lumMod val="50000"/>
                    <a:lumOff val="50000"/>
                  </a:prstClr>
                </a:solidFill>
              </a:rPr>
              <a:t>(</a:t>
            </a:r>
            <a:r>
              <a:rPr lang="ko-KR" altLang="en-US" sz="2400" b="1" kern="0" dirty="0">
                <a:solidFill>
                  <a:prstClr val="black">
                    <a:lumMod val="50000"/>
                    <a:lumOff val="50000"/>
                  </a:prstClr>
                </a:solidFill>
              </a:rPr>
              <a:t>회원가입</a:t>
            </a:r>
            <a:r>
              <a:rPr lang="en-US" altLang="ko-KR" sz="2400" b="1" kern="0" dirty="0">
                <a:solidFill>
                  <a:prstClr val="black">
                    <a:lumMod val="50000"/>
                    <a:lumOff val="50000"/>
                  </a:prstClr>
                </a:solidFill>
              </a:rPr>
              <a:t>)</a:t>
            </a:r>
          </a:p>
          <a:p>
            <a:pPr lvl="2" latinLnBrk="0">
              <a:lnSpc>
                <a:spcPct val="150000"/>
              </a:lnSpc>
              <a:defRPr/>
            </a:pPr>
            <a:r>
              <a:rPr lang="ko-KR" altLang="en-US" sz="800" kern="0" dirty="0">
                <a:solidFill>
                  <a:prstClr val="white">
                    <a:lumMod val="75000"/>
                  </a:prstClr>
                </a:solidFill>
              </a:rPr>
              <a:t>전자 직거래 프로그램 구축</a:t>
            </a:r>
            <a:endParaRPr lang="ko-KR" altLang="en-US" sz="4400" kern="0" dirty="0">
              <a:solidFill>
                <a:prstClr val="white">
                  <a:lumMod val="75000"/>
                </a:prstClr>
              </a:solidFill>
            </a:endParaRPr>
          </a:p>
        </p:txBody>
      </p:sp>
      <p:grpSp>
        <p:nvGrpSpPr>
          <p:cNvPr id="63" name="그룹 62"/>
          <p:cNvGrpSpPr/>
          <p:nvPr/>
        </p:nvGrpSpPr>
        <p:grpSpPr>
          <a:xfrm>
            <a:off x="581527" y="419993"/>
            <a:ext cx="358273" cy="6018014"/>
            <a:chOff x="581527" y="419993"/>
            <a:chExt cx="358273" cy="6018014"/>
          </a:xfrm>
        </p:grpSpPr>
        <p:cxnSp>
          <p:nvCxnSpPr>
            <p:cNvPr id="64" name="직선 연결선 63"/>
            <p:cNvCxnSpPr/>
            <p:nvPr/>
          </p:nvCxnSpPr>
          <p:spPr>
            <a:xfrm>
              <a:off x="939800" y="419993"/>
              <a:ext cx="0" cy="6018014"/>
            </a:xfrm>
            <a:prstGeom prst="line">
              <a:avLst/>
            </a:prstGeom>
            <a:ln w="127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Freeform 9"/>
            <p:cNvSpPr>
              <a:spLocks/>
            </p:cNvSpPr>
            <p:nvPr/>
          </p:nvSpPr>
          <p:spPr bwMode="auto">
            <a:xfrm>
              <a:off x="612262" y="1494240"/>
              <a:ext cx="131646" cy="17373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66" name="Group 12"/>
            <p:cNvGrpSpPr>
              <a:grpSpLocks noChangeAspect="1"/>
            </p:cNvGrpSpPr>
            <p:nvPr/>
          </p:nvGrpSpPr>
          <p:grpSpPr bwMode="auto">
            <a:xfrm>
              <a:off x="581527" y="787428"/>
              <a:ext cx="193117" cy="153620"/>
              <a:chOff x="6124" y="305"/>
              <a:chExt cx="841" cy="669"/>
            </a:xfrm>
            <a:solidFill>
              <a:schemeClr val="tx1">
                <a:lumMod val="50000"/>
                <a:lumOff val="50000"/>
              </a:schemeClr>
            </a:solidFill>
          </p:grpSpPr>
          <p:sp>
            <p:nvSpPr>
              <p:cNvPr id="83" name="Freeform 13"/>
              <p:cNvSpPr>
                <a:spLocks/>
              </p:cNvSpPr>
              <p:nvPr/>
            </p:nvSpPr>
            <p:spPr bwMode="auto">
              <a:xfrm>
                <a:off x="6244" y="440"/>
                <a:ext cx="601" cy="534"/>
              </a:xfrm>
              <a:custGeom>
                <a:avLst/>
                <a:gdLst>
                  <a:gd name="T0" fmla="*/ 902 w 1802"/>
                  <a:gd name="T1" fmla="*/ 0 h 1602"/>
                  <a:gd name="T2" fmla="*/ 2 w 1802"/>
                  <a:gd name="T3" fmla="*/ 742 h 1602"/>
                  <a:gd name="T4" fmla="*/ 2 w 1802"/>
                  <a:gd name="T5" fmla="*/ 743 h 1602"/>
                  <a:gd name="T6" fmla="*/ 2 w 1802"/>
                  <a:gd name="T7" fmla="*/ 746 h 1602"/>
                  <a:gd name="T8" fmla="*/ 0 w 1802"/>
                  <a:gd name="T9" fmla="*/ 749 h 1602"/>
                  <a:gd name="T10" fmla="*/ 0 w 1802"/>
                  <a:gd name="T11" fmla="*/ 751 h 1602"/>
                  <a:gd name="T12" fmla="*/ 0 w 1802"/>
                  <a:gd name="T13" fmla="*/ 1501 h 1602"/>
                  <a:gd name="T14" fmla="*/ 2 w 1802"/>
                  <a:gd name="T15" fmla="*/ 1521 h 1602"/>
                  <a:gd name="T16" fmla="*/ 16 w 1802"/>
                  <a:gd name="T17" fmla="*/ 1557 h 1602"/>
                  <a:gd name="T18" fmla="*/ 30 w 1802"/>
                  <a:gd name="T19" fmla="*/ 1572 h 1602"/>
                  <a:gd name="T20" fmla="*/ 45 w 1802"/>
                  <a:gd name="T21" fmla="*/ 1586 h 1602"/>
                  <a:gd name="T22" fmla="*/ 81 w 1802"/>
                  <a:gd name="T23" fmla="*/ 1601 h 1602"/>
                  <a:gd name="T24" fmla="*/ 100 w 1802"/>
                  <a:gd name="T25" fmla="*/ 1602 h 1602"/>
                  <a:gd name="T26" fmla="*/ 702 w 1802"/>
                  <a:gd name="T27" fmla="*/ 1602 h 1602"/>
                  <a:gd name="T28" fmla="*/ 702 w 1802"/>
                  <a:gd name="T29" fmla="*/ 1001 h 1602"/>
                  <a:gd name="T30" fmla="*/ 1102 w 1802"/>
                  <a:gd name="T31" fmla="*/ 1001 h 1602"/>
                  <a:gd name="T32" fmla="*/ 1102 w 1802"/>
                  <a:gd name="T33" fmla="*/ 1602 h 1602"/>
                  <a:gd name="T34" fmla="*/ 1703 w 1802"/>
                  <a:gd name="T35" fmla="*/ 1602 h 1602"/>
                  <a:gd name="T36" fmla="*/ 1723 w 1802"/>
                  <a:gd name="T37" fmla="*/ 1601 h 1602"/>
                  <a:gd name="T38" fmla="*/ 1758 w 1802"/>
                  <a:gd name="T39" fmla="*/ 1586 h 1602"/>
                  <a:gd name="T40" fmla="*/ 1773 w 1802"/>
                  <a:gd name="T41" fmla="*/ 1572 h 1602"/>
                  <a:gd name="T42" fmla="*/ 1786 w 1802"/>
                  <a:gd name="T43" fmla="*/ 1557 h 1602"/>
                  <a:gd name="T44" fmla="*/ 1802 w 1802"/>
                  <a:gd name="T45" fmla="*/ 1521 h 1602"/>
                  <a:gd name="T46" fmla="*/ 1802 w 1802"/>
                  <a:gd name="T47" fmla="*/ 1501 h 1602"/>
                  <a:gd name="T48" fmla="*/ 1802 w 1802"/>
                  <a:gd name="T49" fmla="*/ 751 h 1602"/>
                  <a:gd name="T50" fmla="*/ 1802 w 1802"/>
                  <a:gd name="T51" fmla="*/ 745 h 1602"/>
                  <a:gd name="T52" fmla="*/ 1801 w 1802"/>
                  <a:gd name="T53" fmla="*/ 742 h 1602"/>
                  <a:gd name="T54" fmla="*/ 902 w 1802"/>
                  <a:gd name="T55" fmla="*/ 0 h 16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802" h="1602">
                    <a:moveTo>
                      <a:pt x="902" y="0"/>
                    </a:moveTo>
                    <a:lnTo>
                      <a:pt x="2" y="742"/>
                    </a:lnTo>
                    <a:lnTo>
                      <a:pt x="2" y="743"/>
                    </a:lnTo>
                    <a:lnTo>
                      <a:pt x="2" y="746"/>
                    </a:lnTo>
                    <a:lnTo>
                      <a:pt x="0" y="749"/>
                    </a:lnTo>
                    <a:lnTo>
                      <a:pt x="0" y="751"/>
                    </a:lnTo>
                    <a:lnTo>
                      <a:pt x="0" y="1501"/>
                    </a:lnTo>
                    <a:lnTo>
                      <a:pt x="2" y="1521"/>
                    </a:lnTo>
                    <a:lnTo>
                      <a:pt x="16" y="1557"/>
                    </a:lnTo>
                    <a:lnTo>
                      <a:pt x="30" y="1572"/>
                    </a:lnTo>
                    <a:lnTo>
                      <a:pt x="45" y="1586"/>
                    </a:lnTo>
                    <a:lnTo>
                      <a:pt x="81" y="1601"/>
                    </a:lnTo>
                    <a:lnTo>
                      <a:pt x="100" y="1602"/>
                    </a:lnTo>
                    <a:lnTo>
                      <a:pt x="702" y="1602"/>
                    </a:lnTo>
                    <a:lnTo>
                      <a:pt x="702" y="1001"/>
                    </a:lnTo>
                    <a:lnTo>
                      <a:pt x="1102" y="1001"/>
                    </a:lnTo>
                    <a:lnTo>
                      <a:pt x="1102" y="1602"/>
                    </a:lnTo>
                    <a:lnTo>
                      <a:pt x="1703" y="1602"/>
                    </a:lnTo>
                    <a:lnTo>
                      <a:pt x="1723" y="1601"/>
                    </a:lnTo>
                    <a:lnTo>
                      <a:pt x="1758" y="1586"/>
                    </a:lnTo>
                    <a:lnTo>
                      <a:pt x="1773" y="1572"/>
                    </a:lnTo>
                    <a:lnTo>
                      <a:pt x="1786" y="1557"/>
                    </a:lnTo>
                    <a:lnTo>
                      <a:pt x="1802" y="1521"/>
                    </a:lnTo>
                    <a:lnTo>
                      <a:pt x="1802" y="1501"/>
                    </a:lnTo>
                    <a:lnTo>
                      <a:pt x="1802" y="751"/>
                    </a:lnTo>
                    <a:lnTo>
                      <a:pt x="1802" y="745"/>
                    </a:lnTo>
                    <a:lnTo>
                      <a:pt x="1801" y="742"/>
                    </a:lnTo>
                    <a:lnTo>
                      <a:pt x="90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4" name="Freeform 14"/>
              <p:cNvSpPr>
                <a:spLocks/>
              </p:cNvSpPr>
              <p:nvPr/>
            </p:nvSpPr>
            <p:spPr bwMode="auto">
              <a:xfrm>
                <a:off x="6124" y="305"/>
                <a:ext cx="841" cy="394"/>
              </a:xfrm>
              <a:custGeom>
                <a:avLst/>
                <a:gdLst>
                  <a:gd name="T0" fmla="*/ 2505 w 2522"/>
                  <a:gd name="T1" fmla="*/ 978 h 1181"/>
                  <a:gd name="T2" fmla="*/ 2162 w 2522"/>
                  <a:gd name="T3" fmla="*/ 694 h 1181"/>
                  <a:gd name="T4" fmla="*/ 2162 w 2522"/>
                  <a:gd name="T5" fmla="*/ 54 h 1181"/>
                  <a:gd name="T6" fmla="*/ 2162 w 2522"/>
                  <a:gd name="T7" fmla="*/ 44 h 1181"/>
                  <a:gd name="T8" fmla="*/ 2155 w 2522"/>
                  <a:gd name="T9" fmla="*/ 26 h 1181"/>
                  <a:gd name="T10" fmla="*/ 2149 w 2522"/>
                  <a:gd name="T11" fmla="*/ 18 h 1181"/>
                  <a:gd name="T12" fmla="*/ 2141 w 2522"/>
                  <a:gd name="T13" fmla="*/ 13 h 1181"/>
                  <a:gd name="T14" fmla="*/ 2123 w 2522"/>
                  <a:gd name="T15" fmla="*/ 5 h 1181"/>
                  <a:gd name="T16" fmla="*/ 2113 w 2522"/>
                  <a:gd name="T17" fmla="*/ 5 h 1181"/>
                  <a:gd name="T18" fmla="*/ 1812 w 2522"/>
                  <a:gd name="T19" fmla="*/ 5 h 1181"/>
                  <a:gd name="T20" fmla="*/ 1802 w 2522"/>
                  <a:gd name="T21" fmla="*/ 5 h 1181"/>
                  <a:gd name="T22" fmla="*/ 1783 w 2522"/>
                  <a:gd name="T23" fmla="*/ 13 h 1181"/>
                  <a:gd name="T24" fmla="*/ 1776 w 2522"/>
                  <a:gd name="T25" fmla="*/ 18 h 1181"/>
                  <a:gd name="T26" fmla="*/ 1770 w 2522"/>
                  <a:gd name="T27" fmla="*/ 26 h 1181"/>
                  <a:gd name="T28" fmla="*/ 1763 w 2522"/>
                  <a:gd name="T29" fmla="*/ 44 h 1181"/>
                  <a:gd name="T30" fmla="*/ 1762 w 2522"/>
                  <a:gd name="T31" fmla="*/ 54 h 1181"/>
                  <a:gd name="T32" fmla="*/ 1762 w 2522"/>
                  <a:gd name="T33" fmla="*/ 360 h 1181"/>
                  <a:gd name="T34" fmla="*/ 1380 w 2522"/>
                  <a:gd name="T35" fmla="*/ 41 h 1181"/>
                  <a:gd name="T36" fmla="*/ 1354 w 2522"/>
                  <a:gd name="T37" fmla="*/ 23 h 1181"/>
                  <a:gd name="T38" fmla="*/ 1295 w 2522"/>
                  <a:gd name="T39" fmla="*/ 1 h 1181"/>
                  <a:gd name="T40" fmla="*/ 1262 w 2522"/>
                  <a:gd name="T41" fmla="*/ 0 h 1181"/>
                  <a:gd name="T42" fmla="*/ 1227 w 2522"/>
                  <a:gd name="T43" fmla="*/ 1 h 1181"/>
                  <a:gd name="T44" fmla="*/ 1168 w 2522"/>
                  <a:gd name="T45" fmla="*/ 23 h 1181"/>
                  <a:gd name="T46" fmla="*/ 1142 w 2522"/>
                  <a:gd name="T47" fmla="*/ 41 h 1181"/>
                  <a:gd name="T48" fmla="*/ 17 w 2522"/>
                  <a:gd name="T49" fmla="*/ 978 h 1181"/>
                  <a:gd name="T50" fmla="*/ 10 w 2522"/>
                  <a:gd name="T51" fmla="*/ 985 h 1181"/>
                  <a:gd name="T52" fmla="*/ 1 w 2522"/>
                  <a:gd name="T53" fmla="*/ 1001 h 1181"/>
                  <a:gd name="T54" fmla="*/ 0 w 2522"/>
                  <a:gd name="T55" fmla="*/ 1012 h 1181"/>
                  <a:gd name="T56" fmla="*/ 0 w 2522"/>
                  <a:gd name="T57" fmla="*/ 1023 h 1181"/>
                  <a:gd name="T58" fmla="*/ 6 w 2522"/>
                  <a:gd name="T59" fmla="*/ 1040 h 1181"/>
                  <a:gd name="T60" fmla="*/ 12 w 2522"/>
                  <a:gd name="T61" fmla="*/ 1048 h 1181"/>
                  <a:gd name="T62" fmla="*/ 108 w 2522"/>
                  <a:gd name="T63" fmla="*/ 1164 h 1181"/>
                  <a:gd name="T64" fmla="*/ 122 w 2522"/>
                  <a:gd name="T65" fmla="*/ 1177 h 1181"/>
                  <a:gd name="T66" fmla="*/ 141 w 2522"/>
                  <a:gd name="T67" fmla="*/ 1181 h 1181"/>
                  <a:gd name="T68" fmla="*/ 160 w 2522"/>
                  <a:gd name="T69" fmla="*/ 1181 h 1181"/>
                  <a:gd name="T70" fmla="*/ 179 w 2522"/>
                  <a:gd name="T71" fmla="*/ 1171 h 1181"/>
                  <a:gd name="T72" fmla="*/ 1262 w 2522"/>
                  <a:gd name="T73" fmla="*/ 268 h 1181"/>
                  <a:gd name="T74" fmla="*/ 2344 w 2522"/>
                  <a:gd name="T75" fmla="*/ 1171 h 1181"/>
                  <a:gd name="T76" fmla="*/ 2358 w 2522"/>
                  <a:gd name="T77" fmla="*/ 1180 h 1181"/>
                  <a:gd name="T78" fmla="*/ 2377 w 2522"/>
                  <a:gd name="T79" fmla="*/ 1181 h 1181"/>
                  <a:gd name="T80" fmla="*/ 2383 w 2522"/>
                  <a:gd name="T81" fmla="*/ 1181 h 1181"/>
                  <a:gd name="T82" fmla="*/ 2401 w 2522"/>
                  <a:gd name="T83" fmla="*/ 1177 h 1181"/>
                  <a:gd name="T84" fmla="*/ 2414 w 2522"/>
                  <a:gd name="T85" fmla="*/ 1164 h 1181"/>
                  <a:gd name="T86" fmla="*/ 2512 w 2522"/>
                  <a:gd name="T87" fmla="*/ 1048 h 1181"/>
                  <a:gd name="T88" fmla="*/ 2518 w 2522"/>
                  <a:gd name="T89" fmla="*/ 1040 h 1181"/>
                  <a:gd name="T90" fmla="*/ 2522 w 2522"/>
                  <a:gd name="T91" fmla="*/ 1023 h 1181"/>
                  <a:gd name="T92" fmla="*/ 2522 w 2522"/>
                  <a:gd name="T93" fmla="*/ 1012 h 1181"/>
                  <a:gd name="T94" fmla="*/ 2521 w 2522"/>
                  <a:gd name="T95" fmla="*/ 1001 h 1181"/>
                  <a:gd name="T96" fmla="*/ 2512 w 2522"/>
                  <a:gd name="T97" fmla="*/ 985 h 1181"/>
                  <a:gd name="T98" fmla="*/ 2505 w 2522"/>
                  <a:gd name="T99" fmla="*/ 978 h 1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522" h="1181">
                    <a:moveTo>
                      <a:pt x="2505" y="978"/>
                    </a:moveTo>
                    <a:lnTo>
                      <a:pt x="2162" y="694"/>
                    </a:lnTo>
                    <a:lnTo>
                      <a:pt x="2162" y="54"/>
                    </a:lnTo>
                    <a:lnTo>
                      <a:pt x="2162" y="44"/>
                    </a:lnTo>
                    <a:lnTo>
                      <a:pt x="2155" y="26"/>
                    </a:lnTo>
                    <a:lnTo>
                      <a:pt x="2149" y="18"/>
                    </a:lnTo>
                    <a:lnTo>
                      <a:pt x="2141" y="13"/>
                    </a:lnTo>
                    <a:lnTo>
                      <a:pt x="2123" y="5"/>
                    </a:lnTo>
                    <a:lnTo>
                      <a:pt x="2113" y="5"/>
                    </a:lnTo>
                    <a:lnTo>
                      <a:pt x="1812" y="5"/>
                    </a:lnTo>
                    <a:lnTo>
                      <a:pt x="1802" y="5"/>
                    </a:lnTo>
                    <a:lnTo>
                      <a:pt x="1783" y="13"/>
                    </a:lnTo>
                    <a:lnTo>
                      <a:pt x="1776" y="18"/>
                    </a:lnTo>
                    <a:lnTo>
                      <a:pt x="1770" y="26"/>
                    </a:lnTo>
                    <a:lnTo>
                      <a:pt x="1763" y="44"/>
                    </a:lnTo>
                    <a:lnTo>
                      <a:pt x="1762" y="54"/>
                    </a:lnTo>
                    <a:lnTo>
                      <a:pt x="1762" y="360"/>
                    </a:lnTo>
                    <a:lnTo>
                      <a:pt x="1380" y="41"/>
                    </a:lnTo>
                    <a:lnTo>
                      <a:pt x="1354" y="23"/>
                    </a:lnTo>
                    <a:lnTo>
                      <a:pt x="1295" y="1"/>
                    </a:lnTo>
                    <a:lnTo>
                      <a:pt x="1262" y="0"/>
                    </a:lnTo>
                    <a:lnTo>
                      <a:pt x="1227" y="1"/>
                    </a:lnTo>
                    <a:lnTo>
                      <a:pt x="1168" y="23"/>
                    </a:lnTo>
                    <a:lnTo>
                      <a:pt x="1142" y="41"/>
                    </a:lnTo>
                    <a:lnTo>
                      <a:pt x="17" y="978"/>
                    </a:lnTo>
                    <a:lnTo>
                      <a:pt x="10" y="985"/>
                    </a:lnTo>
                    <a:lnTo>
                      <a:pt x="1" y="1001"/>
                    </a:lnTo>
                    <a:lnTo>
                      <a:pt x="0" y="1012"/>
                    </a:lnTo>
                    <a:lnTo>
                      <a:pt x="0" y="1023"/>
                    </a:lnTo>
                    <a:lnTo>
                      <a:pt x="6" y="1040"/>
                    </a:lnTo>
                    <a:lnTo>
                      <a:pt x="12" y="1048"/>
                    </a:lnTo>
                    <a:lnTo>
                      <a:pt x="108" y="1164"/>
                    </a:lnTo>
                    <a:lnTo>
                      <a:pt x="122" y="1177"/>
                    </a:lnTo>
                    <a:lnTo>
                      <a:pt x="141" y="1181"/>
                    </a:lnTo>
                    <a:lnTo>
                      <a:pt x="160" y="1181"/>
                    </a:lnTo>
                    <a:lnTo>
                      <a:pt x="179" y="1171"/>
                    </a:lnTo>
                    <a:lnTo>
                      <a:pt x="1262" y="268"/>
                    </a:lnTo>
                    <a:lnTo>
                      <a:pt x="2344" y="1171"/>
                    </a:lnTo>
                    <a:lnTo>
                      <a:pt x="2358" y="1180"/>
                    </a:lnTo>
                    <a:lnTo>
                      <a:pt x="2377" y="1181"/>
                    </a:lnTo>
                    <a:lnTo>
                      <a:pt x="2383" y="1181"/>
                    </a:lnTo>
                    <a:lnTo>
                      <a:pt x="2401" y="1177"/>
                    </a:lnTo>
                    <a:lnTo>
                      <a:pt x="2414" y="1164"/>
                    </a:lnTo>
                    <a:lnTo>
                      <a:pt x="2512" y="1048"/>
                    </a:lnTo>
                    <a:lnTo>
                      <a:pt x="2518" y="1040"/>
                    </a:lnTo>
                    <a:lnTo>
                      <a:pt x="2522" y="1023"/>
                    </a:lnTo>
                    <a:lnTo>
                      <a:pt x="2522" y="1012"/>
                    </a:lnTo>
                    <a:lnTo>
                      <a:pt x="2521" y="1001"/>
                    </a:lnTo>
                    <a:lnTo>
                      <a:pt x="2512" y="985"/>
                    </a:lnTo>
                    <a:lnTo>
                      <a:pt x="2505" y="97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67" name="Freeform 36"/>
            <p:cNvSpPr>
              <a:spLocks noEditPoints="1"/>
            </p:cNvSpPr>
            <p:nvPr/>
          </p:nvSpPr>
          <p:spPr bwMode="auto">
            <a:xfrm>
              <a:off x="625397" y="4336406"/>
              <a:ext cx="105376" cy="177233"/>
            </a:xfrm>
            <a:custGeom>
              <a:avLst/>
              <a:gdLst>
                <a:gd name="T0" fmla="*/ 937 w 1926"/>
                <a:gd name="T1" fmla="*/ 3639 h 4045"/>
                <a:gd name="T2" fmla="*/ 893 w 1926"/>
                <a:gd name="T3" fmla="*/ 3665 h 4045"/>
                <a:gd name="T4" fmla="*/ 863 w 1926"/>
                <a:gd name="T5" fmla="*/ 3712 h 4045"/>
                <a:gd name="T6" fmla="*/ 851 w 1926"/>
                <a:gd name="T7" fmla="*/ 3772 h 4045"/>
                <a:gd name="T8" fmla="*/ 863 w 1926"/>
                <a:gd name="T9" fmla="*/ 3832 h 4045"/>
                <a:gd name="T10" fmla="*/ 893 w 1926"/>
                <a:gd name="T11" fmla="*/ 3878 h 4045"/>
                <a:gd name="T12" fmla="*/ 937 w 1926"/>
                <a:gd name="T13" fmla="*/ 3905 h 4045"/>
                <a:gd name="T14" fmla="*/ 988 w 1926"/>
                <a:gd name="T15" fmla="*/ 3905 h 4045"/>
                <a:gd name="T16" fmla="*/ 1033 w 1926"/>
                <a:gd name="T17" fmla="*/ 3878 h 4045"/>
                <a:gd name="T18" fmla="*/ 1064 w 1926"/>
                <a:gd name="T19" fmla="*/ 3832 h 4045"/>
                <a:gd name="T20" fmla="*/ 1075 w 1926"/>
                <a:gd name="T21" fmla="*/ 3772 h 4045"/>
                <a:gd name="T22" fmla="*/ 1064 w 1926"/>
                <a:gd name="T23" fmla="*/ 3712 h 4045"/>
                <a:gd name="T24" fmla="*/ 1033 w 1926"/>
                <a:gd name="T25" fmla="*/ 3665 h 4045"/>
                <a:gd name="T26" fmla="*/ 988 w 1926"/>
                <a:gd name="T27" fmla="*/ 3639 h 4045"/>
                <a:gd name="T28" fmla="*/ 156 w 1926"/>
                <a:gd name="T29" fmla="*/ 434 h 4045"/>
                <a:gd name="T30" fmla="*/ 1770 w 1926"/>
                <a:gd name="T31" fmla="*/ 3540 h 4045"/>
                <a:gd name="T32" fmla="*/ 156 w 1926"/>
                <a:gd name="T33" fmla="*/ 434 h 4045"/>
                <a:gd name="T34" fmla="*/ 716 w 1926"/>
                <a:gd name="T35" fmla="*/ 200 h 4045"/>
                <a:gd name="T36" fmla="*/ 701 w 1926"/>
                <a:gd name="T37" fmla="*/ 217 h 4045"/>
                <a:gd name="T38" fmla="*/ 701 w 1926"/>
                <a:gd name="T39" fmla="*/ 243 h 4045"/>
                <a:gd name="T40" fmla="*/ 716 w 1926"/>
                <a:gd name="T41" fmla="*/ 260 h 4045"/>
                <a:gd name="T42" fmla="*/ 1199 w 1926"/>
                <a:gd name="T43" fmla="*/ 262 h 4045"/>
                <a:gd name="T44" fmla="*/ 1218 w 1926"/>
                <a:gd name="T45" fmla="*/ 254 h 4045"/>
                <a:gd name="T46" fmla="*/ 1226 w 1926"/>
                <a:gd name="T47" fmla="*/ 230 h 4045"/>
                <a:gd name="T48" fmla="*/ 1218 w 1926"/>
                <a:gd name="T49" fmla="*/ 207 h 4045"/>
                <a:gd name="T50" fmla="*/ 1199 w 1926"/>
                <a:gd name="T51" fmla="*/ 197 h 4045"/>
                <a:gd name="T52" fmla="*/ 224 w 1926"/>
                <a:gd name="T53" fmla="*/ 0 h 4045"/>
                <a:gd name="T54" fmla="*/ 1738 w 1926"/>
                <a:gd name="T55" fmla="*/ 4 h 4045"/>
                <a:gd name="T56" fmla="*/ 1805 w 1926"/>
                <a:gd name="T57" fmla="*/ 31 h 4045"/>
                <a:gd name="T58" fmla="*/ 1860 w 1926"/>
                <a:gd name="T59" fmla="*/ 81 h 4045"/>
                <a:gd name="T60" fmla="*/ 1900 w 1926"/>
                <a:gd name="T61" fmla="*/ 148 h 4045"/>
                <a:gd name="T62" fmla="*/ 1923 w 1926"/>
                <a:gd name="T63" fmla="*/ 229 h 4045"/>
                <a:gd name="T64" fmla="*/ 1926 w 1926"/>
                <a:gd name="T65" fmla="*/ 3772 h 4045"/>
                <a:gd name="T66" fmla="*/ 1915 w 1926"/>
                <a:gd name="T67" fmla="*/ 3857 h 4045"/>
                <a:gd name="T68" fmla="*/ 1882 w 1926"/>
                <a:gd name="T69" fmla="*/ 3932 h 4045"/>
                <a:gd name="T70" fmla="*/ 1834 w 1926"/>
                <a:gd name="T71" fmla="*/ 3992 h 4045"/>
                <a:gd name="T72" fmla="*/ 1773 w 1926"/>
                <a:gd name="T73" fmla="*/ 4032 h 4045"/>
                <a:gd name="T74" fmla="*/ 1702 w 1926"/>
                <a:gd name="T75" fmla="*/ 4045 h 4045"/>
                <a:gd name="T76" fmla="*/ 188 w 1926"/>
                <a:gd name="T77" fmla="*/ 4041 h 4045"/>
                <a:gd name="T78" fmla="*/ 122 w 1926"/>
                <a:gd name="T79" fmla="*/ 4014 h 4045"/>
                <a:gd name="T80" fmla="*/ 66 w 1926"/>
                <a:gd name="T81" fmla="*/ 3964 h 4045"/>
                <a:gd name="T82" fmla="*/ 25 w 1926"/>
                <a:gd name="T83" fmla="*/ 3897 h 4045"/>
                <a:gd name="T84" fmla="*/ 3 w 1926"/>
                <a:gd name="T85" fmla="*/ 3816 h 4045"/>
                <a:gd name="T86" fmla="*/ 0 w 1926"/>
                <a:gd name="T87" fmla="*/ 273 h 4045"/>
                <a:gd name="T88" fmla="*/ 12 w 1926"/>
                <a:gd name="T89" fmla="*/ 188 h 4045"/>
                <a:gd name="T90" fmla="*/ 43 w 1926"/>
                <a:gd name="T91" fmla="*/ 113 h 4045"/>
                <a:gd name="T92" fmla="*/ 92 w 1926"/>
                <a:gd name="T93" fmla="*/ 53 h 4045"/>
                <a:gd name="T94" fmla="*/ 154 w 1926"/>
                <a:gd name="T95" fmla="*/ 13 h 4045"/>
                <a:gd name="T96" fmla="*/ 224 w 1926"/>
                <a:gd name="T97" fmla="*/ 0 h 4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26" h="4045">
                  <a:moveTo>
                    <a:pt x="963" y="3636"/>
                  </a:moveTo>
                  <a:lnTo>
                    <a:pt x="937" y="3639"/>
                  </a:lnTo>
                  <a:lnTo>
                    <a:pt x="914" y="3649"/>
                  </a:lnTo>
                  <a:lnTo>
                    <a:pt x="893" y="3665"/>
                  </a:lnTo>
                  <a:lnTo>
                    <a:pt x="876" y="3686"/>
                  </a:lnTo>
                  <a:lnTo>
                    <a:pt x="863" y="3712"/>
                  </a:lnTo>
                  <a:lnTo>
                    <a:pt x="854" y="3741"/>
                  </a:lnTo>
                  <a:lnTo>
                    <a:pt x="851" y="3772"/>
                  </a:lnTo>
                  <a:lnTo>
                    <a:pt x="854" y="3804"/>
                  </a:lnTo>
                  <a:lnTo>
                    <a:pt x="863" y="3832"/>
                  </a:lnTo>
                  <a:lnTo>
                    <a:pt x="876" y="3857"/>
                  </a:lnTo>
                  <a:lnTo>
                    <a:pt x="893" y="3878"/>
                  </a:lnTo>
                  <a:lnTo>
                    <a:pt x="914" y="3894"/>
                  </a:lnTo>
                  <a:lnTo>
                    <a:pt x="937" y="3905"/>
                  </a:lnTo>
                  <a:lnTo>
                    <a:pt x="963" y="3909"/>
                  </a:lnTo>
                  <a:lnTo>
                    <a:pt x="988" y="3905"/>
                  </a:lnTo>
                  <a:lnTo>
                    <a:pt x="1013" y="3894"/>
                  </a:lnTo>
                  <a:lnTo>
                    <a:pt x="1033" y="3878"/>
                  </a:lnTo>
                  <a:lnTo>
                    <a:pt x="1051" y="3857"/>
                  </a:lnTo>
                  <a:lnTo>
                    <a:pt x="1064" y="3832"/>
                  </a:lnTo>
                  <a:lnTo>
                    <a:pt x="1072" y="3804"/>
                  </a:lnTo>
                  <a:lnTo>
                    <a:pt x="1075" y="3772"/>
                  </a:lnTo>
                  <a:lnTo>
                    <a:pt x="1072" y="3741"/>
                  </a:lnTo>
                  <a:lnTo>
                    <a:pt x="1064" y="3712"/>
                  </a:lnTo>
                  <a:lnTo>
                    <a:pt x="1051" y="3686"/>
                  </a:lnTo>
                  <a:lnTo>
                    <a:pt x="1033" y="3665"/>
                  </a:lnTo>
                  <a:lnTo>
                    <a:pt x="1013" y="3649"/>
                  </a:lnTo>
                  <a:lnTo>
                    <a:pt x="988" y="3639"/>
                  </a:lnTo>
                  <a:lnTo>
                    <a:pt x="963" y="3636"/>
                  </a:lnTo>
                  <a:close/>
                  <a:moveTo>
                    <a:pt x="156" y="434"/>
                  </a:moveTo>
                  <a:lnTo>
                    <a:pt x="156" y="3540"/>
                  </a:lnTo>
                  <a:lnTo>
                    <a:pt x="1770" y="3540"/>
                  </a:lnTo>
                  <a:lnTo>
                    <a:pt x="1770" y="434"/>
                  </a:lnTo>
                  <a:lnTo>
                    <a:pt x="156" y="434"/>
                  </a:lnTo>
                  <a:close/>
                  <a:moveTo>
                    <a:pt x="727" y="197"/>
                  </a:moveTo>
                  <a:lnTo>
                    <a:pt x="716" y="200"/>
                  </a:lnTo>
                  <a:lnTo>
                    <a:pt x="707" y="207"/>
                  </a:lnTo>
                  <a:lnTo>
                    <a:pt x="701" y="217"/>
                  </a:lnTo>
                  <a:lnTo>
                    <a:pt x="699" y="230"/>
                  </a:lnTo>
                  <a:lnTo>
                    <a:pt x="701" y="243"/>
                  </a:lnTo>
                  <a:lnTo>
                    <a:pt x="707" y="254"/>
                  </a:lnTo>
                  <a:lnTo>
                    <a:pt x="716" y="260"/>
                  </a:lnTo>
                  <a:lnTo>
                    <a:pt x="727" y="262"/>
                  </a:lnTo>
                  <a:lnTo>
                    <a:pt x="1199" y="262"/>
                  </a:lnTo>
                  <a:lnTo>
                    <a:pt x="1210" y="260"/>
                  </a:lnTo>
                  <a:lnTo>
                    <a:pt x="1218" y="254"/>
                  </a:lnTo>
                  <a:lnTo>
                    <a:pt x="1224" y="243"/>
                  </a:lnTo>
                  <a:lnTo>
                    <a:pt x="1226" y="230"/>
                  </a:lnTo>
                  <a:lnTo>
                    <a:pt x="1224" y="217"/>
                  </a:lnTo>
                  <a:lnTo>
                    <a:pt x="1218" y="207"/>
                  </a:lnTo>
                  <a:lnTo>
                    <a:pt x="1210" y="200"/>
                  </a:lnTo>
                  <a:lnTo>
                    <a:pt x="1199" y="197"/>
                  </a:lnTo>
                  <a:lnTo>
                    <a:pt x="727" y="197"/>
                  </a:lnTo>
                  <a:close/>
                  <a:moveTo>
                    <a:pt x="224" y="0"/>
                  </a:moveTo>
                  <a:lnTo>
                    <a:pt x="1702" y="0"/>
                  </a:lnTo>
                  <a:lnTo>
                    <a:pt x="1738" y="4"/>
                  </a:lnTo>
                  <a:lnTo>
                    <a:pt x="1773" y="13"/>
                  </a:lnTo>
                  <a:lnTo>
                    <a:pt x="1805" y="31"/>
                  </a:lnTo>
                  <a:lnTo>
                    <a:pt x="1834" y="53"/>
                  </a:lnTo>
                  <a:lnTo>
                    <a:pt x="1860" y="81"/>
                  </a:lnTo>
                  <a:lnTo>
                    <a:pt x="1882" y="113"/>
                  </a:lnTo>
                  <a:lnTo>
                    <a:pt x="1900" y="148"/>
                  </a:lnTo>
                  <a:lnTo>
                    <a:pt x="1915" y="188"/>
                  </a:lnTo>
                  <a:lnTo>
                    <a:pt x="1923" y="229"/>
                  </a:lnTo>
                  <a:lnTo>
                    <a:pt x="1926" y="273"/>
                  </a:lnTo>
                  <a:lnTo>
                    <a:pt x="1926" y="3772"/>
                  </a:lnTo>
                  <a:lnTo>
                    <a:pt x="1923" y="3816"/>
                  </a:lnTo>
                  <a:lnTo>
                    <a:pt x="1915" y="3857"/>
                  </a:lnTo>
                  <a:lnTo>
                    <a:pt x="1900" y="3897"/>
                  </a:lnTo>
                  <a:lnTo>
                    <a:pt x="1882" y="3932"/>
                  </a:lnTo>
                  <a:lnTo>
                    <a:pt x="1860" y="3964"/>
                  </a:lnTo>
                  <a:lnTo>
                    <a:pt x="1834" y="3992"/>
                  </a:lnTo>
                  <a:lnTo>
                    <a:pt x="1805" y="4014"/>
                  </a:lnTo>
                  <a:lnTo>
                    <a:pt x="1773" y="4032"/>
                  </a:lnTo>
                  <a:lnTo>
                    <a:pt x="1738" y="4041"/>
                  </a:lnTo>
                  <a:lnTo>
                    <a:pt x="1702" y="4045"/>
                  </a:lnTo>
                  <a:lnTo>
                    <a:pt x="224" y="4045"/>
                  </a:lnTo>
                  <a:lnTo>
                    <a:pt x="188" y="4041"/>
                  </a:lnTo>
                  <a:lnTo>
                    <a:pt x="154" y="4032"/>
                  </a:lnTo>
                  <a:lnTo>
                    <a:pt x="122" y="4014"/>
                  </a:lnTo>
                  <a:lnTo>
                    <a:pt x="92" y="3992"/>
                  </a:lnTo>
                  <a:lnTo>
                    <a:pt x="66" y="3964"/>
                  </a:lnTo>
                  <a:lnTo>
                    <a:pt x="43" y="3932"/>
                  </a:lnTo>
                  <a:lnTo>
                    <a:pt x="25" y="3897"/>
                  </a:lnTo>
                  <a:lnTo>
                    <a:pt x="12" y="3857"/>
                  </a:lnTo>
                  <a:lnTo>
                    <a:pt x="3" y="3816"/>
                  </a:lnTo>
                  <a:lnTo>
                    <a:pt x="0" y="3772"/>
                  </a:lnTo>
                  <a:lnTo>
                    <a:pt x="0" y="273"/>
                  </a:lnTo>
                  <a:lnTo>
                    <a:pt x="3" y="229"/>
                  </a:lnTo>
                  <a:lnTo>
                    <a:pt x="12" y="188"/>
                  </a:lnTo>
                  <a:lnTo>
                    <a:pt x="25" y="148"/>
                  </a:lnTo>
                  <a:lnTo>
                    <a:pt x="43" y="113"/>
                  </a:lnTo>
                  <a:lnTo>
                    <a:pt x="66" y="81"/>
                  </a:lnTo>
                  <a:lnTo>
                    <a:pt x="92" y="53"/>
                  </a:lnTo>
                  <a:lnTo>
                    <a:pt x="122" y="31"/>
                  </a:lnTo>
                  <a:lnTo>
                    <a:pt x="154" y="13"/>
                  </a:lnTo>
                  <a:lnTo>
                    <a:pt x="188" y="4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8" name="자유형 67"/>
            <p:cNvSpPr>
              <a:spLocks/>
            </p:cNvSpPr>
            <p:nvPr/>
          </p:nvSpPr>
          <p:spPr bwMode="auto">
            <a:xfrm>
              <a:off x="598771" y="3644382"/>
              <a:ext cx="158629" cy="138832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9" name="Freeform 6"/>
            <p:cNvSpPr>
              <a:spLocks/>
            </p:cNvSpPr>
            <p:nvPr/>
          </p:nvSpPr>
          <p:spPr bwMode="auto">
            <a:xfrm rot="10800000" flipH="1" flipV="1">
              <a:off x="597941" y="2949079"/>
              <a:ext cx="160288" cy="142111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70" name="Group 20"/>
            <p:cNvGrpSpPr>
              <a:grpSpLocks noChangeAspect="1"/>
            </p:cNvGrpSpPr>
            <p:nvPr/>
          </p:nvGrpSpPr>
          <p:grpSpPr bwMode="auto">
            <a:xfrm>
              <a:off x="614039" y="2221163"/>
              <a:ext cx="128093" cy="174724"/>
              <a:chOff x="2597" y="4163"/>
              <a:chExt cx="217" cy="296"/>
            </a:xfrm>
            <a:solidFill>
              <a:schemeClr val="bg1">
                <a:lumMod val="85000"/>
              </a:schemeClr>
            </a:solidFill>
          </p:grpSpPr>
          <p:sp>
            <p:nvSpPr>
              <p:cNvPr id="79" name="Freeform 22"/>
              <p:cNvSpPr>
                <a:spLocks noEditPoints="1"/>
              </p:cNvSpPr>
              <p:nvPr/>
            </p:nvSpPr>
            <p:spPr bwMode="auto">
              <a:xfrm>
                <a:off x="2630" y="4163"/>
                <a:ext cx="151" cy="176"/>
              </a:xfrm>
              <a:custGeom>
                <a:avLst/>
                <a:gdLst>
                  <a:gd name="T0" fmla="*/ 410 w 1662"/>
                  <a:gd name="T1" fmla="*/ 645 h 1942"/>
                  <a:gd name="T2" fmla="*/ 309 w 1662"/>
                  <a:gd name="T3" fmla="*/ 847 h 1942"/>
                  <a:gd name="T4" fmla="*/ 255 w 1662"/>
                  <a:gd name="T5" fmla="*/ 1023 h 1942"/>
                  <a:gd name="T6" fmla="*/ 263 w 1662"/>
                  <a:gd name="T7" fmla="*/ 1206 h 1942"/>
                  <a:gd name="T8" fmla="*/ 347 w 1662"/>
                  <a:gd name="T9" fmla="*/ 1429 h 1942"/>
                  <a:gd name="T10" fmla="*/ 476 w 1662"/>
                  <a:gd name="T11" fmla="*/ 1620 h 1942"/>
                  <a:gd name="T12" fmla="*/ 638 w 1662"/>
                  <a:gd name="T13" fmla="*/ 1753 h 1942"/>
                  <a:gd name="T14" fmla="*/ 825 w 1662"/>
                  <a:gd name="T15" fmla="*/ 1803 h 1942"/>
                  <a:gd name="T16" fmla="*/ 1013 w 1662"/>
                  <a:gd name="T17" fmla="*/ 1753 h 1942"/>
                  <a:gd name="T18" fmla="*/ 1176 w 1662"/>
                  <a:gd name="T19" fmla="*/ 1619 h 1942"/>
                  <a:gd name="T20" fmla="*/ 1305 w 1662"/>
                  <a:gd name="T21" fmla="*/ 1428 h 1942"/>
                  <a:gd name="T22" fmla="*/ 1388 w 1662"/>
                  <a:gd name="T23" fmla="*/ 1205 h 1942"/>
                  <a:gd name="T24" fmla="*/ 1418 w 1662"/>
                  <a:gd name="T25" fmla="*/ 974 h 1942"/>
                  <a:gd name="T26" fmla="*/ 1266 w 1662"/>
                  <a:gd name="T27" fmla="*/ 836 h 1942"/>
                  <a:gd name="T28" fmla="*/ 1012 w 1662"/>
                  <a:gd name="T29" fmla="*/ 794 h 1942"/>
                  <a:gd name="T30" fmla="*/ 806 w 1662"/>
                  <a:gd name="T31" fmla="*/ 713 h 1942"/>
                  <a:gd name="T32" fmla="*/ 646 w 1662"/>
                  <a:gd name="T33" fmla="*/ 610 h 1942"/>
                  <a:gd name="T34" fmla="*/ 526 w 1662"/>
                  <a:gd name="T35" fmla="*/ 499 h 1942"/>
                  <a:gd name="T36" fmla="*/ 944 w 1662"/>
                  <a:gd name="T37" fmla="*/ 23 h 1942"/>
                  <a:gd name="T38" fmla="*/ 1152 w 1662"/>
                  <a:gd name="T39" fmla="*/ 118 h 1942"/>
                  <a:gd name="T40" fmla="*/ 1271 w 1662"/>
                  <a:gd name="T41" fmla="*/ 205 h 1942"/>
                  <a:gd name="T42" fmla="*/ 1388 w 1662"/>
                  <a:gd name="T43" fmla="*/ 323 h 1942"/>
                  <a:gd name="T44" fmla="*/ 1455 w 1662"/>
                  <a:gd name="T45" fmla="*/ 429 h 1942"/>
                  <a:gd name="T46" fmla="*/ 1524 w 1662"/>
                  <a:gd name="T47" fmla="*/ 626 h 1942"/>
                  <a:gd name="T48" fmla="*/ 1555 w 1662"/>
                  <a:gd name="T49" fmla="*/ 892 h 1942"/>
                  <a:gd name="T50" fmla="*/ 1619 w 1662"/>
                  <a:gd name="T51" fmla="*/ 939 h 1942"/>
                  <a:gd name="T52" fmla="*/ 1657 w 1662"/>
                  <a:gd name="T53" fmla="*/ 1032 h 1942"/>
                  <a:gd name="T54" fmla="*/ 1655 w 1662"/>
                  <a:gd name="T55" fmla="*/ 1183 h 1942"/>
                  <a:gd name="T56" fmla="*/ 1611 w 1662"/>
                  <a:gd name="T57" fmla="*/ 1304 h 1942"/>
                  <a:gd name="T58" fmla="*/ 1537 w 1662"/>
                  <a:gd name="T59" fmla="*/ 1372 h 1942"/>
                  <a:gd name="T60" fmla="*/ 1445 w 1662"/>
                  <a:gd name="T61" fmla="*/ 1454 h 1942"/>
                  <a:gd name="T62" fmla="*/ 1313 w 1662"/>
                  <a:gd name="T63" fmla="*/ 1670 h 1942"/>
                  <a:gd name="T64" fmla="*/ 1141 w 1662"/>
                  <a:gd name="T65" fmla="*/ 1836 h 1942"/>
                  <a:gd name="T66" fmla="*/ 937 w 1662"/>
                  <a:gd name="T67" fmla="*/ 1930 h 1942"/>
                  <a:gd name="T68" fmla="*/ 714 w 1662"/>
                  <a:gd name="T69" fmla="*/ 1930 h 1942"/>
                  <a:gd name="T70" fmla="*/ 510 w 1662"/>
                  <a:gd name="T71" fmla="*/ 1836 h 1942"/>
                  <a:gd name="T72" fmla="*/ 337 w 1662"/>
                  <a:gd name="T73" fmla="*/ 1669 h 1942"/>
                  <a:gd name="T74" fmla="*/ 205 w 1662"/>
                  <a:gd name="T75" fmla="*/ 1452 h 1942"/>
                  <a:gd name="T76" fmla="*/ 111 w 1662"/>
                  <a:gd name="T77" fmla="*/ 1364 h 1942"/>
                  <a:gd name="T78" fmla="*/ 39 w 1662"/>
                  <a:gd name="T79" fmla="*/ 1284 h 1942"/>
                  <a:gd name="T80" fmla="*/ 2 w 1662"/>
                  <a:gd name="T81" fmla="*/ 1143 h 1942"/>
                  <a:gd name="T82" fmla="*/ 9 w 1662"/>
                  <a:gd name="T83" fmla="*/ 1009 h 1942"/>
                  <a:gd name="T84" fmla="*/ 50 w 1662"/>
                  <a:gd name="T85" fmla="*/ 930 h 1942"/>
                  <a:gd name="T86" fmla="*/ 98 w 1662"/>
                  <a:gd name="T87" fmla="*/ 851 h 1942"/>
                  <a:gd name="T88" fmla="*/ 85 w 1662"/>
                  <a:gd name="T89" fmla="*/ 643 h 1942"/>
                  <a:gd name="T90" fmla="*/ 120 w 1662"/>
                  <a:gd name="T91" fmla="*/ 487 h 1942"/>
                  <a:gd name="T92" fmla="*/ 183 w 1662"/>
                  <a:gd name="T93" fmla="*/ 377 h 1942"/>
                  <a:gd name="T94" fmla="*/ 257 w 1662"/>
                  <a:gd name="T95" fmla="*/ 305 h 1942"/>
                  <a:gd name="T96" fmla="*/ 319 w 1662"/>
                  <a:gd name="T97" fmla="*/ 266 h 1942"/>
                  <a:gd name="T98" fmla="*/ 352 w 1662"/>
                  <a:gd name="T99" fmla="*/ 246 h 1942"/>
                  <a:gd name="T100" fmla="*/ 390 w 1662"/>
                  <a:gd name="T101" fmla="*/ 196 h 1942"/>
                  <a:gd name="T102" fmla="*/ 459 w 1662"/>
                  <a:gd name="T103" fmla="*/ 127 h 1942"/>
                  <a:gd name="T104" fmla="*/ 559 w 1662"/>
                  <a:gd name="T105" fmla="*/ 57 h 1942"/>
                  <a:gd name="T106" fmla="*/ 690 w 1662"/>
                  <a:gd name="T107" fmla="*/ 10 h 19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662" h="1942">
                    <a:moveTo>
                      <a:pt x="526" y="499"/>
                    </a:moveTo>
                    <a:lnTo>
                      <a:pt x="484" y="546"/>
                    </a:lnTo>
                    <a:lnTo>
                      <a:pt x="445" y="595"/>
                    </a:lnTo>
                    <a:lnTo>
                      <a:pt x="410" y="645"/>
                    </a:lnTo>
                    <a:lnTo>
                      <a:pt x="379" y="696"/>
                    </a:lnTo>
                    <a:lnTo>
                      <a:pt x="352" y="747"/>
                    </a:lnTo>
                    <a:lnTo>
                      <a:pt x="329" y="797"/>
                    </a:lnTo>
                    <a:lnTo>
                      <a:pt x="309" y="847"/>
                    </a:lnTo>
                    <a:lnTo>
                      <a:pt x="291" y="895"/>
                    </a:lnTo>
                    <a:lnTo>
                      <a:pt x="277" y="941"/>
                    </a:lnTo>
                    <a:lnTo>
                      <a:pt x="264" y="984"/>
                    </a:lnTo>
                    <a:lnTo>
                      <a:pt x="255" y="1023"/>
                    </a:lnTo>
                    <a:lnTo>
                      <a:pt x="247" y="1059"/>
                    </a:lnTo>
                    <a:lnTo>
                      <a:pt x="241" y="1091"/>
                    </a:lnTo>
                    <a:lnTo>
                      <a:pt x="250" y="1148"/>
                    </a:lnTo>
                    <a:lnTo>
                      <a:pt x="263" y="1206"/>
                    </a:lnTo>
                    <a:lnTo>
                      <a:pt x="280" y="1263"/>
                    </a:lnTo>
                    <a:lnTo>
                      <a:pt x="299" y="1320"/>
                    </a:lnTo>
                    <a:lnTo>
                      <a:pt x="322" y="1375"/>
                    </a:lnTo>
                    <a:lnTo>
                      <a:pt x="347" y="1429"/>
                    </a:lnTo>
                    <a:lnTo>
                      <a:pt x="375" y="1480"/>
                    </a:lnTo>
                    <a:lnTo>
                      <a:pt x="406" y="1530"/>
                    </a:lnTo>
                    <a:lnTo>
                      <a:pt x="440" y="1576"/>
                    </a:lnTo>
                    <a:lnTo>
                      <a:pt x="476" y="1620"/>
                    </a:lnTo>
                    <a:lnTo>
                      <a:pt x="513" y="1659"/>
                    </a:lnTo>
                    <a:lnTo>
                      <a:pt x="553" y="1695"/>
                    </a:lnTo>
                    <a:lnTo>
                      <a:pt x="594" y="1726"/>
                    </a:lnTo>
                    <a:lnTo>
                      <a:pt x="638" y="1753"/>
                    </a:lnTo>
                    <a:lnTo>
                      <a:pt x="683" y="1774"/>
                    </a:lnTo>
                    <a:lnTo>
                      <a:pt x="729" y="1789"/>
                    </a:lnTo>
                    <a:lnTo>
                      <a:pt x="777" y="1800"/>
                    </a:lnTo>
                    <a:lnTo>
                      <a:pt x="825" y="1803"/>
                    </a:lnTo>
                    <a:lnTo>
                      <a:pt x="875" y="1800"/>
                    </a:lnTo>
                    <a:lnTo>
                      <a:pt x="922" y="1789"/>
                    </a:lnTo>
                    <a:lnTo>
                      <a:pt x="968" y="1774"/>
                    </a:lnTo>
                    <a:lnTo>
                      <a:pt x="1013" y="1753"/>
                    </a:lnTo>
                    <a:lnTo>
                      <a:pt x="1056" y="1726"/>
                    </a:lnTo>
                    <a:lnTo>
                      <a:pt x="1099" y="1695"/>
                    </a:lnTo>
                    <a:lnTo>
                      <a:pt x="1139" y="1659"/>
                    </a:lnTo>
                    <a:lnTo>
                      <a:pt x="1176" y="1619"/>
                    </a:lnTo>
                    <a:lnTo>
                      <a:pt x="1212" y="1576"/>
                    </a:lnTo>
                    <a:lnTo>
                      <a:pt x="1245" y="1529"/>
                    </a:lnTo>
                    <a:lnTo>
                      <a:pt x="1276" y="1480"/>
                    </a:lnTo>
                    <a:lnTo>
                      <a:pt x="1305" y="1428"/>
                    </a:lnTo>
                    <a:lnTo>
                      <a:pt x="1330" y="1374"/>
                    </a:lnTo>
                    <a:lnTo>
                      <a:pt x="1353" y="1319"/>
                    </a:lnTo>
                    <a:lnTo>
                      <a:pt x="1372" y="1262"/>
                    </a:lnTo>
                    <a:lnTo>
                      <a:pt x="1388" y="1205"/>
                    </a:lnTo>
                    <a:lnTo>
                      <a:pt x="1401" y="1147"/>
                    </a:lnTo>
                    <a:lnTo>
                      <a:pt x="1411" y="1089"/>
                    </a:lnTo>
                    <a:lnTo>
                      <a:pt x="1416" y="1032"/>
                    </a:lnTo>
                    <a:lnTo>
                      <a:pt x="1418" y="974"/>
                    </a:lnTo>
                    <a:lnTo>
                      <a:pt x="1417" y="904"/>
                    </a:lnTo>
                    <a:lnTo>
                      <a:pt x="1414" y="838"/>
                    </a:lnTo>
                    <a:lnTo>
                      <a:pt x="1339" y="839"/>
                    </a:lnTo>
                    <a:lnTo>
                      <a:pt x="1266" y="836"/>
                    </a:lnTo>
                    <a:lnTo>
                      <a:pt x="1198" y="830"/>
                    </a:lnTo>
                    <a:lnTo>
                      <a:pt x="1133" y="820"/>
                    </a:lnTo>
                    <a:lnTo>
                      <a:pt x="1070" y="808"/>
                    </a:lnTo>
                    <a:lnTo>
                      <a:pt x="1012" y="794"/>
                    </a:lnTo>
                    <a:lnTo>
                      <a:pt x="956" y="777"/>
                    </a:lnTo>
                    <a:lnTo>
                      <a:pt x="903" y="757"/>
                    </a:lnTo>
                    <a:lnTo>
                      <a:pt x="853" y="737"/>
                    </a:lnTo>
                    <a:lnTo>
                      <a:pt x="806" y="713"/>
                    </a:lnTo>
                    <a:lnTo>
                      <a:pt x="762" y="690"/>
                    </a:lnTo>
                    <a:lnTo>
                      <a:pt x="721" y="664"/>
                    </a:lnTo>
                    <a:lnTo>
                      <a:pt x="682" y="638"/>
                    </a:lnTo>
                    <a:lnTo>
                      <a:pt x="646" y="610"/>
                    </a:lnTo>
                    <a:lnTo>
                      <a:pt x="612" y="583"/>
                    </a:lnTo>
                    <a:lnTo>
                      <a:pt x="581" y="555"/>
                    </a:lnTo>
                    <a:lnTo>
                      <a:pt x="552" y="527"/>
                    </a:lnTo>
                    <a:lnTo>
                      <a:pt x="526" y="499"/>
                    </a:lnTo>
                    <a:close/>
                    <a:moveTo>
                      <a:pt x="808" y="0"/>
                    </a:moveTo>
                    <a:lnTo>
                      <a:pt x="851" y="3"/>
                    </a:lnTo>
                    <a:lnTo>
                      <a:pt x="897" y="11"/>
                    </a:lnTo>
                    <a:lnTo>
                      <a:pt x="944" y="23"/>
                    </a:lnTo>
                    <a:lnTo>
                      <a:pt x="993" y="39"/>
                    </a:lnTo>
                    <a:lnTo>
                      <a:pt x="1044" y="60"/>
                    </a:lnTo>
                    <a:lnTo>
                      <a:pt x="1097" y="86"/>
                    </a:lnTo>
                    <a:lnTo>
                      <a:pt x="1152" y="118"/>
                    </a:lnTo>
                    <a:lnTo>
                      <a:pt x="1179" y="135"/>
                    </a:lnTo>
                    <a:lnTo>
                      <a:pt x="1208" y="155"/>
                    </a:lnTo>
                    <a:lnTo>
                      <a:pt x="1239" y="179"/>
                    </a:lnTo>
                    <a:lnTo>
                      <a:pt x="1271" y="205"/>
                    </a:lnTo>
                    <a:lnTo>
                      <a:pt x="1304" y="233"/>
                    </a:lnTo>
                    <a:lnTo>
                      <a:pt x="1334" y="261"/>
                    </a:lnTo>
                    <a:lnTo>
                      <a:pt x="1363" y="292"/>
                    </a:lnTo>
                    <a:lnTo>
                      <a:pt x="1388" y="323"/>
                    </a:lnTo>
                    <a:lnTo>
                      <a:pt x="1409" y="353"/>
                    </a:lnTo>
                    <a:lnTo>
                      <a:pt x="1409" y="353"/>
                    </a:lnTo>
                    <a:lnTo>
                      <a:pt x="1433" y="389"/>
                    </a:lnTo>
                    <a:lnTo>
                      <a:pt x="1455" y="429"/>
                    </a:lnTo>
                    <a:lnTo>
                      <a:pt x="1475" y="472"/>
                    </a:lnTo>
                    <a:lnTo>
                      <a:pt x="1493" y="519"/>
                    </a:lnTo>
                    <a:lnTo>
                      <a:pt x="1509" y="570"/>
                    </a:lnTo>
                    <a:lnTo>
                      <a:pt x="1524" y="626"/>
                    </a:lnTo>
                    <a:lnTo>
                      <a:pt x="1535" y="685"/>
                    </a:lnTo>
                    <a:lnTo>
                      <a:pt x="1545" y="749"/>
                    </a:lnTo>
                    <a:lnTo>
                      <a:pt x="1551" y="817"/>
                    </a:lnTo>
                    <a:lnTo>
                      <a:pt x="1555" y="892"/>
                    </a:lnTo>
                    <a:lnTo>
                      <a:pt x="1573" y="900"/>
                    </a:lnTo>
                    <a:lnTo>
                      <a:pt x="1590" y="910"/>
                    </a:lnTo>
                    <a:lnTo>
                      <a:pt x="1605" y="922"/>
                    </a:lnTo>
                    <a:lnTo>
                      <a:pt x="1619" y="939"/>
                    </a:lnTo>
                    <a:lnTo>
                      <a:pt x="1632" y="957"/>
                    </a:lnTo>
                    <a:lnTo>
                      <a:pt x="1642" y="979"/>
                    </a:lnTo>
                    <a:lnTo>
                      <a:pt x="1651" y="1003"/>
                    </a:lnTo>
                    <a:lnTo>
                      <a:pt x="1657" y="1032"/>
                    </a:lnTo>
                    <a:lnTo>
                      <a:pt x="1661" y="1064"/>
                    </a:lnTo>
                    <a:lnTo>
                      <a:pt x="1662" y="1102"/>
                    </a:lnTo>
                    <a:lnTo>
                      <a:pt x="1660" y="1143"/>
                    </a:lnTo>
                    <a:lnTo>
                      <a:pt x="1655" y="1183"/>
                    </a:lnTo>
                    <a:lnTo>
                      <a:pt x="1648" y="1218"/>
                    </a:lnTo>
                    <a:lnTo>
                      <a:pt x="1638" y="1250"/>
                    </a:lnTo>
                    <a:lnTo>
                      <a:pt x="1625" y="1278"/>
                    </a:lnTo>
                    <a:lnTo>
                      <a:pt x="1611" y="1304"/>
                    </a:lnTo>
                    <a:lnTo>
                      <a:pt x="1595" y="1325"/>
                    </a:lnTo>
                    <a:lnTo>
                      <a:pt x="1577" y="1344"/>
                    </a:lnTo>
                    <a:lnTo>
                      <a:pt x="1558" y="1360"/>
                    </a:lnTo>
                    <a:lnTo>
                      <a:pt x="1537" y="1372"/>
                    </a:lnTo>
                    <a:lnTo>
                      <a:pt x="1515" y="1382"/>
                    </a:lnTo>
                    <a:lnTo>
                      <a:pt x="1493" y="1390"/>
                    </a:lnTo>
                    <a:lnTo>
                      <a:pt x="1471" y="1395"/>
                    </a:lnTo>
                    <a:lnTo>
                      <a:pt x="1445" y="1454"/>
                    </a:lnTo>
                    <a:lnTo>
                      <a:pt x="1416" y="1512"/>
                    </a:lnTo>
                    <a:lnTo>
                      <a:pt x="1385" y="1567"/>
                    </a:lnTo>
                    <a:lnTo>
                      <a:pt x="1350" y="1620"/>
                    </a:lnTo>
                    <a:lnTo>
                      <a:pt x="1313" y="1670"/>
                    </a:lnTo>
                    <a:lnTo>
                      <a:pt x="1273" y="1717"/>
                    </a:lnTo>
                    <a:lnTo>
                      <a:pt x="1231" y="1761"/>
                    </a:lnTo>
                    <a:lnTo>
                      <a:pt x="1187" y="1801"/>
                    </a:lnTo>
                    <a:lnTo>
                      <a:pt x="1141" y="1836"/>
                    </a:lnTo>
                    <a:lnTo>
                      <a:pt x="1092" y="1868"/>
                    </a:lnTo>
                    <a:lnTo>
                      <a:pt x="1042" y="1893"/>
                    </a:lnTo>
                    <a:lnTo>
                      <a:pt x="990" y="1915"/>
                    </a:lnTo>
                    <a:lnTo>
                      <a:pt x="937" y="1930"/>
                    </a:lnTo>
                    <a:lnTo>
                      <a:pt x="882" y="1939"/>
                    </a:lnTo>
                    <a:lnTo>
                      <a:pt x="825" y="1942"/>
                    </a:lnTo>
                    <a:lnTo>
                      <a:pt x="769" y="1939"/>
                    </a:lnTo>
                    <a:lnTo>
                      <a:pt x="714" y="1930"/>
                    </a:lnTo>
                    <a:lnTo>
                      <a:pt x="661" y="1915"/>
                    </a:lnTo>
                    <a:lnTo>
                      <a:pt x="608" y="1893"/>
                    </a:lnTo>
                    <a:lnTo>
                      <a:pt x="558" y="1867"/>
                    </a:lnTo>
                    <a:lnTo>
                      <a:pt x="510" y="1836"/>
                    </a:lnTo>
                    <a:lnTo>
                      <a:pt x="464" y="1800"/>
                    </a:lnTo>
                    <a:lnTo>
                      <a:pt x="419" y="1760"/>
                    </a:lnTo>
                    <a:lnTo>
                      <a:pt x="377" y="1716"/>
                    </a:lnTo>
                    <a:lnTo>
                      <a:pt x="337" y="1669"/>
                    </a:lnTo>
                    <a:lnTo>
                      <a:pt x="300" y="1618"/>
                    </a:lnTo>
                    <a:lnTo>
                      <a:pt x="266" y="1565"/>
                    </a:lnTo>
                    <a:lnTo>
                      <a:pt x="234" y="1510"/>
                    </a:lnTo>
                    <a:lnTo>
                      <a:pt x="205" y="1452"/>
                    </a:lnTo>
                    <a:lnTo>
                      <a:pt x="179" y="1392"/>
                    </a:lnTo>
                    <a:lnTo>
                      <a:pt x="156" y="1386"/>
                    </a:lnTo>
                    <a:lnTo>
                      <a:pt x="133" y="1376"/>
                    </a:lnTo>
                    <a:lnTo>
                      <a:pt x="111" y="1364"/>
                    </a:lnTo>
                    <a:lnTo>
                      <a:pt x="91" y="1349"/>
                    </a:lnTo>
                    <a:lnTo>
                      <a:pt x="72" y="1330"/>
                    </a:lnTo>
                    <a:lnTo>
                      <a:pt x="55" y="1309"/>
                    </a:lnTo>
                    <a:lnTo>
                      <a:pt x="39" y="1284"/>
                    </a:lnTo>
                    <a:lnTo>
                      <a:pt x="26" y="1254"/>
                    </a:lnTo>
                    <a:lnTo>
                      <a:pt x="15" y="1221"/>
                    </a:lnTo>
                    <a:lnTo>
                      <a:pt x="7" y="1184"/>
                    </a:lnTo>
                    <a:lnTo>
                      <a:pt x="2" y="1143"/>
                    </a:lnTo>
                    <a:lnTo>
                      <a:pt x="0" y="1104"/>
                    </a:lnTo>
                    <a:lnTo>
                      <a:pt x="1" y="1068"/>
                    </a:lnTo>
                    <a:lnTo>
                      <a:pt x="4" y="1038"/>
                    </a:lnTo>
                    <a:lnTo>
                      <a:pt x="9" y="1009"/>
                    </a:lnTo>
                    <a:lnTo>
                      <a:pt x="17" y="985"/>
                    </a:lnTo>
                    <a:lnTo>
                      <a:pt x="27" y="964"/>
                    </a:lnTo>
                    <a:lnTo>
                      <a:pt x="38" y="946"/>
                    </a:lnTo>
                    <a:lnTo>
                      <a:pt x="50" y="930"/>
                    </a:lnTo>
                    <a:lnTo>
                      <a:pt x="65" y="916"/>
                    </a:lnTo>
                    <a:lnTo>
                      <a:pt x="80" y="906"/>
                    </a:lnTo>
                    <a:lnTo>
                      <a:pt x="96" y="897"/>
                    </a:lnTo>
                    <a:lnTo>
                      <a:pt x="98" y="851"/>
                    </a:lnTo>
                    <a:lnTo>
                      <a:pt x="89" y="794"/>
                    </a:lnTo>
                    <a:lnTo>
                      <a:pt x="85" y="740"/>
                    </a:lnTo>
                    <a:lnTo>
                      <a:pt x="83" y="690"/>
                    </a:lnTo>
                    <a:lnTo>
                      <a:pt x="85" y="643"/>
                    </a:lnTo>
                    <a:lnTo>
                      <a:pt x="90" y="599"/>
                    </a:lnTo>
                    <a:lnTo>
                      <a:pt x="98" y="559"/>
                    </a:lnTo>
                    <a:lnTo>
                      <a:pt x="108" y="522"/>
                    </a:lnTo>
                    <a:lnTo>
                      <a:pt x="120" y="487"/>
                    </a:lnTo>
                    <a:lnTo>
                      <a:pt x="134" y="455"/>
                    </a:lnTo>
                    <a:lnTo>
                      <a:pt x="149" y="427"/>
                    </a:lnTo>
                    <a:lnTo>
                      <a:pt x="166" y="400"/>
                    </a:lnTo>
                    <a:lnTo>
                      <a:pt x="183" y="377"/>
                    </a:lnTo>
                    <a:lnTo>
                      <a:pt x="202" y="355"/>
                    </a:lnTo>
                    <a:lnTo>
                      <a:pt x="220" y="337"/>
                    </a:lnTo>
                    <a:lnTo>
                      <a:pt x="239" y="320"/>
                    </a:lnTo>
                    <a:lnTo>
                      <a:pt x="257" y="305"/>
                    </a:lnTo>
                    <a:lnTo>
                      <a:pt x="274" y="293"/>
                    </a:lnTo>
                    <a:lnTo>
                      <a:pt x="290" y="282"/>
                    </a:lnTo>
                    <a:lnTo>
                      <a:pt x="305" y="273"/>
                    </a:lnTo>
                    <a:lnTo>
                      <a:pt x="319" y="266"/>
                    </a:lnTo>
                    <a:lnTo>
                      <a:pt x="331" y="260"/>
                    </a:lnTo>
                    <a:lnTo>
                      <a:pt x="341" y="255"/>
                    </a:lnTo>
                    <a:lnTo>
                      <a:pt x="348" y="253"/>
                    </a:lnTo>
                    <a:lnTo>
                      <a:pt x="352" y="246"/>
                    </a:lnTo>
                    <a:lnTo>
                      <a:pt x="359" y="237"/>
                    </a:lnTo>
                    <a:lnTo>
                      <a:pt x="367" y="225"/>
                    </a:lnTo>
                    <a:lnTo>
                      <a:pt x="377" y="212"/>
                    </a:lnTo>
                    <a:lnTo>
                      <a:pt x="390" y="196"/>
                    </a:lnTo>
                    <a:lnTo>
                      <a:pt x="404" y="180"/>
                    </a:lnTo>
                    <a:lnTo>
                      <a:pt x="421" y="163"/>
                    </a:lnTo>
                    <a:lnTo>
                      <a:pt x="439" y="145"/>
                    </a:lnTo>
                    <a:lnTo>
                      <a:pt x="459" y="127"/>
                    </a:lnTo>
                    <a:lnTo>
                      <a:pt x="481" y="108"/>
                    </a:lnTo>
                    <a:lnTo>
                      <a:pt x="505" y="91"/>
                    </a:lnTo>
                    <a:lnTo>
                      <a:pt x="531" y="74"/>
                    </a:lnTo>
                    <a:lnTo>
                      <a:pt x="559" y="57"/>
                    </a:lnTo>
                    <a:lnTo>
                      <a:pt x="589" y="43"/>
                    </a:lnTo>
                    <a:lnTo>
                      <a:pt x="620" y="30"/>
                    </a:lnTo>
                    <a:lnTo>
                      <a:pt x="655" y="19"/>
                    </a:lnTo>
                    <a:lnTo>
                      <a:pt x="690" y="10"/>
                    </a:lnTo>
                    <a:lnTo>
                      <a:pt x="728" y="3"/>
                    </a:lnTo>
                    <a:lnTo>
                      <a:pt x="767" y="0"/>
                    </a:lnTo>
                    <a:lnTo>
                      <a:pt x="80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80" name="Freeform 23"/>
              <p:cNvSpPr>
                <a:spLocks noEditPoints="1"/>
              </p:cNvSpPr>
              <p:nvPr/>
            </p:nvSpPr>
            <p:spPr bwMode="auto">
              <a:xfrm>
                <a:off x="2664" y="4250"/>
                <a:ext cx="83" cy="27"/>
              </a:xfrm>
              <a:custGeom>
                <a:avLst/>
                <a:gdLst>
                  <a:gd name="T0" fmla="*/ 613 w 916"/>
                  <a:gd name="T1" fmla="*/ 78 h 300"/>
                  <a:gd name="T2" fmla="*/ 561 w 916"/>
                  <a:gd name="T3" fmla="*/ 109 h 300"/>
                  <a:gd name="T4" fmla="*/ 554 w 916"/>
                  <a:gd name="T5" fmla="*/ 165 h 300"/>
                  <a:gd name="T6" fmla="*/ 579 w 916"/>
                  <a:gd name="T7" fmla="*/ 210 h 300"/>
                  <a:gd name="T8" fmla="*/ 665 w 916"/>
                  <a:gd name="T9" fmla="*/ 229 h 300"/>
                  <a:gd name="T10" fmla="*/ 787 w 916"/>
                  <a:gd name="T11" fmla="*/ 223 h 300"/>
                  <a:gd name="T12" fmla="*/ 839 w 916"/>
                  <a:gd name="T13" fmla="*/ 191 h 300"/>
                  <a:gd name="T14" fmla="*/ 846 w 916"/>
                  <a:gd name="T15" fmla="*/ 135 h 300"/>
                  <a:gd name="T16" fmla="*/ 820 w 916"/>
                  <a:gd name="T17" fmla="*/ 90 h 300"/>
                  <a:gd name="T18" fmla="*/ 734 w 916"/>
                  <a:gd name="T19" fmla="*/ 72 h 300"/>
                  <a:gd name="T20" fmla="*/ 153 w 916"/>
                  <a:gd name="T21" fmla="*/ 74 h 300"/>
                  <a:gd name="T22" fmla="*/ 85 w 916"/>
                  <a:gd name="T23" fmla="*/ 99 h 300"/>
                  <a:gd name="T24" fmla="*/ 70 w 916"/>
                  <a:gd name="T25" fmla="*/ 150 h 300"/>
                  <a:gd name="T26" fmla="*/ 85 w 916"/>
                  <a:gd name="T27" fmla="*/ 201 h 300"/>
                  <a:gd name="T28" fmla="*/ 153 w 916"/>
                  <a:gd name="T29" fmla="*/ 227 h 300"/>
                  <a:gd name="T30" fmla="*/ 280 w 916"/>
                  <a:gd name="T31" fmla="*/ 227 h 300"/>
                  <a:gd name="T32" fmla="*/ 348 w 916"/>
                  <a:gd name="T33" fmla="*/ 201 h 300"/>
                  <a:gd name="T34" fmla="*/ 363 w 916"/>
                  <a:gd name="T35" fmla="*/ 150 h 300"/>
                  <a:gd name="T36" fmla="*/ 348 w 916"/>
                  <a:gd name="T37" fmla="*/ 99 h 300"/>
                  <a:gd name="T38" fmla="*/ 280 w 916"/>
                  <a:gd name="T39" fmla="*/ 74 h 300"/>
                  <a:gd name="T40" fmla="*/ 234 w 916"/>
                  <a:gd name="T41" fmla="*/ 0 h 300"/>
                  <a:gd name="T42" fmla="*/ 321 w 916"/>
                  <a:gd name="T43" fmla="*/ 9 h 300"/>
                  <a:gd name="T44" fmla="*/ 400 w 916"/>
                  <a:gd name="T45" fmla="*/ 53 h 300"/>
                  <a:gd name="T46" fmla="*/ 574 w 916"/>
                  <a:gd name="T47" fmla="*/ 17 h 300"/>
                  <a:gd name="T48" fmla="*/ 662 w 916"/>
                  <a:gd name="T49" fmla="*/ 1 h 300"/>
                  <a:gd name="T50" fmla="*/ 732 w 916"/>
                  <a:gd name="T51" fmla="*/ 0 h 300"/>
                  <a:gd name="T52" fmla="*/ 806 w 916"/>
                  <a:gd name="T53" fmla="*/ 10 h 300"/>
                  <a:gd name="T54" fmla="*/ 875 w 916"/>
                  <a:gd name="T55" fmla="*/ 45 h 300"/>
                  <a:gd name="T56" fmla="*/ 914 w 916"/>
                  <a:gd name="T57" fmla="*/ 123 h 300"/>
                  <a:gd name="T58" fmla="*/ 900 w 916"/>
                  <a:gd name="T59" fmla="*/ 223 h 300"/>
                  <a:gd name="T60" fmla="*/ 843 w 916"/>
                  <a:gd name="T61" fmla="*/ 277 h 300"/>
                  <a:gd name="T62" fmla="*/ 768 w 916"/>
                  <a:gd name="T63" fmla="*/ 297 h 300"/>
                  <a:gd name="T64" fmla="*/ 699 w 916"/>
                  <a:gd name="T65" fmla="*/ 300 h 300"/>
                  <a:gd name="T66" fmla="*/ 632 w 916"/>
                  <a:gd name="T67" fmla="*/ 297 h 300"/>
                  <a:gd name="T68" fmla="*/ 557 w 916"/>
                  <a:gd name="T69" fmla="*/ 277 h 300"/>
                  <a:gd name="T70" fmla="*/ 500 w 916"/>
                  <a:gd name="T71" fmla="*/ 224 h 300"/>
                  <a:gd name="T72" fmla="*/ 485 w 916"/>
                  <a:gd name="T73" fmla="*/ 137 h 300"/>
                  <a:gd name="T74" fmla="*/ 432 w 916"/>
                  <a:gd name="T75" fmla="*/ 150 h 300"/>
                  <a:gd name="T76" fmla="*/ 405 w 916"/>
                  <a:gd name="T77" fmla="*/ 241 h 300"/>
                  <a:gd name="T78" fmla="*/ 342 w 916"/>
                  <a:gd name="T79" fmla="*/ 284 h 300"/>
                  <a:gd name="T80" fmla="*/ 266 w 916"/>
                  <a:gd name="T81" fmla="*/ 298 h 300"/>
                  <a:gd name="T82" fmla="*/ 201 w 916"/>
                  <a:gd name="T83" fmla="*/ 299 h 300"/>
                  <a:gd name="T84" fmla="*/ 129 w 916"/>
                  <a:gd name="T85" fmla="*/ 294 h 300"/>
                  <a:gd name="T86" fmla="*/ 57 w 916"/>
                  <a:gd name="T87" fmla="*/ 267 h 300"/>
                  <a:gd name="T88" fmla="*/ 7 w 916"/>
                  <a:gd name="T89" fmla="*/ 202 h 300"/>
                  <a:gd name="T90" fmla="*/ 7 w 916"/>
                  <a:gd name="T91" fmla="*/ 98 h 300"/>
                  <a:gd name="T92" fmla="*/ 57 w 916"/>
                  <a:gd name="T93" fmla="*/ 33 h 300"/>
                  <a:gd name="T94" fmla="*/ 129 w 916"/>
                  <a:gd name="T95" fmla="*/ 6 h 300"/>
                  <a:gd name="T96" fmla="*/ 201 w 916"/>
                  <a:gd name="T97" fmla="*/ 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16" h="300">
                    <a:moveTo>
                      <a:pt x="699" y="71"/>
                    </a:moveTo>
                    <a:lnTo>
                      <a:pt x="665" y="72"/>
                    </a:lnTo>
                    <a:lnTo>
                      <a:pt x="636" y="74"/>
                    </a:lnTo>
                    <a:lnTo>
                      <a:pt x="613" y="78"/>
                    </a:lnTo>
                    <a:lnTo>
                      <a:pt x="594" y="83"/>
                    </a:lnTo>
                    <a:lnTo>
                      <a:pt x="579" y="90"/>
                    </a:lnTo>
                    <a:lnTo>
                      <a:pt x="569" y="99"/>
                    </a:lnTo>
                    <a:lnTo>
                      <a:pt x="561" y="109"/>
                    </a:lnTo>
                    <a:lnTo>
                      <a:pt x="556" y="122"/>
                    </a:lnTo>
                    <a:lnTo>
                      <a:pt x="554" y="135"/>
                    </a:lnTo>
                    <a:lnTo>
                      <a:pt x="553" y="150"/>
                    </a:lnTo>
                    <a:lnTo>
                      <a:pt x="554" y="165"/>
                    </a:lnTo>
                    <a:lnTo>
                      <a:pt x="556" y="179"/>
                    </a:lnTo>
                    <a:lnTo>
                      <a:pt x="561" y="191"/>
                    </a:lnTo>
                    <a:lnTo>
                      <a:pt x="569" y="201"/>
                    </a:lnTo>
                    <a:lnTo>
                      <a:pt x="579" y="210"/>
                    </a:lnTo>
                    <a:lnTo>
                      <a:pt x="594" y="216"/>
                    </a:lnTo>
                    <a:lnTo>
                      <a:pt x="613" y="223"/>
                    </a:lnTo>
                    <a:lnTo>
                      <a:pt x="636" y="227"/>
                    </a:lnTo>
                    <a:lnTo>
                      <a:pt x="665" y="229"/>
                    </a:lnTo>
                    <a:lnTo>
                      <a:pt x="699" y="230"/>
                    </a:lnTo>
                    <a:lnTo>
                      <a:pt x="734" y="229"/>
                    </a:lnTo>
                    <a:lnTo>
                      <a:pt x="763" y="227"/>
                    </a:lnTo>
                    <a:lnTo>
                      <a:pt x="787" y="223"/>
                    </a:lnTo>
                    <a:lnTo>
                      <a:pt x="805" y="216"/>
                    </a:lnTo>
                    <a:lnTo>
                      <a:pt x="820" y="210"/>
                    </a:lnTo>
                    <a:lnTo>
                      <a:pt x="831" y="201"/>
                    </a:lnTo>
                    <a:lnTo>
                      <a:pt x="839" y="191"/>
                    </a:lnTo>
                    <a:lnTo>
                      <a:pt x="843" y="179"/>
                    </a:lnTo>
                    <a:lnTo>
                      <a:pt x="846" y="165"/>
                    </a:lnTo>
                    <a:lnTo>
                      <a:pt x="847" y="150"/>
                    </a:lnTo>
                    <a:lnTo>
                      <a:pt x="846" y="135"/>
                    </a:lnTo>
                    <a:lnTo>
                      <a:pt x="843" y="122"/>
                    </a:lnTo>
                    <a:lnTo>
                      <a:pt x="839" y="109"/>
                    </a:lnTo>
                    <a:lnTo>
                      <a:pt x="831" y="99"/>
                    </a:lnTo>
                    <a:lnTo>
                      <a:pt x="820" y="90"/>
                    </a:lnTo>
                    <a:lnTo>
                      <a:pt x="805" y="83"/>
                    </a:lnTo>
                    <a:lnTo>
                      <a:pt x="787" y="78"/>
                    </a:lnTo>
                    <a:lnTo>
                      <a:pt x="763" y="74"/>
                    </a:lnTo>
                    <a:lnTo>
                      <a:pt x="734" y="72"/>
                    </a:lnTo>
                    <a:lnTo>
                      <a:pt x="699" y="71"/>
                    </a:lnTo>
                    <a:close/>
                    <a:moveTo>
                      <a:pt x="216" y="71"/>
                    </a:moveTo>
                    <a:lnTo>
                      <a:pt x="182" y="72"/>
                    </a:lnTo>
                    <a:lnTo>
                      <a:pt x="153" y="74"/>
                    </a:lnTo>
                    <a:lnTo>
                      <a:pt x="130" y="78"/>
                    </a:lnTo>
                    <a:lnTo>
                      <a:pt x="111" y="83"/>
                    </a:lnTo>
                    <a:lnTo>
                      <a:pt x="96" y="90"/>
                    </a:lnTo>
                    <a:lnTo>
                      <a:pt x="85" y="99"/>
                    </a:lnTo>
                    <a:lnTo>
                      <a:pt x="78" y="109"/>
                    </a:lnTo>
                    <a:lnTo>
                      <a:pt x="73" y="122"/>
                    </a:lnTo>
                    <a:lnTo>
                      <a:pt x="70" y="135"/>
                    </a:lnTo>
                    <a:lnTo>
                      <a:pt x="70" y="150"/>
                    </a:lnTo>
                    <a:lnTo>
                      <a:pt x="70" y="165"/>
                    </a:lnTo>
                    <a:lnTo>
                      <a:pt x="73" y="179"/>
                    </a:lnTo>
                    <a:lnTo>
                      <a:pt x="78" y="191"/>
                    </a:lnTo>
                    <a:lnTo>
                      <a:pt x="85" y="201"/>
                    </a:lnTo>
                    <a:lnTo>
                      <a:pt x="96" y="210"/>
                    </a:lnTo>
                    <a:lnTo>
                      <a:pt x="111" y="216"/>
                    </a:lnTo>
                    <a:lnTo>
                      <a:pt x="130" y="223"/>
                    </a:lnTo>
                    <a:lnTo>
                      <a:pt x="153" y="227"/>
                    </a:lnTo>
                    <a:lnTo>
                      <a:pt x="182" y="229"/>
                    </a:lnTo>
                    <a:lnTo>
                      <a:pt x="216" y="230"/>
                    </a:lnTo>
                    <a:lnTo>
                      <a:pt x="250" y="229"/>
                    </a:lnTo>
                    <a:lnTo>
                      <a:pt x="280" y="227"/>
                    </a:lnTo>
                    <a:lnTo>
                      <a:pt x="304" y="223"/>
                    </a:lnTo>
                    <a:lnTo>
                      <a:pt x="322" y="216"/>
                    </a:lnTo>
                    <a:lnTo>
                      <a:pt x="337" y="210"/>
                    </a:lnTo>
                    <a:lnTo>
                      <a:pt x="348" y="201"/>
                    </a:lnTo>
                    <a:lnTo>
                      <a:pt x="355" y="191"/>
                    </a:lnTo>
                    <a:lnTo>
                      <a:pt x="360" y="179"/>
                    </a:lnTo>
                    <a:lnTo>
                      <a:pt x="363" y="165"/>
                    </a:lnTo>
                    <a:lnTo>
                      <a:pt x="363" y="150"/>
                    </a:lnTo>
                    <a:lnTo>
                      <a:pt x="363" y="135"/>
                    </a:lnTo>
                    <a:lnTo>
                      <a:pt x="360" y="122"/>
                    </a:lnTo>
                    <a:lnTo>
                      <a:pt x="355" y="109"/>
                    </a:lnTo>
                    <a:lnTo>
                      <a:pt x="348" y="99"/>
                    </a:lnTo>
                    <a:lnTo>
                      <a:pt x="337" y="90"/>
                    </a:lnTo>
                    <a:lnTo>
                      <a:pt x="322" y="83"/>
                    </a:lnTo>
                    <a:lnTo>
                      <a:pt x="304" y="78"/>
                    </a:lnTo>
                    <a:lnTo>
                      <a:pt x="280" y="74"/>
                    </a:lnTo>
                    <a:lnTo>
                      <a:pt x="250" y="72"/>
                    </a:lnTo>
                    <a:lnTo>
                      <a:pt x="216" y="71"/>
                    </a:lnTo>
                    <a:close/>
                    <a:moveTo>
                      <a:pt x="216" y="0"/>
                    </a:moveTo>
                    <a:lnTo>
                      <a:pt x="234" y="0"/>
                    </a:lnTo>
                    <a:lnTo>
                      <a:pt x="254" y="1"/>
                    </a:lnTo>
                    <a:lnTo>
                      <a:pt x="276" y="2"/>
                    </a:lnTo>
                    <a:lnTo>
                      <a:pt x="298" y="5"/>
                    </a:lnTo>
                    <a:lnTo>
                      <a:pt x="321" y="9"/>
                    </a:lnTo>
                    <a:lnTo>
                      <a:pt x="343" y="17"/>
                    </a:lnTo>
                    <a:lnTo>
                      <a:pt x="364" y="26"/>
                    </a:lnTo>
                    <a:lnTo>
                      <a:pt x="383" y="37"/>
                    </a:lnTo>
                    <a:lnTo>
                      <a:pt x="400" y="53"/>
                    </a:lnTo>
                    <a:lnTo>
                      <a:pt x="516" y="53"/>
                    </a:lnTo>
                    <a:lnTo>
                      <a:pt x="533" y="37"/>
                    </a:lnTo>
                    <a:lnTo>
                      <a:pt x="553" y="26"/>
                    </a:lnTo>
                    <a:lnTo>
                      <a:pt x="574" y="17"/>
                    </a:lnTo>
                    <a:lnTo>
                      <a:pt x="596" y="9"/>
                    </a:lnTo>
                    <a:lnTo>
                      <a:pt x="618" y="5"/>
                    </a:lnTo>
                    <a:lnTo>
                      <a:pt x="640" y="2"/>
                    </a:lnTo>
                    <a:lnTo>
                      <a:pt x="662" y="1"/>
                    </a:lnTo>
                    <a:lnTo>
                      <a:pt x="682" y="0"/>
                    </a:lnTo>
                    <a:lnTo>
                      <a:pt x="699" y="0"/>
                    </a:lnTo>
                    <a:lnTo>
                      <a:pt x="715" y="0"/>
                    </a:lnTo>
                    <a:lnTo>
                      <a:pt x="732" y="0"/>
                    </a:lnTo>
                    <a:lnTo>
                      <a:pt x="749" y="1"/>
                    </a:lnTo>
                    <a:lnTo>
                      <a:pt x="768" y="3"/>
                    </a:lnTo>
                    <a:lnTo>
                      <a:pt x="787" y="6"/>
                    </a:lnTo>
                    <a:lnTo>
                      <a:pt x="806" y="10"/>
                    </a:lnTo>
                    <a:lnTo>
                      <a:pt x="825" y="16"/>
                    </a:lnTo>
                    <a:lnTo>
                      <a:pt x="843" y="24"/>
                    </a:lnTo>
                    <a:lnTo>
                      <a:pt x="860" y="33"/>
                    </a:lnTo>
                    <a:lnTo>
                      <a:pt x="875" y="45"/>
                    </a:lnTo>
                    <a:lnTo>
                      <a:pt x="889" y="59"/>
                    </a:lnTo>
                    <a:lnTo>
                      <a:pt x="900" y="77"/>
                    </a:lnTo>
                    <a:lnTo>
                      <a:pt x="908" y="98"/>
                    </a:lnTo>
                    <a:lnTo>
                      <a:pt x="914" y="123"/>
                    </a:lnTo>
                    <a:lnTo>
                      <a:pt x="916" y="150"/>
                    </a:lnTo>
                    <a:lnTo>
                      <a:pt x="914" y="178"/>
                    </a:lnTo>
                    <a:lnTo>
                      <a:pt x="908" y="202"/>
                    </a:lnTo>
                    <a:lnTo>
                      <a:pt x="900" y="223"/>
                    </a:lnTo>
                    <a:lnTo>
                      <a:pt x="889" y="241"/>
                    </a:lnTo>
                    <a:lnTo>
                      <a:pt x="875" y="255"/>
                    </a:lnTo>
                    <a:lnTo>
                      <a:pt x="860" y="267"/>
                    </a:lnTo>
                    <a:lnTo>
                      <a:pt x="843" y="277"/>
                    </a:lnTo>
                    <a:lnTo>
                      <a:pt x="825" y="285"/>
                    </a:lnTo>
                    <a:lnTo>
                      <a:pt x="806" y="290"/>
                    </a:lnTo>
                    <a:lnTo>
                      <a:pt x="787" y="294"/>
                    </a:lnTo>
                    <a:lnTo>
                      <a:pt x="768" y="297"/>
                    </a:lnTo>
                    <a:lnTo>
                      <a:pt x="749" y="298"/>
                    </a:lnTo>
                    <a:lnTo>
                      <a:pt x="732" y="299"/>
                    </a:lnTo>
                    <a:lnTo>
                      <a:pt x="715" y="299"/>
                    </a:lnTo>
                    <a:lnTo>
                      <a:pt x="699" y="300"/>
                    </a:lnTo>
                    <a:lnTo>
                      <a:pt x="685" y="299"/>
                    </a:lnTo>
                    <a:lnTo>
                      <a:pt x="668" y="299"/>
                    </a:lnTo>
                    <a:lnTo>
                      <a:pt x="650" y="298"/>
                    </a:lnTo>
                    <a:lnTo>
                      <a:pt x="632" y="297"/>
                    </a:lnTo>
                    <a:lnTo>
                      <a:pt x="613" y="294"/>
                    </a:lnTo>
                    <a:lnTo>
                      <a:pt x="593" y="290"/>
                    </a:lnTo>
                    <a:lnTo>
                      <a:pt x="575" y="285"/>
                    </a:lnTo>
                    <a:lnTo>
                      <a:pt x="557" y="277"/>
                    </a:lnTo>
                    <a:lnTo>
                      <a:pt x="540" y="267"/>
                    </a:lnTo>
                    <a:lnTo>
                      <a:pt x="524" y="255"/>
                    </a:lnTo>
                    <a:lnTo>
                      <a:pt x="511" y="241"/>
                    </a:lnTo>
                    <a:lnTo>
                      <a:pt x="500" y="224"/>
                    </a:lnTo>
                    <a:lnTo>
                      <a:pt x="491" y="202"/>
                    </a:lnTo>
                    <a:lnTo>
                      <a:pt x="486" y="179"/>
                    </a:lnTo>
                    <a:lnTo>
                      <a:pt x="484" y="150"/>
                    </a:lnTo>
                    <a:lnTo>
                      <a:pt x="485" y="137"/>
                    </a:lnTo>
                    <a:lnTo>
                      <a:pt x="486" y="125"/>
                    </a:lnTo>
                    <a:lnTo>
                      <a:pt x="430" y="125"/>
                    </a:lnTo>
                    <a:lnTo>
                      <a:pt x="432" y="137"/>
                    </a:lnTo>
                    <a:lnTo>
                      <a:pt x="432" y="150"/>
                    </a:lnTo>
                    <a:lnTo>
                      <a:pt x="430" y="179"/>
                    </a:lnTo>
                    <a:lnTo>
                      <a:pt x="425" y="202"/>
                    </a:lnTo>
                    <a:lnTo>
                      <a:pt x="416" y="224"/>
                    </a:lnTo>
                    <a:lnTo>
                      <a:pt x="405" y="241"/>
                    </a:lnTo>
                    <a:lnTo>
                      <a:pt x="392" y="255"/>
                    </a:lnTo>
                    <a:lnTo>
                      <a:pt x="377" y="267"/>
                    </a:lnTo>
                    <a:lnTo>
                      <a:pt x="360" y="277"/>
                    </a:lnTo>
                    <a:lnTo>
                      <a:pt x="342" y="284"/>
                    </a:lnTo>
                    <a:lnTo>
                      <a:pt x="323" y="290"/>
                    </a:lnTo>
                    <a:lnTo>
                      <a:pt x="304" y="294"/>
                    </a:lnTo>
                    <a:lnTo>
                      <a:pt x="285" y="296"/>
                    </a:lnTo>
                    <a:lnTo>
                      <a:pt x="266" y="298"/>
                    </a:lnTo>
                    <a:lnTo>
                      <a:pt x="248" y="299"/>
                    </a:lnTo>
                    <a:lnTo>
                      <a:pt x="231" y="299"/>
                    </a:lnTo>
                    <a:lnTo>
                      <a:pt x="216" y="299"/>
                    </a:lnTo>
                    <a:lnTo>
                      <a:pt x="201" y="299"/>
                    </a:lnTo>
                    <a:lnTo>
                      <a:pt x="185" y="299"/>
                    </a:lnTo>
                    <a:lnTo>
                      <a:pt x="167" y="298"/>
                    </a:lnTo>
                    <a:lnTo>
                      <a:pt x="148" y="296"/>
                    </a:lnTo>
                    <a:lnTo>
                      <a:pt x="129" y="294"/>
                    </a:lnTo>
                    <a:lnTo>
                      <a:pt x="110" y="290"/>
                    </a:lnTo>
                    <a:lnTo>
                      <a:pt x="91" y="284"/>
                    </a:lnTo>
                    <a:lnTo>
                      <a:pt x="73" y="277"/>
                    </a:lnTo>
                    <a:lnTo>
                      <a:pt x="57" y="267"/>
                    </a:lnTo>
                    <a:lnTo>
                      <a:pt x="41" y="255"/>
                    </a:lnTo>
                    <a:lnTo>
                      <a:pt x="27" y="240"/>
                    </a:lnTo>
                    <a:lnTo>
                      <a:pt x="16" y="223"/>
                    </a:lnTo>
                    <a:lnTo>
                      <a:pt x="7" y="202"/>
                    </a:lnTo>
                    <a:lnTo>
                      <a:pt x="2" y="178"/>
                    </a:lnTo>
                    <a:lnTo>
                      <a:pt x="0" y="150"/>
                    </a:lnTo>
                    <a:lnTo>
                      <a:pt x="2" y="122"/>
                    </a:lnTo>
                    <a:lnTo>
                      <a:pt x="7" y="98"/>
                    </a:lnTo>
                    <a:lnTo>
                      <a:pt x="16" y="77"/>
                    </a:lnTo>
                    <a:lnTo>
                      <a:pt x="27" y="59"/>
                    </a:lnTo>
                    <a:lnTo>
                      <a:pt x="41" y="45"/>
                    </a:lnTo>
                    <a:lnTo>
                      <a:pt x="57" y="33"/>
                    </a:lnTo>
                    <a:lnTo>
                      <a:pt x="73" y="23"/>
                    </a:lnTo>
                    <a:lnTo>
                      <a:pt x="91" y="16"/>
                    </a:lnTo>
                    <a:lnTo>
                      <a:pt x="110" y="10"/>
                    </a:lnTo>
                    <a:lnTo>
                      <a:pt x="129" y="6"/>
                    </a:lnTo>
                    <a:lnTo>
                      <a:pt x="148" y="3"/>
                    </a:lnTo>
                    <a:lnTo>
                      <a:pt x="167" y="1"/>
                    </a:lnTo>
                    <a:lnTo>
                      <a:pt x="185" y="0"/>
                    </a:lnTo>
                    <a:lnTo>
                      <a:pt x="201" y="0"/>
                    </a:lnTo>
                    <a:lnTo>
                      <a:pt x="2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81" name="Freeform 24"/>
              <p:cNvSpPr>
                <a:spLocks noEditPoints="1"/>
              </p:cNvSpPr>
              <p:nvPr/>
            </p:nvSpPr>
            <p:spPr bwMode="auto">
              <a:xfrm>
                <a:off x="2597" y="4335"/>
                <a:ext cx="217" cy="124"/>
              </a:xfrm>
              <a:custGeom>
                <a:avLst/>
                <a:gdLst>
                  <a:gd name="T0" fmla="*/ 1796 w 2393"/>
                  <a:gd name="T1" fmla="*/ 704 h 1360"/>
                  <a:gd name="T2" fmla="*/ 1761 w 2393"/>
                  <a:gd name="T3" fmla="*/ 720 h 1360"/>
                  <a:gd name="T4" fmla="*/ 1590 w 2393"/>
                  <a:gd name="T5" fmla="*/ 904 h 1360"/>
                  <a:gd name="T6" fmla="*/ 1882 w 2393"/>
                  <a:gd name="T7" fmla="*/ 733 h 1360"/>
                  <a:gd name="T8" fmla="*/ 1851 w 2393"/>
                  <a:gd name="T9" fmla="*/ 709 h 1360"/>
                  <a:gd name="T10" fmla="*/ 1814 w 2393"/>
                  <a:gd name="T11" fmla="*/ 702 h 1360"/>
                  <a:gd name="T12" fmla="*/ 1831 w 2393"/>
                  <a:gd name="T13" fmla="*/ 20 h 1360"/>
                  <a:gd name="T14" fmla="*/ 1950 w 2393"/>
                  <a:gd name="T15" fmla="*/ 61 h 1360"/>
                  <a:gd name="T16" fmla="*/ 2057 w 2393"/>
                  <a:gd name="T17" fmla="*/ 121 h 1360"/>
                  <a:gd name="T18" fmla="*/ 2154 w 2393"/>
                  <a:gd name="T19" fmla="*/ 196 h 1360"/>
                  <a:gd name="T20" fmla="*/ 2235 w 2393"/>
                  <a:gd name="T21" fmla="*/ 286 h 1360"/>
                  <a:gd name="T22" fmla="*/ 2301 w 2393"/>
                  <a:gd name="T23" fmla="*/ 388 h 1360"/>
                  <a:gd name="T24" fmla="*/ 2352 w 2393"/>
                  <a:gd name="T25" fmla="*/ 501 h 1360"/>
                  <a:gd name="T26" fmla="*/ 2382 w 2393"/>
                  <a:gd name="T27" fmla="*/ 622 h 1360"/>
                  <a:gd name="T28" fmla="*/ 2393 w 2393"/>
                  <a:gd name="T29" fmla="*/ 748 h 1360"/>
                  <a:gd name="T30" fmla="*/ 2390 w 2393"/>
                  <a:gd name="T31" fmla="*/ 1230 h 1360"/>
                  <a:gd name="T32" fmla="*/ 2370 w 2393"/>
                  <a:gd name="T33" fmla="*/ 1282 h 1360"/>
                  <a:gd name="T34" fmla="*/ 2335 w 2393"/>
                  <a:gd name="T35" fmla="*/ 1324 h 1360"/>
                  <a:gd name="T36" fmla="*/ 2286 w 2393"/>
                  <a:gd name="T37" fmla="*/ 1351 h 1360"/>
                  <a:gd name="T38" fmla="*/ 2230 w 2393"/>
                  <a:gd name="T39" fmla="*/ 1360 h 1360"/>
                  <a:gd name="T40" fmla="*/ 129 w 2393"/>
                  <a:gd name="T41" fmla="*/ 1358 h 1360"/>
                  <a:gd name="T42" fmla="*/ 77 w 2393"/>
                  <a:gd name="T43" fmla="*/ 1339 h 1360"/>
                  <a:gd name="T44" fmla="*/ 36 w 2393"/>
                  <a:gd name="T45" fmla="*/ 1304 h 1360"/>
                  <a:gd name="T46" fmla="*/ 10 w 2393"/>
                  <a:gd name="T47" fmla="*/ 1256 h 1360"/>
                  <a:gd name="T48" fmla="*/ 0 w 2393"/>
                  <a:gd name="T49" fmla="*/ 1200 h 1360"/>
                  <a:gd name="T50" fmla="*/ 3 w 2393"/>
                  <a:gd name="T51" fmla="*/ 684 h 1360"/>
                  <a:gd name="T52" fmla="*/ 23 w 2393"/>
                  <a:gd name="T53" fmla="*/ 561 h 1360"/>
                  <a:gd name="T54" fmla="*/ 63 w 2393"/>
                  <a:gd name="T55" fmla="*/ 443 h 1360"/>
                  <a:gd name="T56" fmla="*/ 122 w 2393"/>
                  <a:gd name="T57" fmla="*/ 336 h 1360"/>
                  <a:gd name="T58" fmla="*/ 195 w 2393"/>
                  <a:gd name="T59" fmla="*/ 240 h 1360"/>
                  <a:gd name="T60" fmla="*/ 283 w 2393"/>
                  <a:gd name="T61" fmla="*/ 157 h 1360"/>
                  <a:gd name="T62" fmla="*/ 385 w 2393"/>
                  <a:gd name="T63" fmla="*/ 89 h 1360"/>
                  <a:gd name="T64" fmla="*/ 498 w 2393"/>
                  <a:gd name="T65" fmla="*/ 38 h 1360"/>
                  <a:gd name="T66" fmla="*/ 640 w 2393"/>
                  <a:gd name="T67" fmla="*/ 0 h 1360"/>
                  <a:gd name="T68" fmla="*/ 1748 w 2393"/>
                  <a:gd name="T69" fmla="*/ 0 h 1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393" h="1360">
                    <a:moveTo>
                      <a:pt x="1814" y="702"/>
                    </a:moveTo>
                    <a:lnTo>
                      <a:pt x="1796" y="704"/>
                    </a:lnTo>
                    <a:lnTo>
                      <a:pt x="1778" y="709"/>
                    </a:lnTo>
                    <a:lnTo>
                      <a:pt x="1761" y="720"/>
                    </a:lnTo>
                    <a:lnTo>
                      <a:pt x="1746" y="733"/>
                    </a:lnTo>
                    <a:lnTo>
                      <a:pt x="1590" y="904"/>
                    </a:lnTo>
                    <a:lnTo>
                      <a:pt x="2038" y="904"/>
                    </a:lnTo>
                    <a:lnTo>
                      <a:pt x="1882" y="733"/>
                    </a:lnTo>
                    <a:lnTo>
                      <a:pt x="1867" y="719"/>
                    </a:lnTo>
                    <a:lnTo>
                      <a:pt x="1851" y="709"/>
                    </a:lnTo>
                    <a:lnTo>
                      <a:pt x="1833" y="703"/>
                    </a:lnTo>
                    <a:lnTo>
                      <a:pt x="1814" y="702"/>
                    </a:lnTo>
                    <a:close/>
                    <a:moveTo>
                      <a:pt x="1748" y="0"/>
                    </a:moveTo>
                    <a:lnTo>
                      <a:pt x="1831" y="20"/>
                    </a:lnTo>
                    <a:lnTo>
                      <a:pt x="1892" y="38"/>
                    </a:lnTo>
                    <a:lnTo>
                      <a:pt x="1950" y="61"/>
                    </a:lnTo>
                    <a:lnTo>
                      <a:pt x="2005" y="88"/>
                    </a:lnTo>
                    <a:lnTo>
                      <a:pt x="2057" y="121"/>
                    </a:lnTo>
                    <a:lnTo>
                      <a:pt x="2107" y="157"/>
                    </a:lnTo>
                    <a:lnTo>
                      <a:pt x="2154" y="196"/>
                    </a:lnTo>
                    <a:lnTo>
                      <a:pt x="2196" y="239"/>
                    </a:lnTo>
                    <a:lnTo>
                      <a:pt x="2235" y="286"/>
                    </a:lnTo>
                    <a:lnTo>
                      <a:pt x="2270" y="336"/>
                    </a:lnTo>
                    <a:lnTo>
                      <a:pt x="2301" y="388"/>
                    </a:lnTo>
                    <a:lnTo>
                      <a:pt x="2328" y="443"/>
                    </a:lnTo>
                    <a:lnTo>
                      <a:pt x="2352" y="501"/>
                    </a:lnTo>
                    <a:lnTo>
                      <a:pt x="2369" y="561"/>
                    </a:lnTo>
                    <a:lnTo>
                      <a:pt x="2382" y="622"/>
                    </a:lnTo>
                    <a:lnTo>
                      <a:pt x="2390" y="684"/>
                    </a:lnTo>
                    <a:lnTo>
                      <a:pt x="2393" y="748"/>
                    </a:lnTo>
                    <a:lnTo>
                      <a:pt x="2393" y="1200"/>
                    </a:lnTo>
                    <a:lnTo>
                      <a:pt x="2390" y="1230"/>
                    </a:lnTo>
                    <a:lnTo>
                      <a:pt x="2383" y="1256"/>
                    </a:lnTo>
                    <a:lnTo>
                      <a:pt x="2370" y="1282"/>
                    </a:lnTo>
                    <a:lnTo>
                      <a:pt x="2354" y="1304"/>
                    </a:lnTo>
                    <a:lnTo>
                      <a:pt x="2335" y="1324"/>
                    </a:lnTo>
                    <a:lnTo>
                      <a:pt x="2311" y="1339"/>
                    </a:lnTo>
                    <a:lnTo>
                      <a:pt x="2286" y="1351"/>
                    </a:lnTo>
                    <a:lnTo>
                      <a:pt x="2259" y="1358"/>
                    </a:lnTo>
                    <a:lnTo>
                      <a:pt x="2230" y="1360"/>
                    </a:lnTo>
                    <a:lnTo>
                      <a:pt x="157" y="1360"/>
                    </a:lnTo>
                    <a:lnTo>
                      <a:pt x="129" y="1358"/>
                    </a:lnTo>
                    <a:lnTo>
                      <a:pt x="101" y="1351"/>
                    </a:lnTo>
                    <a:lnTo>
                      <a:pt x="77" y="1339"/>
                    </a:lnTo>
                    <a:lnTo>
                      <a:pt x="55" y="1324"/>
                    </a:lnTo>
                    <a:lnTo>
                      <a:pt x="36" y="1304"/>
                    </a:lnTo>
                    <a:lnTo>
                      <a:pt x="21" y="1282"/>
                    </a:lnTo>
                    <a:lnTo>
                      <a:pt x="10" y="1256"/>
                    </a:lnTo>
                    <a:lnTo>
                      <a:pt x="3" y="1230"/>
                    </a:lnTo>
                    <a:lnTo>
                      <a:pt x="0" y="1200"/>
                    </a:lnTo>
                    <a:lnTo>
                      <a:pt x="0" y="748"/>
                    </a:lnTo>
                    <a:lnTo>
                      <a:pt x="3" y="684"/>
                    </a:lnTo>
                    <a:lnTo>
                      <a:pt x="11" y="622"/>
                    </a:lnTo>
                    <a:lnTo>
                      <a:pt x="23" y="561"/>
                    </a:lnTo>
                    <a:lnTo>
                      <a:pt x="41" y="501"/>
                    </a:lnTo>
                    <a:lnTo>
                      <a:pt x="63" y="443"/>
                    </a:lnTo>
                    <a:lnTo>
                      <a:pt x="90" y="389"/>
                    </a:lnTo>
                    <a:lnTo>
                      <a:pt x="122" y="336"/>
                    </a:lnTo>
                    <a:lnTo>
                      <a:pt x="156" y="286"/>
                    </a:lnTo>
                    <a:lnTo>
                      <a:pt x="195" y="240"/>
                    </a:lnTo>
                    <a:lnTo>
                      <a:pt x="237" y="196"/>
                    </a:lnTo>
                    <a:lnTo>
                      <a:pt x="283" y="157"/>
                    </a:lnTo>
                    <a:lnTo>
                      <a:pt x="332" y="121"/>
                    </a:lnTo>
                    <a:lnTo>
                      <a:pt x="385" y="89"/>
                    </a:lnTo>
                    <a:lnTo>
                      <a:pt x="440" y="62"/>
                    </a:lnTo>
                    <a:lnTo>
                      <a:pt x="498" y="38"/>
                    </a:lnTo>
                    <a:lnTo>
                      <a:pt x="559" y="20"/>
                    </a:lnTo>
                    <a:lnTo>
                      <a:pt x="640" y="0"/>
                    </a:lnTo>
                    <a:lnTo>
                      <a:pt x="1193" y="1280"/>
                    </a:lnTo>
                    <a:lnTo>
                      <a:pt x="174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82" name="Freeform 25"/>
              <p:cNvSpPr>
                <a:spLocks/>
              </p:cNvSpPr>
              <p:nvPr/>
            </p:nvSpPr>
            <p:spPr bwMode="auto">
              <a:xfrm>
                <a:off x="2689" y="4347"/>
                <a:ext cx="34" cy="83"/>
              </a:xfrm>
              <a:custGeom>
                <a:avLst/>
                <a:gdLst>
                  <a:gd name="T0" fmla="*/ 135 w 373"/>
                  <a:gd name="T1" fmla="*/ 0 h 915"/>
                  <a:gd name="T2" fmla="*/ 237 w 373"/>
                  <a:gd name="T3" fmla="*/ 0 h 915"/>
                  <a:gd name="T4" fmla="*/ 258 w 373"/>
                  <a:gd name="T5" fmla="*/ 2 h 915"/>
                  <a:gd name="T6" fmla="*/ 278 w 373"/>
                  <a:gd name="T7" fmla="*/ 9 h 915"/>
                  <a:gd name="T8" fmla="*/ 295 w 373"/>
                  <a:gd name="T9" fmla="*/ 21 h 915"/>
                  <a:gd name="T10" fmla="*/ 310 w 373"/>
                  <a:gd name="T11" fmla="*/ 36 h 915"/>
                  <a:gd name="T12" fmla="*/ 321 w 373"/>
                  <a:gd name="T13" fmla="*/ 53 h 915"/>
                  <a:gd name="T14" fmla="*/ 328 w 373"/>
                  <a:gd name="T15" fmla="*/ 74 h 915"/>
                  <a:gd name="T16" fmla="*/ 366 w 373"/>
                  <a:gd name="T17" fmla="*/ 234 h 915"/>
                  <a:gd name="T18" fmla="*/ 368 w 373"/>
                  <a:gd name="T19" fmla="*/ 257 h 915"/>
                  <a:gd name="T20" fmla="*/ 365 w 373"/>
                  <a:gd name="T21" fmla="*/ 281 h 915"/>
                  <a:gd name="T22" fmla="*/ 357 w 373"/>
                  <a:gd name="T23" fmla="*/ 301 h 915"/>
                  <a:gd name="T24" fmla="*/ 345 w 373"/>
                  <a:gd name="T25" fmla="*/ 319 h 915"/>
                  <a:gd name="T26" fmla="*/ 329 w 373"/>
                  <a:gd name="T27" fmla="*/ 334 h 915"/>
                  <a:gd name="T28" fmla="*/ 309 w 373"/>
                  <a:gd name="T29" fmla="*/ 345 h 915"/>
                  <a:gd name="T30" fmla="*/ 287 w 373"/>
                  <a:gd name="T31" fmla="*/ 351 h 915"/>
                  <a:gd name="T32" fmla="*/ 373 w 373"/>
                  <a:gd name="T33" fmla="*/ 438 h 915"/>
                  <a:gd name="T34" fmla="*/ 187 w 373"/>
                  <a:gd name="T35" fmla="*/ 915 h 915"/>
                  <a:gd name="T36" fmla="*/ 0 w 373"/>
                  <a:gd name="T37" fmla="*/ 438 h 915"/>
                  <a:gd name="T38" fmla="*/ 85 w 373"/>
                  <a:gd name="T39" fmla="*/ 351 h 915"/>
                  <a:gd name="T40" fmla="*/ 63 w 373"/>
                  <a:gd name="T41" fmla="*/ 345 h 915"/>
                  <a:gd name="T42" fmla="*/ 44 w 373"/>
                  <a:gd name="T43" fmla="*/ 334 h 915"/>
                  <a:gd name="T44" fmla="*/ 27 w 373"/>
                  <a:gd name="T45" fmla="*/ 319 h 915"/>
                  <a:gd name="T46" fmla="*/ 15 w 373"/>
                  <a:gd name="T47" fmla="*/ 301 h 915"/>
                  <a:gd name="T48" fmla="*/ 7 w 373"/>
                  <a:gd name="T49" fmla="*/ 281 h 915"/>
                  <a:gd name="T50" fmla="*/ 4 w 373"/>
                  <a:gd name="T51" fmla="*/ 257 h 915"/>
                  <a:gd name="T52" fmla="*/ 6 w 373"/>
                  <a:gd name="T53" fmla="*/ 234 h 915"/>
                  <a:gd name="T54" fmla="*/ 44 w 373"/>
                  <a:gd name="T55" fmla="*/ 74 h 915"/>
                  <a:gd name="T56" fmla="*/ 52 w 373"/>
                  <a:gd name="T57" fmla="*/ 53 h 915"/>
                  <a:gd name="T58" fmla="*/ 63 w 373"/>
                  <a:gd name="T59" fmla="*/ 36 h 915"/>
                  <a:gd name="T60" fmla="*/ 77 w 373"/>
                  <a:gd name="T61" fmla="*/ 21 h 915"/>
                  <a:gd name="T62" fmla="*/ 95 w 373"/>
                  <a:gd name="T63" fmla="*/ 9 h 915"/>
                  <a:gd name="T64" fmla="*/ 114 w 373"/>
                  <a:gd name="T65" fmla="*/ 2 h 915"/>
                  <a:gd name="T66" fmla="*/ 135 w 373"/>
                  <a:gd name="T67" fmla="*/ 0 h 9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73" h="915">
                    <a:moveTo>
                      <a:pt x="135" y="0"/>
                    </a:moveTo>
                    <a:lnTo>
                      <a:pt x="237" y="0"/>
                    </a:lnTo>
                    <a:lnTo>
                      <a:pt x="258" y="2"/>
                    </a:lnTo>
                    <a:lnTo>
                      <a:pt x="278" y="9"/>
                    </a:lnTo>
                    <a:lnTo>
                      <a:pt x="295" y="21"/>
                    </a:lnTo>
                    <a:lnTo>
                      <a:pt x="310" y="36"/>
                    </a:lnTo>
                    <a:lnTo>
                      <a:pt x="321" y="53"/>
                    </a:lnTo>
                    <a:lnTo>
                      <a:pt x="328" y="74"/>
                    </a:lnTo>
                    <a:lnTo>
                      <a:pt x="366" y="234"/>
                    </a:lnTo>
                    <a:lnTo>
                      <a:pt x="368" y="257"/>
                    </a:lnTo>
                    <a:lnTo>
                      <a:pt x="365" y="281"/>
                    </a:lnTo>
                    <a:lnTo>
                      <a:pt x="357" y="301"/>
                    </a:lnTo>
                    <a:lnTo>
                      <a:pt x="345" y="319"/>
                    </a:lnTo>
                    <a:lnTo>
                      <a:pt x="329" y="334"/>
                    </a:lnTo>
                    <a:lnTo>
                      <a:pt x="309" y="345"/>
                    </a:lnTo>
                    <a:lnTo>
                      <a:pt x="287" y="351"/>
                    </a:lnTo>
                    <a:lnTo>
                      <a:pt x="373" y="438"/>
                    </a:lnTo>
                    <a:lnTo>
                      <a:pt x="187" y="915"/>
                    </a:lnTo>
                    <a:lnTo>
                      <a:pt x="0" y="438"/>
                    </a:lnTo>
                    <a:lnTo>
                      <a:pt x="85" y="351"/>
                    </a:lnTo>
                    <a:lnTo>
                      <a:pt x="63" y="345"/>
                    </a:lnTo>
                    <a:lnTo>
                      <a:pt x="44" y="334"/>
                    </a:lnTo>
                    <a:lnTo>
                      <a:pt x="27" y="319"/>
                    </a:lnTo>
                    <a:lnTo>
                      <a:pt x="15" y="301"/>
                    </a:lnTo>
                    <a:lnTo>
                      <a:pt x="7" y="281"/>
                    </a:lnTo>
                    <a:lnTo>
                      <a:pt x="4" y="257"/>
                    </a:lnTo>
                    <a:lnTo>
                      <a:pt x="6" y="234"/>
                    </a:lnTo>
                    <a:lnTo>
                      <a:pt x="44" y="74"/>
                    </a:lnTo>
                    <a:lnTo>
                      <a:pt x="52" y="53"/>
                    </a:lnTo>
                    <a:lnTo>
                      <a:pt x="63" y="36"/>
                    </a:lnTo>
                    <a:lnTo>
                      <a:pt x="77" y="21"/>
                    </a:lnTo>
                    <a:lnTo>
                      <a:pt x="95" y="9"/>
                    </a:lnTo>
                    <a:lnTo>
                      <a:pt x="114" y="2"/>
                    </a:lnTo>
                    <a:lnTo>
                      <a:pt x="13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71" name="Group 16"/>
            <p:cNvGrpSpPr>
              <a:grpSpLocks noChangeAspect="1"/>
            </p:cNvGrpSpPr>
            <p:nvPr/>
          </p:nvGrpSpPr>
          <p:grpSpPr bwMode="auto">
            <a:xfrm>
              <a:off x="596845" y="5823027"/>
              <a:ext cx="162480" cy="186754"/>
              <a:chOff x="1039" y="1681"/>
              <a:chExt cx="1071" cy="1231"/>
            </a:xfrm>
            <a:solidFill>
              <a:schemeClr val="bg1">
                <a:lumMod val="85000"/>
              </a:schemeClr>
            </a:solidFill>
          </p:grpSpPr>
          <p:sp>
            <p:nvSpPr>
              <p:cNvPr id="75" name="Freeform 17"/>
              <p:cNvSpPr>
                <a:spLocks noEditPoints="1"/>
              </p:cNvSpPr>
              <p:nvPr/>
            </p:nvSpPr>
            <p:spPr bwMode="auto">
              <a:xfrm>
                <a:off x="1039" y="1681"/>
                <a:ext cx="1071" cy="1099"/>
              </a:xfrm>
              <a:custGeom>
                <a:avLst/>
                <a:gdLst>
                  <a:gd name="T0" fmla="*/ 3169 w 3212"/>
                  <a:gd name="T1" fmla="*/ 566 h 3298"/>
                  <a:gd name="T2" fmla="*/ 3035 w 3212"/>
                  <a:gd name="T3" fmla="*/ 475 h 3298"/>
                  <a:gd name="T4" fmla="*/ 2711 w 3212"/>
                  <a:gd name="T5" fmla="*/ 199 h 3298"/>
                  <a:gd name="T6" fmla="*/ 2384 w 3212"/>
                  <a:gd name="T7" fmla="*/ 19 h 3298"/>
                  <a:gd name="T8" fmla="*/ 2347 w 3212"/>
                  <a:gd name="T9" fmla="*/ 4 h 3298"/>
                  <a:gd name="T10" fmla="*/ 2278 w 3212"/>
                  <a:gd name="T11" fmla="*/ 47 h 3298"/>
                  <a:gd name="T12" fmla="*/ 2171 w 3212"/>
                  <a:gd name="T13" fmla="*/ 190 h 3298"/>
                  <a:gd name="T14" fmla="*/ 1698 w 3212"/>
                  <a:gd name="T15" fmla="*/ 610 h 3298"/>
                  <a:gd name="T16" fmla="*/ 716 w 3212"/>
                  <a:gd name="T17" fmla="*/ 1337 h 3298"/>
                  <a:gd name="T18" fmla="*/ 296 w 3212"/>
                  <a:gd name="T19" fmla="*/ 1713 h 3298"/>
                  <a:gd name="T20" fmla="*/ 59 w 3212"/>
                  <a:gd name="T21" fmla="*/ 2061 h 3298"/>
                  <a:gd name="T22" fmla="*/ 0 w 3212"/>
                  <a:gd name="T23" fmla="*/ 2479 h 3298"/>
                  <a:gd name="T24" fmla="*/ 29 w 3212"/>
                  <a:gd name="T25" fmla="*/ 2758 h 3298"/>
                  <a:gd name="T26" fmla="*/ 183 w 3212"/>
                  <a:gd name="T27" fmla="*/ 2915 h 3298"/>
                  <a:gd name="T28" fmla="*/ 615 w 3212"/>
                  <a:gd name="T29" fmla="*/ 3255 h 3298"/>
                  <a:gd name="T30" fmla="*/ 886 w 3212"/>
                  <a:gd name="T31" fmla="*/ 3291 h 3298"/>
                  <a:gd name="T32" fmla="*/ 1138 w 3212"/>
                  <a:gd name="T33" fmla="*/ 3171 h 3298"/>
                  <a:gd name="T34" fmla="*/ 1808 w 3212"/>
                  <a:gd name="T35" fmla="*/ 2600 h 3298"/>
                  <a:gd name="T36" fmla="*/ 2812 w 3212"/>
                  <a:gd name="T37" fmla="*/ 1724 h 3298"/>
                  <a:gd name="T38" fmla="*/ 3103 w 3212"/>
                  <a:gd name="T39" fmla="*/ 1438 h 3298"/>
                  <a:gd name="T40" fmla="*/ 3146 w 3212"/>
                  <a:gd name="T41" fmla="*/ 1401 h 3298"/>
                  <a:gd name="T42" fmla="*/ 3193 w 3212"/>
                  <a:gd name="T43" fmla="*/ 1183 h 3298"/>
                  <a:gd name="T44" fmla="*/ 3208 w 3212"/>
                  <a:gd name="T45" fmla="*/ 620 h 3298"/>
                  <a:gd name="T46" fmla="*/ 1001 w 3212"/>
                  <a:gd name="T47" fmla="*/ 3114 h 3298"/>
                  <a:gd name="T48" fmla="*/ 881 w 3212"/>
                  <a:gd name="T49" fmla="*/ 3066 h 3298"/>
                  <a:gd name="T50" fmla="*/ 844 w 3212"/>
                  <a:gd name="T51" fmla="*/ 2610 h 3298"/>
                  <a:gd name="T52" fmla="*/ 840 w 3212"/>
                  <a:gd name="T53" fmla="*/ 2398 h 3298"/>
                  <a:gd name="T54" fmla="*/ 401 w 3212"/>
                  <a:gd name="T55" fmla="*/ 2082 h 3298"/>
                  <a:gd name="T56" fmla="*/ 241 w 3212"/>
                  <a:gd name="T57" fmla="*/ 1969 h 3298"/>
                  <a:gd name="T58" fmla="*/ 752 w 3212"/>
                  <a:gd name="T59" fmla="*/ 2141 h 3298"/>
                  <a:gd name="T60" fmla="*/ 1034 w 3212"/>
                  <a:gd name="T61" fmla="*/ 2354 h 3298"/>
                  <a:gd name="T62" fmla="*/ 1418 w 3212"/>
                  <a:gd name="T63" fmla="*/ 2074 h 3298"/>
                  <a:gd name="T64" fmla="*/ 1624 w 3212"/>
                  <a:gd name="T65" fmla="*/ 1847 h 3298"/>
                  <a:gd name="T66" fmla="*/ 1420 w 3212"/>
                  <a:gd name="T67" fmla="*/ 1596 h 3298"/>
                  <a:gd name="T68" fmla="*/ 1082 w 3212"/>
                  <a:gd name="T69" fmla="*/ 1248 h 3298"/>
                  <a:gd name="T70" fmla="*/ 1614 w 3212"/>
                  <a:gd name="T71" fmla="*/ 825 h 3298"/>
                  <a:gd name="T72" fmla="*/ 2194 w 3212"/>
                  <a:gd name="T73" fmla="*/ 338 h 3298"/>
                  <a:gd name="T74" fmla="*/ 2374 w 3212"/>
                  <a:gd name="T75" fmla="*/ 118 h 3298"/>
                  <a:gd name="T76" fmla="*/ 2661 w 3212"/>
                  <a:gd name="T77" fmla="*/ 304 h 3298"/>
                  <a:gd name="T78" fmla="*/ 2993 w 3212"/>
                  <a:gd name="T79" fmla="*/ 603 h 3298"/>
                  <a:gd name="T80" fmla="*/ 2474 w 3212"/>
                  <a:gd name="T81" fmla="*/ 1257 h 3298"/>
                  <a:gd name="T82" fmla="*/ 1732 w 3212"/>
                  <a:gd name="T83" fmla="*/ 1951 h 3298"/>
                  <a:gd name="T84" fmla="*/ 1047 w 3212"/>
                  <a:gd name="T85" fmla="*/ 2462 h 3298"/>
                  <a:gd name="T86" fmla="*/ 1012 w 3212"/>
                  <a:gd name="T87" fmla="*/ 2472 h 3298"/>
                  <a:gd name="T88" fmla="*/ 3078 w 3212"/>
                  <a:gd name="T89" fmla="*/ 1147 h 3298"/>
                  <a:gd name="T90" fmla="*/ 3067 w 3212"/>
                  <a:gd name="T91" fmla="*/ 1301 h 3298"/>
                  <a:gd name="T92" fmla="*/ 3051 w 3212"/>
                  <a:gd name="T93" fmla="*/ 1343 h 3298"/>
                  <a:gd name="T94" fmla="*/ 3018 w 3212"/>
                  <a:gd name="T95" fmla="*/ 1366 h 3298"/>
                  <a:gd name="T96" fmla="*/ 2890 w 3212"/>
                  <a:gd name="T97" fmla="*/ 1493 h 3298"/>
                  <a:gd name="T98" fmla="*/ 1823 w 3212"/>
                  <a:gd name="T99" fmla="*/ 2434 h 3298"/>
                  <a:gd name="T100" fmla="*/ 1765 w 3212"/>
                  <a:gd name="T101" fmla="*/ 2231 h 3298"/>
                  <a:gd name="T102" fmla="*/ 1749 w 3212"/>
                  <a:gd name="T103" fmla="*/ 2105 h 3298"/>
                  <a:gd name="T104" fmla="*/ 2236 w 3212"/>
                  <a:gd name="T105" fmla="*/ 1651 h 3298"/>
                  <a:gd name="T106" fmla="*/ 3095 w 3212"/>
                  <a:gd name="T107" fmla="*/ 770 h 3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212" h="3298">
                    <a:moveTo>
                      <a:pt x="3208" y="620"/>
                    </a:moveTo>
                    <a:lnTo>
                      <a:pt x="3206" y="606"/>
                    </a:lnTo>
                    <a:lnTo>
                      <a:pt x="3192" y="581"/>
                    </a:lnTo>
                    <a:lnTo>
                      <a:pt x="3169" y="566"/>
                    </a:lnTo>
                    <a:lnTo>
                      <a:pt x="3143" y="561"/>
                    </a:lnTo>
                    <a:lnTo>
                      <a:pt x="3130" y="564"/>
                    </a:lnTo>
                    <a:lnTo>
                      <a:pt x="3101" y="533"/>
                    </a:lnTo>
                    <a:lnTo>
                      <a:pt x="3035" y="475"/>
                    </a:lnTo>
                    <a:lnTo>
                      <a:pt x="3003" y="448"/>
                    </a:lnTo>
                    <a:lnTo>
                      <a:pt x="2931" y="383"/>
                    </a:lnTo>
                    <a:lnTo>
                      <a:pt x="2786" y="258"/>
                    </a:lnTo>
                    <a:lnTo>
                      <a:pt x="2711" y="199"/>
                    </a:lnTo>
                    <a:lnTo>
                      <a:pt x="2651" y="148"/>
                    </a:lnTo>
                    <a:lnTo>
                      <a:pt x="2507" y="53"/>
                    </a:lnTo>
                    <a:lnTo>
                      <a:pt x="2432" y="24"/>
                    </a:lnTo>
                    <a:lnTo>
                      <a:pt x="2384" y="19"/>
                    </a:lnTo>
                    <a:lnTo>
                      <a:pt x="2363" y="20"/>
                    </a:lnTo>
                    <a:lnTo>
                      <a:pt x="2361" y="17"/>
                    </a:lnTo>
                    <a:lnTo>
                      <a:pt x="2358" y="14"/>
                    </a:lnTo>
                    <a:lnTo>
                      <a:pt x="2347" y="4"/>
                    </a:lnTo>
                    <a:lnTo>
                      <a:pt x="2320" y="0"/>
                    </a:lnTo>
                    <a:lnTo>
                      <a:pt x="2294" y="10"/>
                    </a:lnTo>
                    <a:lnTo>
                      <a:pt x="2278" y="32"/>
                    </a:lnTo>
                    <a:lnTo>
                      <a:pt x="2278" y="47"/>
                    </a:lnTo>
                    <a:lnTo>
                      <a:pt x="2276" y="62"/>
                    </a:lnTo>
                    <a:lnTo>
                      <a:pt x="2253" y="102"/>
                    </a:lnTo>
                    <a:lnTo>
                      <a:pt x="2199" y="163"/>
                    </a:lnTo>
                    <a:lnTo>
                      <a:pt x="2171" y="190"/>
                    </a:lnTo>
                    <a:lnTo>
                      <a:pt x="2102" y="260"/>
                    </a:lnTo>
                    <a:lnTo>
                      <a:pt x="1952" y="394"/>
                    </a:lnTo>
                    <a:lnTo>
                      <a:pt x="1878" y="459"/>
                    </a:lnTo>
                    <a:lnTo>
                      <a:pt x="1698" y="610"/>
                    </a:lnTo>
                    <a:lnTo>
                      <a:pt x="1326" y="897"/>
                    </a:lnTo>
                    <a:lnTo>
                      <a:pt x="1138" y="1036"/>
                    </a:lnTo>
                    <a:lnTo>
                      <a:pt x="969" y="1157"/>
                    </a:lnTo>
                    <a:lnTo>
                      <a:pt x="716" y="1337"/>
                    </a:lnTo>
                    <a:lnTo>
                      <a:pt x="553" y="1467"/>
                    </a:lnTo>
                    <a:lnTo>
                      <a:pt x="475" y="1536"/>
                    </a:lnTo>
                    <a:lnTo>
                      <a:pt x="415" y="1592"/>
                    </a:lnTo>
                    <a:lnTo>
                      <a:pt x="296" y="1713"/>
                    </a:lnTo>
                    <a:lnTo>
                      <a:pt x="186" y="1845"/>
                    </a:lnTo>
                    <a:lnTo>
                      <a:pt x="117" y="1951"/>
                    </a:lnTo>
                    <a:lnTo>
                      <a:pt x="77" y="2024"/>
                    </a:lnTo>
                    <a:lnTo>
                      <a:pt x="59" y="2061"/>
                    </a:lnTo>
                    <a:lnTo>
                      <a:pt x="44" y="2100"/>
                    </a:lnTo>
                    <a:lnTo>
                      <a:pt x="21" y="2181"/>
                    </a:lnTo>
                    <a:lnTo>
                      <a:pt x="2" y="2306"/>
                    </a:lnTo>
                    <a:lnTo>
                      <a:pt x="0" y="2479"/>
                    </a:lnTo>
                    <a:lnTo>
                      <a:pt x="12" y="2650"/>
                    </a:lnTo>
                    <a:lnTo>
                      <a:pt x="18" y="2732"/>
                    </a:lnTo>
                    <a:lnTo>
                      <a:pt x="19" y="2742"/>
                    </a:lnTo>
                    <a:lnTo>
                      <a:pt x="29" y="2758"/>
                    </a:lnTo>
                    <a:lnTo>
                      <a:pt x="49" y="2771"/>
                    </a:lnTo>
                    <a:lnTo>
                      <a:pt x="67" y="2770"/>
                    </a:lnTo>
                    <a:lnTo>
                      <a:pt x="101" y="2817"/>
                    </a:lnTo>
                    <a:lnTo>
                      <a:pt x="183" y="2915"/>
                    </a:lnTo>
                    <a:lnTo>
                      <a:pt x="278" y="3016"/>
                    </a:lnTo>
                    <a:lnTo>
                      <a:pt x="383" y="3109"/>
                    </a:lnTo>
                    <a:lnTo>
                      <a:pt x="497" y="3193"/>
                    </a:lnTo>
                    <a:lnTo>
                      <a:pt x="615" y="3255"/>
                    </a:lnTo>
                    <a:lnTo>
                      <a:pt x="704" y="3285"/>
                    </a:lnTo>
                    <a:lnTo>
                      <a:pt x="765" y="3297"/>
                    </a:lnTo>
                    <a:lnTo>
                      <a:pt x="825" y="3298"/>
                    </a:lnTo>
                    <a:lnTo>
                      <a:pt x="886" y="3291"/>
                    </a:lnTo>
                    <a:lnTo>
                      <a:pt x="916" y="3282"/>
                    </a:lnTo>
                    <a:lnTo>
                      <a:pt x="955" y="3271"/>
                    </a:lnTo>
                    <a:lnTo>
                      <a:pt x="1030" y="3236"/>
                    </a:lnTo>
                    <a:lnTo>
                      <a:pt x="1138" y="3171"/>
                    </a:lnTo>
                    <a:lnTo>
                      <a:pt x="1342" y="3009"/>
                    </a:lnTo>
                    <a:lnTo>
                      <a:pt x="1463" y="2899"/>
                    </a:lnTo>
                    <a:lnTo>
                      <a:pt x="1634" y="2748"/>
                    </a:lnTo>
                    <a:lnTo>
                      <a:pt x="1808" y="2600"/>
                    </a:lnTo>
                    <a:lnTo>
                      <a:pt x="2017" y="2424"/>
                    </a:lnTo>
                    <a:lnTo>
                      <a:pt x="2429" y="2066"/>
                    </a:lnTo>
                    <a:lnTo>
                      <a:pt x="2633" y="1884"/>
                    </a:lnTo>
                    <a:lnTo>
                      <a:pt x="2812" y="1724"/>
                    </a:lnTo>
                    <a:lnTo>
                      <a:pt x="2987" y="1560"/>
                    </a:lnTo>
                    <a:lnTo>
                      <a:pt x="3021" y="1530"/>
                    </a:lnTo>
                    <a:lnTo>
                      <a:pt x="3075" y="1478"/>
                    </a:lnTo>
                    <a:lnTo>
                      <a:pt x="3103" y="1438"/>
                    </a:lnTo>
                    <a:lnTo>
                      <a:pt x="3111" y="1416"/>
                    </a:lnTo>
                    <a:lnTo>
                      <a:pt x="3124" y="1415"/>
                    </a:lnTo>
                    <a:lnTo>
                      <a:pt x="3134" y="1409"/>
                    </a:lnTo>
                    <a:lnTo>
                      <a:pt x="3146" y="1401"/>
                    </a:lnTo>
                    <a:lnTo>
                      <a:pt x="3163" y="1378"/>
                    </a:lnTo>
                    <a:lnTo>
                      <a:pt x="3180" y="1337"/>
                    </a:lnTo>
                    <a:lnTo>
                      <a:pt x="3192" y="1241"/>
                    </a:lnTo>
                    <a:lnTo>
                      <a:pt x="3193" y="1183"/>
                    </a:lnTo>
                    <a:lnTo>
                      <a:pt x="3202" y="1042"/>
                    </a:lnTo>
                    <a:lnTo>
                      <a:pt x="3212" y="832"/>
                    </a:lnTo>
                    <a:lnTo>
                      <a:pt x="3212" y="691"/>
                    </a:lnTo>
                    <a:lnTo>
                      <a:pt x="3208" y="620"/>
                    </a:lnTo>
                    <a:close/>
                    <a:moveTo>
                      <a:pt x="1004" y="2495"/>
                    </a:moveTo>
                    <a:lnTo>
                      <a:pt x="998" y="2649"/>
                    </a:lnTo>
                    <a:lnTo>
                      <a:pt x="999" y="2958"/>
                    </a:lnTo>
                    <a:lnTo>
                      <a:pt x="1001" y="3114"/>
                    </a:lnTo>
                    <a:lnTo>
                      <a:pt x="942" y="3145"/>
                    </a:lnTo>
                    <a:lnTo>
                      <a:pt x="880" y="3170"/>
                    </a:lnTo>
                    <a:lnTo>
                      <a:pt x="884" y="3137"/>
                    </a:lnTo>
                    <a:lnTo>
                      <a:pt x="881" y="3066"/>
                    </a:lnTo>
                    <a:lnTo>
                      <a:pt x="868" y="2961"/>
                    </a:lnTo>
                    <a:lnTo>
                      <a:pt x="860" y="2895"/>
                    </a:lnTo>
                    <a:lnTo>
                      <a:pt x="850" y="2780"/>
                    </a:lnTo>
                    <a:lnTo>
                      <a:pt x="844" y="2610"/>
                    </a:lnTo>
                    <a:lnTo>
                      <a:pt x="850" y="2495"/>
                    </a:lnTo>
                    <a:lnTo>
                      <a:pt x="857" y="2439"/>
                    </a:lnTo>
                    <a:lnTo>
                      <a:pt x="856" y="2424"/>
                    </a:lnTo>
                    <a:lnTo>
                      <a:pt x="840" y="2398"/>
                    </a:lnTo>
                    <a:lnTo>
                      <a:pt x="828" y="2390"/>
                    </a:lnTo>
                    <a:lnTo>
                      <a:pt x="717" y="2318"/>
                    </a:lnTo>
                    <a:lnTo>
                      <a:pt x="506" y="2162"/>
                    </a:lnTo>
                    <a:lnTo>
                      <a:pt x="401" y="2082"/>
                    </a:lnTo>
                    <a:lnTo>
                      <a:pt x="382" y="2064"/>
                    </a:lnTo>
                    <a:lnTo>
                      <a:pt x="314" y="2010"/>
                    </a:lnTo>
                    <a:lnTo>
                      <a:pt x="264" y="1978"/>
                    </a:lnTo>
                    <a:lnTo>
                      <a:pt x="241" y="1969"/>
                    </a:lnTo>
                    <a:lnTo>
                      <a:pt x="294" y="1899"/>
                    </a:lnTo>
                    <a:lnTo>
                      <a:pt x="350" y="1830"/>
                    </a:lnTo>
                    <a:lnTo>
                      <a:pt x="510" y="1955"/>
                    </a:lnTo>
                    <a:lnTo>
                      <a:pt x="752" y="2141"/>
                    </a:lnTo>
                    <a:lnTo>
                      <a:pt x="909" y="2270"/>
                    </a:lnTo>
                    <a:lnTo>
                      <a:pt x="985" y="2338"/>
                    </a:lnTo>
                    <a:lnTo>
                      <a:pt x="999" y="2349"/>
                    </a:lnTo>
                    <a:lnTo>
                      <a:pt x="1034" y="2354"/>
                    </a:lnTo>
                    <a:lnTo>
                      <a:pt x="1053" y="2346"/>
                    </a:lnTo>
                    <a:lnTo>
                      <a:pt x="1132" y="2302"/>
                    </a:lnTo>
                    <a:lnTo>
                      <a:pt x="1280" y="2195"/>
                    </a:lnTo>
                    <a:lnTo>
                      <a:pt x="1418" y="2074"/>
                    </a:lnTo>
                    <a:lnTo>
                      <a:pt x="1548" y="1943"/>
                    </a:lnTo>
                    <a:lnTo>
                      <a:pt x="1610" y="1877"/>
                    </a:lnTo>
                    <a:lnTo>
                      <a:pt x="1617" y="1868"/>
                    </a:lnTo>
                    <a:lnTo>
                      <a:pt x="1624" y="1847"/>
                    </a:lnTo>
                    <a:lnTo>
                      <a:pt x="1626" y="1827"/>
                    </a:lnTo>
                    <a:lnTo>
                      <a:pt x="1617" y="1807"/>
                    </a:lnTo>
                    <a:lnTo>
                      <a:pt x="1610" y="1796"/>
                    </a:lnTo>
                    <a:lnTo>
                      <a:pt x="1420" y="1596"/>
                    </a:lnTo>
                    <a:lnTo>
                      <a:pt x="1231" y="1395"/>
                    </a:lnTo>
                    <a:lnTo>
                      <a:pt x="1201" y="1360"/>
                    </a:lnTo>
                    <a:lnTo>
                      <a:pt x="1132" y="1288"/>
                    </a:lnTo>
                    <a:lnTo>
                      <a:pt x="1082" y="1248"/>
                    </a:lnTo>
                    <a:lnTo>
                      <a:pt x="1056" y="1235"/>
                    </a:lnTo>
                    <a:lnTo>
                      <a:pt x="1244" y="1103"/>
                    </a:lnTo>
                    <a:lnTo>
                      <a:pt x="1430" y="964"/>
                    </a:lnTo>
                    <a:lnTo>
                      <a:pt x="1614" y="825"/>
                    </a:lnTo>
                    <a:lnTo>
                      <a:pt x="1885" y="607"/>
                    </a:lnTo>
                    <a:lnTo>
                      <a:pt x="2060" y="458"/>
                    </a:lnTo>
                    <a:lnTo>
                      <a:pt x="2145" y="380"/>
                    </a:lnTo>
                    <a:lnTo>
                      <a:pt x="2194" y="338"/>
                    </a:lnTo>
                    <a:lnTo>
                      <a:pt x="2299" y="235"/>
                    </a:lnTo>
                    <a:lnTo>
                      <a:pt x="2344" y="177"/>
                    </a:lnTo>
                    <a:lnTo>
                      <a:pt x="2367" y="138"/>
                    </a:lnTo>
                    <a:lnTo>
                      <a:pt x="2374" y="118"/>
                    </a:lnTo>
                    <a:lnTo>
                      <a:pt x="2422" y="140"/>
                    </a:lnTo>
                    <a:lnTo>
                      <a:pt x="2466" y="163"/>
                    </a:lnTo>
                    <a:lnTo>
                      <a:pt x="2534" y="206"/>
                    </a:lnTo>
                    <a:lnTo>
                      <a:pt x="2661" y="304"/>
                    </a:lnTo>
                    <a:lnTo>
                      <a:pt x="2721" y="354"/>
                    </a:lnTo>
                    <a:lnTo>
                      <a:pt x="2833" y="453"/>
                    </a:lnTo>
                    <a:lnTo>
                      <a:pt x="2944" y="554"/>
                    </a:lnTo>
                    <a:lnTo>
                      <a:pt x="2993" y="603"/>
                    </a:lnTo>
                    <a:lnTo>
                      <a:pt x="3048" y="646"/>
                    </a:lnTo>
                    <a:lnTo>
                      <a:pt x="2937" y="771"/>
                    </a:lnTo>
                    <a:lnTo>
                      <a:pt x="2708" y="1016"/>
                    </a:lnTo>
                    <a:lnTo>
                      <a:pt x="2474" y="1257"/>
                    </a:lnTo>
                    <a:lnTo>
                      <a:pt x="2233" y="1490"/>
                    </a:lnTo>
                    <a:lnTo>
                      <a:pt x="2112" y="1605"/>
                    </a:lnTo>
                    <a:lnTo>
                      <a:pt x="1987" y="1720"/>
                    </a:lnTo>
                    <a:lnTo>
                      <a:pt x="1732" y="1951"/>
                    </a:lnTo>
                    <a:lnTo>
                      <a:pt x="1467" y="2169"/>
                    </a:lnTo>
                    <a:lnTo>
                      <a:pt x="1261" y="2322"/>
                    </a:lnTo>
                    <a:lnTo>
                      <a:pt x="1120" y="2417"/>
                    </a:lnTo>
                    <a:lnTo>
                      <a:pt x="1047" y="2462"/>
                    </a:lnTo>
                    <a:lnTo>
                      <a:pt x="1047" y="2462"/>
                    </a:lnTo>
                    <a:lnTo>
                      <a:pt x="1047" y="2463"/>
                    </a:lnTo>
                    <a:lnTo>
                      <a:pt x="1033" y="2460"/>
                    </a:lnTo>
                    <a:lnTo>
                      <a:pt x="1012" y="2472"/>
                    </a:lnTo>
                    <a:lnTo>
                      <a:pt x="1005" y="2485"/>
                    </a:lnTo>
                    <a:lnTo>
                      <a:pt x="1004" y="2495"/>
                    </a:lnTo>
                    <a:close/>
                    <a:moveTo>
                      <a:pt x="3082" y="1081"/>
                    </a:moveTo>
                    <a:lnTo>
                      <a:pt x="3078" y="1147"/>
                    </a:lnTo>
                    <a:lnTo>
                      <a:pt x="3074" y="1213"/>
                    </a:lnTo>
                    <a:lnTo>
                      <a:pt x="3072" y="1247"/>
                    </a:lnTo>
                    <a:lnTo>
                      <a:pt x="3069" y="1280"/>
                    </a:lnTo>
                    <a:lnTo>
                      <a:pt x="3067" y="1301"/>
                    </a:lnTo>
                    <a:lnTo>
                      <a:pt x="3065" y="1316"/>
                    </a:lnTo>
                    <a:lnTo>
                      <a:pt x="3059" y="1320"/>
                    </a:lnTo>
                    <a:lnTo>
                      <a:pt x="3052" y="1334"/>
                    </a:lnTo>
                    <a:lnTo>
                      <a:pt x="3051" y="1343"/>
                    </a:lnTo>
                    <a:lnTo>
                      <a:pt x="3038" y="1349"/>
                    </a:lnTo>
                    <a:lnTo>
                      <a:pt x="3018" y="1372"/>
                    </a:lnTo>
                    <a:lnTo>
                      <a:pt x="3016" y="1389"/>
                    </a:lnTo>
                    <a:lnTo>
                      <a:pt x="3018" y="1366"/>
                    </a:lnTo>
                    <a:lnTo>
                      <a:pt x="3010" y="1369"/>
                    </a:lnTo>
                    <a:lnTo>
                      <a:pt x="2990" y="1393"/>
                    </a:lnTo>
                    <a:lnTo>
                      <a:pt x="2941" y="1444"/>
                    </a:lnTo>
                    <a:lnTo>
                      <a:pt x="2890" y="1493"/>
                    </a:lnTo>
                    <a:lnTo>
                      <a:pt x="2734" y="1637"/>
                    </a:lnTo>
                    <a:lnTo>
                      <a:pt x="2574" y="1779"/>
                    </a:lnTo>
                    <a:lnTo>
                      <a:pt x="2201" y="2110"/>
                    </a:lnTo>
                    <a:lnTo>
                      <a:pt x="1823" y="2434"/>
                    </a:lnTo>
                    <a:lnTo>
                      <a:pt x="1804" y="2451"/>
                    </a:lnTo>
                    <a:lnTo>
                      <a:pt x="1785" y="2467"/>
                    </a:lnTo>
                    <a:lnTo>
                      <a:pt x="1778" y="2349"/>
                    </a:lnTo>
                    <a:lnTo>
                      <a:pt x="1765" y="2231"/>
                    </a:lnTo>
                    <a:lnTo>
                      <a:pt x="1764" y="2181"/>
                    </a:lnTo>
                    <a:lnTo>
                      <a:pt x="1765" y="2130"/>
                    </a:lnTo>
                    <a:lnTo>
                      <a:pt x="1764" y="2118"/>
                    </a:lnTo>
                    <a:lnTo>
                      <a:pt x="1749" y="2105"/>
                    </a:lnTo>
                    <a:lnTo>
                      <a:pt x="1739" y="2103"/>
                    </a:lnTo>
                    <a:lnTo>
                      <a:pt x="1927" y="1936"/>
                    </a:lnTo>
                    <a:lnTo>
                      <a:pt x="2106" y="1769"/>
                    </a:lnTo>
                    <a:lnTo>
                      <a:pt x="2236" y="1651"/>
                    </a:lnTo>
                    <a:lnTo>
                      <a:pt x="2489" y="1406"/>
                    </a:lnTo>
                    <a:lnTo>
                      <a:pt x="2737" y="1157"/>
                    </a:lnTo>
                    <a:lnTo>
                      <a:pt x="2977" y="901"/>
                    </a:lnTo>
                    <a:lnTo>
                      <a:pt x="3095" y="770"/>
                    </a:lnTo>
                    <a:lnTo>
                      <a:pt x="3093" y="926"/>
                    </a:lnTo>
                    <a:lnTo>
                      <a:pt x="3082" y="10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6" name="Freeform 18"/>
              <p:cNvSpPr>
                <a:spLocks/>
              </p:cNvSpPr>
              <p:nvPr/>
            </p:nvSpPr>
            <p:spPr bwMode="auto">
              <a:xfrm>
                <a:off x="1398" y="2746"/>
                <a:ext cx="212" cy="132"/>
              </a:xfrm>
              <a:custGeom>
                <a:avLst/>
                <a:gdLst>
                  <a:gd name="T0" fmla="*/ 544 w 635"/>
                  <a:gd name="T1" fmla="*/ 0 h 398"/>
                  <a:gd name="T2" fmla="*/ 504 w 635"/>
                  <a:gd name="T3" fmla="*/ 18 h 398"/>
                  <a:gd name="T4" fmla="*/ 496 w 635"/>
                  <a:gd name="T5" fmla="*/ 52 h 398"/>
                  <a:gd name="T6" fmla="*/ 530 w 635"/>
                  <a:gd name="T7" fmla="*/ 177 h 398"/>
                  <a:gd name="T8" fmla="*/ 515 w 635"/>
                  <a:gd name="T9" fmla="*/ 226 h 398"/>
                  <a:gd name="T10" fmla="*/ 478 w 635"/>
                  <a:gd name="T11" fmla="*/ 262 h 398"/>
                  <a:gd name="T12" fmla="*/ 403 w 635"/>
                  <a:gd name="T13" fmla="*/ 291 h 398"/>
                  <a:gd name="T14" fmla="*/ 352 w 635"/>
                  <a:gd name="T15" fmla="*/ 272 h 398"/>
                  <a:gd name="T16" fmla="*/ 332 w 635"/>
                  <a:gd name="T17" fmla="*/ 226 h 398"/>
                  <a:gd name="T18" fmla="*/ 331 w 635"/>
                  <a:gd name="T19" fmla="*/ 198 h 398"/>
                  <a:gd name="T20" fmla="*/ 303 w 635"/>
                  <a:gd name="T21" fmla="*/ 164 h 398"/>
                  <a:gd name="T22" fmla="*/ 246 w 635"/>
                  <a:gd name="T23" fmla="*/ 180 h 398"/>
                  <a:gd name="T24" fmla="*/ 236 w 635"/>
                  <a:gd name="T25" fmla="*/ 209 h 398"/>
                  <a:gd name="T26" fmla="*/ 220 w 635"/>
                  <a:gd name="T27" fmla="*/ 268 h 398"/>
                  <a:gd name="T28" fmla="*/ 160 w 635"/>
                  <a:gd name="T29" fmla="*/ 310 h 398"/>
                  <a:gd name="T30" fmla="*/ 122 w 635"/>
                  <a:gd name="T31" fmla="*/ 304 h 398"/>
                  <a:gd name="T32" fmla="*/ 83 w 635"/>
                  <a:gd name="T33" fmla="*/ 270 h 398"/>
                  <a:gd name="T34" fmla="*/ 83 w 635"/>
                  <a:gd name="T35" fmla="*/ 182 h 398"/>
                  <a:gd name="T36" fmla="*/ 90 w 635"/>
                  <a:gd name="T37" fmla="*/ 149 h 398"/>
                  <a:gd name="T38" fmla="*/ 62 w 635"/>
                  <a:gd name="T39" fmla="*/ 126 h 398"/>
                  <a:gd name="T40" fmla="*/ 34 w 635"/>
                  <a:gd name="T41" fmla="*/ 139 h 398"/>
                  <a:gd name="T42" fmla="*/ 7 w 635"/>
                  <a:gd name="T43" fmla="*/ 193 h 398"/>
                  <a:gd name="T44" fmla="*/ 3 w 635"/>
                  <a:gd name="T45" fmla="*/ 268 h 398"/>
                  <a:gd name="T46" fmla="*/ 31 w 635"/>
                  <a:gd name="T47" fmla="*/ 336 h 398"/>
                  <a:gd name="T48" fmla="*/ 93 w 635"/>
                  <a:gd name="T49" fmla="*/ 383 h 398"/>
                  <a:gd name="T50" fmla="*/ 139 w 635"/>
                  <a:gd name="T51" fmla="*/ 398 h 398"/>
                  <a:gd name="T52" fmla="*/ 229 w 635"/>
                  <a:gd name="T53" fmla="*/ 383 h 398"/>
                  <a:gd name="T54" fmla="*/ 279 w 635"/>
                  <a:gd name="T55" fmla="*/ 339 h 398"/>
                  <a:gd name="T56" fmla="*/ 350 w 635"/>
                  <a:gd name="T57" fmla="*/ 379 h 398"/>
                  <a:gd name="T58" fmla="*/ 470 w 635"/>
                  <a:gd name="T59" fmla="*/ 375 h 398"/>
                  <a:gd name="T60" fmla="*/ 527 w 635"/>
                  <a:gd name="T61" fmla="*/ 350 h 398"/>
                  <a:gd name="T62" fmla="*/ 600 w 635"/>
                  <a:gd name="T63" fmla="*/ 271 h 398"/>
                  <a:gd name="T64" fmla="*/ 635 w 635"/>
                  <a:gd name="T65" fmla="*/ 166 h 398"/>
                  <a:gd name="T66" fmla="*/ 614 w 635"/>
                  <a:gd name="T67" fmla="*/ 64 h 398"/>
                  <a:gd name="T68" fmla="*/ 555 w 635"/>
                  <a:gd name="T69" fmla="*/ 6 h 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635" h="398">
                    <a:moveTo>
                      <a:pt x="555" y="6"/>
                    </a:moveTo>
                    <a:lnTo>
                      <a:pt x="544" y="0"/>
                    </a:lnTo>
                    <a:lnTo>
                      <a:pt x="521" y="3"/>
                    </a:lnTo>
                    <a:lnTo>
                      <a:pt x="504" y="18"/>
                    </a:lnTo>
                    <a:lnTo>
                      <a:pt x="495" y="39"/>
                    </a:lnTo>
                    <a:lnTo>
                      <a:pt x="496" y="52"/>
                    </a:lnTo>
                    <a:lnTo>
                      <a:pt x="514" y="113"/>
                    </a:lnTo>
                    <a:lnTo>
                      <a:pt x="530" y="177"/>
                    </a:lnTo>
                    <a:lnTo>
                      <a:pt x="527" y="202"/>
                    </a:lnTo>
                    <a:lnTo>
                      <a:pt x="515" y="226"/>
                    </a:lnTo>
                    <a:lnTo>
                      <a:pt x="494" y="251"/>
                    </a:lnTo>
                    <a:lnTo>
                      <a:pt x="478" y="262"/>
                    </a:lnTo>
                    <a:lnTo>
                      <a:pt x="453" y="278"/>
                    </a:lnTo>
                    <a:lnTo>
                      <a:pt x="403" y="291"/>
                    </a:lnTo>
                    <a:lnTo>
                      <a:pt x="370" y="284"/>
                    </a:lnTo>
                    <a:lnTo>
                      <a:pt x="352" y="272"/>
                    </a:lnTo>
                    <a:lnTo>
                      <a:pt x="339" y="252"/>
                    </a:lnTo>
                    <a:lnTo>
                      <a:pt x="332" y="226"/>
                    </a:lnTo>
                    <a:lnTo>
                      <a:pt x="332" y="209"/>
                    </a:lnTo>
                    <a:lnTo>
                      <a:pt x="331" y="198"/>
                    </a:lnTo>
                    <a:lnTo>
                      <a:pt x="324" y="180"/>
                    </a:lnTo>
                    <a:lnTo>
                      <a:pt x="303" y="164"/>
                    </a:lnTo>
                    <a:lnTo>
                      <a:pt x="268" y="164"/>
                    </a:lnTo>
                    <a:lnTo>
                      <a:pt x="246" y="180"/>
                    </a:lnTo>
                    <a:lnTo>
                      <a:pt x="237" y="198"/>
                    </a:lnTo>
                    <a:lnTo>
                      <a:pt x="236" y="209"/>
                    </a:lnTo>
                    <a:lnTo>
                      <a:pt x="233" y="231"/>
                    </a:lnTo>
                    <a:lnTo>
                      <a:pt x="220" y="268"/>
                    </a:lnTo>
                    <a:lnTo>
                      <a:pt x="196" y="297"/>
                    </a:lnTo>
                    <a:lnTo>
                      <a:pt x="160" y="310"/>
                    </a:lnTo>
                    <a:lnTo>
                      <a:pt x="137" y="307"/>
                    </a:lnTo>
                    <a:lnTo>
                      <a:pt x="122" y="304"/>
                    </a:lnTo>
                    <a:lnTo>
                      <a:pt x="102" y="294"/>
                    </a:lnTo>
                    <a:lnTo>
                      <a:pt x="83" y="270"/>
                    </a:lnTo>
                    <a:lnTo>
                      <a:pt x="76" y="228"/>
                    </a:lnTo>
                    <a:lnTo>
                      <a:pt x="83" y="182"/>
                    </a:lnTo>
                    <a:lnTo>
                      <a:pt x="88" y="162"/>
                    </a:lnTo>
                    <a:lnTo>
                      <a:pt x="90" y="149"/>
                    </a:lnTo>
                    <a:lnTo>
                      <a:pt x="80" y="131"/>
                    </a:lnTo>
                    <a:lnTo>
                      <a:pt x="62" y="126"/>
                    </a:lnTo>
                    <a:lnTo>
                      <a:pt x="43" y="130"/>
                    </a:lnTo>
                    <a:lnTo>
                      <a:pt x="34" y="139"/>
                    </a:lnTo>
                    <a:lnTo>
                      <a:pt x="23" y="157"/>
                    </a:lnTo>
                    <a:lnTo>
                      <a:pt x="7" y="193"/>
                    </a:lnTo>
                    <a:lnTo>
                      <a:pt x="0" y="232"/>
                    </a:lnTo>
                    <a:lnTo>
                      <a:pt x="3" y="268"/>
                    </a:lnTo>
                    <a:lnTo>
                      <a:pt x="13" y="304"/>
                    </a:lnTo>
                    <a:lnTo>
                      <a:pt x="31" y="336"/>
                    </a:lnTo>
                    <a:lnTo>
                      <a:pt x="59" y="362"/>
                    </a:lnTo>
                    <a:lnTo>
                      <a:pt x="93" y="383"/>
                    </a:lnTo>
                    <a:lnTo>
                      <a:pt x="113" y="390"/>
                    </a:lnTo>
                    <a:lnTo>
                      <a:pt x="139" y="398"/>
                    </a:lnTo>
                    <a:lnTo>
                      <a:pt x="187" y="398"/>
                    </a:lnTo>
                    <a:lnTo>
                      <a:pt x="229" y="383"/>
                    </a:lnTo>
                    <a:lnTo>
                      <a:pt x="265" y="356"/>
                    </a:lnTo>
                    <a:lnTo>
                      <a:pt x="279" y="339"/>
                    </a:lnTo>
                    <a:lnTo>
                      <a:pt x="299" y="356"/>
                    </a:lnTo>
                    <a:lnTo>
                      <a:pt x="350" y="379"/>
                    </a:lnTo>
                    <a:lnTo>
                      <a:pt x="409" y="386"/>
                    </a:lnTo>
                    <a:lnTo>
                      <a:pt x="470" y="375"/>
                    </a:lnTo>
                    <a:lnTo>
                      <a:pt x="502" y="362"/>
                    </a:lnTo>
                    <a:lnTo>
                      <a:pt x="527" y="350"/>
                    </a:lnTo>
                    <a:lnTo>
                      <a:pt x="567" y="316"/>
                    </a:lnTo>
                    <a:lnTo>
                      <a:pt x="600" y="271"/>
                    </a:lnTo>
                    <a:lnTo>
                      <a:pt x="623" y="221"/>
                    </a:lnTo>
                    <a:lnTo>
                      <a:pt x="635" y="166"/>
                    </a:lnTo>
                    <a:lnTo>
                      <a:pt x="632" y="113"/>
                    </a:lnTo>
                    <a:lnTo>
                      <a:pt x="614" y="64"/>
                    </a:lnTo>
                    <a:lnTo>
                      <a:pt x="581" y="23"/>
                    </a:lnTo>
                    <a:lnTo>
                      <a:pt x="555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7" name="Freeform 19"/>
              <p:cNvSpPr>
                <a:spLocks/>
              </p:cNvSpPr>
              <p:nvPr/>
            </p:nvSpPr>
            <p:spPr bwMode="auto">
              <a:xfrm>
                <a:off x="1655" y="2515"/>
                <a:ext cx="176" cy="179"/>
              </a:xfrm>
              <a:custGeom>
                <a:avLst/>
                <a:gdLst>
                  <a:gd name="T0" fmla="*/ 301 w 528"/>
                  <a:gd name="T1" fmla="*/ 1 h 538"/>
                  <a:gd name="T2" fmla="*/ 268 w 528"/>
                  <a:gd name="T3" fmla="*/ 27 h 538"/>
                  <a:gd name="T4" fmla="*/ 273 w 528"/>
                  <a:gd name="T5" fmla="*/ 82 h 538"/>
                  <a:gd name="T6" fmla="*/ 298 w 528"/>
                  <a:gd name="T7" fmla="*/ 95 h 538"/>
                  <a:gd name="T8" fmla="*/ 373 w 528"/>
                  <a:gd name="T9" fmla="*/ 112 h 538"/>
                  <a:gd name="T10" fmla="*/ 419 w 528"/>
                  <a:gd name="T11" fmla="*/ 145 h 538"/>
                  <a:gd name="T12" fmla="*/ 423 w 528"/>
                  <a:gd name="T13" fmla="*/ 191 h 538"/>
                  <a:gd name="T14" fmla="*/ 409 w 528"/>
                  <a:gd name="T15" fmla="*/ 220 h 538"/>
                  <a:gd name="T16" fmla="*/ 357 w 528"/>
                  <a:gd name="T17" fmla="*/ 265 h 538"/>
                  <a:gd name="T18" fmla="*/ 245 w 528"/>
                  <a:gd name="T19" fmla="*/ 269 h 538"/>
                  <a:gd name="T20" fmla="*/ 207 w 528"/>
                  <a:gd name="T21" fmla="*/ 256 h 538"/>
                  <a:gd name="T22" fmla="*/ 188 w 528"/>
                  <a:gd name="T23" fmla="*/ 250 h 538"/>
                  <a:gd name="T24" fmla="*/ 150 w 528"/>
                  <a:gd name="T25" fmla="*/ 268 h 538"/>
                  <a:gd name="T26" fmla="*/ 141 w 528"/>
                  <a:gd name="T27" fmla="*/ 324 h 538"/>
                  <a:gd name="T28" fmla="*/ 161 w 528"/>
                  <a:gd name="T29" fmla="*/ 341 h 538"/>
                  <a:gd name="T30" fmla="*/ 173 w 528"/>
                  <a:gd name="T31" fmla="*/ 347 h 538"/>
                  <a:gd name="T32" fmla="*/ 178 w 528"/>
                  <a:gd name="T33" fmla="*/ 348 h 538"/>
                  <a:gd name="T34" fmla="*/ 184 w 528"/>
                  <a:gd name="T35" fmla="*/ 351 h 538"/>
                  <a:gd name="T36" fmla="*/ 220 w 528"/>
                  <a:gd name="T37" fmla="*/ 367 h 538"/>
                  <a:gd name="T38" fmla="*/ 243 w 528"/>
                  <a:gd name="T39" fmla="*/ 399 h 538"/>
                  <a:gd name="T40" fmla="*/ 180 w 528"/>
                  <a:gd name="T41" fmla="*/ 443 h 538"/>
                  <a:gd name="T42" fmla="*/ 131 w 528"/>
                  <a:gd name="T43" fmla="*/ 456 h 538"/>
                  <a:gd name="T44" fmla="*/ 62 w 528"/>
                  <a:gd name="T45" fmla="*/ 456 h 538"/>
                  <a:gd name="T46" fmla="*/ 50 w 528"/>
                  <a:gd name="T47" fmla="*/ 443 h 538"/>
                  <a:gd name="T48" fmla="*/ 10 w 528"/>
                  <a:gd name="T49" fmla="*/ 446 h 538"/>
                  <a:gd name="T50" fmla="*/ 3 w 528"/>
                  <a:gd name="T51" fmla="*/ 475 h 538"/>
                  <a:gd name="T52" fmla="*/ 45 w 528"/>
                  <a:gd name="T53" fmla="*/ 525 h 538"/>
                  <a:gd name="T54" fmla="*/ 134 w 528"/>
                  <a:gd name="T55" fmla="*/ 538 h 538"/>
                  <a:gd name="T56" fmla="*/ 190 w 528"/>
                  <a:gd name="T57" fmla="*/ 528 h 538"/>
                  <a:gd name="T58" fmla="*/ 302 w 528"/>
                  <a:gd name="T59" fmla="*/ 465 h 538"/>
                  <a:gd name="T60" fmla="*/ 355 w 528"/>
                  <a:gd name="T61" fmla="*/ 383 h 538"/>
                  <a:gd name="T62" fmla="*/ 357 w 528"/>
                  <a:gd name="T63" fmla="*/ 366 h 538"/>
                  <a:gd name="T64" fmla="*/ 425 w 528"/>
                  <a:gd name="T65" fmla="*/ 341 h 538"/>
                  <a:gd name="T66" fmla="*/ 497 w 528"/>
                  <a:gd name="T67" fmla="*/ 271 h 538"/>
                  <a:gd name="T68" fmla="*/ 520 w 528"/>
                  <a:gd name="T69" fmla="*/ 220 h 538"/>
                  <a:gd name="T70" fmla="*/ 520 w 528"/>
                  <a:gd name="T71" fmla="*/ 127 h 538"/>
                  <a:gd name="T72" fmla="*/ 469 w 528"/>
                  <a:gd name="T73" fmla="*/ 53 h 538"/>
                  <a:gd name="T74" fmla="*/ 384 w 528"/>
                  <a:gd name="T75" fmla="*/ 9 h 538"/>
                  <a:gd name="T76" fmla="*/ 311 w 528"/>
                  <a:gd name="T77" fmla="*/ 0 h 5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28" h="538">
                    <a:moveTo>
                      <a:pt x="311" y="0"/>
                    </a:moveTo>
                    <a:lnTo>
                      <a:pt x="301" y="1"/>
                    </a:lnTo>
                    <a:lnTo>
                      <a:pt x="285" y="9"/>
                    </a:lnTo>
                    <a:lnTo>
                      <a:pt x="268" y="27"/>
                    </a:lnTo>
                    <a:lnTo>
                      <a:pt x="263" y="60"/>
                    </a:lnTo>
                    <a:lnTo>
                      <a:pt x="273" y="82"/>
                    </a:lnTo>
                    <a:lnTo>
                      <a:pt x="288" y="92"/>
                    </a:lnTo>
                    <a:lnTo>
                      <a:pt x="298" y="95"/>
                    </a:lnTo>
                    <a:lnTo>
                      <a:pt x="321" y="99"/>
                    </a:lnTo>
                    <a:lnTo>
                      <a:pt x="373" y="112"/>
                    </a:lnTo>
                    <a:lnTo>
                      <a:pt x="404" y="129"/>
                    </a:lnTo>
                    <a:lnTo>
                      <a:pt x="419" y="145"/>
                    </a:lnTo>
                    <a:lnTo>
                      <a:pt x="426" y="165"/>
                    </a:lnTo>
                    <a:lnTo>
                      <a:pt x="423" y="191"/>
                    </a:lnTo>
                    <a:lnTo>
                      <a:pt x="416" y="206"/>
                    </a:lnTo>
                    <a:lnTo>
                      <a:pt x="409" y="220"/>
                    </a:lnTo>
                    <a:lnTo>
                      <a:pt x="391" y="242"/>
                    </a:lnTo>
                    <a:lnTo>
                      <a:pt x="357" y="265"/>
                    </a:lnTo>
                    <a:lnTo>
                      <a:pt x="302" y="276"/>
                    </a:lnTo>
                    <a:lnTo>
                      <a:pt x="245" y="269"/>
                    </a:lnTo>
                    <a:lnTo>
                      <a:pt x="217" y="260"/>
                    </a:lnTo>
                    <a:lnTo>
                      <a:pt x="207" y="256"/>
                    </a:lnTo>
                    <a:lnTo>
                      <a:pt x="199" y="253"/>
                    </a:lnTo>
                    <a:lnTo>
                      <a:pt x="188" y="250"/>
                    </a:lnTo>
                    <a:lnTo>
                      <a:pt x="171" y="253"/>
                    </a:lnTo>
                    <a:lnTo>
                      <a:pt x="150" y="268"/>
                    </a:lnTo>
                    <a:lnTo>
                      <a:pt x="135" y="299"/>
                    </a:lnTo>
                    <a:lnTo>
                      <a:pt x="141" y="324"/>
                    </a:lnTo>
                    <a:lnTo>
                      <a:pt x="151" y="337"/>
                    </a:lnTo>
                    <a:lnTo>
                      <a:pt x="161" y="341"/>
                    </a:lnTo>
                    <a:lnTo>
                      <a:pt x="167" y="344"/>
                    </a:lnTo>
                    <a:lnTo>
                      <a:pt x="173" y="347"/>
                    </a:lnTo>
                    <a:lnTo>
                      <a:pt x="173" y="347"/>
                    </a:lnTo>
                    <a:lnTo>
                      <a:pt x="178" y="348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220" y="367"/>
                    </a:lnTo>
                    <a:lnTo>
                      <a:pt x="252" y="386"/>
                    </a:lnTo>
                    <a:lnTo>
                      <a:pt x="243" y="399"/>
                    </a:lnTo>
                    <a:lnTo>
                      <a:pt x="220" y="420"/>
                    </a:lnTo>
                    <a:lnTo>
                      <a:pt x="180" y="443"/>
                    </a:lnTo>
                    <a:lnTo>
                      <a:pt x="150" y="452"/>
                    </a:lnTo>
                    <a:lnTo>
                      <a:pt x="131" y="456"/>
                    </a:lnTo>
                    <a:lnTo>
                      <a:pt x="85" y="459"/>
                    </a:lnTo>
                    <a:lnTo>
                      <a:pt x="62" y="456"/>
                    </a:lnTo>
                    <a:lnTo>
                      <a:pt x="57" y="453"/>
                    </a:lnTo>
                    <a:lnTo>
                      <a:pt x="50" y="443"/>
                    </a:lnTo>
                    <a:lnTo>
                      <a:pt x="30" y="438"/>
                    </a:lnTo>
                    <a:lnTo>
                      <a:pt x="10" y="446"/>
                    </a:lnTo>
                    <a:lnTo>
                      <a:pt x="0" y="463"/>
                    </a:lnTo>
                    <a:lnTo>
                      <a:pt x="3" y="475"/>
                    </a:lnTo>
                    <a:lnTo>
                      <a:pt x="13" y="498"/>
                    </a:lnTo>
                    <a:lnTo>
                      <a:pt x="45" y="525"/>
                    </a:lnTo>
                    <a:lnTo>
                      <a:pt x="88" y="537"/>
                    </a:lnTo>
                    <a:lnTo>
                      <a:pt x="134" y="538"/>
                    </a:lnTo>
                    <a:lnTo>
                      <a:pt x="155" y="534"/>
                    </a:lnTo>
                    <a:lnTo>
                      <a:pt x="190" y="528"/>
                    </a:lnTo>
                    <a:lnTo>
                      <a:pt x="250" y="504"/>
                    </a:lnTo>
                    <a:lnTo>
                      <a:pt x="302" y="465"/>
                    </a:lnTo>
                    <a:lnTo>
                      <a:pt x="341" y="414"/>
                    </a:lnTo>
                    <a:lnTo>
                      <a:pt x="355" y="383"/>
                    </a:lnTo>
                    <a:lnTo>
                      <a:pt x="358" y="374"/>
                    </a:lnTo>
                    <a:lnTo>
                      <a:pt x="357" y="366"/>
                    </a:lnTo>
                    <a:lnTo>
                      <a:pt x="381" y="360"/>
                    </a:lnTo>
                    <a:lnTo>
                      <a:pt x="425" y="341"/>
                    </a:lnTo>
                    <a:lnTo>
                      <a:pt x="463" y="311"/>
                    </a:lnTo>
                    <a:lnTo>
                      <a:pt x="497" y="271"/>
                    </a:lnTo>
                    <a:lnTo>
                      <a:pt x="509" y="246"/>
                    </a:lnTo>
                    <a:lnTo>
                      <a:pt x="520" y="220"/>
                    </a:lnTo>
                    <a:lnTo>
                      <a:pt x="528" y="171"/>
                    </a:lnTo>
                    <a:lnTo>
                      <a:pt x="520" y="127"/>
                    </a:lnTo>
                    <a:lnTo>
                      <a:pt x="499" y="86"/>
                    </a:lnTo>
                    <a:lnTo>
                      <a:pt x="469" y="53"/>
                    </a:lnTo>
                    <a:lnTo>
                      <a:pt x="430" y="26"/>
                    </a:lnTo>
                    <a:lnTo>
                      <a:pt x="384" y="9"/>
                    </a:lnTo>
                    <a:lnTo>
                      <a:pt x="337" y="0"/>
                    </a:lnTo>
                    <a:lnTo>
                      <a:pt x="31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8" name="Freeform 20"/>
              <p:cNvSpPr>
                <a:spLocks/>
              </p:cNvSpPr>
              <p:nvPr/>
            </p:nvSpPr>
            <p:spPr bwMode="auto">
              <a:xfrm>
                <a:off x="1665" y="2702"/>
                <a:ext cx="205" cy="210"/>
              </a:xfrm>
              <a:custGeom>
                <a:avLst/>
                <a:gdLst>
                  <a:gd name="T0" fmla="*/ 388 w 613"/>
                  <a:gd name="T1" fmla="*/ 3 h 630"/>
                  <a:gd name="T2" fmla="*/ 357 w 613"/>
                  <a:gd name="T3" fmla="*/ 52 h 630"/>
                  <a:gd name="T4" fmla="*/ 381 w 613"/>
                  <a:gd name="T5" fmla="*/ 89 h 630"/>
                  <a:gd name="T6" fmla="*/ 466 w 613"/>
                  <a:gd name="T7" fmla="*/ 128 h 630"/>
                  <a:gd name="T8" fmla="*/ 511 w 613"/>
                  <a:gd name="T9" fmla="*/ 174 h 630"/>
                  <a:gd name="T10" fmla="*/ 506 w 613"/>
                  <a:gd name="T11" fmla="*/ 230 h 630"/>
                  <a:gd name="T12" fmla="*/ 486 w 613"/>
                  <a:gd name="T13" fmla="*/ 265 h 630"/>
                  <a:gd name="T14" fmla="*/ 431 w 613"/>
                  <a:gd name="T15" fmla="*/ 307 h 630"/>
                  <a:gd name="T16" fmla="*/ 349 w 613"/>
                  <a:gd name="T17" fmla="*/ 312 h 630"/>
                  <a:gd name="T18" fmla="*/ 257 w 613"/>
                  <a:gd name="T19" fmla="*/ 265 h 630"/>
                  <a:gd name="T20" fmla="*/ 253 w 613"/>
                  <a:gd name="T21" fmla="*/ 260 h 630"/>
                  <a:gd name="T22" fmla="*/ 239 w 613"/>
                  <a:gd name="T23" fmla="*/ 252 h 630"/>
                  <a:gd name="T24" fmla="*/ 198 w 613"/>
                  <a:gd name="T25" fmla="*/ 256 h 630"/>
                  <a:gd name="T26" fmla="*/ 175 w 613"/>
                  <a:gd name="T27" fmla="*/ 311 h 630"/>
                  <a:gd name="T28" fmla="*/ 188 w 613"/>
                  <a:gd name="T29" fmla="*/ 334 h 630"/>
                  <a:gd name="T30" fmla="*/ 214 w 613"/>
                  <a:gd name="T31" fmla="*/ 354 h 630"/>
                  <a:gd name="T32" fmla="*/ 256 w 613"/>
                  <a:gd name="T33" fmla="*/ 422 h 630"/>
                  <a:gd name="T34" fmla="*/ 224 w 613"/>
                  <a:gd name="T35" fmla="*/ 512 h 630"/>
                  <a:gd name="T36" fmla="*/ 180 w 613"/>
                  <a:gd name="T37" fmla="*/ 543 h 630"/>
                  <a:gd name="T38" fmla="*/ 119 w 613"/>
                  <a:gd name="T39" fmla="*/ 547 h 630"/>
                  <a:gd name="T40" fmla="*/ 72 w 613"/>
                  <a:gd name="T41" fmla="*/ 495 h 630"/>
                  <a:gd name="T42" fmla="*/ 51 w 613"/>
                  <a:gd name="T43" fmla="*/ 397 h 630"/>
                  <a:gd name="T44" fmla="*/ 37 w 613"/>
                  <a:gd name="T45" fmla="*/ 374 h 630"/>
                  <a:gd name="T46" fmla="*/ 5 w 613"/>
                  <a:gd name="T47" fmla="*/ 387 h 630"/>
                  <a:gd name="T48" fmla="*/ 0 w 613"/>
                  <a:gd name="T49" fmla="*/ 425 h 630"/>
                  <a:gd name="T50" fmla="*/ 13 w 613"/>
                  <a:gd name="T51" fmla="*/ 540 h 630"/>
                  <a:gd name="T52" fmla="*/ 66 w 613"/>
                  <a:gd name="T53" fmla="*/ 607 h 630"/>
                  <a:gd name="T54" fmla="*/ 131 w 613"/>
                  <a:gd name="T55" fmla="*/ 630 h 630"/>
                  <a:gd name="T56" fmla="*/ 220 w 613"/>
                  <a:gd name="T57" fmla="*/ 615 h 630"/>
                  <a:gd name="T58" fmla="*/ 263 w 613"/>
                  <a:gd name="T59" fmla="*/ 594 h 630"/>
                  <a:gd name="T60" fmla="*/ 329 w 613"/>
                  <a:gd name="T61" fmla="*/ 522 h 630"/>
                  <a:gd name="T62" fmla="*/ 352 w 613"/>
                  <a:gd name="T63" fmla="*/ 452 h 630"/>
                  <a:gd name="T64" fmla="*/ 352 w 613"/>
                  <a:gd name="T65" fmla="*/ 410 h 630"/>
                  <a:gd name="T66" fmla="*/ 446 w 613"/>
                  <a:gd name="T67" fmla="*/ 404 h 630"/>
                  <a:gd name="T68" fmla="*/ 555 w 613"/>
                  <a:gd name="T69" fmla="*/ 338 h 630"/>
                  <a:gd name="T70" fmla="*/ 594 w 613"/>
                  <a:gd name="T71" fmla="*/ 283 h 630"/>
                  <a:gd name="T72" fmla="*/ 613 w 613"/>
                  <a:gd name="T73" fmla="*/ 177 h 630"/>
                  <a:gd name="T74" fmla="*/ 574 w 613"/>
                  <a:gd name="T75" fmla="*/ 82 h 630"/>
                  <a:gd name="T76" fmla="*/ 489 w 613"/>
                  <a:gd name="T77" fmla="*/ 17 h 630"/>
                  <a:gd name="T78" fmla="*/ 404 w 613"/>
                  <a:gd name="T79" fmla="*/ 0 h 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13" h="630">
                    <a:moveTo>
                      <a:pt x="404" y="0"/>
                    </a:moveTo>
                    <a:lnTo>
                      <a:pt x="388" y="3"/>
                    </a:lnTo>
                    <a:lnTo>
                      <a:pt x="365" y="21"/>
                    </a:lnTo>
                    <a:lnTo>
                      <a:pt x="357" y="52"/>
                    </a:lnTo>
                    <a:lnTo>
                      <a:pt x="367" y="79"/>
                    </a:lnTo>
                    <a:lnTo>
                      <a:pt x="381" y="89"/>
                    </a:lnTo>
                    <a:lnTo>
                      <a:pt x="410" y="101"/>
                    </a:lnTo>
                    <a:lnTo>
                      <a:pt x="466" y="128"/>
                    </a:lnTo>
                    <a:lnTo>
                      <a:pt x="498" y="152"/>
                    </a:lnTo>
                    <a:lnTo>
                      <a:pt x="511" y="174"/>
                    </a:lnTo>
                    <a:lnTo>
                      <a:pt x="515" y="200"/>
                    </a:lnTo>
                    <a:lnTo>
                      <a:pt x="506" y="230"/>
                    </a:lnTo>
                    <a:lnTo>
                      <a:pt x="498" y="249"/>
                    </a:lnTo>
                    <a:lnTo>
                      <a:pt x="486" y="265"/>
                    </a:lnTo>
                    <a:lnTo>
                      <a:pt x="462" y="291"/>
                    </a:lnTo>
                    <a:lnTo>
                      <a:pt x="431" y="307"/>
                    </a:lnTo>
                    <a:lnTo>
                      <a:pt x="400" y="314"/>
                    </a:lnTo>
                    <a:lnTo>
                      <a:pt x="349" y="312"/>
                    </a:lnTo>
                    <a:lnTo>
                      <a:pt x="285" y="286"/>
                    </a:lnTo>
                    <a:lnTo>
                      <a:pt x="257" y="265"/>
                    </a:lnTo>
                    <a:lnTo>
                      <a:pt x="257" y="265"/>
                    </a:lnTo>
                    <a:lnTo>
                      <a:pt x="253" y="260"/>
                    </a:lnTo>
                    <a:lnTo>
                      <a:pt x="247" y="258"/>
                    </a:lnTo>
                    <a:lnTo>
                      <a:pt x="239" y="252"/>
                    </a:lnTo>
                    <a:lnTo>
                      <a:pt x="223" y="249"/>
                    </a:lnTo>
                    <a:lnTo>
                      <a:pt x="198" y="256"/>
                    </a:lnTo>
                    <a:lnTo>
                      <a:pt x="177" y="285"/>
                    </a:lnTo>
                    <a:lnTo>
                      <a:pt x="175" y="311"/>
                    </a:lnTo>
                    <a:lnTo>
                      <a:pt x="181" y="327"/>
                    </a:lnTo>
                    <a:lnTo>
                      <a:pt x="188" y="334"/>
                    </a:lnTo>
                    <a:lnTo>
                      <a:pt x="201" y="344"/>
                    </a:lnTo>
                    <a:lnTo>
                      <a:pt x="214" y="354"/>
                    </a:lnTo>
                    <a:lnTo>
                      <a:pt x="234" y="376"/>
                    </a:lnTo>
                    <a:lnTo>
                      <a:pt x="256" y="422"/>
                    </a:lnTo>
                    <a:lnTo>
                      <a:pt x="253" y="469"/>
                    </a:lnTo>
                    <a:lnTo>
                      <a:pt x="224" y="512"/>
                    </a:lnTo>
                    <a:lnTo>
                      <a:pt x="198" y="531"/>
                    </a:lnTo>
                    <a:lnTo>
                      <a:pt x="180" y="543"/>
                    </a:lnTo>
                    <a:lnTo>
                      <a:pt x="146" y="551"/>
                    </a:lnTo>
                    <a:lnTo>
                      <a:pt x="119" y="547"/>
                    </a:lnTo>
                    <a:lnTo>
                      <a:pt x="96" y="533"/>
                    </a:lnTo>
                    <a:lnTo>
                      <a:pt x="72" y="495"/>
                    </a:lnTo>
                    <a:lnTo>
                      <a:pt x="54" y="430"/>
                    </a:lnTo>
                    <a:lnTo>
                      <a:pt x="51" y="397"/>
                    </a:lnTo>
                    <a:lnTo>
                      <a:pt x="50" y="386"/>
                    </a:lnTo>
                    <a:lnTo>
                      <a:pt x="37" y="374"/>
                    </a:lnTo>
                    <a:lnTo>
                      <a:pt x="20" y="374"/>
                    </a:lnTo>
                    <a:lnTo>
                      <a:pt x="5" y="387"/>
                    </a:lnTo>
                    <a:lnTo>
                      <a:pt x="2" y="397"/>
                    </a:lnTo>
                    <a:lnTo>
                      <a:pt x="0" y="425"/>
                    </a:lnTo>
                    <a:lnTo>
                      <a:pt x="1" y="484"/>
                    </a:lnTo>
                    <a:lnTo>
                      <a:pt x="13" y="540"/>
                    </a:lnTo>
                    <a:lnTo>
                      <a:pt x="43" y="589"/>
                    </a:lnTo>
                    <a:lnTo>
                      <a:pt x="66" y="607"/>
                    </a:lnTo>
                    <a:lnTo>
                      <a:pt x="87" y="619"/>
                    </a:lnTo>
                    <a:lnTo>
                      <a:pt x="131" y="630"/>
                    </a:lnTo>
                    <a:lnTo>
                      <a:pt x="175" y="628"/>
                    </a:lnTo>
                    <a:lnTo>
                      <a:pt x="220" y="615"/>
                    </a:lnTo>
                    <a:lnTo>
                      <a:pt x="241" y="606"/>
                    </a:lnTo>
                    <a:lnTo>
                      <a:pt x="263" y="594"/>
                    </a:lnTo>
                    <a:lnTo>
                      <a:pt x="300" y="561"/>
                    </a:lnTo>
                    <a:lnTo>
                      <a:pt x="329" y="522"/>
                    </a:lnTo>
                    <a:lnTo>
                      <a:pt x="348" y="476"/>
                    </a:lnTo>
                    <a:lnTo>
                      <a:pt x="352" y="452"/>
                    </a:lnTo>
                    <a:lnTo>
                      <a:pt x="355" y="430"/>
                    </a:lnTo>
                    <a:lnTo>
                      <a:pt x="352" y="410"/>
                    </a:lnTo>
                    <a:lnTo>
                      <a:pt x="384" y="413"/>
                    </a:lnTo>
                    <a:lnTo>
                      <a:pt x="446" y="404"/>
                    </a:lnTo>
                    <a:lnTo>
                      <a:pt x="505" y="380"/>
                    </a:lnTo>
                    <a:lnTo>
                      <a:pt x="555" y="338"/>
                    </a:lnTo>
                    <a:lnTo>
                      <a:pt x="577" y="309"/>
                    </a:lnTo>
                    <a:lnTo>
                      <a:pt x="594" y="283"/>
                    </a:lnTo>
                    <a:lnTo>
                      <a:pt x="611" y="230"/>
                    </a:lnTo>
                    <a:lnTo>
                      <a:pt x="613" y="177"/>
                    </a:lnTo>
                    <a:lnTo>
                      <a:pt x="600" y="127"/>
                    </a:lnTo>
                    <a:lnTo>
                      <a:pt x="574" y="82"/>
                    </a:lnTo>
                    <a:lnTo>
                      <a:pt x="537" y="44"/>
                    </a:lnTo>
                    <a:lnTo>
                      <a:pt x="489" y="17"/>
                    </a:lnTo>
                    <a:lnTo>
                      <a:pt x="434" y="1"/>
                    </a:lnTo>
                    <a:lnTo>
                      <a:pt x="40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72" name="Group 31"/>
            <p:cNvGrpSpPr>
              <a:grpSpLocks noChangeAspect="1"/>
            </p:cNvGrpSpPr>
            <p:nvPr/>
          </p:nvGrpSpPr>
          <p:grpSpPr bwMode="auto">
            <a:xfrm>
              <a:off x="594443" y="5066831"/>
              <a:ext cx="167284" cy="203007"/>
              <a:chOff x="2647" y="1727"/>
              <a:chExt cx="192" cy="233"/>
            </a:xfrm>
            <a:solidFill>
              <a:schemeClr val="bg1">
                <a:lumMod val="85000"/>
              </a:schemeClr>
            </a:solidFill>
          </p:grpSpPr>
          <p:sp>
            <p:nvSpPr>
              <p:cNvPr id="73" name="Freeform 32"/>
              <p:cNvSpPr>
                <a:spLocks/>
              </p:cNvSpPr>
              <p:nvPr/>
            </p:nvSpPr>
            <p:spPr bwMode="auto">
              <a:xfrm>
                <a:off x="2699" y="1727"/>
                <a:ext cx="140" cy="152"/>
              </a:xfrm>
              <a:custGeom>
                <a:avLst/>
                <a:gdLst>
                  <a:gd name="T0" fmla="*/ 94 w 421"/>
                  <a:gd name="T1" fmla="*/ 455 h 455"/>
                  <a:gd name="T2" fmla="*/ 0 w 421"/>
                  <a:gd name="T3" fmla="*/ 362 h 455"/>
                  <a:gd name="T4" fmla="*/ 172 w 421"/>
                  <a:gd name="T5" fmla="*/ 191 h 455"/>
                  <a:gd name="T6" fmla="*/ 371 w 421"/>
                  <a:gd name="T7" fmla="*/ 1 h 455"/>
                  <a:gd name="T8" fmla="*/ 377 w 421"/>
                  <a:gd name="T9" fmla="*/ 0 h 455"/>
                  <a:gd name="T10" fmla="*/ 404 w 421"/>
                  <a:gd name="T11" fmla="*/ 4 h 455"/>
                  <a:gd name="T12" fmla="*/ 419 w 421"/>
                  <a:gd name="T13" fmla="*/ 21 h 455"/>
                  <a:gd name="T14" fmla="*/ 421 w 421"/>
                  <a:gd name="T15" fmla="*/ 37 h 455"/>
                  <a:gd name="T16" fmla="*/ 364 w 421"/>
                  <a:gd name="T17" fmla="*/ 120 h 455"/>
                  <a:gd name="T18" fmla="*/ 130 w 421"/>
                  <a:gd name="T19" fmla="*/ 410 h 455"/>
                  <a:gd name="T20" fmla="*/ 94 w 421"/>
                  <a:gd name="T21" fmla="*/ 455 h 4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21" h="455">
                    <a:moveTo>
                      <a:pt x="94" y="455"/>
                    </a:moveTo>
                    <a:lnTo>
                      <a:pt x="0" y="362"/>
                    </a:lnTo>
                    <a:lnTo>
                      <a:pt x="172" y="191"/>
                    </a:lnTo>
                    <a:lnTo>
                      <a:pt x="371" y="1"/>
                    </a:lnTo>
                    <a:lnTo>
                      <a:pt x="377" y="0"/>
                    </a:lnTo>
                    <a:lnTo>
                      <a:pt x="404" y="4"/>
                    </a:lnTo>
                    <a:lnTo>
                      <a:pt x="419" y="21"/>
                    </a:lnTo>
                    <a:lnTo>
                      <a:pt x="421" y="37"/>
                    </a:lnTo>
                    <a:lnTo>
                      <a:pt x="364" y="120"/>
                    </a:lnTo>
                    <a:lnTo>
                      <a:pt x="130" y="410"/>
                    </a:lnTo>
                    <a:lnTo>
                      <a:pt x="94" y="45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4" name="Freeform 33"/>
              <p:cNvSpPr>
                <a:spLocks/>
              </p:cNvSpPr>
              <p:nvPr/>
            </p:nvSpPr>
            <p:spPr bwMode="auto">
              <a:xfrm>
                <a:off x="2647" y="1856"/>
                <a:ext cx="76" cy="104"/>
              </a:xfrm>
              <a:custGeom>
                <a:avLst/>
                <a:gdLst>
                  <a:gd name="T0" fmla="*/ 22 w 226"/>
                  <a:gd name="T1" fmla="*/ 314 h 314"/>
                  <a:gd name="T2" fmla="*/ 21 w 226"/>
                  <a:gd name="T3" fmla="*/ 301 h 314"/>
                  <a:gd name="T4" fmla="*/ 37 w 226"/>
                  <a:gd name="T5" fmla="*/ 242 h 314"/>
                  <a:gd name="T6" fmla="*/ 63 w 226"/>
                  <a:gd name="T7" fmla="*/ 219 h 314"/>
                  <a:gd name="T8" fmla="*/ 90 w 226"/>
                  <a:gd name="T9" fmla="*/ 211 h 314"/>
                  <a:gd name="T10" fmla="*/ 107 w 226"/>
                  <a:gd name="T11" fmla="*/ 209 h 314"/>
                  <a:gd name="T12" fmla="*/ 125 w 226"/>
                  <a:gd name="T13" fmla="*/ 208 h 314"/>
                  <a:gd name="T14" fmla="*/ 153 w 226"/>
                  <a:gd name="T15" fmla="*/ 199 h 314"/>
                  <a:gd name="T16" fmla="*/ 188 w 226"/>
                  <a:gd name="T17" fmla="*/ 173 h 314"/>
                  <a:gd name="T18" fmla="*/ 223 w 226"/>
                  <a:gd name="T19" fmla="*/ 107 h 314"/>
                  <a:gd name="T20" fmla="*/ 226 w 226"/>
                  <a:gd name="T21" fmla="*/ 91 h 314"/>
                  <a:gd name="T22" fmla="*/ 132 w 226"/>
                  <a:gd name="T23" fmla="*/ 0 h 314"/>
                  <a:gd name="T24" fmla="*/ 96 w 226"/>
                  <a:gd name="T25" fmla="*/ 17 h 314"/>
                  <a:gd name="T26" fmla="*/ 44 w 226"/>
                  <a:gd name="T27" fmla="*/ 61 h 314"/>
                  <a:gd name="T28" fmla="*/ 13 w 226"/>
                  <a:gd name="T29" fmla="*/ 113 h 314"/>
                  <a:gd name="T30" fmla="*/ 0 w 226"/>
                  <a:gd name="T31" fmla="*/ 165 h 314"/>
                  <a:gd name="T32" fmla="*/ 2 w 226"/>
                  <a:gd name="T33" fmla="*/ 239 h 314"/>
                  <a:gd name="T34" fmla="*/ 19 w 226"/>
                  <a:gd name="T35" fmla="*/ 307 h 314"/>
                  <a:gd name="T36" fmla="*/ 22 w 226"/>
                  <a:gd name="T37" fmla="*/ 314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26" h="314">
                    <a:moveTo>
                      <a:pt x="22" y="314"/>
                    </a:moveTo>
                    <a:lnTo>
                      <a:pt x="21" y="301"/>
                    </a:lnTo>
                    <a:lnTo>
                      <a:pt x="37" y="242"/>
                    </a:lnTo>
                    <a:lnTo>
                      <a:pt x="63" y="219"/>
                    </a:lnTo>
                    <a:lnTo>
                      <a:pt x="90" y="211"/>
                    </a:lnTo>
                    <a:lnTo>
                      <a:pt x="107" y="209"/>
                    </a:lnTo>
                    <a:lnTo>
                      <a:pt x="125" y="208"/>
                    </a:lnTo>
                    <a:lnTo>
                      <a:pt x="153" y="199"/>
                    </a:lnTo>
                    <a:lnTo>
                      <a:pt x="188" y="173"/>
                    </a:lnTo>
                    <a:lnTo>
                      <a:pt x="223" y="107"/>
                    </a:lnTo>
                    <a:lnTo>
                      <a:pt x="226" y="91"/>
                    </a:lnTo>
                    <a:lnTo>
                      <a:pt x="132" y="0"/>
                    </a:lnTo>
                    <a:lnTo>
                      <a:pt x="96" y="17"/>
                    </a:lnTo>
                    <a:lnTo>
                      <a:pt x="44" y="61"/>
                    </a:lnTo>
                    <a:lnTo>
                      <a:pt x="13" y="113"/>
                    </a:lnTo>
                    <a:lnTo>
                      <a:pt x="0" y="165"/>
                    </a:lnTo>
                    <a:lnTo>
                      <a:pt x="2" y="239"/>
                    </a:lnTo>
                    <a:lnTo>
                      <a:pt x="19" y="307"/>
                    </a:lnTo>
                    <a:lnTo>
                      <a:pt x="22" y="3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8A8ACEFE-B6A1-46F5-B139-9EBCC5604A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712" y="1503161"/>
            <a:ext cx="10096577" cy="4418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8201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409575" y="419993"/>
            <a:ext cx="11372850" cy="6018014"/>
          </a:xfrm>
          <a:prstGeom prst="rect">
            <a:avLst/>
          </a:prstGeom>
          <a:solidFill>
            <a:schemeClr val="bg1"/>
          </a:solidFill>
          <a:ln w="187325">
            <a:noFill/>
          </a:ln>
          <a:effectLst>
            <a:outerShdw blurRad="431800" dist="241300" dir="5400000" sx="97000" sy="97000" algn="t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2" latinLnBrk="0">
              <a:lnSpc>
                <a:spcPct val="150000"/>
              </a:lnSpc>
              <a:defRPr/>
            </a:pPr>
            <a:r>
              <a:rPr lang="en-US" altLang="ko-KR" sz="2400" b="1" kern="0" dirty="0">
                <a:solidFill>
                  <a:prstClr val="black">
                    <a:lumMod val="50000"/>
                    <a:lumOff val="50000"/>
                  </a:prstClr>
                </a:solidFill>
              </a:rPr>
              <a:t>1</a:t>
            </a:r>
            <a:r>
              <a:rPr lang="ko-KR" altLang="en-US" sz="2400" b="1" kern="0" dirty="0">
                <a:solidFill>
                  <a:prstClr val="black">
                    <a:lumMod val="50000"/>
                    <a:lumOff val="50000"/>
                  </a:prstClr>
                </a:solidFill>
              </a:rPr>
              <a:t>차 설계 </a:t>
            </a:r>
            <a:r>
              <a:rPr lang="en-US" altLang="ko-KR" sz="2400" b="1" kern="0" dirty="0">
                <a:solidFill>
                  <a:prstClr val="black">
                    <a:lumMod val="50000"/>
                    <a:lumOff val="50000"/>
                  </a:prstClr>
                </a:solidFill>
              </a:rPr>
              <a:t>– </a:t>
            </a:r>
            <a:r>
              <a:rPr lang="ko-KR" altLang="en-US" sz="2400" b="1" kern="0" dirty="0">
                <a:solidFill>
                  <a:prstClr val="black">
                    <a:lumMod val="50000"/>
                    <a:lumOff val="50000"/>
                  </a:prstClr>
                </a:solidFill>
              </a:rPr>
              <a:t>시퀀스 다이어그램 </a:t>
            </a:r>
            <a:r>
              <a:rPr lang="en-US" altLang="ko-KR" sz="2400" b="1" kern="0" dirty="0">
                <a:solidFill>
                  <a:prstClr val="black">
                    <a:lumMod val="50000"/>
                    <a:lumOff val="50000"/>
                  </a:prstClr>
                </a:solidFill>
              </a:rPr>
              <a:t>(</a:t>
            </a:r>
            <a:r>
              <a:rPr lang="ko-KR" altLang="en-US" sz="2400" b="1" kern="0" dirty="0">
                <a:solidFill>
                  <a:prstClr val="black">
                    <a:lumMod val="50000"/>
                    <a:lumOff val="50000"/>
                  </a:prstClr>
                </a:solidFill>
              </a:rPr>
              <a:t>물품 등록</a:t>
            </a:r>
            <a:r>
              <a:rPr lang="en-US" altLang="ko-KR" sz="2400" b="1" kern="0" dirty="0">
                <a:solidFill>
                  <a:prstClr val="black">
                    <a:lumMod val="50000"/>
                    <a:lumOff val="50000"/>
                  </a:prstClr>
                </a:solidFill>
              </a:rPr>
              <a:t>)</a:t>
            </a:r>
          </a:p>
          <a:p>
            <a:pPr lvl="2" latinLnBrk="0">
              <a:lnSpc>
                <a:spcPct val="150000"/>
              </a:lnSpc>
              <a:defRPr/>
            </a:pPr>
            <a:r>
              <a:rPr lang="ko-KR" altLang="en-US" sz="800" kern="0" dirty="0">
                <a:solidFill>
                  <a:prstClr val="white">
                    <a:lumMod val="75000"/>
                  </a:prstClr>
                </a:solidFill>
              </a:rPr>
              <a:t>전자 직거래 프로그램 구축</a:t>
            </a:r>
            <a:endParaRPr lang="ko-KR" altLang="en-US" sz="4400" kern="0" dirty="0">
              <a:solidFill>
                <a:prstClr val="white">
                  <a:lumMod val="75000"/>
                </a:prstClr>
              </a:solidFill>
            </a:endParaRPr>
          </a:p>
        </p:txBody>
      </p:sp>
      <p:grpSp>
        <p:nvGrpSpPr>
          <p:cNvPr id="63" name="그룹 62"/>
          <p:cNvGrpSpPr/>
          <p:nvPr/>
        </p:nvGrpSpPr>
        <p:grpSpPr>
          <a:xfrm>
            <a:off x="581527" y="419993"/>
            <a:ext cx="358273" cy="6018014"/>
            <a:chOff x="581527" y="419993"/>
            <a:chExt cx="358273" cy="6018014"/>
          </a:xfrm>
        </p:grpSpPr>
        <p:cxnSp>
          <p:nvCxnSpPr>
            <p:cNvPr id="64" name="직선 연결선 63"/>
            <p:cNvCxnSpPr/>
            <p:nvPr/>
          </p:nvCxnSpPr>
          <p:spPr>
            <a:xfrm>
              <a:off x="939800" y="419993"/>
              <a:ext cx="0" cy="6018014"/>
            </a:xfrm>
            <a:prstGeom prst="line">
              <a:avLst/>
            </a:prstGeom>
            <a:ln w="127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Freeform 9"/>
            <p:cNvSpPr>
              <a:spLocks/>
            </p:cNvSpPr>
            <p:nvPr/>
          </p:nvSpPr>
          <p:spPr bwMode="auto">
            <a:xfrm>
              <a:off x="612262" y="1494240"/>
              <a:ext cx="131646" cy="17373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66" name="Group 12"/>
            <p:cNvGrpSpPr>
              <a:grpSpLocks noChangeAspect="1"/>
            </p:cNvGrpSpPr>
            <p:nvPr/>
          </p:nvGrpSpPr>
          <p:grpSpPr bwMode="auto">
            <a:xfrm>
              <a:off x="581527" y="787428"/>
              <a:ext cx="193117" cy="153620"/>
              <a:chOff x="6124" y="305"/>
              <a:chExt cx="841" cy="669"/>
            </a:xfrm>
            <a:solidFill>
              <a:schemeClr val="tx1">
                <a:lumMod val="50000"/>
                <a:lumOff val="50000"/>
              </a:schemeClr>
            </a:solidFill>
          </p:grpSpPr>
          <p:sp>
            <p:nvSpPr>
              <p:cNvPr id="83" name="Freeform 13"/>
              <p:cNvSpPr>
                <a:spLocks/>
              </p:cNvSpPr>
              <p:nvPr/>
            </p:nvSpPr>
            <p:spPr bwMode="auto">
              <a:xfrm>
                <a:off x="6244" y="440"/>
                <a:ext cx="601" cy="534"/>
              </a:xfrm>
              <a:custGeom>
                <a:avLst/>
                <a:gdLst>
                  <a:gd name="T0" fmla="*/ 902 w 1802"/>
                  <a:gd name="T1" fmla="*/ 0 h 1602"/>
                  <a:gd name="T2" fmla="*/ 2 w 1802"/>
                  <a:gd name="T3" fmla="*/ 742 h 1602"/>
                  <a:gd name="T4" fmla="*/ 2 w 1802"/>
                  <a:gd name="T5" fmla="*/ 743 h 1602"/>
                  <a:gd name="T6" fmla="*/ 2 w 1802"/>
                  <a:gd name="T7" fmla="*/ 746 h 1602"/>
                  <a:gd name="T8" fmla="*/ 0 w 1802"/>
                  <a:gd name="T9" fmla="*/ 749 h 1602"/>
                  <a:gd name="T10" fmla="*/ 0 w 1802"/>
                  <a:gd name="T11" fmla="*/ 751 h 1602"/>
                  <a:gd name="T12" fmla="*/ 0 w 1802"/>
                  <a:gd name="T13" fmla="*/ 1501 h 1602"/>
                  <a:gd name="T14" fmla="*/ 2 w 1802"/>
                  <a:gd name="T15" fmla="*/ 1521 h 1602"/>
                  <a:gd name="T16" fmla="*/ 16 w 1802"/>
                  <a:gd name="T17" fmla="*/ 1557 h 1602"/>
                  <a:gd name="T18" fmla="*/ 30 w 1802"/>
                  <a:gd name="T19" fmla="*/ 1572 h 1602"/>
                  <a:gd name="T20" fmla="*/ 45 w 1802"/>
                  <a:gd name="T21" fmla="*/ 1586 h 1602"/>
                  <a:gd name="T22" fmla="*/ 81 w 1802"/>
                  <a:gd name="T23" fmla="*/ 1601 h 1602"/>
                  <a:gd name="T24" fmla="*/ 100 w 1802"/>
                  <a:gd name="T25" fmla="*/ 1602 h 1602"/>
                  <a:gd name="T26" fmla="*/ 702 w 1802"/>
                  <a:gd name="T27" fmla="*/ 1602 h 1602"/>
                  <a:gd name="T28" fmla="*/ 702 w 1802"/>
                  <a:gd name="T29" fmla="*/ 1001 h 1602"/>
                  <a:gd name="T30" fmla="*/ 1102 w 1802"/>
                  <a:gd name="T31" fmla="*/ 1001 h 1602"/>
                  <a:gd name="T32" fmla="*/ 1102 w 1802"/>
                  <a:gd name="T33" fmla="*/ 1602 h 1602"/>
                  <a:gd name="T34" fmla="*/ 1703 w 1802"/>
                  <a:gd name="T35" fmla="*/ 1602 h 1602"/>
                  <a:gd name="T36" fmla="*/ 1723 w 1802"/>
                  <a:gd name="T37" fmla="*/ 1601 h 1602"/>
                  <a:gd name="T38" fmla="*/ 1758 w 1802"/>
                  <a:gd name="T39" fmla="*/ 1586 h 1602"/>
                  <a:gd name="T40" fmla="*/ 1773 w 1802"/>
                  <a:gd name="T41" fmla="*/ 1572 h 1602"/>
                  <a:gd name="T42" fmla="*/ 1786 w 1802"/>
                  <a:gd name="T43" fmla="*/ 1557 h 1602"/>
                  <a:gd name="T44" fmla="*/ 1802 w 1802"/>
                  <a:gd name="T45" fmla="*/ 1521 h 1602"/>
                  <a:gd name="T46" fmla="*/ 1802 w 1802"/>
                  <a:gd name="T47" fmla="*/ 1501 h 1602"/>
                  <a:gd name="T48" fmla="*/ 1802 w 1802"/>
                  <a:gd name="T49" fmla="*/ 751 h 1602"/>
                  <a:gd name="T50" fmla="*/ 1802 w 1802"/>
                  <a:gd name="T51" fmla="*/ 745 h 1602"/>
                  <a:gd name="T52" fmla="*/ 1801 w 1802"/>
                  <a:gd name="T53" fmla="*/ 742 h 1602"/>
                  <a:gd name="T54" fmla="*/ 902 w 1802"/>
                  <a:gd name="T55" fmla="*/ 0 h 16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802" h="1602">
                    <a:moveTo>
                      <a:pt x="902" y="0"/>
                    </a:moveTo>
                    <a:lnTo>
                      <a:pt x="2" y="742"/>
                    </a:lnTo>
                    <a:lnTo>
                      <a:pt x="2" y="743"/>
                    </a:lnTo>
                    <a:lnTo>
                      <a:pt x="2" y="746"/>
                    </a:lnTo>
                    <a:lnTo>
                      <a:pt x="0" y="749"/>
                    </a:lnTo>
                    <a:lnTo>
                      <a:pt x="0" y="751"/>
                    </a:lnTo>
                    <a:lnTo>
                      <a:pt x="0" y="1501"/>
                    </a:lnTo>
                    <a:lnTo>
                      <a:pt x="2" y="1521"/>
                    </a:lnTo>
                    <a:lnTo>
                      <a:pt x="16" y="1557"/>
                    </a:lnTo>
                    <a:lnTo>
                      <a:pt x="30" y="1572"/>
                    </a:lnTo>
                    <a:lnTo>
                      <a:pt x="45" y="1586"/>
                    </a:lnTo>
                    <a:lnTo>
                      <a:pt x="81" y="1601"/>
                    </a:lnTo>
                    <a:lnTo>
                      <a:pt x="100" y="1602"/>
                    </a:lnTo>
                    <a:lnTo>
                      <a:pt x="702" y="1602"/>
                    </a:lnTo>
                    <a:lnTo>
                      <a:pt x="702" y="1001"/>
                    </a:lnTo>
                    <a:lnTo>
                      <a:pt x="1102" y="1001"/>
                    </a:lnTo>
                    <a:lnTo>
                      <a:pt x="1102" y="1602"/>
                    </a:lnTo>
                    <a:lnTo>
                      <a:pt x="1703" y="1602"/>
                    </a:lnTo>
                    <a:lnTo>
                      <a:pt x="1723" y="1601"/>
                    </a:lnTo>
                    <a:lnTo>
                      <a:pt x="1758" y="1586"/>
                    </a:lnTo>
                    <a:lnTo>
                      <a:pt x="1773" y="1572"/>
                    </a:lnTo>
                    <a:lnTo>
                      <a:pt x="1786" y="1557"/>
                    </a:lnTo>
                    <a:lnTo>
                      <a:pt x="1802" y="1521"/>
                    </a:lnTo>
                    <a:lnTo>
                      <a:pt x="1802" y="1501"/>
                    </a:lnTo>
                    <a:lnTo>
                      <a:pt x="1802" y="751"/>
                    </a:lnTo>
                    <a:lnTo>
                      <a:pt x="1802" y="745"/>
                    </a:lnTo>
                    <a:lnTo>
                      <a:pt x="1801" y="742"/>
                    </a:lnTo>
                    <a:lnTo>
                      <a:pt x="90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4" name="Freeform 14"/>
              <p:cNvSpPr>
                <a:spLocks/>
              </p:cNvSpPr>
              <p:nvPr/>
            </p:nvSpPr>
            <p:spPr bwMode="auto">
              <a:xfrm>
                <a:off x="6124" y="305"/>
                <a:ext cx="841" cy="394"/>
              </a:xfrm>
              <a:custGeom>
                <a:avLst/>
                <a:gdLst>
                  <a:gd name="T0" fmla="*/ 2505 w 2522"/>
                  <a:gd name="T1" fmla="*/ 978 h 1181"/>
                  <a:gd name="T2" fmla="*/ 2162 w 2522"/>
                  <a:gd name="T3" fmla="*/ 694 h 1181"/>
                  <a:gd name="T4" fmla="*/ 2162 w 2522"/>
                  <a:gd name="T5" fmla="*/ 54 h 1181"/>
                  <a:gd name="T6" fmla="*/ 2162 w 2522"/>
                  <a:gd name="T7" fmla="*/ 44 h 1181"/>
                  <a:gd name="T8" fmla="*/ 2155 w 2522"/>
                  <a:gd name="T9" fmla="*/ 26 h 1181"/>
                  <a:gd name="T10" fmla="*/ 2149 w 2522"/>
                  <a:gd name="T11" fmla="*/ 18 h 1181"/>
                  <a:gd name="T12" fmla="*/ 2141 w 2522"/>
                  <a:gd name="T13" fmla="*/ 13 h 1181"/>
                  <a:gd name="T14" fmla="*/ 2123 w 2522"/>
                  <a:gd name="T15" fmla="*/ 5 h 1181"/>
                  <a:gd name="T16" fmla="*/ 2113 w 2522"/>
                  <a:gd name="T17" fmla="*/ 5 h 1181"/>
                  <a:gd name="T18" fmla="*/ 1812 w 2522"/>
                  <a:gd name="T19" fmla="*/ 5 h 1181"/>
                  <a:gd name="T20" fmla="*/ 1802 w 2522"/>
                  <a:gd name="T21" fmla="*/ 5 h 1181"/>
                  <a:gd name="T22" fmla="*/ 1783 w 2522"/>
                  <a:gd name="T23" fmla="*/ 13 h 1181"/>
                  <a:gd name="T24" fmla="*/ 1776 w 2522"/>
                  <a:gd name="T25" fmla="*/ 18 h 1181"/>
                  <a:gd name="T26" fmla="*/ 1770 w 2522"/>
                  <a:gd name="T27" fmla="*/ 26 h 1181"/>
                  <a:gd name="T28" fmla="*/ 1763 w 2522"/>
                  <a:gd name="T29" fmla="*/ 44 h 1181"/>
                  <a:gd name="T30" fmla="*/ 1762 w 2522"/>
                  <a:gd name="T31" fmla="*/ 54 h 1181"/>
                  <a:gd name="T32" fmla="*/ 1762 w 2522"/>
                  <a:gd name="T33" fmla="*/ 360 h 1181"/>
                  <a:gd name="T34" fmla="*/ 1380 w 2522"/>
                  <a:gd name="T35" fmla="*/ 41 h 1181"/>
                  <a:gd name="T36" fmla="*/ 1354 w 2522"/>
                  <a:gd name="T37" fmla="*/ 23 h 1181"/>
                  <a:gd name="T38" fmla="*/ 1295 w 2522"/>
                  <a:gd name="T39" fmla="*/ 1 h 1181"/>
                  <a:gd name="T40" fmla="*/ 1262 w 2522"/>
                  <a:gd name="T41" fmla="*/ 0 h 1181"/>
                  <a:gd name="T42" fmla="*/ 1227 w 2522"/>
                  <a:gd name="T43" fmla="*/ 1 h 1181"/>
                  <a:gd name="T44" fmla="*/ 1168 w 2522"/>
                  <a:gd name="T45" fmla="*/ 23 h 1181"/>
                  <a:gd name="T46" fmla="*/ 1142 w 2522"/>
                  <a:gd name="T47" fmla="*/ 41 h 1181"/>
                  <a:gd name="T48" fmla="*/ 17 w 2522"/>
                  <a:gd name="T49" fmla="*/ 978 h 1181"/>
                  <a:gd name="T50" fmla="*/ 10 w 2522"/>
                  <a:gd name="T51" fmla="*/ 985 h 1181"/>
                  <a:gd name="T52" fmla="*/ 1 w 2522"/>
                  <a:gd name="T53" fmla="*/ 1001 h 1181"/>
                  <a:gd name="T54" fmla="*/ 0 w 2522"/>
                  <a:gd name="T55" fmla="*/ 1012 h 1181"/>
                  <a:gd name="T56" fmla="*/ 0 w 2522"/>
                  <a:gd name="T57" fmla="*/ 1023 h 1181"/>
                  <a:gd name="T58" fmla="*/ 6 w 2522"/>
                  <a:gd name="T59" fmla="*/ 1040 h 1181"/>
                  <a:gd name="T60" fmla="*/ 12 w 2522"/>
                  <a:gd name="T61" fmla="*/ 1048 h 1181"/>
                  <a:gd name="T62" fmla="*/ 108 w 2522"/>
                  <a:gd name="T63" fmla="*/ 1164 h 1181"/>
                  <a:gd name="T64" fmla="*/ 122 w 2522"/>
                  <a:gd name="T65" fmla="*/ 1177 h 1181"/>
                  <a:gd name="T66" fmla="*/ 141 w 2522"/>
                  <a:gd name="T67" fmla="*/ 1181 h 1181"/>
                  <a:gd name="T68" fmla="*/ 160 w 2522"/>
                  <a:gd name="T69" fmla="*/ 1181 h 1181"/>
                  <a:gd name="T70" fmla="*/ 179 w 2522"/>
                  <a:gd name="T71" fmla="*/ 1171 h 1181"/>
                  <a:gd name="T72" fmla="*/ 1262 w 2522"/>
                  <a:gd name="T73" fmla="*/ 268 h 1181"/>
                  <a:gd name="T74" fmla="*/ 2344 w 2522"/>
                  <a:gd name="T75" fmla="*/ 1171 h 1181"/>
                  <a:gd name="T76" fmla="*/ 2358 w 2522"/>
                  <a:gd name="T77" fmla="*/ 1180 h 1181"/>
                  <a:gd name="T78" fmla="*/ 2377 w 2522"/>
                  <a:gd name="T79" fmla="*/ 1181 h 1181"/>
                  <a:gd name="T80" fmla="*/ 2383 w 2522"/>
                  <a:gd name="T81" fmla="*/ 1181 h 1181"/>
                  <a:gd name="T82" fmla="*/ 2401 w 2522"/>
                  <a:gd name="T83" fmla="*/ 1177 h 1181"/>
                  <a:gd name="T84" fmla="*/ 2414 w 2522"/>
                  <a:gd name="T85" fmla="*/ 1164 h 1181"/>
                  <a:gd name="T86" fmla="*/ 2512 w 2522"/>
                  <a:gd name="T87" fmla="*/ 1048 h 1181"/>
                  <a:gd name="T88" fmla="*/ 2518 w 2522"/>
                  <a:gd name="T89" fmla="*/ 1040 h 1181"/>
                  <a:gd name="T90" fmla="*/ 2522 w 2522"/>
                  <a:gd name="T91" fmla="*/ 1023 h 1181"/>
                  <a:gd name="T92" fmla="*/ 2522 w 2522"/>
                  <a:gd name="T93" fmla="*/ 1012 h 1181"/>
                  <a:gd name="T94" fmla="*/ 2521 w 2522"/>
                  <a:gd name="T95" fmla="*/ 1001 h 1181"/>
                  <a:gd name="T96" fmla="*/ 2512 w 2522"/>
                  <a:gd name="T97" fmla="*/ 985 h 1181"/>
                  <a:gd name="T98" fmla="*/ 2505 w 2522"/>
                  <a:gd name="T99" fmla="*/ 978 h 1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522" h="1181">
                    <a:moveTo>
                      <a:pt x="2505" y="978"/>
                    </a:moveTo>
                    <a:lnTo>
                      <a:pt x="2162" y="694"/>
                    </a:lnTo>
                    <a:lnTo>
                      <a:pt x="2162" y="54"/>
                    </a:lnTo>
                    <a:lnTo>
                      <a:pt x="2162" y="44"/>
                    </a:lnTo>
                    <a:lnTo>
                      <a:pt x="2155" y="26"/>
                    </a:lnTo>
                    <a:lnTo>
                      <a:pt x="2149" y="18"/>
                    </a:lnTo>
                    <a:lnTo>
                      <a:pt x="2141" y="13"/>
                    </a:lnTo>
                    <a:lnTo>
                      <a:pt x="2123" y="5"/>
                    </a:lnTo>
                    <a:lnTo>
                      <a:pt x="2113" y="5"/>
                    </a:lnTo>
                    <a:lnTo>
                      <a:pt x="1812" y="5"/>
                    </a:lnTo>
                    <a:lnTo>
                      <a:pt x="1802" y="5"/>
                    </a:lnTo>
                    <a:lnTo>
                      <a:pt x="1783" y="13"/>
                    </a:lnTo>
                    <a:lnTo>
                      <a:pt x="1776" y="18"/>
                    </a:lnTo>
                    <a:lnTo>
                      <a:pt x="1770" y="26"/>
                    </a:lnTo>
                    <a:lnTo>
                      <a:pt x="1763" y="44"/>
                    </a:lnTo>
                    <a:lnTo>
                      <a:pt x="1762" y="54"/>
                    </a:lnTo>
                    <a:lnTo>
                      <a:pt x="1762" y="360"/>
                    </a:lnTo>
                    <a:lnTo>
                      <a:pt x="1380" y="41"/>
                    </a:lnTo>
                    <a:lnTo>
                      <a:pt x="1354" y="23"/>
                    </a:lnTo>
                    <a:lnTo>
                      <a:pt x="1295" y="1"/>
                    </a:lnTo>
                    <a:lnTo>
                      <a:pt x="1262" y="0"/>
                    </a:lnTo>
                    <a:lnTo>
                      <a:pt x="1227" y="1"/>
                    </a:lnTo>
                    <a:lnTo>
                      <a:pt x="1168" y="23"/>
                    </a:lnTo>
                    <a:lnTo>
                      <a:pt x="1142" y="41"/>
                    </a:lnTo>
                    <a:lnTo>
                      <a:pt x="17" y="978"/>
                    </a:lnTo>
                    <a:lnTo>
                      <a:pt x="10" y="985"/>
                    </a:lnTo>
                    <a:lnTo>
                      <a:pt x="1" y="1001"/>
                    </a:lnTo>
                    <a:lnTo>
                      <a:pt x="0" y="1012"/>
                    </a:lnTo>
                    <a:lnTo>
                      <a:pt x="0" y="1023"/>
                    </a:lnTo>
                    <a:lnTo>
                      <a:pt x="6" y="1040"/>
                    </a:lnTo>
                    <a:lnTo>
                      <a:pt x="12" y="1048"/>
                    </a:lnTo>
                    <a:lnTo>
                      <a:pt x="108" y="1164"/>
                    </a:lnTo>
                    <a:lnTo>
                      <a:pt x="122" y="1177"/>
                    </a:lnTo>
                    <a:lnTo>
                      <a:pt x="141" y="1181"/>
                    </a:lnTo>
                    <a:lnTo>
                      <a:pt x="160" y="1181"/>
                    </a:lnTo>
                    <a:lnTo>
                      <a:pt x="179" y="1171"/>
                    </a:lnTo>
                    <a:lnTo>
                      <a:pt x="1262" y="268"/>
                    </a:lnTo>
                    <a:lnTo>
                      <a:pt x="2344" y="1171"/>
                    </a:lnTo>
                    <a:lnTo>
                      <a:pt x="2358" y="1180"/>
                    </a:lnTo>
                    <a:lnTo>
                      <a:pt x="2377" y="1181"/>
                    </a:lnTo>
                    <a:lnTo>
                      <a:pt x="2383" y="1181"/>
                    </a:lnTo>
                    <a:lnTo>
                      <a:pt x="2401" y="1177"/>
                    </a:lnTo>
                    <a:lnTo>
                      <a:pt x="2414" y="1164"/>
                    </a:lnTo>
                    <a:lnTo>
                      <a:pt x="2512" y="1048"/>
                    </a:lnTo>
                    <a:lnTo>
                      <a:pt x="2518" y="1040"/>
                    </a:lnTo>
                    <a:lnTo>
                      <a:pt x="2522" y="1023"/>
                    </a:lnTo>
                    <a:lnTo>
                      <a:pt x="2522" y="1012"/>
                    </a:lnTo>
                    <a:lnTo>
                      <a:pt x="2521" y="1001"/>
                    </a:lnTo>
                    <a:lnTo>
                      <a:pt x="2512" y="985"/>
                    </a:lnTo>
                    <a:lnTo>
                      <a:pt x="2505" y="97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67" name="Freeform 36"/>
            <p:cNvSpPr>
              <a:spLocks noEditPoints="1"/>
            </p:cNvSpPr>
            <p:nvPr/>
          </p:nvSpPr>
          <p:spPr bwMode="auto">
            <a:xfrm>
              <a:off x="625397" y="4336406"/>
              <a:ext cx="105376" cy="177233"/>
            </a:xfrm>
            <a:custGeom>
              <a:avLst/>
              <a:gdLst>
                <a:gd name="T0" fmla="*/ 937 w 1926"/>
                <a:gd name="T1" fmla="*/ 3639 h 4045"/>
                <a:gd name="T2" fmla="*/ 893 w 1926"/>
                <a:gd name="T3" fmla="*/ 3665 h 4045"/>
                <a:gd name="T4" fmla="*/ 863 w 1926"/>
                <a:gd name="T5" fmla="*/ 3712 h 4045"/>
                <a:gd name="T6" fmla="*/ 851 w 1926"/>
                <a:gd name="T7" fmla="*/ 3772 h 4045"/>
                <a:gd name="T8" fmla="*/ 863 w 1926"/>
                <a:gd name="T9" fmla="*/ 3832 h 4045"/>
                <a:gd name="T10" fmla="*/ 893 w 1926"/>
                <a:gd name="T11" fmla="*/ 3878 h 4045"/>
                <a:gd name="T12" fmla="*/ 937 w 1926"/>
                <a:gd name="T13" fmla="*/ 3905 h 4045"/>
                <a:gd name="T14" fmla="*/ 988 w 1926"/>
                <a:gd name="T15" fmla="*/ 3905 h 4045"/>
                <a:gd name="T16" fmla="*/ 1033 w 1926"/>
                <a:gd name="T17" fmla="*/ 3878 h 4045"/>
                <a:gd name="T18" fmla="*/ 1064 w 1926"/>
                <a:gd name="T19" fmla="*/ 3832 h 4045"/>
                <a:gd name="T20" fmla="*/ 1075 w 1926"/>
                <a:gd name="T21" fmla="*/ 3772 h 4045"/>
                <a:gd name="T22" fmla="*/ 1064 w 1926"/>
                <a:gd name="T23" fmla="*/ 3712 h 4045"/>
                <a:gd name="T24" fmla="*/ 1033 w 1926"/>
                <a:gd name="T25" fmla="*/ 3665 h 4045"/>
                <a:gd name="T26" fmla="*/ 988 w 1926"/>
                <a:gd name="T27" fmla="*/ 3639 h 4045"/>
                <a:gd name="T28" fmla="*/ 156 w 1926"/>
                <a:gd name="T29" fmla="*/ 434 h 4045"/>
                <a:gd name="T30" fmla="*/ 1770 w 1926"/>
                <a:gd name="T31" fmla="*/ 3540 h 4045"/>
                <a:gd name="T32" fmla="*/ 156 w 1926"/>
                <a:gd name="T33" fmla="*/ 434 h 4045"/>
                <a:gd name="T34" fmla="*/ 716 w 1926"/>
                <a:gd name="T35" fmla="*/ 200 h 4045"/>
                <a:gd name="T36" fmla="*/ 701 w 1926"/>
                <a:gd name="T37" fmla="*/ 217 h 4045"/>
                <a:gd name="T38" fmla="*/ 701 w 1926"/>
                <a:gd name="T39" fmla="*/ 243 h 4045"/>
                <a:gd name="T40" fmla="*/ 716 w 1926"/>
                <a:gd name="T41" fmla="*/ 260 h 4045"/>
                <a:gd name="T42" fmla="*/ 1199 w 1926"/>
                <a:gd name="T43" fmla="*/ 262 h 4045"/>
                <a:gd name="T44" fmla="*/ 1218 w 1926"/>
                <a:gd name="T45" fmla="*/ 254 h 4045"/>
                <a:gd name="T46" fmla="*/ 1226 w 1926"/>
                <a:gd name="T47" fmla="*/ 230 h 4045"/>
                <a:gd name="T48" fmla="*/ 1218 w 1926"/>
                <a:gd name="T49" fmla="*/ 207 h 4045"/>
                <a:gd name="T50" fmla="*/ 1199 w 1926"/>
                <a:gd name="T51" fmla="*/ 197 h 4045"/>
                <a:gd name="T52" fmla="*/ 224 w 1926"/>
                <a:gd name="T53" fmla="*/ 0 h 4045"/>
                <a:gd name="T54" fmla="*/ 1738 w 1926"/>
                <a:gd name="T55" fmla="*/ 4 h 4045"/>
                <a:gd name="T56" fmla="*/ 1805 w 1926"/>
                <a:gd name="T57" fmla="*/ 31 h 4045"/>
                <a:gd name="T58" fmla="*/ 1860 w 1926"/>
                <a:gd name="T59" fmla="*/ 81 h 4045"/>
                <a:gd name="T60" fmla="*/ 1900 w 1926"/>
                <a:gd name="T61" fmla="*/ 148 h 4045"/>
                <a:gd name="T62" fmla="*/ 1923 w 1926"/>
                <a:gd name="T63" fmla="*/ 229 h 4045"/>
                <a:gd name="T64" fmla="*/ 1926 w 1926"/>
                <a:gd name="T65" fmla="*/ 3772 h 4045"/>
                <a:gd name="T66" fmla="*/ 1915 w 1926"/>
                <a:gd name="T67" fmla="*/ 3857 h 4045"/>
                <a:gd name="T68" fmla="*/ 1882 w 1926"/>
                <a:gd name="T69" fmla="*/ 3932 h 4045"/>
                <a:gd name="T70" fmla="*/ 1834 w 1926"/>
                <a:gd name="T71" fmla="*/ 3992 h 4045"/>
                <a:gd name="T72" fmla="*/ 1773 w 1926"/>
                <a:gd name="T73" fmla="*/ 4032 h 4045"/>
                <a:gd name="T74" fmla="*/ 1702 w 1926"/>
                <a:gd name="T75" fmla="*/ 4045 h 4045"/>
                <a:gd name="T76" fmla="*/ 188 w 1926"/>
                <a:gd name="T77" fmla="*/ 4041 h 4045"/>
                <a:gd name="T78" fmla="*/ 122 w 1926"/>
                <a:gd name="T79" fmla="*/ 4014 h 4045"/>
                <a:gd name="T80" fmla="*/ 66 w 1926"/>
                <a:gd name="T81" fmla="*/ 3964 h 4045"/>
                <a:gd name="T82" fmla="*/ 25 w 1926"/>
                <a:gd name="T83" fmla="*/ 3897 h 4045"/>
                <a:gd name="T84" fmla="*/ 3 w 1926"/>
                <a:gd name="T85" fmla="*/ 3816 h 4045"/>
                <a:gd name="T86" fmla="*/ 0 w 1926"/>
                <a:gd name="T87" fmla="*/ 273 h 4045"/>
                <a:gd name="T88" fmla="*/ 12 w 1926"/>
                <a:gd name="T89" fmla="*/ 188 h 4045"/>
                <a:gd name="T90" fmla="*/ 43 w 1926"/>
                <a:gd name="T91" fmla="*/ 113 h 4045"/>
                <a:gd name="T92" fmla="*/ 92 w 1926"/>
                <a:gd name="T93" fmla="*/ 53 h 4045"/>
                <a:gd name="T94" fmla="*/ 154 w 1926"/>
                <a:gd name="T95" fmla="*/ 13 h 4045"/>
                <a:gd name="T96" fmla="*/ 224 w 1926"/>
                <a:gd name="T97" fmla="*/ 0 h 4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26" h="4045">
                  <a:moveTo>
                    <a:pt x="963" y="3636"/>
                  </a:moveTo>
                  <a:lnTo>
                    <a:pt x="937" y="3639"/>
                  </a:lnTo>
                  <a:lnTo>
                    <a:pt x="914" y="3649"/>
                  </a:lnTo>
                  <a:lnTo>
                    <a:pt x="893" y="3665"/>
                  </a:lnTo>
                  <a:lnTo>
                    <a:pt x="876" y="3686"/>
                  </a:lnTo>
                  <a:lnTo>
                    <a:pt x="863" y="3712"/>
                  </a:lnTo>
                  <a:lnTo>
                    <a:pt x="854" y="3741"/>
                  </a:lnTo>
                  <a:lnTo>
                    <a:pt x="851" y="3772"/>
                  </a:lnTo>
                  <a:lnTo>
                    <a:pt x="854" y="3804"/>
                  </a:lnTo>
                  <a:lnTo>
                    <a:pt x="863" y="3832"/>
                  </a:lnTo>
                  <a:lnTo>
                    <a:pt x="876" y="3857"/>
                  </a:lnTo>
                  <a:lnTo>
                    <a:pt x="893" y="3878"/>
                  </a:lnTo>
                  <a:lnTo>
                    <a:pt x="914" y="3894"/>
                  </a:lnTo>
                  <a:lnTo>
                    <a:pt x="937" y="3905"/>
                  </a:lnTo>
                  <a:lnTo>
                    <a:pt x="963" y="3909"/>
                  </a:lnTo>
                  <a:lnTo>
                    <a:pt x="988" y="3905"/>
                  </a:lnTo>
                  <a:lnTo>
                    <a:pt x="1013" y="3894"/>
                  </a:lnTo>
                  <a:lnTo>
                    <a:pt x="1033" y="3878"/>
                  </a:lnTo>
                  <a:lnTo>
                    <a:pt x="1051" y="3857"/>
                  </a:lnTo>
                  <a:lnTo>
                    <a:pt x="1064" y="3832"/>
                  </a:lnTo>
                  <a:lnTo>
                    <a:pt x="1072" y="3804"/>
                  </a:lnTo>
                  <a:lnTo>
                    <a:pt x="1075" y="3772"/>
                  </a:lnTo>
                  <a:lnTo>
                    <a:pt x="1072" y="3741"/>
                  </a:lnTo>
                  <a:lnTo>
                    <a:pt x="1064" y="3712"/>
                  </a:lnTo>
                  <a:lnTo>
                    <a:pt x="1051" y="3686"/>
                  </a:lnTo>
                  <a:lnTo>
                    <a:pt x="1033" y="3665"/>
                  </a:lnTo>
                  <a:lnTo>
                    <a:pt x="1013" y="3649"/>
                  </a:lnTo>
                  <a:lnTo>
                    <a:pt x="988" y="3639"/>
                  </a:lnTo>
                  <a:lnTo>
                    <a:pt x="963" y="3636"/>
                  </a:lnTo>
                  <a:close/>
                  <a:moveTo>
                    <a:pt x="156" y="434"/>
                  </a:moveTo>
                  <a:lnTo>
                    <a:pt x="156" y="3540"/>
                  </a:lnTo>
                  <a:lnTo>
                    <a:pt x="1770" y="3540"/>
                  </a:lnTo>
                  <a:lnTo>
                    <a:pt x="1770" y="434"/>
                  </a:lnTo>
                  <a:lnTo>
                    <a:pt x="156" y="434"/>
                  </a:lnTo>
                  <a:close/>
                  <a:moveTo>
                    <a:pt x="727" y="197"/>
                  </a:moveTo>
                  <a:lnTo>
                    <a:pt x="716" y="200"/>
                  </a:lnTo>
                  <a:lnTo>
                    <a:pt x="707" y="207"/>
                  </a:lnTo>
                  <a:lnTo>
                    <a:pt x="701" y="217"/>
                  </a:lnTo>
                  <a:lnTo>
                    <a:pt x="699" y="230"/>
                  </a:lnTo>
                  <a:lnTo>
                    <a:pt x="701" y="243"/>
                  </a:lnTo>
                  <a:lnTo>
                    <a:pt x="707" y="254"/>
                  </a:lnTo>
                  <a:lnTo>
                    <a:pt x="716" y="260"/>
                  </a:lnTo>
                  <a:lnTo>
                    <a:pt x="727" y="262"/>
                  </a:lnTo>
                  <a:lnTo>
                    <a:pt x="1199" y="262"/>
                  </a:lnTo>
                  <a:lnTo>
                    <a:pt x="1210" y="260"/>
                  </a:lnTo>
                  <a:lnTo>
                    <a:pt x="1218" y="254"/>
                  </a:lnTo>
                  <a:lnTo>
                    <a:pt x="1224" y="243"/>
                  </a:lnTo>
                  <a:lnTo>
                    <a:pt x="1226" y="230"/>
                  </a:lnTo>
                  <a:lnTo>
                    <a:pt x="1224" y="217"/>
                  </a:lnTo>
                  <a:lnTo>
                    <a:pt x="1218" y="207"/>
                  </a:lnTo>
                  <a:lnTo>
                    <a:pt x="1210" y="200"/>
                  </a:lnTo>
                  <a:lnTo>
                    <a:pt x="1199" y="197"/>
                  </a:lnTo>
                  <a:lnTo>
                    <a:pt x="727" y="197"/>
                  </a:lnTo>
                  <a:close/>
                  <a:moveTo>
                    <a:pt x="224" y="0"/>
                  </a:moveTo>
                  <a:lnTo>
                    <a:pt x="1702" y="0"/>
                  </a:lnTo>
                  <a:lnTo>
                    <a:pt x="1738" y="4"/>
                  </a:lnTo>
                  <a:lnTo>
                    <a:pt x="1773" y="13"/>
                  </a:lnTo>
                  <a:lnTo>
                    <a:pt x="1805" y="31"/>
                  </a:lnTo>
                  <a:lnTo>
                    <a:pt x="1834" y="53"/>
                  </a:lnTo>
                  <a:lnTo>
                    <a:pt x="1860" y="81"/>
                  </a:lnTo>
                  <a:lnTo>
                    <a:pt x="1882" y="113"/>
                  </a:lnTo>
                  <a:lnTo>
                    <a:pt x="1900" y="148"/>
                  </a:lnTo>
                  <a:lnTo>
                    <a:pt x="1915" y="188"/>
                  </a:lnTo>
                  <a:lnTo>
                    <a:pt x="1923" y="229"/>
                  </a:lnTo>
                  <a:lnTo>
                    <a:pt x="1926" y="273"/>
                  </a:lnTo>
                  <a:lnTo>
                    <a:pt x="1926" y="3772"/>
                  </a:lnTo>
                  <a:lnTo>
                    <a:pt x="1923" y="3816"/>
                  </a:lnTo>
                  <a:lnTo>
                    <a:pt x="1915" y="3857"/>
                  </a:lnTo>
                  <a:lnTo>
                    <a:pt x="1900" y="3897"/>
                  </a:lnTo>
                  <a:lnTo>
                    <a:pt x="1882" y="3932"/>
                  </a:lnTo>
                  <a:lnTo>
                    <a:pt x="1860" y="3964"/>
                  </a:lnTo>
                  <a:lnTo>
                    <a:pt x="1834" y="3992"/>
                  </a:lnTo>
                  <a:lnTo>
                    <a:pt x="1805" y="4014"/>
                  </a:lnTo>
                  <a:lnTo>
                    <a:pt x="1773" y="4032"/>
                  </a:lnTo>
                  <a:lnTo>
                    <a:pt x="1738" y="4041"/>
                  </a:lnTo>
                  <a:lnTo>
                    <a:pt x="1702" y="4045"/>
                  </a:lnTo>
                  <a:lnTo>
                    <a:pt x="224" y="4045"/>
                  </a:lnTo>
                  <a:lnTo>
                    <a:pt x="188" y="4041"/>
                  </a:lnTo>
                  <a:lnTo>
                    <a:pt x="154" y="4032"/>
                  </a:lnTo>
                  <a:lnTo>
                    <a:pt x="122" y="4014"/>
                  </a:lnTo>
                  <a:lnTo>
                    <a:pt x="92" y="3992"/>
                  </a:lnTo>
                  <a:lnTo>
                    <a:pt x="66" y="3964"/>
                  </a:lnTo>
                  <a:lnTo>
                    <a:pt x="43" y="3932"/>
                  </a:lnTo>
                  <a:lnTo>
                    <a:pt x="25" y="3897"/>
                  </a:lnTo>
                  <a:lnTo>
                    <a:pt x="12" y="3857"/>
                  </a:lnTo>
                  <a:lnTo>
                    <a:pt x="3" y="3816"/>
                  </a:lnTo>
                  <a:lnTo>
                    <a:pt x="0" y="3772"/>
                  </a:lnTo>
                  <a:lnTo>
                    <a:pt x="0" y="273"/>
                  </a:lnTo>
                  <a:lnTo>
                    <a:pt x="3" y="229"/>
                  </a:lnTo>
                  <a:lnTo>
                    <a:pt x="12" y="188"/>
                  </a:lnTo>
                  <a:lnTo>
                    <a:pt x="25" y="148"/>
                  </a:lnTo>
                  <a:lnTo>
                    <a:pt x="43" y="113"/>
                  </a:lnTo>
                  <a:lnTo>
                    <a:pt x="66" y="81"/>
                  </a:lnTo>
                  <a:lnTo>
                    <a:pt x="92" y="53"/>
                  </a:lnTo>
                  <a:lnTo>
                    <a:pt x="122" y="31"/>
                  </a:lnTo>
                  <a:lnTo>
                    <a:pt x="154" y="13"/>
                  </a:lnTo>
                  <a:lnTo>
                    <a:pt x="188" y="4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8" name="자유형 67"/>
            <p:cNvSpPr>
              <a:spLocks/>
            </p:cNvSpPr>
            <p:nvPr/>
          </p:nvSpPr>
          <p:spPr bwMode="auto">
            <a:xfrm>
              <a:off x="598771" y="3644382"/>
              <a:ext cx="158629" cy="138832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9" name="Freeform 6"/>
            <p:cNvSpPr>
              <a:spLocks/>
            </p:cNvSpPr>
            <p:nvPr/>
          </p:nvSpPr>
          <p:spPr bwMode="auto">
            <a:xfrm rot="10800000" flipH="1" flipV="1">
              <a:off x="597941" y="2949079"/>
              <a:ext cx="160288" cy="142111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70" name="Group 20"/>
            <p:cNvGrpSpPr>
              <a:grpSpLocks noChangeAspect="1"/>
            </p:cNvGrpSpPr>
            <p:nvPr/>
          </p:nvGrpSpPr>
          <p:grpSpPr bwMode="auto">
            <a:xfrm>
              <a:off x="614039" y="2221163"/>
              <a:ext cx="128093" cy="174724"/>
              <a:chOff x="2597" y="4163"/>
              <a:chExt cx="217" cy="296"/>
            </a:xfrm>
            <a:solidFill>
              <a:schemeClr val="bg1">
                <a:lumMod val="85000"/>
              </a:schemeClr>
            </a:solidFill>
          </p:grpSpPr>
          <p:sp>
            <p:nvSpPr>
              <p:cNvPr id="79" name="Freeform 22"/>
              <p:cNvSpPr>
                <a:spLocks noEditPoints="1"/>
              </p:cNvSpPr>
              <p:nvPr/>
            </p:nvSpPr>
            <p:spPr bwMode="auto">
              <a:xfrm>
                <a:off x="2630" y="4163"/>
                <a:ext cx="151" cy="176"/>
              </a:xfrm>
              <a:custGeom>
                <a:avLst/>
                <a:gdLst>
                  <a:gd name="T0" fmla="*/ 410 w 1662"/>
                  <a:gd name="T1" fmla="*/ 645 h 1942"/>
                  <a:gd name="T2" fmla="*/ 309 w 1662"/>
                  <a:gd name="T3" fmla="*/ 847 h 1942"/>
                  <a:gd name="T4" fmla="*/ 255 w 1662"/>
                  <a:gd name="T5" fmla="*/ 1023 h 1942"/>
                  <a:gd name="T6" fmla="*/ 263 w 1662"/>
                  <a:gd name="T7" fmla="*/ 1206 h 1942"/>
                  <a:gd name="T8" fmla="*/ 347 w 1662"/>
                  <a:gd name="T9" fmla="*/ 1429 h 1942"/>
                  <a:gd name="T10" fmla="*/ 476 w 1662"/>
                  <a:gd name="T11" fmla="*/ 1620 h 1942"/>
                  <a:gd name="T12" fmla="*/ 638 w 1662"/>
                  <a:gd name="T13" fmla="*/ 1753 h 1942"/>
                  <a:gd name="T14" fmla="*/ 825 w 1662"/>
                  <a:gd name="T15" fmla="*/ 1803 h 1942"/>
                  <a:gd name="T16" fmla="*/ 1013 w 1662"/>
                  <a:gd name="T17" fmla="*/ 1753 h 1942"/>
                  <a:gd name="T18" fmla="*/ 1176 w 1662"/>
                  <a:gd name="T19" fmla="*/ 1619 h 1942"/>
                  <a:gd name="T20" fmla="*/ 1305 w 1662"/>
                  <a:gd name="T21" fmla="*/ 1428 h 1942"/>
                  <a:gd name="T22" fmla="*/ 1388 w 1662"/>
                  <a:gd name="T23" fmla="*/ 1205 h 1942"/>
                  <a:gd name="T24" fmla="*/ 1418 w 1662"/>
                  <a:gd name="T25" fmla="*/ 974 h 1942"/>
                  <a:gd name="T26" fmla="*/ 1266 w 1662"/>
                  <a:gd name="T27" fmla="*/ 836 h 1942"/>
                  <a:gd name="T28" fmla="*/ 1012 w 1662"/>
                  <a:gd name="T29" fmla="*/ 794 h 1942"/>
                  <a:gd name="T30" fmla="*/ 806 w 1662"/>
                  <a:gd name="T31" fmla="*/ 713 h 1942"/>
                  <a:gd name="T32" fmla="*/ 646 w 1662"/>
                  <a:gd name="T33" fmla="*/ 610 h 1942"/>
                  <a:gd name="T34" fmla="*/ 526 w 1662"/>
                  <a:gd name="T35" fmla="*/ 499 h 1942"/>
                  <a:gd name="T36" fmla="*/ 944 w 1662"/>
                  <a:gd name="T37" fmla="*/ 23 h 1942"/>
                  <a:gd name="T38" fmla="*/ 1152 w 1662"/>
                  <a:gd name="T39" fmla="*/ 118 h 1942"/>
                  <a:gd name="T40" fmla="*/ 1271 w 1662"/>
                  <a:gd name="T41" fmla="*/ 205 h 1942"/>
                  <a:gd name="T42" fmla="*/ 1388 w 1662"/>
                  <a:gd name="T43" fmla="*/ 323 h 1942"/>
                  <a:gd name="T44" fmla="*/ 1455 w 1662"/>
                  <a:gd name="T45" fmla="*/ 429 h 1942"/>
                  <a:gd name="T46" fmla="*/ 1524 w 1662"/>
                  <a:gd name="T47" fmla="*/ 626 h 1942"/>
                  <a:gd name="T48" fmla="*/ 1555 w 1662"/>
                  <a:gd name="T49" fmla="*/ 892 h 1942"/>
                  <a:gd name="T50" fmla="*/ 1619 w 1662"/>
                  <a:gd name="T51" fmla="*/ 939 h 1942"/>
                  <a:gd name="T52" fmla="*/ 1657 w 1662"/>
                  <a:gd name="T53" fmla="*/ 1032 h 1942"/>
                  <a:gd name="T54" fmla="*/ 1655 w 1662"/>
                  <a:gd name="T55" fmla="*/ 1183 h 1942"/>
                  <a:gd name="T56" fmla="*/ 1611 w 1662"/>
                  <a:gd name="T57" fmla="*/ 1304 h 1942"/>
                  <a:gd name="T58" fmla="*/ 1537 w 1662"/>
                  <a:gd name="T59" fmla="*/ 1372 h 1942"/>
                  <a:gd name="T60" fmla="*/ 1445 w 1662"/>
                  <a:gd name="T61" fmla="*/ 1454 h 1942"/>
                  <a:gd name="T62" fmla="*/ 1313 w 1662"/>
                  <a:gd name="T63" fmla="*/ 1670 h 1942"/>
                  <a:gd name="T64" fmla="*/ 1141 w 1662"/>
                  <a:gd name="T65" fmla="*/ 1836 h 1942"/>
                  <a:gd name="T66" fmla="*/ 937 w 1662"/>
                  <a:gd name="T67" fmla="*/ 1930 h 1942"/>
                  <a:gd name="T68" fmla="*/ 714 w 1662"/>
                  <a:gd name="T69" fmla="*/ 1930 h 1942"/>
                  <a:gd name="T70" fmla="*/ 510 w 1662"/>
                  <a:gd name="T71" fmla="*/ 1836 h 1942"/>
                  <a:gd name="T72" fmla="*/ 337 w 1662"/>
                  <a:gd name="T73" fmla="*/ 1669 h 1942"/>
                  <a:gd name="T74" fmla="*/ 205 w 1662"/>
                  <a:gd name="T75" fmla="*/ 1452 h 1942"/>
                  <a:gd name="T76" fmla="*/ 111 w 1662"/>
                  <a:gd name="T77" fmla="*/ 1364 h 1942"/>
                  <a:gd name="T78" fmla="*/ 39 w 1662"/>
                  <a:gd name="T79" fmla="*/ 1284 h 1942"/>
                  <a:gd name="T80" fmla="*/ 2 w 1662"/>
                  <a:gd name="T81" fmla="*/ 1143 h 1942"/>
                  <a:gd name="T82" fmla="*/ 9 w 1662"/>
                  <a:gd name="T83" fmla="*/ 1009 h 1942"/>
                  <a:gd name="T84" fmla="*/ 50 w 1662"/>
                  <a:gd name="T85" fmla="*/ 930 h 1942"/>
                  <a:gd name="T86" fmla="*/ 98 w 1662"/>
                  <a:gd name="T87" fmla="*/ 851 h 1942"/>
                  <a:gd name="T88" fmla="*/ 85 w 1662"/>
                  <a:gd name="T89" fmla="*/ 643 h 1942"/>
                  <a:gd name="T90" fmla="*/ 120 w 1662"/>
                  <a:gd name="T91" fmla="*/ 487 h 1942"/>
                  <a:gd name="T92" fmla="*/ 183 w 1662"/>
                  <a:gd name="T93" fmla="*/ 377 h 1942"/>
                  <a:gd name="T94" fmla="*/ 257 w 1662"/>
                  <a:gd name="T95" fmla="*/ 305 h 1942"/>
                  <a:gd name="T96" fmla="*/ 319 w 1662"/>
                  <a:gd name="T97" fmla="*/ 266 h 1942"/>
                  <a:gd name="T98" fmla="*/ 352 w 1662"/>
                  <a:gd name="T99" fmla="*/ 246 h 1942"/>
                  <a:gd name="T100" fmla="*/ 390 w 1662"/>
                  <a:gd name="T101" fmla="*/ 196 h 1942"/>
                  <a:gd name="T102" fmla="*/ 459 w 1662"/>
                  <a:gd name="T103" fmla="*/ 127 h 1942"/>
                  <a:gd name="T104" fmla="*/ 559 w 1662"/>
                  <a:gd name="T105" fmla="*/ 57 h 1942"/>
                  <a:gd name="T106" fmla="*/ 690 w 1662"/>
                  <a:gd name="T107" fmla="*/ 10 h 19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662" h="1942">
                    <a:moveTo>
                      <a:pt x="526" y="499"/>
                    </a:moveTo>
                    <a:lnTo>
                      <a:pt x="484" y="546"/>
                    </a:lnTo>
                    <a:lnTo>
                      <a:pt x="445" y="595"/>
                    </a:lnTo>
                    <a:lnTo>
                      <a:pt x="410" y="645"/>
                    </a:lnTo>
                    <a:lnTo>
                      <a:pt x="379" y="696"/>
                    </a:lnTo>
                    <a:lnTo>
                      <a:pt x="352" y="747"/>
                    </a:lnTo>
                    <a:lnTo>
                      <a:pt x="329" y="797"/>
                    </a:lnTo>
                    <a:lnTo>
                      <a:pt x="309" y="847"/>
                    </a:lnTo>
                    <a:lnTo>
                      <a:pt x="291" y="895"/>
                    </a:lnTo>
                    <a:lnTo>
                      <a:pt x="277" y="941"/>
                    </a:lnTo>
                    <a:lnTo>
                      <a:pt x="264" y="984"/>
                    </a:lnTo>
                    <a:lnTo>
                      <a:pt x="255" y="1023"/>
                    </a:lnTo>
                    <a:lnTo>
                      <a:pt x="247" y="1059"/>
                    </a:lnTo>
                    <a:lnTo>
                      <a:pt x="241" y="1091"/>
                    </a:lnTo>
                    <a:lnTo>
                      <a:pt x="250" y="1148"/>
                    </a:lnTo>
                    <a:lnTo>
                      <a:pt x="263" y="1206"/>
                    </a:lnTo>
                    <a:lnTo>
                      <a:pt x="280" y="1263"/>
                    </a:lnTo>
                    <a:lnTo>
                      <a:pt x="299" y="1320"/>
                    </a:lnTo>
                    <a:lnTo>
                      <a:pt x="322" y="1375"/>
                    </a:lnTo>
                    <a:lnTo>
                      <a:pt x="347" y="1429"/>
                    </a:lnTo>
                    <a:lnTo>
                      <a:pt x="375" y="1480"/>
                    </a:lnTo>
                    <a:lnTo>
                      <a:pt x="406" y="1530"/>
                    </a:lnTo>
                    <a:lnTo>
                      <a:pt x="440" y="1576"/>
                    </a:lnTo>
                    <a:lnTo>
                      <a:pt x="476" y="1620"/>
                    </a:lnTo>
                    <a:lnTo>
                      <a:pt x="513" y="1659"/>
                    </a:lnTo>
                    <a:lnTo>
                      <a:pt x="553" y="1695"/>
                    </a:lnTo>
                    <a:lnTo>
                      <a:pt x="594" y="1726"/>
                    </a:lnTo>
                    <a:lnTo>
                      <a:pt x="638" y="1753"/>
                    </a:lnTo>
                    <a:lnTo>
                      <a:pt x="683" y="1774"/>
                    </a:lnTo>
                    <a:lnTo>
                      <a:pt x="729" y="1789"/>
                    </a:lnTo>
                    <a:lnTo>
                      <a:pt x="777" y="1800"/>
                    </a:lnTo>
                    <a:lnTo>
                      <a:pt x="825" y="1803"/>
                    </a:lnTo>
                    <a:lnTo>
                      <a:pt x="875" y="1800"/>
                    </a:lnTo>
                    <a:lnTo>
                      <a:pt x="922" y="1789"/>
                    </a:lnTo>
                    <a:lnTo>
                      <a:pt x="968" y="1774"/>
                    </a:lnTo>
                    <a:lnTo>
                      <a:pt x="1013" y="1753"/>
                    </a:lnTo>
                    <a:lnTo>
                      <a:pt x="1056" y="1726"/>
                    </a:lnTo>
                    <a:lnTo>
                      <a:pt x="1099" y="1695"/>
                    </a:lnTo>
                    <a:lnTo>
                      <a:pt x="1139" y="1659"/>
                    </a:lnTo>
                    <a:lnTo>
                      <a:pt x="1176" y="1619"/>
                    </a:lnTo>
                    <a:lnTo>
                      <a:pt x="1212" y="1576"/>
                    </a:lnTo>
                    <a:lnTo>
                      <a:pt x="1245" y="1529"/>
                    </a:lnTo>
                    <a:lnTo>
                      <a:pt x="1276" y="1480"/>
                    </a:lnTo>
                    <a:lnTo>
                      <a:pt x="1305" y="1428"/>
                    </a:lnTo>
                    <a:lnTo>
                      <a:pt x="1330" y="1374"/>
                    </a:lnTo>
                    <a:lnTo>
                      <a:pt x="1353" y="1319"/>
                    </a:lnTo>
                    <a:lnTo>
                      <a:pt x="1372" y="1262"/>
                    </a:lnTo>
                    <a:lnTo>
                      <a:pt x="1388" y="1205"/>
                    </a:lnTo>
                    <a:lnTo>
                      <a:pt x="1401" y="1147"/>
                    </a:lnTo>
                    <a:lnTo>
                      <a:pt x="1411" y="1089"/>
                    </a:lnTo>
                    <a:lnTo>
                      <a:pt x="1416" y="1032"/>
                    </a:lnTo>
                    <a:lnTo>
                      <a:pt x="1418" y="974"/>
                    </a:lnTo>
                    <a:lnTo>
                      <a:pt x="1417" y="904"/>
                    </a:lnTo>
                    <a:lnTo>
                      <a:pt x="1414" y="838"/>
                    </a:lnTo>
                    <a:lnTo>
                      <a:pt x="1339" y="839"/>
                    </a:lnTo>
                    <a:lnTo>
                      <a:pt x="1266" y="836"/>
                    </a:lnTo>
                    <a:lnTo>
                      <a:pt x="1198" y="830"/>
                    </a:lnTo>
                    <a:lnTo>
                      <a:pt x="1133" y="820"/>
                    </a:lnTo>
                    <a:lnTo>
                      <a:pt x="1070" y="808"/>
                    </a:lnTo>
                    <a:lnTo>
                      <a:pt x="1012" y="794"/>
                    </a:lnTo>
                    <a:lnTo>
                      <a:pt x="956" y="777"/>
                    </a:lnTo>
                    <a:lnTo>
                      <a:pt x="903" y="757"/>
                    </a:lnTo>
                    <a:lnTo>
                      <a:pt x="853" y="737"/>
                    </a:lnTo>
                    <a:lnTo>
                      <a:pt x="806" y="713"/>
                    </a:lnTo>
                    <a:lnTo>
                      <a:pt x="762" y="690"/>
                    </a:lnTo>
                    <a:lnTo>
                      <a:pt x="721" y="664"/>
                    </a:lnTo>
                    <a:lnTo>
                      <a:pt x="682" y="638"/>
                    </a:lnTo>
                    <a:lnTo>
                      <a:pt x="646" y="610"/>
                    </a:lnTo>
                    <a:lnTo>
                      <a:pt x="612" y="583"/>
                    </a:lnTo>
                    <a:lnTo>
                      <a:pt x="581" y="555"/>
                    </a:lnTo>
                    <a:lnTo>
                      <a:pt x="552" y="527"/>
                    </a:lnTo>
                    <a:lnTo>
                      <a:pt x="526" y="499"/>
                    </a:lnTo>
                    <a:close/>
                    <a:moveTo>
                      <a:pt x="808" y="0"/>
                    </a:moveTo>
                    <a:lnTo>
                      <a:pt x="851" y="3"/>
                    </a:lnTo>
                    <a:lnTo>
                      <a:pt x="897" y="11"/>
                    </a:lnTo>
                    <a:lnTo>
                      <a:pt x="944" y="23"/>
                    </a:lnTo>
                    <a:lnTo>
                      <a:pt x="993" y="39"/>
                    </a:lnTo>
                    <a:lnTo>
                      <a:pt x="1044" y="60"/>
                    </a:lnTo>
                    <a:lnTo>
                      <a:pt x="1097" y="86"/>
                    </a:lnTo>
                    <a:lnTo>
                      <a:pt x="1152" y="118"/>
                    </a:lnTo>
                    <a:lnTo>
                      <a:pt x="1179" y="135"/>
                    </a:lnTo>
                    <a:lnTo>
                      <a:pt x="1208" y="155"/>
                    </a:lnTo>
                    <a:lnTo>
                      <a:pt x="1239" y="179"/>
                    </a:lnTo>
                    <a:lnTo>
                      <a:pt x="1271" y="205"/>
                    </a:lnTo>
                    <a:lnTo>
                      <a:pt x="1304" y="233"/>
                    </a:lnTo>
                    <a:lnTo>
                      <a:pt x="1334" y="261"/>
                    </a:lnTo>
                    <a:lnTo>
                      <a:pt x="1363" y="292"/>
                    </a:lnTo>
                    <a:lnTo>
                      <a:pt x="1388" y="323"/>
                    </a:lnTo>
                    <a:lnTo>
                      <a:pt x="1409" y="353"/>
                    </a:lnTo>
                    <a:lnTo>
                      <a:pt x="1409" y="353"/>
                    </a:lnTo>
                    <a:lnTo>
                      <a:pt x="1433" y="389"/>
                    </a:lnTo>
                    <a:lnTo>
                      <a:pt x="1455" y="429"/>
                    </a:lnTo>
                    <a:lnTo>
                      <a:pt x="1475" y="472"/>
                    </a:lnTo>
                    <a:lnTo>
                      <a:pt x="1493" y="519"/>
                    </a:lnTo>
                    <a:lnTo>
                      <a:pt x="1509" y="570"/>
                    </a:lnTo>
                    <a:lnTo>
                      <a:pt x="1524" y="626"/>
                    </a:lnTo>
                    <a:lnTo>
                      <a:pt x="1535" y="685"/>
                    </a:lnTo>
                    <a:lnTo>
                      <a:pt x="1545" y="749"/>
                    </a:lnTo>
                    <a:lnTo>
                      <a:pt x="1551" y="817"/>
                    </a:lnTo>
                    <a:lnTo>
                      <a:pt x="1555" y="892"/>
                    </a:lnTo>
                    <a:lnTo>
                      <a:pt x="1573" y="900"/>
                    </a:lnTo>
                    <a:lnTo>
                      <a:pt x="1590" y="910"/>
                    </a:lnTo>
                    <a:lnTo>
                      <a:pt x="1605" y="922"/>
                    </a:lnTo>
                    <a:lnTo>
                      <a:pt x="1619" y="939"/>
                    </a:lnTo>
                    <a:lnTo>
                      <a:pt x="1632" y="957"/>
                    </a:lnTo>
                    <a:lnTo>
                      <a:pt x="1642" y="979"/>
                    </a:lnTo>
                    <a:lnTo>
                      <a:pt x="1651" y="1003"/>
                    </a:lnTo>
                    <a:lnTo>
                      <a:pt x="1657" y="1032"/>
                    </a:lnTo>
                    <a:lnTo>
                      <a:pt x="1661" y="1064"/>
                    </a:lnTo>
                    <a:lnTo>
                      <a:pt x="1662" y="1102"/>
                    </a:lnTo>
                    <a:lnTo>
                      <a:pt x="1660" y="1143"/>
                    </a:lnTo>
                    <a:lnTo>
                      <a:pt x="1655" y="1183"/>
                    </a:lnTo>
                    <a:lnTo>
                      <a:pt x="1648" y="1218"/>
                    </a:lnTo>
                    <a:lnTo>
                      <a:pt x="1638" y="1250"/>
                    </a:lnTo>
                    <a:lnTo>
                      <a:pt x="1625" y="1278"/>
                    </a:lnTo>
                    <a:lnTo>
                      <a:pt x="1611" y="1304"/>
                    </a:lnTo>
                    <a:lnTo>
                      <a:pt x="1595" y="1325"/>
                    </a:lnTo>
                    <a:lnTo>
                      <a:pt x="1577" y="1344"/>
                    </a:lnTo>
                    <a:lnTo>
                      <a:pt x="1558" y="1360"/>
                    </a:lnTo>
                    <a:lnTo>
                      <a:pt x="1537" y="1372"/>
                    </a:lnTo>
                    <a:lnTo>
                      <a:pt x="1515" y="1382"/>
                    </a:lnTo>
                    <a:lnTo>
                      <a:pt x="1493" y="1390"/>
                    </a:lnTo>
                    <a:lnTo>
                      <a:pt x="1471" y="1395"/>
                    </a:lnTo>
                    <a:lnTo>
                      <a:pt x="1445" y="1454"/>
                    </a:lnTo>
                    <a:lnTo>
                      <a:pt x="1416" y="1512"/>
                    </a:lnTo>
                    <a:lnTo>
                      <a:pt x="1385" y="1567"/>
                    </a:lnTo>
                    <a:lnTo>
                      <a:pt x="1350" y="1620"/>
                    </a:lnTo>
                    <a:lnTo>
                      <a:pt x="1313" y="1670"/>
                    </a:lnTo>
                    <a:lnTo>
                      <a:pt x="1273" y="1717"/>
                    </a:lnTo>
                    <a:lnTo>
                      <a:pt x="1231" y="1761"/>
                    </a:lnTo>
                    <a:lnTo>
                      <a:pt x="1187" y="1801"/>
                    </a:lnTo>
                    <a:lnTo>
                      <a:pt x="1141" y="1836"/>
                    </a:lnTo>
                    <a:lnTo>
                      <a:pt x="1092" y="1868"/>
                    </a:lnTo>
                    <a:lnTo>
                      <a:pt x="1042" y="1893"/>
                    </a:lnTo>
                    <a:lnTo>
                      <a:pt x="990" y="1915"/>
                    </a:lnTo>
                    <a:lnTo>
                      <a:pt x="937" y="1930"/>
                    </a:lnTo>
                    <a:lnTo>
                      <a:pt x="882" y="1939"/>
                    </a:lnTo>
                    <a:lnTo>
                      <a:pt x="825" y="1942"/>
                    </a:lnTo>
                    <a:lnTo>
                      <a:pt x="769" y="1939"/>
                    </a:lnTo>
                    <a:lnTo>
                      <a:pt x="714" y="1930"/>
                    </a:lnTo>
                    <a:lnTo>
                      <a:pt x="661" y="1915"/>
                    </a:lnTo>
                    <a:lnTo>
                      <a:pt x="608" y="1893"/>
                    </a:lnTo>
                    <a:lnTo>
                      <a:pt x="558" y="1867"/>
                    </a:lnTo>
                    <a:lnTo>
                      <a:pt x="510" y="1836"/>
                    </a:lnTo>
                    <a:lnTo>
                      <a:pt x="464" y="1800"/>
                    </a:lnTo>
                    <a:lnTo>
                      <a:pt x="419" y="1760"/>
                    </a:lnTo>
                    <a:lnTo>
                      <a:pt x="377" y="1716"/>
                    </a:lnTo>
                    <a:lnTo>
                      <a:pt x="337" y="1669"/>
                    </a:lnTo>
                    <a:lnTo>
                      <a:pt x="300" y="1618"/>
                    </a:lnTo>
                    <a:lnTo>
                      <a:pt x="266" y="1565"/>
                    </a:lnTo>
                    <a:lnTo>
                      <a:pt x="234" y="1510"/>
                    </a:lnTo>
                    <a:lnTo>
                      <a:pt x="205" y="1452"/>
                    </a:lnTo>
                    <a:lnTo>
                      <a:pt x="179" y="1392"/>
                    </a:lnTo>
                    <a:lnTo>
                      <a:pt x="156" y="1386"/>
                    </a:lnTo>
                    <a:lnTo>
                      <a:pt x="133" y="1376"/>
                    </a:lnTo>
                    <a:lnTo>
                      <a:pt x="111" y="1364"/>
                    </a:lnTo>
                    <a:lnTo>
                      <a:pt x="91" y="1349"/>
                    </a:lnTo>
                    <a:lnTo>
                      <a:pt x="72" y="1330"/>
                    </a:lnTo>
                    <a:lnTo>
                      <a:pt x="55" y="1309"/>
                    </a:lnTo>
                    <a:lnTo>
                      <a:pt x="39" y="1284"/>
                    </a:lnTo>
                    <a:lnTo>
                      <a:pt x="26" y="1254"/>
                    </a:lnTo>
                    <a:lnTo>
                      <a:pt x="15" y="1221"/>
                    </a:lnTo>
                    <a:lnTo>
                      <a:pt x="7" y="1184"/>
                    </a:lnTo>
                    <a:lnTo>
                      <a:pt x="2" y="1143"/>
                    </a:lnTo>
                    <a:lnTo>
                      <a:pt x="0" y="1104"/>
                    </a:lnTo>
                    <a:lnTo>
                      <a:pt x="1" y="1068"/>
                    </a:lnTo>
                    <a:lnTo>
                      <a:pt x="4" y="1038"/>
                    </a:lnTo>
                    <a:lnTo>
                      <a:pt x="9" y="1009"/>
                    </a:lnTo>
                    <a:lnTo>
                      <a:pt x="17" y="985"/>
                    </a:lnTo>
                    <a:lnTo>
                      <a:pt x="27" y="964"/>
                    </a:lnTo>
                    <a:lnTo>
                      <a:pt x="38" y="946"/>
                    </a:lnTo>
                    <a:lnTo>
                      <a:pt x="50" y="930"/>
                    </a:lnTo>
                    <a:lnTo>
                      <a:pt x="65" y="916"/>
                    </a:lnTo>
                    <a:lnTo>
                      <a:pt x="80" y="906"/>
                    </a:lnTo>
                    <a:lnTo>
                      <a:pt x="96" y="897"/>
                    </a:lnTo>
                    <a:lnTo>
                      <a:pt x="98" y="851"/>
                    </a:lnTo>
                    <a:lnTo>
                      <a:pt x="89" y="794"/>
                    </a:lnTo>
                    <a:lnTo>
                      <a:pt x="85" y="740"/>
                    </a:lnTo>
                    <a:lnTo>
                      <a:pt x="83" y="690"/>
                    </a:lnTo>
                    <a:lnTo>
                      <a:pt x="85" y="643"/>
                    </a:lnTo>
                    <a:lnTo>
                      <a:pt x="90" y="599"/>
                    </a:lnTo>
                    <a:lnTo>
                      <a:pt x="98" y="559"/>
                    </a:lnTo>
                    <a:lnTo>
                      <a:pt x="108" y="522"/>
                    </a:lnTo>
                    <a:lnTo>
                      <a:pt x="120" y="487"/>
                    </a:lnTo>
                    <a:lnTo>
                      <a:pt x="134" y="455"/>
                    </a:lnTo>
                    <a:lnTo>
                      <a:pt x="149" y="427"/>
                    </a:lnTo>
                    <a:lnTo>
                      <a:pt x="166" y="400"/>
                    </a:lnTo>
                    <a:lnTo>
                      <a:pt x="183" y="377"/>
                    </a:lnTo>
                    <a:lnTo>
                      <a:pt x="202" y="355"/>
                    </a:lnTo>
                    <a:lnTo>
                      <a:pt x="220" y="337"/>
                    </a:lnTo>
                    <a:lnTo>
                      <a:pt x="239" y="320"/>
                    </a:lnTo>
                    <a:lnTo>
                      <a:pt x="257" y="305"/>
                    </a:lnTo>
                    <a:lnTo>
                      <a:pt x="274" y="293"/>
                    </a:lnTo>
                    <a:lnTo>
                      <a:pt x="290" y="282"/>
                    </a:lnTo>
                    <a:lnTo>
                      <a:pt x="305" y="273"/>
                    </a:lnTo>
                    <a:lnTo>
                      <a:pt x="319" y="266"/>
                    </a:lnTo>
                    <a:lnTo>
                      <a:pt x="331" y="260"/>
                    </a:lnTo>
                    <a:lnTo>
                      <a:pt x="341" y="255"/>
                    </a:lnTo>
                    <a:lnTo>
                      <a:pt x="348" y="253"/>
                    </a:lnTo>
                    <a:lnTo>
                      <a:pt x="352" y="246"/>
                    </a:lnTo>
                    <a:lnTo>
                      <a:pt x="359" y="237"/>
                    </a:lnTo>
                    <a:lnTo>
                      <a:pt x="367" y="225"/>
                    </a:lnTo>
                    <a:lnTo>
                      <a:pt x="377" y="212"/>
                    </a:lnTo>
                    <a:lnTo>
                      <a:pt x="390" y="196"/>
                    </a:lnTo>
                    <a:lnTo>
                      <a:pt x="404" y="180"/>
                    </a:lnTo>
                    <a:lnTo>
                      <a:pt x="421" y="163"/>
                    </a:lnTo>
                    <a:lnTo>
                      <a:pt x="439" y="145"/>
                    </a:lnTo>
                    <a:lnTo>
                      <a:pt x="459" y="127"/>
                    </a:lnTo>
                    <a:lnTo>
                      <a:pt x="481" y="108"/>
                    </a:lnTo>
                    <a:lnTo>
                      <a:pt x="505" y="91"/>
                    </a:lnTo>
                    <a:lnTo>
                      <a:pt x="531" y="74"/>
                    </a:lnTo>
                    <a:lnTo>
                      <a:pt x="559" y="57"/>
                    </a:lnTo>
                    <a:lnTo>
                      <a:pt x="589" y="43"/>
                    </a:lnTo>
                    <a:lnTo>
                      <a:pt x="620" y="30"/>
                    </a:lnTo>
                    <a:lnTo>
                      <a:pt x="655" y="19"/>
                    </a:lnTo>
                    <a:lnTo>
                      <a:pt x="690" y="10"/>
                    </a:lnTo>
                    <a:lnTo>
                      <a:pt x="728" y="3"/>
                    </a:lnTo>
                    <a:lnTo>
                      <a:pt x="767" y="0"/>
                    </a:lnTo>
                    <a:lnTo>
                      <a:pt x="80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80" name="Freeform 23"/>
              <p:cNvSpPr>
                <a:spLocks noEditPoints="1"/>
              </p:cNvSpPr>
              <p:nvPr/>
            </p:nvSpPr>
            <p:spPr bwMode="auto">
              <a:xfrm>
                <a:off x="2664" y="4250"/>
                <a:ext cx="83" cy="27"/>
              </a:xfrm>
              <a:custGeom>
                <a:avLst/>
                <a:gdLst>
                  <a:gd name="T0" fmla="*/ 613 w 916"/>
                  <a:gd name="T1" fmla="*/ 78 h 300"/>
                  <a:gd name="T2" fmla="*/ 561 w 916"/>
                  <a:gd name="T3" fmla="*/ 109 h 300"/>
                  <a:gd name="T4" fmla="*/ 554 w 916"/>
                  <a:gd name="T5" fmla="*/ 165 h 300"/>
                  <a:gd name="T6" fmla="*/ 579 w 916"/>
                  <a:gd name="T7" fmla="*/ 210 h 300"/>
                  <a:gd name="T8" fmla="*/ 665 w 916"/>
                  <a:gd name="T9" fmla="*/ 229 h 300"/>
                  <a:gd name="T10" fmla="*/ 787 w 916"/>
                  <a:gd name="T11" fmla="*/ 223 h 300"/>
                  <a:gd name="T12" fmla="*/ 839 w 916"/>
                  <a:gd name="T13" fmla="*/ 191 h 300"/>
                  <a:gd name="T14" fmla="*/ 846 w 916"/>
                  <a:gd name="T15" fmla="*/ 135 h 300"/>
                  <a:gd name="T16" fmla="*/ 820 w 916"/>
                  <a:gd name="T17" fmla="*/ 90 h 300"/>
                  <a:gd name="T18" fmla="*/ 734 w 916"/>
                  <a:gd name="T19" fmla="*/ 72 h 300"/>
                  <a:gd name="T20" fmla="*/ 153 w 916"/>
                  <a:gd name="T21" fmla="*/ 74 h 300"/>
                  <a:gd name="T22" fmla="*/ 85 w 916"/>
                  <a:gd name="T23" fmla="*/ 99 h 300"/>
                  <a:gd name="T24" fmla="*/ 70 w 916"/>
                  <a:gd name="T25" fmla="*/ 150 h 300"/>
                  <a:gd name="T26" fmla="*/ 85 w 916"/>
                  <a:gd name="T27" fmla="*/ 201 h 300"/>
                  <a:gd name="T28" fmla="*/ 153 w 916"/>
                  <a:gd name="T29" fmla="*/ 227 h 300"/>
                  <a:gd name="T30" fmla="*/ 280 w 916"/>
                  <a:gd name="T31" fmla="*/ 227 h 300"/>
                  <a:gd name="T32" fmla="*/ 348 w 916"/>
                  <a:gd name="T33" fmla="*/ 201 h 300"/>
                  <a:gd name="T34" fmla="*/ 363 w 916"/>
                  <a:gd name="T35" fmla="*/ 150 h 300"/>
                  <a:gd name="T36" fmla="*/ 348 w 916"/>
                  <a:gd name="T37" fmla="*/ 99 h 300"/>
                  <a:gd name="T38" fmla="*/ 280 w 916"/>
                  <a:gd name="T39" fmla="*/ 74 h 300"/>
                  <a:gd name="T40" fmla="*/ 234 w 916"/>
                  <a:gd name="T41" fmla="*/ 0 h 300"/>
                  <a:gd name="T42" fmla="*/ 321 w 916"/>
                  <a:gd name="T43" fmla="*/ 9 h 300"/>
                  <a:gd name="T44" fmla="*/ 400 w 916"/>
                  <a:gd name="T45" fmla="*/ 53 h 300"/>
                  <a:gd name="T46" fmla="*/ 574 w 916"/>
                  <a:gd name="T47" fmla="*/ 17 h 300"/>
                  <a:gd name="T48" fmla="*/ 662 w 916"/>
                  <a:gd name="T49" fmla="*/ 1 h 300"/>
                  <a:gd name="T50" fmla="*/ 732 w 916"/>
                  <a:gd name="T51" fmla="*/ 0 h 300"/>
                  <a:gd name="T52" fmla="*/ 806 w 916"/>
                  <a:gd name="T53" fmla="*/ 10 h 300"/>
                  <a:gd name="T54" fmla="*/ 875 w 916"/>
                  <a:gd name="T55" fmla="*/ 45 h 300"/>
                  <a:gd name="T56" fmla="*/ 914 w 916"/>
                  <a:gd name="T57" fmla="*/ 123 h 300"/>
                  <a:gd name="T58" fmla="*/ 900 w 916"/>
                  <a:gd name="T59" fmla="*/ 223 h 300"/>
                  <a:gd name="T60" fmla="*/ 843 w 916"/>
                  <a:gd name="T61" fmla="*/ 277 h 300"/>
                  <a:gd name="T62" fmla="*/ 768 w 916"/>
                  <a:gd name="T63" fmla="*/ 297 h 300"/>
                  <a:gd name="T64" fmla="*/ 699 w 916"/>
                  <a:gd name="T65" fmla="*/ 300 h 300"/>
                  <a:gd name="T66" fmla="*/ 632 w 916"/>
                  <a:gd name="T67" fmla="*/ 297 h 300"/>
                  <a:gd name="T68" fmla="*/ 557 w 916"/>
                  <a:gd name="T69" fmla="*/ 277 h 300"/>
                  <a:gd name="T70" fmla="*/ 500 w 916"/>
                  <a:gd name="T71" fmla="*/ 224 h 300"/>
                  <a:gd name="T72" fmla="*/ 485 w 916"/>
                  <a:gd name="T73" fmla="*/ 137 h 300"/>
                  <a:gd name="T74" fmla="*/ 432 w 916"/>
                  <a:gd name="T75" fmla="*/ 150 h 300"/>
                  <a:gd name="T76" fmla="*/ 405 w 916"/>
                  <a:gd name="T77" fmla="*/ 241 h 300"/>
                  <a:gd name="T78" fmla="*/ 342 w 916"/>
                  <a:gd name="T79" fmla="*/ 284 h 300"/>
                  <a:gd name="T80" fmla="*/ 266 w 916"/>
                  <a:gd name="T81" fmla="*/ 298 h 300"/>
                  <a:gd name="T82" fmla="*/ 201 w 916"/>
                  <a:gd name="T83" fmla="*/ 299 h 300"/>
                  <a:gd name="T84" fmla="*/ 129 w 916"/>
                  <a:gd name="T85" fmla="*/ 294 h 300"/>
                  <a:gd name="T86" fmla="*/ 57 w 916"/>
                  <a:gd name="T87" fmla="*/ 267 h 300"/>
                  <a:gd name="T88" fmla="*/ 7 w 916"/>
                  <a:gd name="T89" fmla="*/ 202 h 300"/>
                  <a:gd name="T90" fmla="*/ 7 w 916"/>
                  <a:gd name="T91" fmla="*/ 98 h 300"/>
                  <a:gd name="T92" fmla="*/ 57 w 916"/>
                  <a:gd name="T93" fmla="*/ 33 h 300"/>
                  <a:gd name="T94" fmla="*/ 129 w 916"/>
                  <a:gd name="T95" fmla="*/ 6 h 300"/>
                  <a:gd name="T96" fmla="*/ 201 w 916"/>
                  <a:gd name="T97" fmla="*/ 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16" h="300">
                    <a:moveTo>
                      <a:pt x="699" y="71"/>
                    </a:moveTo>
                    <a:lnTo>
                      <a:pt x="665" y="72"/>
                    </a:lnTo>
                    <a:lnTo>
                      <a:pt x="636" y="74"/>
                    </a:lnTo>
                    <a:lnTo>
                      <a:pt x="613" y="78"/>
                    </a:lnTo>
                    <a:lnTo>
                      <a:pt x="594" y="83"/>
                    </a:lnTo>
                    <a:lnTo>
                      <a:pt x="579" y="90"/>
                    </a:lnTo>
                    <a:lnTo>
                      <a:pt x="569" y="99"/>
                    </a:lnTo>
                    <a:lnTo>
                      <a:pt x="561" y="109"/>
                    </a:lnTo>
                    <a:lnTo>
                      <a:pt x="556" y="122"/>
                    </a:lnTo>
                    <a:lnTo>
                      <a:pt x="554" y="135"/>
                    </a:lnTo>
                    <a:lnTo>
                      <a:pt x="553" y="150"/>
                    </a:lnTo>
                    <a:lnTo>
                      <a:pt x="554" y="165"/>
                    </a:lnTo>
                    <a:lnTo>
                      <a:pt x="556" y="179"/>
                    </a:lnTo>
                    <a:lnTo>
                      <a:pt x="561" y="191"/>
                    </a:lnTo>
                    <a:lnTo>
                      <a:pt x="569" y="201"/>
                    </a:lnTo>
                    <a:lnTo>
                      <a:pt x="579" y="210"/>
                    </a:lnTo>
                    <a:lnTo>
                      <a:pt x="594" y="216"/>
                    </a:lnTo>
                    <a:lnTo>
                      <a:pt x="613" y="223"/>
                    </a:lnTo>
                    <a:lnTo>
                      <a:pt x="636" y="227"/>
                    </a:lnTo>
                    <a:lnTo>
                      <a:pt x="665" y="229"/>
                    </a:lnTo>
                    <a:lnTo>
                      <a:pt x="699" y="230"/>
                    </a:lnTo>
                    <a:lnTo>
                      <a:pt x="734" y="229"/>
                    </a:lnTo>
                    <a:lnTo>
                      <a:pt x="763" y="227"/>
                    </a:lnTo>
                    <a:lnTo>
                      <a:pt x="787" y="223"/>
                    </a:lnTo>
                    <a:lnTo>
                      <a:pt x="805" y="216"/>
                    </a:lnTo>
                    <a:lnTo>
                      <a:pt x="820" y="210"/>
                    </a:lnTo>
                    <a:lnTo>
                      <a:pt x="831" y="201"/>
                    </a:lnTo>
                    <a:lnTo>
                      <a:pt x="839" y="191"/>
                    </a:lnTo>
                    <a:lnTo>
                      <a:pt x="843" y="179"/>
                    </a:lnTo>
                    <a:lnTo>
                      <a:pt x="846" y="165"/>
                    </a:lnTo>
                    <a:lnTo>
                      <a:pt x="847" y="150"/>
                    </a:lnTo>
                    <a:lnTo>
                      <a:pt x="846" y="135"/>
                    </a:lnTo>
                    <a:lnTo>
                      <a:pt x="843" y="122"/>
                    </a:lnTo>
                    <a:lnTo>
                      <a:pt x="839" y="109"/>
                    </a:lnTo>
                    <a:lnTo>
                      <a:pt x="831" y="99"/>
                    </a:lnTo>
                    <a:lnTo>
                      <a:pt x="820" y="90"/>
                    </a:lnTo>
                    <a:lnTo>
                      <a:pt x="805" y="83"/>
                    </a:lnTo>
                    <a:lnTo>
                      <a:pt x="787" y="78"/>
                    </a:lnTo>
                    <a:lnTo>
                      <a:pt x="763" y="74"/>
                    </a:lnTo>
                    <a:lnTo>
                      <a:pt x="734" y="72"/>
                    </a:lnTo>
                    <a:lnTo>
                      <a:pt x="699" y="71"/>
                    </a:lnTo>
                    <a:close/>
                    <a:moveTo>
                      <a:pt x="216" y="71"/>
                    </a:moveTo>
                    <a:lnTo>
                      <a:pt x="182" y="72"/>
                    </a:lnTo>
                    <a:lnTo>
                      <a:pt x="153" y="74"/>
                    </a:lnTo>
                    <a:lnTo>
                      <a:pt x="130" y="78"/>
                    </a:lnTo>
                    <a:lnTo>
                      <a:pt x="111" y="83"/>
                    </a:lnTo>
                    <a:lnTo>
                      <a:pt x="96" y="90"/>
                    </a:lnTo>
                    <a:lnTo>
                      <a:pt x="85" y="99"/>
                    </a:lnTo>
                    <a:lnTo>
                      <a:pt x="78" y="109"/>
                    </a:lnTo>
                    <a:lnTo>
                      <a:pt x="73" y="122"/>
                    </a:lnTo>
                    <a:lnTo>
                      <a:pt x="70" y="135"/>
                    </a:lnTo>
                    <a:lnTo>
                      <a:pt x="70" y="150"/>
                    </a:lnTo>
                    <a:lnTo>
                      <a:pt x="70" y="165"/>
                    </a:lnTo>
                    <a:lnTo>
                      <a:pt x="73" y="179"/>
                    </a:lnTo>
                    <a:lnTo>
                      <a:pt x="78" y="191"/>
                    </a:lnTo>
                    <a:lnTo>
                      <a:pt x="85" y="201"/>
                    </a:lnTo>
                    <a:lnTo>
                      <a:pt x="96" y="210"/>
                    </a:lnTo>
                    <a:lnTo>
                      <a:pt x="111" y="216"/>
                    </a:lnTo>
                    <a:lnTo>
                      <a:pt x="130" y="223"/>
                    </a:lnTo>
                    <a:lnTo>
                      <a:pt x="153" y="227"/>
                    </a:lnTo>
                    <a:lnTo>
                      <a:pt x="182" y="229"/>
                    </a:lnTo>
                    <a:lnTo>
                      <a:pt x="216" y="230"/>
                    </a:lnTo>
                    <a:lnTo>
                      <a:pt x="250" y="229"/>
                    </a:lnTo>
                    <a:lnTo>
                      <a:pt x="280" y="227"/>
                    </a:lnTo>
                    <a:lnTo>
                      <a:pt x="304" y="223"/>
                    </a:lnTo>
                    <a:lnTo>
                      <a:pt x="322" y="216"/>
                    </a:lnTo>
                    <a:lnTo>
                      <a:pt x="337" y="210"/>
                    </a:lnTo>
                    <a:lnTo>
                      <a:pt x="348" y="201"/>
                    </a:lnTo>
                    <a:lnTo>
                      <a:pt x="355" y="191"/>
                    </a:lnTo>
                    <a:lnTo>
                      <a:pt x="360" y="179"/>
                    </a:lnTo>
                    <a:lnTo>
                      <a:pt x="363" y="165"/>
                    </a:lnTo>
                    <a:lnTo>
                      <a:pt x="363" y="150"/>
                    </a:lnTo>
                    <a:lnTo>
                      <a:pt x="363" y="135"/>
                    </a:lnTo>
                    <a:lnTo>
                      <a:pt x="360" y="122"/>
                    </a:lnTo>
                    <a:lnTo>
                      <a:pt x="355" y="109"/>
                    </a:lnTo>
                    <a:lnTo>
                      <a:pt x="348" y="99"/>
                    </a:lnTo>
                    <a:lnTo>
                      <a:pt x="337" y="90"/>
                    </a:lnTo>
                    <a:lnTo>
                      <a:pt x="322" y="83"/>
                    </a:lnTo>
                    <a:lnTo>
                      <a:pt x="304" y="78"/>
                    </a:lnTo>
                    <a:lnTo>
                      <a:pt x="280" y="74"/>
                    </a:lnTo>
                    <a:lnTo>
                      <a:pt x="250" y="72"/>
                    </a:lnTo>
                    <a:lnTo>
                      <a:pt x="216" y="71"/>
                    </a:lnTo>
                    <a:close/>
                    <a:moveTo>
                      <a:pt x="216" y="0"/>
                    </a:moveTo>
                    <a:lnTo>
                      <a:pt x="234" y="0"/>
                    </a:lnTo>
                    <a:lnTo>
                      <a:pt x="254" y="1"/>
                    </a:lnTo>
                    <a:lnTo>
                      <a:pt x="276" y="2"/>
                    </a:lnTo>
                    <a:lnTo>
                      <a:pt x="298" y="5"/>
                    </a:lnTo>
                    <a:lnTo>
                      <a:pt x="321" y="9"/>
                    </a:lnTo>
                    <a:lnTo>
                      <a:pt x="343" y="17"/>
                    </a:lnTo>
                    <a:lnTo>
                      <a:pt x="364" y="26"/>
                    </a:lnTo>
                    <a:lnTo>
                      <a:pt x="383" y="37"/>
                    </a:lnTo>
                    <a:lnTo>
                      <a:pt x="400" y="53"/>
                    </a:lnTo>
                    <a:lnTo>
                      <a:pt x="516" y="53"/>
                    </a:lnTo>
                    <a:lnTo>
                      <a:pt x="533" y="37"/>
                    </a:lnTo>
                    <a:lnTo>
                      <a:pt x="553" y="26"/>
                    </a:lnTo>
                    <a:lnTo>
                      <a:pt x="574" y="17"/>
                    </a:lnTo>
                    <a:lnTo>
                      <a:pt x="596" y="9"/>
                    </a:lnTo>
                    <a:lnTo>
                      <a:pt x="618" y="5"/>
                    </a:lnTo>
                    <a:lnTo>
                      <a:pt x="640" y="2"/>
                    </a:lnTo>
                    <a:lnTo>
                      <a:pt x="662" y="1"/>
                    </a:lnTo>
                    <a:lnTo>
                      <a:pt x="682" y="0"/>
                    </a:lnTo>
                    <a:lnTo>
                      <a:pt x="699" y="0"/>
                    </a:lnTo>
                    <a:lnTo>
                      <a:pt x="715" y="0"/>
                    </a:lnTo>
                    <a:lnTo>
                      <a:pt x="732" y="0"/>
                    </a:lnTo>
                    <a:lnTo>
                      <a:pt x="749" y="1"/>
                    </a:lnTo>
                    <a:lnTo>
                      <a:pt x="768" y="3"/>
                    </a:lnTo>
                    <a:lnTo>
                      <a:pt x="787" y="6"/>
                    </a:lnTo>
                    <a:lnTo>
                      <a:pt x="806" y="10"/>
                    </a:lnTo>
                    <a:lnTo>
                      <a:pt x="825" y="16"/>
                    </a:lnTo>
                    <a:lnTo>
                      <a:pt x="843" y="24"/>
                    </a:lnTo>
                    <a:lnTo>
                      <a:pt x="860" y="33"/>
                    </a:lnTo>
                    <a:lnTo>
                      <a:pt x="875" y="45"/>
                    </a:lnTo>
                    <a:lnTo>
                      <a:pt x="889" y="59"/>
                    </a:lnTo>
                    <a:lnTo>
                      <a:pt x="900" y="77"/>
                    </a:lnTo>
                    <a:lnTo>
                      <a:pt x="908" y="98"/>
                    </a:lnTo>
                    <a:lnTo>
                      <a:pt x="914" y="123"/>
                    </a:lnTo>
                    <a:lnTo>
                      <a:pt x="916" y="150"/>
                    </a:lnTo>
                    <a:lnTo>
                      <a:pt x="914" y="178"/>
                    </a:lnTo>
                    <a:lnTo>
                      <a:pt x="908" y="202"/>
                    </a:lnTo>
                    <a:lnTo>
                      <a:pt x="900" y="223"/>
                    </a:lnTo>
                    <a:lnTo>
                      <a:pt x="889" y="241"/>
                    </a:lnTo>
                    <a:lnTo>
                      <a:pt x="875" y="255"/>
                    </a:lnTo>
                    <a:lnTo>
                      <a:pt x="860" y="267"/>
                    </a:lnTo>
                    <a:lnTo>
                      <a:pt x="843" y="277"/>
                    </a:lnTo>
                    <a:lnTo>
                      <a:pt x="825" y="285"/>
                    </a:lnTo>
                    <a:lnTo>
                      <a:pt x="806" y="290"/>
                    </a:lnTo>
                    <a:lnTo>
                      <a:pt x="787" y="294"/>
                    </a:lnTo>
                    <a:lnTo>
                      <a:pt x="768" y="297"/>
                    </a:lnTo>
                    <a:lnTo>
                      <a:pt x="749" y="298"/>
                    </a:lnTo>
                    <a:lnTo>
                      <a:pt x="732" y="299"/>
                    </a:lnTo>
                    <a:lnTo>
                      <a:pt x="715" y="299"/>
                    </a:lnTo>
                    <a:lnTo>
                      <a:pt x="699" y="300"/>
                    </a:lnTo>
                    <a:lnTo>
                      <a:pt x="685" y="299"/>
                    </a:lnTo>
                    <a:lnTo>
                      <a:pt x="668" y="299"/>
                    </a:lnTo>
                    <a:lnTo>
                      <a:pt x="650" y="298"/>
                    </a:lnTo>
                    <a:lnTo>
                      <a:pt x="632" y="297"/>
                    </a:lnTo>
                    <a:lnTo>
                      <a:pt x="613" y="294"/>
                    </a:lnTo>
                    <a:lnTo>
                      <a:pt x="593" y="290"/>
                    </a:lnTo>
                    <a:lnTo>
                      <a:pt x="575" y="285"/>
                    </a:lnTo>
                    <a:lnTo>
                      <a:pt x="557" y="277"/>
                    </a:lnTo>
                    <a:lnTo>
                      <a:pt x="540" y="267"/>
                    </a:lnTo>
                    <a:lnTo>
                      <a:pt x="524" y="255"/>
                    </a:lnTo>
                    <a:lnTo>
                      <a:pt x="511" y="241"/>
                    </a:lnTo>
                    <a:lnTo>
                      <a:pt x="500" y="224"/>
                    </a:lnTo>
                    <a:lnTo>
                      <a:pt x="491" y="202"/>
                    </a:lnTo>
                    <a:lnTo>
                      <a:pt x="486" y="179"/>
                    </a:lnTo>
                    <a:lnTo>
                      <a:pt x="484" y="150"/>
                    </a:lnTo>
                    <a:lnTo>
                      <a:pt x="485" y="137"/>
                    </a:lnTo>
                    <a:lnTo>
                      <a:pt x="486" y="125"/>
                    </a:lnTo>
                    <a:lnTo>
                      <a:pt x="430" y="125"/>
                    </a:lnTo>
                    <a:lnTo>
                      <a:pt x="432" y="137"/>
                    </a:lnTo>
                    <a:lnTo>
                      <a:pt x="432" y="150"/>
                    </a:lnTo>
                    <a:lnTo>
                      <a:pt x="430" y="179"/>
                    </a:lnTo>
                    <a:lnTo>
                      <a:pt x="425" y="202"/>
                    </a:lnTo>
                    <a:lnTo>
                      <a:pt x="416" y="224"/>
                    </a:lnTo>
                    <a:lnTo>
                      <a:pt x="405" y="241"/>
                    </a:lnTo>
                    <a:lnTo>
                      <a:pt x="392" y="255"/>
                    </a:lnTo>
                    <a:lnTo>
                      <a:pt x="377" y="267"/>
                    </a:lnTo>
                    <a:lnTo>
                      <a:pt x="360" y="277"/>
                    </a:lnTo>
                    <a:lnTo>
                      <a:pt x="342" y="284"/>
                    </a:lnTo>
                    <a:lnTo>
                      <a:pt x="323" y="290"/>
                    </a:lnTo>
                    <a:lnTo>
                      <a:pt x="304" y="294"/>
                    </a:lnTo>
                    <a:lnTo>
                      <a:pt x="285" y="296"/>
                    </a:lnTo>
                    <a:lnTo>
                      <a:pt x="266" y="298"/>
                    </a:lnTo>
                    <a:lnTo>
                      <a:pt x="248" y="299"/>
                    </a:lnTo>
                    <a:lnTo>
                      <a:pt x="231" y="299"/>
                    </a:lnTo>
                    <a:lnTo>
                      <a:pt x="216" y="299"/>
                    </a:lnTo>
                    <a:lnTo>
                      <a:pt x="201" y="299"/>
                    </a:lnTo>
                    <a:lnTo>
                      <a:pt x="185" y="299"/>
                    </a:lnTo>
                    <a:lnTo>
                      <a:pt x="167" y="298"/>
                    </a:lnTo>
                    <a:lnTo>
                      <a:pt x="148" y="296"/>
                    </a:lnTo>
                    <a:lnTo>
                      <a:pt x="129" y="294"/>
                    </a:lnTo>
                    <a:lnTo>
                      <a:pt x="110" y="290"/>
                    </a:lnTo>
                    <a:lnTo>
                      <a:pt x="91" y="284"/>
                    </a:lnTo>
                    <a:lnTo>
                      <a:pt x="73" y="277"/>
                    </a:lnTo>
                    <a:lnTo>
                      <a:pt x="57" y="267"/>
                    </a:lnTo>
                    <a:lnTo>
                      <a:pt x="41" y="255"/>
                    </a:lnTo>
                    <a:lnTo>
                      <a:pt x="27" y="240"/>
                    </a:lnTo>
                    <a:lnTo>
                      <a:pt x="16" y="223"/>
                    </a:lnTo>
                    <a:lnTo>
                      <a:pt x="7" y="202"/>
                    </a:lnTo>
                    <a:lnTo>
                      <a:pt x="2" y="178"/>
                    </a:lnTo>
                    <a:lnTo>
                      <a:pt x="0" y="150"/>
                    </a:lnTo>
                    <a:lnTo>
                      <a:pt x="2" y="122"/>
                    </a:lnTo>
                    <a:lnTo>
                      <a:pt x="7" y="98"/>
                    </a:lnTo>
                    <a:lnTo>
                      <a:pt x="16" y="77"/>
                    </a:lnTo>
                    <a:lnTo>
                      <a:pt x="27" y="59"/>
                    </a:lnTo>
                    <a:lnTo>
                      <a:pt x="41" y="45"/>
                    </a:lnTo>
                    <a:lnTo>
                      <a:pt x="57" y="33"/>
                    </a:lnTo>
                    <a:lnTo>
                      <a:pt x="73" y="23"/>
                    </a:lnTo>
                    <a:lnTo>
                      <a:pt x="91" y="16"/>
                    </a:lnTo>
                    <a:lnTo>
                      <a:pt x="110" y="10"/>
                    </a:lnTo>
                    <a:lnTo>
                      <a:pt x="129" y="6"/>
                    </a:lnTo>
                    <a:lnTo>
                      <a:pt x="148" y="3"/>
                    </a:lnTo>
                    <a:lnTo>
                      <a:pt x="167" y="1"/>
                    </a:lnTo>
                    <a:lnTo>
                      <a:pt x="185" y="0"/>
                    </a:lnTo>
                    <a:lnTo>
                      <a:pt x="201" y="0"/>
                    </a:lnTo>
                    <a:lnTo>
                      <a:pt x="2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81" name="Freeform 24"/>
              <p:cNvSpPr>
                <a:spLocks noEditPoints="1"/>
              </p:cNvSpPr>
              <p:nvPr/>
            </p:nvSpPr>
            <p:spPr bwMode="auto">
              <a:xfrm>
                <a:off x="2597" y="4335"/>
                <a:ext cx="217" cy="124"/>
              </a:xfrm>
              <a:custGeom>
                <a:avLst/>
                <a:gdLst>
                  <a:gd name="T0" fmla="*/ 1796 w 2393"/>
                  <a:gd name="T1" fmla="*/ 704 h 1360"/>
                  <a:gd name="T2" fmla="*/ 1761 w 2393"/>
                  <a:gd name="T3" fmla="*/ 720 h 1360"/>
                  <a:gd name="T4" fmla="*/ 1590 w 2393"/>
                  <a:gd name="T5" fmla="*/ 904 h 1360"/>
                  <a:gd name="T6" fmla="*/ 1882 w 2393"/>
                  <a:gd name="T7" fmla="*/ 733 h 1360"/>
                  <a:gd name="T8" fmla="*/ 1851 w 2393"/>
                  <a:gd name="T9" fmla="*/ 709 h 1360"/>
                  <a:gd name="T10" fmla="*/ 1814 w 2393"/>
                  <a:gd name="T11" fmla="*/ 702 h 1360"/>
                  <a:gd name="T12" fmla="*/ 1831 w 2393"/>
                  <a:gd name="T13" fmla="*/ 20 h 1360"/>
                  <a:gd name="T14" fmla="*/ 1950 w 2393"/>
                  <a:gd name="T15" fmla="*/ 61 h 1360"/>
                  <a:gd name="T16" fmla="*/ 2057 w 2393"/>
                  <a:gd name="T17" fmla="*/ 121 h 1360"/>
                  <a:gd name="T18" fmla="*/ 2154 w 2393"/>
                  <a:gd name="T19" fmla="*/ 196 h 1360"/>
                  <a:gd name="T20" fmla="*/ 2235 w 2393"/>
                  <a:gd name="T21" fmla="*/ 286 h 1360"/>
                  <a:gd name="T22" fmla="*/ 2301 w 2393"/>
                  <a:gd name="T23" fmla="*/ 388 h 1360"/>
                  <a:gd name="T24" fmla="*/ 2352 w 2393"/>
                  <a:gd name="T25" fmla="*/ 501 h 1360"/>
                  <a:gd name="T26" fmla="*/ 2382 w 2393"/>
                  <a:gd name="T27" fmla="*/ 622 h 1360"/>
                  <a:gd name="T28" fmla="*/ 2393 w 2393"/>
                  <a:gd name="T29" fmla="*/ 748 h 1360"/>
                  <a:gd name="T30" fmla="*/ 2390 w 2393"/>
                  <a:gd name="T31" fmla="*/ 1230 h 1360"/>
                  <a:gd name="T32" fmla="*/ 2370 w 2393"/>
                  <a:gd name="T33" fmla="*/ 1282 h 1360"/>
                  <a:gd name="T34" fmla="*/ 2335 w 2393"/>
                  <a:gd name="T35" fmla="*/ 1324 h 1360"/>
                  <a:gd name="T36" fmla="*/ 2286 w 2393"/>
                  <a:gd name="T37" fmla="*/ 1351 h 1360"/>
                  <a:gd name="T38" fmla="*/ 2230 w 2393"/>
                  <a:gd name="T39" fmla="*/ 1360 h 1360"/>
                  <a:gd name="T40" fmla="*/ 129 w 2393"/>
                  <a:gd name="T41" fmla="*/ 1358 h 1360"/>
                  <a:gd name="T42" fmla="*/ 77 w 2393"/>
                  <a:gd name="T43" fmla="*/ 1339 h 1360"/>
                  <a:gd name="T44" fmla="*/ 36 w 2393"/>
                  <a:gd name="T45" fmla="*/ 1304 h 1360"/>
                  <a:gd name="T46" fmla="*/ 10 w 2393"/>
                  <a:gd name="T47" fmla="*/ 1256 h 1360"/>
                  <a:gd name="T48" fmla="*/ 0 w 2393"/>
                  <a:gd name="T49" fmla="*/ 1200 h 1360"/>
                  <a:gd name="T50" fmla="*/ 3 w 2393"/>
                  <a:gd name="T51" fmla="*/ 684 h 1360"/>
                  <a:gd name="T52" fmla="*/ 23 w 2393"/>
                  <a:gd name="T53" fmla="*/ 561 h 1360"/>
                  <a:gd name="T54" fmla="*/ 63 w 2393"/>
                  <a:gd name="T55" fmla="*/ 443 h 1360"/>
                  <a:gd name="T56" fmla="*/ 122 w 2393"/>
                  <a:gd name="T57" fmla="*/ 336 h 1360"/>
                  <a:gd name="T58" fmla="*/ 195 w 2393"/>
                  <a:gd name="T59" fmla="*/ 240 h 1360"/>
                  <a:gd name="T60" fmla="*/ 283 w 2393"/>
                  <a:gd name="T61" fmla="*/ 157 h 1360"/>
                  <a:gd name="T62" fmla="*/ 385 w 2393"/>
                  <a:gd name="T63" fmla="*/ 89 h 1360"/>
                  <a:gd name="T64" fmla="*/ 498 w 2393"/>
                  <a:gd name="T65" fmla="*/ 38 h 1360"/>
                  <a:gd name="T66" fmla="*/ 640 w 2393"/>
                  <a:gd name="T67" fmla="*/ 0 h 1360"/>
                  <a:gd name="T68" fmla="*/ 1748 w 2393"/>
                  <a:gd name="T69" fmla="*/ 0 h 1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393" h="1360">
                    <a:moveTo>
                      <a:pt x="1814" y="702"/>
                    </a:moveTo>
                    <a:lnTo>
                      <a:pt x="1796" y="704"/>
                    </a:lnTo>
                    <a:lnTo>
                      <a:pt x="1778" y="709"/>
                    </a:lnTo>
                    <a:lnTo>
                      <a:pt x="1761" y="720"/>
                    </a:lnTo>
                    <a:lnTo>
                      <a:pt x="1746" y="733"/>
                    </a:lnTo>
                    <a:lnTo>
                      <a:pt x="1590" y="904"/>
                    </a:lnTo>
                    <a:lnTo>
                      <a:pt x="2038" y="904"/>
                    </a:lnTo>
                    <a:lnTo>
                      <a:pt x="1882" y="733"/>
                    </a:lnTo>
                    <a:lnTo>
                      <a:pt x="1867" y="719"/>
                    </a:lnTo>
                    <a:lnTo>
                      <a:pt x="1851" y="709"/>
                    </a:lnTo>
                    <a:lnTo>
                      <a:pt x="1833" y="703"/>
                    </a:lnTo>
                    <a:lnTo>
                      <a:pt x="1814" y="702"/>
                    </a:lnTo>
                    <a:close/>
                    <a:moveTo>
                      <a:pt x="1748" y="0"/>
                    </a:moveTo>
                    <a:lnTo>
                      <a:pt x="1831" y="20"/>
                    </a:lnTo>
                    <a:lnTo>
                      <a:pt x="1892" y="38"/>
                    </a:lnTo>
                    <a:lnTo>
                      <a:pt x="1950" y="61"/>
                    </a:lnTo>
                    <a:lnTo>
                      <a:pt x="2005" y="88"/>
                    </a:lnTo>
                    <a:lnTo>
                      <a:pt x="2057" y="121"/>
                    </a:lnTo>
                    <a:lnTo>
                      <a:pt x="2107" y="157"/>
                    </a:lnTo>
                    <a:lnTo>
                      <a:pt x="2154" y="196"/>
                    </a:lnTo>
                    <a:lnTo>
                      <a:pt x="2196" y="239"/>
                    </a:lnTo>
                    <a:lnTo>
                      <a:pt x="2235" y="286"/>
                    </a:lnTo>
                    <a:lnTo>
                      <a:pt x="2270" y="336"/>
                    </a:lnTo>
                    <a:lnTo>
                      <a:pt x="2301" y="388"/>
                    </a:lnTo>
                    <a:lnTo>
                      <a:pt x="2328" y="443"/>
                    </a:lnTo>
                    <a:lnTo>
                      <a:pt x="2352" y="501"/>
                    </a:lnTo>
                    <a:lnTo>
                      <a:pt x="2369" y="561"/>
                    </a:lnTo>
                    <a:lnTo>
                      <a:pt x="2382" y="622"/>
                    </a:lnTo>
                    <a:lnTo>
                      <a:pt x="2390" y="684"/>
                    </a:lnTo>
                    <a:lnTo>
                      <a:pt x="2393" y="748"/>
                    </a:lnTo>
                    <a:lnTo>
                      <a:pt x="2393" y="1200"/>
                    </a:lnTo>
                    <a:lnTo>
                      <a:pt x="2390" y="1230"/>
                    </a:lnTo>
                    <a:lnTo>
                      <a:pt x="2383" y="1256"/>
                    </a:lnTo>
                    <a:lnTo>
                      <a:pt x="2370" y="1282"/>
                    </a:lnTo>
                    <a:lnTo>
                      <a:pt x="2354" y="1304"/>
                    </a:lnTo>
                    <a:lnTo>
                      <a:pt x="2335" y="1324"/>
                    </a:lnTo>
                    <a:lnTo>
                      <a:pt x="2311" y="1339"/>
                    </a:lnTo>
                    <a:lnTo>
                      <a:pt x="2286" y="1351"/>
                    </a:lnTo>
                    <a:lnTo>
                      <a:pt x="2259" y="1358"/>
                    </a:lnTo>
                    <a:lnTo>
                      <a:pt x="2230" y="1360"/>
                    </a:lnTo>
                    <a:lnTo>
                      <a:pt x="157" y="1360"/>
                    </a:lnTo>
                    <a:lnTo>
                      <a:pt x="129" y="1358"/>
                    </a:lnTo>
                    <a:lnTo>
                      <a:pt x="101" y="1351"/>
                    </a:lnTo>
                    <a:lnTo>
                      <a:pt x="77" y="1339"/>
                    </a:lnTo>
                    <a:lnTo>
                      <a:pt x="55" y="1324"/>
                    </a:lnTo>
                    <a:lnTo>
                      <a:pt x="36" y="1304"/>
                    </a:lnTo>
                    <a:lnTo>
                      <a:pt x="21" y="1282"/>
                    </a:lnTo>
                    <a:lnTo>
                      <a:pt x="10" y="1256"/>
                    </a:lnTo>
                    <a:lnTo>
                      <a:pt x="3" y="1230"/>
                    </a:lnTo>
                    <a:lnTo>
                      <a:pt x="0" y="1200"/>
                    </a:lnTo>
                    <a:lnTo>
                      <a:pt x="0" y="748"/>
                    </a:lnTo>
                    <a:lnTo>
                      <a:pt x="3" y="684"/>
                    </a:lnTo>
                    <a:lnTo>
                      <a:pt x="11" y="622"/>
                    </a:lnTo>
                    <a:lnTo>
                      <a:pt x="23" y="561"/>
                    </a:lnTo>
                    <a:lnTo>
                      <a:pt x="41" y="501"/>
                    </a:lnTo>
                    <a:lnTo>
                      <a:pt x="63" y="443"/>
                    </a:lnTo>
                    <a:lnTo>
                      <a:pt x="90" y="389"/>
                    </a:lnTo>
                    <a:lnTo>
                      <a:pt x="122" y="336"/>
                    </a:lnTo>
                    <a:lnTo>
                      <a:pt x="156" y="286"/>
                    </a:lnTo>
                    <a:lnTo>
                      <a:pt x="195" y="240"/>
                    </a:lnTo>
                    <a:lnTo>
                      <a:pt x="237" y="196"/>
                    </a:lnTo>
                    <a:lnTo>
                      <a:pt x="283" y="157"/>
                    </a:lnTo>
                    <a:lnTo>
                      <a:pt x="332" y="121"/>
                    </a:lnTo>
                    <a:lnTo>
                      <a:pt x="385" y="89"/>
                    </a:lnTo>
                    <a:lnTo>
                      <a:pt x="440" y="62"/>
                    </a:lnTo>
                    <a:lnTo>
                      <a:pt x="498" y="38"/>
                    </a:lnTo>
                    <a:lnTo>
                      <a:pt x="559" y="20"/>
                    </a:lnTo>
                    <a:lnTo>
                      <a:pt x="640" y="0"/>
                    </a:lnTo>
                    <a:lnTo>
                      <a:pt x="1193" y="1280"/>
                    </a:lnTo>
                    <a:lnTo>
                      <a:pt x="174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82" name="Freeform 25"/>
              <p:cNvSpPr>
                <a:spLocks/>
              </p:cNvSpPr>
              <p:nvPr/>
            </p:nvSpPr>
            <p:spPr bwMode="auto">
              <a:xfrm>
                <a:off x="2689" y="4347"/>
                <a:ext cx="34" cy="83"/>
              </a:xfrm>
              <a:custGeom>
                <a:avLst/>
                <a:gdLst>
                  <a:gd name="T0" fmla="*/ 135 w 373"/>
                  <a:gd name="T1" fmla="*/ 0 h 915"/>
                  <a:gd name="T2" fmla="*/ 237 w 373"/>
                  <a:gd name="T3" fmla="*/ 0 h 915"/>
                  <a:gd name="T4" fmla="*/ 258 w 373"/>
                  <a:gd name="T5" fmla="*/ 2 h 915"/>
                  <a:gd name="T6" fmla="*/ 278 w 373"/>
                  <a:gd name="T7" fmla="*/ 9 h 915"/>
                  <a:gd name="T8" fmla="*/ 295 w 373"/>
                  <a:gd name="T9" fmla="*/ 21 h 915"/>
                  <a:gd name="T10" fmla="*/ 310 w 373"/>
                  <a:gd name="T11" fmla="*/ 36 h 915"/>
                  <a:gd name="T12" fmla="*/ 321 w 373"/>
                  <a:gd name="T13" fmla="*/ 53 h 915"/>
                  <a:gd name="T14" fmla="*/ 328 w 373"/>
                  <a:gd name="T15" fmla="*/ 74 h 915"/>
                  <a:gd name="T16" fmla="*/ 366 w 373"/>
                  <a:gd name="T17" fmla="*/ 234 h 915"/>
                  <a:gd name="T18" fmla="*/ 368 w 373"/>
                  <a:gd name="T19" fmla="*/ 257 h 915"/>
                  <a:gd name="T20" fmla="*/ 365 w 373"/>
                  <a:gd name="T21" fmla="*/ 281 h 915"/>
                  <a:gd name="T22" fmla="*/ 357 w 373"/>
                  <a:gd name="T23" fmla="*/ 301 h 915"/>
                  <a:gd name="T24" fmla="*/ 345 w 373"/>
                  <a:gd name="T25" fmla="*/ 319 h 915"/>
                  <a:gd name="T26" fmla="*/ 329 w 373"/>
                  <a:gd name="T27" fmla="*/ 334 h 915"/>
                  <a:gd name="T28" fmla="*/ 309 w 373"/>
                  <a:gd name="T29" fmla="*/ 345 h 915"/>
                  <a:gd name="T30" fmla="*/ 287 w 373"/>
                  <a:gd name="T31" fmla="*/ 351 h 915"/>
                  <a:gd name="T32" fmla="*/ 373 w 373"/>
                  <a:gd name="T33" fmla="*/ 438 h 915"/>
                  <a:gd name="T34" fmla="*/ 187 w 373"/>
                  <a:gd name="T35" fmla="*/ 915 h 915"/>
                  <a:gd name="T36" fmla="*/ 0 w 373"/>
                  <a:gd name="T37" fmla="*/ 438 h 915"/>
                  <a:gd name="T38" fmla="*/ 85 w 373"/>
                  <a:gd name="T39" fmla="*/ 351 h 915"/>
                  <a:gd name="T40" fmla="*/ 63 w 373"/>
                  <a:gd name="T41" fmla="*/ 345 h 915"/>
                  <a:gd name="T42" fmla="*/ 44 w 373"/>
                  <a:gd name="T43" fmla="*/ 334 h 915"/>
                  <a:gd name="T44" fmla="*/ 27 w 373"/>
                  <a:gd name="T45" fmla="*/ 319 h 915"/>
                  <a:gd name="T46" fmla="*/ 15 w 373"/>
                  <a:gd name="T47" fmla="*/ 301 h 915"/>
                  <a:gd name="T48" fmla="*/ 7 w 373"/>
                  <a:gd name="T49" fmla="*/ 281 h 915"/>
                  <a:gd name="T50" fmla="*/ 4 w 373"/>
                  <a:gd name="T51" fmla="*/ 257 h 915"/>
                  <a:gd name="T52" fmla="*/ 6 w 373"/>
                  <a:gd name="T53" fmla="*/ 234 h 915"/>
                  <a:gd name="T54" fmla="*/ 44 w 373"/>
                  <a:gd name="T55" fmla="*/ 74 h 915"/>
                  <a:gd name="T56" fmla="*/ 52 w 373"/>
                  <a:gd name="T57" fmla="*/ 53 h 915"/>
                  <a:gd name="T58" fmla="*/ 63 w 373"/>
                  <a:gd name="T59" fmla="*/ 36 h 915"/>
                  <a:gd name="T60" fmla="*/ 77 w 373"/>
                  <a:gd name="T61" fmla="*/ 21 h 915"/>
                  <a:gd name="T62" fmla="*/ 95 w 373"/>
                  <a:gd name="T63" fmla="*/ 9 h 915"/>
                  <a:gd name="T64" fmla="*/ 114 w 373"/>
                  <a:gd name="T65" fmla="*/ 2 h 915"/>
                  <a:gd name="T66" fmla="*/ 135 w 373"/>
                  <a:gd name="T67" fmla="*/ 0 h 9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73" h="915">
                    <a:moveTo>
                      <a:pt x="135" y="0"/>
                    </a:moveTo>
                    <a:lnTo>
                      <a:pt x="237" y="0"/>
                    </a:lnTo>
                    <a:lnTo>
                      <a:pt x="258" y="2"/>
                    </a:lnTo>
                    <a:lnTo>
                      <a:pt x="278" y="9"/>
                    </a:lnTo>
                    <a:lnTo>
                      <a:pt x="295" y="21"/>
                    </a:lnTo>
                    <a:lnTo>
                      <a:pt x="310" y="36"/>
                    </a:lnTo>
                    <a:lnTo>
                      <a:pt x="321" y="53"/>
                    </a:lnTo>
                    <a:lnTo>
                      <a:pt x="328" y="74"/>
                    </a:lnTo>
                    <a:lnTo>
                      <a:pt x="366" y="234"/>
                    </a:lnTo>
                    <a:lnTo>
                      <a:pt x="368" y="257"/>
                    </a:lnTo>
                    <a:lnTo>
                      <a:pt x="365" y="281"/>
                    </a:lnTo>
                    <a:lnTo>
                      <a:pt x="357" y="301"/>
                    </a:lnTo>
                    <a:lnTo>
                      <a:pt x="345" y="319"/>
                    </a:lnTo>
                    <a:lnTo>
                      <a:pt x="329" y="334"/>
                    </a:lnTo>
                    <a:lnTo>
                      <a:pt x="309" y="345"/>
                    </a:lnTo>
                    <a:lnTo>
                      <a:pt x="287" y="351"/>
                    </a:lnTo>
                    <a:lnTo>
                      <a:pt x="373" y="438"/>
                    </a:lnTo>
                    <a:lnTo>
                      <a:pt x="187" y="915"/>
                    </a:lnTo>
                    <a:lnTo>
                      <a:pt x="0" y="438"/>
                    </a:lnTo>
                    <a:lnTo>
                      <a:pt x="85" y="351"/>
                    </a:lnTo>
                    <a:lnTo>
                      <a:pt x="63" y="345"/>
                    </a:lnTo>
                    <a:lnTo>
                      <a:pt x="44" y="334"/>
                    </a:lnTo>
                    <a:lnTo>
                      <a:pt x="27" y="319"/>
                    </a:lnTo>
                    <a:lnTo>
                      <a:pt x="15" y="301"/>
                    </a:lnTo>
                    <a:lnTo>
                      <a:pt x="7" y="281"/>
                    </a:lnTo>
                    <a:lnTo>
                      <a:pt x="4" y="257"/>
                    </a:lnTo>
                    <a:lnTo>
                      <a:pt x="6" y="234"/>
                    </a:lnTo>
                    <a:lnTo>
                      <a:pt x="44" y="74"/>
                    </a:lnTo>
                    <a:lnTo>
                      <a:pt x="52" y="53"/>
                    </a:lnTo>
                    <a:lnTo>
                      <a:pt x="63" y="36"/>
                    </a:lnTo>
                    <a:lnTo>
                      <a:pt x="77" y="21"/>
                    </a:lnTo>
                    <a:lnTo>
                      <a:pt x="95" y="9"/>
                    </a:lnTo>
                    <a:lnTo>
                      <a:pt x="114" y="2"/>
                    </a:lnTo>
                    <a:lnTo>
                      <a:pt x="13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71" name="Group 16"/>
            <p:cNvGrpSpPr>
              <a:grpSpLocks noChangeAspect="1"/>
            </p:cNvGrpSpPr>
            <p:nvPr/>
          </p:nvGrpSpPr>
          <p:grpSpPr bwMode="auto">
            <a:xfrm>
              <a:off x="596845" y="5823027"/>
              <a:ext cx="162480" cy="186754"/>
              <a:chOff x="1039" y="1681"/>
              <a:chExt cx="1071" cy="1231"/>
            </a:xfrm>
            <a:solidFill>
              <a:schemeClr val="bg1">
                <a:lumMod val="85000"/>
              </a:schemeClr>
            </a:solidFill>
          </p:grpSpPr>
          <p:sp>
            <p:nvSpPr>
              <p:cNvPr id="75" name="Freeform 17"/>
              <p:cNvSpPr>
                <a:spLocks noEditPoints="1"/>
              </p:cNvSpPr>
              <p:nvPr/>
            </p:nvSpPr>
            <p:spPr bwMode="auto">
              <a:xfrm>
                <a:off x="1039" y="1681"/>
                <a:ext cx="1071" cy="1099"/>
              </a:xfrm>
              <a:custGeom>
                <a:avLst/>
                <a:gdLst>
                  <a:gd name="T0" fmla="*/ 3169 w 3212"/>
                  <a:gd name="T1" fmla="*/ 566 h 3298"/>
                  <a:gd name="T2" fmla="*/ 3035 w 3212"/>
                  <a:gd name="T3" fmla="*/ 475 h 3298"/>
                  <a:gd name="T4" fmla="*/ 2711 w 3212"/>
                  <a:gd name="T5" fmla="*/ 199 h 3298"/>
                  <a:gd name="T6" fmla="*/ 2384 w 3212"/>
                  <a:gd name="T7" fmla="*/ 19 h 3298"/>
                  <a:gd name="T8" fmla="*/ 2347 w 3212"/>
                  <a:gd name="T9" fmla="*/ 4 h 3298"/>
                  <a:gd name="T10" fmla="*/ 2278 w 3212"/>
                  <a:gd name="T11" fmla="*/ 47 h 3298"/>
                  <a:gd name="T12" fmla="*/ 2171 w 3212"/>
                  <a:gd name="T13" fmla="*/ 190 h 3298"/>
                  <a:gd name="T14" fmla="*/ 1698 w 3212"/>
                  <a:gd name="T15" fmla="*/ 610 h 3298"/>
                  <a:gd name="T16" fmla="*/ 716 w 3212"/>
                  <a:gd name="T17" fmla="*/ 1337 h 3298"/>
                  <a:gd name="T18" fmla="*/ 296 w 3212"/>
                  <a:gd name="T19" fmla="*/ 1713 h 3298"/>
                  <a:gd name="T20" fmla="*/ 59 w 3212"/>
                  <a:gd name="T21" fmla="*/ 2061 h 3298"/>
                  <a:gd name="T22" fmla="*/ 0 w 3212"/>
                  <a:gd name="T23" fmla="*/ 2479 h 3298"/>
                  <a:gd name="T24" fmla="*/ 29 w 3212"/>
                  <a:gd name="T25" fmla="*/ 2758 h 3298"/>
                  <a:gd name="T26" fmla="*/ 183 w 3212"/>
                  <a:gd name="T27" fmla="*/ 2915 h 3298"/>
                  <a:gd name="T28" fmla="*/ 615 w 3212"/>
                  <a:gd name="T29" fmla="*/ 3255 h 3298"/>
                  <a:gd name="T30" fmla="*/ 886 w 3212"/>
                  <a:gd name="T31" fmla="*/ 3291 h 3298"/>
                  <a:gd name="T32" fmla="*/ 1138 w 3212"/>
                  <a:gd name="T33" fmla="*/ 3171 h 3298"/>
                  <a:gd name="T34" fmla="*/ 1808 w 3212"/>
                  <a:gd name="T35" fmla="*/ 2600 h 3298"/>
                  <a:gd name="T36" fmla="*/ 2812 w 3212"/>
                  <a:gd name="T37" fmla="*/ 1724 h 3298"/>
                  <a:gd name="T38" fmla="*/ 3103 w 3212"/>
                  <a:gd name="T39" fmla="*/ 1438 h 3298"/>
                  <a:gd name="T40" fmla="*/ 3146 w 3212"/>
                  <a:gd name="T41" fmla="*/ 1401 h 3298"/>
                  <a:gd name="T42" fmla="*/ 3193 w 3212"/>
                  <a:gd name="T43" fmla="*/ 1183 h 3298"/>
                  <a:gd name="T44" fmla="*/ 3208 w 3212"/>
                  <a:gd name="T45" fmla="*/ 620 h 3298"/>
                  <a:gd name="T46" fmla="*/ 1001 w 3212"/>
                  <a:gd name="T47" fmla="*/ 3114 h 3298"/>
                  <a:gd name="T48" fmla="*/ 881 w 3212"/>
                  <a:gd name="T49" fmla="*/ 3066 h 3298"/>
                  <a:gd name="T50" fmla="*/ 844 w 3212"/>
                  <a:gd name="T51" fmla="*/ 2610 h 3298"/>
                  <a:gd name="T52" fmla="*/ 840 w 3212"/>
                  <a:gd name="T53" fmla="*/ 2398 h 3298"/>
                  <a:gd name="T54" fmla="*/ 401 w 3212"/>
                  <a:gd name="T55" fmla="*/ 2082 h 3298"/>
                  <a:gd name="T56" fmla="*/ 241 w 3212"/>
                  <a:gd name="T57" fmla="*/ 1969 h 3298"/>
                  <a:gd name="T58" fmla="*/ 752 w 3212"/>
                  <a:gd name="T59" fmla="*/ 2141 h 3298"/>
                  <a:gd name="T60" fmla="*/ 1034 w 3212"/>
                  <a:gd name="T61" fmla="*/ 2354 h 3298"/>
                  <a:gd name="T62" fmla="*/ 1418 w 3212"/>
                  <a:gd name="T63" fmla="*/ 2074 h 3298"/>
                  <a:gd name="T64" fmla="*/ 1624 w 3212"/>
                  <a:gd name="T65" fmla="*/ 1847 h 3298"/>
                  <a:gd name="T66" fmla="*/ 1420 w 3212"/>
                  <a:gd name="T67" fmla="*/ 1596 h 3298"/>
                  <a:gd name="T68" fmla="*/ 1082 w 3212"/>
                  <a:gd name="T69" fmla="*/ 1248 h 3298"/>
                  <a:gd name="T70" fmla="*/ 1614 w 3212"/>
                  <a:gd name="T71" fmla="*/ 825 h 3298"/>
                  <a:gd name="T72" fmla="*/ 2194 w 3212"/>
                  <a:gd name="T73" fmla="*/ 338 h 3298"/>
                  <a:gd name="T74" fmla="*/ 2374 w 3212"/>
                  <a:gd name="T75" fmla="*/ 118 h 3298"/>
                  <a:gd name="T76" fmla="*/ 2661 w 3212"/>
                  <a:gd name="T77" fmla="*/ 304 h 3298"/>
                  <a:gd name="T78" fmla="*/ 2993 w 3212"/>
                  <a:gd name="T79" fmla="*/ 603 h 3298"/>
                  <a:gd name="T80" fmla="*/ 2474 w 3212"/>
                  <a:gd name="T81" fmla="*/ 1257 h 3298"/>
                  <a:gd name="T82" fmla="*/ 1732 w 3212"/>
                  <a:gd name="T83" fmla="*/ 1951 h 3298"/>
                  <a:gd name="T84" fmla="*/ 1047 w 3212"/>
                  <a:gd name="T85" fmla="*/ 2462 h 3298"/>
                  <a:gd name="T86" fmla="*/ 1012 w 3212"/>
                  <a:gd name="T87" fmla="*/ 2472 h 3298"/>
                  <a:gd name="T88" fmla="*/ 3078 w 3212"/>
                  <a:gd name="T89" fmla="*/ 1147 h 3298"/>
                  <a:gd name="T90" fmla="*/ 3067 w 3212"/>
                  <a:gd name="T91" fmla="*/ 1301 h 3298"/>
                  <a:gd name="T92" fmla="*/ 3051 w 3212"/>
                  <a:gd name="T93" fmla="*/ 1343 h 3298"/>
                  <a:gd name="T94" fmla="*/ 3018 w 3212"/>
                  <a:gd name="T95" fmla="*/ 1366 h 3298"/>
                  <a:gd name="T96" fmla="*/ 2890 w 3212"/>
                  <a:gd name="T97" fmla="*/ 1493 h 3298"/>
                  <a:gd name="T98" fmla="*/ 1823 w 3212"/>
                  <a:gd name="T99" fmla="*/ 2434 h 3298"/>
                  <a:gd name="T100" fmla="*/ 1765 w 3212"/>
                  <a:gd name="T101" fmla="*/ 2231 h 3298"/>
                  <a:gd name="T102" fmla="*/ 1749 w 3212"/>
                  <a:gd name="T103" fmla="*/ 2105 h 3298"/>
                  <a:gd name="T104" fmla="*/ 2236 w 3212"/>
                  <a:gd name="T105" fmla="*/ 1651 h 3298"/>
                  <a:gd name="T106" fmla="*/ 3095 w 3212"/>
                  <a:gd name="T107" fmla="*/ 770 h 3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212" h="3298">
                    <a:moveTo>
                      <a:pt x="3208" y="620"/>
                    </a:moveTo>
                    <a:lnTo>
                      <a:pt x="3206" y="606"/>
                    </a:lnTo>
                    <a:lnTo>
                      <a:pt x="3192" y="581"/>
                    </a:lnTo>
                    <a:lnTo>
                      <a:pt x="3169" y="566"/>
                    </a:lnTo>
                    <a:lnTo>
                      <a:pt x="3143" y="561"/>
                    </a:lnTo>
                    <a:lnTo>
                      <a:pt x="3130" y="564"/>
                    </a:lnTo>
                    <a:lnTo>
                      <a:pt x="3101" y="533"/>
                    </a:lnTo>
                    <a:lnTo>
                      <a:pt x="3035" y="475"/>
                    </a:lnTo>
                    <a:lnTo>
                      <a:pt x="3003" y="448"/>
                    </a:lnTo>
                    <a:lnTo>
                      <a:pt x="2931" y="383"/>
                    </a:lnTo>
                    <a:lnTo>
                      <a:pt x="2786" y="258"/>
                    </a:lnTo>
                    <a:lnTo>
                      <a:pt x="2711" y="199"/>
                    </a:lnTo>
                    <a:lnTo>
                      <a:pt x="2651" y="148"/>
                    </a:lnTo>
                    <a:lnTo>
                      <a:pt x="2507" y="53"/>
                    </a:lnTo>
                    <a:lnTo>
                      <a:pt x="2432" y="24"/>
                    </a:lnTo>
                    <a:lnTo>
                      <a:pt x="2384" y="19"/>
                    </a:lnTo>
                    <a:lnTo>
                      <a:pt x="2363" y="20"/>
                    </a:lnTo>
                    <a:lnTo>
                      <a:pt x="2361" y="17"/>
                    </a:lnTo>
                    <a:lnTo>
                      <a:pt x="2358" y="14"/>
                    </a:lnTo>
                    <a:lnTo>
                      <a:pt x="2347" y="4"/>
                    </a:lnTo>
                    <a:lnTo>
                      <a:pt x="2320" y="0"/>
                    </a:lnTo>
                    <a:lnTo>
                      <a:pt x="2294" y="10"/>
                    </a:lnTo>
                    <a:lnTo>
                      <a:pt x="2278" y="32"/>
                    </a:lnTo>
                    <a:lnTo>
                      <a:pt x="2278" y="47"/>
                    </a:lnTo>
                    <a:lnTo>
                      <a:pt x="2276" y="62"/>
                    </a:lnTo>
                    <a:lnTo>
                      <a:pt x="2253" y="102"/>
                    </a:lnTo>
                    <a:lnTo>
                      <a:pt x="2199" y="163"/>
                    </a:lnTo>
                    <a:lnTo>
                      <a:pt x="2171" y="190"/>
                    </a:lnTo>
                    <a:lnTo>
                      <a:pt x="2102" y="260"/>
                    </a:lnTo>
                    <a:lnTo>
                      <a:pt x="1952" y="394"/>
                    </a:lnTo>
                    <a:lnTo>
                      <a:pt x="1878" y="459"/>
                    </a:lnTo>
                    <a:lnTo>
                      <a:pt x="1698" y="610"/>
                    </a:lnTo>
                    <a:lnTo>
                      <a:pt x="1326" y="897"/>
                    </a:lnTo>
                    <a:lnTo>
                      <a:pt x="1138" y="1036"/>
                    </a:lnTo>
                    <a:lnTo>
                      <a:pt x="969" y="1157"/>
                    </a:lnTo>
                    <a:lnTo>
                      <a:pt x="716" y="1337"/>
                    </a:lnTo>
                    <a:lnTo>
                      <a:pt x="553" y="1467"/>
                    </a:lnTo>
                    <a:lnTo>
                      <a:pt x="475" y="1536"/>
                    </a:lnTo>
                    <a:lnTo>
                      <a:pt x="415" y="1592"/>
                    </a:lnTo>
                    <a:lnTo>
                      <a:pt x="296" y="1713"/>
                    </a:lnTo>
                    <a:lnTo>
                      <a:pt x="186" y="1845"/>
                    </a:lnTo>
                    <a:lnTo>
                      <a:pt x="117" y="1951"/>
                    </a:lnTo>
                    <a:lnTo>
                      <a:pt x="77" y="2024"/>
                    </a:lnTo>
                    <a:lnTo>
                      <a:pt x="59" y="2061"/>
                    </a:lnTo>
                    <a:lnTo>
                      <a:pt x="44" y="2100"/>
                    </a:lnTo>
                    <a:lnTo>
                      <a:pt x="21" y="2181"/>
                    </a:lnTo>
                    <a:lnTo>
                      <a:pt x="2" y="2306"/>
                    </a:lnTo>
                    <a:lnTo>
                      <a:pt x="0" y="2479"/>
                    </a:lnTo>
                    <a:lnTo>
                      <a:pt x="12" y="2650"/>
                    </a:lnTo>
                    <a:lnTo>
                      <a:pt x="18" y="2732"/>
                    </a:lnTo>
                    <a:lnTo>
                      <a:pt x="19" y="2742"/>
                    </a:lnTo>
                    <a:lnTo>
                      <a:pt x="29" y="2758"/>
                    </a:lnTo>
                    <a:lnTo>
                      <a:pt x="49" y="2771"/>
                    </a:lnTo>
                    <a:lnTo>
                      <a:pt x="67" y="2770"/>
                    </a:lnTo>
                    <a:lnTo>
                      <a:pt x="101" y="2817"/>
                    </a:lnTo>
                    <a:lnTo>
                      <a:pt x="183" y="2915"/>
                    </a:lnTo>
                    <a:lnTo>
                      <a:pt x="278" y="3016"/>
                    </a:lnTo>
                    <a:lnTo>
                      <a:pt x="383" y="3109"/>
                    </a:lnTo>
                    <a:lnTo>
                      <a:pt x="497" y="3193"/>
                    </a:lnTo>
                    <a:lnTo>
                      <a:pt x="615" y="3255"/>
                    </a:lnTo>
                    <a:lnTo>
                      <a:pt x="704" y="3285"/>
                    </a:lnTo>
                    <a:lnTo>
                      <a:pt x="765" y="3297"/>
                    </a:lnTo>
                    <a:lnTo>
                      <a:pt x="825" y="3298"/>
                    </a:lnTo>
                    <a:lnTo>
                      <a:pt x="886" y="3291"/>
                    </a:lnTo>
                    <a:lnTo>
                      <a:pt x="916" y="3282"/>
                    </a:lnTo>
                    <a:lnTo>
                      <a:pt x="955" y="3271"/>
                    </a:lnTo>
                    <a:lnTo>
                      <a:pt x="1030" y="3236"/>
                    </a:lnTo>
                    <a:lnTo>
                      <a:pt x="1138" y="3171"/>
                    </a:lnTo>
                    <a:lnTo>
                      <a:pt x="1342" y="3009"/>
                    </a:lnTo>
                    <a:lnTo>
                      <a:pt x="1463" y="2899"/>
                    </a:lnTo>
                    <a:lnTo>
                      <a:pt x="1634" y="2748"/>
                    </a:lnTo>
                    <a:lnTo>
                      <a:pt x="1808" y="2600"/>
                    </a:lnTo>
                    <a:lnTo>
                      <a:pt x="2017" y="2424"/>
                    </a:lnTo>
                    <a:lnTo>
                      <a:pt x="2429" y="2066"/>
                    </a:lnTo>
                    <a:lnTo>
                      <a:pt x="2633" y="1884"/>
                    </a:lnTo>
                    <a:lnTo>
                      <a:pt x="2812" y="1724"/>
                    </a:lnTo>
                    <a:lnTo>
                      <a:pt x="2987" y="1560"/>
                    </a:lnTo>
                    <a:lnTo>
                      <a:pt x="3021" y="1530"/>
                    </a:lnTo>
                    <a:lnTo>
                      <a:pt x="3075" y="1478"/>
                    </a:lnTo>
                    <a:lnTo>
                      <a:pt x="3103" y="1438"/>
                    </a:lnTo>
                    <a:lnTo>
                      <a:pt x="3111" y="1416"/>
                    </a:lnTo>
                    <a:lnTo>
                      <a:pt x="3124" y="1415"/>
                    </a:lnTo>
                    <a:lnTo>
                      <a:pt x="3134" y="1409"/>
                    </a:lnTo>
                    <a:lnTo>
                      <a:pt x="3146" y="1401"/>
                    </a:lnTo>
                    <a:lnTo>
                      <a:pt x="3163" y="1378"/>
                    </a:lnTo>
                    <a:lnTo>
                      <a:pt x="3180" y="1337"/>
                    </a:lnTo>
                    <a:lnTo>
                      <a:pt x="3192" y="1241"/>
                    </a:lnTo>
                    <a:lnTo>
                      <a:pt x="3193" y="1183"/>
                    </a:lnTo>
                    <a:lnTo>
                      <a:pt x="3202" y="1042"/>
                    </a:lnTo>
                    <a:lnTo>
                      <a:pt x="3212" y="832"/>
                    </a:lnTo>
                    <a:lnTo>
                      <a:pt x="3212" y="691"/>
                    </a:lnTo>
                    <a:lnTo>
                      <a:pt x="3208" y="620"/>
                    </a:lnTo>
                    <a:close/>
                    <a:moveTo>
                      <a:pt x="1004" y="2495"/>
                    </a:moveTo>
                    <a:lnTo>
                      <a:pt x="998" y="2649"/>
                    </a:lnTo>
                    <a:lnTo>
                      <a:pt x="999" y="2958"/>
                    </a:lnTo>
                    <a:lnTo>
                      <a:pt x="1001" y="3114"/>
                    </a:lnTo>
                    <a:lnTo>
                      <a:pt x="942" y="3145"/>
                    </a:lnTo>
                    <a:lnTo>
                      <a:pt x="880" y="3170"/>
                    </a:lnTo>
                    <a:lnTo>
                      <a:pt x="884" y="3137"/>
                    </a:lnTo>
                    <a:lnTo>
                      <a:pt x="881" y="3066"/>
                    </a:lnTo>
                    <a:lnTo>
                      <a:pt x="868" y="2961"/>
                    </a:lnTo>
                    <a:lnTo>
                      <a:pt x="860" y="2895"/>
                    </a:lnTo>
                    <a:lnTo>
                      <a:pt x="850" y="2780"/>
                    </a:lnTo>
                    <a:lnTo>
                      <a:pt x="844" y="2610"/>
                    </a:lnTo>
                    <a:lnTo>
                      <a:pt x="850" y="2495"/>
                    </a:lnTo>
                    <a:lnTo>
                      <a:pt x="857" y="2439"/>
                    </a:lnTo>
                    <a:lnTo>
                      <a:pt x="856" y="2424"/>
                    </a:lnTo>
                    <a:lnTo>
                      <a:pt x="840" y="2398"/>
                    </a:lnTo>
                    <a:lnTo>
                      <a:pt x="828" y="2390"/>
                    </a:lnTo>
                    <a:lnTo>
                      <a:pt x="717" y="2318"/>
                    </a:lnTo>
                    <a:lnTo>
                      <a:pt x="506" y="2162"/>
                    </a:lnTo>
                    <a:lnTo>
                      <a:pt x="401" y="2082"/>
                    </a:lnTo>
                    <a:lnTo>
                      <a:pt x="382" y="2064"/>
                    </a:lnTo>
                    <a:lnTo>
                      <a:pt x="314" y="2010"/>
                    </a:lnTo>
                    <a:lnTo>
                      <a:pt x="264" y="1978"/>
                    </a:lnTo>
                    <a:lnTo>
                      <a:pt x="241" y="1969"/>
                    </a:lnTo>
                    <a:lnTo>
                      <a:pt x="294" y="1899"/>
                    </a:lnTo>
                    <a:lnTo>
                      <a:pt x="350" y="1830"/>
                    </a:lnTo>
                    <a:lnTo>
                      <a:pt x="510" y="1955"/>
                    </a:lnTo>
                    <a:lnTo>
                      <a:pt x="752" y="2141"/>
                    </a:lnTo>
                    <a:lnTo>
                      <a:pt x="909" y="2270"/>
                    </a:lnTo>
                    <a:lnTo>
                      <a:pt x="985" y="2338"/>
                    </a:lnTo>
                    <a:lnTo>
                      <a:pt x="999" y="2349"/>
                    </a:lnTo>
                    <a:lnTo>
                      <a:pt x="1034" y="2354"/>
                    </a:lnTo>
                    <a:lnTo>
                      <a:pt x="1053" y="2346"/>
                    </a:lnTo>
                    <a:lnTo>
                      <a:pt x="1132" y="2302"/>
                    </a:lnTo>
                    <a:lnTo>
                      <a:pt x="1280" y="2195"/>
                    </a:lnTo>
                    <a:lnTo>
                      <a:pt x="1418" y="2074"/>
                    </a:lnTo>
                    <a:lnTo>
                      <a:pt x="1548" y="1943"/>
                    </a:lnTo>
                    <a:lnTo>
                      <a:pt x="1610" y="1877"/>
                    </a:lnTo>
                    <a:lnTo>
                      <a:pt x="1617" y="1868"/>
                    </a:lnTo>
                    <a:lnTo>
                      <a:pt x="1624" y="1847"/>
                    </a:lnTo>
                    <a:lnTo>
                      <a:pt x="1626" y="1827"/>
                    </a:lnTo>
                    <a:lnTo>
                      <a:pt x="1617" y="1807"/>
                    </a:lnTo>
                    <a:lnTo>
                      <a:pt x="1610" y="1796"/>
                    </a:lnTo>
                    <a:lnTo>
                      <a:pt x="1420" y="1596"/>
                    </a:lnTo>
                    <a:lnTo>
                      <a:pt x="1231" y="1395"/>
                    </a:lnTo>
                    <a:lnTo>
                      <a:pt x="1201" y="1360"/>
                    </a:lnTo>
                    <a:lnTo>
                      <a:pt x="1132" y="1288"/>
                    </a:lnTo>
                    <a:lnTo>
                      <a:pt x="1082" y="1248"/>
                    </a:lnTo>
                    <a:lnTo>
                      <a:pt x="1056" y="1235"/>
                    </a:lnTo>
                    <a:lnTo>
                      <a:pt x="1244" y="1103"/>
                    </a:lnTo>
                    <a:lnTo>
                      <a:pt x="1430" y="964"/>
                    </a:lnTo>
                    <a:lnTo>
                      <a:pt x="1614" y="825"/>
                    </a:lnTo>
                    <a:lnTo>
                      <a:pt x="1885" y="607"/>
                    </a:lnTo>
                    <a:lnTo>
                      <a:pt x="2060" y="458"/>
                    </a:lnTo>
                    <a:lnTo>
                      <a:pt x="2145" y="380"/>
                    </a:lnTo>
                    <a:lnTo>
                      <a:pt x="2194" y="338"/>
                    </a:lnTo>
                    <a:lnTo>
                      <a:pt x="2299" y="235"/>
                    </a:lnTo>
                    <a:lnTo>
                      <a:pt x="2344" y="177"/>
                    </a:lnTo>
                    <a:lnTo>
                      <a:pt x="2367" y="138"/>
                    </a:lnTo>
                    <a:lnTo>
                      <a:pt x="2374" y="118"/>
                    </a:lnTo>
                    <a:lnTo>
                      <a:pt x="2422" y="140"/>
                    </a:lnTo>
                    <a:lnTo>
                      <a:pt x="2466" y="163"/>
                    </a:lnTo>
                    <a:lnTo>
                      <a:pt x="2534" y="206"/>
                    </a:lnTo>
                    <a:lnTo>
                      <a:pt x="2661" y="304"/>
                    </a:lnTo>
                    <a:lnTo>
                      <a:pt x="2721" y="354"/>
                    </a:lnTo>
                    <a:lnTo>
                      <a:pt x="2833" y="453"/>
                    </a:lnTo>
                    <a:lnTo>
                      <a:pt x="2944" y="554"/>
                    </a:lnTo>
                    <a:lnTo>
                      <a:pt x="2993" y="603"/>
                    </a:lnTo>
                    <a:lnTo>
                      <a:pt x="3048" y="646"/>
                    </a:lnTo>
                    <a:lnTo>
                      <a:pt x="2937" y="771"/>
                    </a:lnTo>
                    <a:lnTo>
                      <a:pt x="2708" y="1016"/>
                    </a:lnTo>
                    <a:lnTo>
                      <a:pt x="2474" y="1257"/>
                    </a:lnTo>
                    <a:lnTo>
                      <a:pt x="2233" y="1490"/>
                    </a:lnTo>
                    <a:lnTo>
                      <a:pt x="2112" y="1605"/>
                    </a:lnTo>
                    <a:lnTo>
                      <a:pt x="1987" y="1720"/>
                    </a:lnTo>
                    <a:lnTo>
                      <a:pt x="1732" y="1951"/>
                    </a:lnTo>
                    <a:lnTo>
                      <a:pt x="1467" y="2169"/>
                    </a:lnTo>
                    <a:lnTo>
                      <a:pt x="1261" y="2322"/>
                    </a:lnTo>
                    <a:lnTo>
                      <a:pt x="1120" y="2417"/>
                    </a:lnTo>
                    <a:lnTo>
                      <a:pt x="1047" y="2462"/>
                    </a:lnTo>
                    <a:lnTo>
                      <a:pt x="1047" y="2462"/>
                    </a:lnTo>
                    <a:lnTo>
                      <a:pt x="1047" y="2463"/>
                    </a:lnTo>
                    <a:lnTo>
                      <a:pt x="1033" y="2460"/>
                    </a:lnTo>
                    <a:lnTo>
                      <a:pt x="1012" y="2472"/>
                    </a:lnTo>
                    <a:lnTo>
                      <a:pt x="1005" y="2485"/>
                    </a:lnTo>
                    <a:lnTo>
                      <a:pt x="1004" y="2495"/>
                    </a:lnTo>
                    <a:close/>
                    <a:moveTo>
                      <a:pt x="3082" y="1081"/>
                    </a:moveTo>
                    <a:lnTo>
                      <a:pt x="3078" y="1147"/>
                    </a:lnTo>
                    <a:lnTo>
                      <a:pt x="3074" y="1213"/>
                    </a:lnTo>
                    <a:lnTo>
                      <a:pt x="3072" y="1247"/>
                    </a:lnTo>
                    <a:lnTo>
                      <a:pt x="3069" y="1280"/>
                    </a:lnTo>
                    <a:lnTo>
                      <a:pt x="3067" y="1301"/>
                    </a:lnTo>
                    <a:lnTo>
                      <a:pt x="3065" y="1316"/>
                    </a:lnTo>
                    <a:lnTo>
                      <a:pt x="3059" y="1320"/>
                    </a:lnTo>
                    <a:lnTo>
                      <a:pt x="3052" y="1334"/>
                    </a:lnTo>
                    <a:lnTo>
                      <a:pt x="3051" y="1343"/>
                    </a:lnTo>
                    <a:lnTo>
                      <a:pt x="3038" y="1349"/>
                    </a:lnTo>
                    <a:lnTo>
                      <a:pt x="3018" y="1372"/>
                    </a:lnTo>
                    <a:lnTo>
                      <a:pt x="3016" y="1389"/>
                    </a:lnTo>
                    <a:lnTo>
                      <a:pt x="3018" y="1366"/>
                    </a:lnTo>
                    <a:lnTo>
                      <a:pt x="3010" y="1369"/>
                    </a:lnTo>
                    <a:lnTo>
                      <a:pt x="2990" y="1393"/>
                    </a:lnTo>
                    <a:lnTo>
                      <a:pt x="2941" y="1444"/>
                    </a:lnTo>
                    <a:lnTo>
                      <a:pt x="2890" y="1493"/>
                    </a:lnTo>
                    <a:lnTo>
                      <a:pt x="2734" y="1637"/>
                    </a:lnTo>
                    <a:lnTo>
                      <a:pt x="2574" y="1779"/>
                    </a:lnTo>
                    <a:lnTo>
                      <a:pt x="2201" y="2110"/>
                    </a:lnTo>
                    <a:lnTo>
                      <a:pt x="1823" y="2434"/>
                    </a:lnTo>
                    <a:lnTo>
                      <a:pt x="1804" y="2451"/>
                    </a:lnTo>
                    <a:lnTo>
                      <a:pt x="1785" y="2467"/>
                    </a:lnTo>
                    <a:lnTo>
                      <a:pt x="1778" y="2349"/>
                    </a:lnTo>
                    <a:lnTo>
                      <a:pt x="1765" y="2231"/>
                    </a:lnTo>
                    <a:lnTo>
                      <a:pt x="1764" y="2181"/>
                    </a:lnTo>
                    <a:lnTo>
                      <a:pt x="1765" y="2130"/>
                    </a:lnTo>
                    <a:lnTo>
                      <a:pt x="1764" y="2118"/>
                    </a:lnTo>
                    <a:lnTo>
                      <a:pt x="1749" y="2105"/>
                    </a:lnTo>
                    <a:lnTo>
                      <a:pt x="1739" y="2103"/>
                    </a:lnTo>
                    <a:lnTo>
                      <a:pt x="1927" y="1936"/>
                    </a:lnTo>
                    <a:lnTo>
                      <a:pt x="2106" y="1769"/>
                    </a:lnTo>
                    <a:lnTo>
                      <a:pt x="2236" y="1651"/>
                    </a:lnTo>
                    <a:lnTo>
                      <a:pt x="2489" y="1406"/>
                    </a:lnTo>
                    <a:lnTo>
                      <a:pt x="2737" y="1157"/>
                    </a:lnTo>
                    <a:lnTo>
                      <a:pt x="2977" y="901"/>
                    </a:lnTo>
                    <a:lnTo>
                      <a:pt x="3095" y="770"/>
                    </a:lnTo>
                    <a:lnTo>
                      <a:pt x="3093" y="926"/>
                    </a:lnTo>
                    <a:lnTo>
                      <a:pt x="3082" y="10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6" name="Freeform 18"/>
              <p:cNvSpPr>
                <a:spLocks/>
              </p:cNvSpPr>
              <p:nvPr/>
            </p:nvSpPr>
            <p:spPr bwMode="auto">
              <a:xfrm>
                <a:off x="1398" y="2746"/>
                <a:ext cx="212" cy="132"/>
              </a:xfrm>
              <a:custGeom>
                <a:avLst/>
                <a:gdLst>
                  <a:gd name="T0" fmla="*/ 544 w 635"/>
                  <a:gd name="T1" fmla="*/ 0 h 398"/>
                  <a:gd name="T2" fmla="*/ 504 w 635"/>
                  <a:gd name="T3" fmla="*/ 18 h 398"/>
                  <a:gd name="T4" fmla="*/ 496 w 635"/>
                  <a:gd name="T5" fmla="*/ 52 h 398"/>
                  <a:gd name="T6" fmla="*/ 530 w 635"/>
                  <a:gd name="T7" fmla="*/ 177 h 398"/>
                  <a:gd name="T8" fmla="*/ 515 w 635"/>
                  <a:gd name="T9" fmla="*/ 226 h 398"/>
                  <a:gd name="T10" fmla="*/ 478 w 635"/>
                  <a:gd name="T11" fmla="*/ 262 h 398"/>
                  <a:gd name="T12" fmla="*/ 403 w 635"/>
                  <a:gd name="T13" fmla="*/ 291 h 398"/>
                  <a:gd name="T14" fmla="*/ 352 w 635"/>
                  <a:gd name="T15" fmla="*/ 272 h 398"/>
                  <a:gd name="T16" fmla="*/ 332 w 635"/>
                  <a:gd name="T17" fmla="*/ 226 h 398"/>
                  <a:gd name="T18" fmla="*/ 331 w 635"/>
                  <a:gd name="T19" fmla="*/ 198 h 398"/>
                  <a:gd name="T20" fmla="*/ 303 w 635"/>
                  <a:gd name="T21" fmla="*/ 164 h 398"/>
                  <a:gd name="T22" fmla="*/ 246 w 635"/>
                  <a:gd name="T23" fmla="*/ 180 h 398"/>
                  <a:gd name="T24" fmla="*/ 236 w 635"/>
                  <a:gd name="T25" fmla="*/ 209 h 398"/>
                  <a:gd name="T26" fmla="*/ 220 w 635"/>
                  <a:gd name="T27" fmla="*/ 268 h 398"/>
                  <a:gd name="T28" fmla="*/ 160 w 635"/>
                  <a:gd name="T29" fmla="*/ 310 h 398"/>
                  <a:gd name="T30" fmla="*/ 122 w 635"/>
                  <a:gd name="T31" fmla="*/ 304 h 398"/>
                  <a:gd name="T32" fmla="*/ 83 w 635"/>
                  <a:gd name="T33" fmla="*/ 270 h 398"/>
                  <a:gd name="T34" fmla="*/ 83 w 635"/>
                  <a:gd name="T35" fmla="*/ 182 h 398"/>
                  <a:gd name="T36" fmla="*/ 90 w 635"/>
                  <a:gd name="T37" fmla="*/ 149 h 398"/>
                  <a:gd name="T38" fmla="*/ 62 w 635"/>
                  <a:gd name="T39" fmla="*/ 126 h 398"/>
                  <a:gd name="T40" fmla="*/ 34 w 635"/>
                  <a:gd name="T41" fmla="*/ 139 h 398"/>
                  <a:gd name="T42" fmla="*/ 7 w 635"/>
                  <a:gd name="T43" fmla="*/ 193 h 398"/>
                  <a:gd name="T44" fmla="*/ 3 w 635"/>
                  <a:gd name="T45" fmla="*/ 268 h 398"/>
                  <a:gd name="T46" fmla="*/ 31 w 635"/>
                  <a:gd name="T47" fmla="*/ 336 h 398"/>
                  <a:gd name="T48" fmla="*/ 93 w 635"/>
                  <a:gd name="T49" fmla="*/ 383 h 398"/>
                  <a:gd name="T50" fmla="*/ 139 w 635"/>
                  <a:gd name="T51" fmla="*/ 398 h 398"/>
                  <a:gd name="T52" fmla="*/ 229 w 635"/>
                  <a:gd name="T53" fmla="*/ 383 h 398"/>
                  <a:gd name="T54" fmla="*/ 279 w 635"/>
                  <a:gd name="T55" fmla="*/ 339 h 398"/>
                  <a:gd name="T56" fmla="*/ 350 w 635"/>
                  <a:gd name="T57" fmla="*/ 379 h 398"/>
                  <a:gd name="T58" fmla="*/ 470 w 635"/>
                  <a:gd name="T59" fmla="*/ 375 h 398"/>
                  <a:gd name="T60" fmla="*/ 527 w 635"/>
                  <a:gd name="T61" fmla="*/ 350 h 398"/>
                  <a:gd name="T62" fmla="*/ 600 w 635"/>
                  <a:gd name="T63" fmla="*/ 271 h 398"/>
                  <a:gd name="T64" fmla="*/ 635 w 635"/>
                  <a:gd name="T65" fmla="*/ 166 h 398"/>
                  <a:gd name="T66" fmla="*/ 614 w 635"/>
                  <a:gd name="T67" fmla="*/ 64 h 398"/>
                  <a:gd name="T68" fmla="*/ 555 w 635"/>
                  <a:gd name="T69" fmla="*/ 6 h 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635" h="398">
                    <a:moveTo>
                      <a:pt x="555" y="6"/>
                    </a:moveTo>
                    <a:lnTo>
                      <a:pt x="544" y="0"/>
                    </a:lnTo>
                    <a:lnTo>
                      <a:pt x="521" y="3"/>
                    </a:lnTo>
                    <a:lnTo>
                      <a:pt x="504" y="18"/>
                    </a:lnTo>
                    <a:lnTo>
                      <a:pt x="495" y="39"/>
                    </a:lnTo>
                    <a:lnTo>
                      <a:pt x="496" y="52"/>
                    </a:lnTo>
                    <a:lnTo>
                      <a:pt x="514" y="113"/>
                    </a:lnTo>
                    <a:lnTo>
                      <a:pt x="530" y="177"/>
                    </a:lnTo>
                    <a:lnTo>
                      <a:pt x="527" y="202"/>
                    </a:lnTo>
                    <a:lnTo>
                      <a:pt x="515" y="226"/>
                    </a:lnTo>
                    <a:lnTo>
                      <a:pt x="494" y="251"/>
                    </a:lnTo>
                    <a:lnTo>
                      <a:pt x="478" y="262"/>
                    </a:lnTo>
                    <a:lnTo>
                      <a:pt x="453" y="278"/>
                    </a:lnTo>
                    <a:lnTo>
                      <a:pt x="403" y="291"/>
                    </a:lnTo>
                    <a:lnTo>
                      <a:pt x="370" y="284"/>
                    </a:lnTo>
                    <a:lnTo>
                      <a:pt x="352" y="272"/>
                    </a:lnTo>
                    <a:lnTo>
                      <a:pt x="339" y="252"/>
                    </a:lnTo>
                    <a:lnTo>
                      <a:pt x="332" y="226"/>
                    </a:lnTo>
                    <a:lnTo>
                      <a:pt x="332" y="209"/>
                    </a:lnTo>
                    <a:lnTo>
                      <a:pt x="331" y="198"/>
                    </a:lnTo>
                    <a:lnTo>
                      <a:pt x="324" y="180"/>
                    </a:lnTo>
                    <a:lnTo>
                      <a:pt x="303" y="164"/>
                    </a:lnTo>
                    <a:lnTo>
                      <a:pt x="268" y="164"/>
                    </a:lnTo>
                    <a:lnTo>
                      <a:pt x="246" y="180"/>
                    </a:lnTo>
                    <a:lnTo>
                      <a:pt x="237" y="198"/>
                    </a:lnTo>
                    <a:lnTo>
                      <a:pt x="236" y="209"/>
                    </a:lnTo>
                    <a:lnTo>
                      <a:pt x="233" y="231"/>
                    </a:lnTo>
                    <a:lnTo>
                      <a:pt x="220" y="268"/>
                    </a:lnTo>
                    <a:lnTo>
                      <a:pt x="196" y="297"/>
                    </a:lnTo>
                    <a:lnTo>
                      <a:pt x="160" y="310"/>
                    </a:lnTo>
                    <a:lnTo>
                      <a:pt x="137" y="307"/>
                    </a:lnTo>
                    <a:lnTo>
                      <a:pt x="122" y="304"/>
                    </a:lnTo>
                    <a:lnTo>
                      <a:pt x="102" y="294"/>
                    </a:lnTo>
                    <a:lnTo>
                      <a:pt x="83" y="270"/>
                    </a:lnTo>
                    <a:lnTo>
                      <a:pt x="76" y="228"/>
                    </a:lnTo>
                    <a:lnTo>
                      <a:pt x="83" y="182"/>
                    </a:lnTo>
                    <a:lnTo>
                      <a:pt x="88" y="162"/>
                    </a:lnTo>
                    <a:lnTo>
                      <a:pt x="90" y="149"/>
                    </a:lnTo>
                    <a:lnTo>
                      <a:pt x="80" y="131"/>
                    </a:lnTo>
                    <a:lnTo>
                      <a:pt x="62" y="126"/>
                    </a:lnTo>
                    <a:lnTo>
                      <a:pt x="43" y="130"/>
                    </a:lnTo>
                    <a:lnTo>
                      <a:pt x="34" y="139"/>
                    </a:lnTo>
                    <a:lnTo>
                      <a:pt x="23" y="157"/>
                    </a:lnTo>
                    <a:lnTo>
                      <a:pt x="7" y="193"/>
                    </a:lnTo>
                    <a:lnTo>
                      <a:pt x="0" y="232"/>
                    </a:lnTo>
                    <a:lnTo>
                      <a:pt x="3" y="268"/>
                    </a:lnTo>
                    <a:lnTo>
                      <a:pt x="13" y="304"/>
                    </a:lnTo>
                    <a:lnTo>
                      <a:pt x="31" y="336"/>
                    </a:lnTo>
                    <a:lnTo>
                      <a:pt x="59" y="362"/>
                    </a:lnTo>
                    <a:lnTo>
                      <a:pt x="93" y="383"/>
                    </a:lnTo>
                    <a:lnTo>
                      <a:pt x="113" y="390"/>
                    </a:lnTo>
                    <a:lnTo>
                      <a:pt x="139" y="398"/>
                    </a:lnTo>
                    <a:lnTo>
                      <a:pt x="187" y="398"/>
                    </a:lnTo>
                    <a:lnTo>
                      <a:pt x="229" y="383"/>
                    </a:lnTo>
                    <a:lnTo>
                      <a:pt x="265" y="356"/>
                    </a:lnTo>
                    <a:lnTo>
                      <a:pt x="279" y="339"/>
                    </a:lnTo>
                    <a:lnTo>
                      <a:pt x="299" y="356"/>
                    </a:lnTo>
                    <a:lnTo>
                      <a:pt x="350" y="379"/>
                    </a:lnTo>
                    <a:lnTo>
                      <a:pt x="409" y="386"/>
                    </a:lnTo>
                    <a:lnTo>
                      <a:pt x="470" y="375"/>
                    </a:lnTo>
                    <a:lnTo>
                      <a:pt x="502" y="362"/>
                    </a:lnTo>
                    <a:lnTo>
                      <a:pt x="527" y="350"/>
                    </a:lnTo>
                    <a:lnTo>
                      <a:pt x="567" y="316"/>
                    </a:lnTo>
                    <a:lnTo>
                      <a:pt x="600" y="271"/>
                    </a:lnTo>
                    <a:lnTo>
                      <a:pt x="623" y="221"/>
                    </a:lnTo>
                    <a:lnTo>
                      <a:pt x="635" y="166"/>
                    </a:lnTo>
                    <a:lnTo>
                      <a:pt x="632" y="113"/>
                    </a:lnTo>
                    <a:lnTo>
                      <a:pt x="614" y="64"/>
                    </a:lnTo>
                    <a:lnTo>
                      <a:pt x="581" y="23"/>
                    </a:lnTo>
                    <a:lnTo>
                      <a:pt x="555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7" name="Freeform 19"/>
              <p:cNvSpPr>
                <a:spLocks/>
              </p:cNvSpPr>
              <p:nvPr/>
            </p:nvSpPr>
            <p:spPr bwMode="auto">
              <a:xfrm>
                <a:off x="1655" y="2515"/>
                <a:ext cx="176" cy="179"/>
              </a:xfrm>
              <a:custGeom>
                <a:avLst/>
                <a:gdLst>
                  <a:gd name="T0" fmla="*/ 301 w 528"/>
                  <a:gd name="T1" fmla="*/ 1 h 538"/>
                  <a:gd name="T2" fmla="*/ 268 w 528"/>
                  <a:gd name="T3" fmla="*/ 27 h 538"/>
                  <a:gd name="T4" fmla="*/ 273 w 528"/>
                  <a:gd name="T5" fmla="*/ 82 h 538"/>
                  <a:gd name="T6" fmla="*/ 298 w 528"/>
                  <a:gd name="T7" fmla="*/ 95 h 538"/>
                  <a:gd name="T8" fmla="*/ 373 w 528"/>
                  <a:gd name="T9" fmla="*/ 112 h 538"/>
                  <a:gd name="T10" fmla="*/ 419 w 528"/>
                  <a:gd name="T11" fmla="*/ 145 h 538"/>
                  <a:gd name="T12" fmla="*/ 423 w 528"/>
                  <a:gd name="T13" fmla="*/ 191 h 538"/>
                  <a:gd name="T14" fmla="*/ 409 w 528"/>
                  <a:gd name="T15" fmla="*/ 220 h 538"/>
                  <a:gd name="T16" fmla="*/ 357 w 528"/>
                  <a:gd name="T17" fmla="*/ 265 h 538"/>
                  <a:gd name="T18" fmla="*/ 245 w 528"/>
                  <a:gd name="T19" fmla="*/ 269 h 538"/>
                  <a:gd name="T20" fmla="*/ 207 w 528"/>
                  <a:gd name="T21" fmla="*/ 256 h 538"/>
                  <a:gd name="T22" fmla="*/ 188 w 528"/>
                  <a:gd name="T23" fmla="*/ 250 h 538"/>
                  <a:gd name="T24" fmla="*/ 150 w 528"/>
                  <a:gd name="T25" fmla="*/ 268 h 538"/>
                  <a:gd name="T26" fmla="*/ 141 w 528"/>
                  <a:gd name="T27" fmla="*/ 324 h 538"/>
                  <a:gd name="T28" fmla="*/ 161 w 528"/>
                  <a:gd name="T29" fmla="*/ 341 h 538"/>
                  <a:gd name="T30" fmla="*/ 173 w 528"/>
                  <a:gd name="T31" fmla="*/ 347 h 538"/>
                  <a:gd name="T32" fmla="*/ 178 w 528"/>
                  <a:gd name="T33" fmla="*/ 348 h 538"/>
                  <a:gd name="T34" fmla="*/ 184 w 528"/>
                  <a:gd name="T35" fmla="*/ 351 h 538"/>
                  <a:gd name="T36" fmla="*/ 220 w 528"/>
                  <a:gd name="T37" fmla="*/ 367 h 538"/>
                  <a:gd name="T38" fmla="*/ 243 w 528"/>
                  <a:gd name="T39" fmla="*/ 399 h 538"/>
                  <a:gd name="T40" fmla="*/ 180 w 528"/>
                  <a:gd name="T41" fmla="*/ 443 h 538"/>
                  <a:gd name="T42" fmla="*/ 131 w 528"/>
                  <a:gd name="T43" fmla="*/ 456 h 538"/>
                  <a:gd name="T44" fmla="*/ 62 w 528"/>
                  <a:gd name="T45" fmla="*/ 456 h 538"/>
                  <a:gd name="T46" fmla="*/ 50 w 528"/>
                  <a:gd name="T47" fmla="*/ 443 h 538"/>
                  <a:gd name="T48" fmla="*/ 10 w 528"/>
                  <a:gd name="T49" fmla="*/ 446 h 538"/>
                  <a:gd name="T50" fmla="*/ 3 w 528"/>
                  <a:gd name="T51" fmla="*/ 475 h 538"/>
                  <a:gd name="T52" fmla="*/ 45 w 528"/>
                  <a:gd name="T53" fmla="*/ 525 h 538"/>
                  <a:gd name="T54" fmla="*/ 134 w 528"/>
                  <a:gd name="T55" fmla="*/ 538 h 538"/>
                  <a:gd name="T56" fmla="*/ 190 w 528"/>
                  <a:gd name="T57" fmla="*/ 528 h 538"/>
                  <a:gd name="T58" fmla="*/ 302 w 528"/>
                  <a:gd name="T59" fmla="*/ 465 h 538"/>
                  <a:gd name="T60" fmla="*/ 355 w 528"/>
                  <a:gd name="T61" fmla="*/ 383 h 538"/>
                  <a:gd name="T62" fmla="*/ 357 w 528"/>
                  <a:gd name="T63" fmla="*/ 366 h 538"/>
                  <a:gd name="T64" fmla="*/ 425 w 528"/>
                  <a:gd name="T65" fmla="*/ 341 h 538"/>
                  <a:gd name="T66" fmla="*/ 497 w 528"/>
                  <a:gd name="T67" fmla="*/ 271 h 538"/>
                  <a:gd name="T68" fmla="*/ 520 w 528"/>
                  <a:gd name="T69" fmla="*/ 220 h 538"/>
                  <a:gd name="T70" fmla="*/ 520 w 528"/>
                  <a:gd name="T71" fmla="*/ 127 h 538"/>
                  <a:gd name="T72" fmla="*/ 469 w 528"/>
                  <a:gd name="T73" fmla="*/ 53 h 538"/>
                  <a:gd name="T74" fmla="*/ 384 w 528"/>
                  <a:gd name="T75" fmla="*/ 9 h 538"/>
                  <a:gd name="T76" fmla="*/ 311 w 528"/>
                  <a:gd name="T77" fmla="*/ 0 h 5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28" h="538">
                    <a:moveTo>
                      <a:pt x="311" y="0"/>
                    </a:moveTo>
                    <a:lnTo>
                      <a:pt x="301" y="1"/>
                    </a:lnTo>
                    <a:lnTo>
                      <a:pt x="285" y="9"/>
                    </a:lnTo>
                    <a:lnTo>
                      <a:pt x="268" y="27"/>
                    </a:lnTo>
                    <a:lnTo>
                      <a:pt x="263" y="60"/>
                    </a:lnTo>
                    <a:lnTo>
                      <a:pt x="273" y="82"/>
                    </a:lnTo>
                    <a:lnTo>
                      <a:pt x="288" y="92"/>
                    </a:lnTo>
                    <a:lnTo>
                      <a:pt x="298" y="95"/>
                    </a:lnTo>
                    <a:lnTo>
                      <a:pt x="321" y="99"/>
                    </a:lnTo>
                    <a:lnTo>
                      <a:pt x="373" y="112"/>
                    </a:lnTo>
                    <a:lnTo>
                      <a:pt x="404" y="129"/>
                    </a:lnTo>
                    <a:lnTo>
                      <a:pt x="419" y="145"/>
                    </a:lnTo>
                    <a:lnTo>
                      <a:pt x="426" y="165"/>
                    </a:lnTo>
                    <a:lnTo>
                      <a:pt x="423" y="191"/>
                    </a:lnTo>
                    <a:lnTo>
                      <a:pt x="416" y="206"/>
                    </a:lnTo>
                    <a:lnTo>
                      <a:pt x="409" y="220"/>
                    </a:lnTo>
                    <a:lnTo>
                      <a:pt x="391" y="242"/>
                    </a:lnTo>
                    <a:lnTo>
                      <a:pt x="357" y="265"/>
                    </a:lnTo>
                    <a:lnTo>
                      <a:pt x="302" y="276"/>
                    </a:lnTo>
                    <a:lnTo>
                      <a:pt x="245" y="269"/>
                    </a:lnTo>
                    <a:lnTo>
                      <a:pt x="217" y="260"/>
                    </a:lnTo>
                    <a:lnTo>
                      <a:pt x="207" y="256"/>
                    </a:lnTo>
                    <a:lnTo>
                      <a:pt x="199" y="253"/>
                    </a:lnTo>
                    <a:lnTo>
                      <a:pt x="188" y="250"/>
                    </a:lnTo>
                    <a:lnTo>
                      <a:pt x="171" y="253"/>
                    </a:lnTo>
                    <a:lnTo>
                      <a:pt x="150" y="268"/>
                    </a:lnTo>
                    <a:lnTo>
                      <a:pt x="135" y="299"/>
                    </a:lnTo>
                    <a:lnTo>
                      <a:pt x="141" y="324"/>
                    </a:lnTo>
                    <a:lnTo>
                      <a:pt x="151" y="337"/>
                    </a:lnTo>
                    <a:lnTo>
                      <a:pt x="161" y="341"/>
                    </a:lnTo>
                    <a:lnTo>
                      <a:pt x="167" y="344"/>
                    </a:lnTo>
                    <a:lnTo>
                      <a:pt x="173" y="347"/>
                    </a:lnTo>
                    <a:lnTo>
                      <a:pt x="173" y="347"/>
                    </a:lnTo>
                    <a:lnTo>
                      <a:pt x="178" y="348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220" y="367"/>
                    </a:lnTo>
                    <a:lnTo>
                      <a:pt x="252" y="386"/>
                    </a:lnTo>
                    <a:lnTo>
                      <a:pt x="243" y="399"/>
                    </a:lnTo>
                    <a:lnTo>
                      <a:pt x="220" y="420"/>
                    </a:lnTo>
                    <a:lnTo>
                      <a:pt x="180" y="443"/>
                    </a:lnTo>
                    <a:lnTo>
                      <a:pt x="150" y="452"/>
                    </a:lnTo>
                    <a:lnTo>
                      <a:pt x="131" y="456"/>
                    </a:lnTo>
                    <a:lnTo>
                      <a:pt x="85" y="459"/>
                    </a:lnTo>
                    <a:lnTo>
                      <a:pt x="62" y="456"/>
                    </a:lnTo>
                    <a:lnTo>
                      <a:pt x="57" y="453"/>
                    </a:lnTo>
                    <a:lnTo>
                      <a:pt x="50" y="443"/>
                    </a:lnTo>
                    <a:lnTo>
                      <a:pt x="30" y="438"/>
                    </a:lnTo>
                    <a:lnTo>
                      <a:pt x="10" y="446"/>
                    </a:lnTo>
                    <a:lnTo>
                      <a:pt x="0" y="463"/>
                    </a:lnTo>
                    <a:lnTo>
                      <a:pt x="3" y="475"/>
                    </a:lnTo>
                    <a:lnTo>
                      <a:pt x="13" y="498"/>
                    </a:lnTo>
                    <a:lnTo>
                      <a:pt x="45" y="525"/>
                    </a:lnTo>
                    <a:lnTo>
                      <a:pt x="88" y="537"/>
                    </a:lnTo>
                    <a:lnTo>
                      <a:pt x="134" y="538"/>
                    </a:lnTo>
                    <a:lnTo>
                      <a:pt x="155" y="534"/>
                    </a:lnTo>
                    <a:lnTo>
                      <a:pt x="190" y="528"/>
                    </a:lnTo>
                    <a:lnTo>
                      <a:pt x="250" y="504"/>
                    </a:lnTo>
                    <a:lnTo>
                      <a:pt x="302" y="465"/>
                    </a:lnTo>
                    <a:lnTo>
                      <a:pt x="341" y="414"/>
                    </a:lnTo>
                    <a:lnTo>
                      <a:pt x="355" y="383"/>
                    </a:lnTo>
                    <a:lnTo>
                      <a:pt x="358" y="374"/>
                    </a:lnTo>
                    <a:lnTo>
                      <a:pt x="357" y="366"/>
                    </a:lnTo>
                    <a:lnTo>
                      <a:pt x="381" y="360"/>
                    </a:lnTo>
                    <a:lnTo>
                      <a:pt x="425" y="341"/>
                    </a:lnTo>
                    <a:lnTo>
                      <a:pt x="463" y="311"/>
                    </a:lnTo>
                    <a:lnTo>
                      <a:pt x="497" y="271"/>
                    </a:lnTo>
                    <a:lnTo>
                      <a:pt x="509" y="246"/>
                    </a:lnTo>
                    <a:lnTo>
                      <a:pt x="520" y="220"/>
                    </a:lnTo>
                    <a:lnTo>
                      <a:pt x="528" y="171"/>
                    </a:lnTo>
                    <a:lnTo>
                      <a:pt x="520" y="127"/>
                    </a:lnTo>
                    <a:lnTo>
                      <a:pt x="499" y="86"/>
                    </a:lnTo>
                    <a:lnTo>
                      <a:pt x="469" y="53"/>
                    </a:lnTo>
                    <a:lnTo>
                      <a:pt x="430" y="26"/>
                    </a:lnTo>
                    <a:lnTo>
                      <a:pt x="384" y="9"/>
                    </a:lnTo>
                    <a:lnTo>
                      <a:pt x="337" y="0"/>
                    </a:lnTo>
                    <a:lnTo>
                      <a:pt x="31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8" name="Freeform 20"/>
              <p:cNvSpPr>
                <a:spLocks/>
              </p:cNvSpPr>
              <p:nvPr/>
            </p:nvSpPr>
            <p:spPr bwMode="auto">
              <a:xfrm>
                <a:off x="1665" y="2702"/>
                <a:ext cx="205" cy="210"/>
              </a:xfrm>
              <a:custGeom>
                <a:avLst/>
                <a:gdLst>
                  <a:gd name="T0" fmla="*/ 388 w 613"/>
                  <a:gd name="T1" fmla="*/ 3 h 630"/>
                  <a:gd name="T2" fmla="*/ 357 w 613"/>
                  <a:gd name="T3" fmla="*/ 52 h 630"/>
                  <a:gd name="T4" fmla="*/ 381 w 613"/>
                  <a:gd name="T5" fmla="*/ 89 h 630"/>
                  <a:gd name="T6" fmla="*/ 466 w 613"/>
                  <a:gd name="T7" fmla="*/ 128 h 630"/>
                  <a:gd name="T8" fmla="*/ 511 w 613"/>
                  <a:gd name="T9" fmla="*/ 174 h 630"/>
                  <a:gd name="T10" fmla="*/ 506 w 613"/>
                  <a:gd name="T11" fmla="*/ 230 h 630"/>
                  <a:gd name="T12" fmla="*/ 486 w 613"/>
                  <a:gd name="T13" fmla="*/ 265 h 630"/>
                  <a:gd name="T14" fmla="*/ 431 w 613"/>
                  <a:gd name="T15" fmla="*/ 307 h 630"/>
                  <a:gd name="T16" fmla="*/ 349 w 613"/>
                  <a:gd name="T17" fmla="*/ 312 h 630"/>
                  <a:gd name="T18" fmla="*/ 257 w 613"/>
                  <a:gd name="T19" fmla="*/ 265 h 630"/>
                  <a:gd name="T20" fmla="*/ 253 w 613"/>
                  <a:gd name="T21" fmla="*/ 260 h 630"/>
                  <a:gd name="T22" fmla="*/ 239 w 613"/>
                  <a:gd name="T23" fmla="*/ 252 h 630"/>
                  <a:gd name="T24" fmla="*/ 198 w 613"/>
                  <a:gd name="T25" fmla="*/ 256 h 630"/>
                  <a:gd name="T26" fmla="*/ 175 w 613"/>
                  <a:gd name="T27" fmla="*/ 311 h 630"/>
                  <a:gd name="T28" fmla="*/ 188 w 613"/>
                  <a:gd name="T29" fmla="*/ 334 h 630"/>
                  <a:gd name="T30" fmla="*/ 214 w 613"/>
                  <a:gd name="T31" fmla="*/ 354 h 630"/>
                  <a:gd name="T32" fmla="*/ 256 w 613"/>
                  <a:gd name="T33" fmla="*/ 422 h 630"/>
                  <a:gd name="T34" fmla="*/ 224 w 613"/>
                  <a:gd name="T35" fmla="*/ 512 h 630"/>
                  <a:gd name="T36" fmla="*/ 180 w 613"/>
                  <a:gd name="T37" fmla="*/ 543 h 630"/>
                  <a:gd name="T38" fmla="*/ 119 w 613"/>
                  <a:gd name="T39" fmla="*/ 547 h 630"/>
                  <a:gd name="T40" fmla="*/ 72 w 613"/>
                  <a:gd name="T41" fmla="*/ 495 h 630"/>
                  <a:gd name="T42" fmla="*/ 51 w 613"/>
                  <a:gd name="T43" fmla="*/ 397 h 630"/>
                  <a:gd name="T44" fmla="*/ 37 w 613"/>
                  <a:gd name="T45" fmla="*/ 374 h 630"/>
                  <a:gd name="T46" fmla="*/ 5 w 613"/>
                  <a:gd name="T47" fmla="*/ 387 h 630"/>
                  <a:gd name="T48" fmla="*/ 0 w 613"/>
                  <a:gd name="T49" fmla="*/ 425 h 630"/>
                  <a:gd name="T50" fmla="*/ 13 w 613"/>
                  <a:gd name="T51" fmla="*/ 540 h 630"/>
                  <a:gd name="T52" fmla="*/ 66 w 613"/>
                  <a:gd name="T53" fmla="*/ 607 h 630"/>
                  <a:gd name="T54" fmla="*/ 131 w 613"/>
                  <a:gd name="T55" fmla="*/ 630 h 630"/>
                  <a:gd name="T56" fmla="*/ 220 w 613"/>
                  <a:gd name="T57" fmla="*/ 615 h 630"/>
                  <a:gd name="T58" fmla="*/ 263 w 613"/>
                  <a:gd name="T59" fmla="*/ 594 h 630"/>
                  <a:gd name="T60" fmla="*/ 329 w 613"/>
                  <a:gd name="T61" fmla="*/ 522 h 630"/>
                  <a:gd name="T62" fmla="*/ 352 w 613"/>
                  <a:gd name="T63" fmla="*/ 452 h 630"/>
                  <a:gd name="T64" fmla="*/ 352 w 613"/>
                  <a:gd name="T65" fmla="*/ 410 h 630"/>
                  <a:gd name="T66" fmla="*/ 446 w 613"/>
                  <a:gd name="T67" fmla="*/ 404 h 630"/>
                  <a:gd name="T68" fmla="*/ 555 w 613"/>
                  <a:gd name="T69" fmla="*/ 338 h 630"/>
                  <a:gd name="T70" fmla="*/ 594 w 613"/>
                  <a:gd name="T71" fmla="*/ 283 h 630"/>
                  <a:gd name="T72" fmla="*/ 613 w 613"/>
                  <a:gd name="T73" fmla="*/ 177 h 630"/>
                  <a:gd name="T74" fmla="*/ 574 w 613"/>
                  <a:gd name="T75" fmla="*/ 82 h 630"/>
                  <a:gd name="T76" fmla="*/ 489 w 613"/>
                  <a:gd name="T77" fmla="*/ 17 h 630"/>
                  <a:gd name="T78" fmla="*/ 404 w 613"/>
                  <a:gd name="T79" fmla="*/ 0 h 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13" h="630">
                    <a:moveTo>
                      <a:pt x="404" y="0"/>
                    </a:moveTo>
                    <a:lnTo>
                      <a:pt x="388" y="3"/>
                    </a:lnTo>
                    <a:lnTo>
                      <a:pt x="365" y="21"/>
                    </a:lnTo>
                    <a:lnTo>
                      <a:pt x="357" y="52"/>
                    </a:lnTo>
                    <a:lnTo>
                      <a:pt x="367" y="79"/>
                    </a:lnTo>
                    <a:lnTo>
                      <a:pt x="381" y="89"/>
                    </a:lnTo>
                    <a:lnTo>
                      <a:pt x="410" y="101"/>
                    </a:lnTo>
                    <a:lnTo>
                      <a:pt x="466" y="128"/>
                    </a:lnTo>
                    <a:lnTo>
                      <a:pt x="498" y="152"/>
                    </a:lnTo>
                    <a:lnTo>
                      <a:pt x="511" y="174"/>
                    </a:lnTo>
                    <a:lnTo>
                      <a:pt x="515" y="200"/>
                    </a:lnTo>
                    <a:lnTo>
                      <a:pt x="506" y="230"/>
                    </a:lnTo>
                    <a:lnTo>
                      <a:pt x="498" y="249"/>
                    </a:lnTo>
                    <a:lnTo>
                      <a:pt x="486" y="265"/>
                    </a:lnTo>
                    <a:lnTo>
                      <a:pt x="462" y="291"/>
                    </a:lnTo>
                    <a:lnTo>
                      <a:pt x="431" y="307"/>
                    </a:lnTo>
                    <a:lnTo>
                      <a:pt x="400" y="314"/>
                    </a:lnTo>
                    <a:lnTo>
                      <a:pt x="349" y="312"/>
                    </a:lnTo>
                    <a:lnTo>
                      <a:pt x="285" y="286"/>
                    </a:lnTo>
                    <a:lnTo>
                      <a:pt x="257" y="265"/>
                    </a:lnTo>
                    <a:lnTo>
                      <a:pt x="257" y="265"/>
                    </a:lnTo>
                    <a:lnTo>
                      <a:pt x="253" y="260"/>
                    </a:lnTo>
                    <a:lnTo>
                      <a:pt x="247" y="258"/>
                    </a:lnTo>
                    <a:lnTo>
                      <a:pt x="239" y="252"/>
                    </a:lnTo>
                    <a:lnTo>
                      <a:pt x="223" y="249"/>
                    </a:lnTo>
                    <a:lnTo>
                      <a:pt x="198" y="256"/>
                    </a:lnTo>
                    <a:lnTo>
                      <a:pt x="177" y="285"/>
                    </a:lnTo>
                    <a:lnTo>
                      <a:pt x="175" y="311"/>
                    </a:lnTo>
                    <a:lnTo>
                      <a:pt x="181" y="327"/>
                    </a:lnTo>
                    <a:lnTo>
                      <a:pt x="188" y="334"/>
                    </a:lnTo>
                    <a:lnTo>
                      <a:pt x="201" y="344"/>
                    </a:lnTo>
                    <a:lnTo>
                      <a:pt x="214" y="354"/>
                    </a:lnTo>
                    <a:lnTo>
                      <a:pt x="234" y="376"/>
                    </a:lnTo>
                    <a:lnTo>
                      <a:pt x="256" y="422"/>
                    </a:lnTo>
                    <a:lnTo>
                      <a:pt x="253" y="469"/>
                    </a:lnTo>
                    <a:lnTo>
                      <a:pt x="224" y="512"/>
                    </a:lnTo>
                    <a:lnTo>
                      <a:pt x="198" y="531"/>
                    </a:lnTo>
                    <a:lnTo>
                      <a:pt x="180" y="543"/>
                    </a:lnTo>
                    <a:lnTo>
                      <a:pt x="146" y="551"/>
                    </a:lnTo>
                    <a:lnTo>
                      <a:pt x="119" y="547"/>
                    </a:lnTo>
                    <a:lnTo>
                      <a:pt x="96" y="533"/>
                    </a:lnTo>
                    <a:lnTo>
                      <a:pt x="72" y="495"/>
                    </a:lnTo>
                    <a:lnTo>
                      <a:pt x="54" y="430"/>
                    </a:lnTo>
                    <a:lnTo>
                      <a:pt x="51" y="397"/>
                    </a:lnTo>
                    <a:lnTo>
                      <a:pt x="50" y="386"/>
                    </a:lnTo>
                    <a:lnTo>
                      <a:pt x="37" y="374"/>
                    </a:lnTo>
                    <a:lnTo>
                      <a:pt x="20" y="374"/>
                    </a:lnTo>
                    <a:lnTo>
                      <a:pt x="5" y="387"/>
                    </a:lnTo>
                    <a:lnTo>
                      <a:pt x="2" y="397"/>
                    </a:lnTo>
                    <a:lnTo>
                      <a:pt x="0" y="425"/>
                    </a:lnTo>
                    <a:lnTo>
                      <a:pt x="1" y="484"/>
                    </a:lnTo>
                    <a:lnTo>
                      <a:pt x="13" y="540"/>
                    </a:lnTo>
                    <a:lnTo>
                      <a:pt x="43" y="589"/>
                    </a:lnTo>
                    <a:lnTo>
                      <a:pt x="66" y="607"/>
                    </a:lnTo>
                    <a:lnTo>
                      <a:pt x="87" y="619"/>
                    </a:lnTo>
                    <a:lnTo>
                      <a:pt x="131" y="630"/>
                    </a:lnTo>
                    <a:lnTo>
                      <a:pt x="175" y="628"/>
                    </a:lnTo>
                    <a:lnTo>
                      <a:pt x="220" y="615"/>
                    </a:lnTo>
                    <a:lnTo>
                      <a:pt x="241" y="606"/>
                    </a:lnTo>
                    <a:lnTo>
                      <a:pt x="263" y="594"/>
                    </a:lnTo>
                    <a:lnTo>
                      <a:pt x="300" y="561"/>
                    </a:lnTo>
                    <a:lnTo>
                      <a:pt x="329" y="522"/>
                    </a:lnTo>
                    <a:lnTo>
                      <a:pt x="348" y="476"/>
                    </a:lnTo>
                    <a:lnTo>
                      <a:pt x="352" y="452"/>
                    </a:lnTo>
                    <a:lnTo>
                      <a:pt x="355" y="430"/>
                    </a:lnTo>
                    <a:lnTo>
                      <a:pt x="352" y="410"/>
                    </a:lnTo>
                    <a:lnTo>
                      <a:pt x="384" y="413"/>
                    </a:lnTo>
                    <a:lnTo>
                      <a:pt x="446" y="404"/>
                    </a:lnTo>
                    <a:lnTo>
                      <a:pt x="505" y="380"/>
                    </a:lnTo>
                    <a:lnTo>
                      <a:pt x="555" y="338"/>
                    </a:lnTo>
                    <a:lnTo>
                      <a:pt x="577" y="309"/>
                    </a:lnTo>
                    <a:lnTo>
                      <a:pt x="594" y="283"/>
                    </a:lnTo>
                    <a:lnTo>
                      <a:pt x="611" y="230"/>
                    </a:lnTo>
                    <a:lnTo>
                      <a:pt x="613" y="177"/>
                    </a:lnTo>
                    <a:lnTo>
                      <a:pt x="600" y="127"/>
                    </a:lnTo>
                    <a:lnTo>
                      <a:pt x="574" y="82"/>
                    </a:lnTo>
                    <a:lnTo>
                      <a:pt x="537" y="44"/>
                    </a:lnTo>
                    <a:lnTo>
                      <a:pt x="489" y="17"/>
                    </a:lnTo>
                    <a:lnTo>
                      <a:pt x="434" y="1"/>
                    </a:lnTo>
                    <a:lnTo>
                      <a:pt x="40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72" name="Group 31"/>
            <p:cNvGrpSpPr>
              <a:grpSpLocks noChangeAspect="1"/>
            </p:cNvGrpSpPr>
            <p:nvPr/>
          </p:nvGrpSpPr>
          <p:grpSpPr bwMode="auto">
            <a:xfrm>
              <a:off x="594443" y="5066831"/>
              <a:ext cx="167284" cy="203007"/>
              <a:chOff x="2647" y="1727"/>
              <a:chExt cx="192" cy="233"/>
            </a:xfrm>
            <a:solidFill>
              <a:schemeClr val="bg1">
                <a:lumMod val="85000"/>
              </a:schemeClr>
            </a:solidFill>
          </p:grpSpPr>
          <p:sp>
            <p:nvSpPr>
              <p:cNvPr id="73" name="Freeform 32"/>
              <p:cNvSpPr>
                <a:spLocks/>
              </p:cNvSpPr>
              <p:nvPr/>
            </p:nvSpPr>
            <p:spPr bwMode="auto">
              <a:xfrm>
                <a:off x="2699" y="1727"/>
                <a:ext cx="140" cy="152"/>
              </a:xfrm>
              <a:custGeom>
                <a:avLst/>
                <a:gdLst>
                  <a:gd name="T0" fmla="*/ 94 w 421"/>
                  <a:gd name="T1" fmla="*/ 455 h 455"/>
                  <a:gd name="T2" fmla="*/ 0 w 421"/>
                  <a:gd name="T3" fmla="*/ 362 h 455"/>
                  <a:gd name="T4" fmla="*/ 172 w 421"/>
                  <a:gd name="T5" fmla="*/ 191 h 455"/>
                  <a:gd name="T6" fmla="*/ 371 w 421"/>
                  <a:gd name="T7" fmla="*/ 1 h 455"/>
                  <a:gd name="T8" fmla="*/ 377 w 421"/>
                  <a:gd name="T9" fmla="*/ 0 h 455"/>
                  <a:gd name="T10" fmla="*/ 404 w 421"/>
                  <a:gd name="T11" fmla="*/ 4 h 455"/>
                  <a:gd name="T12" fmla="*/ 419 w 421"/>
                  <a:gd name="T13" fmla="*/ 21 h 455"/>
                  <a:gd name="T14" fmla="*/ 421 w 421"/>
                  <a:gd name="T15" fmla="*/ 37 h 455"/>
                  <a:gd name="T16" fmla="*/ 364 w 421"/>
                  <a:gd name="T17" fmla="*/ 120 h 455"/>
                  <a:gd name="T18" fmla="*/ 130 w 421"/>
                  <a:gd name="T19" fmla="*/ 410 h 455"/>
                  <a:gd name="T20" fmla="*/ 94 w 421"/>
                  <a:gd name="T21" fmla="*/ 455 h 4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21" h="455">
                    <a:moveTo>
                      <a:pt x="94" y="455"/>
                    </a:moveTo>
                    <a:lnTo>
                      <a:pt x="0" y="362"/>
                    </a:lnTo>
                    <a:lnTo>
                      <a:pt x="172" y="191"/>
                    </a:lnTo>
                    <a:lnTo>
                      <a:pt x="371" y="1"/>
                    </a:lnTo>
                    <a:lnTo>
                      <a:pt x="377" y="0"/>
                    </a:lnTo>
                    <a:lnTo>
                      <a:pt x="404" y="4"/>
                    </a:lnTo>
                    <a:lnTo>
                      <a:pt x="419" y="21"/>
                    </a:lnTo>
                    <a:lnTo>
                      <a:pt x="421" y="37"/>
                    </a:lnTo>
                    <a:lnTo>
                      <a:pt x="364" y="120"/>
                    </a:lnTo>
                    <a:lnTo>
                      <a:pt x="130" y="410"/>
                    </a:lnTo>
                    <a:lnTo>
                      <a:pt x="94" y="45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4" name="Freeform 33"/>
              <p:cNvSpPr>
                <a:spLocks/>
              </p:cNvSpPr>
              <p:nvPr/>
            </p:nvSpPr>
            <p:spPr bwMode="auto">
              <a:xfrm>
                <a:off x="2647" y="1856"/>
                <a:ext cx="76" cy="104"/>
              </a:xfrm>
              <a:custGeom>
                <a:avLst/>
                <a:gdLst>
                  <a:gd name="T0" fmla="*/ 22 w 226"/>
                  <a:gd name="T1" fmla="*/ 314 h 314"/>
                  <a:gd name="T2" fmla="*/ 21 w 226"/>
                  <a:gd name="T3" fmla="*/ 301 h 314"/>
                  <a:gd name="T4" fmla="*/ 37 w 226"/>
                  <a:gd name="T5" fmla="*/ 242 h 314"/>
                  <a:gd name="T6" fmla="*/ 63 w 226"/>
                  <a:gd name="T7" fmla="*/ 219 h 314"/>
                  <a:gd name="T8" fmla="*/ 90 w 226"/>
                  <a:gd name="T9" fmla="*/ 211 h 314"/>
                  <a:gd name="T10" fmla="*/ 107 w 226"/>
                  <a:gd name="T11" fmla="*/ 209 h 314"/>
                  <a:gd name="T12" fmla="*/ 125 w 226"/>
                  <a:gd name="T13" fmla="*/ 208 h 314"/>
                  <a:gd name="T14" fmla="*/ 153 w 226"/>
                  <a:gd name="T15" fmla="*/ 199 h 314"/>
                  <a:gd name="T16" fmla="*/ 188 w 226"/>
                  <a:gd name="T17" fmla="*/ 173 h 314"/>
                  <a:gd name="T18" fmla="*/ 223 w 226"/>
                  <a:gd name="T19" fmla="*/ 107 h 314"/>
                  <a:gd name="T20" fmla="*/ 226 w 226"/>
                  <a:gd name="T21" fmla="*/ 91 h 314"/>
                  <a:gd name="T22" fmla="*/ 132 w 226"/>
                  <a:gd name="T23" fmla="*/ 0 h 314"/>
                  <a:gd name="T24" fmla="*/ 96 w 226"/>
                  <a:gd name="T25" fmla="*/ 17 h 314"/>
                  <a:gd name="T26" fmla="*/ 44 w 226"/>
                  <a:gd name="T27" fmla="*/ 61 h 314"/>
                  <a:gd name="T28" fmla="*/ 13 w 226"/>
                  <a:gd name="T29" fmla="*/ 113 h 314"/>
                  <a:gd name="T30" fmla="*/ 0 w 226"/>
                  <a:gd name="T31" fmla="*/ 165 h 314"/>
                  <a:gd name="T32" fmla="*/ 2 w 226"/>
                  <a:gd name="T33" fmla="*/ 239 h 314"/>
                  <a:gd name="T34" fmla="*/ 19 w 226"/>
                  <a:gd name="T35" fmla="*/ 307 h 314"/>
                  <a:gd name="T36" fmla="*/ 22 w 226"/>
                  <a:gd name="T37" fmla="*/ 314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26" h="314">
                    <a:moveTo>
                      <a:pt x="22" y="314"/>
                    </a:moveTo>
                    <a:lnTo>
                      <a:pt x="21" y="301"/>
                    </a:lnTo>
                    <a:lnTo>
                      <a:pt x="37" y="242"/>
                    </a:lnTo>
                    <a:lnTo>
                      <a:pt x="63" y="219"/>
                    </a:lnTo>
                    <a:lnTo>
                      <a:pt x="90" y="211"/>
                    </a:lnTo>
                    <a:lnTo>
                      <a:pt x="107" y="209"/>
                    </a:lnTo>
                    <a:lnTo>
                      <a:pt x="125" y="208"/>
                    </a:lnTo>
                    <a:lnTo>
                      <a:pt x="153" y="199"/>
                    </a:lnTo>
                    <a:lnTo>
                      <a:pt x="188" y="173"/>
                    </a:lnTo>
                    <a:lnTo>
                      <a:pt x="223" y="107"/>
                    </a:lnTo>
                    <a:lnTo>
                      <a:pt x="226" y="91"/>
                    </a:lnTo>
                    <a:lnTo>
                      <a:pt x="132" y="0"/>
                    </a:lnTo>
                    <a:lnTo>
                      <a:pt x="96" y="17"/>
                    </a:lnTo>
                    <a:lnTo>
                      <a:pt x="44" y="61"/>
                    </a:lnTo>
                    <a:lnTo>
                      <a:pt x="13" y="113"/>
                    </a:lnTo>
                    <a:lnTo>
                      <a:pt x="0" y="165"/>
                    </a:lnTo>
                    <a:lnTo>
                      <a:pt x="2" y="239"/>
                    </a:lnTo>
                    <a:lnTo>
                      <a:pt x="19" y="307"/>
                    </a:lnTo>
                    <a:lnTo>
                      <a:pt x="22" y="3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B53DF6DF-CC7B-42E5-A3B7-9BFA5FDB7A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3255" y="1304193"/>
            <a:ext cx="7525490" cy="4958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6698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>
            <a:extLst>
              <a:ext uri="{FF2B5EF4-FFF2-40B4-BE49-F238E27FC236}">
                <a16:creationId xmlns:a16="http://schemas.microsoft.com/office/drawing/2014/main" id="{CBAB8309-E91B-4804-90B6-A1CD80B3B91F}"/>
              </a:ext>
            </a:extLst>
          </p:cNvPr>
          <p:cNvSpPr/>
          <p:nvPr/>
        </p:nvSpPr>
        <p:spPr>
          <a:xfrm>
            <a:off x="409575" y="419993"/>
            <a:ext cx="11372850" cy="6018014"/>
          </a:xfrm>
          <a:prstGeom prst="rect">
            <a:avLst/>
          </a:prstGeom>
          <a:solidFill>
            <a:schemeClr val="bg1"/>
          </a:solidFill>
          <a:ln w="187325">
            <a:noFill/>
          </a:ln>
          <a:effectLst>
            <a:outerShdw blurRad="431800" dist="241300" dir="5400000" sx="97000" sy="97000" algn="t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2" latinLnBrk="0">
              <a:lnSpc>
                <a:spcPct val="150000"/>
              </a:lnSpc>
              <a:defRPr/>
            </a:pPr>
            <a:r>
              <a:rPr lang="ko-KR" altLang="en-US" sz="2400" b="1" kern="0" dirty="0">
                <a:solidFill>
                  <a:prstClr val="black">
                    <a:lumMod val="50000"/>
                    <a:lumOff val="50000"/>
                  </a:prstClr>
                </a:solidFill>
              </a:rPr>
              <a:t>역할 분담</a:t>
            </a:r>
            <a:endParaRPr lang="en-US" altLang="ko-KR" sz="2400" b="1" kern="0" dirty="0">
              <a:solidFill>
                <a:prstClr val="black">
                  <a:lumMod val="50000"/>
                  <a:lumOff val="50000"/>
                </a:prstClr>
              </a:solidFill>
            </a:endParaRPr>
          </a:p>
          <a:p>
            <a:pPr lvl="2" latinLnBrk="0">
              <a:lnSpc>
                <a:spcPct val="150000"/>
              </a:lnSpc>
              <a:defRPr/>
            </a:pPr>
            <a:r>
              <a:rPr lang="ko-KR" altLang="en-US" sz="800" kern="0" dirty="0">
                <a:solidFill>
                  <a:prstClr val="white">
                    <a:lumMod val="75000"/>
                  </a:prstClr>
                </a:solidFill>
              </a:rPr>
              <a:t>전자 직거래 프로그램 구축</a:t>
            </a:r>
            <a:endParaRPr lang="ko-KR" altLang="en-US" sz="4400" kern="0" dirty="0">
              <a:solidFill>
                <a:prstClr val="white">
                  <a:lumMod val="75000"/>
                </a:prstClr>
              </a:solidFill>
            </a:endParaRP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D78E093B-55E3-48E5-9D77-650FB352FBCB}"/>
              </a:ext>
            </a:extLst>
          </p:cNvPr>
          <p:cNvGrpSpPr/>
          <p:nvPr/>
        </p:nvGrpSpPr>
        <p:grpSpPr>
          <a:xfrm>
            <a:off x="2065583" y="1709367"/>
            <a:ext cx="1080000" cy="1080000"/>
            <a:chOff x="1225849" y="3649611"/>
            <a:chExt cx="1213018" cy="1213018"/>
          </a:xfrm>
        </p:grpSpPr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BCADA231-E917-40CF-80ED-B3196FB54F55}"/>
                </a:ext>
              </a:extLst>
            </p:cNvPr>
            <p:cNvSpPr/>
            <p:nvPr/>
          </p:nvSpPr>
          <p:spPr>
            <a:xfrm>
              <a:off x="1225849" y="3649611"/>
              <a:ext cx="1213018" cy="121301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>
                <a:solidFill>
                  <a:prstClr val="white"/>
                </a:solidFill>
              </a:endParaRPr>
            </a:p>
          </p:txBody>
        </p:sp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CFAEB769-EDAD-4CD1-AC22-D3D4D33C51E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1953" y="3815715"/>
              <a:ext cx="880809" cy="880809"/>
            </a:xfrm>
            <a:prstGeom prst="rect">
              <a:avLst/>
            </a:prstGeom>
          </p:spPr>
        </p:pic>
      </p:grp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3E465B2B-4485-480D-B3A2-D25D0670A184}"/>
              </a:ext>
            </a:extLst>
          </p:cNvPr>
          <p:cNvSpPr/>
          <p:nvPr/>
        </p:nvSpPr>
        <p:spPr>
          <a:xfrm>
            <a:off x="7440330" y="1732926"/>
            <a:ext cx="3365311" cy="9665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prstClr val="black">
                    <a:lumMod val="50000"/>
                    <a:lumOff val="50000"/>
                  </a:prstClr>
                </a:solidFill>
              </a:rPr>
              <a:t>윤 효원</a:t>
            </a:r>
            <a:endParaRPr lang="en-US" altLang="ko-KR" sz="2000" b="1" dirty="0">
              <a:solidFill>
                <a:prstClr val="black">
                  <a:lumMod val="50000"/>
                  <a:lumOff val="50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prstClr val="black">
                    <a:lumMod val="50000"/>
                    <a:lumOff val="50000"/>
                  </a:prstClr>
                </a:solidFill>
              </a:rPr>
              <a:t>테스트</a:t>
            </a:r>
            <a:endParaRPr lang="en-US" altLang="ko-KR" sz="1200" b="1" dirty="0">
              <a:solidFill>
                <a:prstClr val="black">
                  <a:lumMod val="50000"/>
                  <a:lumOff val="50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prstClr val="black">
                    <a:lumMod val="50000"/>
                    <a:lumOff val="50000"/>
                  </a:prstClr>
                </a:solidFill>
              </a:rPr>
              <a:t>20171124</a:t>
            </a:r>
          </a:p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prstClr val="black">
                    <a:lumMod val="50000"/>
                    <a:lumOff val="50000"/>
                  </a:prstClr>
                </a:solidFill>
              </a:rPr>
              <a:t>3</a:t>
            </a:r>
            <a:r>
              <a:rPr lang="ko-KR" altLang="en-US" sz="1000" dirty="0">
                <a:solidFill>
                  <a:prstClr val="black">
                    <a:lumMod val="50000"/>
                    <a:lumOff val="50000"/>
                  </a:prstClr>
                </a:solidFill>
              </a:rPr>
              <a:t>학년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78ACE5B-975D-4045-A3ED-91B34475CE86}"/>
              </a:ext>
            </a:extLst>
          </p:cNvPr>
          <p:cNvSpPr/>
          <p:nvPr/>
        </p:nvSpPr>
        <p:spPr>
          <a:xfrm>
            <a:off x="3924266" y="4750843"/>
            <a:ext cx="45717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ko-KR" sz="1100" dirty="0">
                <a:solidFill>
                  <a:prstClr val="white"/>
                </a:solidFill>
              </a:rPr>
              <a:t>86%</a:t>
            </a:r>
            <a:endParaRPr lang="ko-KR" altLang="en-US" sz="1100" dirty="0">
              <a:solidFill>
                <a:prstClr val="white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A87D040-3E77-44BC-8B93-1861CE75AF4C}"/>
              </a:ext>
            </a:extLst>
          </p:cNvPr>
          <p:cNvSpPr/>
          <p:nvPr/>
        </p:nvSpPr>
        <p:spPr>
          <a:xfrm>
            <a:off x="3924266" y="5191820"/>
            <a:ext cx="45717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ko-KR" sz="1100" dirty="0">
                <a:solidFill>
                  <a:prstClr val="white"/>
                </a:solidFill>
              </a:rPr>
              <a:t>50%</a:t>
            </a:r>
            <a:endParaRPr lang="ko-KR" altLang="en-US" sz="1100" dirty="0">
              <a:solidFill>
                <a:prstClr val="white"/>
              </a:solidFill>
            </a:endParaRP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A2CF1751-0159-4D1D-B790-C5FDD9A20269}"/>
              </a:ext>
            </a:extLst>
          </p:cNvPr>
          <p:cNvGrpSpPr/>
          <p:nvPr/>
        </p:nvGrpSpPr>
        <p:grpSpPr>
          <a:xfrm>
            <a:off x="581527" y="419993"/>
            <a:ext cx="358273" cy="6018014"/>
            <a:chOff x="581527" y="419993"/>
            <a:chExt cx="358273" cy="6018014"/>
          </a:xfrm>
        </p:grpSpPr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74BA825D-D8D9-4F88-86D7-72286E59A689}"/>
                </a:ext>
              </a:extLst>
            </p:cNvPr>
            <p:cNvCxnSpPr/>
            <p:nvPr/>
          </p:nvCxnSpPr>
          <p:spPr>
            <a:xfrm>
              <a:off x="939800" y="419993"/>
              <a:ext cx="0" cy="6018014"/>
            </a:xfrm>
            <a:prstGeom prst="line">
              <a:avLst/>
            </a:prstGeom>
            <a:ln w="127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Freeform 9">
              <a:extLst>
                <a:ext uri="{FF2B5EF4-FFF2-40B4-BE49-F238E27FC236}">
                  <a16:creationId xmlns:a16="http://schemas.microsoft.com/office/drawing/2014/main" id="{B471112C-973C-4D0C-9C87-A84CA06DB9D9}"/>
                </a:ext>
              </a:extLst>
            </p:cNvPr>
            <p:cNvSpPr>
              <a:spLocks/>
            </p:cNvSpPr>
            <p:nvPr/>
          </p:nvSpPr>
          <p:spPr bwMode="auto">
            <a:xfrm>
              <a:off x="612262" y="1494240"/>
              <a:ext cx="131646" cy="17373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44" name="Group 12">
              <a:extLst>
                <a:ext uri="{FF2B5EF4-FFF2-40B4-BE49-F238E27FC236}">
                  <a16:creationId xmlns:a16="http://schemas.microsoft.com/office/drawing/2014/main" id="{601F7634-1111-4EBF-904E-1D3226D6ADA4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81527" y="787428"/>
              <a:ext cx="193117" cy="153620"/>
              <a:chOff x="6124" y="305"/>
              <a:chExt cx="841" cy="669"/>
            </a:xfrm>
            <a:solidFill>
              <a:schemeClr val="tx1">
                <a:lumMod val="50000"/>
                <a:lumOff val="50000"/>
              </a:schemeClr>
            </a:solidFill>
          </p:grpSpPr>
          <p:sp>
            <p:nvSpPr>
              <p:cNvPr id="92" name="Freeform 13">
                <a:extLst>
                  <a:ext uri="{FF2B5EF4-FFF2-40B4-BE49-F238E27FC236}">
                    <a16:creationId xmlns:a16="http://schemas.microsoft.com/office/drawing/2014/main" id="{6E02B5BD-C52D-4FD1-A7C5-56BFC85E59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44" y="440"/>
                <a:ext cx="601" cy="534"/>
              </a:xfrm>
              <a:custGeom>
                <a:avLst/>
                <a:gdLst>
                  <a:gd name="T0" fmla="*/ 902 w 1802"/>
                  <a:gd name="T1" fmla="*/ 0 h 1602"/>
                  <a:gd name="T2" fmla="*/ 2 w 1802"/>
                  <a:gd name="T3" fmla="*/ 742 h 1602"/>
                  <a:gd name="T4" fmla="*/ 2 w 1802"/>
                  <a:gd name="T5" fmla="*/ 743 h 1602"/>
                  <a:gd name="T6" fmla="*/ 2 w 1802"/>
                  <a:gd name="T7" fmla="*/ 746 h 1602"/>
                  <a:gd name="T8" fmla="*/ 0 w 1802"/>
                  <a:gd name="T9" fmla="*/ 749 h 1602"/>
                  <a:gd name="T10" fmla="*/ 0 w 1802"/>
                  <a:gd name="T11" fmla="*/ 751 h 1602"/>
                  <a:gd name="T12" fmla="*/ 0 w 1802"/>
                  <a:gd name="T13" fmla="*/ 1501 h 1602"/>
                  <a:gd name="T14" fmla="*/ 2 w 1802"/>
                  <a:gd name="T15" fmla="*/ 1521 h 1602"/>
                  <a:gd name="T16" fmla="*/ 16 w 1802"/>
                  <a:gd name="T17" fmla="*/ 1557 h 1602"/>
                  <a:gd name="T18" fmla="*/ 30 w 1802"/>
                  <a:gd name="T19" fmla="*/ 1572 h 1602"/>
                  <a:gd name="T20" fmla="*/ 45 w 1802"/>
                  <a:gd name="T21" fmla="*/ 1586 h 1602"/>
                  <a:gd name="T22" fmla="*/ 81 w 1802"/>
                  <a:gd name="T23" fmla="*/ 1601 h 1602"/>
                  <a:gd name="T24" fmla="*/ 100 w 1802"/>
                  <a:gd name="T25" fmla="*/ 1602 h 1602"/>
                  <a:gd name="T26" fmla="*/ 702 w 1802"/>
                  <a:gd name="T27" fmla="*/ 1602 h 1602"/>
                  <a:gd name="T28" fmla="*/ 702 w 1802"/>
                  <a:gd name="T29" fmla="*/ 1001 h 1602"/>
                  <a:gd name="T30" fmla="*/ 1102 w 1802"/>
                  <a:gd name="T31" fmla="*/ 1001 h 1602"/>
                  <a:gd name="T32" fmla="*/ 1102 w 1802"/>
                  <a:gd name="T33" fmla="*/ 1602 h 1602"/>
                  <a:gd name="T34" fmla="*/ 1703 w 1802"/>
                  <a:gd name="T35" fmla="*/ 1602 h 1602"/>
                  <a:gd name="T36" fmla="*/ 1723 w 1802"/>
                  <a:gd name="T37" fmla="*/ 1601 h 1602"/>
                  <a:gd name="T38" fmla="*/ 1758 w 1802"/>
                  <a:gd name="T39" fmla="*/ 1586 h 1602"/>
                  <a:gd name="T40" fmla="*/ 1773 w 1802"/>
                  <a:gd name="T41" fmla="*/ 1572 h 1602"/>
                  <a:gd name="T42" fmla="*/ 1786 w 1802"/>
                  <a:gd name="T43" fmla="*/ 1557 h 1602"/>
                  <a:gd name="T44" fmla="*/ 1802 w 1802"/>
                  <a:gd name="T45" fmla="*/ 1521 h 1602"/>
                  <a:gd name="T46" fmla="*/ 1802 w 1802"/>
                  <a:gd name="T47" fmla="*/ 1501 h 1602"/>
                  <a:gd name="T48" fmla="*/ 1802 w 1802"/>
                  <a:gd name="T49" fmla="*/ 751 h 1602"/>
                  <a:gd name="T50" fmla="*/ 1802 w 1802"/>
                  <a:gd name="T51" fmla="*/ 745 h 1602"/>
                  <a:gd name="T52" fmla="*/ 1801 w 1802"/>
                  <a:gd name="T53" fmla="*/ 742 h 1602"/>
                  <a:gd name="T54" fmla="*/ 902 w 1802"/>
                  <a:gd name="T55" fmla="*/ 0 h 16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802" h="1602">
                    <a:moveTo>
                      <a:pt x="902" y="0"/>
                    </a:moveTo>
                    <a:lnTo>
                      <a:pt x="2" y="742"/>
                    </a:lnTo>
                    <a:lnTo>
                      <a:pt x="2" y="743"/>
                    </a:lnTo>
                    <a:lnTo>
                      <a:pt x="2" y="746"/>
                    </a:lnTo>
                    <a:lnTo>
                      <a:pt x="0" y="749"/>
                    </a:lnTo>
                    <a:lnTo>
                      <a:pt x="0" y="751"/>
                    </a:lnTo>
                    <a:lnTo>
                      <a:pt x="0" y="1501"/>
                    </a:lnTo>
                    <a:lnTo>
                      <a:pt x="2" y="1521"/>
                    </a:lnTo>
                    <a:lnTo>
                      <a:pt x="16" y="1557"/>
                    </a:lnTo>
                    <a:lnTo>
                      <a:pt x="30" y="1572"/>
                    </a:lnTo>
                    <a:lnTo>
                      <a:pt x="45" y="1586"/>
                    </a:lnTo>
                    <a:lnTo>
                      <a:pt x="81" y="1601"/>
                    </a:lnTo>
                    <a:lnTo>
                      <a:pt x="100" y="1602"/>
                    </a:lnTo>
                    <a:lnTo>
                      <a:pt x="702" y="1602"/>
                    </a:lnTo>
                    <a:lnTo>
                      <a:pt x="702" y="1001"/>
                    </a:lnTo>
                    <a:lnTo>
                      <a:pt x="1102" y="1001"/>
                    </a:lnTo>
                    <a:lnTo>
                      <a:pt x="1102" y="1602"/>
                    </a:lnTo>
                    <a:lnTo>
                      <a:pt x="1703" y="1602"/>
                    </a:lnTo>
                    <a:lnTo>
                      <a:pt x="1723" y="1601"/>
                    </a:lnTo>
                    <a:lnTo>
                      <a:pt x="1758" y="1586"/>
                    </a:lnTo>
                    <a:lnTo>
                      <a:pt x="1773" y="1572"/>
                    </a:lnTo>
                    <a:lnTo>
                      <a:pt x="1786" y="1557"/>
                    </a:lnTo>
                    <a:lnTo>
                      <a:pt x="1802" y="1521"/>
                    </a:lnTo>
                    <a:lnTo>
                      <a:pt x="1802" y="1501"/>
                    </a:lnTo>
                    <a:lnTo>
                      <a:pt x="1802" y="751"/>
                    </a:lnTo>
                    <a:lnTo>
                      <a:pt x="1802" y="745"/>
                    </a:lnTo>
                    <a:lnTo>
                      <a:pt x="1801" y="742"/>
                    </a:lnTo>
                    <a:lnTo>
                      <a:pt x="90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3" name="Freeform 14">
                <a:extLst>
                  <a:ext uri="{FF2B5EF4-FFF2-40B4-BE49-F238E27FC236}">
                    <a16:creationId xmlns:a16="http://schemas.microsoft.com/office/drawing/2014/main" id="{180F0EAF-1D20-4334-81BB-7B3DD2BDDC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24" y="305"/>
                <a:ext cx="841" cy="394"/>
              </a:xfrm>
              <a:custGeom>
                <a:avLst/>
                <a:gdLst>
                  <a:gd name="T0" fmla="*/ 2505 w 2522"/>
                  <a:gd name="T1" fmla="*/ 978 h 1181"/>
                  <a:gd name="T2" fmla="*/ 2162 w 2522"/>
                  <a:gd name="T3" fmla="*/ 694 h 1181"/>
                  <a:gd name="T4" fmla="*/ 2162 w 2522"/>
                  <a:gd name="T5" fmla="*/ 54 h 1181"/>
                  <a:gd name="T6" fmla="*/ 2162 w 2522"/>
                  <a:gd name="T7" fmla="*/ 44 h 1181"/>
                  <a:gd name="T8" fmla="*/ 2155 w 2522"/>
                  <a:gd name="T9" fmla="*/ 26 h 1181"/>
                  <a:gd name="T10" fmla="*/ 2149 w 2522"/>
                  <a:gd name="T11" fmla="*/ 18 h 1181"/>
                  <a:gd name="T12" fmla="*/ 2141 w 2522"/>
                  <a:gd name="T13" fmla="*/ 13 h 1181"/>
                  <a:gd name="T14" fmla="*/ 2123 w 2522"/>
                  <a:gd name="T15" fmla="*/ 5 h 1181"/>
                  <a:gd name="T16" fmla="*/ 2113 w 2522"/>
                  <a:gd name="T17" fmla="*/ 5 h 1181"/>
                  <a:gd name="T18" fmla="*/ 1812 w 2522"/>
                  <a:gd name="T19" fmla="*/ 5 h 1181"/>
                  <a:gd name="T20" fmla="*/ 1802 w 2522"/>
                  <a:gd name="T21" fmla="*/ 5 h 1181"/>
                  <a:gd name="T22" fmla="*/ 1783 w 2522"/>
                  <a:gd name="T23" fmla="*/ 13 h 1181"/>
                  <a:gd name="T24" fmla="*/ 1776 w 2522"/>
                  <a:gd name="T25" fmla="*/ 18 h 1181"/>
                  <a:gd name="T26" fmla="*/ 1770 w 2522"/>
                  <a:gd name="T27" fmla="*/ 26 h 1181"/>
                  <a:gd name="T28" fmla="*/ 1763 w 2522"/>
                  <a:gd name="T29" fmla="*/ 44 h 1181"/>
                  <a:gd name="T30" fmla="*/ 1762 w 2522"/>
                  <a:gd name="T31" fmla="*/ 54 h 1181"/>
                  <a:gd name="T32" fmla="*/ 1762 w 2522"/>
                  <a:gd name="T33" fmla="*/ 360 h 1181"/>
                  <a:gd name="T34" fmla="*/ 1380 w 2522"/>
                  <a:gd name="T35" fmla="*/ 41 h 1181"/>
                  <a:gd name="T36" fmla="*/ 1354 w 2522"/>
                  <a:gd name="T37" fmla="*/ 23 h 1181"/>
                  <a:gd name="T38" fmla="*/ 1295 w 2522"/>
                  <a:gd name="T39" fmla="*/ 1 h 1181"/>
                  <a:gd name="T40" fmla="*/ 1262 w 2522"/>
                  <a:gd name="T41" fmla="*/ 0 h 1181"/>
                  <a:gd name="T42" fmla="*/ 1227 w 2522"/>
                  <a:gd name="T43" fmla="*/ 1 h 1181"/>
                  <a:gd name="T44" fmla="*/ 1168 w 2522"/>
                  <a:gd name="T45" fmla="*/ 23 h 1181"/>
                  <a:gd name="T46" fmla="*/ 1142 w 2522"/>
                  <a:gd name="T47" fmla="*/ 41 h 1181"/>
                  <a:gd name="T48" fmla="*/ 17 w 2522"/>
                  <a:gd name="T49" fmla="*/ 978 h 1181"/>
                  <a:gd name="T50" fmla="*/ 10 w 2522"/>
                  <a:gd name="T51" fmla="*/ 985 h 1181"/>
                  <a:gd name="T52" fmla="*/ 1 w 2522"/>
                  <a:gd name="T53" fmla="*/ 1001 h 1181"/>
                  <a:gd name="T54" fmla="*/ 0 w 2522"/>
                  <a:gd name="T55" fmla="*/ 1012 h 1181"/>
                  <a:gd name="T56" fmla="*/ 0 w 2522"/>
                  <a:gd name="T57" fmla="*/ 1023 h 1181"/>
                  <a:gd name="T58" fmla="*/ 6 w 2522"/>
                  <a:gd name="T59" fmla="*/ 1040 h 1181"/>
                  <a:gd name="T60" fmla="*/ 12 w 2522"/>
                  <a:gd name="T61" fmla="*/ 1048 h 1181"/>
                  <a:gd name="T62" fmla="*/ 108 w 2522"/>
                  <a:gd name="T63" fmla="*/ 1164 h 1181"/>
                  <a:gd name="T64" fmla="*/ 122 w 2522"/>
                  <a:gd name="T65" fmla="*/ 1177 h 1181"/>
                  <a:gd name="T66" fmla="*/ 141 w 2522"/>
                  <a:gd name="T67" fmla="*/ 1181 h 1181"/>
                  <a:gd name="T68" fmla="*/ 160 w 2522"/>
                  <a:gd name="T69" fmla="*/ 1181 h 1181"/>
                  <a:gd name="T70" fmla="*/ 179 w 2522"/>
                  <a:gd name="T71" fmla="*/ 1171 h 1181"/>
                  <a:gd name="T72" fmla="*/ 1262 w 2522"/>
                  <a:gd name="T73" fmla="*/ 268 h 1181"/>
                  <a:gd name="T74" fmla="*/ 2344 w 2522"/>
                  <a:gd name="T75" fmla="*/ 1171 h 1181"/>
                  <a:gd name="T76" fmla="*/ 2358 w 2522"/>
                  <a:gd name="T77" fmla="*/ 1180 h 1181"/>
                  <a:gd name="T78" fmla="*/ 2377 w 2522"/>
                  <a:gd name="T79" fmla="*/ 1181 h 1181"/>
                  <a:gd name="T80" fmla="*/ 2383 w 2522"/>
                  <a:gd name="T81" fmla="*/ 1181 h 1181"/>
                  <a:gd name="T82" fmla="*/ 2401 w 2522"/>
                  <a:gd name="T83" fmla="*/ 1177 h 1181"/>
                  <a:gd name="T84" fmla="*/ 2414 w 2522"/>
                  <a:gd name="T85" fmla="*/ 1164 h 1181"/>
                  <a:gd name="T86" fmla="*/ 2512 w 2522"/>
                  <a:gd name="T87" fmla="*/ 1048 h 1181"/>
                  <a:gd name="T88" fmla="*/ 2518 w 2522"/>
                  <a:gd name="T89" fmla="*/ 1040 h 1181"/>
                  <a:gd name="T90" fmla="*/ 2522 w 2522"/>
                  <a:gd name="T91" fmla="*/ 1023 h 1181"/>
                  <a:gd name="T92" fmla="*/ 2522 w 2522"/>
                  <a:gd name="T93" fmla="*/ 1012 h 1181"/>
                  <a:gd name="T94" fmla="*/ 2521 w 2522"/>
                  <a:gd name="T95" fmla="*/ 1001 h 1181"/>
                  <a:gd name="T96" fmla="*/ 2512 w 2522"/>
                  <a:gd name="T97" fmla="*/ 985 h 1181"/>
                  <a:gd name="T98" fmla="*/ 2505 w 2522"/>
                  <a:gd name="T99" fmla="*/ 978 h 1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522" h="1181">
                    <a:moveTo>
                      <a:pt x="2505" y="978"/>
                    </a:moveTo>
                    <a:lnTo>
                      <a:pt x="2162" y="694"/>
                    </a:lnTo>
                    <a:lnTo>
                      <a:pt x="2162" y="54"/>
                    </a:lnTo>
                    <a:lnTo>
                      <a:pt x="2162" y="44"/>
                    </a:lnTo>
                    <a:lnTo>
                      <a:pt x="2155" y="26"/>
                    </a:lnTo>
                    <a:lnTo>
                      <a:pt x="2149" y="18"/>
                    </a:lnTo>
                    <a:lnTo>
                      <a:pt x="2141" y="13"/>
                    </a:lnTo>
                    <a:lnTo>
                      <a:pt x="2123" y="5"/>
                    </a:lnTo>
                    <a:lnTo>
                      <a:pt x="2113" y="5"/>
                    </a:lnTo>
                    <a:lnTo>
                      <a:pt x="1812" y="5"/>
                    </a:lnTo>
                    <a:lnTo>
                      <a:pt x="1802" y="5"/>
                    </a:lnTo>
                    <a:lnTo>
                      <a:pt x="1783" y="13"/>
                    </a:lnTo>
                    <a:lnTo>
                      <a:pt x="1776" y="18"/>
                    </a:lnTo>
                    <a:lnTo>
                      <a:pt x="1770" y="26"/>
                    </a:lnTo>
                    <a:lnTo>
                      <a:pt x="1763" y="44"/>
                    </a:lnTo>
                    <a:lnTo>
                      <a:pt x="1762" y="54"/>
                    </a:lnTo>
                    <a:lnTo>
                      <a:pt x="1762" y="360"/>
                    </a:lnTo>
                    <a:lnTo>
                      <a:pt x="1380" y="41"/>
                    </a:lnTo>
                    <a:lnTo>
                      <a:pt x="1354" y="23"/>
                    </a:lnTo>
                    <a:lnTo>
                      <a:pt x="1295" y="1"/>
                    </a:lnTo>
                    <a:lnTo>
                      <a:pt x="1262" y="0"/>
                    </a:lnTo>
                    <a:lnTo>
                      <a:pt x="1227" y="1"/>
                    </a:lnTo>
                    <a:lnTo>
                      <a:pt x="1168" y="23"/>
                    </a:lnTo>
                    <a:lnTo>
                      <a:pt x="1142" y="41"/>
                    </a:lnTo>
                    <a:lnTo>
                      <a:pt x="17" y="978"/>
                    </a:lnTo>
                    <a:lnTo>
                      <a:pt x="10" y="985"/>
                    </a:lnTo>
                    <a:lnTo>
                      <a:pt x="1" y="1001"/>
                    </a:lnTo>
                    <a:lnTo>
                      <a:pt x="0" y="1012"/>
                    </a:lnTo>
                    <a:lnTo>
                      <a:pt x="0" y="1023"/>
                    </a:lnTo>
                    <a:lnTo>
                      <a:pt x="6" y="1040"/>
                    </a:lnTo>
                    <a:lnTo>
                      <a:pt x="12" y="1048"/>
                    </a:lnTo>
                    <a:lnTo>
                      <a:pt x="108" y="1164"/>
                    </a:lnTo>
                    <a:lnTo>
                      <a:pt x="122" y="1177"/>
                    </a:lnTo>
                    <a:lnTo>
                      <a:pt x="141" y="1181"/>
                    </a:lnTo>
                    <a:lnTo>
                      <a:pt x="160" y="1181"/>
                    </a:lnTo>
                    <a:lnTo>
                      <a:pt x="179" y="1171"/>
                    </a:lnTo>
                    <a:lnTo>
                      <a:pt x="1262" y="268"/>
                    </a:lnTo>
                    <a:lnTo>
                      <a:pt x="2344" y="1171"/>
                    </a:lnTo>
                    <a:lnTo>
                      <a:pt x="2358" y="1180"/>
                    </a:lnTo>
                    <a:lnTo>
                      <a:pt x="2377" y="1181"/>
                    </a:lnTo>
                    <a:lnTo>
                      <a:pt x="2383" y="1181"/>
                    </a:lnTo>
                    <a:lnTo>
                      <a:pt x="2401" y="1177"/>
                    </a:lnTo>
                    <a:lnTo>
                      <a:pt x="2414" y="1164"/>
                    </a:lnTo>
                    <a:lnTo>
                      <a:pt x="2512" y="1048"/>
                    </a:lnTo>
                    <a:lnTo>
                      <a:pt x="2518" y="1040"/>
                    </a:lnTo>
                    <a:lnTo>
                      <a:pt x="2522" y="1023"/>
                    </a:lnTo>
                    <a:lnTo>
                      <a:pt x="2522" y="1012"/>
                    </a:lnTo>
                    <a:lnTo>
                      <a:pt x="2521" y="1001"/>
                    </a:lnTo>
                    <a:lnTo>
                      <a:pt x="2512" y="985"/>
                    </a:lnTo>
                    <a:lnTo>
                      <a:pt x="2505" y="97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45" name="Freeform 36">
              <a:extLst>
                <a:ext uri="{FF2B5EF4-FFF2-40B4-BE49-F238E27FC236}">
                  <a16:creationId xmlns:a16="http://schemas.microsoft.com/office/drawing/2014/main" id="{19DABF45-59E1-4A45-881B-72E0562FC48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5397" y="4336406"/>
              <a:ext cx="105376" cy="177233"/>
            </a:xfrm>
            <a:custGeom>
              <a:avLst/>
              <a:gdLst>
                <a:gd name="T0" fmla="*/ 937 w 1926"/>
                <a:gd name="T1" fmla="*/ 3639 h 4045"/>
                <a:gd name="T2" fmla="*/ 893 w 1926"/>
                <a:gd name="T3" fmla="*/ 3665 h 4045"/>
                <a:gd name="T4" fmla="*/ 863 w 1926"/>
                <a:gd name="T5" fmla="*/ 3712 h 4045"/>
                <a:gd name="T6" fmla="*/ 851 w 1926"/>
                <a:gd name="T7" fmla="*/ 3772 h 4045"/>
                <a:gd name="T8" fmla="*/ 863 w 1926"/>
                <a:gd name="T9" fmla="*/ 3832 h 4045"/>
                <a:gd name="T10" fmla="*/ 893 w 1926"/>
                <a:gd name="T11" fmla="*/ 3878 h 4045"/>
                <a:gd name="T12" fmla="*/ 937 w 1926"/>
                <a:gd name="T13" fmla="*/ 3905 h 4045"/>
                <a:gd name="T14" fmla="*/ 988 w 1926"/>
                <a:gd name="T15" fmla="*/ 3905 h 4045"/>
                <a:gd name="T16" fmla="*/ 1033 w 1926"/>
                <a:gd name="T17" fmla="*/ 3878 h 4045"/>
                <a:gd name="T18" fmla="*/ 1064 w 1926"/>
                <a:gd name="T19" fmla="*/ 3832 h 4045"/>
                <a:gd name="T20" fmla="*/ 1075 w 1926"/>
                <a:gd name="T21" fmla="*/ 3772 h 4045"/>
                <a:gd name="T22" fmla="*/ 1064 w 1926"/>
                <a:gd name="T23" fmla="*/ 3712 h 4045"/>
                <a:gd name="T24" fmla="*/ 1033 w 1926"/>
                <a:gd name="T25" fmla="*/ 3665 h 4045"/>
                <a:gd name="T26" fmla="*/ 988 w 1926"/>
                <a:gd name="T27" fmla="*/ 3639 h 4045"/>
                <a:gd name="T28" fmla="*/ 156 w 1926"/>
                <a:gd name="T29" fmla="*/ 434 h 4045"/>
                <a:gd name="T30" fmla="*/ 1770 w 1926"/>
                <a:gd name="T31" fmla="*/ 3540 h 4045"/>
                <a:gd name="T32" fmla="*/ 156 w 1926"/>
                <a:gd name="T33" fmla="*/ 434 h 4045"/>
                <a:gd name="T34" fmla="*/ 716 w 1926"/>
                <a:gd name="T35" fmla="*/ 200 h 4045"/>
                <a:gd name="T36" fmla="*/ 701 w 1926"/>
                <a:gd name="T37" fmla="*/ 217 h 4045"/>
                <a:gd name="T38" fmla="*/ 701 w 1926"/>
                <a:gd name="T39" fmla="*/ 243 h 4045"/>
                <a:gd name="T40" fmla="*/ 716 w 1926"/>
                <a:gd name="T41" fmla="*/ 260 h 4045"/>
                <a:gd name="T42" fmla="*/ 1199 w 1926"/>
                <a:gd name="T43" fmla="*/ 262 h 4045"/>
                <a:gd name="T44" fmla="*/ 1218 w 1926"/>
                <a:gd name="T45" fmla="*/ 254 h 4045"/>
                <a:gd name="T46" fmla="*/ 1226 w 1926"/>
                <a:gd name="T47" fmla="*/ 230 h 4045"/>
                <a:gd name="T48" fmla="*/ 1218 w 1926"/>
                <a:gd name="T49" fmla="*/ 207 h 4045"/>
                <a:gd name="T50" fmla="*/ 1199 w 1926"/>
                <a:gd name="T51" fmla="*/ 197 h 4045"/>
                <a:gd name="T52" fmla="*/ 224 w 1926"/>
                <a:gd name="T53" fmla="*/ 0 h 4045"/>
                <a:gd name="T54" fmla="*/ 1738 w 1926"/>
                <a:gd name="T55" fmla="*/ 4 h 4045"/>
                <a:gd name="T56" fmla="*/ 1805 w 1926"/>
                <a:gd name="T57" fmla="*/ 31 h 4045"/>
                <a:gd name="T58" fmla="*/ 1860 w 1926"/>
                <a:gd name="T59" fmla="*/ 81 h 4045"/>
                <a:gd name="T60" fmla="*/ 1900 w 1926"/>
                <a:gd name="T61" fmla="*/ 148 h 4045"/>
                <a:gd name="T62" fmla="*/ 1923 w 1926"/>
                <a:gd name="T63" fmla="*/ 229 h 4045"/>
                <a:gd name="T64" fmla="*/ 1926 w 1926"/>
                <a:gd name="T65" fmla="*/ 3772 h 4045"/>
                <a:gd name="T66" fmla="*/ 1915 w 1926"/>
                <a:gd name="T67" fmla="*/ 3857 h 4045"/>
                <a:gd name="T68" fmla="*/ 1882 w 1926"/>
                <a:gd name="T69" fmla="*/ 3932 h 4045"/>
                <a:gd name="T70" fmla="*/ 1834 w 1926"/>
                <a:gd name="T71" fmla="*/ 3992 h 4045"/>
                <a:gd name="T72" fmla="*/ 1773 w 1926"/>
                <a:gd name="T73" fmla="*/ 4032 h 4045"/>
                <a:gd name="T74" fmla="*/ 1702 w 1926"/>
                <a:gd name="T75" fmla="*/ 4045 h 4045"/>
                <a:gd name="T76" fmla="*/ 188 w 1926"/>
                <a:gd name="T77" fmla="*/ 4041 h 4045"/>
                <a:gd name="T78" fmla="*/ 122 w 1926"/>
                <a:gd name="T79" fmla="*/ 4014 h 4045"/>
                <a:gd name="T80" fmla="*/ 66 w 1926"/>
                <a:gd name="T81" fmla="*/ 3964 h 4045"/>
                <a:gd name="T82" fmla="*/ 25 w 1926"/>
                <a:gd name="T83" fmla="*/ 3897 h 4045"/>
                <a:gd name="T84" fmla="*/ 3 w 1926"/>
                <a:gd name="T85" fmla="*/ 3816 h 4045"/>
                <a:gd name="T86" fmla="*/ 0 w 1926"/>
                <a:gd name="T87" fmla="*/ 273 h 4045"/>
                <a:gd name="T88" fmla="*/ 12 w 1926"/>
                <a:gd name="T89" fmla="*/ 188 h 4045"/>
                <a:gd name="T90" fmla="*/ 43 w 1926"/>
                <a:gd name="T91" fmla="*/ 113 h 4045"/>
                <a:gd name="T92" fmla="*/ 92 w 1926"/>
                <a:gd name="T93" fmla="*/ 53 h 4045"/>
                <a:gd name="T94" fmla="*/ 154 w 1926"/>
                <a:gd name="T95" fmla="*/ 13 h 4045"/>
                <a:gd name="T96" fmla="*/ 224 w 1926"/>
                <a:gd name="T97" fmla="*/ 0 h 4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26" h="4045">
                  <a:moveTo>
                    <a:pt x="963" y="3636"/>
                  </a:moveTo>
                  <a:lnTo>
                    <a:pt x="937" y="3639"/>
                  </a:lnTo>
                  <a:lnTo>
                    <a:pt x="914" y="3649"/>
                  </a:lnTo>
                  <a:lnTo>
                    <a:pt x="893" y="3665"/>
                  </a:lnTo>
                  <a:lnTo>
                    <a:pt x="876" y="3686"/>
                  </a:lnTo>
                  <a:lnTo>
                    <a:pt x="863" y="3712"/>
                  </a:lnTo>
                  <a:lnTo>
                    <a:pt x="854" y="3741"/>
                  </a:lnTo>
                  <a:lnTo>
                    <a:pt x="851" y="3772"/>
                  </a:lnTo>
                  <a:lnTo>
                    <a:pt x="854" y="3804"/>
                  </a:lnTo>
                  <a:lnTo>
                    <a:pt x="863" y="3832"/>
                  </a:lnTo>
                  <a:lnTo>
                    <a:pt x="876" y="3857"/>
                  </a:lnTo>
                  <a:lnTo>
                    <a:pt x="893" y="3878"/>
                  </a:lnTo>
                  <a:lnTo>
                    <a:pt x="914" y="3894"/>
                  </a:lnTo>
                  <a:lnTo>
                    <a:pt x="937" y="3905"/>
                  </a:lnTo>
                  <a:lnTo>
                    <a:pt x="963" y="3909"/>
                  </a:lnTo>
                  <a:lnTo>
                    <a:pt x="988" y="3905"/>
                  </a:lnTo>
                  <a:lnTo>
                    <a:pt x="1013" y="3894"/>
                  </a:lnTo>
                  <a:lnTo>
                    <a:pt x="1033" y="3878"/>
                  </a:lnTo>
                  <a:lnTo>
                    <a:pt x="1051" y="3857"/>
                  </a:lnTo>
                  <a:lnTo>
                    <a:pt x="1064" y="3832"/>
                  </a:lnTo>
                  <a:lnTo>
                    <a:pt x="1072" y="3804"/>
                  </a:lnTo>
                  <a:lnTo>
                    <a:pt x="1075" y="3772"/>
                  </a:lnTo>
                  <a:lnTo>
                    <a:pt x="1072" y="3741"/>
                  </a:lnTo>
                  <a:lnTo>
                    <a:pt x="1064" y="3712"/>
                  </a:lnTo>
                  <a:lnTo>
                    <a:pt x="1051" y="3686"/>
                  </a:lnTo>
                  <a:lnTo>
                    <a:pt x="1033" y="3665"/>
                  </a:lnTo>
                  <a:lnTo>
                    <a:pt x="1013" y="3649"/>
                  </a:lnTo>
                  <a:lnTo>
                    <a:pt x="988" y="3639"/>
                  </a:lnTo>
                  <a:lnTo>
                    <a:pt x="963" y="3636"/>
                  </a:lnTo>
                  <a:close/>
                  <a:moveTo>
                    <a:pt x="156" y="434"/>
                  </a:moveTo>
                  <a:lnTo>
                    <a:pt x="156" y="3540"/>
                  </a:lnTo>
                  <a:lnTo>
                    <a:pt x="1770" y="3540"/>
                  </a:lnTo>
                  <a:lnTo>
                    <a:pt x="1770" y="434"/>
                  </a:lnTo>
                  <a:lnTo>
                    <a:pt x="156" y="434"/>
                  </a:lnTo>
                  <a:close/>
                  <a:moveTo>
                    <a:pt x="727" y="197"/>
                  </a:moveTo>
                  <a:lnTo>
                    <a:pt x="716" y="200"/>
                  </a:lnTo>
                  <a:lnTo>
                    <a:pt x="707" y="207"/>
                  </a:lnTo>
                  <a:lnTo>
                    <a:pt x="701" y="217"/>
                  </a:lnTo>
                  <a:lnTo>
                    <a:pt x="699" y="230"/>
                  </a:lnTo>
                  <a:lnTo>
                    <a:pt x="701" y="243"/>
                  </a:lnTo>
                  <a:lnTo>
                    <a:pt x="707" y="254"/>
                  </a:lnTo>
                  <a:lnTo>
                    <a:pt x="716" y="260"/>
                  </a:lnTo>
                  <a:lnTo>
                    <a:pt x="727" y="262"/>
                  </a:lnTo>
                  <a:lnTo>
                    <a:pt x="1199" y="262"/>
                  </a:lnTo>
                  <a:lnTo>
                    <a:pt x="1210" y="260"/>
                  </a:lnTo>
                  <a:lnTo>
                    <a:pt x="1218" y="254"/>
                  </a:lnTo>
                  <a:lnTo>
                    <a:pt x="1224" y="243"/>
                  </a:lnTo>
                  <a:lnTo>
                    <a:pt x="1226" y="230"/>
                  </a:lnTo>
                  <a:lnTo>
                    <a:pt x="1224" y="217"/>
                  </a:lnTo>
                  <a:lnTo>
                    <a:pt x="1218" y="207"/>
                  </a:lnTo>
                  <a:lnTo>
                    <a:pt x="1210" y="200"/>
                  </a:lnTo>
                  <a:lnTo>
                    <a:pt x="1199" y="197"/>
                  </a:lnTo>
                  <a:lnTo>
                    <a:pt x="727" y="197"/>
                  </a:lnTo>
                  <a:close/>
                  <a:moveTo>
                    <a:pt x="224" y="0"/>
                  </a:moveTo>
                  <a:lnTo>
                    <a:pt x="1702" y="0"/>
                  </a:lnTo>
                  <a:lnTo>
                    <a:pt x="1738" y="4"/>
                  </a:lnTo>
                  <a:lnTo>
                    <a:pt x="1773" y="13"/>
                  </a:lnTo>
                  <a:lnTo>
                    <a:pt x="1805" y="31"/>
                  </a:lnTo>
                  <a:lnTo>
                    <a:pt x="1834" y="53"/>
                  </a:lnTo>
                  <a:lnTo>
                    <a:pt x="1860" y="81"/>
                  </a:lnTo>
                  <a:lnTo>
                    <a:pt x="1882" y="113"/>
                  </a:lnTo>
                  <a:lnTo>
                    <a:pt x="1900" y="148"/>
                  </a:lnTo>
                  <a:lnTo>
                    <a:pt x="1915" y="188"/>
                  </a:lnTo>
                  <a:lnTo>
                    <a:pt x="1923" y="229"/>
                  </a:lnTo>
                  <a:lnTo>
                    <a:pt x="1926" y="273"/>
                  </a:lnTo>
                  <a:lnTo>
                    <a:pt x="1926" y="3772"/>
                  </a:lnTo>
                  <a:lnTo>
                    <a:pt x="1923" y="3816"/>
                  </a:lnTo>
                  <a:lnTo>
                    <a:pt x="1915" y="3857"/>
                  </a:lnTo>
                  <a:lnTo>
                    <a:pt x="1900" y="3897"/>
                  </a:lnTo>
                  <a:lnTo>
                    <a:pt x="1882" y="3932"/>
                  </a:lnTo>
                  <a:lnTo>
                    <a:pt x="1860" y="3964"/>
                  </a:lnTo>
                  <a:lnTo>
                    <a:pt x="1834" y="3992"/>
                  </a:lnTo>
                  <a:lnTo>
                    <a:pt x="1805" y="4014"/>
                  </a:lnTo>
                  <a:lnTo>
                    <a:pt x="1773" y="4032"/>
                  </a:lnTo>
                  <a:lnTo>
                    <a:pt x="1738" y="4041"/>
                  </a:lnTo>
                  <a:lnTo>
                    <a:pt x="1702" y="4045"/>
                  </a:lnTo>
                  <a:lnTo>
                    <a:pt x="224" y="4045"/>
                  </a:lnTo>
                  <a:lnTo>
                    <a:pt x="188" y="4041"/>
                  </a:lnTo>
                  <a:lnTo>
                    <a:pt x="154" y="4032"/>
                  </a:lnTo>
                  <a:lnTo>
                    <a:pt x="122" y="4014"/>
                  </a:lnTo>
                  <a:lnTo>
                    <a:pt x="92" y="3992"/>
                  </a:lnTo>
                  <a:lnTo>
                    <a:pt x="66" y="3964"/>
                  </a:lnTo>
                  <a:lnTo>
                    <a:pt x="43" y="3932"/>
                  </a:lnTo>
                  <a:lnTo>
                    <a:pt x="25" y="3897"/>
                  </a:lnTo>
                  <a:lnTo>
                    <a:pt x="12" y="3857"/>
                  </a:lnTo>
                  <a:lnTo>
                    <a:pt x="3" y="3816"/>
                  </a:lnTo>
                  <a:lnTo>
                    <a:pt x="0" y="3772"/>
                  </a:lnTo>
                  <a:lnTo>
                    <a:pt x="0" y="273"/>
                  </a:lnTo>
                  <a:lnTo>
                    <a:pt x="3" y="229"/>
                  </a:lnTo>
                  <a:lnTo>
                    <a:pt x="12" y="188"/>
                  </a:lnTo>
                  <a:lnTo>
                    <a:pt x="25" y="148"/>
                  </a:lnTo>
                  <a:lnTo>
                    <a:pt x="43" y="113"/>
                  </a:lnTo>
                  <a:lnTo>
                    <a:pt x="66" y="81"/>
                  </a:lnTo>
                  <a:lnTo>
                    <a:pt x="92" y="53"/>
                  </a:lnTo>
                  <a:lnTo>
                    <a:pt x="122" y="31"/>
                  </a:lnTo>
                  <a:lnTo>
                    <a:pt x="154" y="13"/>
                  </a:lnTo>
                  <a:lnTo>
                    <a:pt x="188" y="4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6" name="자유형 132">
              <a:extLst>
                <a:ext uri="{FF2B5EF4-FFF2-40B4-BE49-F238E27FC236}">
                  <a16:creationId xmlns:a16="http://schemas.microsoft.com/office/drawing/2014/main" id="{6F19F2F3-9D7A-4C64-9ABD-C7E143EC25F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8771" y="3644382"/>
              <a:ext cx="158629" cy="138832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1" name="Freeform 6">
              <a:extLst>
                <a:ext uri="{FF2B5EF4-FFF2-40B4-BE49-F238E27FC236}">
                  <a16:creationId xmlns:a16="http://schemas.microsoft.com/office/drawing/2014/main" id="{E59C4D74-E5A4-4628-B2D1-48EF0F4EBD6B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597941" y="2949079"/>
              <a:ext cx="160288" cy="142111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53" name="Group 20">
              <a:extLst>
                <a:ext uri="{FF2B5EF4-FFF2-40B4-BE49-F238E27FC236}">
                  <a16:creationId xmlns:a16="http://schemas.microsoft.com/office/drawing/2014/main" id="{35855A18-F280-4929-A719-92133D1E1B42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14039" y="2221163"/>
              <a:ext cx="128093" cy="174724"/>
              <a:chOff x="2597" y="4163"/>
              <a:chExt cx="217" cy="296"/>
            </a:xfrm>
            <a:solidFill>
              <a:schemeClr val="bg1">
                <a:lumMod val="85000"/>
              </a:schemeClr>
            </a:solidFill>
          </p:grpSpPr>
          <p:sp>
            <p:nvSpPr>
              <p:cNvPr id="63" name="Freeform 22">
                <a:extLst>
                  <a:ext uri="{FF2B5EF4-FFF2-40B4-BE49-F238E27FC236}">
                    <a16:creationId xmlns:a16="http://schemas.microsoft.com/office/drawing/2014/main" id="{566A1093-1457-432A-8BF9-3B22E362057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30" y="4163"/>
                <a:ext cx="151" cy="176"/>
              </a:xfrm>
              <a:custGeom>
                <a:avLst/>
                <a:gdLst>
                  <a:gd name="T0" fmla="*/ 410 w 1662"/>
                  <a:gd name="T1" fmla="*/ 645 h 1942"/>
                  <a:gd name="T2" fmla="*/ 309 w 1662"/>
                  <a:gd name="T3" fmla="*/ 847 h 1942"/>
                  <a:gd name="T4" fmla="*/ 255 w 1662"/>
                  <a:gd name="T5" fmla="*/ 1023 h 1942"/>
                  <a:gd name="T6" fmla="*/ 263 w 1662"/>
                  <a:gd name="T7" fmla="*/ 1206 h 1942"/>
                  <a:gd name="T8" fmla="*/ 347 w 1662"/>
                  <a:gd name="T9" fmla="*/ 1429 h 1942"/>
                  <a:gd name="T10" fmla="*/ 476 w 1662"/>
                  <a:gd name="T11" fmla="*/ 1620 h 1942"/>
                  <a:gd name="T12" fmla="*/ 638 w 1662"/>
                  <a:gd name="T13" fmla="*/ 1753 h 1942"/>
                  <a:gd name="T14" fmla="*/ 825 w 1662"/>
                  <a:gd name="T15" fmla="*/ 1803 h 1942"/>
                  <a:gd name="T16" fmla="*/ 1013 w 1662"/>
                  <a:gd name="T17" fmla="*/ 1753 h 1942"/>
                  <a:gd name="T18" fmla="*/ 1176 w 1662"/>
                  <a:gd name="T19" fmla="*/ 1619 h 1942"/>
                  <a:gd name="T20" fmla="*/ 1305 w 1662"/>
                  <a:gd name="T21" fmla="*/ 1428 h 1942"/>
                  <a:gd name="T22" fmla="*/ 1388 w 1662"/>
                  <a:gd name="T23" fmla="*/ 1205 h 1942"/>
                  <a:gd name="T24" fmla="*/ 1418 w 1662"/>
                  <a:gd name="T25" fmla="*/ 974 h 1942"/>
                  <a:gd name="T26" fmla="*/ 1266 w 1662"/>
                  <a:gd name="T27" fmla="*/ 836 h 1942"/>
                  <a:gd name="T28" fmla="*/ 1012 w 1662"/>
                  <a:gd name="T29" fmla="*/ 794 h 1942"/>
                  <a:gd name="T30" fmla="*/ 806 w 1662"/>
                  <a:gd name="T31" fmla="*/ 713 h 1942"/>
                  <a:gd name="T32" fmla="*/ 646 w 1662"/>
                  <a:gd name="T33" fmla="*/ 610 h 1942"/>
                  <a:gd name="T34" fmla="*/ 526 w 1662"/>
                  <a:gd name="T35" fmla="*/ 499 h 1942"/>
                  <a:gd name="T36" fmla="*/ 944 w 1662"/>
                  <a:gd name="T37" fmla="*/ 23 h 1942"/>
                  <a:gd name="T38" fmla="*/ 1152 w 1662"/>
                  <a:gd name="T39" fmla="*/ 118 h 1942"/>
                  <a:gd name="T40" fmla="*/ 1271 w 1662"/>
                  <a:gd name="T41" fmla="*/ 205 h 1942"/>
                  <a:gd name="T42" fmla="*/ 1388 w 1662"/>
                  <a:gd name="T43" fmla="*/ 323 h 1942"/>
                  <a:gd name="T44" fmla="*/ 1455 w 1662"/>
                  <a:gd name="T45" fmla="*/ 429 h 1942"/>
                  <a:gd name="T46" fmla="*/ 1524 w 1662"/>
                  <a:gd name="T47" fmla="*/ 626 h 1942"/>
                  <a:gd name="T48" fmla="*/ 1555 w 1662"/>
                  <a:gd name="T49" fmla="*/ 892 h 1942"/>
                  <a:gd name="T50" fmla="*/ 1619 w 1662"/>
                  <a:gd name="T51" fmla="*/ 939 h 1942"/>
                  <a:gd name="T52" fmla="*/ 1657 w 1662"/>
                  <a:gd name="T53" fmla="*/ 1032 h 1942"/>
                  <a:gd name="T54" fmla="*/ 1655 w 1662"/>
                  <a:gd name="T55" fmla="*/ 1183 h 1942"/>
                  <a:gd name="T56" fmla="*/ 1611 w 1662"/>
                  <a:gd name="T57" fmla="*/ 1304 h 1942"/>
                  <a:gd name="T58" fmla="*/ 1537 w 1662"/>
                  <a:gd name="T59" fmla="*/ 1372 h 1942"/>
                  <a:gd name="T60" fmla="*/ 1445 w 1662"/>
                  <a:gd name="T61" fmla="*/ 1454 h 1942"/>
                  <a:gd name="T62" fmla="*/ 1313 w 1662"/>
                  <a:gd name="T63" fmla="*/ 1670 h 1942"/>
                  <a:gd name="T64" fmla="*/ 1141 w 1662"/>
                  <a:gd name="T65" fmla="*/ 1836 h 1942"/>
                  <a:gd name="T66" fmla="*/ 937 w 1662"/>
                  <a:gd name="T67" fmla="*/ 1930 h 1942"/>
                  <a:gd name="T68" fmla="*/ 714 w 1662"/>
                  <a:gd name="T69" fmla="*/ 1930 h 1942"/>
                  <a:gd name="T70" fmla="*/ 510 w 1662"/>
                  <a:gd name="T71" fmla="*/ 1836 h 1942"/>
                  <a:gd name="T72" fmla="*/ 337 w 1662"/>
                  <a:gd name="T73" fmla="*/ 1669 h 1942"/>
                  <a:gd name="T74" fmla="*/ 205 w 1662"/>
                  <a:gd name="T75" fmla="*/ 1452 h 1942"/>
                  <a:gd name="T76" fmla="*/ 111 w 1662"/>
                  <a:gd name="T77" fmla="*/ 1364 h 1942"/>
                  <a:gd name="T78" fmla="*/ 39 w 1662"/>
                  <a:gd name="T79" fmla="*/ 1284 h 1942"/>
                  <a:gd name="T80" fmla="*/ 2 w 1662"/>
                  <a:gd name="T81" fmla="*/ 1143 h 1942"/>
                  <a:gd name="T82" fmla="*/ 9 w 1662"/>
                  <a:gd name="T83" fmla="*/ 1009 h 1942"/>
                  <a:gd name="T84" fmla="*/ 50 w 1662"/>
                  <a:gd name="T85" fmla="*/ 930 h 1942"/>
                  <a:gd name="T86" fmla="*/ 98 w 1662"/>
                  <a:gd name="T87" fmla="*/ 851 h 1942"/>
                  <a:gd name="T88" fmla="*/ 85 w 1662"/>
                  <a:gd name="T89" fmla="*/ 643 h 1942"/>
                  <a:gd name="T90" fmla="*/ 120 w 1662"/>
                  <a:gd name="T91" fmla="*/ 487 h 1942"/>
                  <a:gd name="T92" fmla="*/ 183 w 1662"/>
                  <a:gd name="T93" fmla="*/ 377 h 1942"/>
                  <a:gd name="T94" fmla="*/ 257 w 1662"/>
                  <a:gd name="T95" fmla="*/ 305 h 1942"/>
                  <a:gd name="T96" fmla="*/ 319 w 1662"/>
                  <a:gd name="T97" fmla="*/ 266 h 1942"/>
                  <a:gd name="T98" fmla="*/ 352 w 1662"/>
                  <a:gd name="T99" fmla="*/ 246 h 1942"/>
                  <a:gd name="T100" fmla="*/ 390 w 1662"/>
                  <a:gd name="T101" fmla="*/ 196 h 1942"/>
                  <a:gd name="T102" fmla="*/ 459 w 1662"/>
                  <a:gd name="T103" fmla="*/ 127 h 1942"/>
                  <a:gd name="T104" fmla="*/ 559 w 1662"/>
                  <a:gd name="T105" fmla="*/ 57 h 1942"/>
                  <a:gd name="T106" fmla="*/ 690 w 1662"/>
                  <a:gd name="T107" fmla="*/ 10 h 19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662" h="1942">
                    <a:moveTo>
                      <a:pt x="526" y="499"/>
                    </a:moveTo>
                    <a:lnTo>
                      <a:pt x="484" y="546"/>
                    </a:lnTo>
                    <a:lnTo>
                      <a:pt x="445" y="595"/>
                    </a:lnTo>
                    <a:lnTo>
                      <a:pt x="410" y="645"/>
                    </a:lnTo>
                    <a:lnTo>
                      <a:pt x="379" y="696"/>
                    </a:lnTo>
                    <a:lnTo>
                      <a:pt x="352" y="747"/>
                    </a:lnTo>
                    <a:lnTo>
                      <a:pt x="329" y="797"/>
                    </a:lnTo>
                    <a:lnTo>
                      <a:pt x="309" y="847"/>
                    </a:lnTo>
                    <a:lnTo>
                      <a:pt x="291" y="895"/>
                    </a:lnTo>
                    <a:lnTo>
                      <a:pt x="277" y="941"/>
                    </a:lnTo>
                    <a:lnTo>
                      <a:pt x="264" y="984"/>
                    </a:lnTo>
                    <a:lnTo>
                      <a:pt x="255" y="1023"/>
                    </a:lnTo>
                    <a:lnTo>
                      <a:pt x="247" y="1059"/>
                    </a:lnTo>
                    <a:lnTo>
                      <a:pt x="241" y="1091"/>
                    </a:lnTo>
                    <a:lnTo>
                      <a:pt x="250" y="1148"/>
                    </a:lnTo>
                    <a:lnTo>
                      <a:pt x="263" y="1206"/>
                    </a:lnTo>
                    <a:lnTo>
                      <a:pt x="280" y="1263"/>
                    </a:lnTo>
                    <a:lnTo>
                      <a:pt x="299" y="1320"/>
                    </a:lnTo>
                    <a:lnTo>
                      <a:pt x="322" y="1375"/>
                    </a:lnTo>
                    <a:lnTo>
                      <a:pt x="347" y="1429"/>
                    </a:lnTo>
                    <a:lnTo>
                      <a:pt x="375" y="1480"/>
                    </a:lnTo>
                    <a:lnTo>
                      <a:pt x="406" y="1530"/>
                    </a:lnTo>
                    <a:lnTo>
                      <a:pt x="440" y="1576"/>
                    </a:lnTo>
                    <a:lnTo>
                      <a:pt x="476" y="1620"/>
                    </a:lnTo>
                    <a:lnTo>
                      <a:pt x="513" y="1659"/>
                    </a:lnTo>
                    <a:lnTo>
                      <a:pt x="553" y="1695"/>
                    </a:lnTo>
                    <a:lnTo>
                      <a:pt x="594" y="1726"/>
                    </a:lnTo>
                    <a:lnTo>
                      <a:pt x="638" y="1753"/>
                    </a:lnTo>
                    <a:lnTo>
                      <a:pt x="683" y="1774"/>
                    </a:lnTo>
                    <a:lnTo>
                      <a:pt x="729" y="1789"/>
                    </a:lnTo>
                    <a:lnTo>
                      <a:pt x="777" y="1800"/>
                    </a:lnTo>
                    <a:lnTo>
                      <a:pt x="825" y="1803"/>
                    </a:lnTo>
                    <a:lnTo>
                      <a:pt x="875" y="1800"/>
                    </a:lnTo>
                    <a:lnTo>
                      <a:pt x="922" y="1789"/>
                    </a:lnTo>
                    <a:lnTo>
                      <a:pt x="968" y="1774"/>
                    </a:lnTo>
                    <a:lnTo>
                      <a:pt x="1013" y="1753"/>
                    </a:lnTo>
                    <a:lnTo>
                      <a:pt x="1056" y="1726"/>
                    </a:lnTo>
                    <a:lnTo>
                      <a:pt x="1099" y="1695"/>
                    </a:lnTo>
                    <a:lnTo>
                      <a:pt x="1139" y="1659"/>
                    </a:lnTo>
                    <a:lnTo>
                      <a:pt x="1176" y="1619"/>
                    </a:lnTo>
                    <a:lnTo>
                      <a:pt x="1212" y="1576"/>
                    </a:lnTo>
                    <a:lnTo>
                      <a:pt x="1245" y="1529"/>
                    </a:lnTo>
                    <a:lnTo>
                      <a:pt x="1276" y="1480"/>
                    </a:lnTo>
                    <a:lnTo>
                      <a:pt x="1305" y="1428"/>
                    </a:lnTo>
                    <a:lnTo>
                      <a:pt x="1330" y="1374"/>
                    </a:lnTo>
                    <a:lnTo>
                      <a:pt x="1353" y="1319"/>
                    </a:lnTo>
                    <a:lnTo>
                      <a:pt x="1372" y="1262"/>
                    </a:lnTo>
                    <a:lnTo>
                      <a:pt x="1388" y="1205"/>
                    </a:lnTo>
                    <a:lnTo>
                      <a:pt x="1401" y="1147"/>
                    </a:lnTo>
                    <a:lnTo>
                      <a:pt x="1411" y="1089"/>
                    </a:lnTo>
                    <a:lnTo>
                      <a:pt x="1416" y="1032"/>
                    </a:lnTo>
                    <a:lnTo>
                      <a:pt x="1418" y="974"/>
                    </a:lnTo>
                    <a:lnTo>
                      <a:pt x="1417" y="904"/>
                    </a:lnTo>
                    <a:lnTo>
                      <a:pt x="1414" y="838"/>
                    </a:lnTo>
                    <a:lnTo>
                      <a:pt x="1339" y="839"/>
                    </a:lnTo>
                    <a:lnTo>
                      <a:pt x="1266" y="836"/>
                    </a:lnTo>
                    <a:lnTo>
                      <a:pt x="1198" y="830"/>
                    </a:lnTo>
                    <a:lnTo>
                      <a:pt x="1133" y="820"/>
                    </a:lnTo>
                    <a:lnTo>
                      <a:pt x="1070" y="808"/>
                    </a:lnTo>
                    <a:lnTo>
                      <a:pt x="1012" y="794"/>
                    </a:lnTo>
                    <a:lnTo>
                      <a:pt x="956" y="777"/>
                    </a:lnTo>
                    <a:lnTo>
                      <a:pt x="903" y="757"/>
                    </a:lnTo>
                    <a:lnTo>
                      <a:pt x="853" y="737"/>
                    </a:lnTo>
                    <a:lnTo>
                      <a:pt x="806" y="713"/>
                    </a:lnTo>
                    <a:lnTo>
                      <a:pt x="762" y="690"/>
                    </a:lnTo>
                    <a:lnTo>
                      <a:pt x="721" y="664"/>
                    </a:lnTo>
                    <a:lnTo>
                      <a:pt x="682" y="638"/>
                    </a:lnTo>
                    <a:lnTo>
                      <a:pt x="646" y="610"/>
                    </a:lnTo>
                    <a:lnTo>
                      <a:pt x="612" y="583"/>
                    </a:lnTo>
                    <a:lnTo>
                      <a:pt x="581" y="555"/>
                    </a:lnTo>
                    <a:lnTo>
                      <a:pt x="552" y="527"/>
                    </a:lnTo>
                    <a:lnTo>
                      <a:pt x="526" y="499"/>
                    </a:lnTo>
                    <a:close/>
                    <a:moveTo>
                      <a:pt x="808" y="0"/>
                    </a:moveTo>
                    <a:lnTo>
                      <a:pt x="851" y="3"/>
                    </a:lnTo>
                    <a:lnTo>
                      <a:pt x="897" y="11"/>
                    </a:lnTo>
                    <a:lnTo>
                      <a:pt x="944" y="23"/>
                    </a:lnTo>
                    <a:lnTo>
                      <a:pt x="993" y="39"/>
                    </a:lnTo>
                    <a:lnTo>
                      <a:pt x="1044" y="60"/>
                    </a:lnTo>
                    <a:lnTo>
                      <a:pt x="1097" y="86"/>
                    </a:lnTo>
                    <a:lnTo>
                      <a:pt x="1152" y="118"/>
                    </a:lnTo>
                    <a:lnTo>
                      <a:pt x="1179" y="135"/>
                    </a:lnTo>
                    <a:lnTo>
                      <a:pt x="1208" y="155"/>
                    </a:lnTo>
                    <a:lnTo>
                      <a:pt x="1239" y="179"/>
                    </a:lnTo>
                    <a:lnTo>
                      <a:pt x="1271" y="205"/>
                    </a:lnTo>
                    <a:lnTo>
                      <a:pt x="1304" y="233"/>
                    </a:lnTo>
                    <a:lnTo>
                      <a:pt x="1334" y="261"/>
                    </a:lnTo>
                    <a:lnTo>
                      <a:pt x="1363" y="292"/>
                    </a:lnTo>
                    <a:lnTo>
                      <a:pt x="1388" y="323"/>
                    </a:lnTo>
                    <a:lnTo>
                      <a:pt x="1409" y="353"/>
                    </a:lnTo>
                    <a:lnTo>
                      <a:pt x="1409" y="353"/>
                    </a:lnTo>
                    <a:lnTo>
                      <a:pt x="1433" y="389"/>
                    </a:lnTo>
                    <a:lnTo>
                      <a:pt x="1455" y="429"/>
                    </a:lnTo>
                    <a:lnTo>
                      <a:pt x="1475" y="472"/>
                    </a:lnTo>
                    <a:lnTo>
                      <a:pt x="1493" y="519"/>
                    </a:lnTo>
                    <a:lnTo>
                      <a:pt x="1509" y="570"/>
                    </a:lnTo>
                    <a:lnTo>
                      <a:pt x="1524" y="626"/>
                    </a:lnTo>
                    <a:lnTo>
                      <a:pt x="1535" y="685"/>
                    </a:lnTo>
                    <a:lnTo>
                      <a:pt x="1545" y="749"/>
                    </a:lnTo>
                    <a:lnTo>
                      <a:pt x="1551" y="817"/>
                    </a:lnTo>
                    <a:lnTo>
                      <a:pt x="1555" y="892"/>
                    </a:lnTo>
                    <a:lnTo>
                      <a:pt x="1573" y="900"/>
                    </a:lnTo>
                    <a:lnTo>
                      <a:pt x="1590" y="910"/>
                    </a:lnTo>
                    <a:lnTo>
                      <a:pt x="1605" y="922"/>
                    </a:lnTo>
                    <a:lnTo>
                      <a:pt x="1619" y="939"/>
                    </a:lnTo>
                    <a:lnTo>
                      <a:pt x="1632" y="957"/>
                    </a:lnTo>
                    <a:lnTo>
                      <a:pt x="1642" y="979"/>
                    </a:lnTo>
                    <a:lnTo>
                      <a:pt x="1651" y="1003"/>
                    </a:lnTo>
                    <a:lnTo>
                      <a:pt x="1657" y="1032"/>
                    </a:lnTo>
                    <a:lnTo>
                      <a:pt x="1661" y="1064"/>
                    </a:lnTo>
                    <a:lnTo>
                      <a:pt x="1662" y="1102"/>
                    </a:lnTo>
                    <a:lnTo>
                      <a:pt x="1660" y="1143"/>
                    </a:lnTo>
                    <a:lnTo>
                      <a:pt x="1655" y="1183"/>
                    </a:lnTo>
                    <a:lnTo>
                      <a:pt x="1648" y="1218"/>
                    </a:lnTo>
                    <a:lnTo>
                      <a:pt x="1638" y="1250"/>
                    </a:lnTo>
                    <a:lnTo>
                      <a:pt x="1625" y="1278"/>
                    </a:lnTo>
                    <a:lnTo>
                      <a:pt x="1611" y="1304"/>
                    </a:lnTo>
                    <a:lnTo>
                      <a:pt x="1595" y="1325"/>
                    </a:lnTo>
                    <a:lnTo>
                      <a:pt x="1577" y="1344"/>
                    </a:lnTo>
                    <a:lnTo>
                      <a:pt x="1558" y="1360"/>
                    </a:lnTo>
                    <a:lnTo>
                      <a:pt x="1537" y="1372"/>
                    </a:lnTo>
                    <a:lnTo>
                      <a:pt x="1515" y="1382"/>
                    </a:lnTo>
                    <a:lnTo>
                      <a:pt x="1493" y="1390"/>
                    </a:lnTo>
                    <a:lnTo>
                      <a:pt x="1471" y="1395"/>
                    </a:lnTo>
                    <a:lnTo>
                      <a:pt x="1445" y="1454"/>
                    </a:lnTo>
                    <a:lnTo>
                      <a:pt x="1416" y="1512"/>
                    </a:lnTo>
                    <a:lnTo>
                      <a:pt x="1385" y="1567"/>
                    </a:lnTo>
                    <a:lnTo>
                      <a:pt x="1350" y="1620"/>
                    </a:lnTo>
                    <a:lnTo>
                      <a:pt x="1313" y="1670"/>
                    </a:lnTo>
                    <a:lnTo>
                      <a:pt x="1273" y="1717"/>
                    </a:lnTo>
                    <a:lnTo>
                      <a:pt x="1231" y="1761"/>
                    </a:lnTo>
                    <a:lnTo>
                      <a:pt x="1187" y="1801"/>
                    </a:lnTo>
                    <a:lnTo>
                      <a:pt x="1141" y="1836"/>
                    </a:lnTo>
                    <a:lnTo>
                      <a:pt x="1092" y="1868"/>
                    </a:lnTo>
                    <a:lnTo>
                      <a:pt x="1042" y="1893"/>
                    </a:lnTo>
                    <a:lnTo>
                      <a:pt x="990" y="1915"/>
                    </a:lnTo>
                    <a:lnTo>
                      <a:pt x="937" y="1930"/>
                    </a:lnTo>
                    <a:lnTo>
                      <a:pt x="882" y="1939"/>
                    </a:lnTo>
                    <a:lnTo>
                      <a:pt x="825" y="1942"/>
                    </a:lnTo>
                    <a:lnTo>
                      <a:pt x="769" y="1939"/>
                    </a:lnTo>
                    <a:lnTo>
                      <a:pt x="714" y="1930"/>
                    </a:lnTo>
                    <a:lnTo>
                      <a:pt x="661" y="1915"/>
                    </a:lnTo>
                    <a:lnTo>
                      <a:pt x="608" y="1893"/>
                    </a:lnTo>
                    <a:lnTo>
                      <a:pt x="558" y="1867"/>
                    </a:lnTo>
                    <a:lnTo>
                      <a:pt x="510" y="1836"/>
                    </a:lnTo>
                    <a:lnTo>
                      <a:pt x="464" y="1800"/>
                    </a:lnTo>
                    <a:lnTo>
                      <a:pt x="419" y="1760"/>
                    </a:lnTo>
                    <a:lnTo>
                      <a:pt x="377" y="1716"/>
                    </a:lnTo>
                    <a:lnTo>
                      <a:pt x="337" y="1669"/>
                    </a:lnTo>
                    <a:lnTo>
                      <a:pt x="300" y="1618"/>
                    </a:lnTo>
                    <a:lnTo>
                      <a:pt x="266" y="1565"/>
                    </a:lnTo>
                    <a:lnTo>
                      <a:pt x="234" y="1510"/>
                    </a:lnTo>
                    <a:lnTo>
                      <a:pt x="205" y="1452"/>
                    </a:lnTo>
                    <a:lnTo>
                      <a:pt x="179" y="1392"/>
                    </a:lnTo>
                    <a:lnTo>
                      <a:pt x="156" y="1386"/>
                    </a:lnTo>
                    <a:lnTo>
                      <a:pt x="133" y="1376"/>
                    </a:lnTo>
                    <a:lnTo>
                      <a:pt x="111" y="1364"/>
                    </a:lnTo>
                    <a:lnTo>
                      <a:pt x="91" y="1349"/>
                    </a:lnTo>
                    <a:lnTo>
                      <a:pt x="72" y="1330"/>
                    </a:lnTo>
                    <a:lnTo>
                      <a:pt x="55" y="1309"/>
                    </a:lnTo>
                    <a:lnTo>
                      <a:pt x="39" y="1284"/>
                    </a:lnTo>
                    <a:lnTo>
                      <a:pt x="26" y="1254"/>
                    </a:lnTo>
                    <a:lnTo>
                      <a:pt x="15" y="1221"/>
                    </a:lnTo>
                    <a:lnTo>
                      <a:pt x="7" y="1184"/>
                    </a:lnTo>
                    <a:lnTo>
                      <a:pt x="2" y="1143"/>
                    </a:lnTo>
                    <a:lnTo>
                      <a:pt x="0" y="1104"/>
                    </a:lnTo>
                    <a:lnTo>
                      <a:pt x="1" y="1068"/>
                    </a:lnTo>
                    <a:lnTo>
                      <a:pt x="4" y="1038"/>
                    </a:lnTo>
                    <a:lnTo>
                      <a:pt x="9" y="1009"/>
                    </a:lnTo>
                    <a:lnTo>
                      <a:pt x="17" y="985"/>
                    </a:lnTo>
                    <a:lnTo>
                      <a:pt x="27" y="964"/>
                    </a:lnTo>
                    <a:lnTo>
                      <a:pt x="38" y="946"/>
                    </a:lnTo>
                    <a:lnTo>
                      <a:pt x="50" y="930"/>
                    </a:lnTo>
                    <a:lnTo>
                      <a:pt x="65" y="916"/>
                    </a:lnTo>
                    <a:lnTo>
                      <a:pt x="80" y="906"/>
                    </a:lnTo>
                    <a:lnTo>
                      <a:pt x="96" y="897"/>
                    </a:lnTo>
                    <a:lnTo>
                      <a:pt x="98" y="851"/>
                    </a:lnTo>
                    <a:lnTo>
                      <a:pt x="89" y="794"/>
                    </a:lnTo>
                    <a:lnTo>
                      <a:pt x="85" y="740"/>
                    </a:lnTo>
                    <a:lnTo>
                      <a:pt x="83" y="690"/>
                    </a:lnTo>
                    <a:lnTo>
                      <a:pt x="85" y="643"/>
                    </a:lnTo>
                    <a:lnTo>
                      <a:pt x="90" y="599"/>
                    </a:lnTo>
                    <a:lnTo>
                      <a:pt x="98" y="559"/>
                    </a:lnTo>
                    <a:lnTo>
                      <a:pt x="108" y="522"/>
                    </a:lnTo>
                    <a:lnTo>
                      <a:pt x="120" y="487"/>
                    </a:lnTo>
                    <a:lnTo>
                      <a:pt x="134" y="455"/>
                    </a:lnTo>
                    <a:lnTo>
                      <a:pt x="149" y="427"/>
                    </a:lnTo>
                    <a:lnTo>
                      <a:pt x="166" y="400"/>
                    </a:lnTo>
                    <a:lnTo>
                      <a:pt x="183" y="377"/>
                    </a:lnTo>
                    <a:lnTo>
                      <a:pt x="202" y="355"/>
                    </a:lnTo>
                    <a:lnTo>
                      <a:pt x="220" y="337"/>
                    </a:lnTo>
                    <a:lnTo>
                      <a:pt x="239" y="320"/>
                    </a:lnTo>
                    <a:lnTo>
                      <a:pt x="257" y="305"/>
                    </a:lnTo>
                    <a:lnTo>
                      <a:pt x="274" y="293"/>
                    </a:lnTo>
                    <a:lnTo>
                      <a:pt x="290" y="282"/>
                    </a:lnTo>
                    <a:lnTo>
                      <a:pt x="305" y="273"/>
                    </a:lnTo>
                    <a:lnTo>
                      <a:pt x="319" y="266"/>
                    </a:lnTo>
                    <a:lnTo>
                      <a:pt x="331" y="260"/>
                    </a:lnTo>
                    <a:lnTo>
                      <a:pt x="341" y="255"/>
                    </a:lnTo>
                    <a:lnTo>
                      <a:pt x="348" y="253"/>
                    </a:lnTo>
                    <a:lnTo>
                      <a:pt x="352" y="246"/>
                    </a:lnTo>
                    <a:lnTo>
                      <a:pt x="359" y="237"/>
                    </a:lnTo>
                    <a:lnTo>
                      <a:pt x="367" y="225"/>
                    </a:lnTo>
                    <a:lnTo>
                      <a:pt x="377" y="212"/>
                    </a:lnTo>
                    <a:lnTo>
                      <a:pt x="390" y="196"/>
                    </a:lnTo>
                    <a:lnTo>
                      <a:pt x="404" y="180"/>
                    </a:lnTo>
                    <a:lnTo>
                      <a:pt x="421" y="163"/>
                    </a:lnTo>
                    <a:lnTo>
                      <a:pt x="439" y="145"/>
                    </a:lnTo>
                    <a:lnTo>
                      <a:pt x="459" y="127"/>
                    </a:lnTo>
                    <a:lnTo>
                      <a:pt x="481" y="108"/>
                    </a:lnTo>
                    <a:lnTo>
                      <a:pt x="505" y="91"/>
                    </a:lnTo>
                    <a:lnTo>
                      <a:pt x="531" y="74"/>
                    </a:lnTo>
                    <a:lnTo>
                      <a:pt x="559" y="57"/>
                    </a:lnTo>
                    <a:lnTo>
                      <a:pt x="589" y="43"/>
                    </a:lnTo>
                    <a:lnTo>
                      <a:pt x="620" y="30"/>
                    </a:lnTo>
                    <a:lnTo>
                      <a:pt x="655" y="19"/>
                    </a:lnTo>
                    <a:lnTo>
                      <a:pt x="690" y="10"/>
                    </a:lnTo>
                    <a:lnTo>
                      <a:pt x="728" y="3"/>
                    </a:lnTo>
                    <a:lnTo>
                      <a:pt x="767" y="0"/>
                    </a:lnTo>
                    <a:lnTo>
                      <a:pt x="80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89" name="Freeform 23">
                <a:extLst>
                  <a:ext uri="{FF2B5EF4-FFF2-40B4-BE49-F238E27FC236}">
                    <a16:creationId xmlns:a16="http://schemas.microsoft.com/office/drawing/2014/main" id="{9DEDACB3-C8A5-4958-9BF4-62475A364FE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64" y="4250"/>
                <a:ext cx="83" cy="27"/>
              </a:xfrm>
              <a:custGeom>
                <a:avLst/>
                <a:gdLst>
                  <a:gd name="T0" fmla="*/ 613 w 916"/>
                  <a:gd name="T1" fmla="*/ 78 h 300"/>
                  <a:gd name="T2" fmla="*/ 561 w 916"/>
                  <a:gd name="T3" fmla="*/ 109 h 300"/>
                  <a:gd name="T4" fmla="*/ 554 w 916"/>
                  <a:gd name="T5" fmla="*/ 165 h 300"/>
                  <a:gd name="T6" fmla="*/ 579 w 916"/>
                  <a:gd name="T7" fmla="*/ 210 h 300"/>
                  <a:gd name="T8" fmla="*/ 665 w 916"/>
                  <a:gd name="T9" fmla="*/ 229 h 300"/>
                  <a:gd name="T10" fmla="*/ 787 w 916"/>
                  <a:gd name="T11" fmla="*/ 223 h 300"/>
                  <a:gd name="T12" fmla="*/ 839 w 916"/>
                  <a:gd name="T13" fmla="*/ 191 h 300"/>
                  <a:gd name="T14" fmla="*/ 846 w 916"/>
                  <a:gd name="T15" fmla="*/ 135 h 300"/>
                  <a:gd name="T16" fmla="*/ 820 w 916"/>
                  <a:gd name="T17" fmla="*/ 90 h 300"/>
                  <a:gd name="T18" fmla="*/ 734 w 916"/>
                  <a:gd name="T19" fmla="*/ 72 h 300"/>
                  <a:gd name="T20" fmla="*/ 153 w 916"/>
                  <a:gd name="T21" fmla="*/ 74 h 300"/>
                  <a:gd name="T22" fmla="*/ 85 w 916"/>
                  <a:gd name="T23" fmla="*/ 99 h 300"/>
                  <a:gd name="T24" fmla="*/ 70 w 916"/>
                  <a:gd name="T25" fmla="*/ 150 h 300"/>
                  <a:gd name="T26" fmla="*/ 85 w 916"/>
                  <a:gd name="T27" fmla="*/ 201 h 300"/>
                  <a:gd name="T28" fmla="*/ 153 w 916"/>
                  <a:gd name="T29" fmla="*/ 227 h 300"/>
                  <a:gd name="T30" fmla="*/ 280 w 916"/>
                  <a:gd name="T31" fmla="*/ 227 h 300"/>
                  <a:gd name="T32" fmla="*/ 348 w 916"/>
                  <a:gd name="T33" fmla="*/ 201 h 300"/>
                  <a:gd name="T34" fmla="*/ 363 w 916"/>
                  <a:gd name="T35" fmla="*/ 150 h 300"/>
                  <a:gd name="T36" fmla="*/ 348 w 916"/>
                  <a:gd name="T37" fmla="*/ 99 h 300"/>
                  <a:gd name="T38" fmla="*/ 280 w 916"/>
                  <a:gd name="T39" fmla="*/ 74 h 300"/>
                  <a:gd name="T40" fmla="*/ 234 w 916"/>
                  <a:gd name="T41" fmla="*/ 0 h 300"/>
                  <a:gd name="T42" fmla="*/ 321 w 916"/>
                  <a:gd name="T43" fmla="*/ 9 h 300"/>
                  <a:gd name="T44" fmla="*/ 400 w 916"/>
                  <a:gd name="T45" fmla="*/ 53 h 300"/>
                  <a:gd name="T46" fmla="*/ 574 w 916"/>
                  <a:gd name="T47" fmla="*/ 17 h 300"/>
                  <a:gd name="T48" fmla="*/ 662 w 916"/>
                  <a:gd name="T49" fmla="*/ 1 h 300"/>
                  <a:gd name="T50" fmla="*/ 732 w 916"/>
                  <a:gd name="T51" fmla="*/ 0 h 300"/>
                  <a:gd name="T52" fmla="*/ 806 w 916"/>
                  <a:gd name="T53" fmla="*/ 10 h 300"/>
                  <a:gd name="T54" fmla="*/ 875 w 916"/>
                  <a:gd name="T55" fmla="*/ 45 h 300"/>
                  <a:gd name="T56" fmla="*/ 914 w 916"/>
                  <a:gd name="T57" fmla="*/ 123 h 300"/>
                  <a:gd name="T58" fmla="*/ 900 w 916"/>
                  <a:gd name="T59" fmla="*/ 223 h 300"/>
                  <a:gd name="T60" fmla="*/ 843 w 916"/>
                  <a:gd name="T61" fmla="*/ 277 h 300"/>
                  <a:gd name="T62" fmla="*/ 768 w 916"/>
                  <a:gd name="T63" fmla="*/ 297 h 300"/>
                  <a:gd name="T64" fmla="*/ 699 w 916"/>
                  <a:gd name="T65" fmla="*/ 300 h 300"/>
                  <a:gd name="T66" fmla="*/ 632 w 916"/>
                  <a:gd name="T67" fmla="*/ 297 h 300"/>
                  <a:gd name="T68" fmla="*/ 557 w 916"/>
                  <a:gd name="T69" fmla="*/ 277 h 300"/>
                  <a:gd name="T70" fmla="*/ 500 w 916"/>
                  <a:gd name="T71" fmla="*/ 224 h 300"/>
                  <a:gd name="T72" fmla="*/ 485 w 916"/>
                  <a:gd name="T73" fmla="*/ 137 h 300"/>
                  <a:gd name="T74" fmla="*/ 432 w 916"/>
                  <a:gd name="T75" fmla="*/ 150 h 300"/>
                  <a:gd name="T76" fmla="*/ 405 w 916"/>
                  <a:gd name="T77" fmla="*/ 241 h 300"/>
                  <a:gd name="T78" fmla="*/ 342 w 916"/>
                  <a:gd name="T79" fmla="*/ 284 h 300"/>
                  <a:gd name="T80" fmla="*/ 266 w 916"/>
                  <a:gd name="T81" fmla="*/ 298 h 300"/>
                  <a:gd name="T82" fmla="*/ 201 w 916"/>
                  <a:gd name="T83" fmla="*/ 299 h 300"/>
                  <a:gd name="T84" fmla="*/ 129 w 916"/>
                  <a:gd name="T85" fmla="*/ 294 h 300"/>
                  <a:gd name="T86" fmla="*/ 57 w 916"/>
                  <a:gd name="T87" fmla="*/ 267 h 300"/>
                  <a:gd name="T88" fmla="*/ 7 w 916"/>
                  <a:gd name="T89" fmla="*/ 202 h 300"/>
                  <a:gd name="T90" fmla="*/ 7 w 916"/>
                  <a:gd name="T91" fmla="*/ 98 h 300"/>
                  <a:gd name="T92" fmla="*/ 57 w 916"/>
                  <a:gd name="T93" fmla="*/ 33 h 300"/>
                  <a:gd name="T94" fmla="*/ 129 w 916"/>
                  <a:gd name="T95" fmla="*/ 6 h 300"/>
                  <a:gd name="T96" fmla="*/ 201 w 916"/>
                  <a:gd name="T97" fmla="*/ 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16" h="300">
                    <a:moveTo>
                      <a:pt x="699" y="71"/>
                    </a:moveTo>
                    <a:lnTo>
                      <a:pt x="665" y="72"/>
                    </a:lnTo>
                    <a:lnTo>
                      <a:pt x="636" y="74"/>
                    </a:lnTo>
                    <a:lnTo>
                      <a:pt x="613" y="78"/>
                    </a:lnTo>
                    <a:lnTo>
                      <a:pt x="594" y="83"/>
                    </a:lnTo>
                    <a:lnTo>
                      <a:pt x="579" y="90"/>
                    </a:lnTo>
                    <a:lnTo>
                      <a:pt x="569" y="99"/>
                    </a:lnTo>
                    <a:lnTo>
                      <a:pt x="561" y="109"/>
                    </a:lnTo>
                    <a:lnTo>
                      <a:pt x="556" y="122"/>
                    </a:lnTo>
                    <a:lnTo>
                      <a:pt x="554" y="135"/>
                    </a:lnTo>
                    <a:lnTo>
                      <a:pt x="553" y="150"/>
                    </a:lnTo>
                    <a:lnTo>
                      <a:pt x="554" y="165"/>
                    </a:lnTo>
                    <a:lnTo>
                      <a:pt x="556" y="179"/>
                    </a:lnTo>
                    <a:lnTo>
                      <a:pt x="561" y="191"/>
                    </a:lnTo>
                    <a:lnTo>
                      <a:pt x="569" y="201"/>
                    </a:lnTo>
                    <a:lnTo>
                      <a:pt x="579" y="210"/>
                    </a:lnTo>
                    <a:lnTo>
                      <a:pt x="594" y="216"/>
                    </a:lnTo>
                    <a:lnTo>
                      <a:pt x="613" y="223"/>
                    </a:lnTo>
                    <a:lnTo>
                      <a:pt x="636" y="227"/>
                    </a:lnTo>
                    <a:lnTo>
                      <a:pt x="665" y="229"/>
                    </a:lnTo>
                    <a:lnTo>
                      <a:pt x="699" y="230"/>
                    </a:lnTo>
                    <a:lnTo>
                      <a:pt x="734" y="229"/>
                    </a:lnTo>
                    <a:lnTo>
                      <a:pt x="763" y="227"/>
                    </a:lnTo>
                    <a:lnTo>
                      <a:pt x="787" y="223"/>
                    </a:lnTo>
                    <a:lnTo>
                      <a:pt x="805" y="216"/>
                    </a:lnTo>
                    <a:lnTo>
                      <a:pt x="820" y="210"/>
                    </a:lnTo>
                    <a:lnTo>
                      <a:pt x="831" y="201"/>
                    </a:lnTo>
                    <a:lnTo>
                      <a:pt x="839" y="191"/>
                    </a:lnTo>
                    <a:lnTo>
                      <a:pt x="843" y="179"/>
                    </a:lnTo>
                    <a:lnTo>
                      <a:pt x="846" y="165"/>
                    </a:lnTo>
                    <a:lnTo>
                      <a:pt x="847" y="150"/>
                    </a:lnTo>
                    <a:lnTo>
                      <a:pt x="846" y="135"/>
                    </a:lnTo>
                    <a:lnTo>
                      <a:pt x="843" y="122"/>
                    </a:lnTo>
                    <a:lnTo>
                      <a:pt x="839" y="109"/>
                    </a:lnTo>
                    <a:lnTo>
                      <a:pt x="831" y="99"/>
                    </a:lnTo>
                    <a:lnTo>
                      <a:pt x="820" y="90"/>
                    </a:lnTo>
                    <a:lnTo>
                      <a:pt x="805" y="83"/>
                    </a:lnTo>
                    <a:lnTo>
                      <a:pt x="787" y="78"/>
                    </a:lnTo>
                    <a:lnTo>
                      <a:pt x="763" y="74"/>
                    </a:lnTo>
                    <a:lnTo>
                      <a:pt x="734" y="72"/>
                    </a:lnTo>
                    <a:lnTo>
                      <a:pt x="699" y="71"/>
                    </a:lnTo>
                    <a:close/>
                    <a:moveTo>
                      <a:pt x="216" y="71"/>
                    </a:moveTo>
                    <a:lnTo>
                      <a:pt x="182" y="72"/>
                    </a:lnTo>
                    <a:lnTo>
                      <a:pt x="153" y="74"/>
                    </a:lnTo>
                    <a:lnTo>
                      <a:pt x="130" y="78"/>
                    </a:lnTo>
                    <a:lnTo>
                      <a:pt x="111" y="83"/>
                    </a:lnTo>
                    <a:lnTo>
                      <a:pt x="96" y="90"/>
                    </a:lnTo>
                    <a:lnTo>
                      <a:pt x="85" y="99"/>
                    </a:lnTo>
                    <a:lnTo>
                      <a:pt x="78" y="109"/>
                    </a:lnTo>
                    <a:lnTo>
                      <a:pt x="73" y="122"/>
                    </a:lnTo>
                    <a:lnTo>
                      <a:pt x="70" y="135"/>
                    </a:lnTo>
                    <a:lnTo>
                      <a:pt x="70" y="150"/>
                    </a:lnTo>
                    <a:lnTo>
                      <a:pt x="70" y="165"/>
                    </a:lnTo>
                    <a:lnTo>
                      <a:pt x="73" y="179"/>
                    </a:lnTo>
                    <a:lnTo>
                      <a:pt x="78" y="191"/>
                    </a:lnTo>
                    <a:lnTo>
                      <a:pt x="85" y="201"/>
                    </a:lnTo>
                    <a:lnTo>
                      <a:pt x="96" y="210"/>
                    </a:lnTo>
                    <a:lnTo>
                      <a:pt x="111" y="216"/>
                    </a:lnTo>
                    <a:lnTo>
                      <a:pt x="130" y="223"/>
                    </a:lnTo>
                    <a:lnTo>
                      <a:pt x="153" y="227"/>
                    </a:lnTo>
                    <a:lnTo>
                      <a:pt x="182" y="229"/>
                    </a:lnTo>
                    <a:lnTo>
                      <a:pt x="216" y="230"/>
                    </a:lnTo>
                    <a:lnTo>
                      <a:pt x="250" y="229"/>
                    </a:lnTo>
                    <a:lnTo>
                      <a:pt x="280" y="227"/>
                    </a:lnTo>
                    <a:lnTo>
                      <a:pt x="304" y="223"/>
                    </a:lnTo>
                    <a:lnTo>
                      <a:pt x="322" y="216"/>
                    </a:lnTo>
                    <a:lnTo>
                      <a:pt x="337" y="210"/>
                    </a:lnTo>
                    <a:lnTo>
                      <a:pt x="348" y="201"/>
                    </a:lnTo>
                    <a:lnTo>
                      <a:pt x="355" y="191"/>
                    </a:lnTo>
                    <a:lnTo>
                      <a:pt x="360" y="179"/>
                    </a:lnTo>
                    <a:lnTo>
                      <a:pt x="363" y="165"/>
                    </a:lnTo>
                    <a:lnTo>
                      <a:pt x="363" y="150"/>
                    </a:lnTo>
                    <a:lnTo>
                      <a:pt x="363" y="135"/>
                    </a:lnTo>
                    <a:lnTo>
                      <a:pt x="360" y="122"/>
                    </a:lnTo>
                    <a:lnTo>
                      <a:pt x="355" y="109"/>
                    </a:lnTo>
                    <a:lnTo>
                      <a:pt x="348" y="99"/>
                    </a:lnTo>
                    <a:lnTo>
                      <a:pt x="337" y="90"/>
                    </a:lnTo>
                    <a:lnTo>
                      <a:pt x="322" y="83"/>
                    </a:lnTo>
                    <a:lnTo>
                      <a:pt x="304" y="78"/>
                    </a:lnTo>
                    <a:lnTo>
                      <a:pt x="280" y="74"/>
                    </a:lnTo>
                    <a:lnTo>
                      <a:pt x="250" y="72"/>
                    </a:lnTo>
                    <a:lnTo>
                      <a:pt x="216" y="71"/>
                    </a:lnTo>
                    <a:close/>
                    <a:moveTo>
                      <a:pt x="216" y="0"/>
                    </a:moveTo>
                    <a:lnTo>
                      <a:pt x="234" y="0"/>
                    </a:lnTo>
                    <a:lnTo>
                      <a:pt x="254" y="1"/>
                    </a:lnTo>
                    <a:lnTo>
                      <a:pt x="276" y="2"/>
                    </a:lnTo>
                    <a:lnTo>
                      <a:pt x="298" y="5"/>
                    </a:lnTo>
                    <a:lnTo>
                      <a:pt x="321" y="9"/>
                    </a:lnTo>
                    <a:lnTo>
                      <a:pt x="343" y="17"/>
                    </a:lnTo>
                    <a:lnTo>
                      <a:pt x="364" y="26"/>
                    </a:lnTo>
                    <a:lnTo>
                      <a:pt x="383" y="37"/>
                    </a:lnTo>
                    <a:lnTo>
                      <a:pt x="400" y="53"/>
                    </a:lnTo>
                    <a:lnTo>
                      <a:pt x="516" y="53"/>
                    </a:lnTo>
                    <a:lnTo>
                      <a:pt x="533" y="37"/>
                    </a:lnTo>
                    <a:lnTo>
                      <a:pt x="553" y="26"/>
                    </a:lnTo>
                    <a:lnTo>
                      <a:pt x="574" y="17"/>
                    </a:lnTo>
                    <a:lnTo>
                      <a:pt x="596" y="9"/>
                    </a:lnTo>
                    <a:lnTo>
                      <a:pt x="618" y="5"/>
                    </a:lnTo>
                    <a:lnTo>
                      <a:pt x="640" y="2"/>
                    </a:lnTo>
                    <a:lnTo>
                      <a:pt x="662" y="1"/>
                    </a:lnTo>
                    <a:lnTo>
                      <a:pt x="682" y="0"/>
                    </a:lnTo>
                    <a:lnTo>
                      <a:pt x="699" y="0"/>
                    </a:lnTo>
                    <a:lnTo>
                      <a:pt x="715" y="0"/>
                    </a:lnTo>
                    <a:lnTo>
                      <a:pt x="732" y="0"/>
                    </a:lnTo>
                    <a:lnTo>
                      <a:pt x="749" y="1"/>
                    </a:lnTo>
                    <a:lnTo>
                      <a:pt x="768" y="3"/>
                    </a:lnTo>
                    <a:lnTo>
                      <a:pt x="787" y="6"/>
                    </a:lnTo>
                    <a:lnTo>
                      <a:pt x="806" y="10"/>
                    </a:lnTo>
                    <a:lnTo>
                      <a:pt x="825" y="16"/>
                    </a:lnTo>
                    <a:lnTo>
                      <a:pt x="843" y="24"/>
                    </a:lnTo>
                    <a:lnTo>
                      <a:pt x="860" y="33"/>
                    </a:lnTo>
                    <a:lnTo>
                      <a:pt x="875" y="45"/>
                    </a:lnTo>
                    <a:lnTo>
                      <a:pt x="889" y="59"/>
                    </a:lnTo>
                    <a:lnTo>
                      <a:pt x="900" y="77"/>
                    </a:lnTo>
                    <a:lnTo>
                      <a:pt x="908" y="98"/>
                    </a:lnTo>
                    <a:lnTo>
                      <a:pt x="914" y="123"/>
                    </a:lnTo>
                    <a:lnTo>
                      <a:pt x="916" y="150"/>
                    </a:lnTo>
                    <a:lnTo>
                      <a:pt x="914" y="178"/>
                    </a:lnTo>
                    <a:lnTo>
                      <a:pt x="908" y="202"/>
                    </a:lnTo>
                    <a:lnTo>
                      <a:pt x="900" y="223"/>
                    </a:lnTo>
                    <a:lnTo>
                      <a:pt x="889" y="241"/>
                    </a:lnTo>
                    <a:lnTo>
                      <a:pt x="875" y="255"/>
                    </a:lnTo>
                    <a:lnTo>
                      <a:pt x="860" y="267"/>
                    </a:lnTo>
                    <a:lnTo>
                      <a:pt x="843" y="277"/>
                    </a:lnTo>
                    <a:lnTo>
                      <a:pt x="825" y="285"/>
                    </a:lnTo>
                    <a:lnTo>
                      <a:pt x="806" y="290"/>
                    </a:lnTo>
                    <a:lnTo>
                      <a:pt x="787" y="294"/>
                    </a:lnTo>
                    <a:lnTo>
                      <a:pt x="768" y="297"/>
                    </a:lnTo>
                    <a:lnTo>
                      <a:pt x="749" y="298"/>
                    </a:lnTo>
                    <a:lnTo>
                      <a:pt x="732" y="299"/>
                    </a:lnTo>
                    <a:lnTo>
                      <a:pt x="715" y="299"/>
                    </a:lnTo>
                    <a:lnTo>
                      <a:pt x="699" y="300"/>
                    </a:lnTo>
                    <a:lnTo>
                      <a:pt x="685" y="299"/>
                    </a:lnTo>
                    <a:lnTo>
                      <a:pt x="668" y="299"/>
                    </a:lnTo>
                    <a:lnTo>
                      <a:pt x="650" y="298"/>
                    </a:lnTo>
                    <a:lnTo>
                      <a:pt x="632" y="297"/>
                    </a:lnTo>
                    <a:lnTo>
                      <a:pt x="613" y="294"/>
                    </a:lnTo>
                    <a:lnTo>
                      <a:pt x="593" y="290"/>
                    </a:lnTo>
                    <a:lnTo>
                      <a:pt x="575" y="285"/>
                    </a:lnTo>
                    <a:lnTo>
                      <a:pt x="557" y="277"/>
                    </a:lnTo>
                    <a:lnTo>
                      <a:pt x="540" y="267"/>
                    </a:lnTo>
                    <a:lnTo>
                      <a:pt x="524" y="255"/>
                    </a:lnTo>
                    <a:lnTo>
                      <a:pt x="511" y="241"/>
                    </a:lnTo>
                    <a:lnTo>
                      <a:pt x="500" y="224"/>
                    </a:lnTo>
                    <a:lnTo>
                      <a:pt x="491" y="202"/>
                    </a:lnTo>
                    <a:lnTo>
                      <a:pt x="486" y="179"/>
                    </a:lnTo>
                    <a:lnTo>
                      <a:pt x="484" y="150"/>
                    </a:lnTo>
                    <a:lnTo>
                      <a:pt x="485" y="137"/>
                    </a:lnTo>
                    <a:lnTo>
                      <a:pt x="486" y="125"/>
                    </a:lnTo>
                    <a:lnTo>
                      <a:pt x="430" y="125"/>
                    </a:lnTo>
                    <a:lnTo>
                      <a:pt x="432" y="137"/>
                    </a:lnTo>
                    <a:lnTo>
                      <a:pt x="432" y="150"/>
                    </a:lnTo>
                    <a:lnTo>
                      <a:pt x="430" y="179"/>
                    </a:lnTo>
                    <a:lnTo>
                      <a:pt x="425" y="202"/>
                    </a:lnTo>
                    <a:lnTo>
                      <a:pt x="416" y="224"/>
                    </a:lnTo>
                    <a:lnTo>
                      <a:pt x="405" y="241"/>
                    </a:lnTo>
                    <a:lnTo>
                      <a:pt x="392" y="255"/>
                    </a:lnTo>
                    <a:lnTo>
                      <a:pt x="377" y="267"/>
                    </a:lnTo>
                    <a:lnTo>
                      <a:pt x="360" y="277"/>
                    </a:lnTo>
                    <a:lnTo>
                      <a:pt x="342" y="284"/>
                    </a:lnTo>
                    <a:lnTo>
                      <a:pt x="323" y="290"/>
                    </a:lnTo>
                    <a:lnTo>
                      <a:pt x="304" y="294"/>
                    </a:lnTo>
                    <a:lnTo>
                      <a:pt x="285" y="296"/>
                    </a:lnTo>
                    <a:lnTo>
                      <a:pt x="266" y="298"/>
                    </a:lnTo>
                    <a:lnTo>
                      <a:pt x="248" y="299"/>
                    </a:lnTo>
                    <a:lnTo>
                      <a:pt x="231" y="299"/>
                    </a:lnTo>
                    <a:lnTo>
                      <a:pt x="216" y="299"/>
                    </a:lnTo>
                    <a:lnTo>
                      <a:pt x="201" y="299"/>
                    </a:lnTo>
                    <a:lnTo>
                      <a:pt x="185" y="299"/>
                    </a:lnTo>
                    <a:lnTo>
                      <a:pt x="167" y="298"/>
                    </a:lnTo>
                    <a:lnTo>
                      <a:pt x="148" y="296"/>
                    </a:lnTo>
                    <a:lnTo>
                      <a:pt x="129" y="294"/>
                    </a:lnTo>
                    <a:lnTo>
                      <a:pt x="110" y="290"/>
                    </a:lnTo>
                    <a:lnTo>
                      <a:pt x="91" y="284"/>
                    </a:lnTo>
                    <a:lnTo>
                      <a:pt x="73" y="277"/>
                    </a:lnTo>
                    <a:lnTo>
                      <a:pt x="57" y="267"/>
                    </a:lnTo>
                    <a:lnTo>
                      <a:pt x="41" y="255"/>
                    </a:lnTo>
                    <a:lnTo>
                      <a:pt x="27" y="240"/>
                    </a:lnTo>
                    <a:lnTo>
                      <a:pt x="16" y="223"/>
                    </a:lnTo>
                    <a:lnTo>
                      <a:pt x="7" y="202"/>
                    </a:lnTo>
                    <a:lnTo>
                      <a:pt x="2" y="178"/>
                    </a:lnTo>
                    <a:lnTo>
                      <a:pt x="0" y="150"/>
                    </a:lnTo>
                    <a:lnTo>
                      <a:pt x="2" y="122"/>
                    </a:lnTo>
                    <a:lnTo>
                      <a:pt x="7" y="98"/>
                    </a:lnTo>
                    <a:lnTo>
                      <a:pt x="16" y="77"/>
                    </a:lnTo>
                    <a:lnTo>
                      <a:pt x="27" y="59"/>
                    </a:lnTo>
                    <a:lnTo>
                      <a:pt x="41" y="45"/>
                    </a:lnTo>
                    <a:lnTo>
                      <a:pt x="57" y="33"/>
                    </a:lnTo>
                    <a:lnTo>
                      <a:pt x="73" y="23"/>
                    </a:lnTo>
                    <a:lnTo>
                      <a:pt x="91" y="16"/>
                    </a:lnTo>
                    <a:lnTo>
                      <a:pt x="110" y="10"/>
                    </a:lnTo>
                    <a:lnTo>
                      <a:pt x="129" y="6"/>
                    </a:lnTo>
                    <a:lnTo>
                      <a:pt x="148" y="3"/>
                    </a:lnTo>
                    <a:lnTo>
                      <a:pt x="167" y="1"/>
                    </a:lnTo>
                    <a:lnTo>
                      <a:pt x="185" y="0"/>
                    </a:lnTo>
                    <a:lnTo>
                      <a:pt x="201" y="0"/>
                    </a:lnTo>
                    <a:lnTo>
                      <a:pt x="2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90" name="Freeform 24">
                <a:extLst>
                  <a:ext uri="{FF2B5EF4-FFF2-40B4-BE49-F238E27FC236}">
                    <a16:creationId xmlns:a16="http://schemas.microsoft.com/office/drawing/2014/main" id="{05F8C496-1E6D-47C8-B3C1-787CDD60530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97" y="4335"/>
                <a:ext cx="217" cy="124"/>
              </a:xfrm>
              <a:custGeom>
                <a:avLst/>
                <a:gdLst>
                  <a:gd name="T0" fmla="*/ 1796 w 2393"/>
                  <a:gd name="T1" fmla="*/ 704 h 1360"/>
                  <a:gd name="T2" fmla="*/ 1761 w 2393"/>
                  <a:gd name="T3" fmla="*/ 720 h 1360"/>
                  <a:gd name="T4" fmla="*/ 1590 w 2393"/>
                  <a:gd name="T5" fmla="*/ 904 h 1360"/>
                  <a:gd name="T6" fmla="*/ 1882 w 2393"/>
                  <a:gd name="T7" fmla="*/ 733 h 1360"/>
                  <a:gd name="T8" fmla="*/ 1851 w 2393"/>
                  <a:gd name="T9" fmla="*/ 709 h 1360"/>
                  <a:gd name="T10" fmla="*/ 1814 w 2393"/>
                  <a:gd name="T11" fmla="*/ 702 h 1360"/>
                  <a:gd name="T12" fmla="*/ 1831 w 2393"/>
                  <a:gd name="T13" fmla="*/ 20 h 1360"/>
                  <a:gd name="T14" fmla="*/ 1950 w 2393"/>
                  <a:gd name="T15" fmla="*/ 61 h 1360"/>
                  <a:gd name="T16" fmla="*/ 2057 w 2393"/>
                  <a:gd name="T17" fmla="*/ 121 h 1360"/>
                  <a:gd name="T18" fmla="*/ 2154 w 2393"/>
                  <a:gd name="T19" fmla="*/ 196 h 1360"/>
                  <a:gd name="T20" fmla="*/ 2235 w 2393"/>
                  <a:gd name="T21" fmla="*/ 286 h 1360"/>
                  <a:gd name="T22" fmla="*/ 2301 w 2393"/>
                  <a:gd name="T23" fmla="*/ 388 h 1360"/>
                  <a:gd name="T24" fmla="*/ 2352 w 2393"/>
                  <a:gd name="T25" fmla="*/ 501 h 1360"/>
                  <a:gd name="T26" fmla="*/ 2382 w 2393"/>
                  <a:gd name="T27" fmla="*/ 622 h 1360"/>
                  <a:gd name="T28" fmla="*/ 2393 w 2393"/>
                  <a:gd name="T29" fmla="*/ 748 h 1360"/>
                  <a:gd name="T30" fmla="*/ 2390 w 2393"/>
                  <a:gd name="T31" fmla="*/ 1230 h 1360"/>
                  <a:gd name="T32" fmla="*/ 2370 w 2393"/>
                  <a:gd name="T33" fmla="*/ 1282 h 1360"/>
                  <a:gd name="T34" fmla="*/ 2335 w 2393"/>
                  <a:gd name="T35" fmla="*/ 1324 h 1360"/>
                  <a:gd name="T36" fmla="*/ 2286 w 2393"/>
                  <a:gd name="T37" fmla="*/ 1351 h 1360"/>
                  <a:gd name="T38" fmla="*/ 2230 w 2393"/>
                  <a:gd name="T39" fmla="*/ 1360 h 1360"/>
                  <a:gd name="T40" fmla="*/ 129 w 2393"/>
                  <a:gd name="T41" fmla="*/ 1358 h 1360"/>
                  <a:gd name="T42" fmla="*/ 77 w 2393"/>
                  <a:gd name="T43" fmla="*/ 1339 h 1360"/>
                  <a:gd name="T44" fmla="*/ 36 w 2393"/>
                  <a:gd name="T45" fmla="*/ 1304 h 1360"/>
                  <a:gd name="T46" fmla="*/ 10 w 2393"/>
                  <a:gd name="T47" fmla="*/ 1256 h 1360"/>
                  <a:gd name="T48" fmla="*/ 0 w 2393"/>
                  <a:gd name="T49" fmla="*/ 1200 h 1360"/>
                  <a:gd name="T50" fmla="*/ 3 w 2393"/>
                  <a:gd name="T51" fmla="*/ 684 h 1360"/>
                  <a:gd name="T52" fmla="*/ 23 w 2393"/>
                  <a:gd name="T53" fmla="*/ 561 h 1360"/>
                  <a:gd name="T54" fmla="*/ 63 w 2393"/>
                  <a:gd name="T55" fmla="*/ 443 h 1360"/>
                  <a:gd name="T56" fmla="*/ 122 w 2393"/>
                  <a:gd name="T57" fmla="*/ 336 h 1360"/>
                  <a:gd name="T58" fmla="*/ 195 w 2393"/>
                  <a:gd name="T59" fmla="*/ 240 h 1360"/>
                  <a:gd name="T60" fmla="*/ 283 w 2393"/>
                  <a:gd name="T61" fmla="*/ 157 h 1360"/>
                  <a:gd name="T62" fmla="*/ 385 w 2393"/>
                  <a:gd name="T63" fmla="*/ 89 h 1360"/>
                  <a:gd name="T64" fmla="*/ 498 w 2393"/>
                  <a:gd name="T65" fmla="*/ 38 h 1360"/>
                  <a:gd name="T66" fmla="*/ 640 w 2393"/>
                  <a:gd name="T67" fmla="*/ 0 h 1360"/>
                  <a:gd name="T68" fmla="*/ 1748 w 2393"/>
                  <a:gd name="T69" fmla="*/ 0 h 1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393" h="1360">
                    <a:moveTo>
                      <a:pt x="1814" y="702"/>
                    </a:moveTo>
                    <a:lnTo>
                      <a:pt x="1796" y="704"/>
                    </a:lnTo>
                    <a:lnTo>
                      <a:pt x="1778" y="709"/>
                    </a:lnTo>
                    <a:lnTo>
                      <a:pt x="1761" y="720"/>
                    </a:lnTo>
                    <a:lnTo>
                      <a:pt x="1746" y="733"/>
                    </a:lnTo>
                    <a:lnTo>
                      <a:pt x="1590" y="904"/>
                    </a:lnTo>
                    <a:lnTo>
                      <a:pt x="2038" y="904"/>
                    </a:lnTo>
                    <a:lnTo>
                      <a:pt x="1882" y="733"/>
                    </a:lnTo>
                    <a:lnTo>
                      <a:pt x="1867" y="719"/>
                    </a:lnTo>
                    <a:lnTo>
                      <a:pt x="1851" y="709"/>
                    </a:lnTo>
                    <a:lnTo>
                      <a:pt x="1833" y="703"/>
                    </a:lnTo>
                    <a:lnTo>
                      <a:pt x="1814" y="702"/>
                    </a:lnTo>
                    <a:close/>
                    <a:moveTo>
                      <a:pt x="1748" y="0"/>
                    </a:moveTo>
                    <a:lnTo>
                      <a:pt x="1831" y="20"/>
                    </a:lnTo>
                    <a:lnTo>
                      <a:pt x="1892" y="38"/>
                    </a:lnTo>
                    <a:lnTo>
                      <a:pt x="1950" y="61"/>
                    </a:lnTo>
                    <a:lnTo>
                      <a:pt x="2005" y="88"/>
                    </a:lnTo>
                    <a:lnTo>
                      <a:pt x="2057" y="121"/>
                    </a:lnTo>
                    <a:lnTo>
                      <a:pt x="2107" y="157"/>
                    </a:lnTo>
                    <a:lnTo>
                      <a:pt x="2154" y="196"/>
                    </a:lnTo>
                    <a:lnTo>
                      <a:pt x="2196" y="239"/>
                    </a:lnTo>
                    <a:lnTo>
                      <a:pt x="2235" y="286"/>
                    </a:lnTo>
                    <a:lnTo>
                      <a:pt x="2270" y="336"/>
                    </a:lnTo>
                    <a:lnTo>
                      <a:pt x="2301" y="388"/>
                    </a:lnTo>
                    <a:lnTo>
                      <a:pt x="2328" y="443"/>
                    </a:lnTo>
                    <a:lnTo>
                      <a:pt x="2352" y="501"/>
                    </a:lnTo>
                    <a:lnTo>
                      <a:pt x="2369" y="561"/>
                    </a:lnTo>
                    <a:lnTo>
                      <a:pt x="2382" y="622"/>
                    </a:lnTo>
                    <a:lnTo>
                      <a:pt x="2390" y="684"/>
                    </a:lnTo>
                    <a:lnTo>
                      <a:pt x="2393" y="748"/>
                    </a:lnTo>
                    <a:lnTo>
                      <a:pt x="2393" y="1200"/>
                    </a:lnTo>
                    <a:lnTo>
                      <a:pt x="2390" y="1230"/>
                    </a:lnTo>
                    <a:lnTo>
                      <a:pt x="2383" y="1256"/>
                    </a:lnTo>
                    <a:lnTo>
                      <a:pt x="2370" y="1282"/>
                    </a:lnTo>
                    <a:lnTo>
                      <a:pt x="2354" y="1304"/>
                    </a:lnTo>
                    <a:lnTo>
                      <a:pt x="2335" y="1324"/>
                    </a:lnTo>
                    <a:lnTo>
                      <a:pt x="2311" y="1339"/>
                    </a:lnTo>
                    <a:lnTo>
                      <a:pt x="2286" y="1351"/>
                    </a:lnTo>
                    <a:lnTo>
                      <a:pt x="2259" y="1358"/>
                    </a:lnTo>
                    <a:lnTo>
                      <a:pt x="2230" y="1360"/>
                    </a:lnTo>
                    <a:lnTo>
                      <a:pt x="157" y="1360"/>
                    </a:lnTo>
                    <a:lnTo>
                      <a:pt x="129" y="1358"/>
                    </a:lnTo>
                    <a:lnTo>
                      <a:pt x="101" y="1351"/>
                    </a:lnTo>
                    <a:lnTo>
                      <a:pt x="77" y="1339"/>
                    </a:lnTo>
                    <a:lnTo>
                      <a:pt x="55" y="1324"/>
                    </a:lnTo>
                    <a:lnTo>
                      <a:pt x="36" y="1304"/>
                    </a:lnTo>
                    <a:lnTo>
                      <a:pt x="21" y="1282"/>
                    </a:lnTo>
                    <a:lnTo>
                      <a:pt x="10" y="1256"/>
                    </a:lnTo>
                    <a:lnTo>
                      <a:pt x="3" y="1230"/>
                    </a:lnTo>
                    <a:lnTo>
                      <a:pt x="0" y="1200"/>
                    </a:lnTo>
                    <a:lnTo>
                      <a:pt x="0" y="748"/>
                    </a:lnTo>
                    <a:lnTo>
                      <a:pt x="3" y="684"/>
                    </a:lnTo>
                    <a:lnTo>
                      <a:pt x="11" y="622"/>
                    </a:lnTo>
                    <a:lnTo>
                      <a:pt x="23" y="561"/>
                    </a:lnTo>
                    <a:lnTo>
                      <a:pt x="41" y="501"/>
                    </a:lnTo>
                    <a:lnTo>
                      <a:pt x="63" y="443"/>
                    </a:lnTo>
                    <a:lnTo>
                      <a:pt x="90" y="389"/>
                    </a:lnTo>
                    <a:lnTo>
                      <a:pt x="122" y="336"/>
                    </a:lnTo>
                    <a:lnTo>
                      <a:pt x="156" y="286"/>
                    </a:lnTo>
                    <a:lnTo>
                      <a:pt x="195" y="240"/>
                    </a:lnTo>
                    <a:lnTo>
                      <a:pt x="237" y="196"/>
                    </a:lnTo>
                    <a:lnTo>
                      <a:pt x="283" y="157"/>
                    </a:lnTo>
                    <a:lnTo>
                      <a:pt x="332" y="121"/>
                    </a:lnTo>
                    <a:lnTo>
                      <a:pt x="385" y="89"/>
                    </a:lnTo>
                    <a:lnTo>
                      <a:pt x="440" y="62"/>
                    </a:lnTo>
                    <a:lnTo>
                      <a:pt x="498" y="38"/>
                    </a:lnTo>
                    <a:lnTo>
                      <a:pt x="559" y="20"/>
                    </a:lnTo>
                    <a:lnTo>
                      <a:pt x="640" y="0"/>
                    </a:lnTo>
                    <a:lnTo>
                      <a:pt x="1193" y="1280"/>
                    </a:lnTo>
                    <a:lnTo>
                      <a:pt x="174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91" name="Freeform 25">
                <a:extLst>
                  <a:ext uri="{FF2B5EF4-FFF2-40B4-BE49-F238E27FC236}">
                    <a16:creationId xmlns:a16="http://schemas.microsoft.com/office/drawing/2014/main" id="{7AFA5CD0-CEA6-4550-812F-E661DEA559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89" y="4347"/>
                <a:ext cx="34" cy="83"/>
              </a:xfrm>
              <a:custGeom>
                <a:avLst/>
                <a:gdLst>
                  <a:gd name="T0" fmla="*/ 135 w 373"/>
                  <a:gd name="T1" fmla="*/ 0 h 915"/>
                  <a:gd name="T2" fmla="*/ 237 w 373"/>
                  <a:gd name="T3" fmla="*/ 0 h 915"/>
                  <a:gd name="T4" fmla="*/ 258 w 373"/>
                  <a:gd name="T5" fmla="*/ 2 h 915"/>
                  <a:gd name="T6" fmla="*/ 278 w 373"/>
                  <a:gd name="T7" fmla="*/ 9 h 915"/>
                  <a:gd name="T8" fmla="*/ 295 w 373"/>
                  <a:gd name="T9" fmla="*/ 21 h 915"/>
                  <a:gd name="T10" fmla="*/ 310 w 373"/>
                  <a:gd name="T11" fmla="*/ 36 h 915"/>
                  <a:gd name="T12" fmla="*/ 321 w 373"/>
                  <a:gd name="T13" fmla="*/ 53 h 915"/>
                  <a:gd name="T14" fmla="*/ 328 w 373"/>
                  <a:gd name="T15" fmla="*/ 74 h 915"/>
                  <a:gd name="T16" fmla="*/ 366 w 373"/>
                  <a:gd name="T17" fmla="*/ 234 h 915"/>
                  <a:gd name="T18" fmla="*/ 368 w 373"/>
                  <a:gd name="T19" fmla="*/ 257 h 915"/>
                  <a:gd name="T20" fmla="*/ 365 w 373"/>
                  <a:gd name="T21" fmla="*/ 281 h 915"/>
                  <a:gd name="T22" fmla="*/ 357 w 373"/>
                  <a:gd name="T23" fmla="*/ 301 h 915"/>
                  <a:gd name="T24" fmla="*/ 345 w 373"/>
                  <a:gd name="T25" fmla="*/ 319 h 915"/>
                  <a:gd name="T26" fmla="*/ 329 w 373"/>
                  <a:gd name="T27" fmla="*/ 334 h 915"/>
                  <a:gd name="T28" fmla="*/ 309 w 373"/>
                  <a:gd name="T29" fmla="*/ 345 h 915"/>
                  <a:gd name="T30" fmla="*/ 287 w 373"/>
                  <a:gd name="T31" fmla="*/ 351 h 915"/>
                  <a:gd name="T32" fmla="*/ 373 w 373"/>
                  <a:gd name="T33" fmla="*/ 438 h 915"/>
                  <a:gd name="T34" fmla="*/ 187 w 373"/>
                  <a:gd name="T35" fmla="*/ 915 h 915"/>
                  <a:gd name="T36" fmla="*/ 0 w 373"/>
                  <a:gd name="T37" fmla="*/ 438 h 915"/>
                  <a:gd name="T38" fmla="*/ 85 w 373"/>
                  <a:gd name="T39" fmla="*/ 351 h 915"/>
                  <a:gd name="T40" fmla="*/ 63 w 373"/>
                  <a:gd name="T41" fmla="*/ 345 h 915"/>
                  <a:gd name="T42" fmla="*/ 44 w 373"/>
                  <a:gd name="T43" fmla="*/ 334 h 915"/>
                  <a:gd name="T44" fmla="*/ 27 w 373"/>
                  <a:gd name="T45" fmla="*/ 319 h 915"/>
                  <a:gd name="T46" fmla="*/ 15 w 373"/>
                  <a:gd name="T47" fmla="*/ 301 h 915"/>
                  <a:gd name="T48" fmla="*/ 7 w 373"/>
                  <a:gd name="T49" fmla="*/ 281 h 915"/>
                  <a:gd name="T50" fmla="*/ 4 w 373"/>
                  <a:gd name="T51" fmla="*/ 257 h 915"/>
                  <a:gd name="T52" fmla="*/ 6 w 373"/>
                  <a:gd name="T53" fmla="*/ 234 h 915"/>
                  <a:gd name="T54" fmla="*/ 44 w 373"/>
                  <a:gd name="T55" fmla="*/ 74 h 915"/>
                  <a:gd name="T56" fmla="*/ 52 w 373"/>
                  <a:gd name="T57" fmla="*/ 53 h 915"/>
                  <a:gd name="T58" fmla="*/ 63 w 373"/>
                  <a:gd name="T59" fmla="*/ 36 h 915"/>
                  <a:gd name="T60" fmla="*/ 77 w 373"/>
                  <a:gd name="T61" fmla="*/ 21 h 915"/>
                  <a:gd name="T62" fmla="*/ 95 w 373"/>
                  <a:gd name="T63" fmla="*/ 9 h 915"/>
                  <a:gd name="T64" fmla="*/ 114 w 373"/>
                  <a:gd name="T65" fmla="*/ 2 h 915"/>
                  <a:gd name="T66" fmla="*/ 135 w 373"/>
                  <a:gd name="T67" fmla="*/ 0 h 9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73" h="915">
                    <a:moveTo>
                      <a:pt x="135" y="0"/>
                    </a:moveTo>
                    <a:lnTo>
                      <a:pt x="237" y="0"/>
                    </a:lnTo>
                    <a:lnTo>
                      <a:pt x="258" y="2"/>
                    </a:lnTo>
                    <a:lnTo>
                      <a:pt x="278" y="9"/>
                    </a:lnTo>
                    <a:lnTo>
                      <a:pt x="295" y="21"/>
                    </a:lnTo>
                    <a:lnTo>
                      <a:pt x="310" y="36"/>
                    </a:lnTo>
                    <a:lnTo>
                      <a:pt x="321" y="53"/>
                    </a:lnTo>
                    <a:lnTo>
                      <a:pt x="328" y="74"/>
                    </a:lnTo>
                    <a:lnTo>
                      <a:pt x="366" y="234"/>
                    </a:lnTo>
                    <a:lnTo>
                      <a:pt x="368" y="257"/>
                    </a:lnTo>
                    <a:lnTo>
                      <a:pt x="365" y="281"/>
                    </a:lnTo>
                    <a:lnTo>
                      <a:pt x="357" y="301"/>
                    </a:lnTo>
                    <a:lnTo>
                      <a:pt x="345" y="319"/>
                    </a:lnTo>
                    <a:lnTo>
                      <a:pt x="329" y="334"/>
                    </a:lnTo>
                    <a:lnTo>
                      <a:pt x="309" y="345"/>
                    </a:lnTo>
                    <a:lnTo>
                      <a:pt x="287" y="351"/>
                    </a:lnTo>
                    <a:lnTo>
                      <a:pt x="373" y="438"/>
                    </a:lnTo>
                    <a:lnTo>
                      <a:pt x="187" y="915"/>
                    </a:lnTo>
                    <a:lnTo>
                      <a:pt x="0" y="438"/>
                    </a:lnTo>
                    <a:lnTo>
                      <a:pt x="85" y="351"/>
                    </a:lnTo>
                    <a:lnTo>
                      <a:pt x="63" y="345"/>
                    </a:lnTo>
                    <a:lnTo>
                      <a:pt x="44" y="334"/>
                    </a:lnTo>
                    <a:lnTo>
                      <a:pt x="27" y="319"/>
                    </a:lnTo>
                    <a:lnTo>
                      <a:pt x="15" y="301"/>
                    </a:lnTo>
                    <a:lnTo>
                      <a:pt x="7" y="281"/>
                    </a:lnTo>
                    <a:lnTo>
                      <a:pt x="4" y="257"/>
                    </a:lnTo>
                    <a:lnTo>
                      <a:pt x="6" y="234"/>
                    </a:lnTo>
                    <a:lnTo>
                      <a:pt x="44" y="74"/>
                    </a:lnTo>
                    <a:lnTo>
                      <a:pt x="52" y="53"/>
                    </a:lnTo>
                    <a:lnTo>
                      <a:pt x="63" y="36"/>
                    </a:lnTo>
                    <a:lnTo>
                      <a:pt x="77" y="21"/>
                    </a:lnTo>
                    <a:lnTo>
                      <a:pt x="95" y="9"/>
                    </a:lnTo>
                    <a:lnTo>
                      <a:pt x="114" y="2"/>
                    </a:lnTo>
                    <a:lnTo>
                      <a:pt x="13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55" name="Group 16">
              <a:extLst>
                <a:ext uri="{FF2B5EF4-FFF2-40B4-BE49-F238E27FC236}">
                  <a16:creationId xmlns:a16="http://schemas.microsoft.com/office/drawing/2014/main" id="{83BB38C0-3793-468C-8786-D11AB713B10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96845" y="5823027"/>
              <a:ext cx="162480" cy="186754"/>
              <a:chOff x="1039" y="1681"/>
              <a:chExt cx="1071" cy="1231"/>
            </a:xfrm>
            <a:solidFill>
              <a:schemeClr val="bg1">
                <a:lumMod val="85000"/>
              </a:schemeClr>
            </a:solidFill>
          </p:grpSpPr>
          <p:sp>
            <p:nvSpPr>
              <p:cNvPr id="59" name="Freeform 17">
                <a:extLst>
                  <a:ext uri="{FF2B5EF4-FFF2-40B4-BE49-F238E27FC236}">
                    <a16:creationId xmlns:a16="http://schemas.microsoft.com/office/drawing/2014/main" id="{C12E37BB-7CD0-4542-8B00-87D72D2E3D4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39" y="1681"/>
                <a:ext cx="1071" cy="1099"/>
              </a:xfrm>
              <a:custGeom>
                <a:avLst/>
                <a:gdLst>
                  <a:gd name="T0" fmla="*/ 3169 w 3212"/>
                  <a:gd name="T1" fmla="*/ 566 h 3298"/>
                  <a:gd name="T2" fmla="*/ 3035 w 3212"/>
                  <a:gd name="T3" fmla="*/ 475 h 3298"/>
                  <a:gd name="T4" fmla="*/ 2711 w 3212"/>
                  <a:gd name="T5" fmla="*/ 199 h 3298"/>
                  <a:gd name="T6" fmla="*/ 2384 w 3212"/>
                  <a:gd name="T7" fmla="*/ 19 h 3298"/>
                  <a:gd name="T8" fmla="*/ 2347 w 3212"/>
                  <a:gd name="T9" fmla="*/ 4 h 3298"/>
                  <a:gd name="T10" fmla="*/ 2278 w 3212"/>
                  <a:gd name="T11" fmla="*/ 47 h 3298"/>
                  <a:gd name="T12" fmla="*/ 2171 w 3212"/>
                  <a:gd name="T13" fmla="*/ 190 h 3298"/>
                  <a:gd name="T14" fmla="*/ 1698 w 3212"/>
                  <a:gd name="T15" fmla="*/ 610 h 3298"/>
                  <a:gd name="T16" fmla="*/ 716 w 3212"/>
                  <a:gd name="T17" fmla="*/ 1337 h 3298"/>
                  <a:gd name="T18" fmla="*/ 296 w 3212"/>
                  <a:gd name="T19" fmla="*/ 1713 h 3298"/>
                  <a:gd name="T20" fmla="*/ 59 w 3212"/>
                  <a:gd name="T21" fmla="*/ 2061 h 3298"/>
                  <a:gd name="T22" fmla="*/ 0 w 3212"/>
                  <a:gd name="T23" fmla="*/ 2479 h 3298"/>
                  <a:gd name="T24" fmla="*/ 29 w 3212"/>
                  <a:gd name="T25" fmla="*/ 2758 h 3298"/>
                  <a:gd name="T26" fmla="*/ 183 w 3212"/>
                  <a:gd name="T27" fmla="*/ 2915 h 3298"/>
                  <a:gd name="T28" fmla="*/ 615 w 3212"/>
                  <a:gd name="T29" fmla="*/ 3255 h 3298"/>
                  <a:gd name="T30" fmla="*/ 886 w 3212"/>
                  <a:gd name="T31" fmla="*/ 3291 h 3298"/>
                  <a:gd name="T32" fmla="*/ 1138 w 3212"/>
                  <a:gd name="T33" fmla="*/ 3171 h 3298"/>
                  <a:gd name="T34" fmla="*/ 1808 w 3212"/>
                  <a:gd name="T35" fmla="*/ 2600 h 3298"/>
                  <a:gd name="T36" fmla="*/ 2812 w 3212"/>
                  <a:gd name="T37" fmla="*/ 1724 h 3298"/>
                  <a:gd name="T38" fmla="*/ 3103 w 3212"/>
                  <a:gd name="T39" fmla="*/ 1438 h 3298"/>
                  <a:gd name="T40" fmla="*/ 3146 w 3212"/>
                  <a:gd name="T41" fmla="*/ 1401 h 3298"/>
                  <a:gd name="T42" fmla="*/ 3193 w 3212"/>
                  <a:gd name="T43" fmla="*/ 1183 h 3298"/>
                  <a:gd name="T44" fmla="*/ 3208 w 3212"/>
                  <a:gd name="T45" fmla="*/ 620 h 3298"/>
                  <a:gd name="T46" fmla="*/ 1001 w 3212"/>
                  <a:gd name="T47" fmla="*/ 3114 h 3298"/>
                  <a:gd name="T48" fmla="*/ 881 w 3212"/>
                  <a:gd name="T49" fmla="*/ 3066 h 3298"/>
                  <a:gd name="T50" fmla="*/ 844 w 3212"/>
                  <a:gd name="T51" fmla="*/ 2610 h 3298"/>
                  <a:gd name="T52" fmla="*/ 840 w 3212"/>
                  <a:gd name="T53" fmla="*/ 2398 h 3298"/>
                  <a:gd name="T54" fmla="*/ 401 w 3212"/>
                  <a:gd name="T55" fmla="*/ 2082 h 3298"/>
                  <a:gd name="T56" fmla="*/ 241 w 3212"/>
                  <a:gd name="T57" fmla="*/ 1969 h 3298"/>
                  <a:gd name="T58" fmla="*/ 752 w 3212"/>
                  <a:gd name="T59" fmla="*/ 2141 h 3298"/>
                  <a:gd name="T60" fmla="*/ 1034 w 3212"/>
                  <a:gd name="T61" fmla="*/ 2354 h 3298"/>
                  <a:gd name="T62" fmla="*/ 1418 w 3212"/>
                  <a:gd name="T63" fmla="*/ 2074 h 3298"/>
                  <a:gd name="T64" fmla="*/ 1624 w 3212"/>
                  <a:gd name="T65" fmla="*/ 1847 h 3298"/>
                  <a:gd name="T66" fmla="*/ 1420 w 3212"/>
                  <a:gd name="T67" fmla="*/ 1596 h 3298"/>
                  <a:gd name="T68" fmla="*/ 1082 w 3212"/>
                  <a:gd name="T69" fmla="*/ 1248 h 3298"/>
                  <a:gd name="T70" fmla="*/ 1614 w 3212"/>
                  <a:gd name="T71" fmla="*/ 825 h 3298"/>
                  <a:gd name="T72" fmla="*/ 2194 w 3212"/>
                  <a:gd name="T73" fmla="*/ 338 h 3298"/>
                  <a:gd name="T74" fmla="*/ 2374 w 3212"/>
                  <a:gd name="T75" fmla="*/ 118 h 3298"/>
                  <a:gd name="T76" fmla="*/ 2661 w 3212"/>
                  <a:gd name="T77" fmla="*/ 304 h 3298"/>
                  <a:gd name="T78" fmla="*/ 2993 w 3212"/>
                  <a:gd name="T79" fmla="*/ 603 h 3298"/>
                  <a:gd name="T80" fmla="*/ 2474 w 3212"/>
                  <a:gd name="T81" fmla="*/ 1257 h 3298"/>
                  <a:gd name="T82" fmla="*/ 1732 w 3212"/>
                  <a:gd name="T83" fmla="*/ 1951 h 3298"/>
                  <a:gd name="T84" fmla="*/ 1047 w 3212"/>
                  <a:gd name="T85" fmla="*/ 2462 h 3298"/>
                  <a:gd name="T86" fmla="*/ 1012 w 3212"/>
                  <a:gd name="T87" fmla="*/ 2472 h 3298"/>
                  <a:gd name="T88" fmla="*/ 3078 w 3212"/>
                  <a:gd name="T89" fmla="*/ 1147 h 3298"/>
                  <a:gd name="T90" fmla="*/ 3067 w 3212"/>
                  <a:gd name="T91" fmla="*/ 1301 h 3298"/>
                  <a:gd name="T92" fmla="*/ 3051 w 3212"/>
                  <a:gd name="T93" fmla="*/ 1343 h 3298"/>
                  <a:gd name="T94" fmla="*/ 3018 w 3212"/>
                  <a:gd name="T95" fmla="*/ 1366 h 3298"/>
                  <a:gd name="T96" fmla="*/ 2890 w 3212"/>
                  <a:gd name="T97" fmla="*/ 1493 h 3298"/>
                  <a:gd name="T98" fmla="*/ 1823 w 3212"/>
                  <a:gd name="T99" fmla="*/ 2434 h 3298"/>
                  <a:gd name="T100" fmla="*/ 1765 w 3212"/>
                  <a:gd name="T101" fmla="*/ 2231 h 3298"/>
                  <a:gd name="T102" fmla="*/ 1749 w 3212"/>
                  <a:gd name="T103" fmla="*/ 2105 h 3298"/>
                  <a:gd name="T104" fmla="*/ 2236 w 3212"/>
                  <a:gd name="T105" fmla="*/ 1651 h 3298"/>
                  <a:gd name="T106" fmla="*/ 3095 w 3212"/>
                  <a:gd name="T107" fmla="*/ 770 h 3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212" h="3298">
                    <a:moveTo>
                      <a:pt x="3208" y="620"/>
                    </a:moveTo>
                    <a:lnTo>
                      <a:pt x="3206" y="606"/>
                    </a:lnTo>
                    <a:lnTo>
                      <a:pt x="3192" y="581"/>
                    </a:lnTo>
                    <a:lnTo>
                      <a:pt x="3169" y="566"/>
                    </a:lnTo>
                    <a:lnTo>
                      <a:pt x="3143" y="561"/>
                    </a:lnTo>
                    <a:lnTo>
                      <a:pt x="3130" y="564"/>
                    </a:lnTo>
                    <a:lnTo>
                      <a:pt x="3101" y="533"/>
                    </a:lnTo>
                    <a:lnTo>
                      <a:pt x="3035" y="475"/>
                    </a:lnTo>
                    <a:lnTo>
                      <a:pt x="3003" y="448"/>
                    </a:lnTo>
                    <a:lnTo>
                      <a:pt x="2931" y="383"/>
                    </a:lnTo>
                    <a:lnTo>
                      <a:pt x="2786" y="258"/>
                    </a:lnTo>
                    <a:lnTo>
                      <a:pt x="2711" y="199"/>
                    </a:lnTo>
                    <a:lnTo>
                      <a:pt x="2651" y="148"/>
                    </a:lnTo>
                    <a:lnTo>
                      <a:pt x="2507" y="53"/>
                    </a:lnTo>
                    <a:lnTo>
                      <a:pt x="2432" y="24"/>
                    </a:lnTo>
                    <a:lnTo>
                      <a:pt x="2384" y="19"/>
                    </a:lnTo>
                    <a:lnTo>
                      <a:pt x="2363" y="20"/>
                    </a:lnTo>
                    <a:lnTo>
                      <a:pt x="2361" y="17"/>
                    </a:lnTo>
                    <a:lnTo>
                      <a:pt x="2358" y="14"/>
                    </a:lnTo>
                    <a:lnTo>
                      <a:pt x="2347" y="4"/>
                    </a:lnTo>
                    <a:lnTo>
                      <a:pt x="2320" y="0"/>
                    </a:lnTo>
                    <a:lnTo>
                      <a:pt x="2294" y="10"/>
                    </a:lnTo>
                    <a:lnTo>
                      <a:pt x="2278" y="32"/>
                    </a:lnTo>
                    <a:lnTo>
                      <a:pt x="2278" y="47"/>
                    </a:lnTo>
                    <a:lnTo>
                      <a:pt x="2276" y="62"/>
                    </a:lnTo>
                    <a:lnTo>
                      <a:pt x="2253" y="102"/>
                    </a:lnTo>
                    <a:lnTo>
                      <a:pt x="2199" y="163"/>
                    </a:lnTo>
                    <a:lnTo>
                      <a:pt x="2171" y="190"/>
                    </a:lnTo>
                    <a:lnTo>
                      <a:pt x="2102" y="260"/>
                    </a:lnTo>
                    <a:lnTo>
                      <a:pt x="1952" y="394"/>
                    </a:lnTo>
                    <a:lnTo>
                      <a:pt x="1878" y="459"/>
                    </a:lnTo>
                    <a:lnTo>
                      <a:pt x="1698" y="610"/>
                    </a:lnTo>
                    <a:lnTo>
                      <a:pt x="1326" y="897"/>
                    </a:lnTo>
                    <a:lnTo>
                      <a:pt x="1138" y="1036"/>
                    </a:lnTo>
                    <a:lnTo>
                      <a:pt x="969" y="1157"/>
                    </a:lnTo>
                    <a:lnTo>
                      <a:pt x="716" y="1337"/>
                    </a:lnTo>
                    <a:lnTo>
                      <a:pt x="553" y="1467"/>
                    </a:lnTo>
                    <a:lnTo>
                      <a:pt x="475" y="1536"/>
                    </a:lnTo>
                    <a:lnTo>
                      <a:pt x="415" y="1592"/>
                    </a:lnTo>
                    <a:lnTo>
                      <a:pt x="296" y="1713"/>
                    </a:lnTo>
                    <a:lnTo>
                      <a:pt x="186" y="1845"/>
                    </a:lnTo>
                    <a:lnTo>
                      <a:pt x="117" y="1951"/>
                    </a:lnTo>
                    <a:lnTo>
                      <a:pt x="77" y="2024"/>
                    </a:lnTo>
                    <a:lnTo>
                      <a:pt x="59" y="2061"/>
                    </a:lnTo>
                    <a:lnTo>
                      <a:pt x="44" y="2100"/>
                    </a:lnTo>
                    <a:lnTo>
                      <a:pt x="21" y="2181"/>
                    </a:lnTo>
                    <a:lnTo>
                      <a:pt x="2" y="2306"/>
                    </a:lnTo>
                    <a:lnTo>
                      <a:pt x="0" y="2479"/>
                    </a:lnTo>
                    <a:lnTo>
                      <a:pt x="12" y="2650"/>
                    </a:lnTo>
                    <a:lnTo>
                      <a:pt x="18" y="2732"/>
                    </a:lnTo>
                    <a:lnTo>
                      <a:pt x="19" y="2742"/>
                    </a:lnTo>
                    <a:lnTo>
                      <a:pt x="29" y="2758"/>
                    </a:lnTo>
                    <a:lnTo>
                      <a:pt x="49" y="2771"/>
                    </a:lnTo>
                    <a:lnTo>
                      <a:pt x="67" y="2770"/>
                    </a:lnTo>
                    <a:lnTo>
                      <a:pt x="101" y="2817"/>
                    </a:lnTo>
                    <a:lnTo>
                      <a:pt x="183" y="2915"/>
                    </a:lnTo>
                    <a:lnTo>
                      <a:pt x="278" y="3016"/>
                    </a:lnTo>
                    <a:lnTo>
                      <a:pt x="383" y="3109"/>
                    </a:lnTo>
                    <a:lnTo>
                      <a:pt x="497" y="3193"/>
                    </a:lnTo>
                    <a:lnTo>
                      <a:pt x="615" y="3255"/>
                    </a:lnTo>
                    <a:lnTo>
                      <a:pt x="704" y="3285"/>
                    </a:lnTo>
                    <a:lnTo>
                      <a:pt x="765" y="3297"/>
                    </a:lnTo>
                    <a:lnTo>
                      <a:pt x="825" y="3298"/>
                    </a:lnTo>
                    <a:lnTo>
                      <a:pt x="886" y="3291"/>
                    </a:lnTo>
                    <a:lnTo>
                      <a:pt x="916" y="3282"/>
                    </a:lnTo>
                    <a:lnTo>
                      <a:pt x="955" y="3271"/>
                    </a:lnTo>
                    <a:lnTo>
                      <a:pt x="1030" y="3236"/>
                    </a:lnTo>
                    <a:lnTo>
                      <a:pt x="1138" y="3171"/>
                    </a:lnTo>
                    <a:lnTo>
                      <a:pt x="1342" y="3009"/>
                    </a:lnTo>
                    <a:lnTo>
                      <a:pt x="1463" y="2899"/>
                    </a:lnTo>
                    <a:lnTo>
                      <a:pt x="1634" y="2748"/>
                    </a:lnTo>
                    <a:lnTo>
                      <a:pt x="1808" y="2600"/>
                    </a:lnTo>
                    <a:lnTo>
                      <a:pt x="2017" y="2424"/>
                    </a:lnTo>
                    <a:lnTo>
                      <a:pt x="2429" y="2066"/>
                    </a:lnTo>
                    <a:lnTo>
                      <a:pt x="2633" y="1884"/>
                    </a:lnTo>
                    <a:lnTo>
                      <a:pt x="2812" y="1724"/>
                    </a:lnTo>
                    <a:lnTo>
                      <a:pt x="2987" y="1560"/>
                    </a:lnTo>
                    <a:lnTo>
                      <a:pt x="3021" y="1530"/>
                    </a:lnTo>
                    <a:lnTo>
                      <a:pt x="3075" y="1478"/>
                    </a:lnTo>
                    <a:lnTo>
                      <a:pt x="3103" y="1438"/>
                    </a:lnTo>
                    <a:lnTo>
                      <a:pt x="3111" y="1416"/>
                    </a:lnTo>
                    <a:lnTo>
                      <a:pt x="3124" y="1415"/>
                    </a:lnTo>
                    <a:lnTo>
                      <a:pt x="3134" y="1409"/>
                    </a:lnTo>
                    <a:lnTo>
                      <a:pt x="3146" y="1401"/>
                    </a:lnTo>
                    <a:lnTo>
                      <a:pt x="3163" y="1378"/>
                    </a:lnTo>
                    <a:lnTo>
                      <a:pt x="3180" y="1337"/>
                    </a:lnTo>
                    <a:lnTo>
                      <a:pt x="3192" y="1241"/>
                    </a:lnTo>
                    <a:lnTo>
                      <a:pt x="3193" y="1183"/>
                    </a:lnTo>
                    <a:lnTo>
                      <a:pt x="3202" y="1042"/>
                    </a:lnTo>
                    <a:lnTo>
                      <a:pt x="3212" y="832"/>
                    </a:lnTo>
                    <a:lnTo>
                      <a:pt x="3212" y="691"/>
                    </a:lnTo>
                    <a:lnTo>
                      <a:pt x="3208" y="620"/>
                    </a:lnTo>
                    <a:close/>
                    <a:moveTo>
                      <a:pt x="1004" y="2495"/>
                    </a:moveTo>
                    <a:lnTo>
                      <a:pt x="998" y="2649"/>
                    </a:lnTo>
                    <a:lnTo>
                      <a:pt x="999" y="2958"/>
                    </a:lnTo>
                    <a:lnTo>
                      <a:pt x="1001" y="3114"/>
                    </a:lnTo>
                    <a:lnTo>
                      <a:pt x="942" y="3145"/>
                    </a:lnTo>
                    <a:lnTo>
                      <a:pt x="880" y="3170"/>
                    </a:lnTo>
                    <a:lnTo>
                      <a:pt x="884" y="3137"/>
                    </a:lnTo>
                    <a:lnTo>
                      <a:pt x="881" y="3066"/>
                    </a:lnTo>
                    <a:lnTo>
                      <a:pt x="868" y="2961"/>
                    </a:lnTo>
                    <a:lnTo>
                      <a:pt x="860" y="2895"/>
                    </a:lnTo>
                    <a:lnTo>
                      <a:pt x="850" y="2780"/>
                    </a:lnTo>
                    <a:lnTo>
                      <a:pt x="844" y="2610"/>
                    </a:lnTo>
                    <a:lnTo>
                      <a:pt x="850" y="2495"/>
                    </a:lnTo>
                    <a:lnTo>
                      <a:pt x="857" y="2439"/>
                    </a:lnTo>
                    <a:lnTo>
                      <a:pt x="856" y="2424"/>
                    </a:lnTo>
                    <a:lnTo>
                      <a:pt x="840" y="2398"/>
                    </a:lnTo>
                    <a:lnTo>
                      <a:pt x="828" y="2390"/>
                    </a:lnTo>
                    <a:lnTo>
                      <a:pt x="717" y="2318"/>
                    </a:lnTo>
                    <a:lnTo>
                      <a:pt x="506" y="2162"/>
                    </a:lnTo>
                    <a:lnTo>
                      <a:pt x="401" y="2082"/>
                    </a:lnTo>
                    <a:lnTo>
                      <a:pt x="382" y="2064"/>
                    </a:lnTo>
                    <a:lnTo>
                      <a:pt x="314" y="2010"/>
                    </a:lnTo>
                    <a:lnTo>
                      <a:pt x="264" y="1978"/>
                    </a:lnTo>
                    <a:lnTo>
                      <a:pt x="241" y="1969"/>
                    </a:lnTo>
                    <a:lnTo>
                      <a:pt x="294" y="1899"/>
                    </a:lnTo>
                    <a:lnTo>
                      <a:pt x="350" y="1830"/>
                    </a:lnTo>
                    <a:lnTo>
                      <a:pt x="510" y="1955"/>
                    </a:lnTo>
                    <a:lnTo>
                      <a:pt x="752" y="2141"/>
                    </a:lnTo>
                    <a:lnTo>
                      <a:pt x="909" y="2270"/>
                    </a:lnTo>
                    <a:lnTo>
                      <a:pt x="985" y="2338"/>
                    </a:lnTo>
                    <a:lnTo>
                      <a:pt x="999" y="2349"/>
                    </a:lnTo>
                    <a:lnTo>
                      <a:pt x="1034" y="2354"/>
                    </a:lnTo>
                    <a:lnTo>
                      <a:pt x="1053" y="2346"/>
                    </a:lnTo>
                    <a:lnTo>
                      <a:pt x="1132" y="2302"/>
                    </a:lnTo>
                    <a:lnTo>
                      <a:pt x="1280" y="2195"/>
                    </a:lnTo>
                    <a:lnTo>
                      <a:pt x="1418" y="2074"/>
                    </a:lnTo>
                    <a:lnTo>
                      <a:pt x="1548" y="1943"/>
                    </a:lnTo>
                    <a:lnTo>
                      <a:pt x="1610" y="1877"/>
                    </a:lnTo>
                    <a:lnTo>
                      <a:pt x="1617" y="1868"/>
                    </a:lnTo>
                    <a:lnTo>
                      <a:pt x="1624" y="1847"/>
                    </a:lnTo>
                    <a:lnTo>
                      <a:pt x="1626" y="1827"/>
                    </a:lnTo>
                    <a:lnTo>
                      <a:pt x="1617" y="1807"/>
                    </a:lnTo>
                    <a:lnTo>
                      <a:pt x="1610" y="1796"/>
                    </a:lnTo>
                    <a:lnTo>
                      <a:pt x="1420" y="1596"/>
                    </a:lnTo>
                    <a:lnTo>
                      <a:pt x="1231" y="1395"/>
                    </a:lnTo>
                    <a:lnTo>
                      <a:pt x="1201" y="1360"/>
                    </a:lnTo>
                    <a:lnTo>
                      <a:pt x="1132" y="1288"/>
                    </a:lnTo>
                    <a:lnTo>
                      <a:pt x="1082" y="1248"/>
                    </a:lnTo>
                    <a:lnTo>
                      <a:pt x="1056" y="1235"/>
                    </a:lnTo>
                    <a:lnTo>
                      <a:pt x="1244" y="1103"/>
                    </a:lnTo>
                    <a:lnTo>
                      <a:pt x="1430" y="964"/>
                    </a:lnTo>
                    <a:lnTo>
                      <a:pt x="1614" y="825"/>
                    </a:lnTo>
                    <a:lnTo>
                      <a:pt x="1885" y="607"/>
                    </a:lnTo>
                    <a:lnTo>
                      <a:pt x="2060" y="458"/>
                    </a:lnTo>
                    <a:lnTo>
                      <a:pt x="2145" y="380"/>
                    </a:lnTo>
                    <a:lnTo>
                      <a:pt x="2194" y="338"/>
                    </a:lnTo>
                    <a:lnTo>
                      <a:pt x="2299" y="235"/>
                    </a:lnTo>
                    <a:lnTo>
                      <a:pt x="2344" y="177"/>
                    </a:lnTo>
                    <a:lnTo>
                      <a:pt x="2367" y="138"/>
                    </a:lnTo>
                    <a:lnTo>
                      <a:pt x="2374" y="118"/>
                    </a:lnTo>
                    <a:lnTo>
                      <a:pt x="2422" y="140"/>
                    </a:lnTo>
                    <a:lnTo>
                      <a:pt x="2466" y="163"/>
                    </a:lnTo>
                    <a:lnTo>
                      <a:pt x="2534" y="206"/>
                    </a:lnTo>
                    <a:lnTo>
                      <a:pt x="2661" y="304"/>
                    </a:lnTo>
                    <a:lnTo>
                      <a:pt x="2721" y="354"/>
                    </a:lnTo>
                    <a:lnTo>
                      <a:pt x="2833" y="453"/>
                    </a:lnTo>
                    <a:lnTo>
                      <a:pt x="2944" y="554"/>
                    </a:lnTo>
                    <a:lnTo>
                      <a:pt x="2993" y="603"/>
                    </a:lnTo>
                    <a:lnTo>
                      <a:pt x="3048" y="646"/>
                    </a:lnTo>
                    <a:lnTo>
                      <a:pt x="2937" y="771"/>
                    </a:lnTo>
                    <a:lnTo>
                      <a:pt x="2708" y="1016"/>
                    </a:lnTo>
                    <a:lnTo>
                      <a:pt x="2474" y="1257"/>
                    </a:lnTo>
                    <a:lnTo>
                      <a:pt x="2233" y="1490"/>
                    </a:lnTo>
                    <a:lnTo>
                      <a:pt x="2112" y="1605"/>
                    </a:lnTo>
                    <a:lnTo>
                      <a:pt x="1987" y="1720"/>
                    </a:lnTo>
                    <a:lnTo>
                      <a:pt x="1732" y="1951"/>
                    </a:lnTo>
                    <a:lnTo>
                      <a:pt x="1467" y="2169"/>
                    </a:lnTo>
                    <a:lnTo>
                      <a:pt x="1261" y="2322"/>
                    </a:lnTo>
                    <a:lnTo>
                      <a:pt x="1120" y="2417"/>
                    </a:lnTo>
                    <a:lnTo>
                      <a:pt x="1047" y="2462"/>
                    </a:lnTo>
                    <a:lnTo>
                      <a:pt x="1047" y="2462"/>
                    </a:lnTo>
                    <a:lnTo>
                      <a:pt x="1047" y="2463"/>
                    </a:lnTo>
                    <a:lnTo>
                      <a:pt x="1033" y="2460"/>
                    </a:lnTo>
                    <a:lnTo>
                      <a:pt x="1012" y="2472"/>
                    </a:lnTo>
                    <a:lnTo>
                      <a:pt x="1005" y="2485"/>
                    </a:lnTo>
                    <a:lnTo>
                      <a:pt x="1004" y="2495"/>
                    </a:lnTo>
                    <a:close/>
                    <a:moveTo>
                      <a:pt x="3082" y="1081"/>
                    </a:moveTo>
                    <a:lnTo>
                      <a:pt x="3078" y="1147"/>
                    </a:lnTo>
                    <a:lnTo>
                      <a:pt x="3074" y="1213"/>
                    </a:lnTo>
                    <a:lnTo>
                      <a:pt x="3072" y="1247"/>
                    </a:lnTo>
                    <a:lnTo>
                      <a:pt x="3069" y="1280"/>
                    </a:lnTo>
                    <a:lnTo>
                      <a:pt x="3067" y="1301"/>
                    </a:lnTo>
                    <a:lnTo>
                      <a:pt x="3065" y="1316"/>
                    </a:lnTo>
                    <a:lnTo>
                      <a:pt x="3059" y="1320"/>
                    </a:lnTo>
                    <a:lnTo>
                      <a:pt x="3052" y="1334"/>
                    </a:lnTo>
                    <a:lnTo>
                      <a:pt x="3051" y="1343"/>
                    </a:lnTo>
                    <a:lnTo>
                      <a:pt x="3038" y="1349"/>
                    </a:lnTo>
                    <a:lnTo>
                      <a:pt x="3018" y="1372"/>
                    </a:lnTo>
                    <a:lnTo>
                      <a:pt x="3016" y="1389"/>
                    </a:lnTo>
                    <a:lnTo>
                      <a:pt x="3018" y="1366"/>
                    </a:lnTo>
                    <a:lnTo>
                      <a:pt x="3010" y="1369"/>
                    </a:lnTo>
                    <a:lnTo>
                      <a:pt x="2990" y="1393"/>
                    </a:lnTo>
                    <a:lnTo>
                      <a:pt x="2941" y="1444"/>
                    </a:lnTo>
                    <a:lnTo>
                      <a:pt x="2890" y="1493"/>
                    </a:lnTo>
                    <a:lnTo>
                      <a:pt x="2734" y="1637"/>
                    </a:lnTo>
                    <a:lnTo>
                      <a:pt x="2574" y="1779"/>
                    </a:lnTo>
                    <a:lnTo>
                      <a:pt x="2201" y="2110"/>
                    </a:lnTo>
                    <a:lnTo>
                      <a:pt x="1823" y="2434"/>
                    </a:lnTo>
                    <a:lnTo>
                      <a:pt x="1804" y="2451"/>
                    </a:lnTo>
                    <a:lnTo>
                      <a:pt x="1785" y="2467"/>
                    </a:lnTo>
                    <a:lnTo>
                      <a:pt x="1778" y="2349"/>
                    </a:lnTo>
                    <a:lnTo>
                      <a:pt x="1765" y="2231"/>
                    </a:lnTo>
                    <a:lnTo>
                      <a:pt x="1764" y="2181"/>
                    </a:lnTo>
                    <a:lnTo>
                      <a:pt x="1765" y="2130"/>
                    </a:lnTo>
                    <a:lnTo>
                      <a:pt x="1764" y="2118"/>
                    </a:lnTo>
                    <a:lnTo>
                      <a:pt x="1749" y="2105"/>
                    </a:lnTo>
                    <a:lnTo>
                      <a:pt x="1739" y="2103"/>
                    </a:lnTo>
                    <a:lnTo>
                      <a:pt x="1927" y="1936"/>
                    </a:lnTo>
                    <a:lnTo>
                      <a:pt x="2106" y="1769"/>
                    </a:lnTo>
                    <a:lnTo>
                      <a:pt x="2236" y="1651"/>
                    </a:lnTo>
                    <a:lnTo>
                      <a:pt x="2489" y="1406"/>
                    </a:lnTo>
                    <a:lnTo>
                      <a:pt x="2737" y="1157"/>
                    </a:lnTo>
                    <a:lnTo>
                      <a:pt x="2977" y="901"/>
                    </a:lnTo>
                    <a:lnTo>
                      <a:pt x="3095" y="770"/>
                    </a:lnTo>
                    <a:lnTo>
                      <a:pt x="3093" y="926"/>
                    </a:lnTo>
                    <a:lnTo>
                      <a:pt x="3082" y="10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0" name="Freeform 18">
                <a:extLst>
                  <a:ext uri="{FF2B5EF4-FFF2-40B4-BE49-F238E27FC236}">
                    <a16:creationId xmlns:a16="http://schemas.microsoft.com/office/drawing/2014/main" id="{4BF0A3C2-D552-41F9-8364-8CB44B9043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98" y="2746"/>
                <a:ext cx="212" cy="132"/>
              </a:xfrm>
              <a:custGeom>
                <a:avLst/>
                <a:gdLst>
                  <a:gd name="T0" fmla="*/ 544 w 635"/>
                  <a:gd name="T1" fmla="*/ 0 h 398"/>
                  <a:gd name="T2" fmla="*/ 504 w 635"/>
                  <a:gd name="T3" fmla="*/ 18 h 398"/>
                  <a:gd name="T4" fmla="*/ 496 w 635"/>
                  <a:gd name="T5" fmla="*/ 52 h 398"/>
                  <a:gd name="T6" fmla="*/ 530 w 635"/>
                  <a:gd name="T7" fmla="*/ 177 h 398"/>
                  <a:gd name="T8" fmla="*/ 515 w 635"/>
                  <a:gd name="T9" fmla="*/ 226 h 398"/>
                  <a:gd name="T10" fmla="*/ 478 w 635"/>
                  <a:gd name="T11" fmla="*/ 262 h 398"/>
                  <a:gd name="T12" fmla="*/ 403 w 635"/>
                  <a:gd name="T13" fmla="*/ 291 h 398"/>
                  <a:gd name="T14" fmla="*/ 352 w 635"/>
                  <a:gd name="T15" fmla="*/ 272 h 398"/>
                  <a:gd name="T16" fmla="*/ 332 w 635"/>
                  <a:gd name="T17" fmla="*/ 226 h 398"/>
                  <a:gd name="T18" fmla="*/ 331 w 635"/>
                  <a:gd name="T19" fmla="*/ 198 h 398"/>
                  <a:gd name="T20" fmla="*/ 303 w 635"/>
                  <a:gd name="T21" fmla="*/ 164 h 398"/>
                  <a:gd name="T22" fmla="*/ 246 w 635"/>
                  <a:gd name="T23" fmla="*/ 180 h 398"/>
                  <a:gd name="T24" fmla="*/ 236 w 635"/>
                  <a:gd name="T25" fmla="*/ 209 h 398"/>
                  <a:gd name="T26" fmla="*/ 220 w 635"/>
                  <a:gd name="T27" fmla="*/ 268 h 398"/>
                  <a:gd name="T28" fmla="*/ 160 w 635"/>
                  <a:gd name="T29" fmla="*/ 310 h 398"/>
                  <a:gd name="T30" fmla="*/ 122 w 635"/>
                  <a:gd name="T31" fmla="*/ 304 h 398"/>
                  <a:gd name="T32" fmla="*/ 83 w 635"/>
                  <a:gd name="T33" fmla="*/ 270 h 398"/>
                  <a:gd name="T34" fmla="*/ 83 w 635"/>
                  <a:gd name="T35" fmla="*/ 182 h 398"/>
                  <a:gd name="T36" fmla="*/ 90 w 635"/>
                  <a:gd name="T37" fmla="*/ 149 h 398"/>
                  <a:gd name="T38" fmla="*/ 62 w 635"/>
                  <a:gd name="T39" fmla="*/ 126 h 398"/>
                  <a:gd name="T40" fmla="*/ 34 w 635"/>
                  <a:gd name="T41" fmla="*/ 139 h 398"/>
                  <a:gd name="T42" fmla="*/ 7 w 635"/>
                  <a:gd name="T43" fmla="*/ 193 h 398"/>
                  <a:gd name="T44" fmla="*/ 3 w 635"/>
                  <a:gd name="T45" fmla="*/ 268 h 398"/>
                  <a:gd name="T46" fmla="*/ 31 w 635"/>
                  <a:gd name="T47" fmla="*/ 336 h 398"/>
                  <a:gd name="T48" fmla="*/ 93 w 635"/>
                  <a:gd name="T49" fmla="*/ 383 h 398"/>
                  <a:gd name="T50" fmla="*/ 139 w 635"/>
                  <a:gd name="T51" fmla="*/ 398 h 398"/>
                  <a:gd name="T52" fmla="*/ 229 w 635"/>
                  <a:gd name="T53" fmla="*/ 383 h 398"/>
                  <a:gd name="T54" fmla="*/ 279 w 635"/>
                  <a:gd name="T55" fmla="*/ 339 h 398"/>
                  <a:gd name="T56" fmla="*/ 350 w 635"/>
                  <a:gd name="T57" fmla="*/ 379 h 398"/>
                  <a:gd name="T58" fmla="*/ 470 w 635"/>
                  <a:gd name="T59" fmla="*/ 375 h 398"/>
                  <a:gd name="T60" fmla="*/ 527 w 635"/>
                  <a:gd name="T61" fmla="*/ 350 h 398"/>
                  <a:gd name="T62" fmla="*/ 600 w 635"/>
                  <a:gd name="T63" fmla="*/ 271 h 398"/>
                  <a:gd name="T64" fmla="*/ 635 w 635"/>
                  <a:gd name="T65" fmla="*/ 166 h 398"/>
                  <a:gd name="T66" fmla="*/ 614 w 635"/>
                  <a:gd name="T67" fmla="*/ 64 h 398"/>
                  <a:gd name="T68" fmla="*/ 555 w 635"/>
                  <a:gd name="T69" fmla="*/ 6 h 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635" h="398">
                    <a:moveTo>
                      <a:pt x="555" y="6"/>
                    </a:moveTo>
                    <a:lnTo>
                      <a:pt x="544" y="0"/>
                    </a:lnTo>
                    <a:lnTo>
                      <a:pt x="521" y="3"/>
                    </a:lnTo>
                    <a:lnTo>
                      <a:pt x="504" y="18"/>
                    </a:lnTo>
                    <a:lnTo>
                      <a:pt x="495" y="39"/>
                    </a:lnTo>
                    <a:lnTo>
                      <a:pt x="496" y="52"/>
                    </a:lnTo>
                    <a:lnTo>
                      <a:pt x="514" y="113"/>
                    </a:lnTo>
                    <a:lnTo>
                      <a:pt x="530" y="177"/>
                    </a:lnTo>
                    <a:lnTo>
                      <a:pt x="527" y="202"/>
                    </a:lnTo>
                    <a:lnTo>
                      <a:pt x="515" y="226"/>
                    </a:lnTo>
                    <a:lnTo>
                      <a:pt x="494" y="251"/>
                    </a:lnTo>
                    <a:lnTo>
                      <a:pt x="478" y="262"/>
                    </a:lnTo>
                    <a:lnTo>
                      <a:pt x="453" y="278"/>
                    </a:lnTo>
                    <a:lnTo>
                      <a:pt x="403" y="291"/>
                    </a:lnTo>
                    <a:lnTo>
                      <a:pt x="370" y="284"/>
                    </a:lnTo>
                    <a:lnTo>
                      <a:pt x="352" y="272"/>
                    </a:lnTo>
                    <a:lnTo>
                      <a:pt x="339" y="252"/>
                    </a:lnTo>
                    <a:lnTo>
                      <a:pt x="332" y="226"/>
                    </a:lnTo>
                    <a:lnTo>
                      <a:pt x="332" y="209"/>
                    </a:lnTo>
                    <a:lnTo>
                      <a:pt x="331" y="198"/>
                    </a:lnTo>
                    <a:lnTo>
                      <a:pt x="324" y="180"/>
                    </a:lnTo>
                    <a:lnTo>
                      <a:pt x="303" y="164"/>
                    </a:lnTo>
                    <a:lnTo>
                      <a:pt x="268" y="164"/>
                    </a:lnTo>
                    <a:lnTo>
                      <a:pt x="246" y="180"/>
                    </a:lnTo>
                    <a:lnTo>
                      <a:pt x="237" y="198"/>
                    </a:lnTo>
                    <a:lnTo>
                      <a:pt x="236" y="209"/>
                    </a:lnTo>
                    <a:lnTo>
                      <a:pt x="233" y="231"/>
                    </a:lnTo>
                    <a:lnTo>
                      <a:pt x="220" y="268"/>
                    </a:lnTo>
                    <a:lnTo>
                      <a:pt x="196" y="297"/>
                    </a:lnTo>
                    <a:lnTo>
                      <a:pt x="160" y="310"/>
                    </a:lnTo>
                    <a:lnTo>
                      <a:pt x="137" y="307"/>
                    </a:lnTo>
                    <a:lnTo>
                      <a:pt x="122" y="304"/>
                    </a:lnTo>
                    <a:lnTo>
                      <a:pt x="102" y="294"/>
                    </a:lnTo>
                    <a:lnTo>
                      <a:pt x="83" y="270"/>
                    </a:lnTo>
                    <a:lnTo>
                      <a:pt x="76" y="228"/>
                    </a:lnTo>
                    <a:lnTo>
                      <a:pt x="83" y="182"/>
                    </a:lnTo>
                    <a:lnTo>
                      <a:pt x="88" y="162"/>
                    </a:lnTo>
                    <a:lnTo>
                      <a:pt x="90" y="149"/>
                    </a:lnTo>
                    <a:lnTo>
                      <a:pt x="80" y="131"/>
                    </a:lnTo>
                    <a:lnTo>
                      <a:pt x="62" y="126"/>
                    </a:lnTo>
                    <a:lnTo>
                      <a:pt x="43" y="130"/>
                    </a:lnTo>
                    <a:lnTo>
                      <a:pt x="34" y="139"/>
                    </a:lnTo>
                    <a:lnTo>
                      <a:pt x="23" y="157"/>
                    </a:lnTo>
                    <a:lnTo>
                      <a:pt x="7" y="193"/>
                    </a:lnTo>
                    <a:lnTo>
                      <a:pt x="0" y="232"/>
                    </a:lnTo>
                    <a:lnTo>
                      <a:pt x="3" y="268"/>
                    </a:lnTo>
                    <a:lnTo>
                      <a:pt x="13" y="304"/>
                    </a:lnTo>
                    <a:lnTo>
                      <a:pt x="31" y="336"/>
                    </a:lnTo>
                    <a:lnTo>
                      <a:pt x="59" y="362"/>
                    </a:lnTo>
                    <a:lnTo>
                      <a:pt x="93" y="383"/>
                    </a:lnTo>
                    <a:lnTo>
                      <a:pt x="113" y="390"/>
                    </a:lnTo>
                    <a:lnTo>
                      <a:pt x="139" y="398"/>
                    </a:lnTo>
                    <a:lnTo>
                      <a:pt x="187" y="398"/>
                    </a:lnTo>
                    <a:lnTo>
                      <a:pt x="229" y="383"/>
                    </a:lnTo>
                    <a:lnTo>
                      <a:pt x="265" y="356"/>
                    </a:lnTo>
                    <a:lnTo>
                      <a:pt x="279" y="339"/>
                    </a:lnTo>
                    <a:lnTo>
                      <a:pt x="299" y="356"/>
                    </a:lnTo>
                    <a:lnTo>
                      <a:pt x="350" y="379"/>
                    </a:lnTo>
                    <a:lnTo>
                      <a:pt x="409" y="386"/>
                    </a:lnTo>
                    <a:lnTo>
                      <a:pt x="470" y="375"/>
                    </a:lnTo>
                    <a:lnTo>
                      <a:pt x="502" y="362"/>
                    </a:lnTo>
                    <a:lnTo>
                      <a:pt x="527" y="350"/>
                    </a:lnTo>
                    <a:lnTo>
                      <a:pt x="567" y="316"/>
                    </a:lnTo>
                    <a:lnTo>
                      <a:pt x="600" y="271"/>
                    </a:lnTo>
                    <a:lnTo>
                      <a:pt x="623" y="221"/>
                    </a:lnTo>
                    <a:lnTo>
                      <a:pt x="635" y="166"/>
                    </a:lnTo>
                    <a:lnTo>
                      <a:pt x="632" y="113"/>
                    </a:lnTo>
                    <a:lnTo>
                      <a:pt x="614" y="64"/>
                    </a:lnTo>
                    <a:lnTo>
                      <a:pt x="581" y="23"/>
                    </a:lnTo>
                    <a:lnTo>
                      <a:pt x="555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1" name="Freeform 19">
                <a:extLst>
                  <a:ext uri="{FF2B5EF4-FFF2-40B4-BE49-F238E27FC236}">
                    <a16:creationId xmlns:a16="http://schemas.microsoft.com/office/drawing/2014/main" id="{186E34C8-BB6B-48EC-B27B-C123D03792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55" y="2515"/>
                <a:ext cx="176" cy="179"/>
              </a:xfrm>
              <a:custGeom>
                <a:avLst/>
                <a:gdLst>
                  <a:gd name="T0" fmla="*/ 301 w 528"/>
                  <a:gd name="T1" fmla="*/ 1 h 538"/>
                  <a:gd name="T2" fmla="*/ 268 w 528"/>
                  <a:gd name="T3" fmla="*/ 27 h 538"/>
                  <a:gd name="T4" fmla="*/ 273 w 528"/>
                  <a:gd name="T5" fmla="*/ 82 h 538"/>
                  <a:gd name="T6" fmla="*/ 298 w 528"/>
                  <a:gd name="T7" fmla="*/ 95 h 538"/>
                  <a:gd name="T8" fmla="*/ 373 w 528"/>
                  <a:gd name="T9" fmla="*/ 112 h 538"/>
                  <a:gd name="T10" fmla="*/ 419 w 528"/>
                  <a:gd name="T11" fmla="*/ 145 h 538"/>
                  <a:gd name="T12" fmla="*/ 423 w 528"/>
                  <a:gd name="T13" fmla="*/ 191 h 538"/>
                  <a:gd name="T14" fmla="*/ 409 w 528"/>
                  <a:gd name="T15" fmla="*/ 220 h 538"/>
                  <a:gd name="T16" fmla="*/ 357 w 528"/>
                  <a:gd name="T17" fmla="*/ 265 h 538"/>
                  <a:gd name="T18" fmla="*/ 245 w 528"/>
                  <a:gd name="T19" fmla="*/ 269 h 538"/>
                  <a:gd name="T20" fmla="*/ 207 w 528"/>
                  <a:gd name="T21" fmla="*/ 256 h 538"/>
                  <a:gd name="T22" fmla="*/ 188 w 528"/>
                  <a:gd name="T23" fmla="*/ 250 h 538"/>
                  <a:gd name="T24" fmla="*/ 150 w 528"/>
                  <a:gd name="T25" fmla="*/ 268 h 538"/>
                  <a:gd name="T26" fmla="*/ 141 w 528"/>
                  <a:gd name="T27" fmla="*/ 324 h 538"/>
                  <a:gd name="T28" fmla="*/ 161 w 528"/>
                  <a:gd name="T29" fmla="*/ 341 h 538"/>
                  <a:gd name="T30" fmla="*/ 173 w 528"/>
                  <a:gd name="T31" fmla="*/ 347 h 538"/>
                  <a:gd name="T32" fmla="*/ 178 w 528"/>
                  <a:gd name="T33" fmla="*/ 348 h 538"/>
                  <a:gd name="T34" fmla="*/ 184 w 528"/>
                  <a:gd name="T35" fmla="*/ 351 h 538"/>
                  <a:gd name="T36" fmla="*/ 220 w 528"/>
                  <a:gd name="T37" fmla="*/ 367 h 538"/>
                  <a:gd name="T38" fmla="*/ 243 w 528"/>
                  <a:gd name="T39" fmla="*/ 399 h 538"/>
                  <a:gd name="T40" fmla="*/ 180 w 528"/>
                  <a:gd name="T41" fmla="*/ 443 h 538"/>
                  <a:gd name="T42" fmla="*/ 131 w 528"/>
                  <a:gd name="T43" fmla="*/ 456 h 538"/>
                  <a:gd name="T44" fmla="*/ 62 w 528"/>
                  <a:gd name="T45" fmla="*/ 456 h 538"/>
                  <a:gd name="T46" fmla="*/ 50 w 528"/>
                  <a:gd name="T47" fmla="*/ 443 h 538"/>
                  <a:gd name="T48" fmla="*/ 10 w 528"/>
                  <a:gd name="T49" fmla="*/ 446 h 538"/>
                  <a:gd name="T50" fmla="*/ 3 w 528"/>
                  <a:gd name="T51" fmla="*/ 475 h 538"/>
                  <a:gd name="T52" fmla="*/ 45 w 528"/>
                  <a:gd name="T53" fmla="*/ 525 h 538"/>
                  <a:gd name="T54" fmla="*/ 134 w 528"/>
                  <a:gd name="T55" fmla="*/ 538 h 538"/>
                  <a:gd name="T56" fmla="*/ 190 w 528"/>
                  <a:gd name="T57" fmla="*/ 528 h 538"/>
                  <a:gd name="T58" fmla="*/ 302 w 528"/>
                  <a:gd name="T59" fmla="*/ 465 h 538"/>
                  <a:gd name="T60" fmla="*/ 355 w 528"/>
                  <a:gd name="T61" fmla="*/ 383 h 538"/>
                  <a:gd name="T62" fmla="*/ 357 w 528"/>
                  <a:gd name="T63" fmla="*/ 366 h 538"/>
                  <a:gd name="T64" fmla="*/ 425 w 528"/>
                  <a:gd name="T65" fmla="*/ 341 h 538"/>
                  <a:gd name="T66" fmla="*/ 497 w 528"/>
                  <a:gd name="T67" fmla="*/ 271 h 538"/>
                  <a:gd name="T68" fmla="*/ 520 w 528"/>
                  <a:gd name="T69" fmla="*/ 220 h 538"/>
                  <a:gd name="T70" fmla="*/ 520 w 528"/>
                  <a:gd name="T71" fmla="*/ 127 h 538"/>
                  <a:gd name="T72" fmla="*/ 469 w 528"/>
                  <a:gd name="T73" fmla="*/ 53 h 538"/>
                  <a:gd name="T74" fmla="*/ 384 w 528"/>
                  <a:gd name="T75" fmla="*/ 9 h 538"/>
                  <a:gd name="T76" fmla="*/ 311 w 528"/>
                  <a:gd name="T77" fmla="*/ 0 h 5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28" h="538">
                    <a:moveTo>
                      <a:pt x="311" y="0"/>
                    </a:moveTo>
                    <a:lnTo>
                      <a:pt x="301" y="1"/>
                    </a:lnTo>
                    <a:lnTo>
                      <a:pt x="285" y="9"/>
                    </a:lnTo>
                    <a:lnTo>
                      <a:pt x="268" y="27"/>
                    </a:lnTo>
                    <a:lnTo>
                      <a:pt x="263" y="60"/>
                    </a:lnTo>
                    <a:lnTo>
                      <a:pt x="273" y="82"/>
                    </a:lnTo>
                    <a:lnTo>
                      <a:pt x="288" y="92"/>
                    </a:lnTo>
                    <a:lnTo>
                      <a:pt x="298" y="95"/>
                    </a:lnTo>
                    <a:lnTo>
                      <a:pt x="321" y="99"/>
                    </a:lnTo>
                    <a:lnTo>
                      <a:pt x="373" y="112"/>
                    </a:lnTo>
                    <a:lnTo>
                      <a:pt x="404" y="129"/>
                    </a:lnTo>
                    <a:lnTo>
                      <a:pt x="419" y="145"/>
                    </a:lnTo>
                    <a:lnTo>
                      <a:pt x="426" y="165"/>
                    </a:lnTo>
                    <a:lnTo>
                      <a:pt x="423" y="191"/>
                    </a:lnTo>
                    <a:lnTo>
                      <a:pt x="416" y="206"/>
                    </a:lnTo>
                    <a:lnTo>
                      <a:pt x="409" y="220"/>
                    </a:lnTo>
                    <a:lnTo>
                      <a:pt x="391" y="242"/>
                    </a:lnTo>
                    <a:lnTo>
                      <a:pt x="357" y="265"/>
                    </a:lnTo>
                    <a:lnTo>
                      <a:pt x="302" y="276"/>
                    </a:lnTo>
                    <a:lnTo>
                      <a:pt x="245" y="269"/>
                    </a:lnTo>
                    <a:lnTo>
                      <a:pt x="217" y="260"/>
                    </a:lnTo>
                    <a:lnTo>
                      <a:pt x="207" y="256"/>
                    </a:lnTo>
                    <a:lnTo>
                      <a:pt x="199" y="253"/>
                    </a:lnTo>
                    <a:lnTo>
                      <a:pt x="188" y="250"/>
                    </a:lnTo>
                    <a:lnTo>
                      <a:pt x="171" y="253"/>
                    </a:lnTo>
                    <a:lnTo>
                      <a:pt x="150" y="268"/>
                    </a:lnTo>
                    <a:lnTo>
                      <a:pt x="135" y="299"/>
                    </a:lnTo>
                    <a:lnTo>
                      <a:pt x="141" y="324"/>
                    </a:lnTo>
                    <a:lnTo>
                      <a:pt x="151" y="337"/>
                    </a:lnTo>
                    <a:lnTo>
                      <a:pt x="161" y="341"/>
                    </a:lnTo>
                    <a:lnTo>
                      <a:pt x="167" y="344"/>
                    </a:lnTo>
                    <a:lnTo>
                      <a:pt x="173" y="347"/>
                    </a:lnTo>
                    <a:lnTo>
                      <a:pt x="173" y="347"/>
                    </a:lnTo>
                    <a:lnTo>
                      <a:pt x="178" y="348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220" y="367"/>
                    </a:lnTo>
                    <a:lnTo>
                      <a:pt x="252" y="386"/>
                    </a:lnTo>
                    <a:lnTo>
                      <a:pt x="243" y="399"/>
                    </a:lnTo>
                    <a:lnTo>
                      <a:pt x="220" y="420"/>
                    </a:lnTo>
                    <a:lnTo>
                      <a:pt x="180" y="443"/>
                    </a:lnTo>
                    <a:lnTo>
                      <a:pt x="150" y="452"/>
                    </a:lnTo>
                    <a:lnTo>
                      <a:pt x="131" y="456"/>
                    </a:lnTo>
                    <a:lnTo>
                      <a:pt x="85" y="459"/>
                    </a:lnTo>
                    <a:lnTo>
                      <a:pt x="62" y="456"/>
                    </a:lnTo>
                    <a:lnTo>
                      <a:pt x="57" y="453"/>
                    </a:lnTo>
                    <a:lnTo>
                      <a:pt x="50" y="443"/>
                    </a:lnTo>
                    <a:lnTo>
                      <a:pt x="30" y="438"/>
                    </a:lnTo>
                    <a:lnTo>
                      <a:pt x="10" y="446"/>
                    </a:lnTo>
                    <a:lnTo>
                      <a:pt x="0" y="463"/>
                    </a:lnTo>
                    <a:lnTo>
                      <a:pt x="3" y="475"/>
                    </a:lnTo>
                    <a:lnTo>
                      <a:pt x="13" y="498"/>
                    </a:lnTo>
                    <a:lnTo>
                      <a:pt x="45" y="525"/>
                    </a:lnTo>
                    <a:lnTo>
                      <a:pt x="88" y="537"/>
                    </a:lnTo>
                    <a:lnTo>
                      <a:pt x="134" y="538"/>
                    </a:lnTo>
                    <a:lnTo>
                      <a:pt x="155" y="534"/>
                    </a:lnTo>
                    <a:lnTo>
                      <a:pt x="190" y="528"/>
                    </a:lnTo>
                    <a:lnTo>
                      <a:pt x="250" y="504"/>
                    </a:lnTo>
                    <a:lnTo>
                      <a:pt x="302" y="465"/>
                    </a:lnTo>
                    <a:lnTo>
                      <a:pt x="341" y="414"/>
                    </a:lnTo>
                    <a:lnTo>
                      <a:pt x="355" y="383"/>
                    </a:lnTo>
                    <a:lnTo>
                      <a:pt x="358" y="374"/>
                    </a:lnTo>
                    <a:lnTo>
                      <a:pt x="357" y="366"/>
                    </a:lnTo>
                    <a:lnTo>
                      <a:pt x="381" y="360"/>
                    </a:lnTo>
                    <a:lnTo>
                      <a:pt x="425" y="341"/>
                    </a:lnTo>
                    <a:lnTo>
                      <a:pt x="463" y="311"/>
                    </a:lnTo>
                    <a:lnTo>
                      <a:pt x="497" y="271"/>
                    </a:lnTo>
                    <a:lnTo>
                      <a:pt x="509" y="246"/>
                    </a:lnTo>
                    <a:lnTo>
                      <a:pt x="520" y="220"/>
                    </a:lnTo>
                    <a:lnTo>
                      <a:pt x="528" y="171"/>
                    </a:lnTo>
                    <a:lnTo>
                      <a:pt x="520" y="127"/>
                    </a:lnTo>
                    <a:lnTo>
                      <a:pt x="499" y="86"/>
                    </a:lnTo>
                    <a:lnTo>
                      <a:pt x="469" y="53"/>
                    </a:lnTo>
                    <a:lnTo>
                      <a:pt x="430" y="26"/>
                    </a:lnTo>
                    <a:lnTo>
                      <a:pt x="384" y="9"/>
                    </a:lnTo>
                    <a:lnTo>
                      <a:pt x="337" y="0"/>
                    </a:lnTo>
                    <a:lnTo>
                      <a:pt x="31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2" name="Freeform 20">
                <a:extLst>
                  <a:ext uri="{FF2B5EF4-FFF2-40B4-BE49-F238E27FC236}">
                    <a16:creationId xmlns:a16="http://schemas.microsoft.com/office/drawing/2014/main" id="{AF958AD9-6A53-420F-BF3A-7A9608922E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65" y="2702"/>
                <a:ext cx="205" cy="210"/>
              </a:xfrm>
              <a:custGeom>
                <a:avLst/>
                <a:gdLst>
                  <a:gd name="T0" fmla="*/ 388 w 613"/>
                  <a:gd name="T1" fmla="*/ 3 h 630"/>
                  <a:gd name="T2" fmla="*/ 357 w 613"/>
                  <a:gd name="T3" fmla="*/ 52 h 630"/>
                  <a:gd name="T4" fmla="*/ 381 w 613"/>
                  <a:gd name="T5" fmla="*/ 89 h 630"/>
                  <a:gd name="T6" fmla="*/ 466 w 613"/>
                  <a:gd name="T7" fmla="*/ 128 h 630"/>
                  <a:gd name="T8" fmla="*/ 511 w 613"/>
                  <a:gd name="T9" fmla="*/ 174 h 630"/>
                  <a:gd name="T10" fmla="*/ 506 w 613"/>
                  <a:gd name="T11" fmla="*/ 230 h 630"/>
                  <a:gd name="T12" fmla="*/ 486 w 613"/>
                  <a:gd name="T13" fmla="*/ 265 h 630"/>
                  <a:gd name="T14" fmla="*/ 431 w 613"/>
                  <a:gd name="T15" fmla="*/ 307 h 630"/>
                  <a:gd name="T16" fmla="*/ 349 w 613"/>
                  <a:gd name="T17" fmla="*/ 312 h 630"/>
                  <a:gd name="T18" fmla="*/ 257 w 613"/>
                  <a:gd name="T19" fmla="*/ 265 h 630"/>
                  <a:gd name="T20" fmla="*/ 253 w 613"/>
                  <a:gd name="T21" fmla="*/ 260 h 630"/>
                  <a:gd name="T22" fmla="*/ 239 w 613"/>
                  <a:gd name="T23" fmla="*/ 252 h 630"/>
                  <a:gd name="T24" fmla="*/ 198 w 613"/>
                  <a:gd name="T25" fmla="*/ 256 h 630"/>
                  <a:gd name="T26" fmla="*/ 175 w 613"/>
                  <a:gd name="T27" fmla="*/ 311 h 630"/>
                  <a:gd name="T28" fmla="*/ 188 w 613"/>
                  <a:gd name="T29" fmla="*/ 334 h 630"/>
                  <a:gd name="T30" fmla="*/ 214 w 613"/>
                  <a:gd name="T31" fmla="*/ 354 h 630"/>
                  <a:gd name="T32" fmla="*/ 256 w 613"/>
                  <a:gd name="T33" fmla="*/ 422 h 630"/>
                  <a:gd name="T34" fmla="*/ 224 w 613"/>
                  <a:gd name="T35" fmla="*/ 512 h 630"/>
                  <a:gd name="T36" fmla="*/ 180 w 613"/>
                  <a:gd name="T37" fmla="*/ 543 h 630"/>
                  <a:gd name="T38" fmla="*/ 119 w 613"/>
                  <a:gd name="T39" fmla="*/ 547 h 630"/>
                  <a:gd name="T40" fmla="*/ 72 w 613"/>
                  <a:gd name="T41" fmla="*/ 495 h 630"/>
                  <a:gd name="T42" fmla="*/ 51 w 613"/>
                  <a:gd name="T43" fmla="*/ 397 h 630"/>
                  <a:gd name="T44" fmla="*/ 37 w 613"/>
                  <a:gd name="T45" fmla="*/ 374 h 630"/>
                  <a:gd name="T46" fmla="*/ 5 w 613"/>
                  <a:gd name="T47" fmla="*/ 387 h 630"/>
                  <a:gd name="T48" fmla="*/ 0 w 613"/>
                  <a:gd name="T49" fmla="*/ 425 h 630"/>
                  <a:gd name="T50" fmla="*/ 13 w 613"/>
                  <a:gd name="T51" fmla="*/ 540 h 630"/>
                  <a:gd name="T52" fmla="*/ 66 w 613"/>
                  <a:gd name="T53" fmla="*/ 607 h 630"/>
                  <a:gd name="T54" fmla="*/ 131 w 613"/>
                  <a:gd name="T55" fmla="*/ 630 h 630"/>
                  <a:gd name="T56" fmla="*/ 220 w 613"/>
                  <a:gd name="T57" fmla="*/ 615 h 630"/>
                  <a:gd name="T58" fmla="*/ 263 w 613"/>
                  <a:gd name="T59" fmla="*/ 594 h 630"/>
                  <a:gd name="T60" fmla="*/ 329 w 613"/>
                  <a:gd name="T61" fmla="*/ 522 h 630"/>
                  <a:gd name="T62" fmla="*/ 352 w 613"/>
                  <a:gd name="T63" fmla="*/ 452 h 630"/>
                  <a:gd name="T64" fmla="*/ 352 w 613"/>
                  <a:gd name="T65" fmla="*/ 410 h 630"/>
                  <a:gd name="T66" fmla="*/ 446 w 613"/>
                  <a:gd name="T67" fmla="*/ 404 h 630"/>
                  <a:gd name="T68" fmla="*/ 555 w 613"/>
                  <a:gd name="T69" fmla="*/ 338 h 630"/>
                  <a:gd name="T70" fmla="*/ 594 w 613"/>
                  <a:gd name="T71" fmla="*/ 283 h 630"/>
                  <a:gd name="T72" fmla="*/ 613 w 613"/>
                  <a:gd name="T73" fmla="*/ 177 h 630"/>
                  <a:gd name="T74" fmla="*/ 574 w 613"/>
                  <a:gd name="T75" fmla="*/ 82 h 630"/>
                  <a:gd name="T76" fmla="*/ 489 w 613"/>
                  <a:gd name="T77" fmla="*/ 17 h 630"/>
                  <a:gd name="T78" fmla="*/ 404 w 613"/>
                  <a:gd name="T79" fmla="*/ 0 h 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13" h="630">
                    <a:moveTo>
                      <a:pt x="404" y="0"/>
                    </a:moveTo>
                    <a:lnTo>
                      <a:pt x="388" y="3"/>
                    </a:lnTo>
                    <a:lnTo>
                      <a:pt x="365" y="21"/>
                    </a:lnTo>
                    <a:lnTo>
                      <a:pt x="357" y="52"/>
                    </a:lnTo>
                    <a:lnTo>
                      <a:pt x="367" y="79"/>
                    </a:lnTo>
                    <a:lnTo>
                      <a:pt x="381" y="89"/>
                    </a:lnTo>
                    <a:lnTo>
                      <a:pt x="410" y="101"/>
                    </a:lnTo>
                    <a:lnTo>
                      <a:pt x="466" y="128"/>
                    </a:lnTo>
                    <a:lnTo>
                      <a:pt x="498" y="152"/>
                    </a:lnTo>
                    <a:lnTo>
                      <a:pt x="511" y="174"/>
                    </a:lnTo>
                    <a:lnTo>
                      <a:pt x="515" y="200"/>
                    </a:lnTo>
                    <a:lnTo>
                      <a:pt x="506" y="230"/>
                    </a:lnTo>
                    <a:lnTo>
                      <a:pt x="498" y="249"/>
                    </a:lnTo>
                    <a:lnTo>
                      <a:pt x="486" y="265"/>
                    </a:lnTo>
                    <a:lnTo>
                      <a:pt x="462" y="291"/>
                    </a:lnTo>
                    <a:lnTo>
                      <a:pt x="431" y="307"/>
                    </a:lnTo>
                    <a:lnTo>
                      <a:pt x="400" y="314"/>
                    </a:lnTo>
                    <a:lnTo>
                      <a:pt x="349" y="312"/>
                    </a:lnTo>
                    <a:lnTo>
                      <a:pt x="285" y="286"/>
                    </a:lnTo>
                    <a:lnTo>
                      <a:pt x="257" y="265"/>
                    </a:lnTo>
                    <a:lnTo>
                      <a:pt x="257" y="265"/>
                    </a:lnTo>
                    <a:lnTo>
                      <a:pt x="253" y="260"/>
                    </a:lnTo>
                    <a:lnTo>
                      <a:pt x="247" y="258"/>
                    </a:lnTo>
                    <a:lnTo>
                      <a:pt x="239" y="252"/>
                    </a:lnTo>
                    <a:lnTo>
                      <a:pt x="223" y="249"/>
                    </a:lnTo>
                    <a:lnTo>
                      <a:pt x="198" y="256"/>
                    </a:lnTo>
                    <a:lnTo>
                      <a:pt x="177" y="285"/>
                    </a:lnTo>
                    <a:lnTo>
                      <a:pt x="175" y="311"/>
                    </a:lnTo>
                    <a:lnTo>
                      <a:pt x="181" y="327"/>
                    </a:lnTo>
                    <a:lnTo>
                      <a:pt x="188" y="334"/>
                    </a:lnTo>
                    <a:lnTo>
                      <a:pt x="201" y="344"/>
                    </a:lnTo>
                    <a:lnTo>
                      <a:pt x="214" y="354"/>
                    </a:lnTo>
                    <a:lnTo>
                      <a:pt x="234" y="376"/>
                    </a:lnTo>
                    <a:lnTo>
                      <a:pt x="256" y="422"/>
                    </a:lnTo>
                    <a:lnTo>
                      <a:pt x="253" y="469"/>
                    </a:lnTo>
                    <a:lnTo>
                      <a:pt x="224" y="512"/>
                    </a:lnTo>
                    <a:lnTo>
                      <a:pt x="198" y="531"/>
                    </a:lnTo>
                    <a:lnTo>
                      <a:pt x="180" y="543"/>
                    </a:lnTo>
                    <a:lnTo>
                      <a:pt x="146" y="551"/>
                    </a:lnTo>
                    <a:lnTo>
                      <a:pt x="119" y="547"/>
                    </a:lnTo>
                    <a:lnTo>
                      <a:pt x="96" y="533"/>
                    </a:lnTo>
                    <a:lnTo>
                      <a:pt x="72" y="495"/>
                    </a:lnTo>
                    <a:lnTo>
                      <a:pt x="54" y="430"/>
                    </a:lnTo>
                    <a:lnTo>
                      <a:pt x="51" y="397"/>
                    </a:lnTo>
                    <a:lnTo>
                      <a:pt x="50" y="386"/>
                    </a:lnTo>
                    <a:lnTo>
                      <a:pt x="37" y="374"/>
                    </a:lnTo>
                    <a:lnTo>
                      <a:pt x="20" y="374"/>
                    </a:lnTo>
                    <a:lnTo>
                      <a:pt x="5" y="387"/>
                    </a:lnTo>
                    <a:lnTo>
                      <a:pt x="2" y="397"/>
                    </a:lnTo>
                    <a:lnTo>
                      <a:pt x="0" y="425"/>
                    </a:lnTo>
                    <a:lnTo>
                      <a:pt x="1" y="484"/>
                    </a:lnTo>
                    <a:lnTo>
                      <a:pt x="13" y="540"/>
                    </a:lnTo>
                    <a:lnTo>
                      <a:pt x="43" y="589"/>
                    </a:lnTo>
                    <a:lnTo>
                      <a:pt x="66" y="607"/>
                    </a:lnTo>
                    <a:lnTo>
                      <a:pt x="87" y="619"/>
                    </a:lnTo>
                    <a:lnTo>
                      <a:pt x="131" y="630"/>
                    </a:lnTo>
                    <a:lnTo>
                      <a:pt x="175" y="628"/>
                    </a:lnTo>
                    <a:lnTo>
                      <a:pt x="220" y="615"/>
                    </a:lnTo>
                    <a:lnTo>
                      <a:pt x="241" y="606"/>
                    </a:lnTo>
                    <a:lnTo>
                      <a:pt x="263" y="594"/>
                    </a:lnTo>
                    <a:lnTo>
                      <a:pt x="300" y="561"/>
                    </a:lnTo>
                    <a:lnTo>
                      <a:pt x="329" y="522"/>
                    </a:lnTo>
                    <a:lnTo>
                      <a:pt x="348" y="476"/>
                    </a:lnTo>
                    <a:lnTo>
                      <a:pt x="352" y="452"/>
                    </a:lnTo>
                    <a:lnTo>
                      <a:pt x="355" y="430"/>
                    </a:lnTo>
                    <a:lnTo>
                      <a:pt x="352" y="410"/>
                    </a:lnTo>
                    <a:lnTo>
                      <a:pt x="384" y="413"/>
                    </a:lnTo>
                    <a:lnTo>
                      <a:pt x="446" y="404"/>
                    </a:lnTo>
                    <a:lnTo>
                      <a:pt x="505" y="380"/>
                    </a:lnTo>
                    <a:lnTo>
                      <a:pt x="555" y="338"/>
                    </a:lnTo>
                    <a:lnTo>
                      <a:pt x="577" y="309"/>
                    </a:lnTo>
                    <a:lnTo>
                      <a:pt x="594" y="283"/>
                    </a:lnTo>
                    <a:lnTo>
                      <a:pt x="611" y="230"/>
                    </a:lnTo>
                    <a:lnTo>
                      <a:pt x="613" y="177"/>
                    </a:lnTo>
                    <a:lnTo>
                      <a:pt x="600" y="127"/>
                    </a:lnTo>
                    <a:lnTo>
                      <a:pt x="574" y="82"/>
                    </a:lnTo>
                    <a:lnTo>
                      <a:pt x="537" y="44"/>
                    </a:lnTo>
                    <a:lnTo>
                      <a:pt x="489" y="17"/>
                    </a:lnTo>
                    <a:lnTo>
                      <a:pt x="434" y="1"/>
                    </a:lnTo>
                    <a:lnTo>
                      <a:pt x="40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56" name="Group 31">
              <a:extLst>
                <a:ext uri="{FF2B5EF4-FFF2-40B4-BE49-F238E27FC236}">
                  <a16:creationId xmlns:a16="http://schemas.microsoft.com/office/drawing/2014/main" id="{7F73A7DD-3896-49FA-B7EE-E47A7321094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94443" y="5066831"/>
              <a:ext cx="167284" cy="203007"/>
              <a:chOff x="2647" y="1727"/>
              <a:chExt cx="192" cy="233"/>
            </a:xfrm>
            <a:solidFill>
              <a:schemeClr val="bg1">
                <a:lumMod val="85000"/>
              </a:schemeClr>
            </a:solidFill>
          </p:grpSpPr>
          <p:sp>
            <p:nvSpPr>
              <p:cNvPr id="57" name="Freeform 32">
                <a:extLst>
                  <a:ext uri="{FF2B5EF4-FFF2-40B4-BE49-F238E27FC236}">
                    <a16:creationId xmlns:a16="http://schemas.microsoft.com/office/drawing/2014/main" id="{DD90C40E-5A2C-4595-A336-D0282D36DB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99" y="1727"/>
                <a:ext cx="140" cy="152"/>
              </a:xfrm>
              <a:custGeom>
                <a:avLst/>
                <a:gdLst>
                  <a:gd name="T0" fmla="*/ 94 w 421"/>
                  <a:gd name="T1" fmla="*/ 455 h 455"/>
                  <a:gd name="T2" fmla="*/ 0 w 421"/>
                  <a:gd name="T3" fmla="*/ 362 h 455"/>
                  <a:gd name="T4" fmla="*/ 172 w 421"/>
                  <a:gd name="T5" fmla="*/ 191 h 455"/>
                  <a:gd name="T6" fmla="*/ 371 w 421"/>
                  <a:gd name="T7" fmla="*/ 1 h 455"/>
                  <a:gd name="T8" fmla="*/ 377 w 421"/>
                  <a:gd name="T9" fmla="*/ 0 h 455"/>
                  <a:gd name="T10" fmla="*/ 404 w 421"/>
                  <a:gd name="T11" fmla="*/ 4 h 455"/>
                  <a:gd name="T12" fmla="*/ 419 w 421"/>
                  <a:gd name="T13" fmla="*/ 21 h 455"/>
                  <a:gd name="T14" fmla="*/ 421 w 421"/>
                  <a:gd name="T15" fmla="*/ 37 h 455"/>
                  <a:gd name="T16" fmla="*/ 364 w 421"/>
                  <a:gd name="T17" fmla="*/ 120 h 455"/>
                  <a:gd name="T18" fmla="*/ 130 w 421"/>
                  <a:gd name="T19" fmla="*/ 410 h 455"/>
                  <a:gd name="T20" fmla="*/ 94 w 421"/>
                  <a:gd name="T21" fmla="*/ 455 h 4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21" h="455">
                    <a:moveTo>
                      <a:pt x="94" y="455"/>
                    </a:moveTo>
                    <a:lnTo>
                      <a:pt x="0" y="362"/>
                    </a:lnTo>
                    <a:lnTo>
                      <a:pt x="172" y="191"/>
                    </a:lnTo>
                    <a:lnTo>
                      <a:pt x="371" y="1"/>
                    </a:lnTo>
                    <a:lnTo>
                      <a:pt x="377" y="0"/>
                    </a:lnTo>
                    <a:lnTo>
                      <a:pt x="404" y="4"/>
                    </a:lnTo>
                    <a:lnTo>
                      <a:pt x="419" y="21"/>
                    </a:lnTo>
                    <a:lnTo>
                      <a:pt x="421" y="37"/>
                    </a:lnTo>
                    <a:lnTo>
                      <a:pt x="364" y="120"/>
                    </a:lnTo>
                    <a:lnTo>
                      <a:pt x="130" y="410"/>
                    </a:lnTo>
                    <a:lnTo>
                      <a:pt x="94" y="45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8" name="Freeform 33">
                <a:extLst>
                  <a:ext uri="{FF2B5EF4-FFF2-40B4-BE49-F238E27FC236}">
                    <a16:creationId xmlns:a16="http://schemas.microsoft.com/office/drawing/2014/main" id="{A72508E3-11FD-4F5A-9E52-5055694B3C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47" y="1856"/>
                <a:ext cx="76" cy="104"/>
              </a:xfrm>
              <a:custGeom>
                <a:avLst/>
                <a:gdLst>
                  <a:gd name="T0" fmla="*/ 22 w 226"/>
                  <a:gd name="T1" fmla="*/ 314 h 314"/>
                  <a:gd name="T2" fmla="*/ 21 w 226"/>
                  <a:gd name="T3" fmla="*/ 301 h 314"/>
                  <a:gd name="T4" fmla="*/ 37 w 226"/>
                  <a:gd name="T5" fmla="*/ 242 h 314"/>
                  <a:gd name="T6" fmla="*/ 63 w 226"/>
                  <a:gd name="T7" fmla="*/ 219 h 314"/>
                  <a:gd name="T8" fmla="*/ 90 w 226"/>
                  <a:gd name="T9" fmla="*/ 211 h 314"/>
                  <a:gd name="T10" fmla="*/ 107 w 226"/>
                  <a:gd name="T11" fmla="*/ 209 h 314"/>
                  <a:gd name="T12" fmla="*/ 125 w 226"/>
                  <a:gd name="T13" fmla="*/ 208 h 314"/>
                  <a:gd name="T14" fmla="*/ 153 w 226"/>
                  <a:gd name="T15" fmla="*/ 199 h 314"/>
                  <a:gd name="T16" fmla="*/ 188 w 226"/>
                  <a:gd name="T17" fmla="*/ 173 h 314"/>
                  <a:gd name="T18" fmla="*/ 223 w 226"/>
                  <a:gd name="T19" fmla="*/ 107 h 314"/>
                  <a:gd name="T20" fmla="*/ 226 w 226"/>
                  <a:gd name="T21" fmla="*/ 91 h 314"/>
                  <a:gd name="T22" fmla="*/ 132 w 226"/>
                  <a:gd name="T23" fmla="*/ 0 h 314"/>
                  <a:gd name="T24" fmla="*/ 96 w 226"/>
                  <a:gd name="T25" fmla="*/ 17 h 314"/>
                  <a:gd name="T26" fmla="*/ 44 w 226"/>
                  <a:gd name="T27" fmla="*/ 61 h 314"/>
                  <a:gd name="T28" fmla="*/ 13 w 226"/>
                  <a:gd name="T29" fmla="*/ 113 h 314"/>
                  <a:gd name="T30" fmla="*/ 0 w 226"/>
                  <a:gd name="T31" fmla="*/ 165 h 314"/>
                  <a:gd name="T32" fmla="*/ 2 w 226"/>
                  <a:gd name="T33" fmla="*/ 239 h 314"/>
                  <a:gd name="T34" fmla="*/ 19 w 226"/>
                  <a:gd name="T35" fmla="*/ 307 h 314"/>
                  <a:gd name="T36" fmla="*/ 22 w 226"/>
                  <a:gd name="T37" fmla="*/ 314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26" h="314">
                    <a:moveTo>
                      <a:pt x="22" y="314"/>
                    </a:moveTo>
                    <a:lnTo>
                      <a:pt x="21" y="301"/>
                    </a:lnTo>
                    <a:lnTo>
                      <a:pt x="37" y="242"/>
                    </a:lnTo>
                    <a:lnTo>
                      <a:pt x="63" y="219"/>
                    </a:lnTo>
                    <a:lnTo>
                      <a:pt x="90" y="211"/>
                    </a:lnTo>
                    <a:lnTo>
                      <a:pt x="107" y="209"/>
                    </a:lnTo>
                    <a:lnTo>
                      <a:pt x="125" y="208"/>
                    </a:lnTo>
                    <a:lnTo>
                      <a:pt x="153" y="199"/>
                    </a:lnTo>
                    <a:lnTo>
                      <a:pt x="188" y="173"/>
                    </a:lnTo>
                    <a:lnTo>
                      <a:pt x="223" y="107"/>
                    </a:lnTo>
                    <a:lnTo>
                      <a:pt x="226" y="91"/>
                    </a:lnTo>
                    <a:lnTo>
                      <a:pt x="132" y="0"/>
                    </a:lnTo>
                    <a:lnTo>
                      <a:pt x="96" y="17"/>
                    </a:lnTo>
                    <a:lnTo>
                      <a:pt x="44" y="61"/>
                    </a:lnTo>
                    <a:lnTo>
                      <a:pt x="13" y="113"/>
                    </a:lnTo>
                    <a:lnTo>
                      <a:pt x="0" y="165"/>
                    </a:lnTo>
                    <a:lnTo>
                      <a:pt x="2" y="239"/>
                    </a:lnTo>
                    <a:lnTo>
                      <a:pt x="19" y="307"/>
                    </a:lnTo>
                    <a:lnTo>
                      <a:pt x="22" y="3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BC56CF32-9811-4AF8-A2E9-05E8E54CE0E1}"/>
              </a:ext>
            </a:extLst>
          </p:cNvPr>
          <p:cNvSpPr/>
          <p:nvPr/>
        </p:nvSpPr>
        <p:spPr>
          <a:xfrm>
            <a:off x="3234832" y="1741487"/>
            <a:ext cx="3365311" cy="9665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prstClr val="black">
                    <a:lumMod val="50000"/>
                    <a:lumOff val="50000"/>
                  </a:prstClr>
                </a:solidFill>
              </a:rPr>
              <a:t>조 우식</a:t>
            </a:r>
            <a:endParaRPr lang="en-US" altLang="ko-KR" sz="2000" b="1" dirty="0">
              <a:solidFill>
                <a:prstClr val="black">
                  <a:lumMod val="50000"/>
                  <a:lumOff val="50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prstClr val="black">
                    <a:lumMod val="50000"/>
                    <a:lumOff val="50000"/>
                  </a:prstClr>
                </a:solidFill>
              </a:rPr>
              <a:t>요구사항 분석</a:t>
            </a:r>
            <a:endParaRPr lang="en-US" altLang="ko-KR" sz="1200" b="1" dirty="0">
              <a:solidFill>
                <a:prstClr val="black">
                  <a:lumMod val="50000"/>
                  <a:lumOff val="50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prstClr val="black">
                    <a:lumMod val="50000"/>
                    <a:lumOff val="50000"/>
                  </a:prstClr>
                </a:solidFill>
              </a:rPr>
              <a:t>20171134</a:t>
            </a:r>
          </a:p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prstClr val="black">
                    <a:lumMod val="50000"/>
                    <a:lumOff val="50000"/>
                  </a:prstClr>
                </a:solidFill>
              </a:rPr>
              <a:t>3</a:t>
            </a:r>
            <a:r>
              <a:rPr lang="ko-KR" altLang="en-US" sz="1000" dirty="0">
                <a:solidFill>
                  <a:prstClr val="black">
                    <a:lumMod val="50000"/>
                    <a:lumOff val="50000"/>
                  </a:prstClr>
                </a:solidFill>
              </a:rPr>
              <a:t>학년</a:t>
            </a:r>
          </a:p>
        </p:txBody>
      </p: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611C3FC2-6241-46CA-8CA0-3C06DF0F23AA}"/>
              </a:ext>
            </a:extLst>
          </p:cNvPr>
          <p:cNvGrpSpPr/>
          <p:nvPr/>
        </p:nvGrpSpPr>
        <p:grpSpPr>
          <a:xfrm>
            <a:off x="2046533" y="3238842"/>
            <a:ext cx="1080000" cy="1080000"/>
            <a:chOff x="1225849" y="3649611"/>
            <a:chExt cx="1213018" cy="1213018"/>
          </a:xfrm>
        </p:grpSpPr>
        <p:sp>
          <p:nvSpPr>
            <p:cNvPr id="96" name="타원 95">
              <a:extLst>
                <a:ext uri="{FF2B5EF4-FFF2-40B4-BE49-F238E27FC236}">
                  <a16:creationId xmlns:a16="http://schemas.microsoft.com/office/drawing/2014/main" id="{5BC9C12A-6C37-4D67-8B57-8D7EA7E306A4}"/>
                </a:ext>
              </a:extLst>
            </p:cNvPr>
            <p:cNvSpPr/>
            <p:nvPr/>
          </p:nvSpPr>
          <p:spPr>
            <a:xfrm>
              <a:off x="1225849" y="3649611"/>
              <a:ext cx="1213018" cy="121301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>
                <a:solidFill>
                  <a:prstClr val="white"/>
                </a:solidFill>
              </a:endParaRPr>
            </a:p>
          </p:txBody>
        </p:sp>
        <p:pic>
          <p:nvPicPr>
            <p:cNvPr id="97" name="그림 96">
              <a:extLst>
                <a:ext uri="{FF2B5EF4-FFF2-40B4-BE49-F238E27FC236}">
                  <a16:creationId xmlns:a16="http://schemas.microsoft.com/office/drawing/2014/main" id="{7D0C9A4E-10AE-40D9-817B-7125CDEDF6A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1953" y="3815715"/>
              <a:ext cx="880809" cy="880809"/>
            </a:xfrm>
            <a:prstGeom prst="rect">
              <a:avLst/>
            </a:prstGeom>
          </p:spPr>
        </p:pic>
      </p:grpSp>
      <p:grpSp>
        <p:nvGrpSpPr>
          <p:cNvPr id="98" name="그룹 97">
            <a:extLst>
              <a:ext uri="{FF2B5EF4-FFF2-40B4-BE49-F238E27FC236}">
                <a16:creationId xmlns:a16="http://schemas.microsoft.com/office/drawing/2014/main" id="{CC1CA68D-37AA-4BD3-AA38-CA09D8F12156}"/>
              </a:ext>
            </a:extLst>
          </p:cNvPr>
          <p:cNvGrpSpPr/>
          <p:nvPr/>
        </p:nvGrpSpPr>
        <p:grpSpPr>
          <a:xfrm>
            <a:off x="2046532" y="4768317"/>
            <a:ext cx="1080000" cy="1080000"/>
            <a:chOff x="1225849" y="3649611"/>
            <a:chExt cx="1213018" cy="1213018"/>
          </a:xfrm>
        </p:grpSpPr>
        <p:sp>
          <p:nvSpPr>
            <p:cNvPr id="99" name="타원 98">
              <a:extLst>
                <a:ext uri="{FF2B5EF4-FFF2-40B4-BE49-F238E27FC236}">
                  <a16:creationId xmlns:a16="http://schemas.microsoft.com/office/drawing/2014/main" id="{9E7BC546-D3F9-433A-94CB-11FBCC9E95AC}"/>
                </a:ext>
              </a:extLst>
            </p:cNvPr>
            <p:cNvSpPr/>
            <p:nvPr/>
          </p:nvSpPr>
          <p:spPr>
            <a:xfrm>
              <a:off x="1225849" y="3649611"/>
              <a:ext cx="1213018" cy="121301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>
                <a:solidFill>
                  <a:prstClr val="white"/>
                </a:solidFill>
              </a:endParaRPr>
            </a:p>
          </p:txBody>
        </p:sp>
        <p:pic>
          <p:nvPicPr>
            <p:cNvPr id="100" name="그림 99">
              <a:extLst>
                <a:ext uri="{FF2B5EF4-FFF2-40B4-BE49-F238E27FC236}">
                  <a16:creationId xmlns:a16="http://schemas.microsoft.com/office/drawing/2014/main" id="{A71B20E0-FF44-4254-A3C7-A88FF28E8D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1953" y="3815715"/>
              <a:ext cx="880809" cy="880809"/>
            </a:xfrm>
            <a:prstGeom prst="rect">
              <a:avLst/>
            </a:prstGeom>
          </p:spPr>
        </p:pic>
      </p:grp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0966D236-065A-4A5D-B0F5-2964638DDB38}"/>
              </a:ext>
            </a:extLst>
          </p:cNvPr>
          <p:cNvGrpSpPr/>
          <p:nvPr/>
        </p:nvGrpSpPr>
        <p:grpSpPr>
          <a:xfrm>
            <a:off x="6182810" y="1714458"/>
            <a:ext cx="1080000" cy="1080000"/>
            <a:chOff x="1225849" y="3649611"/>
            <a:chExt cx="1213018" cy="1213018"/>
          </a:xfrm>
        </p:grpSpPr>
        <p:sp>
          <p:nvSpPr>
            <p:cNvPr id="102" name="타원 101">
              <a:extLst>
                <a:ext uri="{FF2B5EF4-FFF2-40B4-BE49-F238E27FC236}">
                  <a16:creationId xmlns:a16="http://schemas.microsoft.com/office/drawing/2014/main" id="{FCD617C6-0F47-4F80-B5ED-CEE27CA0EAC5}"/>
                </a:ext>
              </a:extLst>
            </p:cNvPr>
            <p:cNvSpPr/>
            <p:nvPr/>
          </p:nvSpPr>
          <p:spPr>
            <a:xfrm>
              <a:off x="1225849" y="3649611"/>
              <a:ext cx="1213018" cy="121301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>
                <a:solidFill>
                  <a:prstClr val="white"/>
                </a:solidFill>
              </a:endParaRPr>
            </a:p>
          </p:txBody>
        </p:sp>
        <p:pic>
          <p:nvPicPr>
            <p:cNvPr id="103" name="그림 102">
              <a:extLst>
                <a:ext uri="{FF2B5EF4-FFF2-40B4-BE49-F238E27FC236}">
                  <a16:creationId xmlns:a16="http://schemas.microsoft.com/office/drawing/2014/main" id="{65AF77AA-767E-4C38-9374-2DFBEDEED5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1953" y="3815715"/>
              <a:ext cx="880809" cy="880809"/>
            </a:xfrm>
            <a:prstGeom prst="rect">
              <a:avLst/>
            </a:prstGeom>
          </p:spPr>
        </p:pic>
      </p:grpSp>
      <p:grpSp>
        <p:nvGrpSpPr>
          <p:cNvPr id="104" name="그룹 103">
            <a:extLst>
              <a:ext uri="{FF2B5EF4-FFF2-40B4-BE49-F238E27FC236}">
                <a16:creationId xmlns:a16="http://schemas.microsoft.com/office/drawing/2014/main" id="{A5986CFE-2BB2-42D2-858E-39075BDFAF43}"/>
              </a:ext>
            </a:extLst>
          </p:cNvPr>
          <p:cNvGrpSpPr/>
          <p:nvPr/>
        </p:nvGrpSpPr>
        <p:grpSpPr>
          <a:xfrm>
            <a:off x="6211385" y="3250098"/>
            <a:ext cx="1080000" cy="1080000"/>
            <a:chOff x="1225849" y="3649611"/>
            <a:chExt cx="1213018" cy="1213018"/>
          </a:xfrm>
        </p:grpSpPr>
        <p:sp>
          <p:nvSpPr>
            <p:cNvPr id="105" name="타원 104">
              <a:extLst>
                <a:ext uri="{FF2B5EF4-FFF2-40B4-BE49-F238E27FC236}">
                  <a16:creationId xmlns:a16="http://schemas.microsoft.com/office/drawing/2014/main" id="{7372B802-12D6-4AB0-AFE1-1EE6E8FE2287}"/>
                </a:ext>
              </a:extLst>
            </p:cNvPr>
            <p:cNvSpPr/>
            <p:nvPr/>
          </p:nvSpPr>
          <p:spPr>
            <a:xfrm>
              <a:off x="1225849" y="3649611"/>
              <a:ext cx="1213018" cy="121301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>
                <a:solidFill>
                  <a:prstClr val="white"/>
                </a:solidFill>
              </a:endParaRPr>
            </a:p>
          </p:txBody>
        </p:sp>
        <p:pic>
          <p:nvPicPr>
            <p:cNvPr id="106" name="그림 105">
              <a:extLst>
                <a:ext uri="{FF2B5EF4-FFF2-40B4-BE49-F238E27FC236}">
                  <a16:creationId xmlns:a16="http://schemas.microsoft.com/office/drawing/2014/main" id="{F26EDA75-0403-4F8F-8780-167B30B1CB7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1953" y="3815715"/>
              <a:ext cx="880809" cy="880809"/>
            </a:xfrm>
            <a:prstGeom prst="rect">
              <a:avLst/>
            </a:prstGeom>
          </p:spPr>
        </p:pic>
      </p:grp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846F3FF6-5A47-40D3-ACFB-EF8B3BDD2C30}"/>
              </a:ext>
            </a:extLst>
          </p:cNvPr>
          <p:cNvSpPr/>
          <p:nvPr/>
        </p:nvSpPr>
        <p:spPr>
          <a:xfrm>
            <a:off x="3234832" y="3294517"/>
            <a:ext cx="3365311" cy="9665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prstClr val="black">
                    <a:lumMod val="50000"/>
                    <a:lumOff val="50000"/>
                  </a:prstClr>
                </a:solidFill>
              </a:rPr>
              <a:t>전 영석</a:t>
            </a:r>
            <a:endParaRPr lang="en-US" altLang="ko-KR" sz="2000" b="1" dirty="0">
              <a:solidFill>
                <a:prstClr val="black">
                  <a:lumMod val="50000"/>
                  <a:lumOff val="50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prstClr val="black">
                    <a:lumMod val="50000"/>
                    <a:lumOff val="50000"/>
                  </a:prstClr>
                </a:solidFill>
              </a:rPr>
              <a:t>설계 </a:t>
            </a:r>
            <a:r>
              <a:rPr lang="en-US" altLang="ko-KR" sz="1200" b="1" dirty="0">
                <a:solidFill>
                  <a:prstClr val="black">
                    <a:lumMod val="50000"/>
                    <a:lumOff val="50000"/>
                  </a:prstClr>
                </a:solidFill>
              </a:rPr>
              <a:t>(</a:t>
            </a:r>
            <a:r>
              <a:rPr lang="ko-KR" altLang="en-US" sz="1200" b="1" dirty="0">
                <a:solidFill>
                  <a:prstClr val="black">
                    <a:lumMod val="50000"/>
                    <a:lumOff val="50000"/>
                  </a:prstClr>
                </a:solidFill>
              </a:rPr>
              <a:t>조장</a:t>
            </a:r>
            <a:r>
              <a:rPr lang="en-US" altLang="ko-KR" sz="1200" b="1" dirty="0">
                <a:solidFill>
                  <a:prstClr val="black">
                    <a:lumMod val="50000"/>
                    <a:lumOff val="50000"/>
                  </a:prstClr>
                </a:solidFill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prstClr val="black">
                    <a:lumMod val="50000"/>
                    <a:lumOff val="50000"/>
                  </a:prstClr>
                </a:solidFill>
              </a:rPr>
              <a:t>20171131</a:t>
            </a:r>
          </a:p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prstClr val="black">
                    <a:lumMod val="50000"/>
                    <a:lumOff val="50000"/>
                  </a:prstClr>
                </a:solidFill>
              </a:rPr>
              <a:t>3</a:t>
            </a:r>
            <a:r>
              <a:rPr lang="ko-KR" altLang="en-US" sz="1000" dirty="0">
                <a:solidFill>
                  <a:prstClr val="black">
                    <a:lumMod val="50000"/>
                    <a:lumOff val="50000"/>
                  </a:prstClr>
                </a:solidFill>
              </a:rPr>
              <a:t>학년</a:t>
            </a: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3425E52B-77A1-4272-A68C-D904BF35FDFA}"/>
              </a:ext>
            </a:extLst>
          </p:cNvPr>
          <p:cNvSpPr/>
          <p:nvPr/>
        </p:nvSpPr>
        <p:spPr>
          <a:xfrm>
            <a:off x="3239996" y="4833566"/>
            <a:ext cx="3365311" cy="9665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prstClr val="black">
                    <a:lumMod val="50000"/>
                    <a:lumOff val="50000"/>
                  </a:prstClr>
                </a:solidFill>
              </a:rPr>
              <a:t>신 성철</a:t>
            </a:r>
            <a:endParaRPr lang="en-US" altLang="ko-KR" sz="2000" b="1" dirty="0">
              <a:solidFill>
                <a:prstClr val="black">
                  <a:lumMod val="50000"/>
                  <a:lumOff val="50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prstClr val="black">
                    <a:lumMod val="50000"/>
                    <a:lumOff val="50000"/>
                  </a:prstClr>
                </a:solidFill>
              </a:rPr>
              <a:t>구현</a:t>
            </a:r>
            <a:endParaRPr lang="en-US" altLang="ko-KR" sz="1200" b="1" dirty="0">
              <a:solidFill>
                <a:prstClr val="black">
                  <a:lumMod val="50000"/>
                  <a:lumOff val="50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prstClr val="black">
                    <a:lumMod val="50000"/>
                    <a:lumOff val="50000"/>
                  </a:prstClr>
                </a:solidFill>
              </a:rPr>
              <a:t>20171122</a:t>
            </a:r>
          </a:p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prstClr val="black">
                    <a:lumMod val="50000"/>
                    <a:lumOff val="50000"/>
                  </a:prstClr>
                </a:solidFill>
              </a:rPr>
              <a:t>3</a:t>
            </a:r>
            <a:r>
              <a:rPr lang="ko-KR" altLang="en-US" sz="1000" dirty="0">
                <a:solidFill>
                  <a:prstClr val="black">
                    <a:lumMod val="50000"/>
                    <a:lumOff val="50000"/>
                  </a:prstClr>
                </a:solidFill>
              </a:rPr>
              <a:t>학년</a:t>
            </a: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42D25829-604D-4145-9578-B618D930B2F8}"/>
              </a:ext>
            </a:extLst>
          </p:cNvPr>
          <p:cNvSpPr/>
          <p:nvPr/>
        </p:nvSpPr>
        <p:spPr>
          <a:xfrm>
            <a:off x="7440329" y="3294516"/>
            <a:ext cx="3365311" cy="9665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prstClr val="black">
                    <a:lumMod val="50000"/>
                    <a:lumOff val="50000"/>
                  </a:prstClr>
                </a:solidFill>
              </a:rPr>
              <a:t>유 의근</a:t>
            </a:r>
            <a:endParaRPr lang="en-US" altLang="ko-KR" sz="2000" b="1" dirty="0">
              <a:solidFill>
                <a:prstClr val="black">
                  <a:lumMod val="50000"/>
                  <a:lumOff val="50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prstClr val="black">
                    <a:lumMod val="50000"/>
                    <a:lumOff val="50000"/>
                  </a:prstClr>
                </a:solidFill>
              </a:rPr>
              <a:t>유지보수</a:t>
            </a:r>
            <a:endParaRPr lang="en-US" altLang="ko-KR" sz="1200" b="1" dirty="0">
              <a:solidFill>
                <a:prstClr val="black">
                  <a:lumMod val="50000"/>
                  <a:lumOff val="50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prstClr val="black">
                    <a:lumMod val="50000"/>
                    <a:lumOff val="50000"/>
                  </a:prstClr>
                </a:solidFill>
              </a:rPr>
              <a:t>20171123</a:t>
            </a:r>
          </a:p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prstClr val="black">
                    <a:lumMod val="50000"/>
                    <a:lumOff val="50000"/>
                  </a:prstClr>
                </a:solidFill>
              </a:rPr>
              <a:t>3</a:t>
            </a:r>
            <a:r>
              <a:rPr lang="ko-KR" altLang="en-US" sz="1000" dirty="0">
                <a:solidFill>
                  <a:prstClr val="black">
                    <a:lumMod val="50000"/>
                    <a:lumOff val="50000"/>
                  </a:prstClr>
                </a:solidFill>
              </a:rPr>
              <a:t>학년</a:t>
            </a: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71DF8E13-F676-485B-AE62-BF7151F8D6A8}"/>
              </a:ext>
            </a:extLst>
          </p:cNvPr>
          <p:cNvSpPr/>
          <p:nvPr/>
        </p:nvSpPr>
        <p:spPr>
          <a:xfrm>
            <a:off x="5923465" y="4735473"/>
            <a:ext cx="4264609" cy="1435913"/>
          </a:xfrm>
          <a:prstGeom prst="rect">
            <a:avLst/>
          </a:prstGeom>
          <a:solidFill>
            <a:srgbClr val="313540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BCE7F7F6-4528-4C72-A351-49A44A5D124B}"/>
              </a:ext>
            </a:extLst>
          </p:cNvPr>
          <p:cNvSpPr/>
          <p:nvPr/>
        </p:nvSpPr>
        <p:spPr>
          <a:xfrm>
            <a:off x="6068816" y="4735472"/>
            <a:ext cx="3973906" cy="16546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200" b="1" dirty="0">
                <a:solidFill>
                  <a:prstClr val="white"/>
                </a:solidFill>
              </a:rPr>
              <a:t>소프트웨어 공학</a:t>
            </a:r>
            <a:endParaRPr lang="en-US" altLang="ko-KR" sz="3200" b="1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prstClr val="white"/>
                </a:solidFill>
                <a:cs typeface="Aharoni" panose="02010803020104030203" pitchFamily="2" charset="-79"/>
              </a:rPr>
              <a:t>조별과제 </a:t>
            </a:r>
            <a:r>
              <a:rPr lang="en-US" altLang="ko-KR" sz="2000" dirty="0">
                <a:solidFill>
                  <a:prstClr val="white"/>
                </a:solidFill>
                <a:cs typeface="Aharoni" panose="02010803020104030203" pitchFamily="2" charset="-79"/>
              </a:rPr>
              <a:t>4</a:t>
            </a:r>
            <a:r>
              <a:rPr lang="ko-KR" altLang="en-US" sz="2000" dirty="0">
                <a:solidFill>
                  <a:prstClr val="white"/>
                </a:solidFill>
                <a:cs typeface="Aharoni" panose="02010803020104030203" pitchFamily="2" charset="-79"/>
              </a:rPr>
              <a:t>조</a:t>
            </a:r>
            <a:endParaRPr lang="en-US" altLang="ko-KR" sz="2000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endParaRPr lang="en-US" altLang="ko-KR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6629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8" grpId="0"/>
      <p:bldP spid="39" grpId="0"/>
      <p:bldP spid="40" grpId="0"/>
      <p:bldP spid="94" grpId="0"/>
      <p:bldP spid="107" grpId="0"/>
      <p:bldP spid="108" grpId="0"/>
      <p:bldP spid="109" grpId="0"/>
      <p:bldP spid="110" grpId="0" animBg="1"/>
      <p:bldP spid="11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409575" y="419993"/>
            <a:ext cx="11372850" cy="6018014"/>
          </a:xfrm>
          <a:prstGeom prst="rect">
            <a:avLst/>
          </a:prstGeom>
          <a:solidFill>
            <a:schemeClr val="bg1"/>
          </a:solidFill>
          <a:ln w="187325">
            <a:noFill/>
          </a:ln>
          <a:effectLst>
            <a:outerShdw blurRad="431800" dist="241300" dir="5400000" sx="97000" sy="97000" algn="t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2" latinLnBrk="0">
              <a:lnSpc>
                <a:spcPct val="150000"/>
              </a:lnSpc>
              <a:defRPr/>
            </a:pPr>
            <a:r>
              <a:rPr lang="en-US" altLang="ko-KR" sz="2400" b="1" kern="0" dirty="0">
                <a:solidFill>
                  <a:prstClr val="black">
                    <a:lumMod val="50000"/>
                    <a:lumOff val="50000"/>
                  </a:prstClr>
                </a:solidFill>
              </a:rPr>
              <a:t>1</a:t>
            </a:r>
            <a:r>
              <a:rPr lang="ko-KR" altLang="en-US" sz="2400" b="1" kern="0" dirty="0">
                <a:solidFill>
                  <a:prstClr val="black">
                    <a:lumMod val="50000"/>
                    <a:lumOff val="50000"/>
                  </a:prstClr>
                </a:solidFill>
              </a:rPr>
              <a:t>차 설계 </a:t>
            </a:r>
            <a:r>
              <a:rPr lang="en-US" altLang="ko-KR" sz="2400" b="1" kern="0" dirty="0">
                <a:solidFill>
                  <a:prstClr val="black">
                    <a:lumMod val="50000"/>
                    <a:lumOff val="50000"/>
                  </a:prstClr>
                </a:solidFill>
              </a:rPr>
              <a:t>- </a:t>
            </a:r>
            <a:r>
              <a:rPr lang="ko-KR" altLang="en-US" sz="2400" b="1" kern="0" dirty="0">
                <a:solidFill>
                  <a:prstClr val="black">
                    <a:lumMod val="50000"/>
                    <a:lumOff val="50000"/>
                  </a:prstClr>
                </a:solidFill>
              </a:rPr>
              <a:t>시퀀스 다이어그램 </a:t>
            </a:r>
            <a:r>
              <a:rPr lang="en-US" altLang="ko-KR" sz="2400" b="1" kern="0" dirty="0">
                <a:solidFill>
                  <a:prstClr val="black">
                    <a:lumMod val="50000"/>
                    <a:lumOff val="50000"/>
                  </a:prstClr>
                </a:solidFill>
              </a:rPr>
              <a:t>(</a:t>
            </a:r>
            <a:r>
              <a:rPr lang="ko-KR" altLang="en-US" sz="2400" b="1" kern="0" dirty="0">
                <a:solidFill>
                  <a:prstClr val="black">
                    <a:lumMod val="50000"/>
                    <a:lumOff val="50000"/>
                  </a:prstClr>
                </a:solidFill>
              </a:rPr>
              <a:t>판매 완료</a:t>
            </a:r>
            <a:r>
              <a:rPr lang="en-US" altLang="ko-KR" sz="2400" b="1" kern="0" dirty="0">
                <a:solidFill>
                  <a:prstClr val="black">
                    <a:lumMod val="50000"/>
                    <a:lumOff val="50000"/>
                  </a:prstClr>
                </a:solidFill>
              </a:rPr>
              <a:t>)</a:t>
            </a:r>
          </a:p>
          <a:p>
            <a:pPr lvl="2" latinLnBrk="0">
              <a:lnSpc>
                <a:spcPct val="150000"/>
              </a:lnSpc>
              <a:defRPr/>
            </a:pPr>
            <a:r>
              <a:rPr lang="ko-KR" altLang="en-US" sz="800" kern="0" dirty="0">
                <a:solidFill>
                  <a:prstClr val="white">
                    <a:lumMod val="75000"/>
                  </a:prstClr>
                </a:solidFill>
              </a:rPr>
              <a:t>전자 직거래 프로그램 구축</a:t>
            </a:r>
            <a:endParaRPr lang="ko-KR" altLang="en-US" sz="4400" kern="0" dirty="0">
              <a:solidFill>
                <a:prstClr val="white">
                  <a:lumMod val="75000"/>
                </a:prstClr>
              </a:solidFill>
            </a:endParaRPr>
          </a:p>
        </p:txBody>
      </p:sp>
      <p:grpSp>
        <p:nvGrpSpPr>
          <p:cNvPr id="63" name="그룹 62"/>
          <p:cNvGrpSpPr/>
          <p:nvPr/>
        </p:nvGrpSpPr>
        <p:grpSpPr>
          <a:xfrm>
            <a:off x="581527" y="419993"/>
            <a:ext cx="358273" cy="6018014"/>
            <a:chOff x="581527" y="419993"/>
            <a:chExt cx="358273" cy="6018014"/>
          </a:xfrm>
        </p:grpSpPr>
        <p:cxnSp>
          <p:nvCxnSpPr>
            <p:cNvPr id="64" name="직선 연결선 63"/>
            <p:cNvCxnSpPr/>
            <p:nvPr/>
          </p:nvCxnSpPr>
          <p:spPr>
            <a:xfrm>
              <a:off x="939800" y="419993"/>
              <a:ext cx="0" cy="6018014"/>
            </a:xfrm>
            <a:prstGeom prst="line">
              <a:avLst/>
            </a:prstGeom>
            <a:ln w="127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Freeform 9"/>
            <p:cNvSpPr>
              <a:spLocks/>
            </p:cNvSpPr>
            <p:nvPr/>
          </p:nvSpPr>
          <p:spPr bwMode="auto">
            <a:xfrm>
              <a:off x="612262" y="1494240"/>
              <a:ext cx="131646" cy="17373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66" name="Group 12"/>
            <p:cNvGrpSpPr>
              <a:grpSpLocks noChangeAspect="1"/>
            </p:cNvGrpSpPr>
            <p:nvPr/>
          </p:nvGrpSpPr>
          <p:grpSpPr bwMode="auto">
            <a:xfrm>
              <a:off x="581527" y="787428"/>
              <a:ext cx="193117" cy="153620"/>
              <a:chOff x="6124" y="305"/>
              <a:chExt cx="841" cy="669"/>
            </a:xfrm>
            <a:solidFill>
              <a:schemeClr val="tx1">
                <a:lumMod val="50000"/>
                <a:lumOff val="50000"/>
              </a:schemeClr>
            </a:solidFill>
          </p:grpSpPr>
          <p:sp>
            <p:nvSpPr>
              <p:cNvPr id="83" name="Freeform 13"/>
              <p:cNvSpPr>
                <a:spLocks/>
              </p:cNvSpPr>
              <p:nvPr/>
            </p:nvSpPr>
            <p:spPr bwMode="auto">
              <a:xfrm>
                <a:off x="6244" y="440"/>
                <a:ext cx="601" cy="534"/>
              </a:xfrm>
              <a:custGeom>
                <a:avLst/>
                <a:gdLst>
                  <a:gd name="T0" fmla="*/ 902 w 1802"/>
                  <a:gd name="T1" fmla="*/ 0 h 1602"/>
                  <a:gd name="T2" fmla="*/ 2 w 1802"/>
                  <a:gd name="T3" fmla="*/ 742 h 1602"/>
                  <a:gd name="T4" fmla="*/ 2 w 1802"/>
                  <a:gd name="T5" fmla="*/ 743 h 1602"/>
                  <a:gd name="T6" fmla="*/ 2 w 1802"/>
                  <a:gd name="T7" fmla="*/ 746 h 1602"/>
                  <a:gd name="T8" fmla="*/ 0 w 1802"/>
                  <a:gd name="T9" fmla="*/ 749 h 1602"/>
                  <a:gd name="T10" fmla="*/ 0 w 1802"/>
                  <a:gd name="T11" fmla="*/ 751 h 1602"/>
                  <a:gd name="T12" fmla="*/ 0 w 1802"/>
                  <a:gd name="T13" fmla="*/ 1501 h 1602"/>
                  <a:gd name="T14" fmla="*/ 2 w 1802"/>
                  <a:gd name="T15" fmla="*/ 1521 h 1602"/>
                  <a:gd name="T16" fmla="*/ 16 w 1802"/>
                  <a:gd name="T17" fmla="*/ 1557 h 1602"/>
                  <a:gd name="T18" fmla="*/ 30 w 1802"/>
                  <a:gd name="T19" fmla="*/ 1572 h 1602"/>
                  <a:gd name="T20" fmla="*/ 45 w 1802"/>
                  <a:gd name="T21" fmla="*/ 1586 h 1602"/>
                  <a:gd name="T22" fmla="*/ 81 w 1802"/>
                  <a:gd name="T23" fmla="*/ 1601 h 1602"/>
                  <a:gd name="T24" fmla="*/ 100 w 1802"/>
                  <a:gd name="T25" fmla="*/ 1602 h 1602"/>
                  <a:gd name="T26" fmla="*/ 702 w 1802"/>
                  <a:gd name="T27" fmla="*/ 1602 h 1602"/>
                  <a:gd name="T28" fmla="*/ 702 w 1802"/>
                  <a:gd name="T29" fmla="*/ 1001 h 1602"/>
                  <a:gd name="T30" fmla="*/ 1102 w 1802"/>
                  <a:gd name="T31" fmla="*/ 1001 h 1602"/>
                  <a:gd name="T32" fmla="*/ 1102 w 1802"/>
                  <a:gd name="T33" fmla="*/ 1602 h 1602"/>
                  <a:gd name="T34" fmla="*/ 1703 w 1802"/>
                  <a:gd name="T35" fmla="*/ 1602 h 1602"/>
                  <a:gd name="T36" fmla="*/ 1723 w 1802"/>
                  <a:gd name="T37" fmla="*/ 1601 h 1602"/>
                  <a:gd name="T38" fmla="*/ 1758 w 1802"/>
                  <a:gd name="T39" fmla="*/ 1586 h 1602"/>
                  <a:gd name="T40" fmla="*/ 1773 w 1802"/>
                  <a:gd name="T41" fmla="*/ 1572 h 1602"/>
                  <a:gd name="T42" fmla="*/ 1786 w 1802"/>
                  <a:gd name="T43" fmla="*/ 1557 h 1602"/>
                  <a:gd name="T44" fmla="*/ 1802 w 1802"/>
                  <a:gd name="T45" fmla="*/ 1521 h 1602"/>
                  <a:gd name="T46" fmla="*/ 1802 w 1802"/>
                  <a:gd name="T47" fmla="*/ 1501 h 1602"/>
                  <a:gd name="T48" fmla="*/ 1802 w 1802"/>
                  <a:gd name="T49" fmla="*/ 751 h 1602"/>
                  <a:gd name="T50" fmla="*/ 1802 w 1802"/>
                  <a:gd name="T51" fmla="*/ 745 h 1602"/>
                  <a:gd name="T52" fmla="*/ 1801 w 1802"/>
                  <a:gd name="T53" fmla="*/ 742 h 1602"/>
                  <a:gd name="T54" fmla="*/ 902 w 1802"/>
                  <a:gd name="T55" fmla="*/ 0 h 16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802" h="1602">
                    <a:moveTo>
                      <a:pt x="902" y="0"/>
                    </a:moveTo>
                    <a:lnTo>
                      <a:pt x="2" y="742"/>
                    </a:lnTo>
                    <a:lnTo>
                      <a:pt x="2" y="743"/>
                    </a:lnTo>
                    <a:lnTo>
                      <a:pt x="2" y="746"/>
                    </a:lnTo>
                    <a:lnTo>
                      <a:pt x="0" y="749"/>
                    </a:lnTo>
                    <a:lnTo>
                      <a:pt x="0" y="751"/>
                    </a:lnTo>
                    <a:lnTo>
                      <a:pt x="0" y="1501"/>
                    </a:lnTo>
                    <a:lnTo>
                      <a:pt x="2" y="1521"/>
                    </a:lnTo>
                    <a:lnTo>
                      <a:pt x="16" y="1557"/>
                    </a:lnTo>
                    <a:lnTo>
                      <a:pt x="30" y="1572"/>
                    </a:lnTo>
                    <a:lnTo>
                      <a:pt x="45" y="1586"/>
                    </a:lnTo>
                    <a:lnTo>
                      <a:pt x="81" y="1601"/>
                    </a:lnTo>
                    <a:lnTo>
                      <a:pt x="100" y="1602"/>
                    </a:lnTo>
                    <a:lnTo>
                      <a:pt x="702" y="1602"/>
                    </a:lnTo>
                    <a:lnTo>
                      <a:pt x="702" y="1001"/>
                    </a:lnTo>
                    <a:lnTo>
                      <a:pt x="1102" y="1001"/>
                    </a:lnTo>
                    <a:lnTo>
                      <a:pt x="1102" y="1602"/>
                    </a:lnTo>
                    <a:lnTo>
                      <a:pt x="1703" y="1602"/>
                    </a:lnTo>
                    <a:lnTo>
                      <a:pt x="1723" y="1601"/>
                    </a:lnTo>
                    <a:lnTo>
                      <a:pt x="1758" y="1586"/>
                    </a:lnTo>
                    <a:lnTo>
                      <a:pt x="1773" y="1572"/>
                    </a:lnTo>
                    <a:lnTo>
                      <a:pt x="1786" y="1557"/>
                    </a:lnTo>
                    <a:lnTo>
                      <a:pt x="1802" y="1521"/>
                    </a:lnTo>
                    <a:lnTo>
                      <a:pt x="1802" y="1501"/>
                    </a:lnTo>
                    <a:lnTo>
                      <a:pt x="1802" y="751"/>
                    </a:lnTo>
                    <a:lnTo>
                      <a:pt x="1802" y="745"/>
                    </a:lnTo>
                    <a:lnTo>
                      <a:pt x="1801" y="742"/>
                    </a:lnTo>
                    <a:lnTo>
                      <a:pt x="90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4" name="Freeform 14"/>
              <p:cNvSpPr>
                <a:spLocks/>
              </p:cNvSpPr>
              <p:nvPr/>
            </p:nvSpPr>
            <p:spPr bwMode="auto">
              <a:xfrm>
                <a:off x="6124" y="305"/>
                <a:ext cx="841" cy="394"/>
              </a:xfrm>
              <a:custGeom>
                <a:avLst/>
                <a:gdLst>
                  <a:gd name="T0" fmla="*/ 2505 w 2522"/>
                  <a:gd name="T1" fmla="*/ 978 h 1181"/>
                  <a:gd name="T2" fmla="*/ 2162 w 2522"/>
                  <a:gd name="T3" fmla="*/ 694 h 1181"/>
                  <a:gd name="T4" fmla="*/ 2162 w 2522"/>
                  <a:gd name="T5" fmla="*/ 54 h 1181"/>
                  <a:gd name="T6" fmla="*/ 2162 w 2522"/>
                  <a:gd name="T7" fmla="*/ 44 h 1181"/>
                  <a:gd name="T8" fmla="*/ 2155 w 2522"/>
                  <a:gd name="T9" fmla="*/ 26 h 1181"/>
                  <a:gd name="T10" fmla="*/ 2149 w 2522"/>
                  <a:gd name="T11" fmla="*/ 18 h 1181"/>
                  <a:gd name="T12" fmla="*/ 2141 w 2522"/>
                  <a:gd name="T13" fmla="*/ 13 h 1181"/>
                  <a:gd name="T14" fmla="*/ 2123 w 2522"/>
                  <a:gd name="T15" fmla="*/ 5 h 1181"/>
                  <a:gd name="T16" fmla="*/ 2113 w 2522"/>
                  <a:gd name="T17" fmla="*/ 5 h 1181"/>
                  <a:gd name="T18" fmla="*/ 1812 w 2522"/>
                  <a:gd name="T19" fmla="*/ 5 h 1181"/>
                  <a:gd name="T20" fmla="*/ 1802 w 2522"/>
                  <a:gd name="T21" fmla="*/ 5 h 1181"/>
                  <a:gd name="T22" fmla="*/ 1783 w 2522"/>
                  <a:gd name="T23" fmla="*/ 13 h 1181"/>
                  <a:gd name="T24" fmla="*/ 1776 w 2522"/>
                  <a:gd name="T25" fmla="*/ 18 h 1181"/>
                  <a:gd name="T26" fmla="*/ 1770 w 2522"/>
                  <a:gd name="T27" fmla="*/ 26 h 1181"/>
                  <a:gd name="T28" fmla="*/ 1763 w 2522"/>
                  <a:gd name="T29" fmla="*/ 44 h 1181"/>
                  <a:gd name="T30" fmla="*/ 1762 w 2522"/>
                  <a:gd name="T31" fmla="*/ 54 h 1181"/>
                  <a:gd name="T32" fmla="*/ 1762 w 2522"/>
                  <a:gd name="T33" fmla="*/ 360 h 1181"/>
                  <a:gd name="T34" fmla="*/ 1380 w 2522"/>
                  <a:gd name="T35" fmla="*/ 41 h 1181"/>
                  <a:gd name="T36" fmla="*/ 1354 w 2522"/>
                  <a:gd name="T37" fmla="*/ 23 h 1181"/>
                  <a:gd name="T38" fmla="*/ 1295 w 2522"/>
                  <a:gd name="T39" fmla="*/ 1 h 1181"/>
                  <a:gd name="T40" fmla="*/ 1262 w 2522"/>
                  <a:gd name="T41" fmla="*/ 0 h 1181"/>
                  <a:gd name="T42" fmla="*/ 1227 w 2522"/>
                  <a:gd name="T43" fmla="*/ 1 h 1181"/>
                  <a:gd name="T44" fmla="*/ 1168 w 2522"/>
                  <a:gd name="T45" fmla="*/ 23 h 1181"/>
                  <a:gd name="T46" fmla="*/ 1142 w 2522"/>
                  <a:gd name="T47" fmla="*/ 41 h 1181"/>
                  <a:gd name="T48" fmla="*/ 17 w 2522"/>
                  <a:gd name="T49" fmla="*/ 978 h 1181"/>
                  <a:gd name="T50" fmla="*/ 10 w 2522"/>
                  <a:gd name="T51" fmla="*/ 985 h 1181"/>
                  <a:gd name="T52" fmla="*/ 1 w 2522"/>
                  <a:gd name="T53" fmla="*/ 1001 h 1181"/>
                  <a:gd name="T54" fmla="*/ 0 w 2522"/>
                  <a:gd name="T55" fmla="*/ 1012 h 1181"/>
                  <a:gd name="T56" fmla="*/ 0 w 2522"/>
                  <a:gd name="T57" fmla="*/ 1023 h 1181"/>
                  <a:gd name="T58" fmla="*/ 6 w 2522"/>
                  <a:gd name="T59" fmla="*/ 1040 h 1181"/>
                  <a:gd name="T60" fmla="*/ 12 w 2522"/>
                  <a:gd name="T61" fmla="*/ 1048 h 1181"/>
                  <a:gd name="T62" fmla="*/ 108 w 2522"/>
                  <a:gd name="T63" fmla="*/ 1164 h 1181"/>
                  <a:gd name="T64" fmla="*/ 122 w 2522"/>
                  <a:gd name="T65" fmla="*/ 1177 h 1181"/>
                  <a:gd name="T66" fmla="*/ 141 w 2522"/>
                  <a:gd name="T67" fmla="*/ 1181 h 1181"/>
                  <a:gd name="T68" fmla="*/ 160 w 2522"/>
                  <a:gd name="T69" fmla="*/ 1181 h 1181"/>
                  <a:gd name="T70" fmla="*/ 179 w 2522"/>
                  <a:gd name="T71" fmla="*/ 1171 h 1181"/>
                  <a:gd name="T72" fmla="*/ 1262 w 2522"/>
                  <a:gd name="T73" fmla="*/ 268 h 1181"/>
                  <a:gd name="T74" fmla="*/ 2344 w 2522"/>
                  <a:gd name="T75" fmla="*/ 1171 h 1181"/>
                  <a:gd name="T76" fmla="*/ 2358 w 2522"/>
                  <a:gd name="T77" fmla="*/ 1180 h 1181"/>
                  <a:gd name="T78" fmla="*/ 2377 w 2522"/>
                  <a:gd name="T79" fmla="*/ 1181 h 1181"/>
                  <a:gd name="T80" fmla="*/ 2383 w 2522"/>
                  <a:gd name="T81" fmla="*/ 1181 h 1181"/>
                  <a:gd name="T82" fmla="*/ 2401 w 2522"/>
                  <a:gd name="T83" fmla="*/ 1177 h 1181"/>
                  <a:gd name="T84" fmla="*/ 2414 w 2522"/>
                  <a:gd name="T85" fmla="*/ 1164 h 1181"/>
                  <a:gd name="T86" fmla="*/ 2512 w 2522"/>
                  <a:gd name="T87" fmla="*/ 1048 h 1181"/>
                  <a:gd name="T88" fmla="*/ 2518 w 2522"/>
                  <a:gd name="T89" fmla="*/ 1040 h 1181"/>
                  <a:gd name="T90" fmla="*/ 2522 w 2522"/>
                  <a:gd name="T91" fmla="*/ 1023 h 1181"/>
                  <a:gd name="T92" fmla="*/ 2522 w 2522"/>
                  <a:gd name="T93" fmla="*/ 1012 h 1181"/>
                  <a:gd name="T94" fmla="*/ 2521 w 2522"/>
                  <a:gd name="T95" fmla="*/ 1001 h 1181"/>
                  <a:gd name="T96" fmla="*/ 2512 w 2522"/>
                  <a:gd name="T97" fmla="*/ 985 h 1181"/>
                  <a:gd name="T98" fmla="*/ 2505 w 2522"/>
                  <a:gd name="T99" fmla="*/ 978 h 1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522" h="1181">
                    <a:moveTo>
                      <a:pt x="2505" y="978"/>
                    </a:moveTo>
                    <a:lnTo>
                      <a:pt x="2162" y="694"/>
                    </a:lnTo>
                    <a:lnTo>
                      <a:pt x="2162" y="54"/>
                    </a:lnTo>
                    <a:lnTo>
                      <a:pt x="2162" y="44"/>
                    </a:lnTo>
                    <a:lnTo>
                      <a:pt x="2155" y="26"/>
                    </a:lnTo>
                    <a:lnTo>
                      <a:pt x="2149" y="18"/>
                    </a:lnTo>
                    <a:lnTo>
                      <a:pt x="2141" y="13"/>
                    </a:lnTo>
                    <a:lnTo>
                      <a:pt x="2123" y="5"/>
                    </a:lnTo>
                    <a:lnTo>
                      <a:pt x="2113" y="5"/>
                    </a:lnTo>
                    <a:lnTo>
                      <a:pt x="1812" y="5"/>
                    </a:lnTo>
                    <a:lnTo>
                      <a:pt x="1802" y="5"/>
                    </a:lnTo>
                    <a:lnTo>
                      <a:pt x="1783" y="13"/>
                    </a:lnTo>
                    <a:lnTo>
                      <a:pt x="1776" y="18"/>
                    </a:lnTo>
                    <a:lnTo>
                      <a:pt x="1770" y="26"/>
                    </a:lnTo>
                    <a:lnTo>
                      <a:pt x="1763" y="44"/>
                    </a:lnTo>
                    <a:lnTo>
                      <a:pt x="1762" y="54"/>
                    </a:lnTo>
                    <a:lnTo>
                      <a:pt x="1762" y="360"/>
                    </a:lnTo>
                    <a:lnTo>
                      <a:pt x="1380" y="41"/>
                    </a:lnTo>
                    <a:lnTo>
                      <a:pt x="1354" y="23"/>
                    </a:lnTo>
                    <a:lnTo>
                      <a:pt x="1295" y="1"/>
                    </a:lnTo>
                    <a:lnTo>
                      <a:pt x="1262" y="0"/>
                    </a:lnTo>
                    <a:lnTo>
                      <a:pt x="1227" y="1"/>
                    </a:lnTo>
                    <a:lnTo>
                      <a:pt x="1168" y="23"/>
                    </a:lnTo>
                    <a:lnTo>
                      <a:pt x="1142" y="41"/>
                    </a:lnTo>
                    <a:lnTo>
                      <a:pt x="17" y="978"/>
                    </a:lnTo>
                    <a:lnTo>
                      <a:pt x="10" y="985"/>
                    </a:lnTo>
                    <a:lnTo>
                      <a:pt x="1" y="1001"/>
                    </a:lnTo>
                    <a:lnTo>
                      <a:pt x="0" y="1012"/>
                    </a:lnTo>
                    <a:lnTo>
                      <a:pt x="0" y="1023"/>
                    </a:lnTo>
                    <a:lnTo>
                      <a:pt x="6" y="1040"/>
                    </a:lnTo>
                    <a:lnTo>
                      <a:pt x="12" y="1048"/>
                    </a:lnTo>
                    <a:lnTo>
                      <a:pt x="108" y="1164"/>
                    </a:lnTo>
                    <a:lnTo>
                      <a:pt x="122" y="1177"/>
                    </a:lnTo>
                    <a:lnTo>
                      <a:pt x="141" y="1181"/>
                    </a:lnTo>
                    <a:lnTo>
                      <a:pt x="160" y="1181"/>
                    </a:lnTo>
                    <a:lnTo>
                      <a:pt x="179" y="1171"/>
                    </a:lnTo>
                    <a:lnTo>
                      <a:pt x="1262" y="268"/>
                    </a:lnTo>
                    <a:lnTo>
                      <a:pt x="2344" y="1171"/>
                    </a:lnTo>
                    <a:lnTo>
                      <a:pt x="2358" y="1180"/>
                    </a:lnTo>
                    <a:lnTo>
                      <a:pt x="2377" y="1181"/>
                    </a:lnTo>
                    <a:lnTo>
                      <a:pt x="2383" y="1181"/>
                    </a:lnTo>
                    <a:lnTo>
                      <a:pt x="2401" y="1177"/>
                    </a:lnTo>
                    <a:lnTo>
                      <a:pt x="2414" y="1164"/>
                    </a:lnTo>
                    <a:lnTo>
                      <a:pt x="2512" y="1048"/>
                    </a:lnTo>
                    <a:lnTo>
                      <a:pt x="2518" y="1040"/>
                    </a:lnTo>
                    <a:lnTo>
                      <a:pt x="2522" y="1023"/>
                    </a:lnTo>
                    <a:lnTo>
                      <a:pt x="2522" y="1012"/>
                    </a:lnTo>
                    <a:lnTo>
                      <a:pt x="2521" y="1001"/>
                    </a:lnTo>
                    <a:lnTo>
                      <a:pt x="2512" y="985"/>
                    </a:lnTo>
                    <a:lnTo>
                      <a:pt x="2505" y="97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67" name="Freeform 36"/>
            <p:cNvSpPr>
              <a:spLocks noEditPoints="1"/>
            </p:cNvSpPr>
            <p:nvPr/>
          </p:nvSpPr>
          <p:spPr bwMode="auto">
            <a:xfrm>
              <a:off x="625397" y="4336406"/>
              <a:ext cx="105376" cy="177233"/>
            </a:xfrm>
            <a:custGeom>
              <a:avLst/>
              <a:gdLst>
                <a:gd name="T0" fmla="*/ 937 w 1926"/>
                <a:gd name="T1" fmla="*/ 3639 h 4045"/>
                <a:gd name="T2" fmla="*/ 893 w 1926"/>
                <a:gd name="T3" fmla="*/ 3665 h 4045"/>
                <a:gd name="T4" fmla="*/ 863 w 1926"/>
                <a:gd name="T5" fmla="*/ 3712 h 4045"/>
                <a:gd name="T6" fmla="*/ 851 w 1926"/>
                <a:gd name="T7" fmla="*/ 3772 h 4045"/>
                <a:gd name="T8" fmla="*/ 863 w 1926"/>
                <a:gd name="T9" fmla="*/ 3832 h 4045"/>
                <a:gd name="T10" fmla="*/ 893 w 1926"/>
                <a:gd name="T11" fmla="*/ 3878 h 4045"/>
                <a:gd name="T12" fmla="*/ 937 w 1926"/>
                <a:gd name="T13" fmla="*/ 3905 h 4045"/>
                <a:gd name="T14" fmla="*/ 988 w 1926"/>
                <a:gd name="T15" fmla="*/ 3905 h 4045"/>
                <a:gd name="T16" fmla="*/ 1033 w 1926"/>
                <a:gd name="T17" fmla="*/ 3878 h 4045"/>
                <a:gd name="T18" fmla="*/ 1064 w 1926"/>
                <a:gd name="T19" fmla="*/ 3832 h 4045"/>
                <a:gd name="T20" fmla="*/ 1075 w 1926"/>
                <a:gd name="T21" fmla="*/ 3772 h 4045"/>
                <a:gd name="T22" fmla="*/ 1064 w 1926"/>
                <a:gd name="T23" fmla="*/ 3712 h 4045"/>
                <a:gd name="T24" fmla="*/ 1033 w 1926"/>
                <a:gd name="T25" fmla="*/ 3665 h 4045"/>
                <a:gd name="T26" fmla="*/ 988 w 1926"/>
                <a:gd name="T27" fmla="*/ 3639 h 4045"/>
                <a:gd name="T28" fmla="*/ 156 w 1926"/>
                <a:gd name="T29" fmla="*/ 434 h 4045"/>
                <a:gd name="T30" fmla="*/ 1770 w 1926"/>
                <a:gd name="T31" fmla="*/ 3540 h 4045"/>
                <a:gd name="T32" fmla="*/ 156 w 1926"/>
                <a:gd name="T33" fmla="*/ 434 h 4045"/>
                <a:gd name="T34" fmla="*/ 716 w 1926"/>
                <a:gd name="T35" fmla="*/ 200 h 4045"/>
                <a:gd name="T36" fmla="*/ 701 w 1926"/>
                <a:gd name="T37" fmla="*/ 217 h 4045"/>
                <a:gd name="T38" fmla="*/ 701 w 1926"/>
                <a:gd name="T39" fmla="*/ 243 h 4045"/>
                <a:gd name="T40" fmla="*/ 716 w 1926"/>
                <a:gd name="T41" fmla="*/ 260 h 4045"/>
                <a:gd name="T42" fmla="*/ 1199 w 1926"/>
                <a:gd name="T43" fmla="*/ 262 h 4045"/>
                <a:gd name="T44" fmla="*/ 1218 w 1926"/>
                <a:gd name="T45" fmla="*/ 254 h 4045"/>
                <a:gd name="T46" fmla="*/ 1226 w 1926"/>
                <a:gd name="T47" fmla="*/ 230 h 4045"/>
                <a:gd name="T48" fmla="*/ 1218 w 1926"/>
                <a:gd name="T49" fmla="*/ 207 h 4045"/>
                <a:gd name="T50" fmla="*/ 1199 w 1926"/>
                <a:gd name="T51" fmla="*/ 197 h 4045"/>
                <a:gd name="T52" fmla="*/ 224 w 1926"/>
                <a:gd name="T53" fmla="*/ 0 h 4045"/>
                <a:gd name="T54" fmla="*/ 1738 w 1926"/>
                <a:gd name="T55" fmla="*/ 4 h 4045"/>
                <a:gd name="T56" fmla="*/ 1805 w 1926"/>
                <a:gd name="T57" fmla="*/ 31 h 4045"/>
                <a:gd name="T58" fmla="*/ 1860 w 1926"/>
                <a:gd name="T59" fmla="*/ 81 h 4045"/>
                <a:gd name="T60" fmla="*/ 1900 w 1926"/>
                <a:gd name="T61" fmla="*/ 148 h 4045"/>
                <a:gd name="T62" fmla="*/ 1923 w 1926"/>
                <a:gd name="T63" fmla="*/ 229 h 4045"/>
                <a:gd name="T64" fmla="*/ 1926 w 1926"/>
                <a:gd name="T65" fmla="*/ 3772 h 4045"/>
                <a:gd name="T66" fmla="*/ 1915 w 1926"/>
                <a:gd name="T67" fmla="*/ 3857 h 4045"/>
                <a:gd name="T68" fmla="*/ 1882 w 1926"/>
                <a:gd name="T69" fmla="*/ 3932 h 4045"/>
                <a:gd name="T70" fmla="*/ 1834 w 1926"/>
                <a:gd name="T71" fmla="*/ 3992 h 4045"/>
                <a:gd name="T72" fmla="*/ 1773 w 1926"/>
                <a:gd name="T73" fmla="*/ 4032 h 4045"/>
                <a:gd name="T74" fmla="*/ 1702 w 1926"/>
                <a:gd name="T75" fmla="*/ 4045 h 4045"/>
                <a:gd name="T76" fmla="*/ 188 w 1926"/>
                <a:gd name="T77" fmla="*/ 4041 h 4045"/>
                <a:gd name="T78" fmla="*/ 122 w 1926"/>
                <a:gd name="T79" fmla="*/ 4014 h 4045"/>
                <a:gd name="T80" fmla="*/ 66 w 1926"/>
                <a:gd name="T81" fmla="*/ 3964 h 4045"/>
                <a:gd name="T82" fmla="*/ 25 w 1926"/>
                <a:gd name="T83" fmla="*/ 3897 h 4045"/>
                <a:gd name="T84" fmla="*/ 3 w 1926"/>
                <a:gd name="T85" fmla="*/ 3816 h 4045"/>
                <a:gd name="T86" fmla="*/ 0 w 1926"/>
                <a:gd name="T87" fmla="*/ 273 h 4045"/>
                <a:gd name="T88" fmla="*/ 12 w 1926"/>
                <a:gd name="T89" fmla="*/ 188 h 4045"/>
                <a:gd name="T90" fmla="*/ 43 w 1926"/>
                <a:gd name="T91" fmla="*/ 113 h 4045"/>
                <a:gd name="T92" fmla="*/ 92 w 1926"/>
                <a:gd name="T93" fmla="*/ 53 h 4045"/>
                <a:gd name="T94" fmla="*/ 154 w 1926"/>
                <a:gd name="T95" fmla="*/ 13 h 4045"/>
                <a:gd name="T96" fmla="*/ 224 w 1926"/>
                <a:gd name="T97" fmla="*/ 0 h 4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26" h="4045">
                  <a:moveTo>
                    <a:pt x="963" y="3636"/>
                  </a:moveTo>
                  <a:lnTo>
                    <a:pt x="937" y="3639"/>
                  </a:lnTo>
                  <a:lnTo>
                    <a:pt x="914" y="3649"/>
                  </a:lnTo>
                  <a:lnTo>
                    <a:pt x="893" y="3665"/>
                  </a:lnTo>
                  <a:lnTo>
                    <a:pt x="876" y="3686"/>
                  </a:lnTo>
                  <a:lnTo>
                    <a:pt x="863" y="3712"/>
                  </a:lnTo>
                  <a:lnTo>
                    <a:pt x="854" y="3741"/>
                  </a:lnTo>
                  <a:lnTo>
                    <a:pt x="851" y="3772"/>
                  </a:lnTo>
                  <a:lnTo>
                    <a:pt x="854" y="3804"/>
                  </a:lnTo>
                  <a:lnTo>
                    <a:pt x="863" y="3832"/>
                  </a:lnTo>
                  <a:lnTo>
                    <a:pt x="876" y="3857"/>
                  </a:lnTo>
                  <a:lnTo>
                    <a:pt x="893" y="3878"/>
                  </a:lnTo>
                  <a:lnTo>
                    <a:pt x="914" y="3894"/>
                  </a:lnTo>
                  <a:lnTo>
                    <a:pt x="937" y="3905"/>
                  </a:lnTo>
                  <a:lnTo>
                    <a:pt x="963" y="3909"/>
                  </a:lnTo>
                  <a:lnTo>
                    <a:pt x="988" y="3905"/>
                  </a:lnTo>
                  <a:lnTo>
                    <a:pt x="1013" y="3894"/>
                  </a:lnTo>
                  <a:lnTo>
                    <a:pt x="1033" y="3878"/>
                  </a:lnTo>
                  <a:lnTo>
                    <a:pt x="1051" y="3857"/>
                  </a:lnTo>
                  <a:lnTo>
                    <a:pt x="1064" y="3832"/>
                  </a:lnTo>
                  <a:lnTo>
                    <a:pt x="1072" y="3804"/>
                  </a:lnTo>
                  <a:lnTo>
                    <a:pt x="1075" y="3772"/>
                  </a:lnTo>
                  <a:lnTo>
                    <a:pt x="1072" y="3741"/>
                  </a:lnTo>
                  <a:lnTo>
                    <a:pt x="1064" y="3712"/>
                  </a:lnTo>
                  <a:lnTo>
                    <a:pt x="1051" y="3686"/>
                  </a:lnTo>
                  <a:lnTo>
                    <a:pt x="1033" y="3665"/>
                  </a:lnTo>
                  <a:lnTo>
                    <a:pt x="1013" y="3649"/>
                  </a:lnTo>
                  <a:lnTo>
                    <a:pt x="988" y="3639"/>
                  </a:lnTo>
                  <a:lnTo>
                    <a:pt x="963" y="3636"/>
                  </a:lnTo>
                  <a:close/>
                  <a:moveTo>
                    <a:pt x="156" y="434"/>
                  </a:moveTo>
                  <a:lnTo>
                    <a:pt x="156" y="3540"/>
                  </a:lnTo>
                  <a:lnTo>
                    <a:pt x="1770" y="3540"/>
                  </a:lnTo>
                  <a:lnTo>
                    <a:pt x="1770" y="434"/>
                  </a:lnTo>
                  <a:lnTo>
                    <a:pt x="156" y="434"/>
                  </a:lnTo>
                  <a:close/>
                  <a:moveTo>
                    <a:pt x="727" y="197"/>
                  </a:moveTo>
                  <a:lnTo>
                    <a:pt x="716" y="200"/>
                  </a:lnTo>
                  <a:lnTo>
                    <a:pt x="707" y="207"/>
                  </a:lnTo>
                  <a:lnTo>
                    <a:pt x="701" y="217"/>
                  </a:lnTo>
                  <a:lnTo>
                    <a:pt x="699" y="230"/>
                  </a:lnTo>
                  <a:lnTo>
                    <a:pt x="701" y="243"/>
                  </a:lnTo>
                  <a:lnTo>
                    <a:pt x="707" y="254"/>
                  </a:lnTo>
                  <a:lnTo>
                    <a:pt x="716" y="260"/>
                  </a:lnTo>
                  <a:lnTo>
                    <a:pt x="727" y="262"/>
                  </a:lnTo>
                  <a:lnTo>
                    <a:pt x="1199" y="262"/>
                  </a:lnTo>
                  <a:lnTo>
                    <a:pt x="1210" y="260"/>
                  </a:lnTo>
                  <a:lnTo>
                    <a:pt x="1218" y="254"/>
                  </a:lnTo>
                  <a:lnTo>
                    <a:pt x="1224" y="243"/>
                  </a:lnTo>
                  <a:lnTo>
                    <a:pt x="1226" y="230"/>
                  </a:lnTo>
                  <a:lnTo>
                    <a:pt x="1224" y="217"/>
                  </a:lnTo>
                  <a:lnTo>
                    <a:pt x="1218" y="207"/>
                  </a:lnTo>
                  <a:lnTo>
                    <a:pt x="1210" y="200"/>
                  </a:lnTo>
                  <a:lnTo>
                    <a:pt x="1199" y="197"/>
                  </a:lnTo>
                  <a:lnTo>
                    <a:pt x="727" y="197"/>
                  </a:lnTo>
                  <a:close/>
                  <a:moveTo>
                    <a:pt x="224" y="0"/>
                  </a:moveTo>
                  <a:lnTo>
                    <a:pt x="1702" y="0"/>
                  </a:lnTo>
                  <a:lnTo>
                    <a:pt x="1738" y="4"/>
                  </a:lnTo>
                  <a:lnTo>
                    <a:pt x="1773" y="13"/>
                  </a:lnTo>
                  <a:lnTo>
                    <a:pt x="1805" y="31"/>
                  </a:lnTo>
                  <a:lnTo>
                    <a:pt x="1834" y="53"/>
                  </a:lnTo>
                  <a:lnTo>
                    <a:pt x="1860" y="81"/>
                  </a:lnTo>
                  <a:lnTo>
                    <a:pt x="1882" y="113"/>
                  </a:lnTo>
                  <a:lnTo>
                    <a:pt x="1900" y="148"/>
                  </a:lnTo>
                  <a:lnTo>
                    <a:pt x="1915" y="188"/>
                  </a:lnTo>
                  <a:lnTo>
                    <a:pt x="1923" y="229"/>
                  </a:lnTo>
                  <a:lnTo>
                    <a:pt x="1926" y="273"/>
                  </a:lnTo>
                  <a:lnTo>
                    <a:pt x="1926" y="3772"/>
                  </a:lnTo>
                  <a:lnTo>
                    <a:pt x="1923" y="3816"/>
                  </a:lnTo>
                  <a:lnTo>
                    <a:pt x="1915" y="3857"/>
                  </a:lnTo>
                  <a:lnTo>
                    <a:pt x="1900" y="3897"/>
                  </a:lnTo>
                  <a:lnTo>
                    <a:pt x="1882" y="3932"/>
                  </a:lnTo>
                  <a:lnTo>
                    <a:pt x="1860" y="3964"/>
                  </a:lnTo>
                  <a:lnTo>
                    <a:pt x="1834" y="3992"/>
                  </a:lnTo>
                  <a:lnTo>
                    <a:pt x="1805" y="4014"/>
                  </a:lnTo>
                  <a:lnTo>
                    <a:pt x="1773" y="4032"/>
                  </a:lnTo>
                  <a:lnTo>
                    <a:pt x="1738" y="4041"/>
                  </a:lnTo>
                  <a:lnTo>
                    <a:pt x="1702" y="4045"/>
                  </a:lnTo>
                  <a:lnTo>
                    <a:pt x="224" y="4045"/>
                  </a:lnTo>
                  <a:lnTo>
                    <a:pt x="188" y="4041"/>
                  </a:lnTo>
                  <a:lnTo>
                    <a:pt x="154" y="4032"/>
                  </a:lnTo>
                  <a:lnTo>
                    <a:pt x="122" y="4014"/>
                  </a:lnTo>
                  <a:lnTo>
                    <a:pt x="92" y="3992"/>
                  </a:lnTo>
                  <a:lnTo>
                    <a:pt x="66" y="3964"/>
                  </a:lnTo>
                  <a:lnTo>
                    <a:pt x="43" y="3932"/>
                  </a:lnTo>
                  <a:lnTo>
                    <a:pt x="25" y="3897"/>
                  </a:lnTo>
                  <a:lnTo>
                    <a:pt x="12" y="3857"/>
                  </a:lnTo>
                  <a:lnTo>
                    <a:pt x="3" y="3816"/>
                  </a:lnTo>
                  <a:lnTo>
                    <a:pt x="0" y="3772"/>
                  </a:lnTo>
                  <a:lnTo>
                    <a:pt x="0" y="273"/>
                  </a:lnTo>
                  <a:lnTo>
                    <a:pt x="3" y="229"/>
                  </a:lnTo>
                  <a:lnTo>
                    <a:pt x="12" y="188"/>
                  </a:lnTo>
                  <a:lnTo>
                    <a:pt x="25" y="148"/>
                  </a:lnTo>
                  <a:lnTo>
                    <a:pt x="43" y="113"/>
                  </a:lnTo>
                  <a:lnTo>
                    <a:pt x="66" y="81"/>
                  </a:lnTo>
                  <a:lnTo>
                    <a:pt x="92" y="53"/>
                  </a:lnTo>
                  <a:lnTo>
                    <a:pt x="122" y="31"/>
                  </a:lnTo>
                  <a:lnTo>
                    <a:pt x="154" y="13"/>
                  </a:lnTo>
                  <a:lnTo>
                    <a:pt x="188" y="4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8" name="자유형 67"/>
            <p:cNvSpPr>
              <a:spLocks/>
            </p:cNvSpPr>
            <p:nvPr/>
          </p:nvSpPr>
          <p:spPr bwMode="auto">
            <a:xfrm>
              <a:off x="598771" y="3644382"/>
              <a:ext cx="158629" cy="138832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9" name="Freeform 6"/>
            <p:cNvSpPr>
              <a:spLocks/>
            </p:cNvSpPr>
            <p:nvPr/>
          </p:nvSpPr>
          <p:spPr bwMode="auto">
            <a:xfrm rot="10800000" flipH="1" flipV="1">
              <a:off x="597941" y="2949079"/>
              <a:ext cx="160288" cy="142111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70" name="Group 20"/>
            <p:cNvGrpSpPr>
              <a:grpSpLocks noChangeAspect="1"/>
            </p:cNvGrpSpPr>
            <p:nvPr/>
          </p:nvGrpSpPr>
          <p:grpSpPr bwMode="auto">
            <a:xfrm>
              <a:off x="614039" y="2221163"/>
              <a:ext cx="128093" cy="174724"/>
              <a:chOff x="2597" y="4163"/>
              <a:chExt cx="217" cy="296"/>
            </a:xfrm>
            <a:solidFill>
              <a:schemeClr val="bg1">
                <a:lumMod val="85000"/>
              </a:schemeClr>
            </a:solidFill>
          </p:grpSpPr>
          <p:sp>
            <p:nvSpPr>
              <p:cNvPr id="79" name="Freeform 22"/>
              <p:cNvSpPr>
                <a:spLocks noEditPoints="1"/>
              </p:cNvSpPr>
              <p:nvPr/>
            </p:nvSpPr>
            <p:spPr bwMode="auto">
              <a:xfrm>
                <a:off x="2630" y="4163"/>
                <a:ext cx="151" cy="176"/>
              </a:xfrm>
              <a:custGeom>
                <a:avLst/>
                <a:gdLst>
                  <a:gd name="T0" fmla="*/ 410 w 1662"/>
                  <a:gd name="T1" fmla="*/ 645 h 1942"/>
                  <a:gd name="T2" fmla="*/ 309 w 1662"/>
                  <a:gd name="T3" fmla="*/ 847 h 1942"/>
                  <a:gd name="T4" fmla="*/ 255 w 1662"/>
                  <a:gd name="T5" fmla="*/ 1023 h 1942"/>
                  <a:gd name="T6" fmla="*/ 263 w 1662"/>
                  <a:gd name="T7" fmla="*/ 1206 h 1942"/>
                  <a:gd name="T8" fmla="*/ 347 w 1662"/>
                  <a:gd name="T9" fmla="*/ 1429 h 1942"/>
                  <a:gd name="T10" fmla="*/ 476 w 1662"/>
                  <a:gd name="T11" fmla="*/ 1620 h 1942"/>
                  <a:gd name="T12" fmla="*/ 638 w 1662"/>
                  <a:gd name="T13" fmla="*/ 1753 h 1942"/>
                  <a:gd name="T14" fmla="*/ 825 w 1662"/>
                  <a:gd name="T15" fmla="*/ 1803 h 1942"/>
                  <a:gd name="T16" fmla="*/ 1013 w 1662"/>
                  <a:gd name="T17" fmla="*/ 1753 h 1942"/>
                  <a:gd name="T18" fmla="*/ 1176 w 1662"/>
                  <a:gd name="T19" fmla="*/ 1619 h 1942"/>
                  <a:gd name="T20" fmla="*/ 1305 w 1662"/>
                  <a:gd name="T21" fmla="*/ 1428 h 1942"/>
                  <a:gd name="T22" fmla="*/ 1388 w 1662"/>
                  <a:gd name="T23" fmla="*/ 1205 h 1942"/>
                  <a:gd name="T24" fmla="*/ 1418 w 1662"/>
                  <a:gd name="T25" fmla="*/ 974 h 1942"/>
                  <a:gd name="T26" fmla="*/ 1266 w 1662"/>
                  <a:gd name="T27" fmla="*/ 836 h 1942"/>
                  <a:gd name="T28" fmla="*/ 1012 w 1662"/>
                  <a:gd name="T29" fmla="*/ 794 h 1942"/>
                  <a:gd name="T30" fmla="*/ 806 w 1662"/>
                  <a:gd name="T31" fmla="*/ 713 h 1942"/>
                  <a:gd name="T32" fmla="*/ 646 w 1662"/>
                  <a:gd name="T33" fmla="*/ 610 h 1942"/>
                  <a:gd name="T34" fmla="*/ 526 w 1662"/>
                  <a:gd name="T35" fmla="*/ 499 h 1942"/>
                  <a:gd name="T36" fmla="*/ 944 w 1662"/>
                  <a:gd name="T37" fmla="*/ 23 h 1942"/>
                  <a:gd name="T38" fmla="*/ 1152 w 1662"/>
                  <a:gd name="T39" fmla="*/ 118 h 1942"/>
                  <a:gd name="T40" fmla="*/ 1271 w 1662"/>
                  <a:gd name="T41" fmla="*/ 205 h 1942"/>
                  <a:gd name="T42" fmla="*/ 1388 w 1662"/>
                  <a:gd name="T43" fmla="*/ 323 h 1942"/>
                  <a:gd name="T44" fmla="*/ 1455 w 1662"/>
                  <a:gd name="T45" fmla="*/ 429 h 1942"/>
                  <a:gd name="T46" fmla="*/ 1524 w 1662"/>
                  <a:gd name="T47" fmla="*/ 626 h 1942"/>
                  <a:gd name="T48" fmla="*/ 1555 w 1662"/>
                  <a:gd name="T49" fmla="*/ 892 h 1942"/>
                  <a:gd name="T50" fmla="*/ 1619 w 1662"/>
                  <a:gd name="T51" fmla="*/ 939 h 1942"/>
                  <a:gd name="T52" fmla="*/ 1657 w 1662"/>
                  <a:gd name="T53" fmla="*/ 1032 h 1942"/>
                  <a:gd name="T54" fmla="*/ 1655 w 1662"/>
                  <a:gd name="T55" fmla="*/ 1183 h 1942"/>
                  <a:gd name="T56" fmla="*/ 1611 w 1662"/>
                  <a:gd name="T57" fmla="*/ 1304 h 1942"/>
                  <a:gd name="T58" fmla="*/ 1537 w 1662"/>
                  <a:gd name="T59" fmla="*/ 1372 h 1942"/>
                  <a:gd name="T60" fmla="*/ 1445 w 1662"/>
                  <a:gd name="T61" fmla="*/ 1454 h 1942"/>
                  <a:gd name="T62" fmla="*/ 1313 w 1662"/>
                  <a:gd name="T63" fmla="*/ 1670 h 1942"/>
                  <a:gd name="T64" fmla="*/ 1141 w 1662"/>
                  <a:gd name="T65" fmla="*/ 1836 h 1942"/>
                  <a:gd name="T66" fmla="*/ 937 w 1662"/>
                  <a:gd name="T67" fmla="*/ 1930 h 1942"/>
                  <a:gd name="T68" fmla="*/ 714 w 1662"/>
                  <a:gd name="T69" fmla="*/ 1930 h 1942"/>
                  <a:gd name="T70" fmla="*/ 510 w 1662"/>
                  <a:gd name="T71" fmla="*/ 1836 h 1942"/>
                  <a:gd name="T72" fmla="*/ 337 w 1662"/>
                  <a:gd name="T73" fmla="*/ 1669 h 1942"/>
                  <a:gd name="T74" fmla="*/ 205 w 1662"/>
                  <a:gd name="T75" fmla="*/ 1452 h 1942"/>
                  <a:gd name="T76" fmla="*/ 111 w 1662"/>
                  <a:gd name="T77" fmla="*/ 1364 h 1942"/>
                  <a:gd name="T78" fmla="*/ 39 w 1662"/>
                  <a:gd name="T79" fmla="*/ 1284 h 1942"/>
                  <a:gd name="T80" fmla="*/ 2 w 1662"/>
                  <a:gd name="T81" fmla="*/ 1143 h 1942"/>
                  <a:gd name="T82" fmla="*/ 9 w 1662"/>
                  <a:gd name="T83" fmla="*/ 1009 h 1942"/>
                  <a:gd name="T84" fmla="*/ 50 w 1662"/>
                  <a:gd name="T85" fmla="*/ 930 h 1942"/>
                  <a:gd name="T86" fmla="*/ 98 w 1662"/>
                  <a:gd name="T87" fmla="*/ 851 h 1942"/>
                  <a:gd name="T88" fmla="*/ 85 w 1662"/>
                  <a:gd name="T89" fmla="*/ 643 h 1942"/>
                  <a:gd name="T90" fmla="*/ 120 w 1662"/>
                  <a:gd name="T91" fmla="*/ 487 h 1942"/>
                  <a:gd name="T92" fmla="*/ 183 w 1662"/>
                  <a:gd name="T93" fmla="*/ 377 h 1942"/>
                  <a:gd name="T94" fmla="*/ 257 w 1662"/>
                  <a:gd name="T95" fmla="*/ 305 h 1942"/>
                  <a:gd name="T96" fmla="*/ 319 w 1662"/>
                  <a:gd name="T97" fmla="*/ 266 h 1942"/>
                  <a:gd name="T98" fmla="*/ 352 w 1662"/>
                  <a:gd name="T99" fmla="*/ 246 h 1942"/>
                  <a:gd name="T100" fmla="*/ 390 w 1662"/>
                  <a:gd name="T101" fmla="*/ 196 h 1942"/>
                  <a:gd name="T102" fmla="*/ 459 w 1662"/>
                  <a:gd name="T103" fmla="*/ 127 h 1942"/>
                  <a:gd name="T104" fmla="*/ 559 w 1662"/>
                  <a:gd name="T105" fmla="*/ 57 h 1942"/>
                  <a:gd name="T106" fmla="*/ 690 w 1662"/>
                  <a:gd name="T107" fmla="*/ 10 h 19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662" h="1942">
                    <a:moveTo>
                      <a:pt x="526" y="499"/>
                    </a:moveTo>
                    <a:lnTo>
                      <a:pt x="484" y="546"/>
                    </a:lnTo>
                    <a:lnTo>
                      <a:pt x="445" y="595"/>
                    </a:lnTo>
                    <a:lnTo>
                      <a:pt x="410" y="645"/>
                    </a:lnTo>
                    <a:lnTo>
                      <a:pt x="379" y="696"/>
                    </a:lnTo>
                    <a:lnTo>
                      <a:pt x="352" y="747"/>
                    </a:lnTo>
                    <a:lnTo>
                      <a:pt x="329" y="797"/>
                    </a:lnTo>
                    <a:lnTo>
                      <a:pt x="309" y="847"/>
                    </a:lnTo>
                    <a:lnTo>
                      <a:pt x="291" y="895"/>
                    </a:lnTo>
                    <a:lnTo>
                      <a:pt x="277" y="941"/>
                    </a:lnTo>
                    <a:lnTo>
                      <a:pt x="264" y="984"/>
                    </a:lnTo>
                    <a:lnTo>
                      <a:pt x="255" y="1023"/>
                    </a:lnTo>
                    <a:lnTo>
                      <a:pt x="247" y="1059"/>
                    </a:lnTo>
                    <a:lnTo>
                      <a:pt x="241" y="1091"/>
                    </a:lnTo>
                    <a:lnTo>
                      <a:pt x="250" y="1148"/>
                    </a:lnTo>
                    <a:lnTo>
                      <a:pt x="263" y="1206"/>
                    </a:lnTo>
                    <a:lnTo>
                      <a:pt x="280" y="1263"/>
                    </a:lnTo>
                    <a:lnTo>
                      <a:pt x="299" y="1320"/>
                    </a:lnTo>
                    <a:lnTo>
                      <a:pt x="322" y="1375"/>
                    </a:lnTo>
                    <a:lnTo>
                      <a:pt x="347" y="1429"/>
                    </a:lnTo>
                    <a:lnTo>
                      <a:pt x="375" y="1480"/>
                    </a:lnTo>
                    <a:lnTo>
                      <a:pt x="406" y="1530"/>
                    </a:lnTo>
                    <a:lnTo>
                      <a:pt x="440" y="1576"/>
                    </a:lnTo>
                    <a:lnTo>
                      <a:pt x="476" y="1620"/>
                    </a:lnTo>
                    <a:lnTo>
                      <a:pt x="513" y="1659"/>
                    </a:lnTo>
                    <a:lnTo>
                      <a:pt x="553" y="1695"/>
                    </a:lnTo>
                    <a:lnTo>
                      <a:pt x="594" y="1726"/>
                    </a:lnTo>
                    <a:lnTo>
                      <a:pt x="638" y="1753"/>
                    </a:lnTo>
                    <a:lnTo>
                      <a:pt x="683" y="1774"/>
                    </a:lnTo>
                    <a:lnTo>
                      <a:pt x="729" y="1789"/>
                    </a:lnTo>
                    <a:lnTo>
                      <a:pt x="777" y="1800"/>
                    </a:lnTo>
                    <a:lnTo>
                      <a:pt x="825" y="1803"/>
                    </a:lnTo>
                    <a:lnTo>
                      <a:pt x="875" y="1800"/>
                    </a:lnTo>
                    <a:lnTo>
                      <a:pt x="922" y="1789"/>
                    </a:lnTo>
                    <a:lnTo>
                      <a:pt x="968" y="1774"/>
                    </a:lnTo>
                    <a:lnTo>
                      <a:pt x="1013" y="1753"/>
                    </a:lnTo>
                    <a:lnTo>
                      <a:pt x="1056" y="1726"/>
                    </a:lnTo>
                    <a:lnTo>
                      <a:pt x="1099" y="1695"/>
                    </a:lnTo>
                    <a:lnTo>
                      <a:pt x="1139" y="1659"/>
                    </a:lnTo>
                    <a:lnTo>
                      <a:pt x="1176" y="1619"/>
                    </a:lnTo>
                    <a:lnTo>
                      <a:pt x="1212" y="1576"/>
                    </a:lnTo>
                    <a:lnTo>
                      <a:pt x="1245" y="1529"/>
                    </a:lnTo>
                    <a:lnTo>
                      <a:pt x="1276" y="1480"/>
                    </a:lnTo>
                    <a:lnTo>
                      <a:pt x="1305" y="1428"/>
                    </a:lnTo>
                    <a:lnTo>
                      <a:pt x="1330" y="1374"/>
                    </a:lnTo>
                    <a:lnTo>
                      <a:pt x="1353" y="1319"/>
                    </a:lnTo>
                    <a:lnTo>
                      <a:pt x="1372" y="1262"/>
                    </a:lnTo>
                    <a:lnTo>
                      <a:pt x="1388" y="1205"/>
                    </a:lnTo>
                    <a:lnTo>
                      <a:pt x="1401" y="1147"/>
                    </a:lnTo>
                    <a:lnTo>
                      <a:pt x="1411" y="1089"/>
                    </a:lnTo>
                    <a:lnTo>
                      <a:pt x="1416" y="1032"/>
                    </a:lnTo>
                    <a:lnTo>
                      <a:pt x="1418" y="974"/>
                    </a:lnTo>
                    <a:lnTo>
                      <a:pt x="1417" y="904"/>
                    </a:lnTo>
                    <a:lnTo>
                      <a:pt x="1414" y="838"/>
                    </a:lnTo>
                    <a:lnTo>
                      <a:pt x="1339" y="839"/>
                    </a:lnTo>
                    <a:lnTo>
                      <a:pt x="1266" y="836"/>
                    </a:lnTo>
                    <a:lnTo>
                      <a:pt x="1198" y="830"/>
                    </a:lnTo>
                    <a:lnTo>
                      <a:pt x="1133" y="820"/>
                    </a:lnTo>
                    <a:lnTo>
                      <a:pt x="1070" y="808"/>
                    </a:lnTo>
                    <a:lnTo>
                      <a:pt x="1012" y="794"/>
                    </a:lnTo>
                    <a:lnTo>
                      <a:pt x="956" y="777"/>
                    </a:lnTo>
                    <a:lnTo>
                      <a:pt x="903" y="757"/>
                    </a:lnTo>
                    <a:lnTo>
                      <a:pt x="853" y="737"/>
                    </a:lnTo>
                    <a:lnTo>
                      <a:pt x="806" y="713"/>
                    </a:lnTo>
                    <a:lnTo>
                      <a:pt x="762" y="690"/>
                    </a:lnTo>
                    <a:lnTo>
                      <a:pt x="721" y="664"/>
                    </a:lnTo>
                    <a:lnTo>
                      <a:pt x="682" y="638"/>
                    </a:lnTo>
                    <a:lnTo>
                      <a:pt x="646" y="610"/>
                    </a:lnTo>
                    <a:lnTo>
                      <a:pt x="612" y="583"/>
                    </a:lnTo>
                    <a:lnTo>
                      <a:pt x="581" y="555"/>
                    </a:lnTo>
                    <a:lnTo>
                      <a:pt x="552" y="527"/>
                    </a:lnTo>
                    <a:lnTo>
                      <a:pt x="526" y="499"/>
                    </a:lnTo>
                    <a:close/>
                    <a:moveTo>
                      <a:pt x="808" y="0"/>
                    </a:moveTo>
                    <a:lnTo>
                      <a:pt x="851" y="3"/>
                    </a:lnTo>
                    <a:lnTo>
                      <a:pt x="897" y="11"/>
                    </a:lnTo>
                    <a:lnTo>
                      <a:pt x="944" y="23"/>
                    </a:lnTo>
                    <a:lnTo>
                      <a:pt x="993" y="39"/>
                    </a:lnTo>
                    <a:lnTo>
                      <a:pt x="1044" y="60"/>
                    </a:lnTo>
                    <a:lnTo>
                      <a:pt x="1097" y="86"/>
                    </a:lnTo>
                    <a:lnTo>
                      <a:pt x="1152" y="118"/>
                    </a:lnTo>
                    <a:lnTo>
                      <a:pt x="1179" y="135"/>
                    </a:lnTo>
                    <a:lnTo>
                      <a:pt x="1208" y="155"/>
                    </a:lnTo>
                    <a:lnTo>
                      <a:pt x="1239" y="179"/>
                    </a:lnTo>
                    <a:lnTo>
                      <a:pt x="1271" y="205"/>
                    </a:lnTo>
                    <a:lnTo>
                      <a:pt x="1304" y="233"/>
                    </a:lnTo>
                    <a:lnTo>
                      <a:pt x="1334" y="261"/>
                    </a:lnTo>
                    <a:lnTo>
                      <a:pt x="1363" y="292"/>
                    </a:lnTo>
                    <a:lnTo>
                      <a:pt x="1388" y="323"/>
                    </a:lnTo>
                    <a:lnTo>
                      <a:pt x="1409" y="353"/>
                    </a:lnTo>
                    <a:lnTo>
                      <a:pt x="1409" y="353"/>
                    </a:lnTo>
                    <a:lnTo>
                      <a:pt x="1433" y="389"/>
                    </a:lnTo>
                    <a:lnTo>
                      <a:pt x="1455" y="429"/>
                    </a:lnTo>
                    <a:lnTo>
                      <a:pt x="1475" y="472"/>
                    </a:lnTo>
                    <a:lnTo>
                      <a:pt x="1493" y="519"/>
                    </a:lnTo>
                    <a:lnTo>
                      <a:pt x="1509" y="570"/>
                    </a:lnTo>
                    <a:lnTo>
                      <a:pt x="1524" y="626"/>
                    </a:lnTo>
                    <a:lnTo>
                      <a:pt x="1535" y="685"/>
                    </a:lnTo>
                    <a:lnTo>
                      <a:pt x="1545" y="749"/>
                    </a:lnTo>
                    <a:lnTo>
                      <a:pt x="1551" y="817"/>
                    </a:lnTo>
                    <a:lnTo>
                      <a:pt x="1555" y="892"/>
                    </a:lnTo>
                    <a:lnTo>
                      <a:pt x="1573" y="900"/>
                    </a:lnTo>
                    <a:lnTo>
                      <a:pt x="1590" y="910"/>
                    </a:lnTo>
                    <a:lnTo>
                      <a:pt x="1605" y="922"/>
                    </a:lnTo>
                    <a:lnTo>
                      <a:pt x="1619" y="939"/>
                    </a:lnTo>
                    <a:lnTo>
                      <a:pt x="1632" y="957"/>
                    </a:lnTo>
                    <a:lnTo>
                      <a:pt x="1642" y="979"/>
                    </a:lnTo>
                    <a:lnTo>
                      <a:pt x="1651" y="1003"/>
                    </a:lnTo>
                    <a:lnTo>
                      <a:pt x="1657" y="1032"/>
                    </a:lnTo>
                    <a:lnTo>
                      <a:pt x="1661" y="1064"/>
                    </a:lnTo>
                    <a:lnTo>
                      <a:pt x="1662" y="1102"/>
                    </a:lnTo>
                    <a:lnTo>
                      <a:pt x="1660" y="1143"/>
                    </a:lnTo>
                    <a:lnTo>
                      <a:pt x="1655" y="1183"/>
                    </a:lnTo>
                    <a:lnTo>
                      <a:pt x="1648" y="1218"/>
                    </a:lnTo>
                    <a:lnTo>
                      <a:pt x="1638" y="1250"/>
                    </a:lnTo>
                    <a:lnTo>
                      <a:pt x="1625" y="1278"/>
                    </a:lnTo>
                    <a:lnTo>
                      <a:pt x="1611" y="1304"/>
                    </a:lnTo>
                    <a:lnTo>
                      <a:pt x="1595" y="1325"/>
                    </a:lnTo>
                    <a:lnTo>
                      <a:pt x="1577" y="1344"/>
                    </a:lnTo>
                    <a:lnTo>
                      <a:pt x="1558" y="1360"/>
                    </a:lnTo>
                    <a:lnTo>
                      <a:pt x="1537" y="1372"/>
                    </a:lnTo>
                    <a:lnTo>
                      <a:pt x="1515" y="1382"/>
                    </a:lnTo>
                    <a:lnTo>
                      <a:pt x="1493" y="1390"/>
                    </a:lnTo>
                    <a:lnTo>
                      <a:pt x="1471" y="1395"/>
                    </a:lnTo>
                    <a:lnTo>
                      <a:pt x="1445" y="1454"/>
                    </a:lnTo>
                    <a:lnTo>
                      <a:pt x="1416" y="1512"/>
                    </a:lnTo>
                    <a:lnTo>
                      <a:pt x="1385" y="1567"/>
                    </a:lnTo>
                    <a:lnTo>
                      <a:pt x="1350" y="1620"/>
                    </a:lnTo>
                    <a:lnTo>
                      <a:pt x="1313" y="1670"/>
                    </a:lnTo>
                    <a:lnTo>
                      <a:pt x="1273" y="1717"/>
                    </a:lnTo>
                    <a:lnTo>
                      <a:pt x="1231" y="1761"/>
                    </a:lnTo>
                    <a:lnTo>
                      <a:pt x="1187" y="1801"/>
                    </a:lnTo>
                    <a:lnTo>
                      <a:pt x="1141" y="1836"/>
                    </a:lnTo>
                    <a:lnTo>
                      <a:pt x="1092" y="1868"/>
                    </a:lnTo>
                    <a:lnTo>
                      <a:pt x="1042" y="1893"/>
                    </a:lnTo>
                    <a:lnTo>
                      <a:pt x="990" y="1915"/>
                    </a:lnTo>
                    <a:lnTo>
                      <a:pt x="937" y="1930"/>
                    </a:lnTo>
                    <a:lnTo>
                      <a:pt x="882" y="1939"/>
                    </a:lnTo>
                    <a:lnTo>
                      <a:pt x="825" y="1942"/>
                    </a:lnTo>
                    <a:lnTo>
                      <a:pt x="769" y="1939"/>
                    </a:lnTo>
                    <a:lnTo>
                      <a:pt x="714" y="1930"/>
                    </a:lnTo>
                    <a:lnTo>
                      <a:pt x="661" y="1915"/>
                    </a:lnTo>
                    <a:lnTo>
                      <a:pt x="608" y="1893"/>
                    </a:lnTo>
                    <a:lnTo>
                      <a:pt x="558" y="1867"/>
                    </a:lnTo>
                    <a:lnTo>
                      <a:pt x="510" y="1836"/>
                    </a:lnTo>
                    <a:lnTo>
                      <a:pt x="464" y="1800"/>
                    </a:lnTo>
                    <a:lnTo>
                      <a:pt x="419" y="1760"/>
                    </a:lnTo>
                    <a:lnTo>
                      <a:pt x="377" y="1716"/>
                    </a:lnTo>
                    <a:lnTo>
                      <a:pt x="337" y="1669"/>
                    </a:lnTo>
                    <a:lnTo>
                      <a:pt x="300" y="1618"/>
                    </a:lnTo>
                    <a:lnTo>
                      <a:pt x="266" y="1565"/>
                    </a:lnTo>
                    <a:lnTo>
                      <a:pt x="234" y="1510"/>
                    </a:lnTo>
                    <a:lnTo>
                      <a:pt x="205" y="1452"/>
                    </a:lnTo>
                    <a:lnTo>
                      <a:pt x="179" y="1392"/>
                    </a:lnTo>
                    <a:lnTo>
                      <a:pt x="156" y="1386"/>
                    </a:lnTo>
                    <a:lnTo>
                      <a:pt x="133" y="1376"/>
                    </a:lnTo>
                    <a:lnTo>
                      <a:pt x="111" y="1364"/>
                    </a:lnTo>
                    <a:lnTo>
                      <a:pt x="91" y="1349"/>
                    </a:lnTo>
                    <a:lnTo>
                      <a:pt x="72" y="1330"/>
                    </a:lnTo>
                    <a:lnTo>
                      <a:pt x="55" y="1309"/>
                    </a:lnTo>
                    <a:lnTo>
                      <a:pt x="39" y="1284"/>
                    </a:lnTo>
                    <a:lnTo>
                      <a:pt x="26" y="1254"/>
                    </a:lnTo>
                    <a:lnTo>
                      <a:pt x="15" y="1221"/>
                    </a:lnTo>
                    <a:lnTo>
                      <a:pt x="7" y="1184"/>
                    </a:lnTo>
                    <a:lnTo>
                      <a:pt x="2" y="1143"/>
                    </a:lnTo>
                    <a:lnTo>
                      <a:pt x="0" y="1104"/>
                    </a:lnTo>
                    <a:lnTo>
                      <a:pt x="1" y="1068"/>
                    </a:lnTo>
                    <a:lnTo>
                      <a:pt x="4" y="1038"/>
                    </a:lnTo>
                    <a:lnTo>
                      <a:pt x="9" y="1009"/>
                    </a:lnTo>
                    <a:lnTo>
                      <a:pt x="17" y="985"/>
                    </a:lnTo>
                    <a:lnTo>
                      <a:pt x="27" y="964"/>
                    </a:lnTo>
                    <a:lnTo>
                      <a:pt x="38" y="946"/>
                    </a:lnTo>
                    <a:lnTo>
                      <a:pt x="50" y="930"/>
                    </a:lnTo>
                    <a:lnTo>
                      <a:pt x="65" y="916"/>
                    </a:lnTo>
                    <a:lnTo>
                      <a:pt x="80" y="906"/>
                    </a:lnTo>
                    <a:lnTo>
                      <a:pt x="96" y="897"/>
                    </a:lnTo>
                    <a:lnTo>
                      <a:pt x="98" y="851"/>
                    </a:lnTo>
                    <a:lnTo>
                      <a:pt x="89" y="794"/>
                    </a:lnTo>
                    <a:lnTo>
                      <a:pt x="85" y="740"/>
                    </a:lnTo>
                    <a:lnTo>
                      <a:pt x="83" y="690"/>
                    </a:lnTo>
                    <a:lnTo>
                      <a:pt x="85" y="643"/>
                    </a:lnTo>
                    <a:lnTo>
                      <a:pt x="90" y="599"/>
                    </a:lnTo>
                    <a:lnTo>
                      <a:pt x="98" y="559"/>
                    </a:lnTo>
                    <a:lnTo>
                      <a:pt x="108" y="522"/>
                    </a:lnTo>
                    <a:lnTo>
                      <a:pt x="120" y="487"/>
                    </a:lnTo>
                    <a:lnTo>
                      <a:pt x="134" y="455"/>
                    </a:lnTo>
                    <a:lnTo>
                      <a:pt x="149" y="427"/>
                    </a:lnTo>
                    <a:lnTo>
                      <a:pt x="166" y="400"/>
                    </a:lnTo>
                    <a:lnTo>
                      <a:pt x="183" y="377"/>
                    </a:lnTo>
                    <a:lnTo>
                      <a:pt x="202" y="355"/>
                    </a:lnTo>
                    <a:lnTo>
                      <a:pt x="220" y="337"/>
                    </a:lnTo>
                    <a:lnTo>
                      <a:pt x="239" y="320"/>
                    </a:lnTo>
                    <a:lnTo>
                      <a:pt x="257" y="305"/>
                    </a:lnTo>
                    <a:lnTo>
                      <a:pt x="274" y="293"/>
                    </a:lnTo>
                    <a:lnTo>
                      <a:pt x="290" y="282"/>
                    </a:lnTo>
                    <a:lnTo>
                      <a:pt x="305" y="273"/>
                    </a:lnTo>
                    <a:lnTo>
                      <a:pt x="319" y="266"/>
                    </a:lnTo>
                    <a:lnTo>
                      <a:pt x="331" y="260"/>
                    </a:lnTo>
                    <a:lnTo>
                      <a:pt x="341" y="255"/>
                    </a:lnTo>
                    <a:lnTo>
                      <a:pt x="348" y="253"/>
                    </a:lnTo>
                    <a:lnTo>
                      <a:pt x="352" y="246"/>
                    </a:lnTo>
                    <a:lnTo>
                      <a:pt x="359" y="237"/>
                    </a:lnTo>
                    <a:lnTo>
                      <a:pt x="367" y="225"/>
                    </a:lnTo>
                    <a:lnTo>
                      <a:pt x="377" y="212"/>
                    </a:lnTo>
                    <a:lnTo>
                      <a:pt x="390" y="196"/>
                    </a:lnTo>
                    <a:lnTo>
                      <a:pt x="404" y="180"/>
                    </a:lnTo>
                    <a:lnTo>
                      <a:pt x="421" y="163"/>
                    </a:lnTo>
                    <a:lnTo>
                      <a:pt x="439" y="145"/>
                    </a:lnTo>
                    <a:lnTo>
                      <a:pt x="459" y="127"/>
                    </a:lnTo>
                    <a:lnTo>
                      <a:pt x="481" y="108"/>
                    </a:lnTo>
                    <a:lnTo>
                      <a:pt x="505" y="91"/>
                    </a:lnTo>
                    <a:lnTo>
                      <a:pt x="531" y="74"/>
                    </a:lnTo>
                    <a:lnTo>
                      <a:pt x="559" y="57"/>
                    </a:lnTo>
                    <a:lnTo>
                      <a:pt x="589" y="43"/>
                    </a:lnTo>
                    <a:lnTo>
                      <a:pt x="620" y="30"/>
                    </a:lnTo>
                    <a:lnTo>
                      <a:pt x="655" y="19"/>
                    </a:lnTo>
                    <a:lnTo>
                      <a:pt x="690" y="10"/>
                    </a:lnTo>
                    <a:lnTo>
                      <a:pt x="728" y="3"/>
                    </a:lnTo>
                    <a:lnTo>
                      <a:pt x="767" y="0"/>
                    </a:lnTo>
                    <a:lnTo>
                      <a:pt x="80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80" name="Freeform 23"/>
              <p:cNvSpPr>
                <a:spLocks noEditPoints="1"/>
              </p:cNvSpPr>
              <p:nvPr/>
            </p:nvSpPr>
            <p:spPr bwMode="auto">
              <a:xfrm>
                <a:off x="2664" y="4250"/>
                <a:ext cx="83" cy="27"/>
              </a:xfrm>
              <a:custGeom>
                <a:avLst/>
                <a:gdLst>
                  <a:gd name="T0" fmla="*/ 613 w 916"/>
                  <a:gd name="T1" fmla="*/ 78 h 300"/>
                  <a:gd name="T2" fmla="*/ 561 w 916"/>
                  <a:gd name="T3" fmla="*/ 109 h 300"/>
                  <a:gd name="T4" fmla="*/ 554 w 916"/>
                  <a:gd name="T5" fmla="*/ 165 h 300"/>
                  <a:gd name="T6" fmla="*/ 579 w 916"/>
                  <a:gd name="T7" fmla="*/ 210 h 300"/>
                  <a:gd name="T8" fmla="*/ 665 w 916"/>
                  <a:gd name="T9" fmla="*/ 229 h 300"/>
                  <a:gd name="T10" fmla="*/ 787 w 916"/>
                  <a:gd name="T11" fmla="*/ 223 h 300"/>
                  <a:gd name="T12" fmla="*/ 839 w 916"/>
                  <a:gd name="T13" fmla="*/ 191 h 300"/>
                  <a:gd name="T14" fmla="*/ 846 w 916"/>
                  <a:gd name="T15" fmla="*/ 135 h 300"/>
                  <a:gd name="T16" fmla="*/ 820 w 916"/>
                  <a:gd name="T17" fmla="*/ 90 h 300"/>
                  <a:gd name="T18" fmla="*/ 734 w 916"/>
                  <a:gd name="T19" fmla="*/ 72 h 300"/>
                  <a:gd name="T20" fmla="*/ 153 w 916"/>
                  <a:gd name="T21" fmla="*/ 74 h 300"/>
                  <a:gd name="T22" fmla="*/ 85 w 916"/>
                  <a:gd name="T23" fmla="*/ 99 h 300"/>
                  <a:gd name="T24" fmla="*/ 70 w 916"/>
                  <a:gd name="T25" fmla="*/ 150 h 300"/>
                  <a:gd name="T26" fmla="*/ 85 w 916"/>
                  <a:gd name="T27" fmla="*/ 201 h 300"/>
                  <a:gd name="T28" fmla="*/ 153 w 916"/>
                  <a:gd name="T29" fmla="*/ 227 h 300"/>
                  <a:gd name="T30" fmla="*/ 280 w 916"/>
                  <a:gd name="T31" fmla="*/ 227 h 300"/>
                  <a:gd name="T32" fmla="*/ 348 w 916"/>
                  <a:gd name="T33" fmla="*/ 201 h 300"/>
                  <a:gd name="T34" fmla="*/ 363 w 916"/>
                  <a:gd name="T35" fmla="*/ 150 h 300"/>
                  <a:gd name="T36" fmla="*/ 348 w 916"/>
                  <a:gd name="T37" fmla="*/ 99 h 300"/>
                  <a:gd name="T38" fmla="*/ 280 w 916"/>
                  <a:gd name="T39" fmla="*/ 74 h 300"/>
                  <a:gd name="T40" fmla="*/ 234 w 916"/>
                  <a:gd name="T41" fmla="*/ 0 h 300"/>
                  <a:gd name="T42" fmla="*/ 321 w 916"/>
                  <a:gd name="T43" fmla="*/ 9 h 300"/>
                  <a:gd name="T44" fmla="*/ 400 w 916"/>
                  <a:gd name="T45" fmla="*/ 53 h 300"/>
                  <a:gd name="T46" fmla="*/ 574 w 916"/>
                  <a:gd name="T47" fmla="*/ 17 h 300"/>
                  <a:gd name="T48" fmla="*/ 662 w 916"/>
                  <a:gd name="T49" fmla="*/ 1 h 300"/>
                  <a:gd name="T50" fmla="*/ 732 w 916"/>
                  <a:gd name="T51" fmla="*/ 0 h 300"/>
                  <a:gd name="T52" fmla="*/ 806 w 916"/>
                  <a:gd name="T53" fmla="*/ 10 h 300"/>
                  <a:gd name="T54" fmla="*/ 875 w 916"/>
                  <a:gd name="T55" fmla="*/ 45 h 300"/>
                  <a:gd name="T56" fmla="*/ 914 w 916"/>
                  <a:gd name="T57" fmla="*/ 123 h 300"/>
                  <a:gd name="T58" fmla="*/ 900 w 916"/>
                  <a:gd name="T59" fmla="*/ 223 h 300"/>
                  <a:gd name="T60" fmla="*/ 843 w 916"/>
                  <a:gd name="T61" fmla="*/ 277 h 300"/>
                  <a:gd name="T62" fmla="*/ 768 w 916"/>
                  <a:gd name="T63" fmla="*/ 297 h 300"/>
                  <a:gd name="T64" fmla="*/ 699 w 916"/>
                  <a:gd name="T65" fmla="*/ 300 h 300"/>
                  <a:gd name="T66" fmla="*/ 632 w 916"/>
                  <a:gd name="T67" fmla="*/ 297 h 300"/>
                  <a:gd name="T68" fmla="*/ 557 w 916"/>
                  <a:gd name="T69" fmla="*/ 277 h 300"/>
                  <a:gd name="T70" fmla="*/ 500 w 916"/>
                  <a:gd name="T71" fmla="*/ 224 h 300"/>
                  <a:gd name="T72" fmla="*/ 485 w 916"/>
                  <a:gd name="T73" fmla="*/ 137 h 300"/>
                  <a:gd name="T74" fmla="*/ 432 w 916"/>
                  <a:gd name="T75" fmla="*/ 150 h 300"/>
                  <a:gd name="T76" fmla="*/ 405 w 916"/>
                  <a:gd name="T77" fmla="*/ 241 h 300"/>
                  <a:gd name="T78" fmla="*/ 342 w 916"/>
                  <a:gd name="T79" fmla="*/ 284 h 300"/>
                  <a:gd name="T80" fmla="*/ 266 w 916"/>
                  <a:gd name="T81" fmla="*/ 298 h 300"/>
                  <a:gd name="T82" fmla="*/ 201 w 916"/>
                  <a:gd name="T83" fmla="*/ 299 h 300"/>
                  <a:gd name="T84" fmla="*/ 129 w 916"/>
                  <a:gd name="T85" fmla="*/ 294 h 300"/>
                  <a:gd name="T86" fmla="*/ 57 w 916"/>
                  <a:gd name="T87" fmla="*/ 267 h 300"/>
                  <a:gd name="T88" fmla="*/ 7 w 916"/>
                  <a:gd name="T89" fmla="*/ 202 h 300"/>
                  <a:gd name="T90" fmla="*/ 7 w 916"/>
                  <a:gd name="T91" fmla="*/ 98 h 300"/>
                  <a:gd name="T92" fmla="*/ 57 w 916"/>
                  <a:gd name="T93" fmla="*/ 33 h 300"/>
                  <a:gd name="T94" fmla="*/ 129 w 916"/>
                  <a:gd name="T95" fmla="*/ 6 h 300"/>
                  <a:gd name="T96" fmla="*/ 201 w 916"/>
                  <a:gd name="T97" fmla="*/ 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16" h="300">
                    <a:moveTo>
                      <a:pt x="699" y="71"/>
                    </a:moveTo>
                    <a:lnTo>
                      <a:pt x="665" y="72"/>
                    </a:lnTo>
                    <a:lnTo>
                      <a:pt x="636" y="74"/>
                    </a:lnTo>
                    <a:lnTo>
                      <a:pt x="613" y="78"/>
                    </a:lnTo>
                    <a:lnTo>
                      <a:pt x="594" y="83"/>
                    </a:lnTo>
                    <a:lnTo>
                      <a:pt x="579" y="90"/>
                    </a:lnTo>
                    <a:lnTo>
                      <a:pt x="569" y="99"/>
                    </a:lnTo>
                    <a:lnTo>
                      <a:pt x="561" y="109"/>
                    </a:lnTo>
                    <a:lnTo>
                      <a:pt x="556" y="122"/>
                    </a:lnTo>
                    <a:lnTo>
                      <a:pt x="554" y="135"/>
                    </a:lnTo>
                    <a:lnTo>
                      <a:pt x="553" y="150"/>
                    </a:lnTo>
                    <a:lnTo>
                      <a:pt x="554" y="165"/>
                    </a:lnTo>
                    <a:lnTo>
                      <a:pt x="556" y="179"/>
                    </a:lnTo>
                    <a:lnTo>
                      <a:pt x="561" y="191"/>
                    </a:lnTo>
                    <a:lnTo>
                      <a:pt x="569" y="201"/>
                    </a:lnTo>
                    <a:lnTo>
                      <a:pt x="579" y="210"/>
                    </a:lnTo>
                    <a:lnTo>
                      <a:pt x="594" y="216"/>
                    </a:lnTo>
                    <a:lnTo>
                      <a:pt x="613" y="223"/>
                    </a:lnTo>
                    <a:lnTo>
                      <a:pt x="636" y="227"/>
                    </a:lnTo>
                    <a:lnTo>
                      <a:pt x="665" y="229"/>
                    </a:lnTo>
                    <a:lnTo>
                      <a:pt x="699" y="230"/>
                    </a:lnTo>
                    <a:lnTo>
                      <a:pt x="734" y="229"/>
                    </a:lnTo>
                    <a:lnTo>
                      <a:pt x="763" y="227"/>
                    </a:lnTo>
                    <a:lnTo>
                      <a:pt x="787" y="223"/>
                    </a:lnTo>
                    <a:lnTo>
                      <a:pt x="805" y="216"/>
                    </a:lnTo>
                    <a:lnTo>
                      <a:pt x="820" y="210"/>
                    </a:lnTo>
                    <a:lnTo>
                      <a:pt x="831" y="201"/>
                    </a:lnTo>
                    <a:lnTo>
                      <a:pt x="839" y="191"/>
                    </a:lnTo>
                    <a:lnTo>
                      <a:pt x="843" y="179"/>
                    </a:lnTo>
                    <a:lnTo>
                      <a:pt x="846" y="165"/>
                    </a:lnTo>
                    <a:lnTo>
                      <a:pt x="847" y="150"/>
                    </a:lnTo>
                    <a:lnTo>
                      <a:pt x="846" y="135"/>
                    </a:lnTo>
                    <a:lnTo>
                      <a:pt x="843" y="122"/>
                    </a:lnTo>
                    <a:lnTo>
                      <a:pt x="839" y="109"/>
                    </a:lnTo>
                    <a:lnTo>
                      <a:pt x="831" y="99"/>
                    </a:lnTo>
                    <a:lnTo>
                      <a:pt x="820" y="90"/>
                    </a:lnTo>
                    <a:lnTo>
                      <a:pt x="805" y="83"/>
                    </a:lnTo>
                    <a:lnTo>
                      <a:pt x="787" y="78"/>
                    </a:lnTo>
                    <a:lnTo>
                      <a:pt x="763" y="74"/>
                    </a:lnTo>
                    <a:lnTo>
                      <a:pt x="734" y="72"/>
                    </a:lnTo>
                    <a:lnTo>
                      <a:pt x="699" y="71"/>
                    </a:lnTo>
                    <a:close/>
                    <a:moveTo>
                      <a:pt x="216" y="71"/>
                    </a:moveTo>
                    <a:lnTo>
                      <a:pt x="182" y="72"/>
                    </a:lnTo>
                    <a:lnTo>
                      <a:pt x="153" y="74"/>
                    </a:lnTo>
                    <a:lnTo>
                      <a:pt x="130" y="78"/>
                    </a:lnTo>
                    <a:lnTo>
                      <a:pt x="111" y="83"/>
                    </a:lnTo>
                    <a:lnTo>
                      <a:pt x="96" y="90"/>
                    </a:lnTo>
                    <a:lnTo>
                      <a:pt x="85" y="99"/>
                    </a:lnTo>
                    <a:lnTo>
                      <a:pt x="78" y="109"/>
                    </a:lnTo>
                    <a:lnTo>
                      <a:pt x="73" y="122"/>
                    </a:lnTo>
                    <a:lnTo>
                      <a:pt x="70" y="135"/>
                    </a:lnTo>
                    <a:lnTo>
                      <a:pt x="70" y="150"/>
                    </a:lnTo>
                    <a:lnTo>
                      <a:pt x="70" y="165"/>
                    </a:lnTo>
                    <a:lnTo>
                      <a:pt x="73" y="179"/>
                    </a:lnTo>
                    <a:lnTo>
                      <a:pt x="78" y="191"/>
                    </a:lnTo>
                    <a:lnTo>
                      <a:pt x="85" y="201"/>
                    </a:lnTo>
                    <a:lnTo>
                      <a:pt x="96" y="210"/>
                    </a:lnTo>
                    <a:lnTo>
                      <a:pt x="111" y="216"/>
                    </a:lnTo>
                    <a:lnTo>
                      <a:pt x="130" y="223"/>
                    </a:lnTo>
                    <a:lnTo>
                      <a:pt x="153" y="227"/>
                    </a:lnTo>
                    <a:lnTo>
                      <a:pt x="182" y="229"/>
                    </a:lnTo>
                    <a:lnTo>
                      <a:pt x="216" y="230"/>
                    </a:lnTo>
                    <a:lnTo>
                      <a:pt x="250" y="229"/>
                    </a:lnTo>
                    <a:lnTo>
                      <a:pt x="280" y="227"/>
                    </a:lnTo>
                    <a:lnTo>
                      <a:pt x="304" y="223"/>
                    </a:lnTo>
                    <a:lnTo>
                      <a:pt x="322" y="216"/>
                    </a:lnTo>
                    <a:lnTo>
                      <a:pt x="337" y="210"/>
                    </a:lnTo>
                    <a:lnTo>
                      <a:pt x="348" y="201"/>
                    </a:lnTo>
                    <a:lnTo>
                      <a:pt x="355" y="191"/>
                    </a:lnTo>
                    <a:lnTo>
                      <a:pt x="360" y="179"/>
                    </a:lnTo>
                    <a:lnTo>
                      <a:pt x="363" y="165"/>
                    </a:lnTo>
                    <a:lnTo>
                      <a:pt x="363" y="150"/>
                    </a:lnTo>
                    <a:lnTo>
                      <a:pt x="363" y="135"/>
                    </a:lnTo>
                    <a:lnTo>
                      <a:pt x="360" y="122"/>
                    </a:lnTo>
                    <a:lnTo>
                      <a:pt x="355" y="109"/>
                    </a:lnTo>
                    <a:lnTo>
                      <a:pt x="348" y="99"/>
                    </a:lnTo>
                    <a:lnTo>
                      <a:pt x="337" y="90"/>
                    </a:lnTo>
                    <a:lnTo>
                      <a:pt x="322" y="83"/>
                    </a:lnTo>
                    <a:lnTo>
                      <a:pt x="304" y="78"/>
                    </a:lnTo>
                    <a:lnTo>
                      <a:pt x="280" y="74"/>
                    </a:lnTo>
                    <a:lnTo>
                      <a:pt x="250" y="72"/>
                    </a:lnTo>
                    <a:lnTo>
                      <a:pt x="216" y="71"/>
                    </a:lnTo>
                    <a:close/>
                    <a:moveTo>
                      <a:pt x="216" y="0"/>
                    </a:moveTo>
                    <a:lnTo>
                      <a:pt x="234" y="0"/>
                    </a:lnTo>
                    <a:lnTo>
                      <a:pt x="254" y="1"/>
                    </a:lnTo>
                    <a:lnTo>
                      <a:pt x="276" y="2"/>
                    </a:lnTo>
                    <a:lnTo>
                      <a:pt x="298" y="5"/>
                    </a:lnTo>
                    <a:lnTo>
                      <a:pt x="321" y="9"/>
                    </a:lnTo>
                    <a:lnTo>
                      <a:pt x="343" y="17"/>
                    </a:lnTo>
                    <a:lnTo>
                      <a:pt x="364" y="26"/>
                    </a:lnTo>
                    <a:lnTo>
                      <a:pt x="383" y="37"/>
                    </a:lnTo>
                    <a:lnTo>
                      <a:pt x="400" y="53"/>
                    </a:lnTo>
                    <a:lnTo>
                      <a:pt x="516" y="53"/>
                    </a:lnTo>
                    <a:lnTo>
                      <a:pt x="533" y="37"/>
                    </a:lnTo>
                    <a:lnTo>
                      <a:pt x="553" y="26"/>
                    </a:lnTo>
                    <a:lnTo>
                      <a:pt x="574" y="17"/>
                    </a:lnTo>
                    <a:lnTo>
                      <a:pt x="596" y="9"/>
                    </a:lnTo>
                    <a:lnTo>
                      <a:pt x="618" y="5"/>
                    </a:lnTo>
                    <a:lnTo>
                      <a:pt x="640" y="2"/>
                    </a:lnTo>
                    <a:lnTo>
                      <a:pt x="662" y="1"/>
                    </a:lnTo>
                    <a:lnTo>
                      <a:pt x="682" y="0"/>
                    </a:lnTo>
                    <a:lnTo>
                      <a:pt x="699" y="0"/>
                    </a:lnTo>
                    <a:lnTo>
                      <a:pt x="715" y="0"/>
                    </a:lnTo>
                    <a:lnTo>
                      <a:pt x="732" y="0"/>
                    </a:lnTo>
                    <a:lnTo>
                      <a:pt x="749" y="1"/>
                    </a:lnTo>
                    <a:lnTo>
                      <a:pt x="768" y="3"/>
                    </a:lnTo>
                    <a:lnTo>
                      <a:pt x="787" y="6"/>
                    </a:lnTo>
                    <a:lnTo>
                      <a:pt x="806" y="10"/>
                    </a:lnTo>
                    <a:lnTo>
                      <a:pt x="825" y="16"/>
                    </a:lnTo>
                    <a:lnTo>
                      <a:pt x="843" y="24"/>
                    </a:lnTo>
                    <a:lnTo>
                      <a:pt x="860" y="33"/>
                    </a:lnTo>
                    <a:lnTo>
                      <a:pt x="875" y="45"/>
                    </a:lnTo>
                    <a:lnTo>
                      <a:pt x="889" y="59"/>
                    </a:lnTo>
                    <a:lnTo>
                      <a:pt x="900" y="77"/>
                    </a:lnTo>
                    <a:lnTo>
                      <a:pt x="908" y="98"/>
                    </a:lnTo>
                    <a:lnTo>
                      <a:pt x="914" y="123"/>
                    </a:lnTo>
                    <a:lnTo>
                      <a:pt x="916" y="150"/>
                    </a:lnTo>
                    <a:lnTo>
                      <a:pt x="914" y="178"/>
                    </a:lnTo>
                    <a:lnTo>
                      <a:pt x="908" y="202"/>
                    </a:lnTo>
                    <a:lnTo>
                      <a:pt x="900" y="223"/>
                    </a:lnTo>
                    <a:lnTo>
                      <a:pt x="889" y="241"/>
                    </a:lnTo>
                    <a:lnTo>
                      <a:pt x="875" y="255"/>
                    </a:lnTo>
                    <a:lnTo>
                      <a:pt x="860" y="267"/>
                    </a:lnTo>
                    <a:lnTo>
                      <a:pt x="843" y="277"/>
                    </a:lnTo>
                    <a:lnTo>
                      <a:pt x="825" y="285"/>
                    </a:lnTo>
                    <a:lnTo>
                      <a:pt x="806" y="290"/>
                    </a:lnTo>
                    <a:lnTo>
                      <a:pt x="787" y="294"/>
                    </a:lnTo>
                    <a:lnTo>
                      <a:pt x="768" y="297"/>
                    </a:lnTo>
                    <a:lnTo>
                      <a:pt x="749" y="298"/>
                    </a:lnTo>
                    <a:lnTo>
                      <a:pt x="732" y="299"/>
                    </a:lnTo>
                    <a:lnTo>
                      <a:pt x="715" y="299"/>
                    </a:lnTo>
                    <a:lnTo>
                      <a:pt x="699" y="300"/>
                    </a:lnTo>
                    <a:lnTo>
                      <a:pt x="685" y="299"/>
                    </a:lnTo>
                    <a:lnTo>
                      <a:pt x="668" y="299"/>
                    </a:lnTo>
                    <a:lnTo>
                      <a:pt x="650" y="298"/>
                    </a:lnTo>
                    <a:lnTo>
                      <a:pt x="632" y="297"/>
                    </a:lnTo>
                    <a:lnTo>
                      <a:pt x="613" y="294"/>
                    </a:lnTo>
                    <a:lnTo>
                      <a:pt x="593" y="290"/>
                    </a:lnTo>
                    <a:lnTo>
                      <a:pt x="575" y="285"/>
                    </a:lnTo>
                    <a:lnTo>
                      <a:pt x="557" y="277"/>
                    </a:lnTo>
                    <a:lnTo>
                      <a:pt x="540" y="267"/>
                    </a:lnTo>
                    <a:lnTo>
                      <a:pt x="524" y="255"/>
                    </a:lnTo>
                    <a:lnTo>
                      <a:pt x="511" y="241"/>
                    </a:lnTo>
                    <a:lnTo>
                      <a:pt x="500" y="224"/>
                    </a:lnTo>
                    <a:lnTo>
                      <a:pt x="491" y="202"/>
                    </a:lnTo>
                    <a:lnTo>
                      <a:pt x="486" y="179"/>
                    </a:lnTo>
                    <a:lnTo>
                      <a:pt x="484" y="150"/>
                    </a:lnTo>
                    <a:lnTo>
                      <a:pt x="485" y="137"/>
                    </a:lnTo>
                    <a:lnTo>
                      <a:pt x="486" y="125"/>
                    </a:lnTo>
                    <a:lnTo>
                      <a:pt x="430" y="125"/>
                    </a:lnTo>
                    <a:lnTo>
                      <a:pt x="432" y="137"/>
                    </a:lnTo>
                    <a:lnTo>
                      <a:pt x="432" y="150"/>
                    </a:lnTo>
                    <a:lnTo>
                      <a:pt x="430" y="179"/>
                    </a:lnTo>
                    <a:lnTo>
                      <a:pt x="425" y="202"/>
                    </a:lnTo>
                    <a:lnTo>
                      <a:pt x="416" y="224"/>
                    </a:lnTo>
                    <a:lnTo>
                      <a:pt x="405" y="241"/>
                    </a:lnTo>
                    <a:lnTo>
                      <a:pt x="392" y="255"/>
                    </a:lnTo>
                    <a:lnTo>
                      <a:pt x="377" y="267"/>
                    </a:lnTo>
                    <a:lnTo>
                      <a:pt x="360" y="277"/>
                    </a:lnTo>
                    <a:lnTo>
                      <a:pt x="342" y="284"/>
                    </a:lnTo>
                    <a:lnTo>
                      <a:pt x="323" y="290"/>
                    </a:lnTo>
                    <a:lnTo>
                      <a:pt x="304" y="294"/>
                    </a:lnTo>
                    <a:lnTo>
                      <a:pt x="285" y="296"/>
                    </a:lnTo>
                    <a:lnTo>
                      <a:pt x="266" y="298"/>
                    </a:lnTo>
                    <a:lnTo>
                      <a:pt x="248" y="299"/>
                    </a:lnTo>
                    <a:lnTo>
                      <a:pt x="231" y="299"/>
                    </a:lnTo>
                    <a:lnTo>
                      <a:pt x="216" y="299"/>
                    </a:lnTo>
                    <a:lnTo>
                      <a:pt x="201" y="299"/>
                    </a:lnTo>
                    <a:lnTo>
                      <a:pt x="185" y="299"/>
                    </a:lnTo>
                    <a:lnTo>
                      <a:pt x="167" y="298"/>
                    </a:lnTo>
                    <a:lnTo>
                      <a:pt x="148" y="296"/>
                    </a:lnTo>
                    <a:lnTo>
                      <a:pt x="129" y="294"/>
                    </a:lnTo>
                    <a:lnTo>
                      <a:pt x="110" y="290"/>
                    </a:lnTo>
                    <a:lnTo>
                      <a:pt x="91" y="284"/>
                    </a:lnTo>
                    <a:lnTo>
                      <a:pt x="73" y="277"/>
                    </a:lnTo>
                    <a:lnTo>
                      <a:pt x="57" y="267"/>
                    </a:lnTo>
                    <a:lnTo>
                      <a:pt x="41" y="255"/>
                    </a:lnTo>
                    <a:lnTo>
                      <a:pt x="27" y="240"/>
                    </a:lnTo>
                    <a:lnTo>
                      <a:pt x="16" y="223"/>
                    </a:lnTo>
                    <a:lnTo>
                      <a:pt x="7" y="202"/>
                    </a:lnTo>
                    <a:lnTo>
                      <a:pt x="2" y="178"/>
                    </a:lnTo>
                    <a:lnTo>
                      <a:pt x="0" y="150"/>
                    </a:lnTo>
                    <a:lnTo>
                      <a:pt x="2" y="122"/>
                    </a:lnTo>
                    <a:lnTo>
                      <a:pt x="7" y="98"/>
                    </a:lnTo>
                    <a:lnTo>
                      <a:pt x="16" y="77"/>
                    </a:lnTo>
                    <a:lnTo>
                      <a:pt x="27" y="59"/>
                    </a:lnTo>
                    <a:lnTo>
                      <a:pt x="41" y="45"/>
                    </a:lnTo>
                    <a:lnTo>
                      <a:pt x="57" y="33"/>
                    </a:lnTo>
                    <a:lnTo>
                      <a:pt x="73" y="23"/>
                    </a:lnTo>
                    <a:lnTo>
                      <a:pt x="91" y="16"/>
                    </a:lnTo>
                    <a:lnTo>
                      <a:pt x="110" y="10"/>
                    </a:lnTo>
                    <a:lnTo>
                      <a:pt x="129" y="6"/>
                    </a:lnTo>
                    <a:lnTo>
                      <a:pt x="148" y="3"/>
                    </a:lnTo>
                    <a:lnTo>
                      <a:pt x="167" y="1"/>
                    </a:lnTo>
                    <a:lnTo>
                      <a:pt x="185" y="0"/>
                    </a:lnTo>
                    <a:lnTo>
                      <a:pt x="201" y="0"/>
                    </a:lnTo>
                    <a:lnTo>
                      <a:pt x="2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81" name="Freeform 24"/>
              <p:cNvSpPr>
                <a:spLocks noEditPoints="1"/>
              </p:cNvSpPr>
              <p:nvPr/>
            </p:nvSpPr>
            <p:spPr bwMode="auto">
              <a:xfrm>
                <a:off x="2597" y="4335"/>
                <a:ext cx="217" cy="124"/>
              </a:xfrm>
              <a:custGeom>
                <a:avLst/>
                <a:gdLst>
                  <a:gd name="T0" fmla="*/ 1796 w 2393"/>
                  <a:gd name="T1" fmla="*/ 704 h 1360"/>
                  <a:gd name="T2" fmla="*/ 1761 w 2393"/>
                  <a:gd name="T3" fmla="*/ 720 h 1360"/>
                  <a:gd name="T4" fmla="*/ 1590 w 2393"/>
                  <a:gd name="T5" fmla="*/ 904 h 1360"/>
                  <a:gd name="T6" fmla="*/ 1882 w 2393"/>
                  <a:gd name="T7" fmla="*/ 733 h 1360"/>
                  <a:gd name="T8" fmla="*/ 1851 w 2393"/>
                  <a:gd name="T9" fmla="*/ 709 h 1360"/>
                  <a:gd name="T10" fmla="*/ 1814 w 2393"/>
                  <a:gd name="T11" fmla="*/ 702 h 1360"/>
                  <a:gd name="T12" fmla="*/ 1831 w 2393"/>
                  <a:gd name="T13" fmla="*/ 20 h 1360"/>
                  <a:gd name="T14" fmla="*/ 1950 w 2393"/>
                  <a:gd name="T15" fmla="*/ 61 h 1360"/>
                  <a:gd name="T16" fmla="*/ 2057 w 2393"/>
                  <a:gd name="T17" fmla="*/ 121 h 1360"/>
                  <a:gd name="T18" fmla="*/ 2154 w 2393"/>
                  <a:gd name="T19" fmla="*/ 196 h 1360"/>
                  <a:gd name="T20" fmla="*/ 2235 w 2393"/>
                  <a:gd name="T21" fmla="*/ 286 h 1360"/>
                  <a:gd name="T22" fmla="*/ 2301 w 2393"/>
                  <a:gd name="T23" fmla="*/ 388 h 1360"/>
                  <a:gd name="T24" fmla="*/ 2352 w 2393"/>
                  <a:gd name="T25" fmla="*/ 501 h 1360"/>
                  <a:gd name="T26" fmla="*/ 2382 w 2393"/>
                  <a:gd name="T27" fmla="*/ 622 h 1360"/>
                  <a:gd name="T28" fmla="*/ 2393 w 2393"/>
                  <a:gd name="T29" fmla="*/ 748 h 1360"/>
                  <a:gd name="T30" fmla="*/ 2390 w 2393"/>
                  <a:gd name="T31" fmla="*/ 1230 h 1360"/>
                  <a:gd name="T32" fmla="*/ 2370 w 2393"/>
                  <a:gd name="T33" fmla="*/ 1282 h 1360"/>
                  <a:gd name="T34" fmla="*/ 2335 w 2393"/>
                  <a:gd name="T35" fmla="*/ 1324 h 1360"/>
                  <a:gd name="T36" fmla="*/ 2286 w 2393"/>
                  <a:gd name="T37" fmla="*/ 1351 h 1360"/>
                  <a:gd name="T38" fmla="*/ 2230 w 2393"/>
                  <a:gd name="T39" fmla="*/ 1360 h 1360"/>
                  <a:gd name="T40" fmla="*/ 129 w 2393"/>
                  <a:gd name="T41" fmla="*/ 1358 h 1360"/>
                  <a:gd name="T42" fmla="*/ 77 w 2393"/>
                  <a:gd name="T43" fmla="*/ 1339 h 1360"/>
                  <a:gd name="T44" fmla="*/ 36 w 2393"/>
                  <a:gd name="T45" fmla="*/ 1304 h 1360"/>
                  <a:gd name="T46" fmla="*/ 10 w 2393"/>
                  <a:gd name="T47" fmla="*/ 1256 h 1360"/>
                  <a:gd name="T48" fmla="*/ 0 w 2393"/>
                  <a:gd name="T49" fmla="*/ 1200 h 1360"/>
                  <a:gd name="T50" fmla="*/ 3 w 2393"/>
                  <a:gd name="T51" fmla="*/ 684 h 1360"/>
                  <a:gd name="T52" fmla="*/ 23 w 2393"/>
                  <a:gd name="T53" fmla="*/ 561 h 1360"/>
                  <a:gd name="T54" fmla="*/ 63 w 2393"/>
                  <a:gd name="T55" fmla="*/ 443 h 1360"/>
                  <a:gd name="T56" fmla="*/ 122 w 2393"/>
                  <a:gd name="T57" fmla="*/ 336 h 1360"/>
                  <a:gd name="T58" fmla="*/ 195 w 2393"/>
                  <a:gd name="T59" fmla="*/ 240 h 1360"/>
                  <a:gd name="T60" fmla="*/ 283 w 2393"/>
                  <a:gd name="T61" fmla="*/ 157 h 1360"/>
                  <a:gd name="T62" fmla="*/ 385 w 2393"/>
                  <a:gd name="T63" fmla="*/ 89 h 1360"/>
                  <a:gd name="T64" fmla="*/ 498 w 2393"/>
                  <a:gd name="T65" fmla="*/ 38 h 1360"/>
                  <a:gd name="T66" fmla="*/ 640 w 2393"/>
                  <a:gd name="T67" fmla="*/ 0 h 1360"/>
                  <a:gd name="T68" fmla="*/ 1748 w 2393"/>
                  <a:gd name="T69" fmla="*/ 0 h 1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393" h="1360">
                    <a:moveTo>
                      <a:pt x="1814" y="702"/>
                    </a:moveTo>
                    <a:lnTo>
                      <a:pt x="1796" y="704"/>
                    </a:lnTo>
                    <a:lnTo>
                      <a:pt x="1778" y="709"/>
                    </a:lnTo>
                    <a:lnTo>
                      <a:pt x="1761" y="720"/>
                    </a:lnTo>
                    <a:lnTo>
                      <a:pt x="1746" y="733"/>
                    </a:lnTo>
                    <a:lnTo>
                      <a:pt x="1590" y="904"/>
                    </a:lnTo>
                    <a:lnTo>
                      <a:pt x="2038" y="904"/>
                    </a:lnTo>
                    <a:lnTo>
                      <a:pt x="1882" y="733"/>
                    </a:lnTo>
                    <a:lnTo>
                      <a:pt x="1867" y="719"/>
                    </a:lnTo>
                    <a:lnTo>
                      <a:pt x="1851" y="709"/>
                    </a:lnTo>
                    <a:lnTo>
                      <a:pt x="1833" y="703"/>
                    </a:lnTo>
                    <a:lnTo>
                      <a:pt x="1814" y="702"/>
                    </a:lnTo>
                    <a:close/>
                    <a:moveTo>
                      <a:pt x="1748" y="0"/>
                    </a:moveTo>
                    <a:lnTo>
                      <a:pt x="1831" y="20"/>
                    </a:lnTo>
                    <a:lnTo>
                      <a:pt x="1892" y="38"/>
                    </a:lnTo>
                    <a:lnTo>
                      <a:pt x="1950" y="61"/>
                    </a:lnTo>
                    <a:lnTo>
                      <a:pt x="2005" y="88"/>
                    </a:lnTo>
                    <a:lnTo>
                      <a:pt x="2057" y="121"/>
                    </a:lnTo>
                    <a:lnTo>
                      <a:pt x="2107" y="157"/>
                    </a:lnTo>
                    <a:lnTo>
                      <a:pt x="2154" y="196"/>
                    </a:lnTo>
                    <a:lnTo>
                      <a:pt x="2196" y="239"/>
                    </a:lnTo>
                    <a:lnTo>
                      <a:pt x="2235" y="286"/>
                    </a:lnTo>
                    <a:lnTo>
                      <a:pt x="2270" y="336"/>
                    </a:lnTo>
                    <a:lnTo>
                      <a:pt x="2301" y="388"/>
                    </a:lnTo>
                    <a:lnTo>
                      <a:pt x="2328" y="443"/>
                    </a:lnTo>
                    <a:lnTo>
                      <a:pt x="2352" y="501"/>
                    </a:lnTo>
                    <a:lnTo>
                      <a:pt x="2369" y="561"/>
                    </a:lnTo>
                    <a:lnTo>
                      <a:pt x="2382" y="622"/>
                    </a:lnTo>
                    <a:lnTo>
                      <a:pt x="2390" y="684"/>
                    </a:lnTo>
                    <a:lnTo>
                      <a:pt x="2393" y="748"/>
                    </a:lnTo>
                    <a:lnTo>
                      <a:pt x="2393" y="1200"/>
                    </a:lnTo>
                    <a:lnTo>
                      <a:pt x="2390" y="1230"/>
                    </a:lnTo>
                    <a:lnTo>
                      <a:pt x="2383" y="1256"/>
                    </a:lnTo>
                    <a:lnTo>
                      <a:pt x="2370" y="1282"/>
                    </a:lnTo>
                    <a:lnTo>
                      <a:pt x="2354" y="1304"/>
                    </a:lnTo>
                    <a:lnTo>
                      <a:pt x="2335" y="1324"/>
                    </a:lnTo>
                    <a:lnTo>
                      <a:pt x="2311" y="1339"/>
                    </a:lnTo>
                    <a:lnTo>
                      <a:pt x="2286" y="1351"/>
                    </a:lnTo>
                    <a:lnTo>
                      <a:pt x="2259" y="1358"/>
                    </a:lnTo>
                    <a:lnTo>
                      <a:pt x="2230" y="1360"/>
                    </a:lnTo>
                    <a:lnTo>
                      <a:pt x="157" y="1360"/>
                    </a:lnTo>
                    <a:lnTo>
                      <a:pt x="129" y="1358"/>
                    </a:lnTo>
                    <a:lnTo>
                      <a:pt x="101" y="1351"/>
                    </a:lnTo>
                    <a:lnTo>
                      <a:pt x="77" y="1339"/>
                    </a:lnTo>
                    <a:lnTo>
                      <a:pt x="55" y="1324"/>
                    </a:lnTo>
                    <a:lnTo>
                      <a:pt x="36" y="1304"/>
                    </a:lnTo>
                    <a:lnTo>
                      <a:pt x="21" y="1282"/>
                    </a:lnTo>
                    <a:lnTo>
                      <a:pt x="10" y="1256"/>
                    </a:lnTo>
                    <a:lnTo>
                      <a:pt x="3" y="1230"/>
                    </a:lnTo>
                    <a:lnTo>
                      <a:pt x="0" y="1200"/>
                    </a:lnTo>
                    <a:lnTo>
                      <a:pt x="0" y="748"/>
                    </a:lnTo>
                    <a:lnTo>
                      <a:pt x="3" y="684"/>
                    </a:lnTo>
                    <a:lnTo>
                      <a:pt x="11" y="622"/>
                    </a:lnTo>
                    <a:lnTo>
                      <a:pt x="23" y="561"/>
                    </a:lnTo>
                    <a:lnTo>
                      <a:pt x="41" y="501"/>
                    </a:lnTo>
                    <a:lnTo>
                      <a:pt x="63" y="443"/>
                    </a:lnTo>
                    <a:lnTo>
                      <a:pt x="90" y="389"/>
                    </a:lnTo>
                    <a:lnTo>
                      <a:pt x="122" y="336"/>
                    </a:lnTo>
                    <a:lnTo>
                      <a:pt x="156" y="286"/>
                    </a:lnTo>
                    <a:lnTo>
                      <a:pt x="195" y="240"/>
                    </a:lnTo>
                    <a:lnTo>
                      <a:pt x="237" y="196"/>
                    </a:lnTo>
                    <a:lnTo>
                      <a:pt x="283" y="157"/>
                    </a:lnTo>
                    <a:lnTo>
                      <a:pt x="332" y="121"/>
                    </a:lnTo>
                    <a:lnTo>
                      <a:pt x="385" y="89"/>
                    </a:lnTo>
                    <a:lnTo>
                      <a:pt x="440" y="62"/>
                    </a:lnTo>
                    <a:lnTo>
                      <a:pt x="498" y="38"/>
                    </a:lnTo>
                    <a:lnTo>
                      <a:pt x="559" y="20"/>
                    </a:lnTo>
                    <a:lnTo>
                      <a:pt x="640" y="0"/>
                    </a:lnTo>
                    <a:lnTo>
                      <a:pt x="1193" y="1280"/>
                    </a:lnTo>
                    <a:lnTo>
                      <a:pt x="174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82" name="Freeform 25"/>
              <p:cNvSpPr>
                <a:spLocks/>
              </p:cNvSpPr>
              <p:nvPr/>
            </p:nvSpPr>
            <p:spPr bwMode="auto">
              <a:xfrm>
                <a:off x="2689" y="4347"/>
                <a:ext cx="34" cy="83"/>
              </a:xfrm>
              <a:custGeom>
                <a:avLst/>
                <a:gdLst>
                  <a:gd name="T0" fmla="*/ 135 w 373"/>
                  <a:gd name="T1" fmla="*/ 0 h 915"/>
                  <a:gd name="T2" fmla="*/ 237 w 373"/>
                  <a:gd name="T3" fmla="*/ 0 h 915"/>
                  <a:gd name="T4" fmla="*/ 258 w 373"/>
                  <a:gd name="T5" fmla="*/ 2 h 915"/>
                  <a:gd name="T6" fmla="*/ 278 w 373"/>
                  <a:gd name="T7" fmla="*/ 9 h 915"/>
                  <a:gd name="T8" fmla="*/ 295 w 373"/>
                  <a:gd name="T9" fmla="*/ 21 h 915"/>
                  <a:gd name="T10" fmla="*/ 310 w 373"/>
                  <a:gd name="T11" fmla="*/ 36 h 915"/>
                  <a:gd name="T12" fmla="*/ 321 w 373"/>
                  <a:gd name="T13" fmla="*/ 53 h 915"/>
                  <a:gd name="T14" fmla="*/ 328 w 373"/>
                  <a:gd name="T15" fmla="*/ 74 h 915"/>
                  <a:gd name="T16" fmla="*/ 366 w 373"/>
                  <a:gd name="T17" fmla="*/ 234 h 915"/>
                  <a:gd name="T18" fmla="*/ 368 w 373"/>
                  <a:gd name="T19" fmla="*/ 257 h 915"/>
                  <a:gd name="T20" fmla="*/ 365 w 373"/>
                  <a:gd name="T21" fmla="*/ 281 h 915"/>
                  <a:gd name="T22" fmla="*/ 357 w 373"/>
                  <a:gd name="T23" fmla="*/ 301 h 915"/>
                  <a:gd name="T24" fmla="*/ 345 w 373"/>
                  <a:gd name="T25" fmla="*/ 319 h 915"/>
                  <a:gd name="T26" fmla="*/ 329 w 373"/>
                  <a:gd name="T27" fmla="*/ 334 h 915"/>
                  <a:gd name="T28" fmla="*/ 309 w 373"/>
                  <a:gd name="T29" fmla="*/ 345 h 915"/>
                  <a:gd name="T30" fmla="*/ 287 w 373"/>
                  <a:gd name="T31" fmla="*/ 351 h 915"/>
                  <a:gd name="T32" fmla="*/ 373 w 373"/>
                  <a:gd name="T33" fmla="*/ 438 h 915"/>
                  <a:gd name="T34" fmla="*/ 187 w 373"/>
                  <a:gd name="T35" fmla="*/ 915 h 915"/>
                  <a:gd name="T36" fmla="*/ 0 w 373"/>
                  <a:gd name="T37" fmla="*/ 438 h 915"/>
                  <a:gd name="T38" fmla="*/ 85 w 373"/>
                  <a:gd name="T39" fmla="*/ 351 h 915"/>
                  <a:gd name="T40" fmla="*/ 63 w 373"/>
                  <a:gd name="T41" fmla="*/ 345 h 915"/>
                  <a:gd name="T42" fmla="*/ 44 w 373"/>
                  <a:gd name="T43" fmla="*/ 334 h 915"/>
                  <a:gd name="T44" fmla="*/ 27 w 373"/>
                  <a:gd name="T45" fmla="*/ 319 h 915"/>
                  <a:gd name="T46" fmla="*/ 15 w 373"/>
                  <a:gd name="T47" fmla="*/ 301 h 915"/>
                  <a:gd name="T48" fmla="*/ 7 w 373"/>
                  <a:gd name="T49" fmla="*/ 281 h 915"/>
                  <a:gd name="T50" fmla="*/ 4 w 373"/>
                  <a:gd name="T51" fmla="*/ 257 h 915"/>
                  <a:gd name="T52" fmla="*/ 6 w 373"/>
                  <a:gd name="T53" fmla="*/ 234 h 915"/>
                  <a:gd name="T54" fmla="*/ 44 w 373"/>
                  <a:gd name="T55" fmla="*/ 74 h 915"/>
                  <a:gd name="T56" fmla="*/ 52 w 373"/>
                  <a:gd name="T57" fmla="*/ 53 h 915"/>
                  <a:gd name="T58" fmla="*/ 63 w 373"/>
                  <a:gd name="T59" fmla="*/ 36 h 915"/>
                  <a:gd name="T60" fmla="*/ 77 w 373"/>
                  <a:gd name="T61" fmla="*/ 21 h 915"/>
                  <a:gd name="T62" fmla="*/ 95 w 373"/>
                  <a:gd name="T63" fmla="*/ 9 h 915"/>
                  <a:gd name="T64" fmla="*/ 114 w 373"/>
                  <a:gd name="T65" fmla="*/ 2 h 915"/>
                  <a:gd name="T66" fmla="*/ 135 w 373"/>
                  <a:gd name="T67" fmla="*/ 0 h 9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73" h="915">
                    <a:moveTo>
                      <a:pt x="135" y="0"/>
                    </a:moveTo>
                    <a:lnTo>
                      <a:pt x="237" y="0"/>
                    </a:lnTo>
                    <a:lnTo>
                      <a:pt x="258" y="2"/>
                    </a:lnTo>
                    <a:lnTo>
                      <a:pt x="278" y="9"/>
                    </a:lnTo>
                    <a:lnTo>
                      <a:pt x="295" y="21"/>
                    </a:lnTo>
                    <a:lnTo>
                      <a:pt x="310" y="36"/>
                    </a:lnTo>
                    <a:lnTo>
                      <a:pt x="321" y="53"/>
                    </a:lnTo>
                    <a:lnTo>
                      <a:pt x="328" y="74"/>
                    </a:lnTo>
                    <a:lnTo>
                      <a:pt x="366" y="234"/>
                    </a:lnTo>
                    <a:lnTo>
                      <a:pt x="368" y="257"/>
                    </a:lnTo>
                    <a:lnTo>
                      <a:pt x="365" y="281"/>
                    </a:lnTo>
                    <a:lnTo>
                      <a:pt x="357" y="301"/>
                    </a:lnTo>
                    <a:lnTo>
                      <a:pt x="345" y="319"/>
                    </a:lnTo>
                    <a:lnTo>
                      <a:pt x="329" y="334"/>
                    </a:lnTo>
                    <a:lnTo>
                      <a:pt x="309" y="345"/>
                    </a:lnTo>
                    <a:lnTo>
                      <a:pt x="287" y="351"/>
                    </a:lnTo>
                    <a:lnTo>
                      <a:pt x="373" y="438"/>
                    </a:lnTo>
                    <a:lnTo>
                      <a:pt x="187" y="915"/>
                    </a:lnTo>
                    <a:lnTo>
                      <a:pt x="0" y="438"/>
                    </a:lnTo>
                    <a:lnTo>
                      <a:pt x="85" y="351"/>
                    </a:lnTo>
                    <a:lnTo>
                      <a:pt x="63" y="345"/>
                    </a:lnTo>
                    <a:lnTo>
                      <a:pt x="44" y="334"/>
                    </a:lnTo>
                    <a:lnTo>
                      <a:pt x="27" y="319"/>
                    </a:lnTo>
                    <a:lnTo>
                      <a:pt x="15" y="301"/>
                    </a:lnTo>
                    <a:lnTo>
                      <a:pt x="7" y="281"/>
                    </a:lnTo>
                    <a:lnTo>
                      <a:pt x="4" y="257"/>
                    </a:lnTo>
                    <a:lnTo>
                      <a:pt x="6" y="234"/>
                    </a:lnTo>
                    <a:lnTo>
                      <a:pt x="44" y="74"/>
                    </a:lnTo>
                    <a:lnTo>
                      <a:pt x="52" y="53"/>
                    </a:lnTo>
                    <a:lnTo>
                      <a:pt x="63" y="36"/>
                    </a:lnTo>
                    <a:lnTo>
                      <a:pt x="77" y="21"/>
                    </a:lnTo>
                    <a:lnTo>
                      <a:pt x="95" y="9"/>
                    </a:lnTo>
                    <a:lnTo>
                      <a:pt x="114" y="2"/>
                    </a:lnTo>
                    <a:lnTo>
                      <a:pt x="13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71" name="Group 16"/>
            <p:cNvGrpSpPr>
              <a:grpSpLocks noChangeAspect="1"/>
            </p:cNvGrpSpPr>
            <p:nvPr/>
          </p:nvGrpSpPr>
          <p:grpSpPr bwMode="auto">
            <a:xfrm>
              <a:off x="596845" y="5823027"/>
              <a:ext cx="162480" cy="186754"/>
              <a:chOff x="1039" y="1681"/>
              <a:chExt cx="1071" cy="1231"/>
            </a:xfrm>
            <a:solidFill>
              <a:schemeClr val="bg1">
                <a:lumMod val="85000"/>
              </a:schemeClr>
            </a:solidFill>
          </p:grpSpPr>
          <p:sp>
            <p:nvSpPr>
              <p:cNvPr id="75" name="Freeform 17"/>
              <p:cNvSpPr>
                <a:spLocks noEditPoints="1"/>
              </p:cNvSpPr>
              <p:nvPr/>
            </p:nvSpPr>
            <p:spPr bwMode="auto">
              <a:xfrm>
                <a:off x="1039" y="1681"/>
                <a:ext cx="1071" cy="1099"/>
              </a:xfrm>
              <a:custGeom>
                <a:avLst/>
                <a:gdLst>
                  <a:gd name="T0" fmla="*/ 3169 w 3212"/>
                  <a:gd name="T1" fmla="*/ 566 h 3298"/>
                  <a:gd name="T2" fmla="*/ 3035 w 3212"/>
                  <a:gd name="T3" fmla="*/ 475 h 3298"/>
                  <a:gd name="T4" fmla="*/ 2711 w 3212"/>
                  <a:gd name="T5" fmla="*/ 199 h 3298"/>
                  <a:gd name="T6" fmla="*/ 2384 w 3212"/>
                  <a:gd name="T7" fmla="*/ 19 h 3298"/>
                  <a:gd name="T8" fmla="*/ 2347 w 3212"/>
                  <a:gd name="T9" fmla="*/ 4 h 3298"/>
                  <a:gd name="T10" fmla="*/ 2278 w 3212"/>
                  <a:gd name="T11" fmla="*/ 47 h 3298"/>
                  <a:gd name="T12" fmla="*/ 2171 w 3212"/>
                  <a:gd name="T13" fmla="*/ 190 h 3298"/>
                  <a:gd name="T14" fmla="*/ 1698 w 3212"/>
                  <a:gd name="T15" fmla="*/ 610 h 3298"/>
                  <a:gd name="T16" fmla="*/ 716 w 3212"/>
                  <a:gd name="T17" fmla="*/ 1337 h 3298"/>
                  <a:gd name="T18" fmla="*/ 296 w 3212"/>
                  <a:gd name="T19" fmla="*/ 1713 h 3298"/>
                  <a:gd name="T20" fmla="*/ 59 w 3212"/>
                  <a:gd name="T21" fmla="*/ 2061 h 3298"/>
                  <a:gd name="T22" fmla="*/ 0 w 3212"/>
                  <a:gd name="T23" fmla="*/ 2479 h 3298"/>
                  <a:gd name="T24" fmla="*/ 29 w 3212"/>
                  <a:gd name="T25" fmla="*/ 2758 h 3298"/>
                  <a:gd name="T26" fmla="*/ 183 w 3212"/>
                  <a:gd name="T27" fmla="*/ 2915 h 3298"/>
                  <a:gd name="T28" fmla="*/ 615 w 3212"/>
                  <a:gd name="T29" fmla="*/ 3255 h 3298"/>
                  <a:gd name="T30" fmla="*/ 886 w 3212"/>
                  <a:gd name="T31" fmla="*/ 3291 h 3298"/>
                  <a:gd name="T32" fmla="*/ 1138 w 3212"/>
                  <a:gd name="T33" fmla="*/ 3171 h 3298"/>
                  <a:gd name="T34" fmla="*/ 1808 w 3212"/>
                  <a:gd name="T35" fmla="*/ 2600 h 3298"/>
                  <a:gd name="T36" fmla="*/ 2812 w 3212"/>
                  <a:gd name="T37" fmla="*/ 1724 h 3298"/>
                  <a:gd name="T38" fmla="*/ 3103 w 3212"/>
                  <a:gd name="T39" fmla="*/ 1438 h 3298"/>
                  <a:gd name="T40" fmla="*/ 3146 w 3212"/>
                  <a:gd name="T41" fmla="*/ 1401 h 3298"/>
                  <a:gd name="T42" fmla="*/ 3193 w 3212"/>
                  <a:gd name="T43" fmla="*/ 1183 h 3298"/>
                  <a:gd name="T44" fmla="*/ 3208 w 3212"/>
                  <a:gd name="T45" fmla="*/ 620 h 3298"/>
                  <a:gd name="T46" fmla="*/ 1001 w 3212"/>
                  <a:gd name="T47" fmla="*/ 3114 h 3298"/>
                  <a:gd name="T48" fmla="*/ 881 w 3212"/>
                  <a:gd name="T49" fmla="*/ 3066 h 3298"/>
                  <a:gd name="T50" fmla="*/ 844 w 3212"/>
                  <a:gd name="T51" fmla="*/ 2610 h 3298"/>
                  <a:gd name="T52" fmla="*/ 840 w 3212"/>
                  <a:gd name="T53" fmla="*/ 2398 h 3298"/>
                  <a:gd name="T54" fmla="*/ 401 w 3212"/>
                  <a:gd name="T55" fmla="*/ 2082 h 3298"/>
                  <a:gd name="T56" fmla="*/ 241 w 3212"/>
                  <a:gd name="T57" fmla="*/ 1969 h 3298"/>
                  <a:gd name="T58" fmla="*/ 752 w 3212"/>
                  <a:gd name="T59" fmla="*/ 2141 h 3298"/>
                  <a:gd name="T60" fmla="*/ 1034 w 3212"/>
                  <a:gd name="T61" fmla="*/ 2354 h 3298"/>
                  <a:gd name="T62" fmla="*/ 1418 w 3212"/>
                  <a:gd name="T63" fmla="*/ 2074 h 3298"/>
                  <a:gd name="T64" fmla="*/ 1624 w 3212"/>
                  <a:gd name="T65" fmla="*/ 1847 h 3298"/>
                  <a:gd name="T66" fmla="*/ 1420 w 3212"/>
                  <a:gd name="T67" fmla="*/ 1596 h 3298"/>
                  <a:gd name="T68" fmla="*/ 1082 w 3212"/>
                  <a:gd name="T69" fmla="*/ 1248 h 3298"/>
                  <a:gd name="T70" fmla="*/ 1614 w 3212"/>
                  <a:gd name="T71" fmla="*/ 825 h 3298"/>
                  <a:gd name="T72" fmla="*/ 2194 w 3212"/>
                  <a:gd name="T73" fmla="*/ 338 h 3298"/>
                  <a:gd name="T74" fmla="*/ 2374 w 3212"/>
                  <a:gd name="T75" fmla="*/ 118 h 3298"/>
                  <a:gd name="T76" fmla="*/ 2661 w 3212"/>
                  <a:gd name="T77" fmla="*/ 304 h 3298"/>
                  <a:gd name="T78" fmla="*/ 2993 w 3212"/>
                  <a:gd name="T79" fmla="*/ 603 h 3298"/>
                  <a:gd name="T80" fmla="*/ 2474 w 3212"/>
                  <a:gd name="T81" fmla="*/ 1257 h 3298"/>
                  <a:gd name="T82" fmla="*/ 1732 w 3212"/>
                  <a:gd name="T83" fmla="*/ 1951 h 3298"/>
                  <a:gd name="T84" fmla="*/ 1047 w 3212"/>
                  <a:gd name="T85" fmla="*/ 2462 h 3298"/>
                  <a:gd name="T86" fmla="*/ 1012 w 3212"/>
                  <a:gd name="T87" fmla="*/ 2472 h 3298"/>
                  <a:gd name="T88" fmla="*/ 3078 w 3212"/>
                  <a:gd name="T89" fmla="*/ 1147 h 3298"/>
                  <a:gd name="T90" fmla="*/ 3067 w 3212"/>
                  <a:gd name="T91" fmla="*/ 1301 h 3298"/>
                  <a:gd name="T92" fmla="*/ 3051 w 3212"/>
                  <a:gd name="T93" fmla="*/ 1343 h 3298"/>
                  <a:gd name="T94" fmla="*/ 3018 w 3212"/>
                  <a:gd name="T95" fmla="*/ 1366 h 3298"/>
                  <a:gd name="T96" fmla="*/ 2890 w 3212"/>
                  <a:gd name="T97" fmla="*/ 1493 h 3298"/>
                  <a:gd name="T98" fmla="*/ 1823 w 3212"/>
                  <a:gd name="T99" fmla="*/ 2434 h 3298"/>
                  <a:gd name="T100" fmla="*/ 1765 w 3212"/>
                  <a:gd name="T101" fmla="*/ 2231 h 3298"/>
                  <a:gd name="T102" fmla="*/ 1749 w 3212"/>
                  <a:gd name="T103" fmla="*/ 2105 h 3298"/>
                  <a:gd name="T104" fmla="*/ 2236 w 3212"/>
                  <a:gd name="T105" fmla="*/ 1651 h 3298"/>
                  <a:gd name="T106" fmla="*/ 3095 w 3212"/>
                  <a:gd name="T107" fmla="*/ 770 h 3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212" h="3298">
                    <a:moveTo>
                      <a:pt x="3208" y="620"/>
                    </a:moveTo>
                    <a:lnTo>
                      <a:pt x="3206" y="606"/>
                    </a:lnTo>
                    <a:lnTo>
                      <a:pt x="3192" y="581"/>
                    </a:lnTo>
                    <a:lnTo>
                      <a:pt x="3169" y="566"/>
                    </a:lnTo>
                    <a:lnTo>
                      <a:pt x="3143" y="561"/>
                    </a:lnTo>
                    <a:lnTo>
                      <a:pt x="3130" y="564"/>
                    </a:lnTo>
                    <a:lnTo>
                      <a:pt x="3101" y="533"/>
                    </a:lnTo>
                    <a:lnTo>
                      <a:pt x="3035" y="475"/>
                    </a:lnTo>
                    <a:lnTo>
                      <a:pt x="3003" y="448"/>
                    </a:lnTo>
                    <a:lnTo>
                      <a:pt x="2931" y="383"/>
                    </a:lnTo>
                    <a:lnTo>
                      <a:pt x="2786" y="258"/>
                    </a:lnTo>
                    <a:lnTo>
                      <a:pt x="2711" y="199"/>
                    </a:lnTo>
                    <a:lnTo>
                      <a:pt x="2651" y="148"/>
                    </a:lnTo>
                    <a:lnTo>
                      <a:pt x="2507" y="53"/>
                    </a:lnTo>
                    <a:lnTo>
                      <a:pt x="2432" y="24"/>
                    </a:lnTo>
                    <a:lnTo>
                      <a:pt x="2384" y="19"/>
                    </a:lnTo>
                    <a:lnTo>
                      <a:pt x="2363" y="20"/>
                    </a:lnTo>
                    <a:lnTo>
                      <a:pt x="2361" y="17"/>
                    </a:lnTo>
                    <a:lnTo>
                      <a:pt x="2358" y="14"/>
                    </a:lnTo>
                    <a:lnTo>
                      <a:pt x="2347" y="4"/>
                    </a:lnTo>
                    <a:lnTo>
                      <a:pt x="2320" y="0"/>
                    </a:lnTo>
                    <a:lnTo>
                      <a:pt x="2294" y="10"/>
                    </a:lnTo>
                    <a:lnTo>
                      <a:pt x="2278" y="32"/>
                    </a:lnTo>
                    <a:lnTo>
                      <a:pt x="2278" y="47"/>
                    </a:lnTo>
                    <a:lnTo>
                      <a:pt x="2276" y="62"/>
                    </a:lnTo>
                    <a:lnTo>
                      <a:pt x="2253" y="102"/>
                    </a:lnTo>
                    <a:lnTo>
                      <a:pt x="2199" y="163"/>
                    </a:lnTo>
                    <a:lnTo>
                      <a:pt x="2171" y="190"/>
                    </a:lnTo>
                    <a:lnTo>
                      <a:pt x="2102" y="260"/>
                    </a:lnTo>
                    <a:lnTo>
                      <a:pt x="1952" y="394"/>
                    </a:lnTo>
                    <a:lnTo>
                      <a:pt x="1878" y="459"/>
                    </a:lnTo>
                    <a:lnTo>
                      <a:pt x="1698" y="610"/>
                    </a:lnTo>
                    <a:lnTo>
                      <a:pt x="1326" y="897"/>
                    </a:lnTo>
                    <a:lnTo>
                      <a:pt x="1138" y="1036"/>
                    </a:lnTo>
                    <a:lnTo>
                      <a:pt x="969" y="1157"/>
                    </a:lnTo>
                    <a:lnTo>
                      <a:pt x="716" y="1337"/>
                    </a:lnTo>
                    <a:lnTo>
                      <a:pt x="553" y="1467"/>
                    </a:lnTo>
                    <a:lnTo>
                      <a:pt x="475" y="1536"/>
                    </a:lnTo>
                    <a:lnTo>
                      <a:pt x="415" y="1592"/>
                    </a:lnTo>
                    <a:lnTo>
                      <a:pt x="296" y="1713"/>
                    </a:lnTo>
                    <a:lnTo>
                      <a:pt x="186" y="1845"/>
                    </a:lnTo>
                    <a:lnTo>
                      <a:pt x="117" y="1951"/>
                    </a:lnTo>
                    <a:lnTo>
                      <a:pt x="77" y="2024"/>
                    </a:lnTo>
                    <a:lnTo>
                      <a:pt x="59" y="2061"/>
                    </a:lnTo>
                    <a:lnTo>
                      <a:pt x="44" y="2100"/>
                    </a:lnTo>
                    <a:lnTo>
                      <a:pt x="21" y="2181"/>
                    </a:lnTo>
                    <a:lnTo>
                      <a:pt x="2" y="2306"/>
                    </a:lnTo>
                    <a:lnTo>
                      <a:pt x="0" y="2479"/>
                    </a:lnTo>
                    <a:lnTo>
                      <a:pt x="12" y="2650"/>
                    </a:lnTo>
                    <a:lnTo>
                      <a:pt x="18" y="2732"/>
                    </a:lnTo>
                    <a:lnTo>
                      <a:pt x="19" y="2742"/>
                    </a:lnTo>
                    <a:lnTo>
                      <a:pt x="29" y="2758"/>
                    </a:lnTo>
                    <a:lnTo>
                      <a:pt x="49" y="2771"/>
                    </a:lnTo>
                    <a:lnTo>
                      <a:pt x="67" y="2770"/>
                    </a:lnTo>
                    <a:lnTo>
                      <a:pt x="101" y="2817"/>
                    </a:lnTo>
                    <a:lnTo>
                      <a:pt x="183" y="2915"/>
                    </a:lnTo>
                    <a:lnTo>
                      <a:pt x="278" y="3016"/>
                    </a:lnTo>
                    <a:lnTo>
                      <a:pt x="383" y="3109"/>
                    </a:lnTo>
                    <a:lnTo>
                      <a:pt x="497" y="3193"/>
                    </a:lnTo>
                    <a:lnTo>
                      <a:pt x="615" y="3255"/>
                    </a:lnTo>
                    <a:lnTo>
                      <a:pt x="704" y="3285"/>
                    </a:lnTo>
                    <a:lnTo>
                      <a:pt x="765" y="3297"/>
                    </a:lnTo>
                    <a:lnTo>
                      <a:pt x="825" y="3298"/>
                    </a:lnTo>
                    <a:lnTo>
                      <a:pt x="886" y="3291"/>
                    </a:lnTo>
                    <a:lnTo>
                      <a:pt x="916" y="3282"/>
                    </a:lnTo>
                    <a:lnTo>
                      <a:pt x="955" y="3271"/>
                    </a:lnTo>
                    <a:lnTo>
                      <a:pt x="1030" y="3236"/>
                    </a:lnTo>
                    <a:lnTo>
                      <a:pt x="1138" y="3171"/>
                    </a:lnTo>
                    <a:lnTo>
                      <a:pt x="1342" y="3009"/>
                    </a:lnTo>
                    <a:lnTo>
                      <a:pt x="1463" y="2899"/>
                    </a:lnTo>
                    <a:lnTo>
                      <a:pt x="1634" y="2748"/>
                    </a:lnTo>
                    <a:lnTo>
                      <a:pt x="1808" y="2600"/>
                    </a:lnTo>
                    <a:lnTo>
                      <a:pt x="2017" y="2424"/>
                    </a:lnTo>
                    <a:lnTo>
                      <a:pt x="2429" y="2066"/>
                    </a:lnTo>
                    <a:lnTo>
                      <a:pt x="2633" y="1884"/>
                    </a:lnTo>
                    <a:lnTo>
                      <a:pt x="2812" y="1724"/>
                    </a:lnTo>
                    <a:lnTo>
                      <a:pt x="2987" y="1560"/>
                    </a:lnTo>
                    <a:lnTo>
                      <a:pt x="3021" y="1530"/>
                    </a:lnTo>
                    <a:lnTo>
                      <a:pt x="3075" y="1478"/>
                    </a:lnTo>
                    <a:lnTo>
                      <a:pt x="3103" y="1438"/>
                    </a:lnTo>
                    <a:lnTo>
                      <a:pt x="3111" y="1416"/>
                    </a:lnTo>
                    <a:lnTo>
                      <a:pt x="3124" y="1415"/>
                    </a:lnTo>
                    <a:lnTo>
                      <a:pt x="3134" y="1409"/>
                    </a:lnTo>
                    <a:lnTo>
                      <a:pt x="3146" y="1401"/>
                    </a:lnTo>
                    <a:lnTo>
                      <a:pt x="3163" y="1378"/>
                    </a:lnTo>
                    <a:lnTo>
                      <a:pt x="3180" y="1337"/>
                    </a:lnTo>
                    <a:lnTo>
                      <a:pt x="3192" y="1241"/>
                    </a:lnTo>
                    <a:lnTo>
                      <a:pt x="3193" y="1183"/>
                    </a:lnTo>
                    <a:lnTo>
                      <a:pt x="3202" y="1042"/>
                    </a:lnTo>
                    <a:lnTo>
                      <a:pt x="3212" y="832"/>
                    </a:lnTo>
                    <a:lnTo>
                      <a:pt x="3212" y="691"/>
                    </a:lnTo>
                    <a:lnTo>
                      <a:pt x="3208" y="620"/>
                    </a:lnTo>
                    <a:close/>
                    <a:moveTo>
                      <a:pt x="1004" y="2495"/>
                    </a:moveTo>
                    <a:lnTo>
                      <a:pt x="998" y="2649"/>
                    </a:lnTo>
                    <a:lnTo>
                      <a:pt x="999" y="2958"/>
                    </a:lnTo>
                    <a:lnTo>
                      <a:pt x="1001" y="3114"/>
                    </a:lnTo>
                    <a:lnTo>
                      <a:pt x="942" y="3145"/>
                    </a:lnTo>
                    <a:lnTo>
                      <a:pt x="880" y="3170"/>
                    </a:lnTo>
                    <a:lnTo>
                      <a:pt x="884" y="3137"/>
                    </a:lnTo>
                    <a:lnTo>
                      <a:pt x="881" y="3066"/>
                    </a:lnTo>
                    <a:lnTo>
                      <a:pt x="868" y="2961"/>
                    </a:lnTo>
                    <a:lnTo>
                      <a:pt x="860" y="2895"/>
                    </a:lnTo>
                    <a:lnTo>
                      <a:pt x="850" y="2780"/>
                    </a:lnTo>
                    <a:lnTo>
                      <a:pt x="844" y="2610"/>
                    </a:lnTo>
                    <a:lnTo>
                      <a:pt x="850" y="2495"/>
                    </a:lnTo>
                    <a:lnTo>
                      <a:pt x="857" y="2439"/>
                    </a:lnTo>
                    <a:lnTo>
                      <a:pt x="856" y="2424"/>
                    </a:lnTo>
                    <a:lnTo>
                      <a:pt x="840" y="2398"/>
                    </a:lnTo>
                    <a:lnTo>
                      <a:pt x="828" y="2390"/>
                    </a:lnTo>
                    <a:lnTo>
                      <a:pt x="717" y="2318"/>
                    </a:lnTo>
                    <a:lnTo>
                      <a:pt x="506" y="2162"/>
                    </a:lnTo>
                    <a:lnTo>
                      <a:pt x="401" y="2082"/>
                    </a:lnTo>
                    <a:lnTo>
                      <a:pt x="382" y="2064"/>
                    </a:lnTo>
                    <a:lnTo>
                      <a:pt x="314" y="2010"/>
                    </a:lnTo>
                    <a:lnTo>
                      <a:pt x="264" y="1978"/>
                    </a:lnTo>
                    <a:lnTo>
                      <a:pt x="241" y="1969"/>
                    </a:lnTo>
                    <a:lnTo>
                      <a:pt x="294" y="1899"/>
                    </a:lnTo>
                    <a:lnTo>
                      <a:pt x="350" y="1830"/>
                    </a:lnTo>
                    <a:lnTo>
                      <a:pt x="510" y="1955"/>
                    </a:lnTo>
                    <a:lnTo>
                      <a:pt x="752" y="2141"/>
                    </a:lnTo>
                    <a:lnTo>
                      <a:pt x="909" y="2270"/>
                    </a:lnTo>
                    <a:lnTo>
                      <a:pt x="985" y="2338"/>
                    </a:lnTo>
                    <a:lnTo>
                      <a:pt x="999" y="2349"/>
                    </a:lnTo>
                    <a:lnTo>
                      <a:pt x="1034" y="2354"/>
                    </a:lnTo>
                    <a:lnTo>
                      <a:pt x="1053" y="2346"/>
                    </a:lnTo>
                    <a:lnTo>
                      <a:pt x="1132" y="2302"/>
                    </a:lnTo>
                    <a:lnTo>
                      <a:pt x="1280" y="2195"/>
                    </a:lnTo>
                    <a:lnTo>
                      <a:pt x="1418" y="2074"/>
                    </a:lnTo>
                    <a:lnTo>
                      <a:pt x="1548" y="1943"/>
                    </a:lnTo>
                    <a:lnTo>
                      <a:pt x="1610" y="1877"/>
                    </a:lnTo>
                    <a:lnTo>
                      <a:pt x="1617" y="1868"/>
                    </a:lnTo>
                    <a:lnTo>
                      <a:pt x="1624" y="1847"/>
                    </a:lnTo>
                    <a:lnTo>
                      <a:pt x="1626" y="1827"/>
                    </a:lnTo>
                    <a:lnTo>
                      <a:pt x="1617" y="1807"/>
                    </a:lnTo>
                    <a:lnTo>
                      <a:pt x="1610" y="1796"/>
                    </a:lnTo>
                    <a:lnTo>
                      <a:pt x="1420" y="1596"/>
                    </a:lnTo>
                    <a:lnTo>
                      <a:pt x="1231" y="1395"/>
                    </a:lnTo>
                    <a:lnTo>
                      <a:pt x="1201" y="1360"/>
                    </a:lnTo>
                    <a:lnTo>
                      <a:pt x="1132" y="1288"/>
                    </a:lnTo>
                    <a:lnTo>
                      <a:pt x="1082" y="1248"/>
                    </a:lnTo>
                    <a:lnTo>
                      <a:pt x="1056" y="1235"/>
                    </a:lnTo>
                    <a:lnTo>
                      <a:pt x="1244" y="1103"/>
                    </a:lnTo>
                    <a:lnTo>
                      <a:pt x="1430" y="964"/>
                    </a:lnTo>
                    <a:lnTo>
                      <a:pt x="1614" y="825"/>
                    </a:lnTo>
                    <a:lnTo>
                      <a:pt x="1885" y="607"/>
                    </a:lnTo>
                    <a:lnTo>
                      <a:pt x="2060" y="458"/>
                    </a:lnTo>
                    <a:lnTo>
                      <a:pt x="2145" y="380"/>
                    </a:lnTo>
                    <a:lnTo>
                      <a:pt x="2194" y="338"/>
                    </a:lnTo>
                    <a:lnTo>
                      <a:pt x="2299" y="235"/>
                    </a:lnTo>
                    <a:lnTo>
                      <a:pt x="2344" y="177"/>
                    </a:lnTo>
                    <a:lnTo>
                      <a:pt x="2367" y="138"/>
                    </a:lnTo>
                    <a:lnTo>
                      <a:pt x="2374" y="118"/>
                    </a:lnTo>
                    <a:lnTo>
                      <a:pt x="2422" y="140"/>
                    </a:lnTo>
                    <a:lnTo>
                      <a:pt x="2466" y="163"/>
                    </a:lnTo>
                    <a:lnTo>
                      <a:pt x="2534" y="206"/>
                    </a:lnTo>
                    <a:lnTo>
                      <a:pt x="2661" y="304"/>
                    </a:lnTo>
                    <a:lnTo>
                      <a:pt x="2721" y="354"/>
                    </a:lnTo>
                    <a:lnTo>
                      <a:pt x="2833" y="453"/>
                    </a:lnTo>
                    <a:lnTo>
                      <a:pt x="2944" y="554"/>
                    </a:lnTo>
                    <a:lnTo>
                      <a:pt x="2993" y="603"/>
                    </a:lnTo>
                    <a:lnTo>
                      <a:pt x="3048" y="646"/>
                    </a:lnTo>
                    <a:lnTo>
                      <a:pt x="2937" y="771"/>
                    </a:lnTo>
                    <a:lnTo>
                      <a:pt x="2708" y="1016"/>
                    </a:lnTo>
                    <a:lnTo>
                      <a:pt x="2474" y="1257"/>
                    </a:lnTo>
                    <a:lnTo>
                      <a:pt x="2233" y="1490"/>
                    </a:lnTo>
                    <a:lnTo>
                      <a:pt x="2112" y="1605"/>
                    </a:lnTo>
                    <a:lnTo>
                      <a:pt x="1987" y="1720"/>
                    </a:lnTo>
                    <a:lnTo>
                      <a:pt x="1732" y="1951"/>
                    </a:lnTo>
                    <a:lnTo>
                      <a:pt x="1467" y="2169"/>
                    </a:lnTo>
                    <a:lnTo>
                      <a:pt x="1261" y="2322"/>
                    </a:lnTo>
                    <a:lnTo>
                      <a:pt x="1120" y="2417"/>
                    </a:lnTo>
                    <a:lnTo>
                      <a:pt x="1047" y="2462"/>
                    </a:lnTo>
                    <a:lnTo>
                      <a:pt x="1047" y="2462"/>
                    </a:lnTo>
                    <a:lnTo>
                      <a:pt x="1047" y="2463"/>
                    </a:lnTo>
                    <a:lnTo>
                      <a:pt x="1033" y="2460"/>
                    </a:lnTo>
                    <a:lnTo>
                      <a:pt x="1012" y="2472"/>
                    </a:lnTo>
                    <a:lnTo>
                      <a:pt x="1005" y="2485"/>
                    </a:lnTo>
                    <a:lnTo>
                      <a:pt x="1004" y="2495"/>
                    </a:lnTo>
                    <a:close/>
                    <a:moveTo>
                      <a:pt x="3082" y="1081"/>
                    </a:moveTo>
                    <a:lnTo>
                      <a:pt x="3078" y="1147"/>
                    </a:lnTo>
                    <a:lnTo>
                      <a:pt x="3074" y="1213"/>
                    </a:lnTo>
                    <a:lnTo>
                      <a:pt x="3072" y="1247"/>
                    </a:lnTo>
                    <a:lnTo>
                      <a:pt x="3069" y="1280"/>
                    </a:lnTo>
                    <a:lnTo>
                      <a:pt x="3067" y="1301"/>
                    </a:lnTo>
                    <a:lnTo>
                      <a:pt x="3065" y="1316"/>
                    </a:lnTo>
                    <a:lnTo>
                      <a:pt x="3059" y="1320"/>
                    </a:lnTo>
                    <a:lnTo>
                      <a:pt x="3052" y="1334"/>
                    </a:lnTo>
                    <a:lnTo>
                      <a:pt x="3051" y="1343"/>
                    </a:lnTo>
                    <a:lnTo>
                      <a:pt x="3038" y="1349"/>
                    </a:lnTo>
                    <a:lnTo>
                      <a:pt x="3018" y="1372"/>
                    </a:lnTo>
                    <a:lnTo>
                      <a:pt x="3016" y="1389"/>
                    </a:lnTo>
                    <a:lnTo>
                      <a:pt x="3018" y="1366"/>
                    </a:lnTo>
                    <a:lnTo>
                      <a:pt x="3010" y="1369"/>
                    </a:lnTo>
                    <a:lnTo>
                      <a:pt x="2990" y="1393"/>
                    </a:lnTo>
                    <a:lnTo>
                      <a:pt x="2941" y="1444"/>
                    </a:lnTo>
                    <a:lnTo>
                      <a:pt x="2890" y="1493"/>
                    </a:lnTo>
                    <a:lnTo>
                      <a:pt x="2734" y="1637"/>
                    </a:lnTo>
                    <a:lnTo>
                      <a:pt x="2574" y="1779"/>
                    </a:lnTo>
                    <a:lnTo>
                      <a:pt x="2201" y="2110"/>
                    </a:lnTo>
                    <a:lnTo>
                      <a:pt x="1823" y="2434"/>
                    </a:lnTo>
                    <a:lnTo>
                      <a:pt x="1804" y="2451"/>
                    </a:lnTo>
                    <a:lnTo>
                      <a:pt x="1785" y="2467"/>
                    </a:lnTo>
                    <a:lnTo>
                      <a:pt x="1778" y="2349"/>
                    </a:lnTo>
                    <a:lnTo>
                      <a:pt x="1765" y="2231"/>
                    </a:lnTo>
                    <a:lnTo>
                      <a:pt x="1764" y="2181"/>
                    </a:lnTo>
                    <a:lnTo>
                      <a:pt x="1765" y="2130"/>
                    </a:lnTo>
                    <a:lnTo>
                      <a:pt x="1764" y="2118"/>
                    </a:lnTo>
                    <a:lnTo>
                      <a:pt x="1749" y="2105"/>
                    </a:lnTo>
                    <a:lnTo>
                      <a:pt x="1739" y="2103"/>
                    </a:lnTo>
                    <a:lnTo>
                      <a:pt x="1927" y="1936"/>
                    </a:lnTo>
                    <a:lnTo>
                      <a:pt x="2106" y="1769"/>
                    </a:lnTo>
                    <a:lnTo>
                      <a:pt x="2236" y="1651"/>
                    </a:lnTo>
                    <a:lnTo>
                      <a:pt x="2489" y="1406"/>
                    </a:lnTo>
                    <a:lnTo>
                      <a:pt x="2737" y="1157"/>
                    </a:lnTo>
                    <a:lnTo>
                      <a:pt x="2977" y="901"/>
                    </a:lnTo>
                    <a:lnTo>
                      <a:pt x="3095" y="770"/>
                    </a:lnTo>
                    <a:lnTo>
                      <a:pt x="3093" y="926"/>
                    </a:lnTo>
                    <a:lnTo>
                      <a:pt x="3082" y="10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6" name="Freeform 18"/>
              <p:cNvSpPr>
                <a:spLocks/>
              </p:cNvSpPr>
              <p:nvPr/>
            </p:nvSpPr>
            <p:spPr bwMode="auto">
              <a:xfrm>
                <a:off x="1398" y="2746"/>
                <a:ext cx="212" cy="132"/>
              </a:xfrm>
              <a:custGeom>
                <a:avLst/>
                <a:gdLst>
                  <a:gd name="T0" fmla="*/ 544 w 635"/>
                  <a:gd name="T1" fmla="*/ 0 h 398"/>
                  <a:gd name="T2" fmla="*/ 504 w 635"/>
                  <a:gd name="T3" fmla="*/ 18 h 398"/>
                  <a:gd name="T4" fmla="*/ 496 w 635"/>
                  <a:gd name="T5" fmla="*/ 52 h 398"/>
                  <a:gd name="T6" fmla="*/ 530 w 635"/>
                  <a:gd name="T7" fmla="*/ 177 h 398"/>
                  <a:gd name="T8" fmla="*/ 515 w 635"/>
                  <a:gd name="T9" fmla="*/ 226 h 398"/>
                  <a:gd name="T10" fmla="*/ 478 w 635"/>
                  <a:gd name="T11" fmla="*/ 262 h 398"/>
                  <a:gd name="T12" fmla="*/ 403 w 635"/>
                  <a:gd name="T13" fmla="*/ 291 h 398"/>
                  <a:gd name="T14" fmla="*/ 352 w 635"/>
                  <a:gd name="T15" fmla="*/ 272 h 398"/>
                  <a:gd name="T16" fmla="*/ 332 w 635"/>
                  <a:gd name="T17" fmla="*/ 226 h 398"/>
                  <a:gd name="T18" fmla="*/ 331 w 635"/>
                  <a:gd name="T19" fmla="*/ 198 h 398"/>
                  <a:gd name="T20" fmla="*/ 303 w 635"/>
                  <a:gd name="T21" fmla="*/ 164 h 398"/>
                  <a:gd name="T22" fmla="*/ 246 w 635"/>
                  <a:gd name="T23" fmla="*/ 180 h 398"/>
                  <a:gd name="T24" fmla="*/ 236 w 635"/>
                  <a:gd name="T25" fmla="*/ 209 h 398"/>
                  <a:gd name="T26" fmla="*/ 220 w 635"/>
                  <a:gd name="T27" fmla="*/ 268 h 398"/>
                  <a:gd name="T28" fmla="*/ 160 w 635"/>
                  <a:gd name="T29" fmla="*/ 310 h 398"/>
                  <a:gd name="T30" fmla="*/ 122 w 635"/>
                  <a:gd name="T31" fmla="*/ 304 h 398"/>
                  <a:gd name="T32" fmla="*/ 83 w 635"/>
                  <a:gd name="T33" fmla="*/ 270 h 398"/>
                  <a:gd name="T34" fmla="*/ 83 w 635"/>
                  <a:gd name="T35" fmla="*/ 182 h 398"/>
                  <a:gd name="T36" fmla="*/ 90 w 635"/>
                  <a:gd name="T37" fmla="*/ 149 h 398"/>
                  <a:gd name="T38" fmla="*/ 62 w 635"/>
                  <a:gd name="T39" fmla="*/ 126 h 398"/>
                  <a:gd name="T40" fmla="*/ 34 w 635"/>
                  <a:gd name="T41" fmla="*/ 139 h 398"/>
                  <a:gd name="T42" fmla="*/ 7 w 635"/>
                  <a:gd name="T43" fmla="*/ 193 h 398"/>
                  <a:gd name="T44" fmla="*/ 3 w 635"/>
                  <a:gd name="T45" fmla="*/ 268 h 398"/>
                  <a:gd name="T46" fmla="*/ 31 w 635"/>
                  <a:gd name="T47" fmla="*/ 336 h 398"/>
                  <a:gd name="T48" fmla="*/ 93 w 635"/>
                  <a:gd name="T49" fmla="*/ 383 h 398"/>
                  <a:gd name="T50" fmla="*/ 139 w 635"/>
                  <a:gd name="T51" fmla="*/ 398 h 398"/>
                  <a:gd name="T52" fmla="*/ 229 w 635"/>
                  <a:gd name="T53" fmla="*/ 383 h 398"/>
                  <a:gd name="T54" fmla="*/ 279 w 635"/>
                  <a:gd name="T55" fmla="*/ 339 h 398"/>
                  <a:gd name="T56" fmla="*/ 350 w 635"/>
                  <a:gd name="T57" fmla="*/ 379 h 398"/>
                  <a:gd name="T58" fmla="*/ 470 w 635"/>
                  <a:gd name="T59" fmla="*/ 375 h 398"/>
                  <a:gd name="T60" fmla="*/ 527 w 635"/>
                  <a:gd name="T61" fmla="*/ 350 h 398"/>
                  <a:gd name="T62" fmla="*/ 600 w 635"/>
                  <a:gd name="T63" fmla="*/ 271 h 398"/>
                  <a:gd name="T64" fmla="*/ 635 w 635"/>
                  <a:gd name="T65" fmla="*/ 166 h 398"/>
                  <a:gd name="T66" fmla="*/ 614 w 635"/>
                  <a:gd name="T67" fmla="*/ 64 h 398"/>
                  <a:gd name="T68" fmla="*/ 555 w 635"/>
                  <a:gd name="T69" fmla="*/ 6 h 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635" h="398">
                    <a:moveTo>
                      <a:pt x="555" y="6"/>
                    </a:moveTo>
                    <a:lnTo>
                      <a:pt x="544" y="0"/>
                    </a:lnTo>
                    <a:lnTo>
                      <a:pt x="521" y="3"/>
                    </a:lnTo>
                    <a:lnTo>
                      <a:pt x="504" y="18"/>
                    </a:lnTo>
                    <a:lnTo>
                      <a:pt x="495" y="39"/>
                    </a:lnTo>
                    <a:lnTo>
                      <a:pt x="496" y="52"/>
                    </a:lnTo>
                    <a:lnTo>
                      <a:pt x="514" y="113"/>
                    </a:lnTo>
                    <a:lnTo>
                      <a:pt x="530" y="177"/>
                    </a:lnTo>
                    <a:lnTo>
                      <a:pt x="527" y="202"/>
                    </a:lnTo>
                    <a:lnTo>
                      <a:pt x="515" y="226"/>
                    </a:lnTo>
                    <a:lnTo>
                      <a:pt x="494" y="251"/>
                    </a:lnTo>
                    <a:lnTo>
                      <a:pt x="478" y="262"/>
                    </a:lnTo>
                    <a:lnTo>
                      <a:pt x="453" y="278"/>
                    </a:lnTo>
                    <a:lnTo>
                      <a:pt x="403" y="291"/>
                    </a:lnTo>
                    <a:lnTo>
                      <a:pt x="370" y="284"/>
                    </a:lnTo>
                    <a:lnTo>
                      <a:pt x="352" y="272"/>
                    </a:lnTo>
                    <a:lnTo>
                      <a:pt x="339" y="252"/>
                    </a:lnTo>
                    <a:lnTo>
                      <a:pt x="332" y="226"/>
                    </a:lnTo>
                    <a:lnTo>
                      <a:pt x="332" y="209"/>
                    </a:lnTo>
                    <a:lnTo>
                      <a:pt x="331" y="198"/>
                    </a:lnTo>
                    <a:lnTo>
                      <a:pt x="324" y="180"/>
                    </a:lnTo>
                    <a:lnTo>
                      <a:pt x="303" y="164"/>
                    </a:lnTo>
                    <a:lnTo>
                      <a:pt x="268" y="164"/>
                    </a:lnTo>
                    <a:lnTo>
                      <a:pt x="246" y="180"/>
                    </a:lnTo>
                    <a:lnTo>
                      <a:pt x="237" y="198"/>
                    </a:lnTo>
                    <a:lnTo>
                      <a:pt x="236" y="209"/>
                    </a:lnTo>
                    <a:lnTo>
                      <a:pt x="233" y="231"/>
                    </a:lnTo>
                    <a:lnTo>
                      <a:pt x="220" y="268"/>
                    </a:lnTo>
                    <a:lnTo>
                      <a:pt x="196" y="297"/>
                    </a:lnTo>
                    <a:lnTo>
                      <a:pt x="160" y="310"/>
                    </a:lnTo>
                    <a:lnTo>
                      <a:pt x="137" y="307"/>
                    </a:lnTo>
                    <a:lnTo>
                      <a:pt x="122" y="304"/>
                    </a:lnTo>
                    <a:lnTo>
                      <a:pt x="102" y="294"/>
                    </a:lnTo>
                    <a:lnTo>
                      <a:pt x="83" y="270"/>
                    </a:lnTo>
                    <a:lnTo>
                      <a:pt x="76" y="228"/>
                    </a:lnTo>
                    <a:lnTo>
                      <a:pt x="83" y="182"/>
                    </a:lnTo>
                    <a:lnTo>
                      <a:pt x="88" y="162"/>
                    </a:lnTo>
                    <a:lnTo>
                      <a:pt x="90" y="149"/>
                    </a:lnTo>
                    <a:lnTo>
                      <a:pt x="80" y="131"/>
                    </a:lnTo>
                    <a:lnTo>
                      <a:pt x="62" y="126"/>
                    </a:lnTo>
                    <a:lnTo>
                      <a:pt x="43" y="130"/>
                    </a:lnTo>
                    <a:lnTo>
                      <a:pt x="34" y="139"/>
                    </a:lnTo>
                    <a:lnTo>
                      <a:pt x="23" y="157"/>
                    </a:lnTo>
                    <a:lnTo>
                      <a:pt x="7" y="193"/>
                    </a:lnTo>
                    <a:lnTo>
                      <a:pt x="0" y="232"/>
                    </a:lnTo>
                    <a:lnTo>
                      <a:pt x="3" y="268"/>
                    </a:lnTo>
                    <a:lnTo>
                      <a:pt x="13" y="304"/>
                    </a:lnTo>
                    <a:lnTo>
                      <a:pt x="31" y="336"/>
                    </a:lnTo>
                    <a:lnTo>
                      <a:pt x="59" y="362"/>
                    </a:lnTo>
                    <a:lnTo>
                      <a:pt x="93" y="383"/>
                    </a:lnTo>
                    <a:lnTo>
                      <a:pt x="113" y="390"/>
                    </a:lnTo>
                    <a:lnTo>
                      <a:pt x="139" y="398"/>
                    </a:lnTo>
                    <a:lnTo>
                      <a:pt x="187" y="398"/>
                    </a:lnTo>
                    <a:lnTo>
                      <a:pt x="229" y="383"/>
                    </a:lnTo>
                    <a:lnTo>
                      <a:pt x="265" y="356"/>
                    </a:lnTo>
                    <a:lnTo>
                      <a:pt x="279" y="339"/>
                    </a:lnTo>
                    <a:lnTo>
                      <a:pt x="299" y="356"/>
                    </a:lnTo>
                    <a:lnTo>
                      <a:pt x="350" y="379"/>
                    </a:lnTo>
                    <a:lnTo>
                      <a:pt x="409" y="386"/>
                    </a:lnTo>
                    <a:lnTo>
                      <a:pt x="470" y="375"/>
                    </a:lnTo>
                    <a:lnTo>
                      <a:pt x="502" y="362"/>
                    </a:lnTo>
                    <a:lnTo>
                      <a:pt x="527" y="350"/>
                    </a:lnTo>
                    <a:lnTo>
                      <a:pt x="567" y="316"/>
                    </a:lnTo>
                    <a:lnTo>
                      <a:pt x="600" y="271"/>
                    </a:lnTo>
                    <a:lnTo>
                      <a:pt x="623" y="221"/>
                    </a:lnTo>
                    <a:lnTo>
                      <a:pt x="635" y="166"/>
                    </a:lnTo>
                    <a:lnTo>
                      <a:pt x="632" y="113"/>
                    </a:lnTo>
                    <a:lnTo>
                      <a:pt x="614" y="64"/>
                    </a:lnTo>
                    <a:lnTo>
                      <a:pt x="581" y="23"/>
                    </a:lnTo>
                    <a:lnTo>
                      <a:pt x="555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7" name="Freeform 19"/>
              <p:cNvSpPr>
                <a:spLocks/>
              </p:cNvSpPr>
              <p:nvPr/>
            </p:nvSpPr>
            <p:spPr bwMode="auto">
              <a:xfrm>
                <a:off x="1655" y="2515"/>
                <a:ext cx="176" cy="179"/>
              </a:xfrm>
              <a:custGeom>
                <a:avLst/>
                <a:gdLst>
                  <a:gd name="T0" fmla="*/ 301 w 528"/>
                  <a:gd name="T1" fmla="*/ 1 h 538"/>
                  <a:gd name="T2" fmla="*/ 268 w 528"/>
                  <a:gd name="T3" fmla="*/ 27 h 538"/>
                  <a:gd name="T4" fmla="*/ 273 w 528"/>
                  <a:gd name="T5" fmla="*/ 82 h 538"/>
                  <a:gd name="T6" fmla="*/ 298 w 528"/>
                  <a:gd name="T7" fmla="*/ 95 h 538"/>
                  <a:gd name="T8" fmla="*/ 373 w 528"/>
                  <a:gd name="T9" fmla="*/ 112 h 538"/>
                  <a:gd name="T10" fmla="*/ 419 w 528"/>
                  <a:gd name="T11" fmla="*/ 145 h 538"/>
                  <a:gd name="T12" fmla="*/ 423 w 528"/>
                  <a:gd name="T13" fmla="*/ 191 h 538"/>
                  <a:gd name="T14" fmla="*/ 409 w 528"/>
                  <a:gd name="T15" fmla="*/ 220 h 538"/>
                  <a:gd name="T16" fmla="*/ 357 w 528"/>
                  <a:gd name="T17" fmla="*/ 265 h 538"/>
                  <a:gd name="T18" fmla="*/ 245 w 528"/>
                  <a:gd name="T19" fmla="*/ 269 h 538"/>
                  <a:gd name="T20" fmla="*/ 207 w 528"/>
                  <a:gd name="T21" fmla="*/ 256 h 538"/>
                  <a:gd name="T22" fmla="*/ 188 w 528"/>
                  <a:gd name="T23" fmla="*/ 250 h 538"/>
                  <a:gd name="T24" fmla="*/ 150 w 528"/>
                  <a:gd name="T25" fmla="*/ 268 h 538"/>
                  <a:gd name="T26" fmla="*/ 141 w 528"/>
                  <a:gd name="T27" fmla="*/ 324 h 538"/>
                  <a:gd name="T28" fmla="*/ 161 w 528"/>
                  <a:gd name="T29" fmla="*/ 341 h 538"/>
                  <a:gd name="T30" fmla="*/ 173 w 528"/>
                  <a:gd name="T31" fmla="*/ 347 h 538"/>
                  <a:gd name="T32" fmla="*/ 178 w 528"/>
                  <a:gd name="T33" fmla="*/ 348 h 538"/>
                  <a:gd name="T34" fmla="*/ 184 w 528"/>
                  <a:gd name="T35" fmla="*/ 351 h 538"/>
                  <a:gd name="T36" fmla="*/ 220 w 528"/>
                  <a:gd name="T37" fmla="*/ 367 h 538"/>
                  <a:gd name="T38" fmla="*/ 243 w 528"/>
                  <a:gd name="T39" fmla="*/ 399 h 538"/>
                  <a:gd name="T40" fmla="*/ 180 w 528"/>
                  <a:gd name="T41" fmla="*/ 443 h 538"/>
                  <a:gd name="T42" fmla="*/ 131 w 528"/>
                  <a:gd name="T43" fmla="*/ 456 h 538"/>
                  <a:gd name="T44" fmla="*/ 62 w 528"/>
                  <a:gd name="T45" fmla="*/ 456 h 538"/>
                  <a:gd name="T46" fmla="*/ 50 w 528"/>
                  <a:gd name="T47" fmla="*/ 443 h 538"/>
                  <a:gd name="T48" fmla="*/ 10 w 528"/>
                  <a:gd name="T49" fmla="*/ 446 h 538"/>
                  <a:gd name="T50" fmla="*/ 3 w 528"/>
                  <a:gd name="T51" fmla="*/ 475 h 538"/>
                  <a:gd name="T52" fmla="*/ 45 w 528"/>
                  <a:gd name="T53" fmla="*/ 525 h 538"/>
                  <a:gd name="T54" fmla="*/ 134 w 528"/>
                  <a:gd name="T55" fmla="*/ 538 h 538"/>
                  <a:gd name="T56" fmla="*/ 190 w 528"/>
                  <a:gd name="T57" fmla="*/ 528 h 538"/>
                  <a:gd name="T58" fmla="*/ 302 w 528"/>
                  <a:gd name="T59" fmla="*/ 465 h 538"/>
                  <a:gd name="T60" fmla="*/ 355 w 528"/>
                  <a:gd name="T61" fmla="*/ 383 h 538"/>
                  <a:gd name="T62" fmla="*/ 357 w 528"/>
                  <a:gd name="T63" fmla="*/ 366 h 538"/>
                  <a:gd name="T64" fmla="*/ 425 w 528"/>
                  <a:gd name="T65" fmla="*/ 341 h 538"/>
                  <a:gd name="T66" fmla="*/ 497 w 528"/>
                  <a:gd name="T67" fmla="*/ 271 h 538"/>
                  <a:gd name="T68" fmla="*/ 520 w 528"/>
                  <a:gd name="T69" fmla="*/ 220 h 538"/>
                  <a:gd name="T70" fmla="*/ 520 w 528"/>
                  <a:gd name="T71" fmla="*/ 127 h 538"/>
                  <a:gd name="T72" fmla="*/ 469 w 528"/>
                  <a:gd name="T73" fmla="*/ 53 h 538"/>
                  <a:gd name="T74" fmla="*/ 384 w 528"/>
                  <a:gd name="T75" fmla="*/ 9 h 538"/>
                  <a:gd name="T76" fmla="*/ 311 w 528"/>
                  <a:gd name="T77" fmla="*/ 0 h 5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28" h="538">
                    <a:moveTo>
                      <a:pt x="311" y="0"/>
                    </a:moveTo>
                    <a:lnTo>
                      <a:pt x="301" y="1"/>
                    </a:lnTo>
                    <a:lnTo>
                      <a:pt x="285" y="9"/>
                    </a:lnTo>
                    <a:lnTo>
                      <a:pt x="268" y="27"/>
                    </a:lnTo>
                    <a:lnTo>
                      <a:pt x="263" y="60"/>
                    </a:lnTo>
                    <a:lnTo>
                      <a:pt x="273" y="82"/>
                    </a:lnTo>
                    <a:lnTo>
                      <a:pt x="288" y="92"/>
                    </a:lnTo>
                    <a:lnTo>
                      <a:pt x="298" y="95"/>
                    </a:lnTo>
                    <a:lnTo>
                      <a:pt x="321" y="99"/>
                    </a:lnTo>
                    <a:lnTo>
                      <a:pt x="373" y="112"/>
                    </a:lnTo>
                    <a:lnTo>
                      <a:pt x="404" y="129"/>
                    </a:lnTo>
                    <a:lnTo>
                      <a:pt x="419" y="145"/>
                    </a:lnTo>
                    <a:lnTo>
                      <a:pt x="426" y="165"/>
                    </a:lnTo>
                    <a:lnTo>
                      <a:pt x="423" y="191"/>
                    </a:lnTo>
                    <a:lnTo>
                      <a:pt x="416" y="206"/>
                    </a:lnTo>
                    <a:lnTo>
                      <a:pt x="409" y="220"/>
                    </a:lnTo>
                    <a:lnTo>
                      <a:pt x="391" y="242"/>
                    </a:lnTo>
                    <a:lnTo>
                      <a:pt x="357" y="265"/>
                    </a:lnTo>
                    <a:lnTo>
                      <a:pt x="302" y="276"/>
                    </a:lnTo>
                    <a:lnTo>
                      <a:pt x="245" y="269"/>
                    </a:lnTo>
                    <a:lnTo>
                      <a:pt x="217" y="260"/>
                    </a:lnTo>
                    <a:lnTo>
                      <a:pt x="207" y="256"/>
                    </a:lnTo>
                    <a:lnTo>
                      <a:pt x="199" y="253"/>
                    </a:lnTo>
                    <a:lnTo>
                      <a:pt x="188" y="250"/>
                    </a:lnTo>
                    <a:lnTo>
                      <a:pt x="171" y="253"/>
                    </a:lnTo>
                    <a:lnTo>
                      <a:pt x="150" y="268"/>
                    </a:lnTo>
                    <a:lnTo>
                      <a:pt x="135" y="299"/>
                    </a:lnTo>
                    <a:lnTo>
                      <a:pt x="141" y="324"/>
                    </a:lnTo>
                    <a:lnTo>
                      <a:pt x="151" y="337"/>
                    </a:lnTo>
                    <a:lnTo>
                      <a:pt x="161" y="341"/>
                    </a:lnTo>
                    <a:lnTo>
                      <a:pt x="167" y="344"/>
                    </a:lnTo>
                    <a:lnTo>
                      <a:pt x="173" y="347"/>
                    </a:lnTo>
                    <a:lnTo>
                      <a:pt x="173" y="347"/>
                    </a:lnTo>
                    <a:lnTo>
                      <a:pt x="178" y="348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220" y="367"/>
                    </a:lnTo>
                    <a:lnTo>
                      <a:pt x="252" y="386"/>
                    </a:lnTo>
                    <a:lnTo>
                      <a:pt x="243" y="399"/>
                    </a:lnTo>
                    <a:lnTo>
                      <a:pt x="220" y="420"/>
                    </a:lnTo>
                    <a:lnTo>
                      <a:pt x="180" y="443"/>
                    </a:lnTo>
                    <a:lnTo>
                      <a:pt x="150" y="452"/>
                    </a:lnTo>
                    <a:lnTo>
                      <a:pt x="131" y="456"/>
                    </a:lnTo>
                    <a:lnTo>
                      <a:pt x="85" y="459"/>
                    </a:lnTo>
                    <a:lnTo>
                      <a:pt x="62" y="456"/>
                    </a:lnTo>
                    <a:lnTo>
                      <a:pt x="57" y="453"/>
                    </a:lnTo>
                    <a:lnTo>
                      <a:pt x="50" y="443"/>
                    </a:lnTo>
                    <a:lnTo>
                      <a:pt x="30" y="438"/>
                    </a:lnTo>
                    <a:lnTo>
                      <a:pt x="10" y="446"/>
                    </a:lnTo>
                    <a:lnTo>
                      <a:pt x="0" y="463"/>
                    </a:lnTo>
                    <a:lnTo>
                      <a:pt x="3" y="475"/>
                    </a:lnTo>
                    <a:lnTo>
                      <a:pt x="13" y="498"/>
                    </a:lnTo>
                    <a:lnTo>
                      <a:pt x="45" y="525"/>
                    </a:lnTo>
                    <a:lnTo>
                      <a:pt x="88" y="537"/>
                    </a:lnTo>
                    <a:lnTo>
                      <a:pt x="134" y="538"/>
                    </a:lnTo>
                    <a:lnTo>
                      <a:pt x="155" y="534"/>
                    </a:lnTo>
                    <a:lnTo>
                      <a:pt x="190" y="528"/>
                    </a:lnTo>
                    <a:lnTo>
                      <a:pt x="250" y="504"/>
                    </a:lnTo>
                    <a:lnTo>
                      <a:pt x="302" y="465"/>
                    </a:lnTo>
                    <a:lnTo>
                      <a:pt x="341" y="414"/>
                    </a:lnTo>
                    <a:lnTo>
                      <a:pt x="355" y="383"/>
                    </a:lnTo>
                    <a:lnTo>
                      <a:pt x="358" y="374"/>
                    </a:lnTo>
                    <a:lnTo>
                      <a:pt x="357" y="366"/>
                    </a:lnTo>
                    <a:lnTo>
                      <a:pt x="381" y="360"/>
                    </a:lnTo>
                    <a:lnTo>
                      <a:pt x="425" y="341"/>
                    </a:lnTo>
                    <a:lnTo>
                      <a:pt x="463" y="311"/>
                    </a:lnTo>
                    <a:lnTo>
                      <a:pt x="497" y="271"/>
                    </a:lnTo>
                    <a:lnTo>
                      <a:pt x="509" y="246"/>
                    </a:lnTo>
                    <a:lnTo>
                      <a:pt x="520" y="220"/>
                    </a:lnTo>
                    <a:lnTo>
                      <a:pt x="528" y="171"/>
                    </a:lnTo>
                    <a:lnTo>
                      <a:pt x="520" y="127"/>
                    </a:lnTo>
                    <a:lnTo>
                      <a:pt x="499" y="86"/>
                    </a:lnTo>
                    <a:lnTo>
                      <a:pt x="469" y="53"/>
                    </a:lnTo>
                    <a:lnTo>
                      <a:pt x="430" y="26"/>
                    </a:lnTo>
                    <a:lnTo>
                      <a:pt x="384" y="9"/>
                    </a:lnTo>
                    <a:lnTo>
                      <a:pt x="337" y="0"/>
                    </a:lnTo>
                    <a:lnTo>
                      <a:pt x="31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8" name="Freeform 20"/>
              <p:cNvSpPr>
                <a:spLocks/>
              </p:cNvSpPr>
              <p:nvPr/>
            </p:nvSpPr>
            <p:spPr bwMode="auto">
              <a:xfrm>
                <a:off x="1665" y="2702"/>
                <a:ext cx="205" cy="210"/>
              </a:xfrm>
              <a:custGeom>
                <a:avLst/>
                <a:gdLst>
                  <a:gd name="T0" fmla="*/ 388 w 613"/>
                  <a:gd name="T1" fmla="*/ 3 h 630"/>
                  <a:gd name="T2" fmla="*/ 357 w 613"/>
                  <a:gd name="T3" fmla="*/ 52 h 630"/>
                  <a:gd name="T4" fmla="*/ 381 w 613"/>
                  <a:gd name="T5" fmla="*/ 89 h 630"/>
                  <a:gd name="T6" fmla="*/ 466 w 613"/>
                  <a:gd name="T7" fmla="*/ 128 h 630"/>
                  <a:gd name="T8" fmla="*/ 511 w 613"/>
                  <a:gd name="T9" fmla="*/ 174 h 630"/>
                  <a:gd name="T10" fmla="*/ 506 w 613"/>
                  <a:gd name="T11" fmla="*/ 230 h 630"/>
                  <a:gd name="T12" fmla="*/ 486 w 613"/>
                  <a:gd name="T13" fmla="*/ 265 h 630"/>
                  <a:gd name="T14" fmla="*/ 431 w 613"/>
                  <a:gd name="T15" fmla="*/ 307 h 630"/>
                  <a:gd name="T16" fmla="*/ 349 w 613"/>
                  <a:gd name="T17" fmla="*/ 312 h 630"/>
                  <a:gd name="T18" fmla="*/ 257 w 613"/>
                  <a:gd name="T19" fmla="*/ 265 h 630"/>
                  <a:gd name="T20" fmla="*/ 253 w 613"/>
                  <a:gd name="T21" fmla="*/ 260 h 630"/>
                  <a:gd name="T22" fmla="*/ 239 w 613"/>
                  <a:gd name="T23" fmla="*/ 252 h 630"/>
                  <a:gd name="T24" fmla="*/ 198 w 613"/>
                  <a:gd name="T25" fmla="*/ 256 h 630"/>
                  <a:gd name="T26" fmla="*/ 175 w 613"/>
                  <a:gd name="T27" fmla="*/ 311 h 630"/>
                  <a:gd name="T28" fmla="*/ 188 w 613"/>
                  <a:gd name="T29" fmla="*/ 334 h 630"/>
                  <a:gd name="T30" fmla="*/ 214 w 613"/>
                  <a:gd name="T31" fmla="*/ 354 h 630"/>
                  <a:gd name="T32" fmla="*/ 256 w 613"/>
                  <a:gd name="T33" fmla="*/ 422 h 630"/>
                  <a:gd name="T34" fmla="*/ 224 w 613"/>
                  <a:gd name="T35" fmla="*/ 512 h 630"/>
                  <a:gd name="T36" fmla="*/ 180 w 613"/>
                  <a:gd name="T37" fmla="*/ 543 h 630"/>
                  <a:gd name="T38" fmla="*/ 119 w 613"/>
                  <a:gd name="T39" fmla="*/ 547 h 630"/>
                  <a:gd name="T40" fmla="*/ 72 w 613"/>
                  <a:gd name="T41" fmla="*/ 495 h 630"/>
                  <a:gd name="T42" fmla="*/ 51 w 613"/>
                  <a:gd name="T43" fmla="*/ 397 h 630"/>
                  <a:gd name="T44" fmla="*/ 37 w 613"/>
                  <a:gd name="T45" fmla="*/ 374 h 630"/>
                  <a:gd name="T46" fmla="*/ 5 w 613"/>
                  <a:gd name="T47" fmla="*/ 387 h 630"/>
                  <a:gd name="T48" fmla="*/ 0 w 613"/>
                  <a:gd name="T49" fmla="*/ 425 h 630"/>
                  <a:gd name="T50" fmla="*/ 13 w 613"/>
                  <a:gd name="T51" fmla="*/ 540 h 630"/>
                  <a:gd name="T52" fmla="*/ 66 w 613"/>
                  <a:gd name="T53" fmla="*/ 607 h 630"/>
                  <a:gd name="T54" fmla="*/ 131 w 613"/>
                  <a:gd name="T55" fmla="*/ 630 h 630"/>
                  <a:gd name="T56" fmla="*/ 220 w 613"/>
                  <a:gd name="T57" fmla="*/ 615 h 630"/>
                  <a:gd name="T58" fmla="*/ 263 w 613"/>
                  <a:gd name="T59" fmla="*/ 594 h 630"/>
                  <a:gd name="T60" fmla="*/ 329 w 613"/>
                  <a:gd name="T61" fmla="*/ 522 h 630"/>
                  <a:gd name="T62" fmla="*/ 352 w 613"/>
                  <a:gd name="T63" fmla="*/ 452 h 630"/>
                  <a:gd name="T64" fmla="*/ 352 w 613"/>
                  <a:gd name="T65" fmla="*/ 410 h 630"/>
                  <a:gd name="T66" fmla="*/ 446 w 613"/>
                  <a:gd name="T67" fmla="*/ 404 h 630"/>
                  <a:gd name="T68" fmla="*/ 555 w 613"/>
                  <a:gd name="T69" fmla="*/ 338 h 630"/>
                  <a:gd name="T70" fmla="*/ 594 w 613"/>
                  <a:gd name="T71" fmla="*/ 283 h 630"/>
                  <a:gd name="T72" fmla="*/ 613 w 613"/>
                  <a:gd name="T73" fmla="*/ 177 h 630"/>
                  <a:gd name="T74" fmla="*/ 574 w 613"/>
                  <a:gd name="T75" fmla="*/ 82 h 630"/>
                  <a:gd name="T76" fmla="*/ 489 w 613"/>
                  <a:gd name="T77" fmla="*/ 17 h 630"/>
                  <a:gd name="T78" fmla="*/ 404 w 613"/>
                  <a:gd name="T79" fmla="*/ 0 h 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13" h="630">
                    <a:moveTo>
                      <a:pt x="404" y="0"/>
                    </a:moveTo>
                    <a:lnTo>
                      <a:pt x="388" y="3"/>
                    </a:lnTo>
                    <a:lnTo>
                      <a:pt x="365" y="21"/>
                    </a:lnTo>
                    <a:lnTo>
                      <a:pt x="357" y="52"/>
                    </a:lnTo>
                    <a:lnTo>
                      <a:pt x="367" y="79"/>
                    </a:lnTo>
                    <a:lnTo>
                      <a:pt x="381" y="89"/>
                    </a:lnTo>
                    <a:lnTo>
                      <a:pt x="410" y="101"/>
                    </a:lnTo>
                    <a:lnTo>
                      <a:pt x="466" y="128"/>
                    </a:lnTo>
                    <a:lnTo>
                      <a:pt x="498" y="152"/>
                    </a:lnTo>
                    <a:lnTo>
                      <a:pt x="511" y="174"/>
                    </a:lnTo>
                    <a:lnTo>
                      <a:pt x="515" y="200"/>
                    </a:lnTo>
                    <a:lnTo>
                      <a:pt x="506" y="230"/>
                    </a:lnTo>
                    <a:lnTo>
                      <a:pt x="498" y="249"/>
                    </a:lnTo>
                    <a:lnTo>
                      <a:pt x="486" y="265"/>
                    </a:lnTo>
                    <a:lnTo>
                      <a:pt x="462" y="291"/>
                    </a:lnTo>
                    <a:lnTo>
                      <a:pt x="431" y="307"/>
                    </a:lnTo>
                    <a:lnTo>
                      <a:pt x="400" y="314"/>
                    </a:lnTo>
                    <a:lnTo>
                      <a:pt x="349" y="312"/>
                    </a:lnTo>
                    <a:lnTo>
                      <a:pt x="285" y="286"/>
                    </a:lnTo>
                    <a:lnTo>
                      <a:pt x="257" y="265"/>
                    </a:lnTo>
                    <a:lnTo>
                      <a:pt x="257" y="265"/>
                    </a:lnTo>
                    <a:lnTo>
                      <a:pt x="253" y="260"/>
                    </a:lnTo>
                    <a:lnTo>
                      <a:pt x="247" y="258"/>
                    </a:lnTo>
                    <a:lnTo>
                      <a:pt x="239" y="252"/>
                    </a:lnTo>
                    <a:lnTo>
                      <a:pt x="223" y="249"/>
                    </a:lnTo>
                    <a:lnTo>
                      <a:pt x="198" y="256"/>
                    </a:lnTo>
                    <a:lnTo>
                      <a:pt x="177" y="285"/>
                    </a:lnTo>
                    <a:lnTo>
                      <a:pt x="175" y="311"/>
                    </a:lnTo>
                    <a:lnTo>
                      <a:pt x="181" y="327"/>
                    </a:lnTo>
                    <a:lnTo>
                      <a:pt x="188" y="334"/>
                    </a:lnTo>
                    <a:lnTo>
                      <a:pt x="201" y="344"/>
                    </a:lnTo>
                    <a:lnTo>
                      <a:pt x="214" y="354"/>
                    </a:lnTo>
                    <a:lnTo>
                      <a:pt x="234" y="376"/>
                    </a:lnTo>
                    <a:lnTo>
                      <a:pt x="256" y="422"/>
                    </a:lnTo>
                    <a:lnTo>
                      <a:pt x="253" y="469"/>
                    </a:lnTo>
                    <a:lnTo>
                      <a:pt x="224" y="512"/>
                    </a:lnTo>
                    <a:lnTo>
                      <a:pt x="198" y="531"/>
                    </a:lnTo>
                    <a:lnTo>
                      <a:pt x="180" y="543"/>
                    </a:lnTo>
                    <a:lnTo>
                      <a:pt x="146" y="551"/>
                    </a:lnTo>
                    <a:lnTo>
                      <a:pt x="119" y="547"/>
                    </a:lnTo>
                    <a:lnTo>
                      <a:pt x="96" y="533"/>
                    </a:lnTo>
                    <a:lnTo>
                      <a:pt x="72" y="495"/>
                    </a:lnTo>
                    <a:lnTo>
                      <a:pt x="54" y="430"/>
                    </a:lnTo>
                    <a:lnTo>
                      <a:pt x="51" y="397"/>
                    </a:lnTo>
                    <a:lnTo>
                      <a:pt x="50" y="386"/>
                    </a:lnTo>
                    <a:lnTo>
                      <a:pt x="37" y="374"/>
                    </a:lnTo>
                    <a:lnTo>
                      <a:pt x="20" y="374"/>
                    </a:lnTo>
                    <a:lnTo>
                      <a:pt x="5" y="387"/>
                    </a:lnTo>
                    <a:lnTo>
                      <a:pt x="2" y="397"/>
                    </a:lnTo>
                    <a:lnTo>
                      <a:pt x="0" y="425"/>
                    </a:lnTo>
                    <a:lnTo>
                      <a:pt x="1" y="484"/>
                    </a:lnTo>
                    <a:lnTo>
                      <a:pt x="13" y="540"/>
                    </a:lnTo>
                    <a:lnTo>
                      <a:pt x="43" y="589"/>
                    </a:lnTo>
                    <a:lnTo>
                      <a:pt x="66" y="607"/>
                    </a:lnTo>
                    <a:lnTo>
                      <a:pt x="87" y="619"/>
                    </a:lnTo>
                    <a:lnTo>
                      <a:pt x="131" y="630"/>
                    </a:lnTo>
                    <a:lnTo>
                      <a:pt x="175" y="628"/>
                    </a:lnTo>
                    <a:lnTo>
                      <a:pt x="220" y="615"/>
                    </a:lnTo>
                    <a:lnTo>
                      <a:pt x="241" y="606"/>
                    </a:lnTo>
                    <a:lnTo>
                      <a:pt x="263" y="594"/>
                    </a:lnTo>
                    <a:lnTo>
                      <a:pt x="300" y="561"/>
                    </a:lnTo>
                    <a:lnTo>
                      <a:pt x="329" y="522"/>
                    </a:lnTo>
                    <a:lnTo>
                      <a:pt x="348" y="476"/>
                    </a:lnTo>
                    <a:lnTo>
                      <a:pt x="352" y="452"/>
                    </a:lnTo>
                    <a:lnTo>
                      <a:pt x="355" y="430"/>
                    </a:lnTo>
                    <a:lnTo>
                      <a:pt x="352" y="410"/>
                    </a:lnTo>
                    <a:lnTo>
                      <a:pt x="384" y="413"/>
                    </a:lnTo>
                    <a:lnTo>
                      <a:pt x="446" y="404"/>
                    </a:lnTo>
                    <a:lnTo>
                      <a:pt x="505" y="380"/>
                    </a:lnTo>
                    <a:lnTo>
                      <a:pt x="555" y="338"/>
                    </a:lnTo>
                    <a:lnTo>
                      <a:pt x="577" y="309"/>
                    </a:lnTo>
                    <a:lnTo>
                      <a:pt x="594" y="283"/>
                    </a:lnTo>
                    <a:lnTo>
                      <a:pt x="611" y="230"/>
                    </a:lnTo>
                    <a:lnTo>
                      <a:pt x="613" y="177"/>
                    </a:lnTo>
                    <a:lnTo>
                      <a:pt x="600" y="127"/>
                    </a:lnTo>
                    <a:lnTo>
                      <a:pt x="574" y="82"/>
                    </a:lnTo>
                    <a:lnTo>
                      <a:pt x="537" y="44"/>
                    </a:lnTo>
                    <a:lnTo>
                      <a:pt x="489" y="17"/>
                    </a:lnTo>
                    <a:lnTo>
                      <a:pt x="434" y="1"/>
                    </a:lnTo>
                    <a:lnTo>
                      <a:pt x="40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72" name="Group 31"/>
            <p:cNvGrpSpPr>
              <a:grpSpLocks noChangeAspect="1"/>
            </p:cNvGrpSpPr>
            <p:nvPr/>
          </p:nvGrpSpPr>
          <p:grpSpPr bwMode="auto">
            <a:xfrm>
              <a:off x="594443" y="5066831"/>
              <a:ext cx="167284" cy="203007"/>
              <a:chOff x="2647" y="1727"/>
              <a:chExt cx="192" cy="233"/>
            </a:xfrm>
            <a:solidFill>
              <a:schemeClr val="bg1">
                <a:lumMod val="85000"/>
              </a:schemeClr>
            </a:solidFill>
          </p:grpSpPr>
          <p:sp>
            <p:nvSpPr>
              <p:cNvPr id="73" name="Freeform 32"/>
              <p:cNvSpPr>
                <a:spLocks/>
              </p:cNvSpPr>
              <p:nvPr/>
            </p:nvSpPr>
            <p:spPr bwMode="auto">
              <a:xfrm>
                <a:off x="2699" y="1727"/>
                <a:ext cx="140" cy="152"/>
              </a:xfrm>
              <a:custGeom>
                <a:avLst/>
                <a:gdLst>
                  <a:gd name="T0" fmla="*/ 94 w 421"/>
                  <a:gd name="T1" fmla="*/ 455 h 455"/>
                  <a:gd name="T2" fmla="*/ 0 w 421"/>
                  <a:gd name="T3" fmla="*/ 362 h 455"/>
                  <a:gd name="T4" fmla="*/ 172 w 421"/>
                  <a:gd name="T5" fmla="*/ 191 h 455"/>
                  <a:gd name="T6" fmla="*/ 371 w 421"/>
                  <a:gd name="T7" fmla="*/ 1 h 455"/>
                  <a:gd name="T8" fmla="*/ 377 w 421"/>
                  <a:gd name="T9" fmla="*/ 0 h 455"/>
                  <a:gd name="T10" fmla="*/ 404 w 421"/>
                  <a:gd name="T11" fmla="*/ 4 h 455"/>
                  <a:gd name="T12" fmla="*/ 419 w 421"/>
                  <a:gd name="T13" fmla="*/ 21 h 455"/>
                  <a:gd name="T14" fmla="*/ 421 w 421"/>
                  <a:gd name="T15" fmla="*/ 37 h 455"/>
                  <a:gd name="T16" fmla="*/ 364 w 421"/>
                  <a:gd name="T17" fmla="*/ 120 h 455"/>
                  <a:gd name="T18" fmla="*/ 130 w 421"/>
                  <a:gd name="T19" fmla="*/ 410 h 455"/>
                  <a:gd name="T20" fmla="*/ 94 w 421"/>
                  <a:gd name="T21" fmla="*/ 455 h 4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21" h="455">
                    <a:moveTo>
                      <a:pt x="94" y="455"/>
                    </a:moveTo>
                    <a:lnTo>
                      <a:pt x="0" y="362"/>
                    </a:lnTo>
                    <a:lnTo>
                      <a:pt x="172" y="191"/>
                    </a:lnTo>
                    <a:lnTo>
                      <a:pt x="371" y="1"/>
                    </a:lnTo>
                    <a:lnTo>
                      <a:pt x="377" y="0"/>
                    </a:lnTo>
                    <a:lnTo>
                      <a:pt x="404" y="4"/>
                    </a:lnTo>
                    <a:lnTo>
                      <a:pt x="419" y="21"/>
                    </a:lnTo>
                    <a:lnTo>
                      <a:pt x="421" y="37"/>
                    </a:lnTo>
                    <a:lnTo>
                      <a:pt x="364" y="120"/>
                    </a:lnTo>
                    <a:lnTo>
                      <a:pt x="130" y="410"/>
                    </a:lnTo>
                    <a:lnTo>
                      <a:pt x="94" y="45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4" name="Freeform 33"/>
              <p:cNvSpPr>
                <a:spLocks/>
              </p:cNvSpPr>
              <p:nvPr/>
            </p:nvSpPr>
            <p:spPr bwMode="auto">
              <a:xfrm>
                <a:off x="2647" y="1856"/>
                <a:ext cx="76" cy="104"/>
              </a:xfrm>
              <a:custGeom>
                <a:avLst/>
                <a:gdLst>
                  <a:gd name="T0" fmla="*/ 22 w 226"/>
                  <a:gd name="T1" fmla="*/ 314 h 314"/>
                  <a:gd name="T2" fmla="*/ 21 w 226"/>
                  <a:gd name="T3" fmla="*/ 301 h 314"/>
                  <a:gd name="T4" fmla="*/ 37 w 226"/>
                  <a:gd name="T5" fmla="*/ 242 h 314"/>
                  <a:gd name="T6" fmla="*/ 63 w 226"/>
                  <a:gd name="T7" fmla="*/ 219 h 314"/>
                  <a:gd name="T8" fmla="*/ 90 w 226"/>
                  <a:gd name="T9" fmla="*/ 211 h 314"/>
                  <a:gd name="T10" fmla="*/ 107 w 226"/>
                  <a:gd name="T11" fmla="*/ 209 h 314"/>
                  <a:gd name="T12" fmla="*/ 125 w 226"/>
                  <a:gd name="T13" fmla="*/ 208 h 314"/>
                  <a:gd name="T14" fmla="*/ 153 w 226"/>
                  <a:gd name="T15" fmla="*/ 199 h 314"/>
                  <a:gd name="T16" fmla="*/ 188 w 226"/>
                  <a:gd name="T17" fmla="*/ 173 h 314"/>
                  <a:gd name="T18" fmla="*/ 223 w 226"/>
                  <a:gd name="T19" fmla="*/ 107 h 314"/>
                  <a:gd name="T20" fmla="*/ 226 w 226"/>
                  <a:gd name="T21" fmla="*/ 91 h 314"/>
                  <a:gd name="T22" fmla="*/ 132 w 226"/>
                  <a:gd name="T23" fmla="*/ 0 h 314"/>
                  <a:gd name="T24" fmla="*/ 96 w 226"/>
                  <a:gd name="T25" fmla="*/ 17 h 314"/>
                  <a:gd name="T26" fmla="*/ 44 w 226"/>
                  <a:gd name="T27" fmla="*/ 61 h 314"/>
                  <a:gd name="T28" fmla="*/ 13 w 226"/>
                  <a:gd name="T29" fmla="*/ 113 h 314"/>
                  <a:gd name="T30" fmla="*/ 0 w 226"/>
                  <a:gd name="T31" fmla="*/ 165 h 314"/>
                  <a:gd name="T32" fmla="*/ 2 w 226"/>
                  <a:gd name="T33" fmla="*/ 239 h 314"/>
                  <a:gd name="T34" fmla="*/ 19 w 226"/>
                  <a:gd name="T35" fmla="*/ 307 h 314"/>
                  <a:gd name="T36" fmla="*/ 22 w 226"/>
                  <a:gd name="T37" fmla="*/ 314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26" h="314">
                    <a:moveTo>
                      <a:pt x="22" y="314"/>
                    </a:moveTo>
                    <a:lnTo>
                      <a:pt x="21" y="301"/>
                    </a:lnTo>
                    <a:lnTo>
                      <a:pt x="37" y="242"/>
                    </a:lnTo>
                    <a:lnTo>
                      <a:pt x="63" y="219"/>
                    </a:lnTo>
                    <a:lnTo>
                      <a:pt x="90" y="211"/>
                    </a:lnTo>
                    <a:lnTo>
                      <a:pt x="107" y="209"/>
                    </a:lnTo>
                    <a:lnTo>
                      <a:pt x="125" y="208"/>
                    </a:lnTo>
                    <a:lnTo>
                      <a:pt x="153" y="199"/>
                    </a:lnTo>
                    <a:lnTo>
                      <a:pt x="188" y="173"/>
                    </a:lnTo>
                    <a:lnTo>
                      <a:pt x="223" y="107"/>
                    </a:lnTo>
                    <a:lnTo>
                      <a:pt x="226" y="91"/>
                    </a:lnTo>
                    <a:lnTo>
                      <a:pt x="132" y="0"/>
                    </a:lnTo>
                    <a:lnTo>
                      <a:pt x="96" y="17"/>
                    </a:lnTo>
                    <a:lnTo>
                      <a:pt x="44" y="61"/>
                    </a:lnTo>
                    <a:lnTo>
                      <a:pt x="13" y="113"/>
                    </a:lnTo>
                    <a:lnTo>
                      <a:pt x="0" y="165"/>
                    </a:lnTo>
                    <a:lnTo>
                      <a:pt x="2" y="239"/>
                    </a:lnTo>
                    <a:lnTo>
                      <a:pt x="19" y="307"/>
                    </a:lnTo>
                    <a:lnTo>
                      <a:pt x="22" y="3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25C88974-94E0-4512-857C-E58F58009E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8392" y="1316724"/>
            <a:ext cx="7575215" cy="4932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8140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409575" y="419993"/>
            <a:ext cx="11372850" cy="6018014"/>
          </a:xfrm>
          <a:prstGeom prst="rect">
            <a:avLst/>
          </a:prstGeom>
          <a:solidFill>
            <a:schemeClr val="bg1"/>
          </a:solidFill>
          <a:ln w="187325">
            <a:noFill/>
          </a:ln>
          <a:effectLst>
            <a:outerShdw blurRad="431800" dist="241300" dir="5400000" sx="97000" sy="97000" algn="t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2" latinLnBrk="0">
              <a:lnSpc>
                <a:spcPct val="150000"/>
              </a:lnSpc>
              <a:defRPr/>
            </a:pPr>
            <a:r>
              <a:rPr lang="en-US" altLang="ko-KR" sz="2400" b="1" kern="0" dirty="0">
                <a:solidFill>
                  <a:prstClr val="black">
                    <a:lumMod val="50000"/>
                    <a:lumOff val="50000"/>
                  </a:prstClr>
                </a:solidFill>
              </a:rPr>
              <a:t>1</a:t>
            </a:r>
            <a:r>
              <a:rPr lang="ko-KR" altLang="en-US" sz="2400" b="1" kern="0" dirty="0">
                <a:solidFill>
                  <a:prstClr val="black">
                    <a:lumMod val="50000"/>
                    <a:lumOff val="50000"/>
                  </a:prstClr>
                </a:solidFill>
              </a:rPr>
              <a:t>차 설계 </a:t>
            </a:r>
            <a:r>
              <a:rPr lang="en-US" altLang="ko-KR" sz="2400" b="1" kern="0" dirty="0">
                <a:solidFill>
                  <a:prstClr val="black">
                    <a:lumMod val="50000"/>
                    <a:lumOff val="50000"/>
                  </a:prstClr>
                </a:solidFill>
              </a:rPr>
              <a:t>- </a:t>
            </a:r>
            <a:r>
              <a:rPr lang="ko-KR" altLang="en-US" sz="2400" b="1" kern="0" dirty="0">
                <a:solidFill>
                  <a:prstClr val="black">
                    <a:lumMod val="50000"/>
                    <a:lumOff val="50000"/>
                  </a:prstClr>
                </a:solidFill>
              </a:rPr>
              <a:t>시퀀스 다이어그램 </a:t>
            </a:r>
            <a:r>
              <a:rPr lang="en-US" altLang="ko-KR" sz="2400" b="1" kern="0" dirty="0">
                <a:solidFill>
                  <a:prstClr val="black">
                    <a:lumMod val="50000"/>
                    <a:lumOff val="50000"/>
                  </a:prstClr>
                </a:solidFill>
              </a:rPr>
              <a:t>(</a:t>
            </a:r>
            <a:r>
              <a:rPr lang="ko-KR" altLang="en-US" sz="2400" b="1" kern="0" dirty="0">
                <a:solidFill>
                  <a:prstClr val="black">
                    <a:lumMod val="50000"/>
                    <a:lumOff val="50000"/>
                  </a:prstClr>
                </a:solidFill>
              </a:rPr>
              <a:t>물품 검색</a:t>
            </a:r>
            <a:r>
              <a:rPr lang="en-US" altLang="ko-KR" sz="2400" b="1" kern="0" dirty="0">
                <a:solidFill>
                  <a:prstClr val="black">
                    <a:lumMod val="50000"/>
                    <a:lumOff val="50000"/>
                  </a:prstClr>
                </a:solidFill>
              </a:rPr>
              <a:t>)</a:t>
            </a:r>
          </a:p>
          <a:p>
            <a:pPr lvl="2" latinLnBrk="0">
              <a:lnSpc>
                <a:spcPct val="150000"/>
              </a:lnSpc>
              <a:defRPr/>
            </a:pPr>
            <a:r>
              <a:rPr lang="ko-KR" altLang="en-US" sz="800" kern="0" dirty="0">
                <a:solidFill>
                  <a:prstClr val="white">
                    <a:lumMod val="75000"/>
                  </a:prstClr>
                </a:solidFill>
              </a:rPr>
              <a:t>전자 직거래 프로그램 구축</a:t>
            </a:r>
            <a:endParaRPr lang="ko-KR" altLang="en-US" sz="4400" kern="0" dirty="0">
              <a:solidFill>
                <a:prstClr val="white">
                  <a:lumMod val="75000"/>
                </a:prstClr>
              </a:solidFill>
            </a:endParaRPr>
          </a:p>
        </p:txBody>
      </p:sp>
      <p:grpSp>
        <p:nvGrpSpPr>
          <p:cNvPr id="63" name="그룹 62"/>
          <p:cNvGrpSpPr/>
          <p:nvPr/>
        </p:nvGrpSpPr>
        <p:grpSpPr>
          <a:xfrm>
            <a:off x="581527" y="419993"/>
            <a:ext cx="358273" cy="6018014"/>
            <a:chOff x="581527" y="419993"/>
            <a:chExt cx="358273" cy="6018014"/>
          </a:xfrm>
        </p:grpSpPr>
        <p:cxnSp>
          <p:nvCxnSpPr>
            <p:cNvPr id="64" name="직선 연결선 63"/>
            <p:cNvCxnSpPr/>
            <p:nvPr/>
          </p:nvCxnSpPr>
          <p:spPr>
            <a:xfrm>
              <a:off x="939800" y="419993"/>
              <a:ext cx="0" cy="6018014"/>
            </a:xfrm>
            <a:prstGeom prst="line">
              <a:avLst/>
            </a:prstGeom>
            <a:ln w="127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Freeform 9"/>
            <p:cNvSpPr>
              <a:spLocks/>
            </p:cNvSpPr>
            <p:nvPr/>
          </p:nvSpPr>
          <p:spPr bwMode="auto">
            <a:xfrm>
              <a:off x="612262" y="1494240"/>
              <a:ext cx="131646" cy="17373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66" name="Group 12"/>
            <p:cNvGrpSpPr>
              <a:grpSpLocks noChangeAspect="1"/>
            </p:cNvGrpSpPr>
            <p:nvPr/>
          </p:nvGrpSpPr>
          <p:grpSpPr bwMode="auto">
            <a:xfrm>
              <a:off x="581527" y="787428"/>
              <a:ext cx="193117" cy="153620"/>
              <a:chOff x="6124" y="305"/>
              <a:chExt cx="841" cy="669"/>
            </a:xfrm>
            <a:solidFill>
              <a:schemeClr val="tx1">
                <a:lumMod val="50000"/>
                <a:lumOff val="50000"/>
              </a:schemeClr>
            </a:solidFill>
          </p:grpSpPr>
          <p:sp>
            <p:nvSpPr>
              <p:cNvPr id="83" name="Freeform 13"/>
              <p:cNvSpPr>
                <a:spLocks/>
              </p:cNvSpPr>
              <p:nvPr/>
            </p:nvSpPr>
            <p:spPr bwMode="auto">
              <a:xfrm>
                <a:off x="6244" y="440"/>
                <a:ext cx="601" cy="534"/>
              </a:xfrm>
              <a:custGeom>
                <a:avLst/>
                <a:gdLst>
                  <a:gd name="T0" fmla="*/ 902 w 1802"/>
                  <a:gd name="T1" fmla="*/ 0 h 1602"/>
                  <a:gd name="T2" fmla="*/ 2 w 1802"/>
                  <a:gd name="T3" fmla="*/ 742 h 1602"/>
                  <a:gd name="T4" fmla="*/ 2 w 1802"/>
                  <a:gd name="T5" fmla="*/ 743 h 1602"/>
                  <a:gd name="T6" fmla="*/ 2 w 1802"/>
                  <a:gd name="T7" fmla="*/ 746 h 1602"/>
                  <a:gd name="T8" fmla="*/ 0 w 1802"/>
                  <a:gd name="T9" fmla="*/ 749 h 1602"/>
                  <a:gd name="T10" fmla="*/ 0 w 1802"/>
                  <a:gd name="T11" fmla="*/ 751 h 1602"/>
                  <a:gd name="T12" fmla="*/ 0 w 1802"/>
                  <a:gd name="T13" fmla="*/ 1501 h 1602"/>
                  <a:gd name="T14" fmla="*/ 2 w 1802"/>
                  <a:gd name="T15" fmla="*/ 1521 h 1602"/>
                  <a:gd name="T16" fmla="*/ 16 w 1802"/>
                  <a:gd name="T17" fmla="*/ 1557 h 1602"/>
                  <a:gd name="T18" fmla="*/ 30 w 1802"/>
                  <a:gd name="T19" fmla="*/ 1572 h 1602"/>
                  <a:gd name="T20" fmla="*/ 45 w 1802"/>
                  <a:gd name="T21" fmla="*/ 1586 h 1602"/>
                  <a:gd name="T22" fmla="*/ 81 w 1802"/>
                  <a:gd name="T23" fmla="*/ 1601 h 1602"/>
                  <a:gd name="T24" fmla="*/ 100 w 1802"/>
                  <a:gd name="T25" fmla="*/ 1602 h 1602"/>
                  <a:gd name="T26" fmla="*/ 702 w 1802"/>
                  <a:gd name="T27" fmla="*/ 1602 h 1602"/>
                  <a:gd name="T28" fmla="*/ 702 w 1802"/>
                  <a:gd name="T29" fmla="*/ 1001 h 1602"/>
                  <a:gd name="T30" fmla="*/ 1102 w 1802"/>
                  <a:gd name="T31" fmla="*/ 1001 h 1602"/>
                  <a:gd name="T32" fmla="*/ 1102 w 1802"/>
                  <a:gd name="T33" fmla="*/ 1602 h 1602"/>
                  <a:gd name="T34" fmla="*/ 1703 w 1802"/>
                  <a:gd name="T35" fmla="*/ 1602 h 1602"/>
                  <a:gd name="T36" fmla="*/ 1723 w 1802"/>
                  <a:gd name="T37" fmla="*/ 1601 h 1602"/>
                  <a:gd name="T38" fmla="*/ 1758 w 1802"/>
                  <a:gd name="T39" fmla="*/ 1586 h 1602"/>
                  <a:gd name="T40" fmla="*/ 1773 w 1802"/>
                  <a:gd name="T41" fmla="*/ 1572 h 1602"/>
                  <a:gd name="T42" fmla="*/ 1786 w 1802"/>
                  <a:gd name="T43" fmla="*/ 1557 h 1602"/>
                  <a:gd name="T44" fmla="*/ 1802 w 1802"/>
                  <a:gd name="T45" fmla="*/ 1521 h 1602"/>
                  <a:gd name="T46" fmla="*/ 1802 w 1802"/>
                  <a:gd name="T47" fmla="*/ 1501 h 1602"/>
                  <a:gd name="T48" fmla="*/ 1802 w 1802"/>
                  <a:gd name="T49" fmla="*/ 751 h 1602"/>
                  <a:gd name="T50" fmla="*/ 1802 w 1802"/>
                  <a:gd name="T51" fmla="*/ 745 h 1602"/>
                  <a:gd name="T52" fmla="*/ 1801 w 1802"/>
                  <a:gd name="T53" fmla="*/ 742 h 1602"/>
                  <a:gd name="T54" fmla="*/ 902 w 1802"/>
                  <a:gd name="T55" fmla="*/ 0 h 16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802" h="1602">
                    <a:moveTo>
                      <a:pt x="902" y="0"/>
                    </a:moveTo>
                    <a:lnTo>
                      <a:pt x="2" y="742"/>
                    </a:lnTo>
                    <a:lnTo>
                      <a:pt x="2" y="743"/>
                    </a:lnTo>
                    <a:lnTo>
                      <a:pt x="2" y="746"/>
                    </a:lnTo>
                    <a:lnTo>
                      <a:pt x="0" y="749"/>
                    </a:lnTo>
                    <a:lnTo>
                      <a:pt x="0" y="751"/>
                    </a:lnTo>
                    <a:lnTo>
                      <a:pt x="0" y="1501"/>
                    </a:lnTo>
                    <a:lnTo>
                      <a:pt x="2" y="1521"/>
                    </a:lnTo>
                    <a:lnTo>
                      <a:pt x="16" y="1557"/>
                    </a:lnTo>
                    <a:lnTo>
                      <a:pt x="30" y="1572"/>
                    </a:lnTo>
                    <a:lnTo>
                      <a:pt x="45" y="1586"/>
                    </a:lnTo>
                    <a:lnTo>
                      <a:pt x="81" y="1601"/>
                    </a:lnTo>
                    <a:lnTo>
                      <a:pt x="100" y="1602"/>
                    </a:lnTo>
                    <a:lnTo>
                      <a:pt x="702" y="1602"/>
                    </a:lnTo>
                    <a:lnTo>
                      <a:pt x="702" y="1001"/>
                    </a:lnTo>
                    <a:lnTo>
                      <a:pt x="1102" y="1001"/>
                    </a:lnTo>
                    <a:lnTo>
                      <a:pt x="1102" y="1602"/>
                    </a:lnTo>
                    <a:lnTo>
                      <a:pt x="1703" y="1602"/>
                    </a:lnTo>
                    <a:lnTo>
                      <a:pt x="1723" y="1601"/>
                    </a:lnTo>
                    <a:lnTo>
                      <a:pt x="1758" y="1586"/>
                    </a:lnTo>
                    <a:lnTo>
                      <a:pt x="1773" y="1572"/>
                    </a:lnTo>
                    <a:lnTo>
                      <a:pt x="1786" y="1557"/>
                    </a:lnTo>
                    <a:lnTo>
                      <a:pt x="1802" y="1521"/>
                    </a:lnTo>
                    <a:lnTo>
                      <a:pt x="1802" y="1501"/>
                    </a:lnTo>
                    <a:lnTo>
                      <a:pt x="1802" y="751"/>
                    </a:lnTo>
                    <a:lnTo>
                      <a:pt x="1802" y="745"/>
                    </a:lnTo>
                    <a:lnTo>
                      <a:pt x="1801" y="742"/>
                    </a:lnTo>
                    <a:lnTo>
                      <a:pt x="90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4" name="Freeform 14"/>
              <p:cNvSpPr>
                <a:spLocks/>
              </p:cNvSpPr>
              <p:nvPr/>
            </p:nvSpPr>
            <p:spPr bwMode="auto">
              <a:xfrm>
                <a:off x="6124" y="305"/>
                <a:ext cx="841" cy="394"/>
              </a:xfrm>
              <a:custGeom>
                <a:avLst/>
                <a:gdLst>
                  <a:gd name="T0" fmla="*/ 2505 w 2522"/>
                  <a:gd name="T1" fmla="*/ 978 h 1181"/>
                  <a:gd name="T2" fmla="*/ 2162 w 2522"/>
                  <a:gd name="T3" fmla="*/ 694 h 1181"/>
                  <a:gd name="T4" fmla="*/ 2162 w 2522"/>
                  <a:gd name="T5" fmla="*/ 54 h 1181"/>
                  <a:gd name="T6" fmla="*/ 2162 w 2522"/>
                  <a:gd name="T7" fmla="*/ 44 h 1181"/>
                  <a:gd name="T8" fmla="*/ 2155 w 2522"/>
                  <a:gd name="T9" fmla="*/ 26 h 1181"/>
                  <a:gd name="T10" fmla="*/ 2149 w 2522"/>
                  <a:gd name="T11" fmla="*/ 18 h 1181"/>
                  <a:gd name="T12" fmla="*/ 2141 w 2522"/>
                  <a:gd name="T13" fmla="*/ 13 h 1181"/>
                  <a:gd name="T14" fmla="*/ 2123 w 2522"/>
                  <a:gd name="T15" fmla="*/ 5 h 1181"/>
                  <a:gd name="T16" fmla="*/ 2113 w 2522"/>
                  <a:gd name="T17" fmla="*/ 5 h 1181"/>
                  <a:gd name="T18" fmla="*/ 1812 w 2522"/>
                  <a:gd name="T19" fmla="*/ 5 h 1181"/>
                  <a:gd name="T20" fmla="*/ 1802 w 2522"/>
                  <a:gd name="T21" fmla="*/ 5 h 1181"/>
                  <a:gd name="T22" fmla="*/ 1783 w 2522"/>
                  <a:gd name="T23" fmla="*/ 13 h 1181"/>
                  <a:gd name="T24" fmla="*/ 1776 w 2522"/>
                  <a:gd name="T25" fmla="*/ 18 h 1181"/>
                  <a:gd name="T26" fmla="*/ 1770 w 2522"/>
                  <a:gd name="T27" fmla="*/ 26 h 1181"/>
                  <a:gd name="T28" fmla="*/ 1763 w 2522"/>
                  <a:gd name="T29" fmla="*/ 44 h 1181"/>
                  <a:gd name="T30" fmla="*/ 1762 w 2522"/>
                  <a:gd name="T31" fmla="*/ 54 h 1181"/>
                  <a:gd name="T32" fmla="*/ 1762 w 2522"/>
                  <a:gd name="T33" fmla="*/ 360 h 1181"/>
                  <a:gd name="T34" fmla="*/ 1380 w 2522"/>
                  <a:gd name="T35" fmla="*/ 41 h 1181"/>
                  <a:gd name="T36" fmla="*/ 1354 w 2522"/>
                  <a:gd name="T37" fmla="*/ 23 h 1181"/>
                  <a:gd name="T38" fmla="*/ 1295 w 2522"/>
                  <a:gd name="T39" fmla="*/ 1 h 1181"/>
                  <a:gd name="T40" fmla="*/ 1262 w 2522"/>
                  <a:gd name="T41" fmla="*/ 0 h 1181"/>
                  <a:gd name="T42" fmla="*/ 1227 w 2522"/>
                  <a:gd name="T43" fmla="*/ 1 h 1181"/>
                  <a:gd name="T44" fmla="*/ 1168 w 2522"/>
                  <a:gd name="T45" fmla="*/ 23 h 1181"/>
                  <a:gd name="T46" fmla="*/ 1142 w 2522"/>
                  <a:gd name="T47" fmla="*/ 41 h 1181"/>
                  <a:gd name="T48" fmla="*/ 17 w 2522"/>
                  <a:gd name="T49" fmla="*/ 978 h 1181"/>
                  <a:gd name="T50" fmla="*/ 10 w 2522"/>
                  <a:gd name="T51" fmla="*/ 985 h 1181"/>
                  <a:gd name="T52" fmla="*/ 1 w 2522"/>
                  <a:gd name="T53" fmla="*/ 1001 h 1181"/>
                  <a:gd name="T54" fmla="*/ 0 w 2522"/>
                  <a:gd name="T55" fmla="*/ 1012 h 1181"/>
                  <a:gd name="T56" fmla="*/ 0 w 2522"/>
                  <a:gd name="T57" fmla="*/ 1023 h 1181"/>
                  <a:gd name="T58" fmla="*/ 6 w 2522"/>
                  <a:gd name="T59" fmla="*/ 1040 h 1181"/>
                  <a:gd name="T60" fmla="*/ 12 w 2522"/>
                  <a:gd name="T61" fmla="*/ 1048 h 1181"/>
                  <a:gd name="T62" fmla="*/ 108 w 2522"/>
                  <a:gd name="T63" fmla="*/ 1164 h 1181"/>
                  <a:gd name="T64" fmla="*/ 122 w 2522"/>
                  <a:gd name="T65" fmla="*/ 1177 h 1181"/>
                  <a:gd name="T66" fmla="*/ 141 w 2522"/>
                  <a:gd name="T67" fmla="*/ 1181 h 1181"/>
                  <a:gd name="T68" fmla="*/ 160 w 2522"/>
                  <a:gd name="T69" fmla="*/ 1181 h 1181"/>
                  <a:gd name="T70" fmla="*/ 179 w 2522"/>
                  <a:gd name="T71" fmla="*/ 1171 h 1181"/>
                  <a:gd name="T72" fmla="*/ 1262 w 2522"/>
                  <a:gd name="T73" fmla="*/ 268 h 1181"/>
                  <a:gd name="T74" fmla="*/ 2344 w 2522"/>
                  <a:gd name="T75" fmla="*/ 1171 h 1181"/>
                  <a:gd name="T76" fmla="*/ 2358 w 2522"/>
                  <a:gd name="T77" fmla="*/ 1180 h 1181"/>
                  <a:gd name="T78" fmla="*/ 2377 w 2522"/>
                  <a:gd name="T79" fmla="*/ 1181 h 1181"/>
                  <a:gd name="T80" fmla="*/ 2383 w 2522"/>
                  <a:gd name="T81" fmla="*/ 1181 h 1181"/>
                  <a:gd name="T82" fmla="*/ 2401 w 2522"/>
                  <a:gd name="T83" fmla="*/ 1177 h 1181"/>
                  <a:gd name="T84" fmla="*/ 2414 w 2522"/>
                  <a:gd name="T85" fmla="*/ 1164 h 1181"/>
                  <a:gd name="T86" fmla="*/ 2512 w 2522"/>
                  <a:gd name="T87" fmla="*/ 1048 h 1181"/>
                  <a:gd name="T88" fmla="*/ 2518 w 2522"/>
                  <a:gd name="T89" fmla="*/ 1040 h 1181"/>
                  <a:gd name="T90" fmla="*/ 2522 w 2522"/>
                  <a:gd name="T91" fmla="*/ 1023 h 1181"/>
                  <a:gd name="T92" fmla="*/ 2522 w 2522"/>
                  <a:gd name="T93" fmla="*/ 1012 h 1181"/>
                  <a:gd name="T94" fmla="*/ 2521 w 2522"/>
                  <a:gd name="T95" fmla="*/ 1001 h 1181"/>
                  <a:gd name="T96" fmla="*/ 2512 w 2522"/>
                  <a:gd name="T97" fmla="*/ 985 h 1181"/>
                  <a:gd name="T98" fmla="*/ 2505 w 2522"/>
                  <a:gd name="T99" fmla="*/ 978 h 1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522" h="1181">
                    <a:moveTo>
                      <a:pt x="2505" y="978"/>
                    </a:moveTo>
                    <a:lnTo>
                      <a:pt x="2162" y="694"/>
                    </a:lnTo>
                    <a:lnTo>
                      <a:pt x="2162" y="54"/>
                    </a:lnTo>
                    <a:lnTo>
                      <a:pt x="2162" y="44"/>
                    </a:lnTo>
                    <a:lnTo>
                      <a:pt x="2155" y="26"/>
                    </a:lnTo>
                    <a:lnTo>
                      <a:pt x="2149" y="18"/>
                    </a:lnTo>
                    <a:lnTo>
                      <a:pt x="2141" y="13"/>
                    </a:lnTo>
                    <a:lnTo>
                      <a:pt x="2123" y="5"/>
                    </a:lnTo>
                    <a:lnTo>
                      <a:pt x="2113" y="5"/>
                    </a:lnTo>
                    <a:lnTo>
                      <a:pt x="1812" y="5"/>
                    </a:lnTo>
                    <a:lnTo>
                      <a:pt x="1802" y="5"/>
                    </a:lnTo>
                    <a:lnTo>
                      <a:pt x="1783" y="13"/>
                    </a:lnTo>
                    <a:lnTo>
                      <a:pt x="1776" y="18"/>
                    </a:lnTo>
                    <a:lnTo>
                      <a:pt x="1770" y="26"/>
                    </a:lnTo>
                    <a:lnTo>
                      <a:pt x="1763" y="44"/>
                    </a:lnTo>
                    <a:lnTo>
                      <a:pt x="1762" y="54"/>
                    </a:lnTo>
                    <a:lnTo>
                      <a:pt x="1762" y="360"/>
                    </a:lnTo>
                    <a:lnTo>
                      <a:pt x="1380" y="41"/>
                    </a:lnTo>
                    <a:lnTo>
                      <a:pt x="1354" y="23"/>
                    </a:lnTo>
                    <a:lnTo>
                      <a:pt x="1295" y="1"/>
                    </a:lnTo>
                    <a:lnTo>
                      <a:pt x="1262" y="0"/>
                    </a:lnTo>
                    <a:lnTo>
                      <a:pt x="1227" y="1"/>
                    </a:lnTo>
                    <a:lnTo>
                      <a:pt x="1168" y="23"/>
                    </a:lnTo>
                    <a:lnTo>
                      <a:pt x="1142" y="41"/>
                    </a:lnTo>
                    <a:lnTo>
                      <a:pt x="17" y="978"/>
                    </a:lnTo>
                    <a:lnTo>
                      <a:pt x="10" y="985"/>
                    </a:lnTo>
                    <a:lnTo>
                      <a:pt x="1" y="1001"/>
                    </a:lnTo>
                    <a:lnTo>
                      <a:pt x="0" y="1012"/>
                    </a:lnTo>
                    <a:lnTo>
                      <a:pt x="0" y="1023"/>
                    </a:lnTo>
                    <a:lnTo>
                      <a:pt x="6" y="1040"/>
                    </a:lnTo>
                    <a:lnTo>
                      <a:pt x="12" y="1048"/>
                    </a:lnTo>
                    <a:lnTo>
                      <a:pt x="108" y="1164"/>
                    </a:lnTo>
                    <a:lnTo>
                      <a:pt x="122" y="1177"/>
                    </a:lnTo>
                    <a:lnTo>
                      <a:pt x="141" y="1181"/>
                    </a:lnTo>
                    <a:lnTo>
                      <a:pt x="160" y="1181"/>
                    </a:lnTo>
                    <a:lnTo>
                      <a:pt x="179" y="1171"/>
                    </a:lnTo>
                    <a:lnTo>
                      <a:pt x="1262" y="268"/>
                    </a:lnTo>
                    <a:lnTo>
                      <a:pt x="2344" y="1171"/>
                    </a:lnTo>
                    <a:lnTo>
                      <a:pt x="2358" y="1180"/>
                    </a:lnTo>
                    <a:lnTo>
                      <a:pt x="2377" y="1181"/>
                    </a:lnTo>
                    <a:lnTo>
                      <a:pt x="2383" y="1181"/>
                    </a:lnTo>
                    <a:lnTo>
                      <a:pt x="2401" y="1177"/>
                    </a:lnTo>
                    <a:lnTo>
                      <a:pt x="2414" y="1164"/>
                    </a:lnTo>
                    <a:lnTo>
                      <a:pt x="2512" y="1048"/>
                    </a:lnTo>
                    <a:lnTo>
                      <a:pt x="2518" y="1040"/>
                    </a:lnTo>
                    <a:lnTo>
                      <a:pt x="2522" y="1023"/>
                    </a:lnTo>
                    <a:lnTo>
                      <a:pt x="2522" y="1012"/>
                    </a:lnTo>
                    <a:lnTo>
                      <a:pt x="2521" y="1001"/>
                    </a:lnTo>
                    <a:lnTo>
                      <a:pt x="2512" y="985"/>
                    </a:lnTo>
                    <a:lnTo>
                      <a:pt x="2505" y="97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67" name="Freeform 36"/>
            <p:cNvSpPr>
              <a:spLocks noEditPoints="1"/>
            </p:cNvSpPr>
            <p:nvPr/>
          </p:nvSpPr>
          <p:spPr bwMode="auto">
            <a:xfrm>
              <a:off x="625397" y="4336406"/>
              <a:ext cx="105376" cy="177233"/>
            </a:xfrm>
            <a:custGeom>
              <a:avLst/>
              <a:gdLst>
                <a:gd name="T0" fmla="*/ 937 w 1926"/>
                <a:gd name="T1" fmla="*/ 3639 h 4045"/>
                <a:gd name="T2" fmla="*/ 893 w 1926"/>
                <a:gd name="T3" fmla="*/ 3665 h 4045"/>
                <a:gd name="T4" fmla="*/ 863 w 1926"/>
                <a:gd name="T5" fmla="*/ 3712 h 4045"/>
                <a:gd name="T6" fmla="*/ 851 w 1926"/>
                <a:gd name="T7" fmla="*/ 3772 h 4045"/>
                <a:gd name="T8" fmla="*/ 863 w 1926"/>
                <a:gd name="T9" fmla="*/ 3832 h 4045"/>
                <a:gd name="T10" fmla="*/ 893 w 1926"/>
                <a:gd name="T11" fmla="*/ 3878 h 4045"/>
                <a:gd name="T12" fmla="*/ 937 w 1926"/>
                <a:gd name="T13" fmla="*/ 3905 h 4045"/>
                <a:gd name="T14" fmla="*/ 988 w 1926"/>
                <a:gd name="T15" fmla="*/ 3905 h 4045"/>
                <a:gd name="T16" fmla="*/ 1033 w 1926"/>
                <a:gd name="T17" fmla="*/ 3878 h 4045"/>
                <a:gd name="T18" fmla="*/ 1064 w 1926"/>
                <a:gd name="T19" fmla="*/ 3832 h 4045"/>
                <a:gd name="T20" fmla="*/ 1075 w 1926"/>
                <a:gd name="T21" fmla="*/ 3772 h 4045"/>
                <a:gd name="T22" fmla="*/ 1064 w 1926"/>
                <a:gd name="T23" fmla="*/ 3712 h 4045"/>
                <a:gd name="T24" fmla="*/ 1033 w 1926"/>
                <a:gd name="T25" fmla="*/ 3665 h 4045"/>
                <a:gd name="T26" fmla="*/ 988 w 1926"/>
                <a:gd name="T27" fmla="*/ 3639 h 4045"/>
                <a:gd name="T28" fmla="*/ 156 w 1926"/>
                <a:gd name="T29" fmla="*/ 434 h 4045"/>
                <a:gd name="T30" fmla="*/ 1770 w 1926"/>
                <a:gd name="T31" fmla="*/ 3540 h 4045"/>
                <a:gd name="T32" fmla="*/ 156 w 1926"/>
                <a:gd name="T33" fmla="*/ 434 h 4045"/>
                <a:gd name="T34" fmla="*/ 716 w 1926"/>
                <a:gd name="T35" fmla="*/ 200 h 4045"/>
                <a:gd name="T36" fmla="*/ 701 w 1926"/>
                <a:gd name="T37" fmla="*/ 217 h 4045"/>
                <a:gd name="T38" fmla="*/ 701 w 1926"/>
                <a:gd name="T39" fmla="*/ 243 h 4045"/>
                <a:gd name="T40" fmla="*/ 716 w 1926"/>
                <a:gd name="T41" fmla="*/ 260 h 4045"/>
                <a:gd name="T42" fmla="*/ 1199 w 1926"/>
                <a:gd name="T43" fmla="*/ 262 h 4045"/>
                <a:gd name="T44" fmla="*/ 1218 w 1926"/>
                <a:gd name="T45" fmla="*/ 254 h 4045"/>
                <a:gd name="T46" fmla="*/ 1226 w 1926"/>
                <a:gd name="T47" fmla="*/ 230 h 4045"/>
                <a:gd name="T48" fmla="*/ 1218 w 1926"/>
                <a:gd name="T49" fmla="*/ 207 h 4045"/>
                <a:gd name="T50" fmla="*/ 1199 w 1926"/>
                <a:gd name="T51" fmla="*/ 197 h 4045"/>
                <a:gd name="T52" fmla="*/ 224 w 1926"/>
                <a:gd name="T53" fmla="*/ 0 h 4045"/>
                <a:gd name="T54" fmla="*/ 1738 w 1926"/>
                <a:gd name="T55" fmla="*/ 4 h 4045"/>
                <a:gd name="T56" fmla="*/ 1805 w 1926"/>
                <a:gd name="T57" fmla="*/ 31 h 4045"/>
                <a:gd name="T58" fmla="*/ 1860 w 1926"/>
                <a:gd name="T59" fmla="*/ 81 h 4045"/>
                <a:gd name="T60" fmla="*/ 1900 w 1926"/>
                <a:gd name="T61" fmla="*/ 148 h 4045"/>
                <a:gd name="T62" fmla="*/ 1923 w 1926"/>
                <a:gd name="T63" fmla="*/ 229 h 4045"/>
                <a:gd name="T64" fmla="*/ 1926 w 1926"/>
                <a:gd name="T65" fmla="*/ 3772 h 4045"/>
                <a:gd name="T66" fmla="*/ 1915 w 1926"/>
                <a:gd name="T67" fmla="*/ 3857 h 4045"/>
                <a:gd name="T68" fmla="*/ 1882 w 1926"/>
                <a:gd name="T69" fmla="*/ 3932 h 4045"/>
                <a:gd name="T70" fmla="*/ 1834 w 1926"/>
                <a:gd name="T71" fmla="*/ 3992 h 4045"/>
                <a:gd name="T72" fmla="*/ 1773 w 1926"/>
                <a:gd name="T73" fmla="*/ 4032 h 4045"/>
                <a:gd name="T74" fmla="*/ 1702 w 1926"/>
                <a:gd name="T75" fmla="*/ 4045 h 4045"/>
                <a:gd name="T76" fmla="*/ 188 w 1926"/>
                <a:gd name="T77" fmla="*/ 4041 h 4045"/>
                <a:gd name="T78" fmla="*/ 122 w 1926"/>
                <a:gd name="T79" fmla="*/ 4014 h 4045"/>
                <a:gd name="T80" fmla="*/ 66 w 1926"/>
                <a:gd name="T81" fmla="*/ 3964 h 4045"/>
                <a:gd name="T82" fmla="*/ 25 w 1926"/>
                <a:gd name="T83" fmla="*/ 3897 h 4045"/>
                <a:gd name="T84" fmla="*/ 3 w 1926"/>
                <a:gd name="T85" fmla="*/ 3816 h 4045"/>
                <a:gd name="T86" fmla="*/ 0 w 1926"/>
                <a:gd name="T87" fmla="*/ 273 h 4045"/>
                <a:gd name="T88" fmla="*/ 12 w 1926"/>
                <a:gd name="T89" fmla="*/ 188 h 4045"/>
                <a:gd name="T90" fmla="*/ 43 w 1926"/>
                <a:gd name="T91" fmla="*/ 113 h 4045"/>
                <a:gd name="T92" fmla="*/ 92 w 1926"/>
                <a:gd name="T93" fmla="*/ 53 h 4045"/>
                <a:gd name="T94" fmla="*/ 154 w 1926"/>
                <a:gd name="T95" fmla="*/ 13 h 4045"/>
                <a:gd name="T96" fmla="*/ 224 w 1926"/>
                <a:gd name="T97" fmla="*/ 0 h 4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26" h="4045">
                  <a:moveTo>
                    <a:pt x="963" y="3636"/>
                  </a:moveTo>
                  <a:lnTo>
                    <a:pt x="937" y="3639"/>
                  </a:lnTo>
                  <a:lnTo>
                    <a:pt x="914" y="3649"/>
                  </a:lnTo>
                  <a:lnTo>
                    <a:pt x="893" y="3665"/>
                  </a:lnTo>
                  <a:lnTo>
                    <a:pt x="876" y="3686"/>
                  </a:lnTo>
                  <a:lnTo>
                    <a:pt x="863" y="3712"/>
                  </a:lnTo>
                  <a:lnTo>
                    <a:pt x="854" y="3741"/>
                  </a:lnTo>
                  <a:lnTo>
                    <a:pt x="851" y="3772"/>
                  </a:lnTo>
                  <a:lnTo>
                    <a:pt x="854" y="3804"/>
                  </a:lnTo>
                  <a:lnTo>
                    <a:pt x="863" y="3832"/>
                  </a:lnTo>
                  <a:lnTo>
                    <a:pt x="876" y="3857"/>
                  </a:lnTo>
                  <a:lnTo>
                    <a:pt x="893" y="3878"/>
                  </a:lnTo>
                  <a:lnTo>
                    <a:pt x="914" y="3894"/>
                  </a:lnTo>
                  <a:lnTo>
                    <a:pt x="937" y="3905"/>
                  </a:lnTo>
                  <a:lnTo>
                    <a:pt x="963" y="3909"/>
                  </a:lnTo>
                  <a:lnTo>
                    <a:pt x="988" y="3905"/>
                  </a:lnTo>
                  <a:lnTo>
                    <a:pt x="1013" y="3894"/>
                  </a:lnTo>
                  <a:lnTo>
                    <a:pt x="1033" y="3878"/>
                  </a:lnTo>
                  <a:lnTo>
                    <a:pt x="1051" y="3857"/>
                  </a:lnTo>
                  <a:lnTo>
                    <a:pt x="1064" y="3832"/>
                  </a:lnTo>
                  <a:lnTo>
                    <a:pt x="1072" y="3804"/>
                  </a:lnTo>
                  <a:lnTo>
                    <a:pt x="1075" y="3772"/>
                  </a:lnTo>
                  <a:lnTo>
                    <a:pt x="1072" y="3741"/>
                  </a:lnTo>
                  <a:lnTo>
                    <a:pt x="1064" y="3712"/>
                  </a:lnTo>
                  <a:lnTo>
                    <a:pt x="1051" y="3686"/>
                  </a:lnTo>
                  <a:lnTo>
                    <a:pt x="1033" y="3665"/>
                  </a:lnTo>
                  <a:lnTo>
                    <a:pt x="1013" y="3649"/>
                  </a:lnTo>
                  <a:lnTo>
                    <a:pt x="988" y="3639"/>
                  </a:lnTo>
                  <a:lnTo>
                    <a:pt x="963" y="3636"/>
                  </a:lnTo>
                  <a:close/>
                  <a:moveTo>
                    <a:pt x="156" y="434"/>
                  </a:moveTo>
                  <a:lnTo>
                    <a:pt x="156" y="3540"/>
                  </a:lnTo>
                  <a:lnTo>
                    <a:pt x="1770" y="3540"/>
                  </a:lnTo>
                  <a:lnTo>
                    <a:pt x="1770" y="434"/>
                  </a:lnTo>
                  <a:lnTo>
                    <a:pt x="156" y="434"/>
                  </a:lnTo>
                  <a:close/>
                  <a:moveTo>
                    <a:pt x="727" y="197"/>
                  </a:moveTo>
                  <a:lnTo>
                    <a:pt x="716" y="200"/>
                  </a:lnTo>
                  <a:lnTo>
                    <a:pt x="707" y="207"/>
                  </a:lnTo>
                  <a:lnTo>
                    <a:pt x="701" y="217"/>
                  </a:lnTo>
                  <a:lnTo>
                    <a:pt x="699" y="230"/>
                  </a:lnTo>
                  <a:lnTo>
                    <a:pt x="701" y="243"/>
                  </a:lnTo>
                  <a:lnTo>
                    <a:pt x="707" y="254"/>
                  </a:lnTo>
                  <a:lnTo>
                    <a:pt x="716" y="260"/>
                  </a:lnTo>
                  <a:lnTo>
                    <a:pt x="727" y="262"/>
                  </a:lnTo>
                  <a:lnTo>
                    <a:pt x="1199" y="262"/>
                  </a:lnTo>
                  <a:lnTo>
                    <a:pt x="1210" y="260"/>
                  </a:lnTo>
                  <a:lnTo>
                    <a:pt x="1218" y="254"/>
                  </a:lnTo>
                  <a:lnTo>
                    <a:pt x="1224" y="243"/>
                  </a:lnTo>
                  <a:lnTo>
                    <a:pt x="1226" y="230"/>
                  </a:lnTo>
                  <a:lnTo>
                    <a:pt x="1224" y="217"/>
                  </a:lnTo>
                  <a:lnTo>
                    <a:pt x="1218" y="207"/>
                  </a:lnTo>
                  <a:lnTo>
                    <a:pt x="1210" y="200"/>
                  </a:lnTo>
                  <a:lnTo>
                    <a:pt x="1199" y="197"/>
                  </a:lnTo>
                  <a:lnTo>
                    <a:pt x="727" y="197"/>
                  </a:lnTo>
                  <a:close/>
                  <a:moveTo>
                    <a:pt x="224" y="0"/>
                  </a:moveTo>
                  <a:lnTo>
                    <a:pt x="1702" y="0"/>
                  </a:lnTo>
                  <a:lnTo>
                    <a:pt x="1738" y="4"/>
                  </a:lnTo>
                  <a:lnTo>
                    <a:pt x="1773" y="13"/>
                  </a:lnTo>
                  <a:lnTo>
                    <a:pt x="1805" y="31"/>
                  </a:lnTo>
                  <a:lnTo>
                    <a:pt x="1834" y="53"/>
                  </a:lnTo>
                  <a:lnTo>
                    <a:pt x="1860" y="81"/>
                  </a:lnTo>
                  <a:lnTo>
                    <a:pt x="1882" y="113"/>
                  </a:lnTo>
                  <a:lnTo>
                    <a:pt x="1900" y="148"/>
                  </a:lnTo>
                  <a:lnTo>
                    <a:pt x="1915" y="188"/>
                  </a:lnTo>
                  <a:lnTo>
                    <a:pt x="1923" y="229"/>
                  </a:lnTo>
                  <a:lnTo>
                    <a:pt x="1926" y="273"/>
                  </a:lnTo>
                  <a:lnTo>
                    <a:pt x="1926" y="3772"/>
                  </a:lnTo>
                  <a:lnTo>
                    <a:pt x="1923" y="3816"/>
                  </a:lnTo>
                  <a:lnTo>
                    <a:pt x="1915" y="3857"/>
                  </a:lnTo>
                  <a:lnTo>
                    <a:pt x="1900" y="3897"/>
                  </a:lnTo>
                  <a:lnTo>
                    <a:pt x="1882" y="3932"/>
                  </a:lnTo>
                  <a:lnTo>
                    <a:pt x="1860" y="3964"/>
                  </a:lnTo>
                  <a:lnTo>
                    <a:pt x="1834" y="3992"/>
                  </a:lnTo>
                  <a:lnTo>
                    <a:pt x="1805" y="4014"/>
                  </a:lnTo>
                  <a:lnTo>
                    <a:pt x="1773" y="4032"/>
                  </a:lnTo>
                  <a:lnTo>
                    <a:pt x="1738" y="4041"/>
                  </a:lnTo>
                  <a:lnTo>
                    <a:pt x="1702" y="4045"/>
                  </a:lnTo>
                  <a:lnTo>
                    <a:pt x="224" y="4045"/>
                  </a:lnTo>
                  <a:lnTo>
                    <a:pt x="188" y="4041"/>
                  </a:lnTo>
                  <a:lnTo>
                    <a:pt x="154" y="4032"/>
                  </a:lnTo>
                  <a:lnTo>
                    <a:pt x="122" y="4014"/>
                  </a:lnTo>
                  <a:lnTo>
                    <a:pt x="92" y="3992"/>
                  </a:lnTo>
                  <a:lnTo>
                    <a:pt x="66" y="3964"/>
                  </a:lnTo>
                  <a:lnTo>
                    <a:pt x="43" y="3932"/>
                  </a:lnTo>
                  <a:lnTo>
                    <a:pt x="25" y="3897"/>
                  </a:lnTo>
                  <a:lnTo>
                    <a:pt x="12" y="3857"/>
                  </a:lnTo>
                  <a:lnTo>
                    <a:pt x="3" y="3816"/>
                  </a:lnTo>
                  <a:lnTo>
                    <a:pt x="0" y="3772"/>
                  </a:lnTo>
                  <a:lnTo>
                    <a:pt x="0" y="273"/>
                  </a:lnTo>
                  <a:lnTo>
                    <a:pt x="3" y="229"/>
                  </a:lnTo>
                  <a:lnTo>
                    <a:pt x="12" y="188"/>
                  </a:lnTo>
                  <a:lnTo>
                    <a:pt x="25" y="148"/>
                  </a:lnTo>
                  <a:lnTo>
                    <a:pt x="43" y="113"/>
                  </a:lnTo>
                  <a:lnTo>
                    <a:pt x="66" y="81"/>
                  </a:lnTo>
                  <a:lnTo>
                    <a:pt x="92" y="53"/>
                  </a:lnTo>
                  <a:lnTo>
                    <a:pt x="122" y="31"/>
                  </a:lnTo>
                  <a:lnTo>
                    <a:pt x="154" y="13"/>
                  </a:lnTo>
                  <a:lnTo>
                    <a:pt x="188" y="4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8" name="자유형 67"/>
            <p:cNvSpPr>
              <a:spLocks/>
            </p:cNvSpPr>
            <p:nvPr/>
          </p:nvSpPr>
          <p:spPr bwMode="auto">
            <a:xfrm>
              <a:off x="598771" y="3644382"/>
              <a:ext cx="158629" cy="138832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9" name="Freeform 6"/>
            <p:cNvSpPr>
              <a:spLocks/>
            </p:cNvSpPr>
            <p:nvPr/>
          </p:nvSpPr>
          <p:spPr bwMode="auto">
            <a:xfrm rot="10800000" flipH="1" flipV="1">
              <a:off x="597941" y="2949079"/>
              <a:ext cx="160288" cy="142111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70" name="Group 20"/>
            <p:cNvGrpSpPr>
              <a:grpSpLocks noChangeAspect="1"/>
            </p:cNvGrpSpPr>
            <p:nvPr/>
          </p:nvGrpSpPr>
          <p:grpSpPr bwMode="auto">
            <a:xfrm>
              <a:off x="614039" y="2221163"/>
              <a:ext cx="128093" cy="174724"/>
              <a:chOff x="2597" y="4163"/>
              <a:chExt cx="217" cy="296"/>
            </a:xfrm>
            <a:solidFill>
              <a:schemeClr val="bg1">
                <a:lumMod val="85000"/>
              </a:schemeClr>
            </a:solidFill>
          </p:grpSpPr>
          <p:sp>
            <p:nvSpPr>
              <p:cNvPr id="79" name="Freeform 22"/>
              <p:cNvSpPr>
                <a:spLocks noEditPoints="1"/>
              </p:cNvSpPr>
              <p:nvPr/>
            </p:nvSpPr>
            <p:spPr bwMode="auto">
              <a:xfrm>
                <a:off x="2630" y="4163"/>
                <a:ext cx="151" cy="176"/>
              </a:xfrm>
              <a:custGeom>
                <a:avLst/>
                <a:gdLst>
                  <a:gd name="T0" fmla="*/ 410 w 1662"/>
                  <a:gd name="T1" fmla="*/ 645 h 1942"/>
                  <a:gd name="T2" fmla="*/ 309 w 1662"/>
                  <a:gd name="T3" fmla="*/ 847 h 1942"/>
                  <a:gd name="T4" fmla="*/ 255 w 1662"/>
                  <a:gd name="T5" fmla="*/ 1023 h 1942"/>
                  <a:gd name="T6" fmla="*/ 263 w 1662"/>
                  <a:gd name="T7" fmla="*/ 1206 h 1942"/>
                  <a:gd name="T8" fmla="*/ 347 w 1662"/>
                  <a:gd name="T9" fmla="*/ 1429 h 1942"/>
                  <a:gd name="T10" fmla="*/ 476 w 1662"/>
                  <a:gd name="T11" fmla="*/ 1620 h 1942"/>
                  <a:gd name="T12" fmla="*/ 638 w 1662"/>
                  <a:gd name="T13" fmla="*/ 1753 h 1942"/>
                  <a:gd name="T14" fmla="*/ 825 w 1662"/>
                  <a:gd name="T15" fmla="*/ 1803 h 1942"/>
                  <a:gd name="T16" fmla="*/ 1013 w 1662"/>
                  <a:gd name="T17" fmla="*/ 1753 h 1942"/>
                  <a:gd name="T18" fmla="*/ 1176 w 1662"/>
                  <a:gd name="T19" fmla="*/ 1619 h 1942"/>
                  <a:gd name="T20" fmla="*/ 1305 w 1662"/>
                  <a:gd name="T21" fmla="*/ 1428 h 1942"/>
                  <a:gd name="T22" fmla="*/ 1388 w 1662"/>
                  <a:gd name="T23" fmla="*/ 1205 h 1942"/>
                  <a:gd name="T24" fmla="*/ 1418 w 1662"/>
                  <a:gd name="T25" fmla="*/ 974 h 1942"/>
                  <a:gd name="T26" fmla="*/ 1266 w 1662"/>
                  <a:gd name="T27" fmla="*/ 836 h 1942"/>
                  <a:gd name="T28" fmla="*/ 1012 w 1662"/>
                  <a:gd name="T29" fmla="*/ 794 h 1942"/>
                  <a:gd name="T30" fmla="*/ 806 w 1662"/>
                  <a:gd name="T31" fmla="*/ 713 h 1942"/>
                  <a:gd name="T32" fmla="*/ 646 w 1662"/>
                  <a:gd name="T33" fmla="*/ 610 h 1942"/>
                  <a:gd name="T34" fmla="*/ 526 w 1662"/>
                  <a:gd name="T35" fmla="*/ 499 h 1942"/>
                  <a:gd name="T36" fmla="*/ 944 w 1662"/>
                  <a:gd name="T37" fmla="*/ 23 h 1942"/>
                  <a:gd name="T38" fmla="*/ 1152 w 1662"/>
                  <a:gd name="T39" fmla="*/ 118 h 1942"/>
                  <a:gd name="T40" fmla="*/ 1271 w 1662"/>
                  <a:gd name="T41" fmla="*/ 205 h 1942"/>
                  <a:gd name="T42" fmla="*/ 1388 w 1662"/>
                  <a:gd name="T43" fmla="*/ 323 h 1942"/>
                  <a:gd name="T44" fmla="*/ 1455 w 1662"/>
                  <a:gd name="T45" fmla="*/ 429 h 1942"/>
                  <a:gd name="T46" fmla="*/ 1524 w 1662"/>
                  <a:gd name="T47" fmla="*/ 626 h 1942"/>
                  <a:gd name="T48" fmla="*/ 1555 w 1662"/>
                  <a:gd name="T49" fmla="*/ 892 h 1942"/>
                  <a:gd name="T50" fmla="*/ 1619 w 1662"/>
                  <a:gd name="T51" fmla="*/ 939 h 1942"/>
                  <a:gd name="T52" fmla="*/ 1657 w 1662"/>
                  <a:gd name="T53" fmla="*/ 1032 h 1942"/>
                  <a:gd name="T54" fmla="*/ 1655 w 1662"/>
                  <a:gd name="T55" fmla="*/ 1183 h 1942"/>
                  <a:gd name="T56" fmla="*/ 1611 w 1662"/>
                  <a:gd name="T57" fmla="*/ 1304 h 1942"/>
                  <a:gd name="T58" fmla="*/ 1537 w 1662"/>
                  <a:gd name="T59" fmla="*/ 1372 h 1942"/>
                  <a:gd name="T60" fmla="*/ 1445 w 1662"/>
                  <a:gd name="T61" fmla="*/ 1454 h 1942"/>
                  <a:gd name="T62" fmla="*/ 1313 w 1662"/>
                  <a:gd name="T63" fmla="*/ 1670 h 1942"/>
                  <a:gd name="T64" fmla="*/ 1141 w 1662"/>
                  <a:gd name="T65" fmla="*/ 1836 h 1942"/>
                  <a:gd name="T66" fmla="*/ 937 w 1662"/>
                  <a:gd name="T67" fmla="*/ 1930 h 1942"/>
                  <a:gd name="T68" fmla="*/ 714 w 1662"/>
                  <a:gd name="T69" fmla="*/ 1930 h 1942"/>
                  <a:gd name="T70" fmla="*/ 510 w 1662"/>
                  <a:gd name="T71" fmla="*/ 1836 h 1942"/>
                  <a:gd name="T72" fmla="*/ 337 w 1662"/>
                  <a:gd name="T73" fmla="*/ 1669 h 1942"/>
                  <a:gd name="T74" fmla="*/ 205 w 1662"/>
                  <a:gd name="T75" fmla="*/ 1452 h 1942"/>
                  <a:gd name="T76" fmla="*/ 111 w 1662"/>
                  <a:gd name="T77" fmla="*/ 1364 h 1942"/>
                  <a:gd name="T78" fmla="*/ 39 w 1662"/>
                  <a:gd name="T79" fmla="*/ 1284 h 1942"/>
                  <a:gd name="T80" fmla="*/ 2 w 1662"/>
                  <a:gd name="T81" fmla="*/ 1143 h 1942"/>
                  <a:gd name="T82" fmla="*/ 9 w 1662"/>
                  <a:gd name="T83" fmla="*/ 1009 h 1942"/>
                  <a:gd name="T84" fmla="*/ 50 w 1662"/>
                  <a:gd name="T85" fmla="*/ 930 h 1942"/>
                  <a:gd name="T86" fmla="*/ 98 w 1662"/>
                  <a:gd name="T87" fmla="*/ 851 h 1942"/>
                  <a:gd name="T88" fmla="*/ 85 w 1662"/>
                  <a:gd name="T89" fmla="*/ 643 h 1942"/>
                  <a:gd name="T90" fmla="*/ 120 w 1662"/>
                  <a:gd name="T91" fmla="*/ 487 h 1942"/>
                  <a:gd name="T92" fmla="*/ 183 w 1662"/>
                  <a:gd name="T93" fmla="*/ 377 h 1942"/>
                  <a:gd name="T94" fmla="*/ 257 w 1662"/>
                  <a:gd name="T95" fmla="*/ 305 h 1942"/>
                  <a:gd name="T96" fmla="*/ 319 w 1662"/>
                  <a:gd name="T97" fmla="*/ 266 h 1942"/>
                  <a:gd name="T98" fmla="*/ 352 w 1662"/>
                  <a:gd name="T99" fmla="*/ 246 h 1942"/>
                  <a:gd name="T100" fmla="*/ 390 w 1662"/>
                  <a:gd name="T101" fmla="*/ 196 h 1942"/>
                  <a:gd name="T102" fmla="*/ 459 w 1662"/>
                  <a:gd name="T103" fmla="*/ 127 h 1942"/>
                  <a:gd name="T104" fmla="*/ 559 w 1662"/>
                  <a:gd name="T105" fmla="*/ 57 h 1942"/>
                  <a:gd name="T106" fmla="*/ 690 w 1662"/>
                  <a:gd name="T107" fmla="*/ 10 h 19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662" h="1942">
                    <a:moveTo>
                      <a:pt x="526" y="499"/>
                    </a:moveTo>
                    <a:lnTo>
                      <a:pt x="484" y="546"/>
                    </a:lnTo>
                    <a:lnTo>
                      <a:pt x="445" y="595"/>
                    </a:lnTo>
                    <a:lnTo>
                      <a:pt x="410" y="645"/>
                    </a:lnTo>
                    <a:lnTo>
                      <a:pt x="379" y="696"/>
                    </a:lnTo>
                    <a:lnTo>
                      <a:pt x="352" y="747"/>
                    </a:lnTo>
                    <a:lnTo>
                      <a:pt x="329" y="797"/>
                    </a:lnTo>
                    <a:lnTo>
                      <a:pt x="309" y="847"/>
                    </a:lnTo>
                    <a:lnTo>
                      <a:pt x="291" y="895"/>
                    </a:lnTo>
                    <a:lnTo>
                      <a:pt x="277" y="941"/>
                    </a:lnTo>
                    <a:lnTo>
                      <a:pt x="264" y="984"/>
                    </a:lnTo>
                    <a:lnTo>
                      <a:pt x="255" y="1023"/>
                    </a:lnTo>
                    <a:lnTo>
                      <a:pt x="247" y="1059"/>
                    </a:lnTo>
                    <a:lnTo>
                      <a:pt x="241" y="1091"/>
                    </a:lnTo>
                    <a:lnTo>
                      <a:pt x="250" y="1148"/>
                    </a:lnTo>
                    <a:lnTo>
                      <a:pt x="263" y="1206"/>
                    </a:lnTo>
                    <a:lnTo>
                      <a:pt x="280" y="1263"/>
                    </a:lnTo>
                    <a:lnTo>
                      <a:pt x="299" y="1320"/>
                    </a:lnTo>
                    <a:lnTo>
                      <a:pt x="322" y="1375"/>
                    </a:lnTo>
                    <a:lnTo>
                      <a:pt x="347" y="1429"/>
                    </a:lnTo>
                    <a:lnTo>
                      <a:pt x="375" y="1480"/>
                    </a:lnTo>
                    <a:lnTo>
                      <a:pt x="406" y="1530"/>
                    </a:lnTo>
                    <a:lnTo>
                      <a:pt x="440" y="1576"/>
                    </a:lnTo>
                    <a:lnTo>
                      <a:pt x="476" y="1620"/>
                    </a:lnTo>
                    <a:lnTo>
                      <a:pt x="513" y="1659"/>
                    </a:lnTo>
                    <a:lnTo>
                      <a:pt x="553" y="1695"/>
                    </a:lnTo>
                    <a:lnTo>
                      <a:pt x="594" y="1726"/>
                    </a:lnTo>
                    <a:lnTo>
                      <a:pt x="638" y="1753"/>
                    </a:lnTo>
                    <a:lnTo>
                      <a:pt x="683" y="1774"/>
                    </a:lnTo>
                    <a:lnTo>
                      <a:pt x="729" y="1789"/>
                    </a:lnTo>
                    <a:lnTo>
                      <a:pt x="777" y="1800"/>
                    </a:lnTo>
                    <a:lnTo>
                      <a:pt x="825" y="1803"/>
                    </a:lnTo>
                    <a:lnTo>
                      <a:pt x="875" y="1800"/>
                    </a:lnTo>
                    <a:lnTo>
                      <a:pt x="922" y="1789"/>
                    </a:lnTo>
                    <a:lnTo>
                      <a:pt x="968" y="1774"/>
                    </a:lnTo>
                    <a:lnTo>
                      <a:pt x="1013" y="1753"/>
                    </a:lnTo>
                    <a:lnTo>
                      <a:pt x="1056" y="1726"/>
                    </a:lnTo>
                    <a:lnTo>
                      <a:pt x="1099" y="1695"/>
                    </a:lnTo>
                    <a:lnTo>
                      <a:pt x="1139" y="1659"/>
                    </a:lnTo>
                    <a:lnTo>
                      <a:pt x="1176" y="1619"/>
                    </a:lnTo>
                    <a:lnTo>
                      <a:pt x="1212" y="1576"/>
                    </a:lnTo>
                    <a:lnTo>
                      <a:pt x="1245" y="1529"/>
                    </a:lnTo>
                    <a:lnTo>
                      <a:pt x="1276" y="1480"/>
                    </a:lnTo>
                    <a:lnTo>
                      <a:pt x="1305" y="1428"/>
                    </a:lnTo>
                    <a:lnTo>
                      <a:pt x="1330" y="1374"/>
                    </a:lnTo>
                    <a:lnTo>
                      <a:pt x="1353" y="1319"/>
                    </a:lnTo>
                    <a:lnTo>
                      <a:pt x="1372" y="1262"/>
                    </a:lnTo>
                    <a:lnTo>
                      <a:pt x="1388" y="1205"/>
                    </a:lnTo>
                    <a:lnTo>
                      <a:pt x="1401" y="1147"/>
                    </a:lnTo>
                    <a:lnTo>
                      <a:pt x="1411" y="1089"/>
                    </a:lnTo>
                    <a:lnTo>
                      <a:pt x="1416" y="1032"/>
                    </a:lnTo>
                    <a:lnTo>
                      <a:pt x="1418" y="974"/>
                    </a:lnTo>
                    <a:lnTo>
                      <a:pt x="1417" y="904"/>
                    </a:lnTo>
                    <a:lnTo>
                      <a:pt x="1414" y="838"/>
                    </a:lnTo>
                    <a:lnTo>
                      <a:pt x="1339" y="839"/>
                    </a:lnTo>
                    <a:lnTo>
                      <a:pt x="1266" y="836"/>
                    </a:lnTo>
                    <a:lnTo>
                      <a:pt x="1198" y="830"/>
                    </a:lnTo>
                    <a:lnTo>
                      <a:pt x="1133" y="820"/>
                    </a:lnTo>
                    <a:lnTo>
                      <a:pt x="1070" y="808"/>
                    </a:lnTo>
                    <a:lnTo>
                      <a:pt x="1012" y="794"/>
                    </a:lnTo>
                    <a:lnTo>
                      <a:pt x="956" y="777"/>
                    </a:lnTo>
                    <a:lnTo>
                      <a:pt x="903" y="757"/>
                    </a:lnTo>
                    <a:lnTo>
                      <a:pt x="853" y="737"/>
                    </a:lnTo>
                    <a:lnTo>
                      <a:pt x="806" y="713"/>
                    </a:lnTo>
                    <a:lnTo>
                      <a:pt x="762" y="690"/>
                    </a:lnTo>
                    <a:lnTo>
                      <a:pt x="721" y="664"/>
                    </a:lnTo>
                    <a:lnTo>
                      <a:pt x="682" y="638"/>
                    </a:lnTo>
                    <a:lnTo>
                      <a:pt x="646" y="610"/>
                    </a:lnTo>
                    <a:lnTo>
                      <a:pt x="612" y="583"/>
                    </a:lnTo>
                    <a:lnTo>
                      <a:pt x="581" y="555"/>
                    </a:lnTo>
                    <a:lnTo>
                      <a:pt x="552" y="527"/>
                    </a:lnTo>
                    <a:lnTo>
                      <a:pt x="526" y="499"/>
                    </a:lnTo>
                    <a:close/>
                    <a:moveTo>
                      <a:pt x="808" y="0"/>
                    </a:moveTo>
                    <a:lnTo>
                      <a:pt x="851" y="3"/>
                    </a:lnTo>
                    <a:lnTo>
                      <a:pt x="897" y="11"/>
                    </a:lnTo>
                    <a:lnTo>
                      <a:pt x="944" y="23"/>
                    </a:lnTo>
                    <a:lnTo>
                      <a:pt x="993" y="39"/>
                    </a:lnTo>
                    <a:lnTo>
                      <a:pt x="1044" y="60"/>
                    </a:lnTo>
                    <a:lnTo>
                      <a:pt x="1097" y="86"/>
                    </a:lnTo>
                    <a:lnTo>
                      <a:pt x="1152" y="118"/>
                    </a:lnTo>
                    <a:lnTo>
                      <a:pt x="1179" y="135"/>
                    </a:lnTo>
                    <a:lnTo>
                      <a:pt x="1208" y="155"/>
                    </a:lnTo>
                    <a:lnTo>
                      <a:pt x="1239" y="179"/>
                    </a:lnTo>
                    <a:lnTo>
                      <a:pt x="1271" y="205"/>
                    </a:lnTo>
                    <a:lnTo>
                      <a:pt x="1304" y="233"/>
                    </a:lnTo>
                    <a:lnTo>
                      <a:pt x="1334" y="261"/>
                    </a:lnTo>
                    <a:lnTo>
                      <a:pt x="1363" y="292"/>
                    </a:lnTo>
                    <a:lnTo>
                      <a:pt x="1388" y="323"/>
                    </a:lnTo>
                    <a:lnTo>
                      <a:pt x="1409" y="353"/>
                    </a:lnTo>
                    <a:lnTo>
                      <a:pt x="1409" y="353"/>
                    </a:lnTo>
                    <a:lnTo>
                      <a:pt x="1433" y="389"/>
                    </a:lnTo>
                    <a:lnTo>
                      <a:pt x="1455" y="429"/>
                    </a:lnTo>
                    <a:lnTo>
                      <a:pt x="1475" y="472"/>
                    </a:lnTo>
                    <a:lnTo>
                      <a:pt x="1493" y="519"/>
                    </a:lnTo>
                    <a:lnTo>
                      <a:pt x="1509" y="570"/>
                    </a:lnTo>
                    <a:lnTo>
                      <a:pt x="1524" y="626"/>
                    </a:lnTo>
                    <a:lnTo>
                      <a:pt x="1535" y="685"/>
                    </a:lnTo>
                    <a:lnTo>
                      <a:pt x="1545" y="749"/>
                    </a:lnTo>
                    <a:lnTo>
                      <a:pt x="1551" y="817"/>
                    </a:lnTo>
                    <a:lnTo>
                      <a:pt x="1555" y="892"/>
                    </a:lnTo>
                    <a:lnTo>
                      <a:pt x="1573" y="900"/>
                    </a:lnTo>
                    <a:lnTo>
                      <a:pt x="1590" y="910"/>
                    </a:lnTo>
                    <a:lnTo>
                      <a:pt x="1605" y="922"/>
                    </a:lnTo>
                    <a:lnTo>
                      <a:pt x="1619" y="939"/>
                    </a:lnTo>
                    <a:lnTo>
                      <a:pt x="1632" y="957"/>
                    </a:lnTo>
                    <a:lnTo>
                      <a:pt x="1642" y="979"/>
                    </a:lnTo>
                    <a:lnTo>
                      <a:pt x="1651" y="1003"/>
                    </a:lnTo>
                    <a:lnTo>
                      <a:pt x="1657" y="1032"/>
                    </a:lnTo>
                    <a:lnTo>
                      <a:pt x="1661" y="1064"/>
                    </a:lnTo>
                    <a:lnTo>
                      <a:pt x="1662" y="1102"/>
                    </a:lnTo>
                    <a:lnTo>
                      <a:pt x="1660" y="1143"/>
                    </a:lnTo>
                    <a:lnTo>
                      <a:pt x="1655" y="1183"/>
                    </a:lnTo>
                    <a:lnTo>
                      <a:pt x="1648" y="1218"/>
                    </a:lnTo>
                    <a:lnTo>
                      <a:pt x="1638" y="1250"/>
                    </a:lnTo>
                    <a:lnTo>
                      <a:pt x="1625" y="1278"/>
                    </a:lnTo>
                    <a:lnTo>
                      <a:pt x="1611" y="1304"/>
                    </a:lnTo>
                    <a:lnTo>
                      <a:pt x="1595" y="1325"/>
                    </a:lnTo>
                    <a:lnTo>
                      <a:pt x="1577" y="1344"/>
                    </a:lnTo>
                    <a:lnTo>
                      <a:pt x="1558" y="1360"/>
                    </a:lnTo>
                    <a:lnTo>
                      <a:pt x="1537" y="1372"/>
                    </a:lnTo>
                    <a:lnTo>
                      <a:pt x="1515" y="1382"/>
                    </a:lnTo>
                    <a:lnTo>
                      <a:pt x="1493" y="1390"/>
                    </a:lnTo>
                    <a:lnTo>
                      <a:pt x="1471" y="1395"/>
                    </a:lnTo>
                    <a:lnTo>
                      <a:pt x="1445" y="1454"/>
                    </a:lnTo>
                    <a:lnTo>
                      <a:pt x="1416" y="1512"/>
                    </a:lnTo>
                    <a:lnTo>
                      <a:pt x="1385" y="1567"/>
                    </a:lnTo>
                    <a:lnTo>
                      <a:pt x="1350" y="1620"/>
                    </a:lnTo>
                    <a:lnTo>
                      <a:pt x="1313" y="1670"/>
                    </a:lnTo>
                    <a:lnTo>
                      <a:pt x="1273" y="1717"/>
                    </a:lnTo>
                    <a:lnTo>
                      <a:pt x="1231" y="1761"/>
                    </a:lnTo>
                    <a:lnTo>
                      <a:pt x="1187" y="1801"/>
                    </a:lnTo>
                    <a:lnTo>
                      <a:pt x="1141" y="1836"/>
                    </a:lnTo>
                    <a:lnTo>
                      <a:pt x="1092" y="1868"/>
                    </a:lnTo>
                    <a:lnTo>
                      <a:pt x="1042" y="1893"/>
                    </a:lnTo>
                    <a:lnTo>
                      <a:pt x="990" y="1915"/>
                    </a:lnTo>
                    <a:lnTo>
                      <a:pt x="937" y="1930"/>
                    </a:lnTo>
                    <a:lnTo>
                      <a:pt x="882" y="1939"/>
                    </a:lnTo>
                    <a:lnTo>
                      <a:pt x="825" y="1942"/>
                    </a:lnTo>
                    <a:lnTo>
                      <a:pt x="769" y="1939"/>
                    </a:lnTo>
                    <a:lnTo>
                      <a:pt x="714" y="1930"/>
                    </a:lnTo>
                    <a:lnTo>
                      <a:pt x="661" y="1915"/>
                    </a:lnTo>
                    <a:lnTo>
                      <a:pt x="608" y="1893"/>
                    </a:lnTo>
                    <a:lnTo>
                      <a:pt x="558" y="1867"/>
                    </a:lnTo>
                    <a:lnTo>
                      <a:pt x="510" y="1836"/>
                    </a:lnTo>
                    <a:lnTo>
                      <a:pt x="464" y="1800"/>
                    </a:lnTo>
                    <a:lnTo>
                      <a:pt x="419" y="1760"/>
                    </a:lnTo>
                    <a:lnTo>
                      <a:pt x="377" y="1716"/>
                    </a:lnTo>
                    <a:lnTo>
                      <a:pt x="337" y="1669"/>
                    </a:lnTo>
                    <a:lnTo>
                      <a:pt x="300" y="1618"/>
                    </a:lnTo>
                    <a:lnTo>
                      <a:pt x="266" y="1565"/>
                    </a:lnTo>
                    <a:lnTo>
                      <a:pt x="234" y="1510"/>
                    </a:lnTo>
                    <a:lnTo>
                      <a:pt x="205" y="1452"/>
                    </a:lnTo>
                    <a:lnTo>
                      <a:pt x="179" y="1392"/>
                    </a:lnTo>
                    <a:lnTo>
                      <a:pt x="156" y="1386"/>
                    </a:lnTo>
                    <a:lnTo>
                      <a:pt x="133" y="1376"/>
                    </a:lnTo>
                    <a:lnTo>
                      <a:pt x="111" y="1364"/>
                    </a:lnTo>
                    <a:lnTo>
                      <a:pt x="91" y="1349"/>
                    </a:lnTo>
                    <a:lnTo>
                      <a:pt x="72" y="1330"/>
                    </a:lnTo>
                    <a:lnTo>
                      <a:pt x="55" y="1309"/>
                    </a:lnTo>
                    <a:lnTo>
                      <a:pt x="39" y="1284"/>
                    </a:lnTo>
                    <a:lnTo>
                      <a:pt x="26" y="1254"/>
                    </a:lnTo>
                    <a:lnTo>
                      <a:pt x="15" y="1221"/>
                    </a:lnTo>
                    <a:lnTo>
                      <a:pt x="7" y="1184"/>
                    </a:lnTo>
                    <a:lnTo>
                      <a:pt x="2" y="1143"/>
                    </a:lnTo>
                    <a:lnTo>
                      <a:pt x="0" y="1104"/>
                    </a:lnTo>
                    <a:lnTo>
                      <a:pt x="1" y="1068"/>
                    </a:lnTo>
                    <a:lnTo>
                      <a:pt x="4" y="1038"/>
                    </a:lnTo>
                    <a:lnTo>
                      <a:pt x="9" y="1009"/>
                    </a:lnTo>
                    <a:lnTo>
                      <a:pt x="17" y="985"/>
                    </a:lnTo>
                    <a:lnTo>
                      <a:pt x="27" y="964"/>
                    </a:lnTo>
                    <a:lnTo>
                      <a:pt x="38" y="946"/>
                    </a:lnTo>
                    <a:lnTo>
                      <a:pt x="50" y="930"/>
                    </a:lnTo>
                    <a:lnTo>
                      <a:pt x="65" y="916"/>
                    </a:lnTo>
                    <a:lnTo>
                      <a:pt x="80" y="906"/>
                    </a:lnTo>
                    <a:lnTo>
                      <a:pt x="96" y="897"/>
                    </a:lnTo>
                    <a:lnTo>
                      <a:pt x="98" y="851"/>
                    </a:lnTo>
                    <a:lnTo>
                      <a:pt x="89" y="794"/>
                    </a:lnTo>
                    <a:lnTo>
                      <a:pt x="85" y="740"/>
                    </a:lnTo>
                    <a:lnTo>
                      <a:pt x="83" y="690"/>
                    </a:lnTo>
                    <a:lnTo>
                      <a:pt x="85" y="643"/>
                    </a:lnTo>
                    <a:lnTo>
                      <a:pt x="90" y="599"/>
                    </a:lnTo>
                    <a:lnTo>
                      <a:pt x="98" y="559"/>
                    </a:lnTo>
                    <a:lnTo>
                      <a:pt x="108" y="522"/>
                    </a:lnTo>
                    <a:lnTo>
                      <a:pt x="120" y="487"/>
                    </a:lnTo>
                    <a:lnTo>
                      <a:pt x="134" y="455"/>
                    </a:lnTo>
                    <a:lnTo>
                      <a:pt x="149" y="427"/>
                    </a:lnTo>
                    <a:lnTo>
                      <a:pt x="166" y="400"/>
                    </a:lnTo>
                    <a:lnTo>
                      <a:pt x="183" y="377"/>
                    </a:lnTo>
                    <a:lnTo>
                      <a:pt x="202" y="355"/>
                    </a:lnTo>
                    <a:lnTo>
                      <a:pt x="220" y="337"/>
                    </a:lnTo>
                    <a:lnTo>
                      <a:pt x="239" y="320"/>
                    </a:lnTo>
                    <a:lnTo>
                      <a:pt x="257" y="305"/>
                    </a:lnTo>
                    <a:lnTo>
                      <a:pt x="274" y="293"/>
                    </a:lnTo>
                    <a:lnTo>
                      <a:pt x="290" y="282"/>
                    </a:lnTo>
                    <a:lnTo>
                      <a:pt x="305" y="273"/>
                    </a:lnTo>
                    <a:lnTo>
                      <a:pt x="319" y="266"/>
                    </a:lnTo>
                    <a:lnTo>
                      <a:pt x="331" y="260"/>
                    </a:lnTo>
                    <a:lnTo>
                      <a:pt x="341" y="255"/>
                    </a:lnTo>
                    <a:lnTo>
                      <a:pt x="348" y="253"/>
                    </a:lnTo>
                    <a:lnTo>
                      <a:pt x="352" y="246"/>
                    </a:lnTo>
                    <a:lnTo>
                      <a:pt x="359" y="237"/>
                    </a:lnTo>
                    <a:lnTo>
                      <a:pt x="367" y="225"/>
                    </a:lnTo>
                    <a:lnTo>
                      <a:pt x="377" y="212"/>
                    </a:lnTo>
                    <a:lnTo>
                      <a:pt x="390" y="196"/>
                    </a:lnTo>
                    <a:lnTo>
                      <a:pt x="404" y="180"/>
                    </a:lnTo>
                    <a:lnTo>
                      <a:pt x="421" y="163"/>
                    </a:lnTo>
                    <a:lnTo>
                      <a:pt x="439" y="145"/>
                    </a:lnTo>
                    <a:lnTo>
                      <a:pt x="459" y="127"/>
                    </a:lnTo>
                    <a:lnTo>
                      <a:pt x="481" y="108"/>
                    </a:lnTo>
                    <a:lnTo>
                      <a:pt x="505" y="91"/>
                    </a:lnTo>
                    <a:lnTo>
                      <a:pt x="531" y="74"/>
                    </a:lnTo>
                    <a:lnTo>
                      <a:pt x="559" y="57"/>
                    </a:lnTo>
                    <a:lnTo>
                      <a:pt x="589" y="43"/>
                    </a:lnTo>
                    <a:lnTo>
                      <a:pt x="620" y="30"/>
                    </a:lnTo>
                    <a:lnTo>
                      <a:pt x="655" y="19"/>
                    </a:lnTo>
                    <a:lnTo>
                      <a:pt x="690" y="10"/>
                    </a:lnTo>
                    <a:lnTo>
                      <a:pt x="728" y="3"/>
                    </a:lnTo>
                    <a:lnTo>
                      <a:pt x="767" y="0"/>
                    </a:lnTo>
                    <a:lnTo>
                      <a:pt x="80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80" name="Freeform 23"/>
              <p:cNvSpPr>
                <a:spLocks noEditPoints="1"/>
              </p:cNvSpPr>
              <p:nvPr/>
            </p:nvSpPr>
            <p:spPr bwMode="auto">
              <a:xfrm>
                <a:off x="2664" y="4250"/>
                <a:ext cx="83" cy="27"/>
              </a:xfrm>
              <a:custGeom>
                <a:avLst/>
                <a:gdLst>
                  <a:gd name="T0" fmla="*/ 613 w 916"/>
                  <a:gd name="T1" fmla="*/ 78 h 300"/>
                  <a:gd name="T2" fmla="*/ 561 w 916"/>
                  <a:gd name="T3" fmla="*/ 109 h 300"/>
                  <a:gd name="T4" fmla="*/ 554 w 916"/>
                  <a:gd name="T5" fmla="*/ 165 h 300"/>
                  <a:gd name="T6" fmla="*/ 579 w 916"/>
                  <a:gd name="T7" fmla="*/ 210 h 300"/>
                  <a:gd name="T8" fmla="*/ 665 w 916"/>
                  <a:gd name="T9" fmla="*/ 229 h 300"/>
                  <a:gd name="T10" fmla="*/ 787 w 916"/>
                  <a:gd name="T11" fmla="*/ 223 h 300"/>
                  <a:gd name="T12" fmla="*/ 839 w 916"/>
                  <a:gd name="T13" fmla="*/ 191 h 300"/>
                  <a:gd name="T14" fmla="*/ 846 w 916"/>
                  <a:gd name="T15" fmla="*/ 135 h 300"/>
                  <a:gd name="T16" fmla="*/ 820 w 916"/>
                  <a:gd name="T17" fmla="*/ 90 h 300"/>
                  <a:gd name="T18" fmla="*/ 734 w 916"/>
                  <a:gd name="T19" fmla="*/ 72 h 300"/>
                  <a:gd name="T20" fmla="*/ 153 w 916"/>
                  <a:gd name="T21" fmla="*/ 74 h 300"/>
                  <a:gd name="T22" fmla="*/ 85 w 916"/>
                  <a:gd name="T23" fmla="*/ 99 h 300"/>
                  <a:gd name="T24" fmla="*/ 70 w 916"/>
                  <a:gd name="T25" fmla="*/ 150 h 300"/>
                  <a:gd name="T26" fmla="*/ 85 w 916"/>
                  <a:gd name="T27" fmla="*/ 201 h 300"/>
                  <a:gd name="T28" fmla="*/ 153 w 916"/>
                  <a:gd name="T29" fmla="*/ 227 h 300"/>
                  <a:gd name="T30" fmla="*/ 280 w 916"/>
                  <a:gd name="T31" fmla="*/ 227 h 300"/>
                  <a:gd name="T32" fmla="*/ 348 w 916"/>
                  <a:gd name="T33" fmla="*/ 201 h 300"/>
                  <a:gd name="T34" fmla="*/ 363 w 916"/>
                  <a:gd name="T35" fmla="*/ 150 h 300"/>
                  <a:gd name="T36" fmla="*/ 348 w 916"/>
                  <a:gd name="T37" fmla="*/ 99 h 300"/>
                  <a:gd name="T38" fmla="*/ 280 w 916"/>
                  <a:gd name="T39" fmla="*/ 74 h 300"/>
                  <a:gd name="T40" fmla="*/ 234 w 916"/>
                  <a:gd name="T41" fmla="*/ 0 h 300"/>
                  <a:gd name="T42" fmla="*/ 321 w 916"/>
                  <a:gd name="T43" fmla="*/ 9 h 300"/>
                  <a:gd name="T44" fmla="*/ 400 w 916"/>
                  <a:gd name="T45" fmla="*/ 53 h 300"/>
                  <a:gd name="T46" fmla="*/ 574 w 916"/>
                  <a:gd name="T47" fmla="*/ 17 h 300"/>
                  <a:gd name="T48" fmla="*/ 662 w 916"/>
                  <a:gd name="T49" fmla="*/ 1 h 300"/>
                  <a:gd name="T50" fmla="*/ 732 w 916"/>
                  <a:gd name="T51" fmla="*/ 0 h 300"/>
                  <a:gd name="T52" fmla="*/ 806 w 916"/>
                  <a:gd name="T53" fmla="*/ 10 h 300"/>
                  <a:gd name="T54" fmla="*/ 875 w 916"/>
                  <a:gd name="T55" fmla="*/ 45 h 300"/>
                  <a:gd name="T56" fmla="*/ 914 w 916"/>
                  <a:gd name="T57" fmla="*/ 123 h 300"/>
                  <a:gd name="T58" fmla="*/ 900 w 916"/>
                  <a:gd name="T59" fmla="*/ 223 h 300"/>
                  <a:gd name="T60" fmla="*/ 843 w 916"/>
                  <a:gd name="T61" fmla="*/ 277 h 300"/>
                  <a:gd name="T62" fmla="*/ 768 w 916"/>
                  <a:gd name="T63" fmla="*/ 297 h 300"/>
                  <a:gd name="T64" fmla="*/ 699 w 916"/>
                  <a:gd name="T65" fmla="*/ 300 h 300"/>
                  <a:gd name="T66" fmla="*/ 632 w 916"/>
                  <a:gd name="T67" fmla="*/ 297 h 300"/>
                  <a:gd name="T68" fmla="*/ 557 w 916"/>
                  <a:gd name="T69" fmla="*/ 277 h 300"/>
                  <a:gd name="T70" fmla="*/ 500 w 916"/>
                  <a:gd name="T71" fmla="*/ 224 h 300"/>
                  <a:gd name="T72" fmla="*/ 485 w 916"/>
                  <a:gd name="T73" fmla="*/ 137 h 300"/>
                  <a:gd name="T74" fmla="*/ 432 w 916"/>
                  <a:gd name="T75" fmla="*/ 150 h 300"/>
                  <a:gd name="T76" fmla="*/ 405 w 916"/>
                  <a:gd name="T77" fmla="*/ 241 h 300"/>
                  <a:gd name="T78" fmla="*/ 342 w 916"/>
                  <a:gd name="T79" fmla="*/ 284 h 300"/>
                  <a:gd name="T80" fmla="*/ 266 w 916"/>
                  <a:gd name="T81" fmla="*/ 298 h 300"/>
                  <a:gd name="T82" fmla="*/ 201 w 916"/>
                  <a:gd name="T83" fmla="*/ 299 h 300"/>
                  <a:gd name="T84" fmla="*/ 129 w 916"/>
                  <a:gd name="T85" fmla="*/ 294 h 300"/>
                  <a:gd name="T86" fmla="*/ 57 w 916"/>
                  <a:gd name="T87" fmla="*/ 267 h 300"/>
                  <a:gd name="T88" fmla="*/ 7 w 916"/>
                  <a:gd name="T89" fmla="*/ 202 h 300"/>
                  <a:gd name="T90" fmla="*/ 7 w 916"/>
                  <a:gd name="T91" fmla="*/ 98 h 300"/>
                  <a:gd name="T92" fmla="*/ 57 w 916"/>
                  <a:gd name="T93" fmla="*/ 33 h 300"/>
                  <a:gd name="T94" fmla="*/ 129 w 916"/>
                  <a:gd name="T95" fmla="*/ 6 h 300"/>
                  <a:gd name="T96" fmla="*/ 201 w 916"/>
                  <a:gd name="T97" fmla="*/ 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16" h="300">
                    <a:moveTo>
                      <a:pt x="699" y="71"/>
                    </a:moveTo>
                    <a:lnTo>
                      <a:pt x="665" y="72"/>
                    </a:lnTo>
                    <a:lnTo>
                      <a:pt x="636" y="74"/>
                    </a:lnTo>
                    <a:lnTo>
                      <a:pt x="613" y="78"/>
                    </a:lnTo>
                    <a:lnTo>
                      <a:pt x="594" y="83"/>
                    </a:lnTo>
                    <a:lnTo>
                      <a:pt x="579" y="90"/>
                    </a:lnTo>
                    <a:lnTo>
                      <a:pt x="569" y="99"/>
                    </a:lnTo>
                    <a:lnTo>
                      <a:pt x="561" y="109"/>
                    </a:lnTo>
                    <a:lnTo>
                      <a:pt x="556" y="122"/>
                    </a:lnTo>
                    <a:lnTo>
                      <a:pt x="554" y="135"/>
                    </a:lnTo>
                    <a:lnTo>
                      <a:pt x="553" y="150"/>
                    </a:lnTo>
                    <a:lnTo>
                      <a:pt x="554" y="165"/>
                    </a:lnTo>
                    <a:lnTo>
                      <a:pt x="556" y="179"/>
                    </a:lnTo>
                    <a:lnTo>
                      <a:pt x="561" y="191"/>
                    </a:lnTo>
                    <a:lnTo>
                      <a:pt x="569" y="201"/>
                    </a:lnTo>
                    <a:lnTo>
                      <a:pt x="579" y="210"/>
                    </a:lnTo>
                    <a:lnTo>
                      <a:pt x="594" y="216"/>
                    </a:lnTo>
                    <a:lnTo>
                      <a:pt x="613" y="223"/>
                    </a:lnTo>
                    <a:lnTo>
                      <a:pt x="636" y="227"/>
                    </a:lnTo>
                    <a:lnTo>
                      <a:pt x="665" y="229"/>
                    </a:lnTo>
                    <a:lnTo>
                      <a:pt x="699" y="230"/>
                    </a:lnTo>
                    <a:lnTo>
                      <a:pt x="734" y="229"/>
                    </a:lnTo>
                    <a:lnTo>
                      <a:pt x="763" y="227"/>
                    </a:lnTo>
                    <a:lnTo>
                      <a:pt x="787" y="223"/>
                    </a:lnTo>
                    <a:lnTo>
                      <a:pt x="805" y="216"/>
                    </a:lnTo>
                    <a:lnTo>
                      <a:pt x="820" y="210"/>
                    </a:lnTo>
                    <a:lnTo>
                      <a:pt x="831" y="201"/>
                    </a:lnTo>
                    <a:lnTo>
                      <a:pt x="839" y="191"/>
                    </a:lnTo>
                    <a:lnTo>
                      <a:pt x="843" y="179"/>
                    </a:lnTo>
                    <a:lnTo>
                      <a:pt x="846" y="165"/>
                    </a:lnTo>
                    <a:lnTo>
                      <a:pt x="847" y="150"/>
                    </a:lnTo>
                    <a:lnTo>
                      <a:pt x="846" y="135"/>
                    </a:lnTo>
                    <a:lnTo>
                      <a:pt x="843" y="122"/>
                    </a:lnTo>
                    <a:lnTo>
                      <a:pt x="839" y="109"/>
                    </a:lnTo>
                    <a:lnTo>
                      <a:pt x="831" y="99"/>
                    </a:lnTo>
                    <a:lnTo>
                      <a:pt x="820" y="90"/>
                    </a:lnTo>
                    <a:lnTo>
                      <a:pt x="805" y="83"/>
                    </a:lnTo>
                    <a:lnTo>
                      <a:pt x="787" y="78"/>
                    </a:lnTo>
                    <a:lnTo>
                      <a:pt x="763" y="74"/>
                    </a:lnTo>
                    <a:lnTo>
                      <a:pt x="734" y="72"/>
                    </a:lnTo>
                    <a:lnTo>
                      <a:pt x="699" y="71"/>
                    </a:lnTo>
                    <a:close/>
                    <a:moveTo>
                      <a:pt x="216" y="71"/>
                    </a:moveTo>
                    <a:lnTo>
                      <a:pt x="182" y="72"/>
                    </a:lnTo>
                    <a:lnTo>
                      <a:pt x="153" y="74"/>
                    </a:lnTo>
                    <a:lnTo>
                      <a:pt x="130" y="78"/>
                    </a:lnTo>
                    <a:lnTo>
                      <a:pt x="111" y="83"/>
                    </a:lnTo>
                    <a:lnTo>
                      <a:pt x="96" y="90"/>
                    </a:lnTo>
                    <a:lnTo>
                      <a:pt x="85" y="99"/>
                    </a:lnTo>
                    <a:lnTo>
                      <a:pt x="78" y="109"/>
                    </a:lnTo>
                    <a:lnTo>
                      <a:pt x="73" y="122"/>
                    </a:lnTo>
                    <a:lnTo>
                      <a:pt x="70" y="135"/>
                    </a:lnTo>
                    <a:lnTo>
                      <a:pt x="70" y="150"/>
                    </a:lnTo>
                    <a:lnTo>
                      <a:pt x="70" y="165"/>
                    </a:lnTo>
                    <a:lnTo>
                      <a:pt x="73" y="179"/>
                    </a:lnTo>
                    <a:lnTo>
                      <a:pt x="78" y="191"/>
                    </a:lnTo>
                    <a:lnTo>
                      <a:pt x="85" y="201"/>
                    </a:lnTo>
                    <a:lnTo>
                      <a:pt x="96" y="210"/>
                    </a:lnTo>
                    <a:lnTo>
                      <a:pt x="111" y="216"/>
                    </a:lnTo>
                    <a:lnTo>
                      <a:pt x="130" y="223"/>
                    </a:lnTo>
                    <a:lnTo>
                      <a:pt x="153" y="227"/>
                    </a:lnTo>
                    <a:lnTo>
                      <a:pt x="182" y="229"/>
                    </a:lnTo>
                    <a:lnTo>
                      <a:pt x="216" y="230"/>
                    </a:lnTo>
                    <a:lnTo>
                      <a:pt x="250" y="229"/>
                    </a:lnTo>
                    <a:lnTo>
                      <a:pt x="280" y="227"/>
                    </a:lnTo>
                    <a:lnTo>
                      <a:pt x="304" y="223"/>
                    </a:lnTo>
                    <a:lnTo>
                      <a:pt x="322" y="216"/>
                    </a:lnTo>
                    <a:lnTo>
                      <a:pt x="337" y="210"/>
                    </a:lnTo>
                    <a:lnTo>
                      <a:pt x="348" y="201"/>
                    </a:lnTo>
                    <a:lnTo>
                      <a:pt x="355" y="191"/>
                    </a:lnTo>
                    <a:lnTo>
                      <a:pt x="360" y="179"/>
                    </a:lnTo>
                    <a:lnTo>
                      <a:pt x="363" y="165"/>
                    </a:lnTo>
                    <a:lnTo>
                      <a:pt x="363" y="150"/>
                    </a:lnTo>
                    <a:lnTo>
                      <a:pt x="363" y="135"/>
                    </a:lnTo>
                    <a:lnTo>
                      <a:pt x="360" y="122"/>
                    </a:lnTo>
                    <a:lnTo>
                      <a:pt x="355" y="109"/>
                    </a:lnTo>
                    <a:lnTo>
                      <a:pt x="348" y="99"/>
                    </a:lnTo>
                    <a:lnTo>
                      <a:pt x="337" y="90"/>
                    </a:lnTo>
                    <a:lnTo>
                      <a:pt x="322" y="83"/>
                    </a:lnTo>
                    <a:lnTo>
                      <a:pt x="304" y="78"/>
                    </a:lnTo>
                    <a:lnTo>
                      <a:pt x="280" y="74"/>
                    </a:lnTo>
                    <a:lnTo>
                      <a:pt x="250" y="72"/>
                    </a:lnTo>
                    <a:lnTo>
                      <a:pt x="216" y="71"/>
                    </a:lnTo>
                    <a:close/>
                    <a:moveTo>
                      <a:pt x="216" y="0"/>
                    </a:moveTo>
                    <a:lnTo>
                      <a:pt x="234" y="0"/>
                    </a:lnTo>
                    <a:lnTo>
                      <a:pt x="254" y="1"/>
                    </a:lnTo>
                    <a:lnTo>
                      <a:pt x="276" y="2"/>
                    </a:lnTo>
                    <a:lnTo>
                      <a:pt x="298" y="5"/>
                    </a:lnTo>
                    <a:lnTo>
                      <a:pt x="321" y="9"/>
                    </a:lnTo>
                    <a:lnTo>
                      <a:pt x="343" y="17"/>
                    </a:lnTo>
                    <a:lnTo>
                      <a:pt x="364" y="26"/>
                    </a:lnTo>
                    <a:lnTo>
                      <a:pt x="383" y="37"/>
                    </a:lnTo>
                    <a:lnTo>
                      <a:pt x="400" y="53"/>
                    </a:lnTo>
                    <a:lnTo>
                      <a:pt x="516" y="53"/>
                    </a:lnTo>
                    <a:lnTo>
                      <a:pt x="533" y="37"/>
                    </a:lnTo>
                    <a:lnTo>
                      <a:pt x="553" y="26"/>
                    </a:lnTo>
                    <a:lnTo>
                      <a:pt x="574" y="17"/>
                    </a:lnTo>
                    <a:lnTo>
                      <a:pt x="596" y="9"/>
                    </a:lnTo>
                    <a:lnTo>
                      <a:pt x="618" y="5"/>
                    </a:lnTo>
                    <a:lnTo>
                      <a:pt x="640" y="2"/>
                    </a:lnTo>
                    <a:lnTo>
                      <a:pt x="662" y="1"/>
                    </a:lnTo>
                    <a:lnTo>
                      <a:pt x="682" y="0"/>
                    </a:lnTo>
                    <a:lnTo>
                      <a:pt x="699" y="0"/>
                    </a:lnTo>
                    <a:lnTo>
                      <a:pt x="715" y="0"/>
                    </a:lnTo>
                    <a:lnTo>
                      <a:pt x="732" y="0"/>
                    </a:lnTo>
                    <a:lnTo>
                      <a:pt x="749" y="1"/>
                    </a:lnTo>
                    <a:lnTo>
                      <a:pt x="768" y="3"/>
                    </a:lnTo>
                    <a:lnTo>
                      <a:pt x="787" y="6"/>
                    </a:lnTo>
                    <a:lnTo>
                      <a:pt x="806" y="10"/>
                    </a:lnTo>
                    <a:lnTo>
                      <a:pt x="825" y="16"/>
                    </a:lnTo>
                    <a:lnTo>
                      <a:pt x="843" y="24"/>
                    </a:lnTo>
                    <a:lnTo>
                      <a:pt x="860" y="33"/>
                    </a:lnTo>
                    <a:lnTo>
                      <a:pt x="875" y="45"/>
                    </a:lnTo>
                    <a:lnTo>
                      <a:pt x="889" y="59"/>
                    </a:lnTo>
                    <a:lnTo>
                      <a:pt x="900" y="77"/>
                    </a:lnTo>
                    <a:lnTo>
                      <a:pt x="908" y="98"/>
                    </a:lnTo>
                    <a:lnTo>
                      <a:pt x="914" y="123"/>
                    </a:lnTo>
                    <a:lnTo>
                      <a:pt x="916" y="150"/>
                    </a:lnTo>
                    <a:lnTo>
                      <a:pt x="914" y="178"/>
                    </a:lnTo>
                    <a:lnTo>
                      <a:pt x="908" y="202"/>
                    </a:lnTo>
                    <a:lnTo>
                      <a:pt x="900" y="223"/>
                    </a:lnTo>
                    <a:lnTo>
                      <a:pt x="889" y="241"/>
                    </a:lnTo>
                    <a:lnTo>
                      <a:pt x="875" y="255"/>
                    </a:lnTo>
                    <a:lnTo>
                      <a:pt x="860" y="267"/>
                    </a:lnTo>
                    <a:lnTo>
                      <a:pt x="843" y="277"/>
                    </a:lnTo>
                    <a:lnTo>
                      <a:pt x="825" y="285"/>
                    </a:lnTo>
                    <a:lnTo>
                      <a:pt x="806" y="290"/>
                    </a:lnTo>
                    <a:lnTo>
                      <a:pt x="787" y="294"/>
                    </a:lnTo>
                    <a:lnTo>
                      <a:pt x="768" y="297"/>
                    </a:lnTo>
                    <a:lnTo>
                      <a:pt x="749" y="298"/>
                    </a:lnTo>
                    <a:lnTo>
                      <a:pt x="732" y="299"/>
                    </a:lnTo>
                    <a:lnTo>
                      <a:pt x="715" y="299"/>
                    </a:lnTo>
                    <a:lnTo>
                      <a:pt x="699" y="300"/>
                    </a:lnTo>
                    <a:lnTo>
                      <a:pt x="685" y="299"/>
                    </a:lnTo>
                    <a:lnTo>
                      <a:pt x="668" y="299"/>
                    </a:lnTo>
                    <a:lnTo>
                      <a:pt x="650" y="298"/>
                    </a:lnTo>
                    <a:lnTo>
                      <a:pt x="632" y="297"/>
                    </a:lnTo>
                    <a:lnTo>
                      <a:pt x="613" y="294"/>
                    </a:lnTo>
                    <a:lnTo>
                      <a:pt x="593" y="290"/>
                    </a:lnTo>
                    <a:lnTo>
                      <a:pt x="575" y="285"/>
                    </a:lnTo>
                    <a:lnTo>
                      <a:pt x="557" y="277"/>
                    </a:lnTo>
                    <a:lnTo>
                      <a:pt x="540" y="267"/>
                    </a:lnTo>
                    <a:lnTo>
                      <a:pt x="524" y="255"/>
                    </a:lnTo>
                    <a:lnTo>
                      <a:pt x="511" y="241"/>
                    </a:lnTo>
                    <a:lnTo>
                      <a:pt x="500" y="224"/>
                    </a:lnTo>
                    <a:lnTo>
                      <a:pt x="491" y="202"/>
                    </a:lnTo>
                    <a:lnTo>
                      <a:pt x="486" y="179"/>
                    </a:lnTo>
                    <a:lnTo>
                      <a:pt x="484" y="150"/>
                    </a:lnTo>
                    <a:lnTo>
                      <a:pt x="485" y="137"/>
                    </a:lnTo>
                    <a:lnTo>
                      <a:pt x="486" y="125"/>
                    </a:lnTo>
                    <a:lnTo>
                      <a:pt x="430" y="125"/>
                    </a:lnTo>
                    <a:lnTo>
                      <a:pt x="432" y="137"/>
                    </a:lnTo>
                    <a:lnTo>
                      <a:pt x="432" y="150"/>
                    </a:lnTo>
                    <a:lnTo>
                      <a:pt x="430" y="179"/>
                    </a:lnTo>
                    <a:lnTo>
                      <a:pt x="425" y="202"/>
                    </a:lnTo>
                    <a:lnTo>
                      <a:pt x="416" y="224"/>
                    </a:lnTo>
                    <a:lnTo>
                      <a:pt x="405" y="241"/>
                    </a:lnTo>
                    <a:lnTo>
                      <a:pt x="392" y="255"/>
                    </a:lnTo>
                    <a:lnTo>
                      <a:pt x="377" y="267"/>
                    </a:lnTo>
                    <a:lnTo>
                      <a:pt x="360" y="277"/>
                    </a:lnTo>
                    <a:lnTo>
                      <a:pt x="342" y="284"/>
                    </a:lnTo>
                    <a:lnTo>
                      <a:pt x="323" y="290"/>
                    </a:lnTo>
                    <a:lnTo>
                      <a:pt x="304" y="294"/>
                    </a:lnTo>
                    <a:lnTo>
                      <a:pt x="285" y="296"/>
                    </a:lnTo>
                    <a:lnTo>
                      <a:pt x="266" y="298"/>
                    </a:lnTo>
                    <a:lnTo>
                      <a:pt x="248" y="299"/>
                    </a:lnTo>
                    <a:lnTo>
                      <a:pt x="231" y="299"/>
                    </a:lnTo>
                    <a:lnTo>
                      <a:pt x="216" y="299"/>
                    </a:lnTo>
                    <a:lnTo>
                      <a:pt x="201" y="299"/>
                    </a:lnTo>
                    <a:lnTo>
                      <a:pt x="185" y="299"/>
                    </a:lnTo>
                    <a:lnTo>
                      <a:pt x="167" y="298"/>
                    </a:lnTo>
                    <a:lnTo>
                      <a:pt x="148" y="296"/>
                    </a:lnTo>
                    <a:lnTo>
                      <a:pt x="129" y="294"/>
                    </a:lnTo>
                    <a:lnTo>
                      <a:pt x="110" y="290"/>
                    </a:lnTo>
                    <a:lnTo>
                      <a:pt x="91" y="284"/>
                    </a:lnTo>
                    <a:lnTo>
                      <a:pt x="73" y="277"/>
                    </a:lnTo>
                    <a:lnTo>
                      <a:pt x="57" y="267"/>
                    </a:lnTo>
                    <a:lnTo>
                      <a:pt x="41" y="255"/>
                    </a:lnTo>
                    <a:lnTo>
                      <a:pt x="27" y="240"/>
                    </a:lnTo>
                    <a:lnTo>
                      <a:pt x="16" y="223"/>
                    </a:lnTo>
                    <a:lnTo>
                      <a:pt x="7" y="202"/>
                    </a:lnTo>
                    <a:lnTo>
                      <a:pt x="2" y="178"/>
                    </a:lnTo>
                    <a:lnTo>
                      <a:pt x="0" y="150"/>
                    </a:lnTo>
                    <a:lnTo>
                      <a:pt x="2" y="122"/>
                    </a:lnTo>
                    <a:lnTo>
                      <a:pt x="7" y="98"/>
                    </a:lnTo>
                    <a:lnTo>
                      <a:pt x="16" y="77"/>
                    </a:lnTo>
                    <a:lnTo>
                      <a:pt x="27" y="59"/>
                    </a:lnTo>
                    <a:lnTo>
                      <a:pt x="41" y="45"/>
                    </a:lnTo>
                    <a:lnTo>
                      <a:pt x="57" y="33"/>
                    </a:lnTo>
                    <a:lnTo>
                      <a:pt x="73" y="23"/>
                    </a:lnTo>
                    <a:lnTo>
                      <a:pt x="91" y="16"/>
                    </a:lnTo>
                    <a:lnTo>
                      <a:pt x="110" y="10"/>
                    </a:lnTo>
                    <a:lnTo>
                      <a:pt x="129" y="6"/>
                    </a:lnTo>
                    <a:lnTo>
                      <a:pt x="148" y="3"/>
                    </a:lnTo>
                    <a:lnTo>
                      <a:pt x="167" y="1"/>
                    </a:lnTo>
                    <a:lnTo>
                      <a:pt x="185" y="0"/>
                    </a:lnTo>
                    <a:lnTo>
                      <a:pt x="201" y="0"/>
                    </a:lnTo>
                    <a:lnTo>
                      <a:pt x="2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81" name="Freeform 24"/>
              <p:cNvSpPr>
                <a:spLocks noEditPoints="1"/>
              </p:cNvSpPr>
              <p:nvPr/>
            </p:nvSpPr>
            <p:spPr bwMode="auto">
              <a:xfrm>
                <a:off x="2597" y="4335"/>
                <a:ext cx="217" cy="124"/>
              </a:xfrm>
              <a:custGeom>
                <a:avLst/>
                <a:gdLst>
                  <a:gd name="T0" fmla="*/ 1796 w 2393"/>
                  <a:gd name="T1" fmla="*/ 704 h 1360"/>
                  <a:gd name="T2" fmla="*/ 1761 w 2393"/>
                  <a:gd name="T3" fmla="*/ 720 h 1360"/>
                  <a:gd name="T4" fmla="*/ 1590 w 2393"/>
                  <a:gd name="T5" fmla="*/ 904 h 1360"/>
                  <a:gd name="T6" fmla="*/ 1882 w 2393"/>
                  <a:gd name="T7" fmla="*/ 733 h 1360"/>
                  <a:gd name="T8" fmla="*/ 1851 w 2393"/>
                  <a:gd name="T9" fmla="*/ 709 h 1360"/>
                  <a:gd name="T10" fmla="*/ 1814 w 2393"/>
                  <a:gd name="T11" fmla="*/ 702 h 1360"/>
                  <a:gd name="T12" fmla="*/ 1831 w 2393"/>
                  <a:gd name="T13" fmla="*/ 20 h 1360"/>
                  <a:gd name="T14" fmla="*/ 1950 w 2393"/>
                  <a:gd name="T15" fmla="*/ 61 h 1360"/>
                  <a:gd name="T16" fmla="*/ 2057 w 2393"/>
                  <a:gd name="T17" fmla="*/ 121 h 1360"/>
                  <a:gd name="T18" fmla="*/ 2154 w 2393"/>
                  <a:gd name="T19" fmla="*/ 196 h 1360"/>
                  <a:gd name="T20" fmla="*/ 2235 w 2393"/>
                  <a:gd name="T21" fmla="*/ 286 h 1360"/>
                  <a:gd name="T22" fmla="*/ 2301 w 2393"/>
                  <a:gd name="T23" fmla="*/ 388 h 1360"/>
                  <a:gd name="T24" fmla="*/ 2352 w 2393"/>
                  <a:gd name="T25" fmla="*/ 501 h 1360"/>
                  <a:gd name="T26" fmla="*/ 2382 w 2393"/>
                  <a:gd name="T27" fmla="*/ 622 h 1360"/>
                  <a:gd name="T28" fmla="*/ 2393 w 2393"/>
                  <a:gd name="T29" fmla="*/ 748 h 1360"/>
                  <a:gd name="T30" fmla="*/ 2390 w 2393"/>
                  <a:gd name="T31" fmla="*/ 1230 h 1360"/>
                  <a:gd name="T32" fmla="*/ 2370 w 2393"/>
                  <a:gd name="T33" fmla="*/ 1282 h 1360"/>
                  <a:gd name="T34" fmla="*/ 2335 w 2393"/>
                  <a:gd name="T35" fmla="*/ 1324 h 1360"/>
                  <a:gd name="T36" fmla="*/ 2286 w 2393"/>
                  <a:gd name="T37" fmla="*/ 1351 h 1360"/>
                  <a:gd name="T38" fmla="*/ 2230 w 2393"/>
                  <a:gd name="T39" fmla="*/ 1360 h 1360"/>
                  <a:gd name="T40" fmla="*/ 129 w 2393"/>
                  <a:gd name="T41" fmla="*/ 1358 h 1360"/>
                  <a:gd name="T42" fmla="*/ 77 w 2393"/>
                  <a:gd name="T43" fmla="*/ 1339 h 1360"/>
                  <a:gd name="T44" fmla="*/ 36 w 2393"/>
                  <a:gd name="T45" fmla="*/ 1304 h 1360"/>
                  <a:gd name="T46" fmla="*/ 10 w 2393"/>
                  <a:gd name="T47" fmla="*/ 1256 h 1360"/>
                  <a:gd name="T48" fmla="*/ 0 w 2393"/>
                  <a:gd name="T49" fmla="*/ 1200 h 1360"/>
                  <a:gd name="T50" fmla="*/ 3 w 2393"/>
                  <a:gd name="T51" fmla="*/ 684 h 1360"/>
                  <a:gd name="T52" fmla="*/ 23 w 2393"/>
                  <a:gd name="T53" fmla="*/ 561 h 1360"/>
                  <a:gd name="T54" fmla="*/ 63 w 2393"/>
                  <a:gd name="T55" fmla="*/ 443 h 1360"/>
                  <a:gd name="T56" fmla="*/ 122 w 2393"/>
                  <a:gd name="T57" fmla="*/ 336 h 1360"/>
                  <a:gd name="T58" fmla="*/ 195 w 2393"/>
                  <a:gd name="T59" fmla="*/ 240 h 1360"/>
                  <a:gd name="T60" fmla="*/ 283 w 2393"/>
                  <a:gd name="T61" fmla="*/ 157 h 1360"/>
                  <a:gd name="T62" fmla="*/ 385 w 2393"/>
                  <a:gd name="T63" fmla="*/ 89 h 1360"/>
                  <a:gd name="T64" fmla="*/ 498 w 2393"/>
                  <a:gd name="T65" fmla="*/ 38 h 1360"/>
                  <a:gd name="T66" fmla="*/ 640 w 2393"/>
                  <a:gd name="T67" fmla="*/ 0 h 1360"/>
                  <a:gd name="T68" fmla="*/ 1748 w 2393"/>
                  <a:gd name="T69" fmla="*/ 0 h 1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393" h="1360">
                    <a:moveTo>
                      <a:pt x="1814" y="702"/>
                    </a:moveTo>
                    <a:lnTo>
                      <a:pt x="1796" y="704"/>
                    </a:lnTo>
                    <a:lnTo>
                      <a:pt x="1778" y="709"/>
                    </a:lnTo>
                    <a:lnTo>
                      <a:pt x="1761" y="720"/>
                    </a:lnTo>
                    <a:lnTo>
                      <a:pt x="1746" y="733"/>
                    </a:lnTo>
                    <a:lnTo>
                      <a:pt x="1590" y="904"/>
                    </a:lnTo>
                    <a:lnTo>
                      <a:pt x="2038" y="904"/>
                    </a:lnTo>
                    <a:lnTo>
                      <a:pt x="1882" y="733"/>
                    </a:lnTo>
                    <a:lnTo>
                      <a:pt x="1867" y="719"/>
                    </a:lnTo>
                    <a:lnTo>
                      <a:pt x="1851" y="709"/>
                    </a:lnTo>
                    <a:lnTo>
                      <a:pt x="1833" y="703"/>
                    </a:lnTo>
                    <a:lnTo>
                      <a:pt x="1814" y="702"/>
                    </a:lnTo>
                    <a:close/>
                    <a:moveTo>
                      <a:pt x="1748" y="0"/>
                    </a:moveTo>
                    <a:lnTo>
                      <a:pt x="1831" y="20"/>
                    </a:lnTo>
                    <a:lnTo>
                      <a:pt x="1892" y="38"/>
                    </a:lnTo>
                    <a:lnTo>
                      <a:pt x="1950" y="61"/>
                    </a:lnTo>
                    <a:lnTo>
                      <a:pt x="2005" y="88"/>
                    </a:lnTo>
                    <a:lnTo>
                      <a:pt x="2057" y="121"/>
                    </a:lnTo>
                    <a:lnTo>
                      <a:pt x="2107" y="157"/>
                    </a:lnTo>
                    <a:lnTo>
                      <a:pt x="2154" y="196"/>
                    </a:lnTo>
                    <a:lnTo>
                      <a:pt x="2196" y="239"/>
                    </a:lnTo>
                    <a:lnTo>
                      <a:pt x="2235" y="286"/>
                    </a:lnTo>
                    <a:lnTo>
                      <a:pt x="2270" y="336"/>
                    </a:lnTo>
                    <a:lnTo>
                      <a:pt x="2301" y="388"/>
                    </a:lnTo>
                    <a:lnTo>
                      <a:pt x="2328" y="443"/>
                    </a:lnTo>
                    <a:lnTo>
                      <a:pt x="2352" y="501"/>
                    </a:lnTo>
                    <a:lnTo>
                      <a:pt x="2369" y="561"/>
                    </a:lnTo>
                    <a:lnTo>
                      <a:pt x="2382" y="622"/>
                    </a:lnTo>
                    <a:lnTo>
                      <a:pt x="2390" y="684"/>
                    </a:lnTo>
                    <a:lnTo>
                      <a:pt x="2393" y="748"/>
                    </a:lnTo>
                    <a:lnTo>
                      <a:pt x="2393" y="1200"/>
                    </a:lnTo>
                    <a:lnTo>
                      <a:pt x="2390" y="1230"/>
                    </a:lnTo>
                    <a:lnTo>
                      <a:pt x="2383" y="1256"/>
                    </a:lnTo>
                    <a:lnTo>
                      <a:pt x="2370" y="1282"/>
                    </a:lnTo>
                    <a:lnTo>
                      <a:pt x="2354" y="1304"/>
                    </a:lnTo>
                    <a:lnTo>
                      <a:pt x="2335" y="1324"/>
                    </a:lnTo>
                    <a:lnTo>
                      <a:pt x="2311" y="1339"/>
                    </a:lnTo>
                    <a:lnTo>
                      <a:pt x="2286" y="1351"/>
                    </a:lnTo>
                    <a:lnTo>
                      <a:pt x="2259" y="1358"/>
                    </a:lnTo>
                    <a:lnTo>
                      <a:pt x="2230" y="1360"/>
                    </a:lnTo>
                    <a:lnTo>
                      <a:pt x="157" y="1360"/>
                    </a:lnTo>
                    <a:lnTo>
                      <a:pt x="129" y="1358"/>
                    </a:lnTo>
                    <a:lnTo>
                      <a:pt x="101" y="1351"/>
                    </a:lnTo>
                    <a:lnTo>
                      <a:pt x="77" y="1339"/>
                    </a:lnTo>
                    <a:lnTo>
                      <a:pt x="55" y="1324"/>
                    </a:lnTo>
                    <a:lnTo>
                      <a:pt x="36" y="1304"/>
                    </a:lnTo>
                    <a:lnTo>
                      <a:pt x="21" y="1282"/>
                    </a:lnTo>
                    <a:lnTo>
                      <a:pt x="10" y="1256"/>
                    </a:lnTo>
                    <a:lnTo>
                      <a:pt x="3" y="1230"/>
                    </a:lnTo>
                    <a:lnTo>
                      <a:pt x="0" y="1200"/>
                    </a:lnTo>
                    <a:lnTo>
                      <a:pt x="0" y="748"/>
                    </a:lnTo>
                    <a:lnTo>
                      <a:pt x="3" y="684"/>
                    </a:lnTo>
                    <a:lnTo>
                      <a:pt x="11" y="622"/>
                    </a:lnTo>
                    <a:lnTo>
                      <a:pt x="23" y="561"/>
                    </a:lnTo>
                    <a:lnTo>
                      <a:pt x="41" y="501"/>
                    </a:lnTo>
                    <a:lnTo>
                      <a:pt x="63" y="443"/>
                    </a:lnTo>
                    <a:lnTo>
                      <a:pt x="90" y="389"/>
                    </a:lnTo>
                    <a:lnTo>
                      <a:pt x="122" y="336"/>
                    </a:lnTo>
                    <a:lnTo>
                      <a:pt x="156" y="286"/>
                    </a:lnTo>
                    <a:lnTo>
                      <a:pt x="195" y="240"/>
                    </a:lnTo>
                    <a:lnTo>
                      <a:pt x="237" y="196"/>
                    </a:lnTo>
                    <a:lnTo>
                      <a:pt x="283" y="157"/>
                    </a:lnTo>
                    <a:lnTo>
                      <a:pt x="332" y="121"/>
                    </a:lnTo>
                    <a:lnTo>
                      <a:pt x="385" y="89"/>
                    </a:lnTo>
                    <a:lnTo>
                      <a:pt x="440" y="62"/>
                    </a:lnTo>
                    <a:lnTo>
                      <a:pt x="498" y="38"/>
                    </a:lnTo>
                    <a:lnTo>
                      <a:pt x="559" y="20"/>
                    </a:lnTo>
                    <a:lnTo>
                      <a:pt x="640" y="0"/>
                    </a:lnTo>
                    <a:lnTo>
                      <a:pt x="1193" y="1280"/>
                    </a:lnTo>
                    <a:lnTo>
                      <a:pt x="174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82" name="Freeform 25"/>
              <p:cNvSpPr>
                <a:spLocks/>
              </p:cNvSpPr>
              <p:nvPr/>
            </p:nvSpPr>
            <p:spPr bwMode="auto">
              <a:xfrm>
                <a:off x="2689" y="4347"/>
                <a:ext cx="34" cy="83"/>
              </a:xfrm>
              <a:custGeom>
                <a:avLst/>
                <a:gdLst>
                  <a:gd name="T0" fmla="*/ 135 w 373"/>
                  <a:gd name="T1" fmla="*/ 0 h 915"/>
                  <a:gd name="T2" fmla="*/ 237 w 373"/>
                  <a:gd name="T3" fmla="*/ 0 h 915"/>
                  <a:gd name="T4" fmla="*/ 258 w 373"/>
                  <a:gd name="T5" fmla="*/ 2 h 915"/>
                  <a:gd name="T6" fmla="*/ 278 w 373"/>
                  <a:gd name="T7" fmla="*/ 9 h 915"/>
                  <a:gd name="T8" fmla="*/ 295 w 373"/>
                  <a:gd name="T9" fmla="*/ 21 h 915"/>
                  <a:gd name="T10" fmla="*/ 310 w 373"/>
                  <a:gd name="T11" fmla="*/ 36 h 915"/>
                  <a:gd name="T12" fmla="*/ 321 w 373"/>
                  <a:gd name="T13" fmla="*/ 53 h 915"/>
                  <a:gd name="T14" fmla="*/ 328 w 373"/>
                  <a:gd name="T15" fmla="*/ 74 h 915"/>
                  <a:gd name="T16" fmla="*/ 366 w 373"/>
                  <a:gd name="T17" fmla="*/ 234 h 915"/>
                  <a:gd name="T18" fmla="*/ 368 w 373"/>
                  <a:gd name="T19" fmla="*/ 257 h 915"/>
                  <a:gd name="T20" fmla="*/ 365 w 373"/>
                  <a:gd name="T21" fmla="*/ 281 h 915"/>
                  <a:gd name="T22" fmla="*/ 357 w 373"/>
                  <a:gd name="T23" fmla="*/ 301 h 915"/>
                  <a:gd name="T24" fmla="*/ 345 w 373"/>
                  <a:gd name="T25" fmla="*/ 319 h 915"/>
                  <a:gd name="T26" fmla="*/ 329 w 373"/>
                  <a:gd name="T27" fmla="*/ 334 h 915"/>
                  <a:gd name="T28" fmla="*/ 309 w 373"/>
                  <a:gd name="T29" fmla="*/ 345 h 915"/>
                  <a:gd name="T30" fmla="*/ 287 w 373"/>
                  <a:gd name="T31" fmla="*/ 351 h 915"/>
                  <a:gd name="T32" fmla="*/ 373 w 373"/>
                  <a:gd name="T33" fmla="*/ 438 h 915"/>
                  <a:gd name="T34" fmla="*/ 187 w 373"/>
                  <a:gd name="T35" fmla="*/ 915 h 915"/>
                  <a:gd name="T36" fmla="*/ 0 w 373"/>
                  <a:gd name="T37" fmla="*/ 438 h 915"/>
                  <a:gd name="T38" fmla="*/ 85 w 373"/>
                  <a:gd name="T39" fmla="*/ 351 h 915"/>
                  <a:gd name="T40" fmla="*/ 63 w 373"/>
                  <a:gd name="T41" fmla="*/ 345 h 915"/>
                  <a:gd name="T42" fmla="*/ 44 w 373"/>
                  <a:gd name="T43" fmla="*/ 334 h 915"/>
                  <a:gd name="T44" fmla="*/ 27 w 373"/>
                  <a:gd name="T45" fmla="*/ 319 h 915"/>
                  <a:gd name="T46" fmla="*/ 15 w 373"/>
                  <a:gd name="T47" fmla="*/ 301 h 915"/>
                  <a:gd name="T48" fmla="*/ 7 w 373"/>
                  <a:gd name="T49" fmla="*/ 281 h 915"/>
                  <a:gd name="T50" fmla="*/ 4 w 373"/>
                  <a:gd name="T51" fmla="*/ 257 h 915"/>
                  <a:gd name="T52" fmla="*/ 6 w 373"/>
                  <a:gd name="T53" fmla="*/ 234 h 915"/>
                  <a:gd name="T54" fmla="*/ 44 w 373"/>
                  <a:gd name="T55" fmla="*/ 74 h 915"/>
                  <a:gd name="T56" fmla="*/ 52 w 373"/>
                  <a:gd name="T57" fmla="*/ 53 h 915"/>
                  <a:gd name="T58" fmla="*/ 63 w 373"/>
                  <a:gd name="T59" fmla="*/ 36 h 915"/>
                  <a:gd name="T60" fmla="*/ 77 w 373"/>
                  <a:gd name="T61" fmla="*/ 21 h 915"/>
                  <a:gd name="T62" fmla="*/ 95 w 373"/>
                  <a:gd name="T63" fmla="*/ 9 h 915"/>
                  <a:gd name="T64" fmla="*/ 114 w 373"/>
                  <a:gd name="T65" fmla="*/ 2 h 915"/>
                  <a:gd name="T66" fmla="*/ 135 w 373"/>
                  <a:gd name="T67" fmla="*/ 0 h 9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73" h="915">
                    <a:moveTo>
                      <a:pt x="135" y="0"/>
                    </a:moveTo>
                    <a:lnTo>
                      <a:pt x="237" y="0"/>
                    </a:lnTo>
                    <a:lnTo>
                      <a:pt x="258" y="2"/>
                    </a:lnTo>
                    <a:lnTo>
                      <a:pt x="278" y="9"/>
                    </a:lnTo>
                    <a:lnTo>
                      <a:pt x="295" y="21"/>
                    </a:lnTo>
                    <a:lnTo>
                      <a:pt x="310" y="36"/>
                    </a:lnTo>
                    <a:lnTo>
                      <a:pt x="321" y="53"/>
                    </a:lnTo>
                    <a:lnTo>
                      <a:pt x="328" y="74"/>
                    </a:lnTo>
                    <a:lnTo>
                      <a:pt x="366" y="234"/>
                    </a:lnTo>
                    <a:lnTo>
                      <a:pt x="368" y="257"/>
                    </a:lnTo>
                    <a:lnTo>
                      <a:pt x="365" y="281"/>
                    </a:lnTo>
                    <a:lnTo>
                      <a:pt x="357" y="301"/>
                    </a:lnTo>
                    <a:lnTo>
                      <a:pt x="345" y="319"/>
                    </a:lnTo>
                    <a:lnTo>
                      <a:pt x="329" y="334"/>
                    </a:lnTo>
                    <a:lnTo>
                      <a:pt x="309" y="345"/>
                    </a:lnTo>
                    <a:lnTo>
                      <a:pt x="287" y="351"/>
                    </a:lnTo>
                    <a:lnTo>
                      <a:pt x="373" y="438"/>
                    </a:lnTo>
                    <a:lnTo>
                      <a:pt x="187" y="915"/>
                    </a:lnTo>
                    <a:lnTo>
                      <a:pt x="0" y="438"/>
                    </a:lnTo>
                    <a:lnTo>
                      <a:pt x="85" y="351"/>
                    </a:lnTo>
                    <a:lnTo>
                      <a:pt x="63" y="345"/>
                    </a:lnTo>
                    <a:lnTo>
                      <a:pt x="44" y="334"/>
                    </a:lnTo>
                    <a:lnTo>
                      <a:pt x="27" y="319"/>
                    </a:lnTo>
                    <a:lnTo>
                      <a:pt x="15" y="301"/>
                    </a:lnTo>
                    <a:lnTo>
                      <a:pt x="7" y="281"/>
                    </a:lnTo>
                    <a:lnTo>
                      <a:pt x="4" y="257"/>
                    </a:lnTo>
                    <a:lnTo>
                      <a:pt x="6" y="234"/>
                    </a:lnTo>
                    <a:lnTo>
                      <a:pt x="44" y="74"/>
                    </a:lnTo>
                    <a:lnTo>
                      <a:pt x="52" y="53"/>
                    </a:lnTo>
                    <a:lnTo>
                      <a:pt x="63" y="36"/>
                    </a:lnTo>
                    <a:lnTo>
                      <a:pt x="77" y="21"/>
                    </a:lnTo>
                    <a:lnTo>
                      <a:pt x="95" y="9"/>
                    </a:lnTo>
                    <a:lnTo>
                      <a:pt x="114" y="2"/>
                    </a:lnTo>
                    <a:lnTo>
                      <a:pt x="13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71" name="Group 16"/>
            <p:cNvGrpSpPr>
              <a:grpSpLocks noChangeAspect="1"/>
            </p:cNvGrpSpPr>
            <p:nvPr/>
          </p:nvGrpSpPr>
          <p:grpSpPr bwMode="auto">
            <a:xfrm>
              <a:off x="596845" y="5823027"/>
              <a:ext cx="162480" cy="186754"/>
              <a:chOff x="1039" y="1681"/>
              <a:chExt cx="1071" cy="1231"/>
            </a:xfrm>
            <a:solidFill>
              <a:schemeClr val="bg1">
                <a:lumMod val="85000"/>
              </a:schemeClr>
            </a:solidFill>
          </p:grpSpPr>
          <p:sp>
            <p:nvSpPr>
              <p:cNvPr id="75" name="Freeform 17"/>
              <p:cNvSpPr>
                <a:spLocks noEditPoints="1"/>
              </p:cNvSpPr>
              <p:nvPr/>
            </p:nvSpPr>
            <p:spPr bwMode="auto">
              <a:xfrm>
                <a:off x="1039" y="1681"/>
                <a:ext cx="1071" cy="1099"/>
              </a:xfrm>
              <a:custGeom>
                <a:avLst/>
                <a:gdLst>
                  <a:gd name="T0" fmla="*/ 3169 w 3212"/>
                  <a:gd name="T1" fmla="*/ 566 h 3298"/>
                  <a:gd name="T2" fmla="*/ 3035 w 3212"/>
                  <a:gd name="T3" fmla="*/ 475 h 3298"/>
                  <a:gd name="T4" fmla="*/ 2711 w 3212"/>
                  <a:gd name="T5" fmla="*/ 199 h 3298"/>
                  <a:gd name="T6" fmla="*/ 2384 w 3212"/>
                  <a:gd name="T7" fmla="*/ 19 h 3298"/>
                  <a:gd name="T8" fmla="*/ 2347 w 3212"/>
                  <a:gd name="T9" fmla="*/ 4 h 3298"/>
                  <a:gd name="T10" fmla="*/ 2278 w 3212"/>
                  <a:gd name="T11" fmla="*/ 47 h 3298"/>
                  <a:gd name="T12" fmla="*/ 2171 w 3212"/>
                  <a:gd name="T13" fmla="*/ 190 h 3298"/>
                  <a:gd name="T14" fmla="*/ 1698 w 3212"/>
                  <a:gd name="T15" fmla="*/ 610 h 3298"/>
                  <a:gd name="T16" fmla="*/ 716 w 3212"/>
                  <a:gd name="T17" fmla="*/ 1337 h 3298"/>
                  <a:gd name="T18" fmla="*/ 296 w 3212"/>
                  <a:gd name="T19" fmla="*/ 1713 h 3298"/>
                  <a:gd name="T20" fmla="*/ 59 w 3212"/>
                  <a:gd name="T21" fmla="*/ 2061 h 3298"/>
                  <a:gd name="T22" fmla="*/ 0 w 3212"/>
                  <a:gd name="T23" fmla="*/ 2479 h 3298"/>
                  <a:gd name="T24" fmla="*/ 29 w 3212"/>
                  <a:gd name="T25" fmla="*/ 2758 h 3298"/>
                  <a:gd name="T26" fmla="*/ 183 w 3212"/>
                  <a:gd name="T27" fmla="*/ 2915 h 3298"/>
                  <a:gd name="T28" fmla="*/ 615 w 3212"/>
                  <a:gd name="T29" fmla="*/ 3255 h 3298"/>
                  <a:gd name="T30" fmla="*/ 886 w 3212"/>
                  <a:gd name="T31" fmla="*/ 3291 h 3298"/>
                  <a:gd name="T32" fmla="*/ 1138 w 3212"/>
                  <a:gd name="T33" fmla="*/ 3171 h 3298"/>
                  <a:gd name="T34" fmla="*/ 1808 w 3212"/>
                  <a:gd name="T35" fmla="*/ 2600 h 3298"/>
                  <a:gd name="T36" fmla="*/ 2812 w 3212"/>
                  <a:gd name="T37" fmla="*/ 1724 h 3298"/>
                  <a:gd name="T38" fmla="*/ 3103 w 3212"/>
                  <a:gd name="T39" fmla="*/ 1438 h 3298"/>
                  <a:gd name="T40" fmla="*/ 3146 w 3212"/>
                  <a:gd name="T41" fmla="*/ 1401 h 3298"/>
                  <a:gd name="T42" fmla="*/ 3193 w 3212"/>
                  <a:gd name="T43" fmla="*/ 1183 h 3298"/>
                  <a:gd name="T44" fmla="*/ 3208 w 3212"/>
                  <a:gd name="T45" fmla="*/ 620 h 3298"/>
                  <a:gd name="T46" fmla="*/ 1001 w 3212"/>
                  <a:gd name="T47" fmla="*/ 3114 h 3298"/>
                  <a:gd name="T48" fmla="*/ 881 w 3212"/>
                  <a:gd name="T49" fmla="*/ 3066 h 3298"/>
                  <a:gd name="T50" fmla="*/ 844 w 3212"/>
                  <a:gd name="T51" fmla="*/ 2610 h 3298"/>
                  <a:gd name="T52" fmla="*/ 840 w 3212"/>
                  <a:gd name="T53" fmla="*/ 2398 h 3298"/>
                  <a:gd name="T54" fmla="*/ 401 w 3212"/>
                  <a:gd name="T55" fmla="*/ 2082 h 3298"/>
                  <a:gd name="T56" fmla="*/ 241 w 3212"/>
                  <a:gd name="T57" fmla="*/ 1969 h 3298"/>
                  <a:gd name="T58" fmla="*/ 752 w 3212"/>
                  <a:gd name="T59" fmla="*/ 2141 h 3298"/>
                  <a:gd name="T60" fmla="*/ 1034 w 3212"/>
                  <a:gd name="T61" fmla="*/ 2354 h 3298"/>
                  <a:gd name="T62" fmla="*/ 1418 w 3212"/>
                  <a:gd name="T63" fmla="*/ 2074 h 3298"/>
                  <a:gd name="T64" fmla="*/ 1624 w 3212"/>
                  <a:gd name="T65" fmla="*/ 1847 h 3298"/>
                  <a:gd name="T66" fmla="*/ 1420 w 3212"/>
                  <a:gd name="T67" fmla="*/ 1596 h 3298"/>
                  <a:gd name="T68" fmla="*/ 1082 w 3212"/>
                  <a:gd name="T69" fmla="*/ 1248 h 3298"/>
                  <a:gd name="T70" fmla="*/ 1614 w 3212"/>
                  <a:gd name="T71" fmla="*/ 825 h 3298"/>
                  <a:gd name="T72" fmla="*/ 2194 w 3212"/>
                  <a:gd name="T73" fmla="*/ 338 h 3298"/>
                  <a:gd name="T74" fmla="*/ 2374 w 3212"/>
                  <a:gd name="T75" fmla="*/ 118 h 3298"/>
                  <a:gd name="T76" fmla="*/ 2661 w 3212"/>
                  <a:gd name="T77" fmla="*/ 304 h 3298"/>
                  <a:gd name="T78" fmla="*/ 2993 w 3212"/>
                  <a:gd name="T79" fmla="*/ 603 h 3298"/>
                  <a:gd name="T80" fmla="*/ 2474 w 3212"/>
                  <a:gd name="T81" fmla="*/ 1257 h 3298"/>
                  <a:gd name="T82" fmla="*/ 1732 w 3212"/>
                  <a:gd name="T83" fmla="*/ 1951 h 3298"/>
                  <a:gd name="T84" fmla="*/ 1047 w 3212"/>
                  <a:gd name="T85" fmla="*/ 2462 h 3298"/>
                  <a:gd name="T86" fmla="*/ 1012 w 3212"/>
                  <a:gd name="T87" fmla="*/ 2472 h 3298"/>
                  <a:gd name="T88" fmla="*/ 3078 w 3212"/>
                  <a:gd name="T89" fmla="*/ 1147 h 3298"/>
                  <a:gd name="T90" fmla="*/ 3067 w 3212"/>
                  <a:gd name="T91" fmla="*/ 1301 h 3298"/>
                  <a:gd name="T92" fmla="*/ 3051 w 3212"/>
                  <a:gd name="T93" fmla="*/ 1343 h 3298"/>
                  <a:gd name="T94" fmla="*/ 3018 w 3212"/>
                  <a:gd name="T95" fmla="*/ 1366 h 3298"/>
                  <a:gd name="T96" fmla="*/ 2890 w 3212"/>
                  <a:gd name="T97" fmla="*/ 1493 h 3298"/>
                  <a:gd name="T98" fmla="*/ 1823 w 3212"/>
                  <a:gd name="T99" fmla="*/ 2434 h 3298"/>
                  <a:gd name="T100" fmla="*/ 1765 w 3212"/>
                  <a:gd name="T101" fmla="*/ 2231 h 3298"/>
                  <a:gd name="T102" fmla="*/ 1749 w 3212"/>
                  <a:gd name="T103" fmla="*/ 2105 h 3298"/>
                  <a:gd name="T104" fmla="*/ 2236 w 3212"/>
                  <a:gd name="T105" fmla="*/ 1651 h 3298"/>
                  <a:gd name="T106" fmla="*/ 3095 w 3212"/>
                  <a:gd name="T107" fmla="*/ 770 h 3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212" h="3298">
                    <a:moveTo>
                      <a:pt x="3208" y="620"/>
                    </a:moveTo>
                    <a:lnTo>
                      <a:pt x="3206" y="606"/>
                    </a:lnTo>
                    <a:lnTo>
                      <a:pt x="3192" y="581"/>
                    </a:lnTo>
                    <a:lnTo>
                      <a:pt x="3169" y="566"/>
                    </a:lnTo>
                    <a:lnTo>
                      <a:pt x="3143" y="561"/>
                    </a:lnTo>
                    <a:lnTo>
                      <a:pt x="3130" y="564"/>
                    </a:lnTo>
                    <a:lnTo>
                      <a:pt x="3101" y="533"/>
                    </a:lnTo>
                    <a:lnTo>
                      <a:pt x="3035" y="475"/>
                    </a:lnTo>
                    <a:lnTo>
                      <a:pt x="3003" y="448"/>
                    </a:lnTo>
                    <a:lnTo>
                      <a:pt x="2931" y="383"/>
                    </a:lnTo>
                    <a:lnTo>
                      <a:pt x="2786" y="258"/>
                    </a:lnTo>
                    <a:lnTo>
                      <a:pt x="2711" y="199"/>
                    </a:lnTo>
                    <a:lnTo>
                      <a:pt x="2651" y="148"/>
                    </a:lnTo>
                    <a:lnTo>
                      <a:pt x="2507" y="53"/>
                    </a:lnTo>
                    <a:lnTo>
                      <a:pt x="2432" y="24"/>
                    </a:lnTo>
                    <a:lnTo>
                      <a:pt x="2384" y="19"/>
                    </a:lnTo>
                    <a:lnTo>
                      <a:pt x="2363" y="20"/>
                    </a:lnTo>
                    <a:lnTo>
                      <a:pt x="2361" y="17"/>
                    </a:lnTo>
                    <a:lnTo>
                      <a:pt x="2358" y="14"/>
                    </a:lnTo>
                    <a:lnTo>
                      <a:pt x="2347" y="4"/>
                    </a:lnTo>
                    <a:lnTo>
                      <a:pt x="2320" y="0"/>
                    </a:lnTo>
                    <a:lnTo>
                      <a:pt x="2294" y="10"/>
                    </a:lnTo>
                    <a:lnTo>
                      <a:pt x="2278" y="32"/>
                    </a:lnTo>
                    <a:lnTo>
                      <a:pt x="2278" y="47"/>
                    </a:lnTo>
                    <a:lnTo>
                      <a:pt x="2276" y="62"/>
                    </a:lnTo>
                    <a:lnTo>
                      <a:pt x="2253" y="102"/>
                    </a:lnTo>
                    <a:lnTo>
                      <a:pt x="2199" y="163"/>
                    </a:lnTo>
                    <a:lnTo>
                      <a:pt x="2171" y="190"/>
                    </a:lnTo>
                    <a:lnTo>
                      <a:pt x="2102" y="260"/>
                    </a:lnTo>
                    <a:lnTo>
                      <a:pt x="1952" y="394"/>
                    </a:lnTo>
                    <a:lnTo>
                      <a:pt x="1878" y="459"/>
                    </a:lnTo>
                    <a:lnTo>
                      <a:pt x="1698" y="610"/>
                    </a:lnTo>
                    <a:lnTo>
                      <a:pt x="1326" y="897"/>
                    </a:lnTo>
                    <a:lnTo>
                      <a:pt x="1138" y="1036"/>
                    </a:lnTo>
                    <a:lnTo>
                      <a:pt x="969" y="1157"/>
                    </a:lnTo>
                    <a:lnTo>
                      <a:pt x="716" y="1337"/>
                    </a:lnTo>
                    <a:lnTo>
                      <a:pt x="553" y="1467"/>
                    </a:lnTo>
                    <a:lnTo>
                      <a:pt x="475" y="1536"/>
                    </a:lnTo>
                    <a:lnTo>
                      <a:pt x="415" y="1592"/>
                    </a:lnTo>
                    <a:lnTo>
                      <a:pt x="296" y="1713"/>
                    </a:lnTo>
                    <a:lnTo>
                      <a:pt x="186" y="1845"/>
                    </a:lnTo>
                    <a:lnTo>
                      <a:pt x="117" y="1951"/>
                    </a:lnTo>
                    <a:lnTo>
                      <a:pt x="77" y="2024"/>
                    </a:lnTo>
                    <a:lnTo>
                      <a:pt x="59" y="2061"/>
                    </a:lnTo>
                    <a:lnTo>
                      <a:pt x="44" y="2100"/>
                    </a:lnTo>
                    <a:lnTo>
                      <a:pt x="21" y="2181"/>
                    </a:lnTo>
                    <a:lnTo>
                      <a:pt x="2" y="2306"/>
                    </a:lnTo>
                    <a:lnTo>
                      <a:pt x="0" y="2479"/>
                    </a:lnTo>
                    <a:lnTo>
                      <a:pt x="12" y="2650"/>
                    </a:lnTo>
                    <a:lnTo>
                      <a:pt x="18" y="2732"/>
                    </a:lnTo>
                    <a:lnTo>
                      <a:pt x="19" y="2742"/>
                    </a:lnTo>
                    <a:lnTo>
                      <a:pt x="29" y="2758"/>
                    </a:lnTo>
                    <a:lnTo>
                      <a:pt x="49" y="2771"/>
                    </a:lnTo>
                    <a:lnTo>
                      <a:pt x="67" y="2770"/>
                    </a:lnTo>
                    <a:lnTo>
                      <a:pt x="101" y="2817"/>
                    </a:lnTo>
                    <a:lnTo>
                      <a:pt x="183" y="2915"/>
                    </a:lnTo>
                    <a:lnTo>
                      <a:pt x="278" y="3016"/>
                    </a:lnTo>
                    <a:lnTo>
                      <a:pt x="383" y="3109"/>
                    </a:lnTo>
                    <a:lnTo>
                      <a:pt x="497" y="3193"/>
                    </a:lnTo>
                    <a:lnTo>
                      <a:pt x="615" y="3255"/>
                    </a:lnTo>
                    <a:lnTo>
                      <a:pt x="704" y="3285"/>
                    </a:lnTo>
                    <a:lnTo>
                      <a:pt x="765" y="3297"/>
                    </a:lnTo>
                    <a:lnTo>
                      <a:pt x="825" y="3298"/>
                    </a:lnTo>
                    <a:lnTo>
                      <a:pt x="886" y="3291"/>
                    </a:lnTo>
                    <a:lnTo>
                      <a:pt x="916" y="3282"/>
                    </a:lnTo>
                    <a:lnTo>
                      <a:pt x="955" y="3271"/>
                    </a:lnTo>
                    <a:lnTo>
                      <a:pt x="1030" y="3236"/>
                    </a:lnTo>
                    <a:lnTo>
                      <a:pt x="1138" y="3171"/>
                    </a:lnTo>
                    <a:lnTo>
                      <a:pt x="1342" y="3009"/>
                    </a:lnTo>
                    <a:lnTo>
                      <a:pt x="1463" y="2899"/>
                    </a:lnTo>
                    <a:lnTo>
                      <a:pt x="1634" y="2748"/>
                    </a:lnTo>
                    <a:lnTo>
                      <a:pt x="1808" y="2600"/>
                    </a:lnTo>
                    <a:lnTo>
                      <a:pt x="2017" y="2424"/>
                    </a:lnTo>
                    <a:lnTo>
                      <a:pt x="2429" y="2066"/>
                    </a:lnTo>
                    <a:lnTo>
                      <a:pt x="2633" y="1884"/>
                    </a:lnTo>
                    <a:lnTo>
                      <a:pt x="2812" y="1724"/>
                    </a:lnTo>
                    <a:lnTo>
                      <a:pt x="2987" y="1560"/>
                    </a:lnTo>
                    <a:lnTo>
                      <a:pt x="3021" y="1530"/>
                    </a:lnTo>
                    <a:lnTo>
                      <a:pt x="3075" y="1478"/>
                    </a:lnTo>
                    <a:lnTo>
                      <a:pt x="3103" y="1438"/>
                    </a:lnTo>
                    <a:lnTo>
                      <a:pt x="3111" y="1416"/>
                    </a:lnTo>
                    <a:lnTo>
                      <a:pt x="3124" y="1415"/>
                    </a:lnTo>
                    <a:lnTo>
                      <a:pt x="3134" y="1409"/>
                    </a:lnTo>
                    <a:lnTo>
                      <a:pt x="3146" y="1401"/>
                    </a:lnTo>
                    <a:lnTo>
                      <a:pt x="3163" y="1378"/>
                    </a:lnTo>
                    <a:lnTo>
                      <a:pt x="3180" y="1337"/>
                    </a:lnTo>
                    <a:lnTo>
                      <a:pt x="3192" y="1241"/>
                    </a:lnTo>
                    <a:lnTo>
                      <a:pt x="3193" y="1183"/>
                    </a:lnTo>
                    <a:lnTo>
                      <a:pt x="3202" y="1042"/>
                    </a:lnTo>
                    <a:lnTo>
                      <a:pt x="3212" y="832"/>
                    </a:lnTo>
                    <a:lnTo>
                      <a:pt x="3212" y="691"/>
                    </a:lnTo>
                    <a:lnTo>
                      <a:pt x="3208" y="620"/>
                    </a:lnTo>
                    <a:close/>
                    <a:moveTo>
                      <a:pt x="1004" y="2495"/>
                    </a:moveTo>
                    <a:lnTo>
                      <a:pt x="998" y="2649"/>
                    </a:lnTo>
                    <a:lnTo>
                      <a:pt x="999" y="2958"/>
                    </a:lnTo>
                    <a:lnTo>
                      <a:pt x="1001" y="3114"/>
                    </a:lnTo>
                    <a:lnTo>
                      <a:pt x="942" y="3145"/>
                    </a:lnTo>
                    <a:lnTo>
                      <a:pt x="880" y="3170"/>
                    </a:lnTo>
                    <a:lnTo>
                      <a:pt x="884" y="3137"/>
                    </a:lnTo>
                    <a:lnTo>
                      <a:pt x="881" y="3066"/>
                    </a:lnTo>
                    <a:lnTo>
                      <a:pt x="868" y="2961"/>
                    </a:lnTo>
                    <a:lnTo>
                      <a:pt x="860" y="2895"/>
                    </a:lnTo>
                    <a:lnTo>
                      <a:pt x="850" y="2780"/>
                    </a:lnTo>
                    <a:lnTo>
                      <a:pt x="844" y="2610"/>
                    </a:lnTo>
                    <a:lnTo>
                      <a:pt x="850" y="2495"/>
                    </a:lnTo>
                    <a:lnTo>
                      <a:pt x="857" y="2439"/>
                    </a:lnTo>
                    <a:lnTo>
                      <a:pt x="856" y="2424"/>
                    </a:lnTo>
                    <a:lnTo>
                      <a:pt x="840" y="2398"/>
                    </a:lnTo>
                    <a:lnTo>
                      <a:pt x="828" y="2390"/>
                    </a:lnTo>
                    <a:lnTo>
                      <a:pt x="717" y="2318"/>
                    </a:lnTo>
                    <a:lnTo>
                      <a:pt x="506" y="2162"/>
                    </a:lnTo>
                    <a:lnTo>
                      <a:pt x="401" y="2082"/>
                    </a:lnTo>
                    <a:lnTo>
                      <a:pt x="382" y="2064"/>
                    </a:lnTo>
                    <a:lnTo>
                      <a:pt x="314" y="2010"/>
                    </a:lnTo>
                    <a:lnTo>
                      <a:pt x="264" y="1978"/>
                    </a:lnTo>
                    <a:lnTo>
                      <a:pt x="241" y="1969"/>
                    </a:lnTo>
                    <a:lnTo>
                      <a:pt x="294" y="1899"/>
                    </a:lnTo>
                    <a:lnTo>
                      <a:pt x="350" y="1830"/>
                    </a:lnTo>
                    <a:lnTo>
                      <a:pt x="510" y="1955"/>
                    </a:lnTo>
                    <a:lnTo>
                      <a:pt x="752" y="2141"/>
                    </a:lnTo>
                    <a:lnTo>
                      <a:pt x="909" y="2270"/>
                    </a:lnTo>
                    <a:lnTo>
                      <a:pt x="985" y="2338"/>
                    </a:lnTo>
                    <a:lnTo>
                      <a:pt x="999" y="2349"/>
                    </a:lnTo>
                    <a:lnTo>
                      <a:pt x="1034" y="2354"/>
                    </a:lnTo>
                    <a:lnTo>
                      <a:pt x="1053" y="2346"/>
                    </a:lnTo>
                    <a:lnTo>
                      <a:pt x="1132" y="2302"/>
                    </a:lnTo>
                    <a:lnTo>
                      <a:pt x="1280" y="2195"/>
                    </a:lnTo>
                    <a:lnTo>
                      <a:pt x="1418" y="2074"/>
                    </a:lnTo>
                    <a:lnTo>
                      <a:pt x="1548" y="1943"/>
                    </a:lnTo>
                    <a:lnTo>
                      <a:pt x="1610" y="1877"/>
                    </a:lnTo>
                    <a:lnTo>
                      <a:pt x="1617" y="1868"/>
                    </a:lnTo>
                    <a:lnTo>
                      <a:pt x="1624" y="1847"/>
                    </a:lnTo>
                    <a:lnTo>
                      <a:pt x="1626" y="1827"/>
                    </a:lnTo>
                    <a:lnTo>
                      <a:pt x="1617" y="1807"/>
                    </a:lnTo>
                    <a:lnTo>
                      <a:pt x="1610" y="1796"/>
                    </a:lnTo>
                    <a:lnTo>
                      <a:pt x="1420" y="1596"/>
                    </a:lnTo>
                    <a:lnTo>
                      <a:pt x="1231" y="1395"/>
                    </a:lnTo>
                    <a:lnTo>
                      <a:pt x="1201" y="1360"/>
                    </a:lnTo>
                    <a:lnTo>
                      <a:pt x="1132" y="1288"/>
                    </a:lnTo>
                    <a:lnTo>
                      <a:pt x="1082" y="1248"/>
                    </a:lnTo>
                    <a:lnTo>
                      <a:pt x="1056" y="1235"/>
                    </a:lnTo>
                    <a:lnTo>
                      <a:pt x="1244" y="1103"/>
                    </a:lnTo>
                    <a:lnTo>
                      <a:pt x="1430" y="964"/>
                    </a:lnTo>
                    <a:lnTo>
                      <a:pt x="1614" y="825"/>
                    </a:lnTo>
                    <a:lnTo>
                      <a:pt x="1885" y="607"/>
                    </a:lnTo>
                    <a:lnTo>
                      <a:pt x="2060" y="458"/>
                    </a:lnTo>
                    <a:lnTo>
                      <a:pt x="2145" y="380"/>
                    </a:lnTo>
                    <a:lnTo>
                      <a:pt x="2194" y="338"/>
                    </a:lnTo>
                    <a:lnTo>
                      <a:pt x="2299" y="235"/>
                    </a:lnTo>
                    <a:lnTo>
                      <a:pt x="2344" y="177"/>
                    </a:lnTo>
                    <a:lnTo>
                      <a:pt x="2367" y="138"/>
                    </a:lnTo>
                    <a:lnTo>
                      <a:pt x="2374" y="118"/>
                    </a:lnTo>
                    <a:lnTo>
                      <a:pt x="2422" y="140"/>
                    </a:lnTo>
                    <a:lnTo>
                      <a:pt x="2466" y="163"/>
                    </a:lnTo>
                    <a:lnTo>
                      <a:pt x="2534" y="206"/>
                    </a:lnTo>
                    <a:lnTo>
                      <a:pt x="2661" y="304"/>
                    </a:lnTo>
                    <a:lnTo>
                      <a:pt x="2721" y="354"/>
                    </a:lnTo>
                    <a:lnTo>
                      <a:pt x="2833" y="453"/>
                    </a:lnTo>
                    <a:lnTo>
                      <a:pt x="2944" y="554"/>
                    </a:lnTo>
                    <a:lnTo>
                      <a:pt x="2993" y="603"/>
                    </a:lnTo>
                    <a:lnTo>
                      <a:pt x="3048" y="646"/>
                    </a:lnTo>
                    <a:lnTo>
                      <a:pt x="2937" y="771"/>
                    </a:lnTo>
                    <a:lnTo>
                      <a:pt x="2708" y="1016"/>
                    </a:lnTo>
                    <a:lnTo>
                      <a:pt x="2474" y="1257"/>
                    </a:lnTo>
                    <a:lnTo>
                      <a:pt x="2233" y="1490"/>
                    </a:lnTo>
                    <a:lnTo>
                      <a:pt x="2112" y="1605"/>
                    </a:lnTo>
                    <a:lnTo>
                      <a:pt x="1987" y="1720"/>
                    </a:lnTo>
                    <a:lnTo>
                      <a:pt x="1732" y="1951"/>
                    </a:lnTo>
                    <a:lnTo>
                      <a:pt x="1467" y="2169"/>
                    </a:lnTo>
                    <a:lnTo>
                      <a:pt x="1261" y="2322"/>
                    </a:lnTo>
                    <a:lnTo>
                      <a:pt x="1120" y="2417"/>
                    </a:lnTo>
                    <a:lnTo>
                      <a:pt x="1047" y="2462"/>
                    </a:lnTo>
                    <a:lnTo>
                      <a:pt x="1047" y="2462"/>
                    </a:lnTo>
                    <a:lnTo>
                      <a:pt x="1047" y="2463"/>
                    </a:lnTo>
                    <a:lnTo>
                      <a:pt x="1033" y="2460"/>
                    </a:lnTo>
                    <a:lnTo>
                      <a:pt x="1012" y="2472"/>
                    </a:lnTo>
                    <a:lnTo>
                      <a:pt x="1005" y="2485"/>
                    </a:lnTo>
                    <a:lnTo>
                      <a:pt x="1004" y="2495"/>
                    </a:lnTo>
                    <a:close/>
                    <a:moveTo>
                      <a:pt x="3082" y="1081"/>
                    </a:moveTo>
                    <a:lnTo>
                      <a:pt x="3078" y="1147"/>
                    </a:lnTo>
                    <a:lnTo>
                      <a:pt x="3074" y="1213"/>
                    </a:lnTo>
                    <a:lnTo>
                      <a:pt x="3072" y="1247"/>
                    </a:lnTo>
                    <a:lnTo>
                      <a:pt x="3069" y="1280"/>
                    </a:lnTo>
                    <a:lnTo>
                      <a:pt x="3067" y="1301"/>
                    </a:lnTo>
                    <a:lnTo>
                      <a:pt x="3065" y="1316"/>
                    </a:lnTo>
                    <a:lnTo>
                      <a:pt x="3059" y="1320"/>
                    </a:lnTo>
                    <a:lnTo>
                      <a:pt x="3052" y="1334"/>
                    </a:lnTo>
                    <a:lnTo>
                      <a:pt x="3051" y="1343"/>
                    </a:lnTo>
                    <a:lnTo>
                      <a:pt x="3038" y="1349"/>
                    </a:lnTo>
                    <a:lnTo>
                      <a:pt x="3018" y="1372"/>
                    </a:lnTo>
                    <a:lnTo>
                      <a:pt x="3016" y="1389"/>
                    </a:lnTo>
                    <a:lnTo>
                      <a:pt x="3018" y="1366"/>
                    </a:lnTo>
                    <a:lnTo>
                      <a:pt x="3010" y="1369"/>
                    </a:lnTo>
                    <a:lnTo>
                      <a:pt x="2990" y="1393"/>
                    </a:lnTo>
                    <a:lnTo>
                      <a:pt x="2941" y="1444"/>
                    </a:lnTo>
                    <a:lnTo>
                      <a:pt x="2890" y="1493"/>
                    </a:lnTo>
                    <a:lnTo>
                      <a:pt x="2734" y="1637"/>
                    </a:lnTo>
                    <a:lnTo>
                      <a:pt x="2574" y="1779"/>
                    </a:lnTo>
                    <a:lnTo>
                      <a:pt x="2201" y="2110"/>
                    </a:lnTo>
                    <a:lnTo>
                      <a:pt x="1823" y="2434"/>
                    </a:lnTo>
                    <a:lnTo>
                      <a:pt x="1804" y="2451"/>
                    </a:lnTo>
                    <a:lnTo>
                      <a:pt x="1785" y="2467"/>
                    </a:lnTo>
                    <a:lnTo>
                      <a:pt x="1778" y="2349"/>
                    </a:lnTo>
                    <a:lnTo>
                      <a:pt x="1765" y="2231"/>
                    </a:lnTo>
                    <a:lnTo>
                      <a:pt x="1764" y="2181"/>
                    </a:lnTo>
                    <a:lnTo>
                      <a:pt x="1765" y="2130"/>
                    </a:lnTo>
                    <a:lnTo>
                      <a:pt x="1764" y="2118"/>
                    </a:lnTo>
                    <a:lnTo>
                      <a:pt x="1749" y="2105"/>
                    </a:lnTo>
                    <a:lnTo>
                      <a:pt x="1739" y="2103"/>
                    </a:lnTo>
                    <a:lnTo>
                      <a:pt x="1927" y="1936"/>
                    </a:lnTo>
                    <a:lnTo>
                      <a:pt x="2106" y="1769"/>
                    </a:lnTo>
                    <a:lnTo>
                      <a:pt x="2236" y="1651"/>
                    </a:lnTo>
                    <a:lnTo>
                      <a:pt x="2489" y="1406"/>
                    </a:lnTo>
                    <a:lnTo>
                      <a:pt x="2737" y="1157"/>
                    </a:lnTo>
                    <a:lnTo>
                      <a:pt x="2977" y="901"/>
                    </a:lnTo>
                    <a:lnTo>
                      <a:pt x="3095" y="770"/>
                    </a:lnTo>
                    <a:lnTo>
                      <a:pt x="3093" y="926"/>
                    </a:lnTo>
                    <a:lnTo>
                      <a:pt x="3082" y="10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6" name="Freeform 18"/>
              <p:cNvSpPr>
                <a:spLocks/>
              </p:cNvSpPr>
              <p:nvPr/>
            </p:nvSpPr>
            <p:spPr bwMode="auto">
              <a:xfrm>
                <a:off x="1398" y="2746"/>
                <a:ext cx="212" cy="132"/>
              </a:xfrm>
              <a:custGeom>
                <a:avLst/>
                <a:gdLst>
                  <a:gd name="T0" fmla="*/ 544 w 635"/>
                  <a:gd name="T1" fmla="*/ 0 h 398"/>
                  <a:gd name="T2" fmla="*/ 504 w 635"/>
                  <a:gd name="T3" fmla="*/ 18 h 398"/>
                  <a:gd name="T4" fmla="*/ 496 w 635"/>
                  <a:gd name="T5" fmla="*/ 52 h 398"/>
                  <a:gd name="T6" fmla="*/ 530 w 635"/>
                  <a:gd name="T7" fmla="*/ 177 h 398"/>
                  <a:gd name="T8" fmla="*/ 515 w 635"/>
                  <a:gd name="T9" fmla="*/ 226 h 398"/>
                  <a:gd name="T10" fmla="*/ 478 w 635"/>
                  <a:gd name="T11" fmla="*/ 262 h 398"/>
                  <a:gd name="T12" fmla="*/ 403 w 635"/>
                  <a:gd name="T13" fmla="*/ 291 h 398"/>
                  <a:gd name="T14" fmla="*/ 352 w 635"/>
                  <a:gd name="T15" fmla="*/ 272 h 398"/>
                  <a:gd name="T16" fmla="*/ 332 w 635"/>
                  <a:gd name="T17" fmla="*/ 226 h 398"/>
                  <a:gd name="T18" fmla="*/ 331 w 635"/>
                  <a:gd name="T19" fmla="*/ 198 h 398"/>
                  <a:gd name="T20" fmla="*/ 303 w 635"/>
                  <a:gd name="T21" fmla="*/ 164 h 398"/>
                  <a:gd name="T22" fmla="*/ 246 w 635"/>
                  <a:gd name="T23" fmla="*/ 180 h 398"/>
                  <a:gd name="T24" fmla="*/ 236 w 635"/>
                  <a:gd name="T25" fmla="*/ 209 h 398"/>
                  <a:gd name="T26" fmla="*/ 220 w 635"/>
                  <a:gd name="T27" fmla="*/ 268 h 398"/>
                  <a:gd name="T28" fmla="*/ 160 w 635"/>
                  <a:gd name="T29" fmla="*/ 310 h 398"/>
                  <a:gd name="T30" fmla="*/ 122 w 635"/>
                  <a:gd name="T31" fmla="*/ 304 h 398"/>
                  <a:gd name="T32" fmla="*/ 83 w 635"/>
                  <a:gd name="T33" fmla="*/ 270 h 398"/>
                  <a:gd name="T34" fmla="*/ 83 w 635"/>
                  <a:gd name="T35" fmla="*/ 182 h 398"/>
                  <a:gd name="T36" fmla="*/ 90 w 635"/>
                  <a:gd name="T37" fmla="*/ 149 h 398"/>
                  <a:gd name="T38" fmla="*/ 62 w 635"/>
                  <a:gd name="T39" fmla="*/ 126 h 398"/>
                  <a:gd name="T40" fmla="*/ 34 w 635"/>
                  <a:gd name="T41" fmla="*/ 139 h 398"/>
                  <a:gd name="T42" fmla="*/ 7 w 635"/>
                  <a:gd name="T43" fmla="*/ 193 h 398"/>
                  <a:gd name="T44" fmla="*/ 3 w 635"/>
                  <a:gd name="T45" fmla="*/ 268 h 398"/>
                  <a:gd name="T46" fmla="*/ 31 w 635"/>
                  <a:gd name="T47" fmla="*/ 336 h 398"/>
                  <a:gd name="T48" fmla="*/ 93 w 635"/>
                  <a:gd name="T49" fmla="*/ 383 h 398"/>
                  <a:gd name="T50" fmla="*/ 139 w 635"/>
                  <a:gd name="T51" fmla="*/ 398 h 398"/>
                  <a:gd name="T52" fmla="*/ 229 w 635"/>
                  <a:gd name="T53" fmla="*/ 383 h 398"/>
                  <a:gd name="T54" fmla="*/ 279 w 635"/>
                  <a:gd name="T55" fmla="*/ 339 h 398"/>
                  <a:gd name="T56" fmla="*/ 350 w 635"/>
                  <a:gd name="T57" fmla="*/ 379 h 398"/>
                  <a:gd name="T58" fmla="*/ 470 w 635"/>
                  <a:gd name="T59" fmla="*/ 375 h 398"/>
                  <a:gd name="T60" fmla="*/ 527 w 635"/>
                  <a:gd name="T61" fmla="*/ 350 h 398"/>
                  <a:gd name="T62" fmla="*/ 600 w 635"/>
                  <a:gd name="T63" fmla="*/ 271 h 398"/>
                  <a:gd name="T64" fmla="*/ 635 w 635"/>
                  <a:gd name="T65" fmla="*/ 166 h 398"/>
                  <a:gd name="T66" fmla="*/ 614 w 635"/>
                  <a:gd name="T67" fmla="*/ 64 h 398"/>
                  <a:gd name="T68" fmla="*/ 555 w 635"/>
                  <a:gd name="T69" fmla="*/ 6 h 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635" h="398">
                    <a:moveTo>
                      <a:pt x="555" y="6"/>
                    </a:moveTo>
                    <a:lnTo>
                      <a:pt x="544" y="0"/>
                    </a:lnTo>
                    <a:lnTo>
                      <a:pt x="521" y="3"/>
                    </a:lnTo>
                    <a:lnTo>
                      <a:pt x="504" y="18"/>
                    </a:lnTo>
                    <a:lnTo>
                      <a:pt x="495" y="39"/>
                    </a:lnTo>
                    <a:lnTo>
                      <a:pt x="496" y="52"/>
                    </a:lnTo>
                    <a:lnTo>
                      <a:pt x="514" y="113"/>
                    </a:lnTo>
                    <a:lnTo>
                      <a:pt x="530" y="177"/>
                    </a:lnTo>
                    <a:lnTo>
                      <a:pt x="527" y="202"/>
                    </a:lnTo>
                    <a:lnTo>
                      <a:pt x="515" y="226"/>
                    </a:lnTo>
                    <a:lnTo>
                      <a:pt x="494" y="251"/>
                    </a:lnTo>
                    <a:lnTo>
                      <a:pt x="478" y="262"/>
                    </a:lnTo>
                    <a:lnTo>
                      <a:pt x="453" y="278"/>
                    </a:lnTo>
                    <a:lnTo>
                      <a:pt x="403" y="291"/>
                    </a:lnTo>
                    <a:lnTo>
                      <a:pt x="370" y="284"/>
                    </a:lnTo>
                    <a:lnTo>
                      <a:pt x="352" y="272"/>
                    </a:lnTo>
                    <a:lnTo>
                      <a:pt x="339" y="252"/>
                    </a:lnTo>
                    <a:lnTo>
                      <a:pt x="332" y="226"/>
                    </a:lnTo>
                    <a:lnTo>
                      <a:pt x="332" y="209"/>
                    </a:lnTo>
                    <a:lnTo>
                      <a:pt x="331" y="198"/>
                    </a:lnTo>
                    <a:lnTo>
                      <a:pt x="324" y="180"/>
                    </a:lnTo>
                    <a:lnTo>
                      <a:pt x="303" y="164"/>
                    </a:lnTo>
                    <a:lnTo>
                      <a:pt x="268" y="164"/>
                    </a:lnTo>
                    <a:lnTo>
                      <a:pt x="246" y="180"/>
                    </a:lnTo>
                    <a:lnTo>
                      <a:pt x="237" y="198"/>
                    </a:lnTo>
                    <a:lnTo>
                      <a:pt x="236" y="209"/>
                    </a:lnTo>
                    <a:lnTo>
                      <a:pt x="233" y="231"/>
                    </a:lnTo>
                    <a:lnTo>
                      <a:pt x="220" y="268"/>
                    </a:lnTo>
                    <a:lnTo>
                      <a:pt x="196" y="297"/>
                    </a:lnTo>
                    <a:lnTo>
                      <a:pt x="160" y="310"/>
                    </a:lnTo>
                    <a:lnTo>
                      <a:pt x="137" y="307"/>
                    </a:lnTo>
                    <a:lnTo>
                      <a:pt x="122" y="304"/>
                    </a:lnTo>
                    <a:lnTo>
                      <a:pt x="102" y="294"/>
                    </a:lnTo>
                    <a:lnTo>
                      <a:pt x="83" y="270"/>
                    </a:lnTo>
                    <a:lnTo>
                      <a:pt x="76" y="228"/>
                    </a:lnTo>
                    <a:lnTo>
                      <a:pt x="83" y="182"/>
                    </a:lnTo>
                    <a:lnTo>
                      <a:pt x="88" y="162"/>
                    </a:lnTo>
                    <a:lnTo>
                      <a:pt x="90" y="149"/>
                    </a:lnTo>
                    <a:lnTo>
                      <a:pt x="80" y="131"/>
                    </a:lnTo>
                    <a:lnTo>
                      <a:pt x="62" y="126"/>
                    </a:lnTo>
                    <a:lnTo>
                      <a:pt x="43" y="130"/>
                    </a:lnTo>
                    <a:lnTo>
                      <a:pt x="34" y="139"/>
                    </a:lnTo>
                    <a:lnTo>
                      <a:pt x="23" y="157"/>
                    </a:lnTo>
                    <a:lnTo>
                      <a:pt x="7" y="193"/>
                    </a:lnTo>
                    <a:lnTo>
                      <a:pt x="0" y="232"/>
                    </a:lnTo>
                    <a:lnTo>
                      <a:pt x="3" y="268"/>
                    </a:lnTo>
                    <a:lnTo>
                      <a:pt x="13" y="304"/>
                    </a:lnTo>
                    <a:lnTo>
                      <a:pt x="31" y="336"/>
                    </a:lnTo>
                    <a:lnTo>
                      <a:pt x="59" y="362"/>
                    </a:lnTo>
                    <a:lnTo>
                      <a:pt x="93" y="383"/>
                    </a:lnTo>
                    <a:lnTo>
                      <a:pt x="113" y="390"/>
                    </a:lnTo>
                    <a:lnTo>
                      <a:pt x="139" y="398"/>
                    </a:lnTo>
                    <a:lnTo>
                      <a:pt x="187" y="398"/>
                    </a:lnTo>
                    <a:lnTo>
                      <a:pt x="229" y="383"/>
                    </a:lnTo>
                    <a:lnTo>
                      <a:pt x="265" y="356"/>
                    </a:lnTo>
                    <a:lnTo>
                      <a:pt x="279" y="339"/>
                    </a:lnTo>
                    <a:lnTo>
                      <a:pt x="299" y="356"/>
                    </a:lnTo>
                    <a:lnTo>
                      <a:pt x="350" y="379"/>
                    </a:lnTo>
                    <a:lnTo>
                      <a:pt x="409" y="386"/>
                    </a:lnTo>
                    <a:lnTo>
                      <a:pt x="470" y="375"/>
                    </a:lnTo>
                    <a:lnTo>
                      <a:pt x="502" y="362"/>
                    </a:lnTo>
                    <a:lnTo>
                      <a:pt x="527" y="350"/>
                    </a:lnTo>
                    <a:lnTo>
                      <a:pt x="567" y="316"/>
                    </a:lnTo>
                    <a:lnTo>
                      <a:pt x="600" y="271"/>
                    </a:lnTo>
                    <a:lnTo>
                      <a:pt x="623" y="221"/>
                    </a:lnTo>
                    <a:lnTo>
                      <a:pt x="635" y="166"/>
                    </a:lnTo>
                    <a:lnTo>
                      <a:pt x="632" y="113"/>
                    </a:lnTo>
                    <a:lnTo>
                      <a:pt x="614" y="64"/>
                    </a:lnTo>
                    <a:lnTo>
                      <a:pt x="581" y="23"/>
                    </a:lnTo>
                    <a:lnTo>
                      <a:pt x="555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7" name="Freeform 19"/>
              <p:cNvSpPr>
                <a:spLocks/>
              </p:cNvSpPr>
              <p:nvPr/>
            </p:nvSpPr>
            <p:spPr bwMode="auto">
              <a:xfrm>
                <a:off x="1655" y="2515"/>
                <a:ext cx="176" cy="179"/>
              </a:xfrm>
              <a:custGeom>
                <a:avLst/>
                <a:gdLst>
                  <a:gd name="T0" fmla="*/ 301 w 528"/>
                  <a:gd name="T1" fmla="*/ 1 h 538"/>
                  <a:gd name="T2" fmla="*/ 268 w 528"/>
                  <a:gd name="T3" fmla="*/ 27 h 538"/>
                  <a:gd name="T4" fmla="*/ 273 w 528"/>
                  <a:gd name="T5" fmla="*/ 82 h 538"/>
                  <a:gd name="T6" fmla="*/ 298 w 528"/>
                  <a:gd name="T7" fmla="*/ 95 h 538"/>
                  <a:gd name="T8" fmla="*/ 373 w 528"/>
                  <a:gd name="T9" fmla="*/ 112 h 538"/>
                  <a:gd name="T10" fmla="*/ 419 w 528"/>
                  <a:gd name="T11" fmla="*/ 145 h 538"/>
                  <a:gd name="T12" fmla="*/ 423 w 528"/>
                  <a:gd name="T13" fmla="*/ 191 h 538"/>
                  <a:gd name="T14" fmla="*/ 409 w 528"/>
                  <a:gd name="T15" fmla="*/ 220 h 538"/>
                  <a:gd name="T16" fmla="*/ 357 w 528"/>
                  <a:gd name="T17" fmla="*/ 265 h 538"/>
                  <a:gd name="T18" fmla="*/ 245 w 528"/>
                  <a:gd name="T19" fmla="*/ 269 h 538"/>
                  <a:gd name="T20" fmla="*/ 207 w 528"/>
                  <a:gd name="T21" fmla="*/ 256 h 538"/>
                  <a:gd name="T22" fmla="*/ 188 w 528"/>
                  <a:gd name="T23" fmla="*/ 250 h 538"/>
                  <a:gd name="T24" fmla="*/ 150 w 528"/>
                  <a:gd name="T25" fmla="*/ 268 h 538"/>
                  <a:gd name="T26" fmla="*/ 141 w 528"/>
                  <a:gd name="T27" fmla="*/ 324 h 538"/>
                  <a:gd name="T28" fmla="*/ 161 w 528"/>
                  <a:gd name="T29" fmla="*/ 341 h 538"/>
                  <a:gd name="T30" fmla="*/ 173 w 528"/>
                  <a:gd name="T31" fmla="*/ 347 h 538"/>
                  <a:gd name="T32" fmla="*/ 178 w 528"/>
                  <a:gd name="T33" fmla="*/ 348 h 538"/>
                  <a:gd name="T34" fmla="*/ 184 w 528"/>
                  <a:gd name="T35" fmla="*/ 351 h 538"/>
                  <a:gd name="T36" fmla="*/ 220 w 528"/>
                  <a:gd name="T37" fmla="*/ 367 h 538"/>
                  <a:gd name="T38" fmla="*/ 243 w 528"/>
                  <a:gd name="T39" fmla="*/ 399 h 538"/>
                  <a:gd name="T40" fmla="*/ 180 w 528"/>
                  <a:gd name="T41" fmla="*/ 443 h 538"/>
                  <a:gd name="T42" fmla="*/ 131 w 528"/>
                  <a:gd name="T43" fmla="*/ 456 h 538"/>
                  <a:gd name="T44" fmla="*/ 62 w 528"/>
                  <a:gd name="T45" fmla="*/ 456 h 538"/>
                  <a:gd name="T46" fmla="*/ 50 w 528"/>
                  <a:gd name="T47" fmla="*/ 443 h 538"/>
                  <a:gd name="T48" fmla="*/ 10 w 528"/>
                  <a:gd name="T49" fmla="*/ 446 h 538"/>
                  <a:gd name="T50" fmla="*/ 3 w 528"/>
                  <a:gd name="T51" fmla="*/ 475 h 538"/>
                  <a:gd name="T52" fmla="*/ 45 w 528"/>
                  <a:gd name="T53" fmla="*/ 525 h 538"/>
                  <a:gd name="T54" fmla="*/ 134 w 528"/>
                  <a:gd name="T55" fmla="*/ 538 h 538"/>
                  <a:gd name="T56" fmla="*/ 190 w 528"/>
                  <a:gd name="T57" fmla="*/ 528 h 538"/>
                  <a:gd name="T58" fmla="*/ 302 w 528"/>
                  <a:gd name="T59" fmla="*/ 465 h 538"/>
                  <a:gd name="T60" fmla="*/ 355 w 528"/>
                  <a:gd name="T61" fmla="*/ 383 h 538"/>
                  <a:gd name="T62" fmla="*/ 357 w 528"/>
                  <a:gd name="T63" fmla="*/ 366 h 538"/>
                  <a:gd name="T64" fmla="*/ 425 w 528"/>
                  <a:gd name="T65" fmla="*/ 341 h 538"/>
                  <a:gd name="T66" fmla="*/ 497 w 528"/>
                  <a:gd name="T67" fmla="*/ 271 h 538"/>
                  <a:gd name="T68" fmla="*/ 520 w 528"/>
                  <a:gd name="T69" fmla="*/ 220 h 538"/>
                  <a:gd name="T70" fmla="*/ 520 w 528"/>
                  <a:gd name="T71" fmla="*/ 127 h 538"/>
                  <a:gd name="T72" fmla="*/ 469 w 528"/>
                  <a:gd name="T73" fmla="*/ 53 h 538"/>
                  <a:gd name="T74" fmla="*/ 384 w 528"/>
                  <a:gd name="T75" fmla="*/ 9 h 538"/>
                  <a:gd name="T76" fmla="*/ 311 w 528"/>
                  <a:gd name="T77" fmla="*/ 0 h 5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28" h="538">
                    <a:moveTo>
                      <a:pt x="311" y="0"/>
                    </a:moveTo>
                    <a:lnTo>
                      <a:pt x="301" y="1"/>
                    </a:lnTo>
                    <a:lnTo>
                      <a:pt x="285" y="9"/>
                    </a:lnTo>
                    <a:lnTo>
                      <a:pt x="268" y="27"/>
                    </a:lnTo>
                    <a:lnTo>
                      <a:pt x="263" y="60"/>
                    </a:lnTo>
                    <a:lnTo>
                      <a:pt x="273" y="82"/>
                    </a:lnTo>
                    <a:lnTo>
                      <a:pt x="288" y="92"/>
                    </a:lnTo>
                    <a:lnTo>
                      <a:pt x="298" y="95"/>
                    </a:lnTo>
                    <a:lnTo>
                      <a:pt x="321" y="99"/>
                    </a:lnTo>
                    <a:lnTo>
                      <a:pt x="373" y="112"/>
                    </a:lnTo>
                    <a:lnTo>
                      <a:pt x="404" y="129"/>
                    </a:lnTo>
                    <a:lnTo>
                      <a:pt x="419" y="145"/>
                    </a:lnTo>
                    <a:lnTo>
                      <a:pt x="426" y="165"/>
                    </a:lnTo>
                    <a:lnTo>
                      <a:pt x="423" y="191"/>
                    </a:lnTo>
                    <a:lnTo>
                      <a:pt x="416" y="206"/>
                    </a:lnTo>
                    <a:lnTo>
                      <a:pt x="409" y="220"/>
                    </a:lnTo>
                    <a:lnTo>
                      <a:pt x="391" y="242"/>
                    </a:lnTo>
                    <a:lnTo>
                      <a:pt x="357" y="265"/>
                    </a:lnTo>
                    <a:lnTo>
                      <a:pt x="302" y="276"/>
                    </a:lnTo>
                    <a:lnTo>
                      <a:pt x="245" y="269"/>
                    </a:lnTo>
                    <a:lnTo>
                      <a:pt x="217" y="260"/>
                    </a:lnTo>
                    <a:lnTo>
                      <a:pt x="207" y="256"/>
                    </a:lnTo>
                    <a:lnTo>
                      <a:pt x="199" y="253"/>
                    </a:lnTo>
                    <a:lnTo>
                      <a:pt x="188" y="250"/>
                    </a:lnTo>
                    <a:lnTo>
                      <a:pt x="171" y="253"/>
                    </a:lnTo>
                    <a:lnTo>
                      <a:pt x="150" y="268"/>
                    </a:lnTo>
                    <a:lnTo>
                      <a:pt x="135" y="299"/>
                    </a:lnTo>
                    <a:lnTo>
                      <a:pt x="141" y="324"/>
                    </a:lnTo>
                    <a:lnTo>
                      <a:pt x="151" y="337"/>
                    </a:lnTo>
                    <a:lnTo>
                      <a:pt x="161" y="341"/>
                    </a:lnTo>
                    <a:lnTo>
                      <a:pt x="167" y="344"/>
                    </a:lnTo>
                    <a:lnTo>
                      <a:pt x="173" y="347"/>
                    </a:lnTo>
                    <a:lnTo>
                      <a:pt x="173" y="347"/>
                    </a:lnTo>
                    <a:lnTo>
                      <a:pt x="178" y="348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220" y="367"/>
                    </a:lnTo>
                    <a:lnTo>
                      <a:pt x="252" y="386"/>
                    </a:lnTo>
                    <a:lnTo>
                      <a:pt x="243" y="399"/>
                    </a:lnTo>
                    <a:lnTo>
                      <a:pt x="220" y="420"/>
                    </a:lnTo>
                    <a:lnTo>
                      <a:pt x="180" y="443"/>
                    </a:lnTo>
                    <a:lnTo>
                      <a:pt x="150" y="452"/>
                    </a:lnTo>
                    <a:lnTo>
                      <a:pt x="131" y="456"/>
                    </a:lnTo>
                    <a:lnTo>
                      <a:pt x="85" y="459"/>
                    </a:lnTo>
                    <a:lnTo>
                      <a:pt x="62" y="456"/>
                    </a:lnTo>
                    <a:lnTo>
                      <a:pt x="57" y="453"/>
                    </a:lnTo>
                    <a:lnTo>
                      <a:pt x="50" y="443"/>
                    </a:lnTo>
                    <a:lnTo>
                      <a:pt x="30" y="438"/>
                    </a:lnTo>
                    <a:lnTo>
                      <a:pt x="10" y="446"/>
                    </a:lnTo>
                    <a:lnTo>
                      <a:pt x="0" y="463"/>
                    </a:lnTo>
                    <a:lnTo>
                      <a:pt x="3" y="475"/>
                    </a:lnTo>
                    <a:lnTo>
                      <a:pt x="13" y="498"/>
                    </a:lnTo>
                    <a:lnTo>
                      <a:pt x="45" y="525"/>
                    </a:lnTo>
                    <a:lnTo>
                      <a:pt x="88" y="537"/>
                    </a:lnTo>
                    <a:lnTo>
                      <a:pt x="134" y="538"/>
                    </a:lnTo>
                    <a:lnTo>
                      <a:pt x="155" y="534"/>
                    </a:lnTo>
                    <a:lnTo>
                      <a:pt x="190" y="528"/>
                    </a:lnTo>
                    <a:lnTo>
                      <a:pt x="250" y="504"/>
                    </a:lnTo>
                    <a:lnTo>
                      <a:pt x="302" y="465"/>
                    </a:lnTo>
                    <a:lnTo>
                      <a:pt x="341" y="414"/>
                    </a:lnTo>
                    <a:lnTo>
                      <a:pt x="355" y="383"/>
                    </a:lnTo>
                    <a:lnTo>
                      <a:pt x="358" y="374"/>
                    </a:lnTo>
                    <a:lnTo>
                      <a:pt x="357" y="366"/>
                    </a:lnTo>
                    <a:lnTo>
                      <a:pt x="381" y="360"/>
                    </a:lnTo>
                    <a:lnTo>
                      <a:pt x="425" y="341"/>
                    </a:lnTo>
                    <a:lnTo>
                      <a:pt x="463" y="311"/>
                    </a:lnTo>
                    <a:lnTo>
                      <a:pt x="497" y="271"/>
                    </a:lnTo>
                    <a:lnTo>
                      <a:pt x="509" y="246"/>
                    </a:lnTo>
                    <a:lnTo>
                      <a:pt x="520" y="220"/>
                    </a:lnTo>
                    <a:lnTo>
                      <a:pt x="528" y="171"/>
                    </a:lnTo>
                    <a:lnTo>
                      <a:pt x="520" y="127"/>
                    </a:lnTo>
                    <a:lnTo>
                      <a:pt x="499" y="86"/>
                    </a:lnTo>
                    <a:lnTo>
                      <a:pt x="469" y="53"/>
                    </a:lnTo>
                    <a:lnTo>
                      <a:pt x="430" y="26"/>
                    </a:lnTo>
                    <a:lnTo>
                      <a:pt x="384" y="9"/>
                    </a:lnTo>
                    <a:lnTo>
                      <a:pt x="337" y="0"/>
                    </a:lnTo>
                    <a:lnTo>
                      <a:pt x="31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8" name="Freeform 20"/>
              <p:cNvSpPr>
                <a:spLocks/>
              </p:cNvSpPr>
              <p:nvPr/>
            </p:nvSpPr>
            <p:spPr bwMode="auto">
              <a:xfrm>
                <a:off x="1665" y="2702"/>
                <a:ext cx="205" cy="210"/>
              </a:xfrm>
              <a:custGeom>
                <a:avLst/>
                <a:gdLst>
                  <a:gd name="T0" fmla="*/ 388 w 613"/>
                  <a:gd name="T1" fmla="*/ 3 h 630"/>
                  <a:gd name="T2" fmla="*/ 357 w 613"/>
                  <a:gd name="T3" fmla="*/ 52 h 630"/>
                  <a:gd name="T4" fmla="*/ 381 w 613"/>
                  <a:gd name="T5" fmla="*/ 89 h 630"/>
                  <a:gd name="T6" fmla="*/ 466 w 613"/>
                  <a:gd name="T7" fmla="*/ 128 h 630"/>
                  <a:gd name="T8" fmla="*/ 511 w 613"/>
                  <a:gd name="T9" fmla="*/ 174 h 630"/>
                  <a:gd name="T10" fmla="*/ 506 w 613"/>
                  <a:gd name="T11" fmla="*/ 230 h 630"/>
                  <a:gd name="T12" fmla="*/ 486 w 613"/>
                  <a:gd name="T13" fmla="*/ 265 h 630"/>
                  <a:gd name="T14" fmla="*/ 431 w 613"/>
                  <a:gd name="T15" fmla="*/ 307 h 630"/>
                  <a:gd name="T16" fmla="*/ 349 w 613"/>
                  <a:gd name="T17" fmla="*/ 312 h 630"/>
                  <a:gd name="T18" fmla="*/ 257 w 613"/>
                  <a:gd name="T19" fmla="*/ 265 h 630"/>
                  <a:gd name="T20" fmla="*/ 253 w 613"/>
                  <a:gd name="T21" fmla="*/ 260 h 630"/>
                  <a:gd name="T22" fmla="*/ 239 w 613"/>
                  <a:gd name="T23" fmla="*/ 252 h 630"/>
                  <a:gd name="T24" fmla="*/ 198 w 613"/>
                  <a:gd name="T25" fmla="*/ 256 h 630"/>
                  <a:gd name="T26" fmla="*/ 175 w 613"/>
                  <a:gd name="T27" fmla="*/ 311 h 630"/>
                  <a:gd name="T28" fmla="*/ 188 w 613"/>
                  <a:gd name="T29" fmla="*/ 334 h 630"/>
                  <a:gd name="T30" fmla="*/ 214 w 613"/>
                  <a:gd name="T31" fmla="*/ 354 h 630"/>
                  <a:gd name="T32" fmla="*/ 256 w 613"/>
                  <a:gd name="T33" fmla="*/ 422 h 630"/>
                  <a:gd name="T34" fmla="*/ 224 w 613"/>
                  <a:gd name="T35" fmla="*/ 512 h 630"/>
                  <a:gd name="T36" fmla="*/ 180 w 613"/>
                  <a:gd name="T37" fmla="*/ 543 h 630"/>
                  <a:gd name="T38" fmla="*/ 119 w 613"/>
                  <a:gd name="T39" fmla="*/ 547 h 630"/>
                  <a:gd name="T40" fmla="*/ 72 w 613"/>
                  <a:gd name="T41" fmla="*/ 495 h 630"/>
                  <a:gd name="T42" fmla="*/ 51 w 613"/>
                  <a:gd name="T43" fmla="*/ 397 h 630"/>
                  <a:gd name="T44" fmla="*/ 37 w 613"/>
                  <a:gd name="T45" fmla="*/ 374 h 630"/>
                  <a:gd name="T46" fmla="*/ 5 w 613"/>
                  <a:gd name="T47" fmla="*/ 387 h 630"/>
                  <a:gd name="T48" fmla="*/ 0 w 613"/>
                  <a:gd name="T49" fmla="*/ 425 h 630"/>
                  <a:gd name="T50" fmla="*/ 13 w 613"/>
                  <a:gd name="T51" fmla="*/ 540 h 630"/>
                  <a:gd name="T52" fmla="*/ 66 w 613"/>
                  <a:gd name="T53" fmla="*/ 607 h 630"/>
                  <a:gd name="T54" fmla="*/ 131 w 613"/>
                  <a:gd name="T55" fmla="*/ 630 h 630"/>
                  <a:gd name="T56" fmla="*/ 220 w 613"/>
                  <a:gd name="T57" fmla="*/ 615 h 630"/>
                  <a:gd name="T58" fmla="*/ 263 w 613"/>
                  <a:gd name="T59" fmla="*/ 594 h 630"/>
                  <a:gd name="T60" fmla="*/ 329 w 613"/>
                  <a:gd name="T61" fmla="*/ 522 h 630"/>
                  <a:gd name="T62" fmla="*/ 352 w 613"/>
                  <a:gd name="T63" fmla="*/ 452 h 630"/>
                  <a:gd name="T64" fmla="*/ 352 w 613"/>
                  <a:gd name="T65" fmla="*/ 410 h 630"/>
                  <a:gd name="T66" fmla="*/ 446 w 613"/>
                  <a:gd name="T67" fmla="*/ 404 h 630"/>
                  <a:gd name="T68" fmla="*/ 555 w 613"/>
                  <a:gd name="T69" fmla="*/ 338 h 630"/>
                  <a:gd name="T70" fmla="*/ 594 w 613"/>
                  <a:gd name="T71" fmla="*/ 283 h 630"/>
                  <a:gd name="T72" fmla="*/ 613 w 613"/>
                  <a:gd name="T73" fmla="*/ 177 h 630"/>
                  <a:gd name="T74" fmla="*/ 574 w 613"/>
                  <a:gd name="T75" fmla="*/ 82 h 630"/>
                  <a:gd name="T76" fmla="*/ 489 w 613"/>
                  <a:gd name="T77" fmla="*/ 17 h 630"/>
                  <a:gd name="T78" fmla="*/ 404 w 613"/>
                  <a:gd name="T79" fmla="*/ 0 h 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13" h="630">
                    <a:moveTo>
                      <a:pt x="404" y="0"/>
                    </a:moveTo>
                    <a:lnTo>
                      <a:pt x="388" y="3"/>
                    </a:lnTo>
                    <a:lnTo>
                      <a:pt x="365" y="21"/>
                    </a:lnTo>
                    <a:lnTo>
                      <a:pt x="357" y="52"/>
                    </a:lnTo>
                    <a:lnTo>
                      <a:pt x="367" y="79"/>
                    </a:lnTo>
                    <a:lnTo>
                      <a:pt x="381" y="89"/>
                    </a:lnTo>
                    <a:lnTo>
                      <a:pt x="410" y="101"/>
                    </a:lnTo>
                    <a:lnTo>
                      <a:pt x="466" y="128"/>
                    </a:lnTo>
                    <a:lnTo>
                      <a:pt x="498" y="152"/>
                    </a:lnTo>
                    <a:lnTo>
                      <a:pt x="511" y="174"/>
                    </a:lnTo>
                    <a:lnTo>
                      <a:pt x="515" y="200"/>
                    </a:lnTo>
                    <a:lnTo>
                      <a:pt x="506" y="230"/>
                    </a:lnTo>
                    <a:lnTo>
                      <a:pt x="498" y="249"/>
                    </a:lnTo>
                    <a:lnTo>
                      <a:pt x="486" y="265"/>
                    </a:lnTo>
                    <a:lnTo>
                      <a:pt x="462" y="291"/>
                    </a:lnTo>
                    <a:lnTo>
                      <a:pt x="431" y="307"/>
                    </a:lnTo>
                    <a:lnTo>
                      <a:pt x="400" y="314"/>
                    </a:lnTo>
                    <a:lnTo>
                      <a:pt x="349" y="312"/>
                    </a:lnTo>
                    <a:lnTo>
                      <a:pt x="285" y="286"/>
                    </a:lnTo>
                    <a:lnTo>
                      <a:pt x="257" y="265"/>
                    </a:lnTo>
                    <a:lnTo>
                      <a:pt x="257" y="265"/>
                    </a:lnTo>
                    <a:lnTo>
                      <a:pt x="253" y="260"/>
                    </a:lnTo>
                    <a:lnTo>
                      <a:pt x="247" y="258"/>
                    </a:lnTo>
                    <a:lnTo>
                      <a:pt x="239" y="252"/>
                    </a:lnTo>
                    <a:lnTo>
                      <a:pt x="223" y="249"/>
                    </a:lnTo>
                    <a:lnTo>
                      <a:pt x="198" y="256"/>
                    </a:lnTo>
                    <a:lnTo>
                      <a:pt x="177" y="285"/>
                    </a:lnTo>
                    <a:lnTo>
                      <a:pt x="175" y="311"/>
                    </a:lnTo>
                    <a:lnTo>
                      <a:pt x="181" y="327"/>
                    </a:lnTo>
                    <a:lnTo>
                      <a:pt x="188" y="334"/>
                    </a:lnTo>
                    <a:lnTo>
                      <a:pt x="201" y="344"/>
                    </a:lnTo>
                    <a:lnTo>
                      <a:pt x="214" y="354"/>
                    </a:lnTo>
                    <a:lnTo>
                      <a:pt x="234" y="376"/>
                    </a:lnTo>
                    <a:lnTo>
                      <a:pt x="256" y="422"/>
                    </a:lnTo>
                    <a:lnTo>
                      <a:pt x="253" y="469"/>
                    </a:lnTo>
                    <a:lnTo>
                      <a:pt x="224" y="512"/>
                    </a:lnTo>
                    <a:lnTo>
                      <a:pt x="198" y="531"/>
                    </a:lnTo>
                    <a:lnTo>
                      <a:pt x="180" y="543"/>
                    </a:lnTo>
                    <a:lnTo>
                      <a:pt x="146" y="551"/>
                    </a:lnTo>
                    <a:lnTo>
                      <a:pt x="119" y="547"/>
                    </a:lnTo>
                    <a:lnTo>
                      <a:pt x="96" y="533"/>
                    </a:lnTo>
                    <a:lnTo>
                      <a:pt x="72" y="495"/>
                    </a:lnTo>
                    <a:lnTo>
                      <a:pt x="54" y="430"/>
                    </a:lnTo>
                    <a:lnTo>
                      <a:pt x="51" y="397"/>
                    </a:lnTo>
                    <a:lnTo>
                      <a:pt x="50" y="386"/>
                    </a:lnTo>
                    <a:lnTo>
                      <a:pt x="37" y="374"/>
                    </a:lnTo>
                    <a:lnTo>
                      <a:pt x="20" y="374"/>
                    </a:lnTo>
                    <a:lnTo>
                      <a:pt x="5" y="387"/>
                    </a:lnTo>
                    <a:lnTo>
                      <a:pt x="2" y="397"/>
                    </a:lnTo>
                    <a:lnTo>
                      <a:pt x="0" y="425"/>
                    </a:lnTo>
                    <a:lnTo>
                      <a:pt x="1" y="484"/>
                    </a:lnTo>
                    <a:lnTo>
                      <a:pt x="13" y="540"/>
                    </a:lnTo>
                    <a:lnTo>
                      <a:pt x="43" y="589"/>
                    </a:lnTo>
                    <a:lnTo>
                      <a:pt x="66" y="607"/>
                    </a:lnTo>
                    <a:lnTo>
                      <a:pt x="87" y="619"/>
                    </a:lnTo>
                    <a:lnTo>
                      <a:pt x="131" y="630"/>
                    </a:lnTo>
                    <a:lnTo>
                      <a:pt x="175" y="628"/>
                    </a:lnTo>
                    <a:lnTo>
                      <a:pt x="220" y="615"/>
                    </a:lnTo>
                    <a:lnTo>
                      <a:pt x="241" y="606"/>
                    </a:lnTo>
                    <a:lnTo>
                      <a:pt x="263" y="594"/>
                    </a:lnTo>
                    <a:lnTo>
                      <a:pt x="300" y="561"/>
                    </a:lnTo>
                    <a:lnTo>
                      <a:pt x="329" y="522"/>
                    </a:lnTo>
                    <a:lnTo>
                      <a:pt x="348" y="476"/>
                    </a:lnTo>
                    <a:lnTo>
                      <a:pt x="352" y="452"/>
                    </a:lnTo>
                    <a:lnTo>
                      <a:pt x="355" y="430"/>
                    </a:lnTo>
                    <a:lnTo>
                      <a:pt x="352" y="410"/>
                    </a:lnTo>
                    <a:lnTo>
                      <a:pt x="384" y="413"/>
                    </a:lnTo>
                    <a:lnTo>
                      <a:pt x="446" y="404"/>
                    </a:lnTo>
                    <a:lnTo>
                      <a:pt x="505" y="380"/>
                    </a:lnTo>
                    <a:lnTo>
                      <a:pt x="555" y="338"/>
                    </a:lnTo>
                    <a:lnTo>
                      <a:pt x="577" y="309"/>
                    </a:lnTo>
                    <a:lnTo>
                      <a:pt x="594" y="283"/>
                    </a:lnTo>
                    <a:lnTo>
                      <a:pt x="611" y="230"/>
                    </a:lnTo>
                    <a:lnTo>
                      <a:pt x="613" y="177"/>
                    </a:lnTo>
                    <a:lnTo>
                      <a:pt x="600" y="127"/>
                    </a:lnTo>
                    <a:lnTo>
                      <a:pt x="574" y="82"/>
                    </a:lnTo>
                    <a:lnTo>
                      <a:pt x="537" y="44"/>
                    </a:lnTo>
                    <a:lnTo>
                      <a:pt x="489" y="17"/>
                    </a:lnTo>
                    <a:lnTo>
                      <a:pt x="434" y="1"/>
                    </a:lnTo>
                    <a:lnTo>
                      <a:pt x="40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72" name="Group 31"/>
            <p:cNvGrpSpPr>
              <a:grpSpLocks noChangeAspect="1"/>
            </p:cNvGrpSpPr>
            <p:nvPr/>
          </p:nvGrpSpPr>
          <p:grpSpPr bwMode="auto">
            <a:xfrm>
              <a:off x="594443" y="5066831"/>
              <a:ext cx="167284" cy="203007"/>
              <a:chOff x="2647" y="1727"/>
              <a:chExt cx="192" cy="233"/>
            </a:xfrm>
            <a:solidFill>
              <a:schemeClr val="bg1">
                <a:lumMod val="85000"/>
              </a:schemeClr>
            </a:solidFill>
          </p:grpSpPr>
          <p:sp>
            <p:nvSpPr>
              <p:cNvPr id="73" name="Freeform 32"/>
              <p:cNvSpPr>
                <a:spLocks/>
              </p:cNvSpPr>
              <p:nvPr/>
            </p:nvSpPr>
            <p:spPr bwMode="auto">
              <a:xfrm>
                <a:off x="2699" y="1727"/>
                <a:ext cx="140" cy="152"/>
              </a:xfrm>
              <a:custGeom>
                <a:avLst/>
                <a:gdLst>
                  <a:gd name="T0" fmla="*/ 94 w 421"/>
                  <a:gd name="T1" fmla="*/ 455 h 455"/>
                  <a:gd name="T2" fmla="*/ 0 w 421"/>
                  <a:gd name="T3" fmla="*/ 362 h 455"/>
                  <a:gd name="T4" fmla="*/ 172 w 421"/>
                  <a:gd name="T5" fmla="*/ 191 h 455"/>
                  <a:gd name="T6" fmla="*/ 371 w 421"/>
                  <a:gd name="T7" fmla="*/ 1 h 455"/>
                  <a:gd name="T8" fmla="*/ 377 w 421"/>
                  <a:gd name="T9" fmla="*/ 0 h 455"/>
                  <a:gd name="T10" fmla="*/ 404 w 421"/>
                  <a:gd name="T11" fmla="*/ 4 h 455"/>
                  <a:gd name="T12" fmla="*/ 419 w 421"/>
                  <a:gd name="T13" fmla="*/ 21 h 455"/>
                  <a:gd name="T14" fmla="*/ 421 w 421"/>
                  <a:gd name="T15" fmla="*/ 37 h 455"/>
                  <a:gd name="T16" fmla="*/ 364 w 421"/>
                  <a:gd name="T17" fmla="*/ 120 h 455"/>
                  <a:gd name="T18" fmla="*/ 130 w 421"/>
                  <a:gd name="T19" fmla="*/ 410 h 455"/>
                  <a:gd name="T20" fmla="*/ 94 w 421"/>
                  <a:gd name="T21" fmla="*/ 455 h 4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21" h="455">
                    <a:moveTo>
                      <a:pt x="94" y="455"/>
                    </a:moveTo>
                    <a:lnTo>
                      <a:pt x="0" y="362"/>
                    </a:lnTo>
                    <a:lnTo>
                      <a:pt x="172" y="191"/>
                    </a:lnTo>
                    <a:lnTo>
                      <a:pt x="371" y="1"/>
                    </a:lnTo>
                    <a:lnTo>
                      <a:pt x="377" y="0"/>
                    </a:lnTo>
                    <a:lnTo>
                      <a:pt x="404" y="4"/>
                    </a:lnTo>
                    <a:lnTo>
                      <a:pt x="419" y="21"/>
                    </a:lnTo>
                    <a:lnTo>
                      <a:pt x="421" y="37"/>
                    </a:lnTo>
                    <a:lnTo>
                      <a:pt x="364" y="120"/>
                    </a:lnTo>
                    <a:lnTo>
                      <a:pt x="130" y="410"/>
                    </a:lnTo>
                    <a:lnTo>
                      <a:pt x="94" y="45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4" name="Freeform 33"/>
              <p:cNvSpPr>
                <a:spLocks/>
              </p:cNvSpPr>
              <p:nvPr/>
            </p:nvSpPr>
            <p:spPr bwMode="auto">
              <a:xfrm>
                <a:off x="2647" y="1856"/>
                <a:ext cx="76" cy="104"/>
              </a:xfrm>
              <a:custGeom>
                <a:avLst/>
                <a:gdLst>
                  <a:gd name="T0" fmla="*/ 22 w 226"/>
                  <a:gd name="T1" fmla="*/ 314 h 314"/>
                  <a:gd name="T2" fmla="*/ 21 w 226"/>
                  <a:gd name="T3" fmla="*/ 301 h 314"/>
                  <a:gd name="T4" fmla="*/ 37 w 226"/>
                  <a:gd name="T5" fmla="*/ 242 h 314"/>
                  <a:gd name="T6" fmla="*/ 63 w 226"/>
                  <a:gd name="T7" fmla="*/ 219 h 314"/>
                  <a:gd name="T8" fmla="*/ 90 w 226"/>
                  <a:gd name="T9" fmla="*/ 211 h 314"/>
                  <a:gd name="T10" fmla="*/ 107 w 226"/>
                  <a:gd name="T11" fmla="*/ 209 h 314"/>
                  <a:gd name="T12" fmla="*/ 125 w 226"/>
                  <a:gd name="T13" fmla="*/ 208 h 314"/>
                  <a:gd name="T14" fmla="*/ 153 w 226"/>
                  <a:gd name="T15" fmla="*/ 199 h 314"/>
                  <a:gd name="T16" fmla="*/ 188 w 226"/>
                  <a:gd name="T17" fmla="*/ 173 h 314"/>
                  <a:gd name="T18" fmla="*/ 223 w 226"/>
                  <a:gd name="T19" fmla="*/ 107 h 314"/>
                  <a:gd name="T20" fmla="*/ 226 w 226"/>
                  <a:gd name="T21" fmla="*/ 91 h 314"/>
                  <a:gd name="T22" fmla="*/ 132 w 226"/>
                  <a:gd name="T23" fmla="*/ 0 h 314"/>
                  <a:gd name="T24" fmla="*/ 96 w 226"/>
                  <a:gd name="T25" fmla="*/ 17 h 314"/>
                  <a:gd name="T26" fmla="*/ 44 w 226"/>
                  <a:gd name="T27" fmla="*/ 61 h 314"/>
                  <a:gd name="T28" fmla="*/ 13 w 226"/>
                  <a:gd name="T29" fmla="*/ 113 h 314"/>
                  <a:gd name="T30" fmla="*/ 0 w 226"/>
                  <a:gd name="T31" fmla="*/ 165 h 314"/>
                  <a:gd name="T32" fmla="*/ 2 w 226"/>
                  <a:gd name="T33" fmla="*/ 239 h 314"/>
                  <a:gd name="T34" fmla="*/ 19 w 226"/>
                  <a:gd name="T35" fmla="*/ 307 h 314"/>
                  <a:gd name="T36" fmla="*/ 22 w 226"/>
                  <a:gd name="T37" fmla="*/ 314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26" h="314">
                    <a:moveTo>
                      <a:pt x="22" y="314"/>
                    </a:moveTo>
                    <a:lnTo>
                      <a:pt x="21" y="301"/>
                    </a:lnTo>
                    <a:lnTo>
                      <a:pt x="37" y="242"/>
                    </a:lnTo>
                    <a:lnTo>
                      <a:pt x="63" y="219"/>
                    </a:lnTo>
                    <a:lnTo>
                      <a:pt x="90" y="211"/>
                    </a:lnTo>
                    <a:lnTo>
                      <a:pt x="107" y="209"/>
                    </a:lnTo>
                    <a:lnTo>
                      <a:pt x="125" y="208"/>
                    </a:lnTo>
                    <a:lnTo>
                      <a:pt x="153" y="199"/>
                    </a:lnTo>
                    <a:lnTo>
                      <a:pt x="188" y="173"/>
                    </a:lnTo>
                    <a:lnTo>
                      <a:pt x="223" y="107"/>
                    </a:lnTo>
                    <a:lnTo>
                      <a:pt x="226" y="91"/>
                    </a:lnTo>
                    <a:lnTo>
                      <a:pt x="132" y="0"/>
                    </a:lnTo>
                    <a:lnTo>
                      <a:pt x="96" y="17"/>
                    </a:lnTo>
                    <a:lnTo>
                      <a:pt x="44" y="61"/>
                    </a:lnTo>
                    <a:lnTo>
                      <a:pt x="13" y="113"/>
                    </a:lnTo>
                    <a:lnTo>
                      <a:pt x="0" y="165"/>
                    </a:lnTo>
                    <a:lnTo>
                      <a:pt x="2" y="239"/>
                    </a:lnTo>
                    <a:lnTo>
                      <a:pt x="19" y="307"/>
                    </a:lnTo>
                    <a:lnTo>
                      <a:pt x="22" y="3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DFFE86EF-ECA2-47BB-B423-B2C28B74F0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4068" y="1208959"/>
            <a:ext cx="7603864" cy="5009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1040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409575" y="419993"/>
            <a:ext cx="11372850" cy="6018014"/>
          </a:xfrm>
          <a:prstGeom prst="rect">
            <a:avLst/>
          </a:prstGeom>
          <a:solidFill>
            <a:schemeClr val="bg1"/>
          </a:solidFill>
          <a:ln w="187325">
            <a:noFill/>
          </a:ln>
          <a:effectLst>
            <a:outerShdw blurRad="431800" dist="241300" dir="5400000" sx="97000" sy="97000" algn="t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2" latinLnBrk="0">
              <a:lnSpc>
                <a:spcPct val="150000"/>
              </a:lnSpc>
              <a:defRPr/>
            </a:pPr>
            <a:r>
              <a:rPr lang="en-US" altLang="ko-KR" sz="2400" b="1" kern="0" dirty="0">
                <a:solidFill>
                  <a:prstClr val="black">
                    <a:lumMod val="50000"/>
                    <a:lumOff val="50000"/>
                  </a:prstClr>
                </a:solidFill>
              </a:rPr>
              <a:t>1</a:t>
            </a:r>
            <a:r>
              <a:rPr lang="ko-KR" altLang="en-US" sz="2400" b="1" kern="0" dirty="0">
                <a:solidFill>
                  <a:prstClr val="black">
                    <a:lumMod val="50000"/>
                    <a:lumOff val="50000"/>
                  </a:prstClr>
                </a:solidFill>
              </a:rPr>
              <a:t>차 설계 </a:t>
            </a:r>
            <a:r>
              <a:rPr lang="en-US" altLang="ko-KR" sz="2400" b="1" kern="0" dirty="0">
                <a:solidFill>
                  <a:prstClr val="black">
                    <a:lumMod val="50000"/>
                    <a:lumOff val="50000"/>
                  </a:prstClr>
                </a:solidFill>
              </a:rPr>
              <a:t>-</a:t>
            </a:r>
          </a:p>
          <a:p>
            <a:pPr lvl="2" latinLnBrk="0">
              <a:lnSpc>
                <a:spcPct val="150000"/>
              </a:lnSpc>
              <a:defRPr/>
            </a:pPr>
            <a:r>
              <a:rPr lang="ko-KR" altLang="en-US" sz="2400" b="1" kern="0" dirty="0">
                <a:solidFill>
                  <a:prstClr val="black">
                    <a:lumMod val="50000"/>
                    <a:lumOff val="50000"/>
                  </a:prstClr>
                </a:solidFill>
              </a:rPr>
              <a:t> 클래스</a:t>
            </a:r>
            <a:endParaRPr lang="en-US" altLang="ko-KR" sz="2400" b="1" kern="0" dirty="0">
              <a:solidFill>
                <a:prstClr val="black">
                  <a:lumMod val="50000"/>
                  <a:lumOff val="50000"/>
                </a:prstClr>
              </a:solidFill>
            </a:endParaRPr>
          </a:p>
          <a:p>
            <a:pPr lvl="2" latinLnBrk="0">
              <a:lnSpc>
                <a:spcPct val="150000"/>
              </a:lnSpc>
              <a:defRPr/>
            </a:pPr>
            <a:r>
              <a:rPr lang="ko-KR" altLang="en-US" sz="2400" b="1" kern="0" dirty="0">
                <a:solidFill>
                  <a:prstClr val="black">
                    <a:lumMod val="50000"/>
                    <a:lumOff val="50000"/>
                  </a:prstClr>
                </a:solidFill>
              </a:rPr>
              <a:t> 다이어그램</a:t>
            </a:r>
            <a:endParaRPr lang="en-US" altLang="ko-KR" sz="2400" b="1" kern="0" dirty="0">
              <a:solidFill>
                <a:prstClr val="black">
                  <a:lumMod val="50000"/>
                  <a:lumOff val="50000"/>
                </a:prstClr>
              </a:solidFill>
            </a:endParaRPr>
          </a:p>
          <a:p>
            <a:pPr lvl="2" latinLnBrk="0">
              <a:lnSpc>
                <a:spcPct val="150000"/>
              </a:lnSpc>
              <a:defRPr/>
            </a:pPr>
            <a:r>
              <a:rPr lang="ko-KR" altLang="en-US" sz="800" kern="0" dirty="0">
                <a:solidFill>
                  <a:prstClr val="white">
                    <a:lumMod val="75000"/>
                  </a:prstClr>
                </a:solidFill>
              </a:rPr>
              <a:t>전자 직거래 프로그램 구축</a:t>
            </a:r>
            <a:endParaRPr lang="ko-KR" altLang="en-US" sz="4400" kern="0" dirty="0">
              <a:solidFill>
                <a:prstClr val="white">
                  <a:lumMod val="75000"/>
                </a:prstClr>
              </a:solidFill>
            </a:endParaRPr>
          </a:p>
        </p:txBody>
      </p:sp>
      <p:grpSp>
        <p:nvGrpSpPr>
          <p:cNvPr id="63" name="그룹 62"/>
          <p:cNvGrpSpPr/>
          <p:nvPr/>
        </p:nvGrpSpPr>
        <p:grpSpPr>
          <a:xfrm>
            <a:off x="581527" y="419993"/>
            <a:ext cx="358273" cy="6018014"/>
            <a:chOff x="581527" y="419993"/>
            <a:chExt cx="358273" cy="6018014"/>
          </a:xfrm>
        </p:grpSpPr>
        <p:cxnSp>
          <p:nvCxnSpPr>
            <p:cNvPr id="64" name="직선 연결선 63"/>
            <p:cNvCxnSpPr/>
            <p:nvPr/>
          </p:nvCxnSpPr>
          <p:spPr>
            <a:xfrm>
              <a:off x="939800" y="419993"/>
              <a:ext cx="0" cy="6018014"/>
            </a:xfrm>
            <a:prstGeom prst="line">
              <a:avLst/>
            </a:prstGeom>
            <a:ln w="127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Freeform 9"/>
            <p:cNvSpPr>
              <a:spLocks/>
            </p:cNvSpPr>
            <p:nvPr/>
          </p:nvSpPr>
          <p:spPr bwMode="auto">
            <a:xfrm>
              <a:off x="612262" y="1494240"/>
              <a:ext cx="131646" cy="17373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66" name="Group 12"/>
            <p:cNvGrpSpPr>
              <a:grpSpLocks noChangeAspect="1"/>
            </p:cNvGrpSpPr>
            <p:nvPr/>
          </p:nvGrpSpPr>
          <p:grpSpPr bwMode="auto">
            <a:xfrm>
              <a:off x="581527" y="787428"/>
              <a:ext cx="193117" cy="153620"/>
              <a:chOff x="6124" y="305"/>
              <a:chExt cx="841" cy="669"/>
            </a:xfrm>
            <a:solidFill>
              <a:schemeClr val="tx1">
                <a:lumMod val="50000"/>
                <a:lumOff val="50000"/>
              </a:schemeClr>
            </a:solidFill>
          </p:grpSpPr>
          <p:sp>
            <p:nvSpPr>
              <p:cNvPr id="83" name="Freeform 13"/>
              <p:cNvSpPr>
                <a:spLocks/>
              </p:cNvSpPr>
              <p:nvPr/>
            </p:nvSpPr>
            <p:spPr bwMode="auto">
              <a:xfrm>
                <a:off x="6244" y="440"/>
                <a:ext cx="601" cy="534"/>
              </a:xfrm>
              <a:custGeom>
                <a:avLst/>
                <a:gdLst>
                  <a:gd name="T0" fmla="*/ 902 w 1802"/>
                  <a:gd name="T1" fmla="*/ 0 h 1602"/>
                  <a:gd name="T2" fmla="*/ 2 w 1802"/>
                  <a:gd name="T3" fmla="*/ 742 h 1602"/>
                  <a:gd name="T4" fmla="*/ 2 w 1802"/>
                  <a:gd name="T5" fmla="*/ 743 h 1602"/>
                  <a:gd name="T6" fmla="*/ 2 w 1802"/>
                  <a:gd name="T7" fmla="*/ 746 h 1602"/>
                  <a:gd name="T8" fmla="*/ 0 w 1802"/>
                  <a:gd name="T9" fmla="*/ 749 h 1602"/>
                  <a:gd name="T10" fmla="*/ 0 w 1802"/>
                  <a:gd name="T11" fmla="*/ 751 h 1602"/>
                  <a:gd name="T12" fmla="*/ 0 w 1802"/>
                  <a:gd name="T13" fmla="*/ 1501 h 1602"/>
                  <a:gd name="T14" fmla="*/ 2 w 1802"/>
                  <a:gd name="T15" fmla="*/ 1521 h 1602"/>
                  <a:gd name="T16" fmla="*/ 16 w 1802"/>
                  <a:gd name="T17" fmla="*/ 1557 h 1602"/>
                  <a:gd name="T18" fmla="*/ 30 w 1802"/>
                  <a:gd name="T19" fmla="*/ 1572 h 1602"/>
                  <a:gd name="T20" fmla="*/ 45 w 1802"/>
                  <a:gd name="T21" fmla="*/ 1586 h 1602"/>
                  <a:gd name="T22" fmla="*/ 81 w 1802"/>
                  <a:gd name="T23" fmla="*/ 1601 h 1602"/>
                  <a:gd name="T24" fmla="*/ 100 w 1802"/>
                  <a:gd name="T25" fmla="*/ 1602 h 1602"/>
                  <a:gd name="T26" fmla="*/ 702 w 1802"/>
                  <a:gd name="T27" fmla="*/ 1602 h 1602"/>
                  <a:gd name="T28" fmla="*/ 702 w 1802"/>
                  <a:gd name="T29" fmla="*/ 1001 h 1602"/>
                  <a:gd name="T30" fmla="*/ 1102 w 1802"/>
                  <a:gd name="T31" fmla="*/ 1001 h 1602"/>
                  <a:gd name="T32" fmla="*/ 1102 w 1802"/>
                  <a:gd name="T33" fmla="*/ 1602 h 1602"/>
                  <a:gd name="T34" fmla="*/ 1703 w 1802"/>
                  <a:gd name="T35" fmla="*/ 1602 h 1602"/>
                  <a:gd name="T36" fmla="*/ 1723 w 1802"/>
                  <a:gd name="T37" fmla="*/ 1601 h 1602"/>
                  <a:gd name="T38" fmla="*/ 1758 w 1802"/>
                  <a:gd name="T39" fmla="*/ 1586 h 1602"/>
                  <a:gd name="T40" fmla="*/ 1773 w 1802"/>
                  <a:gd name="T41" fmla="*/ 1572 h 1602"/>
                  <a:gd name="T42" fmla="*/ 1786 w 1802"/>
                  <a:gd name="T43" fmla="*/ 1557 h 1602"/>
                  <a:gd name="T44" fmla="*/ 1802 w 1802"/>
                  <a:gd name="T45" fmla="*/ 1521 h 1602"/>
                  <a:gd name="T46" fmla="*/ 1802 w 1802"/>
                  <a:gd name="T47" fmla="*/ 1501 h 1602"/>
                  <a:gd name="T48" fmla="*/ 1802 w 1802"/>
                  <a:gd name="T49" fmla="*/ 751 h 1602"/>
                  <a:gd name="T50" fmla="*/ 1802 w 1802"/>
                  <a:gd name="T51" fmla="*/ 745 h 1602"/>
                  <a:gd name="T52" fmla="*/ 1801 w 1802"/>
                  <a:gd name="T53" fmla="*/ 742 h 1602"/>
                  <a:gd name="T54" fmla="*/ 902 w 1802"/>
                  <a:gd name="T55" fmla="*/ 0 h 16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802" h="1602">
                    <a:moveTo>
                      <a:pt x="902" y="0"/>
                    </a:moveTo>
                    <a:lnTo>
                      <a:pt x="2" y="742"/>
                    </a:lnTo>
                    <a:lnTo>
                      <a:pt x="2" y="743"/>
                    </a:lnTo>
                    <a:lnTo>
                      <a:pt x="2" y="746"/>
                    </a:lnTo>
                    <a:lnTo>
                      <a:pt x="0" y="749"/>
                    </a:lnTo>
                    <a:lnTo>
                      <a:pt x="0" y="751"/>
                    </a:lnTo>
                    <a:lnTo>
                      <a:pt x="0" y="1501"/>
                    </a:lnTo>
                    <a:lnTo>
                      <a:pt x="2" y="1521"/>
                    </a:lnTo>
                    <a:lnTo>
                      <a:pt x="16" y="1557"/>
                    </a:lnTo>
                    <a:lnTo>
                      <a:pt x="30" y="1572"/>
                    </a:lnTo>
                    <a:lnTo>
                      <a:pt x="45" y="1586"/>
                    </a:lnTo>
                    <a:lnTo>
                      <a:pt x="81" y="1601"/>
                    </a:lnTo>
                    <a:lnTo>
                      <a:pt x="100" y="1602"/>
                    </a:lnTo>
                    <a:lnTo>
                      <a:pt x="702" y="1602"/>
                    </a:lnTo>
                    <a:lnTo>
                      <a:pt x="702" y="1001"/>
                    </a:lnTo>
                    <a:lnTo>
                      <a:pt x="1102" y="1001"/>
                    </a:lnTo>
                    <a:lnTo>
                      <a:pt x="1102" y="1602"/>
                    </a:lnTo>
                    <a:lnTo>
                      <a:pt x="1703" y="1602"/>
                    </a:lnTo>
                    <a:lnTo>
                      <a:pt x="1723" y="1601"/>
                    </a:lnTo>
                    <a:lnTo>
                      <a:pt x="1758" y="1586"/>
                    </a:lnTo>
                    <a:lnTo>
                      <a:pt x="1773" y="1572"/>
                    </a:lnTo>
                    <a:lnTo>
                      <a:pt x="1786" y="1557"/>
                    </a:lnTo>
                    <a:lnTo>
                      <a:pt x="1802" y="1521"/>
                    </a:lnTo>
                    <a:lnTo>
                      <a:pt x="1802" y="1501"/>
                    </a:lnTo>
                    <a:lnTo>
                      <a:pt x="1802" y="751"/>
                    </a:lnTo>
                    <a:lnTo>
                      <a:pt x="1802" y="745"/>
                    </a:lnTo>
                    <a:lnTo>
                      <a:pt x="1801" y="742"/>
                    </a:lnTo>
                    <a:lnTo>
                      <a:pt x="90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4" name="Freeform 14"/>
              <p:cNvSpPr>
                <a:spLocks/>
              </p:cNvSpPr>
              <p:nvPr/>
            </p:nvSpPr>
            <p:spPr bwMode="auto">
              <a:xfrm>
                <a:off x="6124" y="305"/>
                <a:ext cx="841" cy="394"/>
              </a:xfrm>
              <a:custGeom>
                <a:avLst/>
                <a:gdLst>
                  <a:gd name="T0" fmla="*/ 2505 w 2522"/>
                  <a:gd name="T1" fmla="*/ 978 h 1181"/>
                  <a:gd name="T2" fmla="*/ 2162 w 2522"/>
                  <a:gd name="T3" fmla="*/ 694 h 1181"/>
                  <a:gd name="T4" fmla="*/ 2162 w 2522"/>
                  <a:gd name="T5" fmla="*/ 54 h 1181"/>
                  <a:gd name="T6" fmla="*/ 2162 w 2522"/>
                  <a:gd name="T7" fmla="*/ 44 h 1181"/>
                  <a:gd name="T8" fmla="*/ 2155 w 2522"/>
                  <a:gd name="T9" fmla="*/ 26 h 1181"/>
                  <a:gd name="T10" fmla="*/ 2149 w 2522"/>
                  <a:gd name="T11" fmla="*/ 18 h 1181"/>
                  <a:gd name="T12" fmla="*/ 2141 w 2522"/>
                  <a:gd name="T13" fmla="*/ 13 h 1181"/>
                  <a:gd name="T14" fmla="*/ 2123 w 2522"/>
                  <a:gd name="T15" fmla="*/ 5 h 1181"/>
                  <a:gd name="T16" fmla="*/ 2113 w 2522"/>
                  <a:gd name="T17" fmla="*/ 5 h 1181"/>
                  <a:gd name="T18" fmla="*/ 1812 w 2522"/>
                  <a:gd name="T19" fmla="*/ 5 h 1181"/>
                  <a:gd name="T20" fmla="*/ 1802 w 2522"/>
                  <a:gd name="T21" fmla="*/ 5 h 1181"/>
                  <a:gd name="T22" fmla="*/ 1783 w 2522"/>
                  <a:gd name="T23" fmla="*/ 13 h 1181"/>
                  <a:gd name="T24" fmla="*/ 1776 w 2522"/>
                  <a:gd name="T25" fmla="*/ 18 h 1181"/>
                  <a:gd name="T26" fmla="*/ 1770 w 2522"/>
                  <a:gd name="T27" fmla="*/ 26 h 1181"/>
                  <a:gd name="T28" fmla="*/ 1763 w 2522"/>
                  <a:gd name="T29" fmla="*/ 44 h 1181"/>
                  <a:gd name="T30" fmla="*/ 1762 w 2522"/>
                  <a:gd name="T31" fmla="*/ 54 h 1181"/>
                  <a:gd name="T32" fmla="*/ 1762 w 2522"/>
                  <a:gd name="T33" fmla="*/ 360 h 1181"/>
                  <a:gd name="T34" fmla="*/ 1380 w 2522"/>
                  <a:gd name="T35" fmla="*/ 41 h 1181"/>
                  <a:gd name="T36" fmla="*/ 1354 w 2522"/>
                  <a:gd name="T37" fmla="*/ 23 h 1181"/>
                  <a:gd name="T38" fmla="*/ 1295 w 2522"/>
                  <a:gd name="T39" fmla="*/ 1 h 1181"/>
                  <a:gd name="T40" fmla="*/ 1262 w 2522"/>
                  <a:gd name="T41" fmla="*/ 0 h 1181"/>
                  <a:gd name="T42" fmla="*/ 1227 w 2522"/>
                  <a:gd name="T43" fmla="*/ 1 h 1181"/>
                  <a:gd name="T44" fmla="*/ 1168 w 2522"/>
                  <a:gd name="T45" fmla="*/ 23 h 1181"/>
                  <a:gd name="T46" fmla="*/ 1142 w 2522"/>
                  <a:gd name="T47" fmla="*/ 41 h 1181"/>
                  <a:gd name="T48" fmla="*/ 17 w 2522"/>
                  <a:gd name="T49" fmla="*/ 978 h 1181"/>
                  <a:gd name="T50" fmla="*/ 10 w 2522"/>
                  <a:gd name="T51" fmla="*/ 985 h 1181"/>
                  <a:gd name="T52" fmla="*/ 1 w 2522"/>
                  <a:gd name="T53" fmla="*/ 1001 h 1181"/>
                  <a:gd name="T54" fmla="*/ 0 w 2522"/>
                  <a:gd name="T55" fmla="*/ 1012 h 1181"/>
                  <a:gd name="T56" fmla="*/ 0 w 2522"/>
                  <a:gd name="T57" fmla="*/ 1023 h 1181"/>
                  <a:gd name="T58" fmla="*/ 6 w 2522"/>
                  <a:gd name="T59" fmla="*/ 1040 h 1181"/>
                  <a:gd name="T60" fmla="*/ 12 w 2522"/>
                  <a:gd name="T61" fmla="*/ 1048 h 1181"/>
                  <a:gd name="T62" fmla="*/ 108 w 2522"/>
                  <a:gd name="T63" fmla="*/ 1164 h 1181"/>
                  <a:gd name="T64" fmla="*/ 122 w 2522"/>
                  <a:gd name="T65" fmla="*/ 1177 h 1181"/>
                  <a:gd name="T66" fmla="*/ 141 w 2522"/>
                  <a:gd name="T67" fmla="*/ 1181 h 1181"/>
                  <a:gd name="T68" fmla="*/ 160 w 2522"/>
                  <a:gd name="T69" fmla="*/ 1181 h 1181"/>
                  <a:gd name="T70" fmla="*/ 179 w 2522"/>
                  <a:gd name="T71" fmla="*/ 1171 h 1181"/>
                  <a:gd name="T72" fmla="*/ 1262 w 2522"/>
                  <a:gd name="T73" fmla="*/ 268 h 1181"/>
                  <a:gd name="T74" fmla="*/ 2344 w 2522"/>
                  <a:gd name="T75" fmla="*/ 1171 h 1181"/>
                  <a:gd name="T76" fmla="*/ 2358 w 2522"/>
                  <a:gd name="T77" fmla="*/ 1180 h 1181"/>
                  <a:gd name="T78" fmla="*/ 2377 w 2522"/>
                  <a:gd name="T79" fmla="*/ 1181 h 1181"/>
                  <a:gd name="T80" fmla="*/ 2383 w 2522"/>
                  <a:gd name="T81" fmla="*/ 1181 h 1181"/>
                  <a:gd name="T82" fmla="*/ 2401 w 2522"/>
                  <a:gd name="T83" fmla="*/ 1177 h 1181"/>
                  <a:gd name="T84" fmla="*/ 2414 w 2522"/>
                  <a:gd name="T85" fmla="*/ 1164 h 1181"/>
                  <a:gd name="T86" fmla="*/ 2512 w 2522"/>
                  <a:gd name="T87" fmla="*/ 1048 h 1181"/>
                  <a:gd name="T88" fmla="*/ 2518 w 2522"/>
                  <a:gd name="T89" fmla="*/ 1040 h 1181"/>
                  <a:gd name="T90" fmla="*/ 2522 w 2522"/>
                  <a:gd name="T91" fmla="*/ 1023 h 1181"/>
                  <a:gd name="T92" fmla="*/ 2522 w 2522"/>
                  <a:gd name="T93" fmla="*/ 1012 h 1181"/>
                  <a:gd name="T94" fmla="*/ 2521 w 2522"/>
                  <a:gd name="T95" fmla="*/ 1001 h 1181"/>
                  <a:gd name="T96" fmla="*/ 2512 w 2522"/>
                  <a:gd name="T97" fmla="*/ 985 h 1181"/>
                  <a:gd name="T98" fmla="*/ 2505 w 2522"/>
                  <a:gd name="T99" fmla="*/ 978 h 1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522" h="1181">
                    <a:moveTo>
                      <a:pt x="2505" y="978"/>
                    </a:moveTo>
                    <a:lnTo>
                      <a:pt x="2162" y="694"/>
                    </a:lnTo>
                    <a:lnTo>
                      <a:pt x="2162" y="54"/>
                    </a:lnTo>
                    <a:lnTo>
                      <a:pt x="2162" y="44"/>
                    </a:lnTo>
                    <a:lnTo>
                      <a:pt x="2155" y="26"/>
                    </a:lnTo>
                    <a:lnTo>
                      <a:pt x="2149" y="18"/>
                    </a:lnTo>
                    <a:lnTo>
                      <a:pt x="2141" y="13"/>
                    </a:lnTo>
                    <a:lnTo>
                      <a:pt x="2123" y="5"/>
                    </a:lnTo>
                    <a:lnTo>
                      <a:pt x="2113" y="5"/>
                    </a:lnTo>
                    <a:lnTo>
                      <a:pt x="1812" y="5"/>
                    </a:lnTo>
                    <a:lnTo>
                      <a:pt x="1802" y="5"/>
                    </a:lnTo>
                    <a:lnTo>
                      <a:pt x="1783" y="13"/>
                    </a:lnTo>
                    <a:lnTo>
                      <a:pt x="1776" y="18"/>
                    </a:lnTo>
                    <a:lnTo>
                      <a:pt x="1770" y="26"/>
                    </a:lnTo>
                    <a:lnTo>
                      <a:pt x="1763" y="44"/>
                    </a:lnTo>
                    <a:lnTo>
                      <a:pt x="1762" y="54"/>
                    </a:lnTo>
                    <a:lnTo>
                      <a:pt x="1762" y="360"/>
                    </a:lnTo>
                    <a:lnTo>
                      <a:pt x="1380" y="41"/>
                    </a:lnTo>
                    <a:lnTo>
                      <a:pt x="1354" y="23"/>
                    </a:lnTo>
                    <a:lnTo>
                      <a:pt x="1295" y="1"/>
                    </a:lnTo>
                    <a:lnTo>
                      <a:pt x="1262" y="0"/>
                    </a:lnTo>
                    <a:lnTo>
                      <a:pt x="1227" y="1"/>
                    </a:lnTo>
                    <a:lnTo>
                      <a:pt x="1168" y="23"/>
                    </a:lnTo>
                    <a:lnTo>
                      <a:pt x="1142" y="41"/>
                    </a:lnTo>
                    <a:lnTo>
                      <a:pt x="17" y="978"/>
                    </a:lnTo>
                    <a:lnTo>
                      <a:pt x="10" y="985"/>
                    </a:lnTo>
                    <a:lnTo>
                      <a:pt x="1" y="1001"/>
                    </a:lnTo>
                    <a:lnTo>
                      <a:pt x="0" y="1012"/>
                    </a:lnTo>
                    <a:lnTo>
                      <a:pt x="0" y="1023"/>
                    </a:lnTo>
                    <a:lnTo>
                      <a:pt x="6" y="1040"/>
                    </a:lnTo>
                    <a:lnTo>
                      <a:pt x="12" y="1048"/>
                    </a:lnTo>
                    <a:lnTo>
                      <a:pt x="108" y="1164"/>
                    </a:lnTo>
                    <a:lnTo>
                      <a:pt x="122" y="1177"/>
                    </a:lnTo>
                    <a:lnTo>
                      <a:pt x="141" y="1181"/>
                    </a:lnTo>
                    <a:lnTo>
                      <a:pt x="160" y="1181"/>
                    </a:lnTo>
                    <a:lnTo>
                      <a:pt x="179" y="1171"/>
                    </a:lnTo>
                    <a:lnTo>
                      <a:pt x="1262" y="268"/>
                    </a:lnTo>
                    <a:lnTo>
                      <a:pt x="2344" y="1171"/>
                    </a:lnTo>
                    <a:lnTo>
                      <a:pt x="2358" y="1180"/>
                    </a:lnTo>
                    <a:lnTo>
                      <a:pt x="2377" y="1181"/>
                    </a:lnTo>
                    <a:lnTo>
                      <a:pt x="2383" y="1181"/>
                    </a:lnTo>
                    <a:lnTo>
                      <a:pt x="2401" y="1177"/>
                    </a:lnTo>
                    <a:lnTo>
                      <a:pt x="2414" y="1164"/>
                    </a:lnTo>
                    <a:lnTo>
                      <a:pt x="2512" y="1048"/>
                    </a:lnTo>
                    <a:lnTo>
                      <a:pt x="2518" y="1040"/>
                    </a:lnTo>
                    <a:lnTo>
                      <a:pt x="2522" y="1023"/>
                    </a:lnTo>
                    <a:lnTo>
                      <a:pt x="2522" y="1012"/>
                    </a:lnTo>
                    <a:lnTo>
                      <a:pt x="2521" y="1001"/>
                    </a:lnTo>
                    <a:lnTo>
                      <a:pt x="2512" y="985"/>
                    </a:lnTo>
                    <a:lnTo>
                      <a:pt x="2505" y="97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67" name="Freeform 36"/>
            <p:cNvSpPr>
              <a:spLocks noEditPoints="1"/>
            </p:cNvSpPr>
            <p:nvPr/>
          </p:nvSpPr>
          <p:spPr bwMode="auto">
            <a:xfrm>
              <a:off x="625397" y="4336406"/>
              <a:ext cx="105376" cy="177233"/>
            </a:xfrm>
            <a:custGeom>
              <a:avLst/>
              <a:gdLst>
                <a:gd name="T0" fmla="*/ 937 w 1926"/>
                <a:gd name="T1" fmla="*/ 3639 h 4045"/>
                <a:gd name="T2" fmla="*/ 893 w 1926"/>
                <a:gd name="T3" fmla="*/ 3665 h 4045"/>
                <a:gd name="T4" fmla="*/ 863 w 1926"/>
                <a:gd name="T5" fmla="*/ 3712 h 4045"/>
                <a:gd name="T6" fmla="*/ 851 w 1926"/>
                <a:gd name="T7" fmla="*/ 3772 h 4045"/>
                <a:gd name="T8" fmla="*/ 863 w 1926"/>
                <a:gd name="T9" fmla="*/ 3832 h 4045"/>
                <a:gd name="T10" fmla="*/ 893 w 1926"/>
                <a:gd name="T11" fmla="*/ 3878 h 4045"/>
                <a:gd name="T12" fmla="*/ 937 w 1926"/>
                <a:gd name="T13" fmla="*/ 3905 h 4045"/>
                <a:gd name="T14" fmla="*/ 988 w 1926"/>
                <a:gd name="T15" fmla="*/ 3905 h 4045"/>
                <a:gd name="T16" fmla="*/ 1033 w 1926"/>
                <a:gd name="T17" fmla="*/ 3878 h 4045"/>
                <a:gd name="T18" fmla="*/ 1064 w 1926"/>
                <a:gd name="T19" fmla="*/ 3832 h 4045"/>
                <a:gd name="T20" fmla="*/ 1075 w 1926"/>
                <a:gd name="T21" fmla="*/ 3772 h 4045"/>
                <a:gd name="T22" fmla="*/ 1064 w 1926"/>
                <a:gd name="T23" fmla="*/ 3712 h 4045"/>
                <a:gd name="T24" fmla="*/ 1033 w 1926"/>
                <a:gd name="T25" fmla="*/ 3665 h 4045"/>
                <a:gd name="T26" fmla="*/ 988 w 1926"/>
                <a:gd name="T27" fmla="*/ 3639 h 4045"/>
                <a:gd name="T28" fmla="*/ 156 w 1926"/>
                <a:gd name="T29" fmla="*/ 434 h 4045"/>
                <a:gd name="T30" fmla="*/ 1770 w 1926"/>
                <a:gd name="T31" fmla="*/ 3540 h 4045"/>
                <a:gd name="T32" fmla="*/ 156 w 1926"/>
                <a:gd name="T33" fmla="*/ 434 h 4045"/>
                <a:gd name="T34" fmla="*/ 716 w 1926"/>
                <a:gd name="T35" fmla="*/ 200 h 4045"/>
                <a:gd name="T36" fmla="*/ 701 w 1926"/>
                <a:gd name="T37" fmla="*/ 217 h 4045"/>
                <a:gd name="T38" fmla="*/ 701 w 1926"/>
                <a:gd name="T39" fmla="*/ 243 h 4045"/>
                <a:gd name="T40" fmla="*/ 716 w 1926"/>
                <a:gd name="T41" fmla="*/ 260 h 4045"/>
                <a:gd name="T42" fmla="*/ 1199 w 1926"/>
                <a:gd name="T43" fmla="*/ 262 h 4045"/>
                <a:gd name="T44" fmla="*/ 1218 w 1926"/>
                <a:gd name="T45" fmla="*/ 254 h 4045"/>
                <a:gd name="T46" fmla="*/ 1226 w 1926"/>
                <a:gd name="T47" fmla="*/ 230 h 4045"/>
                <a:gd name="T48" fmla="*/ 1218 w 1926"/>
                <a:gd name="T49" fmla="*/ 207 h 4045"/>
                <a:gd name="T50" fmla="*/ 1199 w 1926"/>
                <a:gd name="T51" fmla="*/ 197 h 4045"/>
                <a:gd name="T52" fmla="*/ 224 w 1926"/>
                <a:gd name="T53" fmla="*/ 0 h 4045"/>
                <a:gd name="T54" fmla="*/ 1738 w 1926"/>
                <a:gd name="T55" fmla="*/ 4 h 4045"/>
                <a:gd name="T56" fmla="*/ 1805 w 1926"/>
                <a:gd name="T57" fmla="*/ 31 h 4045"/>
                <a:gd name="T58" fmla="*/ 1860 w 1926"/>
                <a:gd name="T59" fmla="*/ 81 h 4045"/>
                <a:gd name="T60" fmla="*/ 1900 w 1926"/>
                <a:gd name="T61" fmla="*/ 148 h 4045"/>
                <a:gd name="T62" fmla="*/ 1923 w 1926"/>
                <a:gd name="T63" fmla="*/ 229 h 4045"/>
                <a:gd name="T64" fmla="*/ 1926 w 1926"/>
                <a:gd name="T65" fmla="*/ 3772 h 4045"/>
                <a:gd name="T66" fmla="*/ 1915 w 1926"/>
                <a:gd name="T67" fmla="*/ 3857 h 4045"/>
                <a:gd name="T68" fmla="*/ 1882 w 1926"/>
                <a:gd name="T69" fmla="*/ 3932 h 4045"/>
                <a:gd name="T70" fmla="*/ 1834 w 1926"/>
                <a:gd name="T71" fmla="*/ 3992 h 4045"/>
                <a:gd name="T72" fmla="*/ 1773 w 1926"/>
                <a:gd name="T73" fmla="*/ 4032 h 4045"/>
                <a:gd name="T74" fmla="*/ 1702 w 1926"/>
                <a:gd name="T75" fmla="*/ 4045 h 4045"/>
                <a:gd name="T76" fmla="*/ 188 w 1926"/>
                <a:gd name="T77" fmla="*/ 4041 h 4045"/>
                <a:gd name="T78" fmla="*/ 122 w 1926"/>
                <a:gd name="T79" fmla="*/ 4014 h 4045"/>
                <a:gd name="T80" fmla="*/ 66 w 1926"/>
                <a:gd name="T81" fmla="*/ 3964 h 4045"/>
                <a:gd name="T82" fmla="*/ 25 w 1926"/>
                <a:gd name="T83" fmla="*/ 3897 h 4045"/>
                <a:gd name="T84" fmla="*/ 3 w 1926"/>
                <a:gd name="T85" fmla="*/ 3816 h 4045"/>
                <a:gd name="T86" fmla="*/ 0 w 1926"/>
                <a:gd name="T87" fmla="*/ 273 h 4045"/>
                <a:gd name="T88" fmla="*/ 12 w 1926"/>
                <a:gd name="T89" fmla="*/ 188 h 4045"/>
                <a:gd name="T90" fmla="*/ 43 w 1926"/>
                <a:gd name="T91" fmla="*/ 113 h 4045"/>
                <a:gd name="T92" fmla="*/ 92 w 1926"/>
                <a:gd name="T93" fmla="*/ 53 h 4045"/>
                <a:gd name="T94" fmla="*/ 154 w 1926"/>
                <a:gd name="T95" fmla="*/ 13 h 4045"/>
                <a:gd name="T96" fmla="*/ 224 w 1926"/>
                <a:gd name="T97" fmla="*/ 0 h 4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26" h="4045">
                  <a:moveTo>
                    <a:pt x="963" y="3636"/>
                  </a:moveTo>
                  <a:lnTo>
                    <a:pt x="937" y="3639"/>
                  </a:lnTo>
                  <a:lnTo>
                    <a:pt x="914" y="3649"/>
                  </a:lnTo>
                  <a:lnTo>
                    <a:pt x="893" y="3665"/>
                  </a:lnTo>
                  <a:lnTo>
                    <a:pt x="876" y="3686"/>
                  </a:lnTo>
                  <a:lnTo>
                    <a:pt x="863" y="3712"/>
                  </a:lnTo>
                  <a:lnTo>
                    <a:pt x="854" y="3741"/>
                  </a:lnTo>
                  <a:lnTo>
                    <a:pt x="851" y="3772"/>
                  </a:lnTo>
                  <a:lnTo>
                    <a:pt x="854" y="3804"/>
                  </a:lnTo>
                  <a:lnTo>
                    <a:pt x="863" y="3832"/>
                  </a:lnTo>
                  <a:lnTo>
                    <a:pt x="876" y="3857"/>
                  </a:lnTo>
                  <a:lnTo>
                    <a:pt x="893" y="3878"/>
                  </a:lnTo>
                  <a:lnTo>
                    <a:pt x="914" y="3894"/>
                  </a:lnTo>
                  <a:lnTo>
                    <a:pt x="937" y="3905"/>
                  </a:lnTo>
                  <a:lnTo>
                    <a:pt x="963" y="3909"/>
                  </a:lnTo>
                  <a:lnTo>
                    <a:pt x="988" y="3905"/>
                  </a:lnTo>
                  <a:lnTo>
                    <a:pt x="1013" y="3894"/>
                  </a:lnTo>
                  <a:lnTo>
                    <a:pt x="1033" y="3878"/>
                  </a:lnTo>
                  <a:lnTo>
                    <a:pt x="1051" y="3857"/>
                  </a:lnTo>
                  <a:lnTo>
                    <a:pt x="1064" y="3832"/>
                  </a:lnTo>
                  <a:lnTo>
                    <a:pt x="1072" y="3804"/>
                  </a:lnTo>
                  <a:lnTo>
                    <a:pt x="1075" y="3772"/>
                  </a:lnTo>
                  <a:lnTo>
                    <a:pt x="1072" y="3741"/>
                  </a:lnTo>
                  <a:lnTo>
                    <a:pt x="1064" y="3712"/>
                  </a:lnTo>
                  <a:lnTo>
                    <a:pt x="1051" y="3686"/>
                  </a:lnTo>
                  <a:lnTo>
                    <a:pt x="1033" y="3665"/>
                  </a:lnTo>
                  <a:lnTo>
                    <a:pt x="1013" y="3649"/>
                  </a:lnTo>
                  <a:lnTo>
                    <a:pt x="988" y="3639"/>
                  </a:lnTo>
                  <a:lnTo>
                    <a:pt x="963" y="3636"/>
                  </a:lnTo>
                  <a:close/>
                  <a:moveTo>
                    <a:pt x="156" y="434"/>
                  </a:moveTo>
                  <a:lnTo>
                    <a:pt x="156" y="3540"/>
                  </a:lnTo>
                  <a:lnTo>
                    <a:pt x="1770" y="3540"/>
                  </a:lnTo>
                  <a:lnTo>
                    <a:pt x="1770" y="434"/>
                  </a:lnTo>
                  <a:lnTo>
                    <a:pt x="156" y="434"/>
                  </a:lnTo>
                  <a:close/>
                  <a:moveTo>
                    <a:pt x="727" y="197"/>
                  </a:moveTo>
                  <a:lnTo>
                    <a:pt x="716" y="200"/>
                  </a:lnTo>
                  <a:lnTo>
                    <a:pt x="707" y="207"/>
                  </a:lnTo>
                  <a:lnTo>
                    <a:pt x="701" y="217"/>
                  </a:lnTo>
                  <a:lnTo>
                    <a:pt x="699" y="230"/>
                  </a:lnTo>
                  <a:lnTo>
                    <a:pt x="701" y="243"/>
                  </a:lnTo>
                  <a:lnTo>
                    <a:pt x="707" y="254"/>
                  </a:lnTo>
                  <a:lnTo>
                    <a:pt x="716" y="260"/>
                  </a:lnTo>
                  <a:lnTo>
                    <a:pt x="727" y="262"/>
                  </a:lnTo>
                  <a:lnTo>
                    <a:pt x="1199" y="262"/>
                  </a:lnTo>
                  <a:lnTo>
                    <a:pt x="1210" y="260"/>
                  </a:lnTo>
                  <a:lnTo>
                    <a:pt x="1218" y="254"/>
                  </a:lnTo>
                  <a:lnTo>
                    <a:pt x="1224" y="243"/>
                  </a:lnTo>
                  <a:lnTo>
                    <a:pt x="1226" y="230"/>
                  </a:lnTo>
                  <a:lnTo>
                    <a:pt x="1224" y="217"/>
                  </a:lnTo>
                  <a:lnTo>
                    <a:pt x="1218" y="207"/>
                  </a:lnTo>
                  <a:lnTo>
                    <a:pt x="1210" y="200"/>
                  </a:lnTo>
                  <a:lnTo>
                    <a:pt x="1199" y="197"/>
                  </a:lnTo>
                  <a:lnTo>
                    <a:pt x="727" y="197"/>
                  </a:lnTo>
                  <a:close/>
                  <a:moveTo>
                    <a:pt x="224" y="0"/>
                  </a:moveTo>
                  <a:lnTo>
                    <a:pt x="1702" y="0"/>
                  </a:lnTo>
                  <a:lnTo>
                    <a:pt x="1738" y="4"/>
                  </a:lnTo>
                  <a:lnTo>
                    <a:pt x="1773" y="13"/>
                  </a:lnTo>
                  <a:lnTo>
                    <a:pt x="1805" y="31"/>
                  </a:lnTo>
                  <a:lnTo>
                    <a:pt x="1834" y="53"/>
                  </a:lnTo>
                  <a:lnTo>
                    <a:pt x="1860" y="81"/>
                  </a:lnTo>
                  <a:lnTo>
                    <a:pt x="1882" y="113"/>
                  </a:lnTo>
                  <a:lnTo>
                    <a:pt x="1900" y="148"/>
                  </a:lnTo>
                  <a:lnTo>
                    <a:pt x="1915" y="188"/>
                  </a:lnTo>
                  <a:lnTo>
                    <a:pt x="1923" y="229"/>
                  </a:lnTo>
                  <a:lnTo>
                    <a:pt x="1926" y="273"/>
                  </a:lnTo>
                  <a:lnTo>
                    <a:pt x="1926" y="3772"/>
                  </a:lnTo>
                  <a:lnTo>
                    <a:pt x="1923" y="3816"/>
                  </a:lnTo>
                  <a:lnTo>
                    <a:pt x="1915" y="3857"/>
                  </a:lnTo>
                  <a:lnTo>
                    <a:pt x="1900" y="3897"/>
                  </a:lnTo>
                  <a:lnTo>
                    <a:pt x="1882" y="3932"/>
                  </a:lnTo>
                  <a:lnTo>
                    <a:pt x="1860" y="3964"/>
                  </a:lnTo>
                  <a:lnTo>
                    <a:pt x="1834" y="3992"/>
                  </a:lnTo>
                  <a:lnTo>
                    <a:pt x="1805" y="4014"/>
                  </a:lnTo>
                  <a:lnTo>
                    <a:pt x="1773" y="4032"/>
                  </a:lnTo>
                  <a:lnTo>
                    <a:pt x="1738" y="4041"/>
                  </a:lnTo>
                  <a:lnTo>
                    <a:pt x="1702" y="4045"/>
                  </a:lnTo>
                  <a:lnTo>
                    <a:pt x="224" y="4045"/>
                  </a:lnTo>
                  <a:lnTo>
                    <a:pt x="188" y="4041"/>
                  </a:lnTo>
                  <a:lnTo>
                    <a:pt x="154" y="4032"/>
                  </a:lnTo>
                  <a:lnTo>
                    <a:pt x="122" y="4014"/>
                  </a:lnTo>
                  <a:lnTo>
                    <a:pt x="92" y="3992"/>
                  </a:lnTo>
                  <a:lnTo>
                    <a:pt x="66" y="3964"/>
                  </a:lnTo>
                  <a:lnTo>
                    <a:pt x="43" y="3932"/>
                  </a:lnTo>
                  <a:lnTo>
                    <a:pt x="25" y="3897"/>
                  </a:lnTo>
                  <a:lnTo>
                    <a:pt x="12" y="3857"/>
                  </a:lnTo>
                  <a:lnTo>
                    <a:pt x="3" y="3816"/>
                  </a:lnTo>
                  <a:lnTo>
                    <a:pt x="0" y="3772"/>
                  </a:lnTo>
                  <a:lnTo>
                    <a:pt x="0" y="273"/>
                  </a:lnTo>
                  <a:lnTo>
                    <a:pt x="3" y="229"/>
                  </a:lnTo>
                  <a:lnTo>
                    <a:pt x="12" y="188"/>
                  </a:lnTo>
                  <a:lnTo>
                    <a:pt x="25" y="148"/>
                  </a:lnTo>
                  <a:lnTo>
                    <a:pt x="43" y="113"/>
                  </a:lnTo>
                  <a:lnTo>
                    <a:pt x="66" y="81"/>
                  </a:lnTo>
                  <a:lnTo>
                    <a:pt x="92" y="53"/>
                  </a:lnTo>
                  <a:lnTo>
                    <a:pt x="122" y="31"/>
                  </a:lnTo>
                  <a:lnTo>
                    <a:pt x="154" y="13"/>
                  </a:lnTo>
                  <a:lnTo>
                    <a:pt x="188" y="4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8" name="자유형 67"/>
            <p:cNvSpPr>
              <a:spLocks/>
            </p:cNvSpPr>
            <p:nvPr/>
          </p:nvSpPr>
          <p:spPr bwMode="auto">
            <a:xfrm>
              <a:off x="598771" y="3644382"/>
              <a:ext cx="158629" cy="138832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9" name="Freeform 6"/>
            <p:cNvSpPr>
              <a:spLocks/>
            </p:cNvSpPr>
            <p:nvPr/>
          </p:nvSpPr>
          <p:spPr bwMode="auto">
            <a:xfrm rot="10800000" flipH="1" flipV="1">
              <a:off x="597941" y="2949079"/>
              <a:ext cx="160288" cy="142111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70" name="Group 20"/>
            <p:cNvGrpSpPr>
              <a:grpSpLocks noChangeAspect="1"/>
            </p:cNvGrpSpPr>
            <p:nvPr/>
          </p:nvGrpSpPr>
          <p:grpSpPr bwMode="auto">
            <a:xfrm>
              <a:off x="614039" y="2221163"/>
              <a:ext cx="128093" cy="174724"/>
              <a:chOff x="2597" y="4163"/>
              <a:chExt cx="217" cy="296"/>
            </a:xfrm>
            <a:solidFill>
              <a:schemeClr val="bg1">
                <a:lumMod val="85000"/>
              </a:schemeClr>
            </a:solidFill>
          </p:grpSpPr>
          <p:sp>
            <p:nvSpPr>
              <p:cNvPr id="79" name="Freeform 22"/>
              <p:cNvSpPr>
                <a:spLocks noEditPoints="1"/>
              </p:cNvSpPr>
              <p:nvPr/>
            </p:nvSpPr>
            <p:spPr bwMode="auto">
              <a:xfrm>
                <a:off x="2630" y="4163"/>
                <a:ext cx="151" cy="176"/>
              </a:xfrm>
              <a:custGeom>
                <a:avLst/>
                <a:gdLst>
                  <a:gd name="T0" fmla="*/ 410 w 1662"/>
                  <a:gd name="T1" fmla="*/ 645 h 1942"/>
                  <a:gd name="T2" fmla="*/ 309 w 1662"/>
                  <a:gd name="T3" fmla="*/ 847 h 1942"/>
                  <a:gd name="T4" fmla="*/ 255 w 1662"/>
                  <a:gd name="T5" fmla="*/ 1023 h 1942"/>
                  <a:gd name="T6" fmla="*/ 263 w 1662"/>
                  <a:gd name="T7" fmla="*/ 1206 h 1942"/>
                  <a:gd name="T8" fmla="*/ 347 w 1662"/>
                  <a:gd name="T9" fmla="*/ 1429 h 1942"/>
                  <a:gd name="T10" fmla="*/ 476 w 1662"/>
                  <a:gd name="T11" fmla="*/ 1620 h 1942"/>
                  <a:gd name="T12" fmla="*/ 638 w 1662"/>
                  <a:gd name="T13" fmla="*/ 1753 h 1942"/>
                  <a:gd name="T14" fmla="*/ 825 w 1662"/>
                  <a:gd name="T15" fmla="*/ 1803 h 1942"/>
                  <a:gd name="T16" fmla="*/ 1013 w 1662"/>
                  <a:gd name="T17" fmla="*/ 1753 h 1942"/>
                  <a:gd name="T18" fmla="*/ 1176 w 1662"/>
                  <a:gd name="T19" fmla="*/ 1619 h 1942"/>
                  <a:gd name="T20" fmla="*/ 1305 w 1662"/>
                  <a:gd name="T21" fmla="*/ 1428 h 1942"/>
                  <a:gd name="T22" fmla="*/ 1388 w 1662"/>
                  <a:gd name="T23" fmla="*/ 1205 h 1942"/>
                  <a:gd name="T24" fmla="*/ 1418 w 1662"/>
                  <a:gd name="T25" fmla="*/ 974 h 1942"/>
                  <a:gd name="T26" fmla="*/ 1266 w 1662"/>
                  <a:gd name="T27" fmla="*/ 836 h 1942"/>
                  <a:gd name="T28" fmla="*/ 1012 w 1662"/>
                  <a:gd name="T29" fmla="*/ 794 h 1942"/>
                  <a:gd name="T30" fmla="*/ 806 w 1662"/>
                  <a:gd name="T31" fmla="*/ 713 h 1942"/>
                  <a:gd name="T32" fmla="*/ 646 w 1662"/>
                  <a:gd name="T33" fmla="*/ 610 h 1942"/>
                  <a:gd name="T34" fmla="*/ 526 w 1662"/>
                  <a:gd name="T35" fmla="*/ 499 h 1942"/>
                  <a:gd name="T36" fmla="*/ 944 w 1662"/>
                  <a:gd name="T37" fmla="*/ 23 h 1942"/>
                  <a:gd name="T38" fmla="*/ 1152 w 1662"/>
                  <a:gd name="T39" fmla="*/ 118 h 1942"/>
                  <a:gd name="T40" fmla="*/ 1271 w 1662"/>
                  <a:gd name="T41" fmla="*/ 205 h 1942"/>
                  <a:gd name="T42" fmla="*/ 1388 w 1662"/>
                  <a:gd name="T43" fmla="*/ 323 h 1942"/>
                  <a:gd name="T44" fmla="*/ 1455 w 1662"/>
                  <a:gd name="T45" fmla="*/ 429 h 1942"/>
                  <a:gd name="T46" fmla="*/ 1524 w 1662"/>
                  <a:gd name="T47" fmla="*/ 626 h 1942"/>
                  <a:gd name="T48" fmla="*/ 1555 w 1662"/>
                  <a:gd name="T49" fmla="*/ 892 h 1942"/>
                  <a:gd name="T50" fmla="*/ 1619 w 1662"/>
                  <a:gd name="T51" fmla="*/ 939 h 1942"/>
                  <a:gd name="T52" fmla="*/ 1657 w 1662"/>
                  <a:gd name="T53" fmla="*/ 1032 h 1942"/>
                  <a:gd name="T54" fmla="*/ 1655 w 1662"/>
                  <a:gd name="T55" fmla="*/ 1183 h 1942"/>
                  <a:gd name="T56" fmla="*/ 1611 w 1662"/>
                  <a:gd name="T57" fmla="*/ 1304 h 1942"/>
                  <a:gd name="T58" fmla="*/ 1537 w 1662"/>
                  <a:gd name="T59" fmla="*/ 1372 h 1942"/>
                  <a:gd name="T60" fmla="*/ 1445 w 1662"/>
                  <a:gd name="T61" fmla="*/ 1454 h 1942"/>
                  <a:gd name="T62" fmla="*/ 1313 w 1662"/>
                  <a:gd name="T63" fmla="*/ 1670 h 1942"/>
                  <a:gd name="T64" fmla="*/ 1141 w 1662"/>
                  <a:gd name="T65" fmla="*/ 1836 h 1942"/>
                  <a:gd name="T66" fmla="*/ 937 w 1662"/>
                  <a:gd name="T67" fmla="*/ 1930 h 1942"/>
                  <a:gd name="T68" fmla="*/ 714 w 1662"/>
                  <a:gd name="T69" fmla="*/ 1930 h 1942"/>
                  <a:gd name="T70" fmla="*/ 510 w 1662"/>
                  <a:gd name="T71" fmla="*/ 1836 h 1942"/>
                  <a:gd name="T72" fmla="*/ 337 w 1662"/>
                  <a:gd name="T73" fmla="*/ 1669 h 1942"/>
                  <a:gd name="T74" fmla="*/ 205 w 1662"/>
                  <a:gd name="T75" fmla="*/ 1452 h 1942"/>
                  <a:gd name="T76" fmla="*/ 111 w 1662"/>
                  <a:gd name="T77" fmla="*/ 1364 h 1942"/>
                  <a:gd name="T78" fmla="*/ 39 w 1662"/>
                  <a:gd name="T79" fmla="*/ 1284 h 1942"/>
                  <a:gd name="T80" fmla="*/ 2 w 1662"/>
                  <a:gd name="T81" fmla="*/ 1143 h 1942"/>
                  <a:gd name="T82" fmla="*/ 9 w 1662"/>
                  <a:gd name="T83" fmla="*/ 1009 h 1942"/>
                  <a:gd name="T84" fmla="*/ 50 w 1662"/>
                  <a:gd name="T85" fmla="*/ 930 h 1942"/>
                  <a:gd name="T86" fmla="*/ 98 w 1662"/>
                  <a:gd name="T87" fmla="*/ 851 h 1942"/>
                  <a:gd name="T88" fmla="*/ 85 w 1662"/>
                  <a:gd name="T89" fmla="*/ 643 h 1942"/>
                  <a:gd name="T90" fmla="*/ 120 w 1662"/>
                  <a:gd name="T91" fmla="*/ 487 h 1942"/>
                  <a:gd name="T92" fmla="*/ 183 w 1662"/>
                  <a:gd name="T93" fmla="*/ 377 h 1942"/>
                  <a:gd name="T94" fmla="*/ 257 w 1662"/>
                  <a:gd name="T95" fmla="*/ 305 h 1942"/>
                  <a:gd name="T96" fmla="*/ 319 w 1662"/>
                  <a:gd name="T97" fmla="*/ 266 h 1942"/>
                  <a:gd name="T98" fmla="*/ 352 w 1662"/>
                  <a:gd name="T99" fmla="*/ 246 h 1942"/>
                  <a:gd name="T100" fmla="*/ 390 w 1662"/>
                  <a:gd name="T101" fmla="*/ 196 h 1942"/>
                  <a:gd name="T102" fmla="*/ 459 w 1662"/>
                  <a:gd name="T103" fmla="*/ 127 h 1942"/>
                  <a:gd name="T104" fmla="*/ 559 w 1662"/>
                  <a:gd name="T105" fmla="*/ 57 h 1942"/>
                  <a:gd name="T106" fmla="*/ 690 w 1662"/>
                  <a:gd name="T107" fmla="*/ 10 h 19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662" h="1942">
                    <a:moveTo>
                      <a:pt x="526" y="499"/>
                    </a:moveTo>
                    <a:lnTo>
                      <a:pt x="484" y="546"/>
                    </a:lnTo>
                    <a:lnTo>
                      <a:pt x="445" y="595"/>
                    </a:lnTo>
                    <a:lnTo>
                      <a:pt x="410" y="645"/>
                    </a:lnTo>
                    <a:lnTo>
                      <a:pt x="379" y="696"/>
                    </a:lnTo>
                    <a:lnTo>
                      <a:pt x="352" y="747"/>
                    </a:lnTo>
                    <a:lnTo>
                      <a:pt x="329" y="797"/>
                    </a:lnTo>
                    <a:lnTo>
                      <a:pt x="309" y="847"/>
                    </a:lnTo>
                    <a:lnTo>
                      <a:pt x="291" y="895"/>
                    </a:lnTo>
                    <a:lnTo>
                      <a:pt x="277" y="941"/>
                    </a:lnTo>
                    <a:lnTo>
                      <a:pt x="264" y="984"/>
                    </a:lnTo>
                    <a:lnTo>
                      <a:pt x="255" y="1023"/>
                    </a:lnTo>
                    <a:lnTo>
                      <a:pt x="247" y="1059"/>
                    </a:lnTo>
                    <a:lnTo>
                      <a:pt x="241" y="1091"/>
                    </a:lnTo>
                    <a:lnTo>
                      <a:pt x="250" y="1148"/>
                    </a:lnTo>
                    <a:lnTo>
                      <a:pt x="263" y="1206"/>
                    </a:lnTo>
                    <a:lnTo>
                      <a:pt x="280" y="1263"/>
                    </a:lnTo>
                    <a:lnTo>
                      <a:pt x="299" y="1320"/>
                    </a:lnTo>
                    <a:lnTo>
                      <a:pt x="322" y="1375"/>
                    </a:lnTo>
                    <a:lnTo>
                      <a:pt x="347" y="1429"/>
                    </a:lnTo>
                    <a:lnTo>
                      <a:pt x="375" y="1480"/>
                    </a:lnTo>
                    <a:lnTo>
                      <a:pt x="406" y="1530"/>
                    </a:lnTo>
                    <a:lnTo>
                      <a:pt x="440" y="1576"/>
                    </a:lnTo>
                    <a:lnTo>
                      <a:pt x="476" y="1620"/>
                    </a:lnTo>
                    <a:lnTo>
                      <a:pt x="513" y="1659"/>
                    </a:lnTo>
                    <a:lnTo>
                      <a:pt x="553" y="1695"/>
                    </a:lnTo>
                    <a:lnTo>
                      <a:pt x="594" y="1726"/>
                    </a:lnTo>
                    <a:lnTo>
                      <a:pt x="638" y="1753"/>
                    </a:lnTo>
                    <a:lnTo>
                      <a:pt x="683" y="1774"/>
                    </a:lnTo>
                    <a:lnTo>
                      <a:pt x="729" y="1789"/>
                    </a:lnTo>
                    <a:lnTo>
                      <a:pt x="777" y="1800"/>
                    </a:lnTo>
                    <a:lnTo>
                      <a:pt x="825" y="1803"/>
                    </a:lnTo>
                    <a:lnTo>
                      <a:pt x="875" y="1800"/>
                    </a:lnTo>
                    <a:lnTo>
                      <a:pt x="922" y="1789"/>
                    </a:lnTo>
                    <a:lnTo>
                      <a:pt x="968" y="1774"/>
                    </a:lnTo>
                    <a:lnTo>
                      <a:pt x="1013" y="1753"/>
                    </a:lnTo>
                    <a:lnTo>
                      <a:pt x="1056" y="1726"/>
                    </a:lnTo>
                    <a:lnTo>
                      <a:pt x="1099" y="1695"/>
                    </a:lnTo>
                    <a:lnTo>
                      <a:pt x="1139" y="1659"/>
                    </a:lnTo>
                    <a:lnTo>
                      <a:pt x="1176" y="1619"/>
                    </a:lnTo>
                    <a:lnTo>
                      <a:pt x="1212" y="1576"/>
                    </a:lnTo>
                    <a:lnTo>
                      <a:pt x="1245" y="1529"/>
                    </a:lnTo>
                    <a:lnTo>
                      <a:pt x="1276" y="1480"/>
                    </a:lnTo>
                    <a:lnTo>
                      <a:pt x="1305" y="1428"/>
                    </a:lnTo>
                    <a:lnTo>
                      <a:pt x="1330" y="1374"/>
                    </a:lnTo>
                    <a:lnTo>
                      <a:pt x="1353" y="1319"/>
                    </a:lnTo>
                    <a:lnTo>
                      <a:pt x="1372" y="1262"/>
                    </a:lnTo>
                    <a:lnTo>
                      <a:pt x="1388" y="1205"/>
                    </a:lnTo>
                    <a:lnTo>
                      <a:pt x="1401" y="1147"/>
                    </a:lnTo>
                    <a:lnTo>
                      <a:pt x="1411" y="1089"/>
                    </a:lnTo>
                    <a:lnTo>
                      <a:pt x="1416" y="1032"/>
                    </a:lnTo>
                    <a:lnTo>
                      <a:pt x="1418" y="974"/>
                    </a:lnTo>
                    <a:lnTo>
                      <a:pt x="1417" y="904"/>
                    </a:lnTo>
                    <a:lnTo>
                      <a:pt x="1414" y="838"/>
                    </a:lnTo>
                    <a:lnTo>
                      <a:pt x="1339" y="839"/>
                    </a:lnTo>
                    <a:lnTo>
                      <a:pt x="1266" y="836"/>
                    </a:lnTo>
                    <a:lnTo>
                      <a:pt x="1198" y="830"/>
                    </a:lnTo>
                    <a:lnTo>
                      <a:pt x="1133" y="820"/>
                    </a:lnTo>
                    <a:lnTo>
                      <a:pt x="1070" y="808"/>
                    </a:lnTo>
                    <a:lnTo>
                      <a:pt x="1012" y="794"/>
                    </a:lnTo>
                    <a:lnTo>
                      <a:pt x="956" y="777"/>
                    </a:lnTo>
                    <a:lnTo>
                      <a:pt x="903" y="757"/>
                    </a:lnTo>
                    <a:lnTo>
                      <a:pt x="853" y="737"/>
                    </a:lnTo>
                    <a:lnTo>
                      <a:pt x="806" y="713"/>
                    </a:lnTo>
                    <a:lnTo>
                      <a:pt x="762" y="690"/>
                    </a:lnTo>
                    <a:lnTo>
                      <a:pt x="721" y="664"/>
                    </a:lnTo>
                    <a:lnTo>
                      <a:pt x="682" y="638"/>
                    </a:lnTo>
                    <a:lnTo>
                      <a:pt x="646" y="610"/>
                    </a:lnTo>
                    <a:lnTo>
                      <a:pt x="612" y="583"/>
                    </a:lnTo>
                    <a:lnTo>
                      <a:pt x="581" y="555"/>
                    </a:lnTo>
                    <a:lnTo>
                      <a:pt x="552" y="527"/>
                    </a:lnTo>
                    <a:lnTo>
                      <a:pt x="526" y="499"/>
                    </a:lnTo>
                    <a:close/>
                    <a:moveTo>
                      <a:pt x="808" y="0"/>
                    </a:moveTo>
                    <a:lnTo>
                      <a:pt x="851" y="3"/>
                    </a:lnTo>
                    <a:lnTo>
                      <a:pt x="897" y="11"/>
                    </a:lnTo>
                    <a:lnTo>
                      <a:pt x="944" y="23"/>
                    </a:lnTo>
                    <a:lnTo>
                      <a:pt x="993" y="39"/>
                    </a:lnTo>
                    <a:lnTo>
                      <a:pt x="1044" y="60"/>
                    </a:lnTo>
                    <a:lnTo>
                      <a:pt x="1097" y="86"/>
                    </a:lnTo>
                    <a:lnTo>
                      <a:pt x="1152" y="118"/>
                    </a:lnTo>
                    <a:lnTo>
                      <a:pt x="1179" y="135"/>
                    </a:lnTo>
                    <a:lnTo>
                      <a:pt x="1208" y="155"/>
                    </a:lnTo>
                    <a:lnTo>
                      <a:pt x="1239" y="179"/>
                    </a:lnTo>
                    <a:lnTo>
                      <a:pt x="1271" y="205"/>
                    </a:lnTo>
                    <a:lnTo>
                      <a:pt x="1304" y="233"/>
                    </a:lnTo>
                    <a:lnTo>
                      <a:pt x="1334" y="261"/>
                    </a:lnTo>
                    <a:lnTo>
                      <a:pt x="1363" y="292"/>
                    </a:lnTo>
                    <a:lnTo>
                      <a:pt x="1388" y="323"/>
                    </a:lnTo>
                    <a:lnTo>
                      <a:pt x="1409" y="353"/>
                    </a:lnTo>
                    <a:lnTo>
                      <a:pt x="1409" y="353"/>
                    </a:lnTo>
                    <a:lnTo>
                      <a:pt x="1433" y="389"/>
                    </a:lnTo>
                    <a:lnTo>
                      <a:pt x="1455" y="429"/>
                    </a:lnTo>
                    <a:lnTo>
                      <a:pt x="1475" y="472"/>
                    </a:lnTo>
                    <a:lnTo>
                      <a:pt x="1493" y="519"/>
                    </a:lnTo>
                    <a:lnTo>
                      <a:pt x="1509" y="570"/>
                    </a:lnTo>
                    <a:lnTo>
                      <a:pt x="1524" y="626"/>
                    </a:lnTo>
                    <a:lnTo>
                      <a:pt x="1535" y="685"/>
                    </a:lnTo>
                    <a:lnTo>
                      <a:pt x="1545" y="749"/>
                    </a:lnTo>
                    <a:lnTo>
                      <a:pt x="1551" y="817"/>
                    </a:lnTo>
                    <a:lnTo>
                      <a:pt x="1555" y="892"/>
                    </a:lnTo>
                    <a:lnTo>
                      <a:pt x="1573" y="900"/>
                    </a:lnTo>
                    <a:lnTo>
                      <a:pt x="1590" y="910"/>
                    </a:lnTo>
                    <a:lnTo>
                      <a:pt x="1605" y="922"/>
                    </a:lnTo>
                    <a:lnTo>
                      <a:pt x="1619" y="939"/>
                    </a:lnTo>
                    <a:lnTo>
                      <a:pt x="1632" y="957"/>
                    </a:lnTo>
                    <a:lnTo>
                      <a:pt x="1642" y="979"/>
                    </a:lnTo>
                    <a:lnTo>
                      <a:pt x="1651" y="1003"/>
                    </a:lnTo>
                    <a:lnTo>
                      <a:pt x="1657" y="1032"/>
                    </a:lnTo>
                    <a:lnTo>
                      <a:pt x="1661" y="1064"/>
                    </a:lnTo>
                    <a:lnTo>
                      <a:pt x="1662" y="1102"/>
                    </a:lnTo>
                    <a:lnTo>
                      <a:pt x="1660" y="1143"/>
                    </a:lnTo>
                    <a:lnTo>
                      <a:pt x="1655" y="1183"/>
                    </a:lnTo>
                    <a:lnTo>
                      <a:pt x="1648" y="1218"/>
                    </a:lnTo>
                    <a:lnTo>
                      <a:pt x="1638" y="1250"/>
                    </a:lnTo>
                    <a:lnTo>
                      <a:pt x="1625" y="1278"/>
                    </a:lnTo>
                    <a:lnTo>
                      <a:pt x="1611" y="1304"/>
                    </a:lnTo>
                    <a:lnTo>
                      <a:pt x="1595" y="1325"/>
                    </a:lnTo>
                    <a:lnTo>
                      <a:pt x="1577" y="1344"/>
                    </a:lnTo>
                    <a:lnTo>
                      <a:pt x="1558" y="1360"/>
                    </a:lnTo>
                    <a:lnTo>
                      <a:pt x="1537" y="1372"/>
                    </a:lnTo>
                    <a:lnTo>
                      <a:pt x="1515" y="1382"/>
                    </a:lnTo>
                    <a:lnTo>
                      <a:pt x="1493" y="1390"/>
                    </a:lnTo>
                    <a:lnTo>
                      <a:pt x="1471" y="1395"/>
                    </a:lnTo>
                    <a:lnTo>
                      <a:pt x="1445" y="1454"/>
                    </a:lnTo>
                    <a:lnTo>
                      <a:pt x="1416" y="1512"/>
                    </a:lnTo>
                    <a:lnTo>
                      <a:pt x="1385" y="1567"/>
                    </a:lnTo>
                    <a:lnTo>
                      <a:pt x="1350" y="1620"/>
                    </a:lnTo>
                    <a:lnTo>
                      <a:pt x="1313" y="1670"/>
                    </a:lnTo>
                    <a:lnTo>
                      <a:pt x="1273" y="1717"/>
                    </a:lnTo>
                    <a:lnTo>
                      <a:pt x="1231" y="1761"/>
                    </a:lnTo>
                    <a:lnTo>
                      <a:pt x="1187" y="1801"/>
                    </a:lnTo>
                    <a:lnTo>
                      <a:pt x="1141" y="1836"/>
                    </a:lnTo>
                    <a:lnTo>
                      <a:pt x="1092" y="1868"/>
                    </a:lnTo>
                    <a:lnTo>
                      <a:pt x="1042" y="1893"/>
                    </a:lnTo>
                    <a:lnTo>
                      <a:pt x="990" y="1915"/>
                    </a:lnTo>
                    <a:lnTo>
                      <a:pt x="937" y="1930"/>
                    </a:lnTo>
                    <a:lnTo>
                      <a:pt x="882" y="1939"/>
                    </a:lnTo>
                    <a:lnTo>
                      <a:pt x="825" y="1942"/>
                    </a:lnTo>
                    <a:lnTo>
                      <a:pt x="769" y="1939"/>
                    </a:lnTo>
                    <a:lnTo>
                      <a:pt x="714" y="1930"/>
                    </a:lnTo>
                    <a:lnTo>
                      <a:pt x="661" y="1915"/>
                    </a:lnTo>
                    <a:lnTo>
                      <a:pt x="608" y="1893"/>
                    </a:lnTo>
                    <a:lnTo>
                      <a:pt x="558" y="1867"/>
                    </a:lnTo>
                    <a:lnTo>
                      <a:pt x="510" y="1836"/>
                    </a:lnTo>
                    <a:lnTo>
                      <a:pt x="464" y="1800"/>
                    </a:lnTo>
                    <a:lnTo>
                      <a:pt x="419" y="1760"/>
                    </a:lnTo>
                    <a:lnTo>
                      <a:pt x="377" y="1716"/>
                    </a:lnTo>
                    <a:lnTo>
                      <a:pt x="337" y="1669"/>
                    </a:lnTo>
                    <a:lnTo>
                      <a:pt x="300" y="1618"/>
                    </a:lnTo>
                    <a:lnTo>
                      <a:pt x="266" y="1565"/>
                    </a:lnTo>
                    <a:lnTo>
                      <a:pt x="234" y="1510"/>
                    </a:lnTo>
                    <a:lnTo>
                      <a:pt x="205" y="1452"/>
                    </a:lnTo>
                    <a:lnTo>
                      <a:pt x="179" y="1392"/>
                    </a:lnTo>
                    <a:lnTo>
                      <a:pt x="156" y="1386"/>
                    </a:lnTo>
                    <a:lnTo>
                      <a:pt x="133" y="1376"/>
                    </a:lnTo>
                    <a:lnTo>
                      <a:pt x="111" y="1364"/>
                    </a:lnTo>
                    <a:lnTo>
                      <a:pt x="91" y="1349"/>
                    </a:lnTo>
                    <a:lnTo>
                      <a:pt x="72" y="1330"/>
                    </a:lnTo>
                    <a:lnTo>
                      <a:pt x="55" y="1309"/>
                    </a:lnTo>
                    <a:lnTo>
                      <a:pt x="39" y="1284"/>
                    </a:lnTo>
                    <a:lnTo>
                      <a:pt x="26" y="1254"/>
                    </a:lnTo>
                    <a:lnTo>
                      <a:pt x="15" y="1221"/>
                    </a:lnTo>
                    <a:lnTo>
                      <a:pt x="7" y="1184"/>
                    </a:lnTo>
                    <a:lnTo>
                      <a:pt x="2" y="1143"/>
                    </a:lnTo>
                    <a:lnTo>
                      <a:pt x="0" y="1104"/>
                    </a:lnTo>
                    <a:lnTo>
                      <a:pt x="1" y="1068"/>
                    </a:lnTo>
                    <a:lnTo>
                      <a:pt x="4" y="1038"/>
                    </a:lnTo>
                    <a:lnTo>
                      <a:pt x="9" y="1009"/>
                    </a:lnTo>
                    <a:lnTo>
                      <a:pt x="17" y="985"/>
                    </a:lnTo>
                    <a:lnTo>
                      <a:pt x="27" y="964"/>
                    </a:lnTo>
                    <a:lnTo>
                      <a:pt x="38" y="946"/>
                    </a:lnTo>
                    <a:lnTo>
                      <a:pt x="50" y="930"/>
                    </a:lnTo>
                    <a:lnTo>
                      <a:pt x="65" y="916"/>
                    </a:lnTo>
                    <a:lnTo>
                      <a:pt x="80" y="906"/>
                    </a:lnTo>
                    <a:lnTo>
                      <a:pt x="96" y="897"/>
                    </a:lnTo>
                    <a:lnTo>
                      <a:pt x="98" y="851"/>
                    </a:lnTo>
                    <a:lnTo>
                      <a:pt x="89" y="794"/>
                    </a:lnTo>
                    <a:lnTo>
                      <a:pt x="85" y="740"/>
                    </a:lnTo>
                    <a:lnTo>
                      <a:pt x="83" y="690"/>
                    </a:lnTo>
                    <a:lnTo>
                      <a:pt x="85" y="643"/>
                    </a:lnTo>
                    <a:lnTo>
                      <a:pt x="90" y="599"/>
                    </a:lnTo>
                    <a:lnTo>
                      <a:pt x="98" y="559"/>
                    </a:lnTo>
                    <a:lnTo>
                      <a:pt x="108" y="522"/>
                    </a:lnTo>
                    <a:lnTo>
                      <a:pt x="120" y="487"/>
                    </a:lnTo>
                    <a:lnTo>
                      <a:pt x="134" y="455"/>
                    </a:lnTo>
                    <a:lnTo>
                      <a:pt x="149" y="427"/>
                    </a:lnTo>
                    <a:lnTo>
                      <a:pt x="166" y="400"/>
                    </a:lnTo>
                    <a:lnTo>
                      <a:pt x="183" y="377"/>
                    </a:lnTo>
                    <a:lnTo>
                      <a:pt x="202" y="355"/>
                    </a:lnTo>
                    <a:lnTo>
                      <a:pt x="220" y="337"/>
                    </a:lnTo>
                    <a:lnTo>
                      <a:pt x="239" y="320"/>
                    </a:lnTo>
                    <a:lnTo>
                      <a:pt x="257" y="305"/>
                    </a:lnTo>
                    <a:lnTo>
                      <a:pt x="274" y="293"/>
                    </a:lnTo>
                    <a:lnTo>
                      <a:pt x="290" y="282"/>
                    </a:lnTo>
                    <a:lnTo>
                      <a:pt x="305" y="273"/>
                    </a:lnTo>
                    <a:lnTo>
                      <a:pt x="319" y="266"/>
                    </a:lnTo>
                    <a:lnTo>
                      <a:pt x="331" y="260"/>
                    </a:lnTo>
                    <a:lnTo>
                      <a:pt x="341" y="255"/>
                    </a:lnTo>
                    <a:lnTo>
                      <a:pt x="348" y="253"/>
                    </a:lnTo>
                    <a:lnTo>
                      <a:pt x="352" y="246"/>
                    </a:lnTo>
                    <a:lnTo>
                      <a:pt x="359" y="237"/>
                    </a:lnTo>
                    <a:lnTo>
                      <a:pt x="367" y="225"/>
                    </a:lnTo>
                    <a:lnTo>
                      <a:pt x="377" y="212"/>
                    </a:lnTo>
                    <a:lnTo>
                      <a:pt x="390" y="196"/>
                    </a:lnTo>
                    <a:lnTo>
                      <a:pt x="404" y="180"/>
                    </a:lnTo>
                    <a:lnTo>
                      <a:pt x="421" y="163"/>
                    </a:lnTo>
                    <a:lnTo>
                      <a:pt x="439" y="145"/>
                    </a:lnTo>
                    <a:lnTo>
                      <a:pt x="459" y="127"/>
                    </a:lnTo>
                    <a:lnTo>
                      <a:pt x="481" y="108"/>
                    </a:lnTo>
                    <a:lnTo>
                      <a:pt x="505" y="91"/>
                    </a:lnTo>
                    <a:lnTo>
                      <a:pt x="531" y="74"/>
                    </a:lnTo>
                    <a:lnTo>
                      <a:pt x="559" y="57"/>
                    </a:lnTo>
                    <a:lnTo>
                      <a:pt x="589" y="43"/>
                    </a:lnTo>
                    <a:lnTo>
                      <a:pt x="620" y="30"/>
                    </a:lnTo>
                    <a:lnTo>
                      <a:pt x="655" y="19"/>
                    </a:lnTo>
                    <a:lnTo>
                      <a:pt x="690" y="10"/>
                    </a:lnTo>
                    <a:lnTo>
                      <a:pt x="728" y="3"/>
                    </a:lnTo>
                    <a:lnTo>
                      <a:pt x="767" y="0"/>
                    </a:lnTo>
                    <a:lnTo>
                      <a:pt x="80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80" name="Freeform 23"/>
              <p:cNvSpPr>
                <a:spLocks noEditPoints="1"/>
              </p:cNvSpPr>
              <p:nvPr/>
            </p:nvSpPr>
            <p:spPr bwMode="auto">
              <a:xfrm>
                <a:off x="2664" y="4250"/>
                <a:ext cx="83" cy="27"/>
              </a:xfrm>
              <a:custGeom>
                <a:avLst/>
                <a:gdLst>
                  <a:gd name="T0" fmla="*/ 613 w 916"/>
                  <a:gd name="T1" fmla="*/ 78 h 300"/>
                  <a:gd name="T2" fmla="*/ 561 w 916"/>
                  <a:gd name="T3" fmla="*/ 109 h 300"/>
                  <a:gd name="T4" fmla="*/ 554 w 916"/>
                  <a:gd name="T5" fmla="*/ 165 h 300"/>
                  <a:gd name="T6" fmla="*/ 579 w 916"/>
                  <a:gd name="T7" fmla="*/ 210 h 300"/>
                  <a:gd name="T8" fmla="*/ 665 w 916"/>
                  <a:gd name="T9" fmla="*/ 229 h 300"/>
                  <a:gd name="T10" fmla="*/ 787 w 916"/>
                  <a:gd name="T11" fmla="*/ 223 h 300"/>
                  <a:gd name="T12" fmla="*/ 839 w 916"/>
                  <a:gd name="T13" fmla="*/ 191 h 300"/>
                  <a:gd name="T14" fmla="*/ 846 w 916"/>
                  <a:gd name="T15" fmla="*/ 135 h 300"/>
                  <a:gd name="T16" fmla="*/ 820 w 916"/>
                  <a:gd name="T17" fmla="*/ 90 h 300"/>
                  <a:gd name="T18" fmla="*/ 734 w 916"/>
                  <a:gd name="T19" fmla="*/ 72 h 300"/>
                  <a:gd name="T20" fmla="*/ 153 w 916"/>
                  <a:gd name="T21" fmla="*/ 74 h 300"/>
                  <a:gd name="T22" fmla="*/ 85 w 916"/>
                  <a:gd name="T23" fmla="*/ 99 h 300"/>
                  <a:gd name="T24" fmla="*/ 70 w 916"/>
                  <a:gd name="T25" fmla="*/ 150 h 300"/>
                  <a:gd name="T26" fmla="*/ 85 w 916"/>
                  <a:gd name="T27" fmla="*/ 201 h 300"/>
                  <a:gd name="T28" fmla="*/ 153 w 916"/>
                  <a:gd name="T29" fmla="*/ 227 h 300"/>
                  <a:gd name="T30" fmla="*/ 280 w 916"/>
                  <a:gd name="T31" fmla="*/ 227 h 300"/>
                  <a:gd name="T32" fmla="*/ 348 w 916"/>
                  <a:gd name="T33" fmla="*/ 201 h 300"/>
                  <a:gd name="T34" fmla="*/ 363 w 916"/>
                  <a:gd name="T35" fmla="*/ 150 h 300"/>
                  <a:gd name="T36" fmla="*/ 348 w 916"/>
                  <a:gd name="T37" fmla="*/ 99 h 300"/>
                  <a:gd name="T38" fmla="*/ 280 w 916"/>
                  <a:gd name="T39" fmla="*/ 74 h 300"/>
                  <a:gd name="T40" fmla="*/ 234 w 916"/>
                  <a:gd name="T41" fmla="*/ 0 h 300"/>
                  <a:gd name="T42" fmla="*/ 321 w 916"/>
                  <a:gd name="T43" fmla="*/ 9 h 300"/>
                  <a:gd name="T44" fmla="*/ 400 w 916"/>
                  <a:gd name="T45" fmla="*/ 53 h 300"/>
                  <a:gd name="T46" fmla="*/ 574 w 916"/>
                  <a:gd name="T47" fmla="*/ 17 h 300"/>
                  <a:gd name="T48" fmla="*/ 662 w 916"/>
                  <a:gd name="T49" fmla="*/ 1 h 300"/>
                  <a:gd name="T50" fmla="*/ 732 w 916"/>
                  <a:gd name="T51" fmla="*/ 0 h 300"/>
                  <a:gd name="T52" fmla="*/ 806 w 916"/>
                  <a:gd name="T53" fmla="*/ 10 h 300"/>
                  <a:gd name="T54" fmla="*/ 875 w 916"/>
                  <a:gd name="T55" fmla="*/ 45 h 300"/>
                  <a:gd name="T56" fmla="*/ 914 w 916"/>
                  <a:gd name="T57" fmla="*/ 123 h 300"/>
                  <a:gd name="T58" fmla="*/ 900 w 916"/>
                  <a:gd name="T59" fmla="*/ 223 h 300"/>
                  <a:gd name="T60" fmla="*/ 843 w 916"/>
                  <a:gd name="T61" fmla="*/ 277 h 300"/>
                  <a:gd name="T62" fmla="*/ 768 w 916"/>
                  <a:gd name="T63" fmla="*/ 297 h 300"/>
                  <a:gd name="T64" fmla="*/ 699 w 916"/>
                  <a:gd name="T65" fmla="*/ 300 h 300"/>
                  <a:gd name="T66" fmla="*/ 632 w 916"/>
                  <a:gd name="T67" fmla="*/ 297 h 300"/>
                  <a:gd name="T68" fmla="*/ 557 w 916"/>
                  <a:gd name="T69" fmla="*/ 277 h 300"/>
                  <a:gd name="T70" fmla="*/ 500 w 916"/>
                  <a:gd name="T71" fmla="*/ 224 h 300"/>
                  <a:gd name="T72" fmla="*/ 485 w 916"/>
                  <a:gd name="T73" fmla="*/ 137 h 300"/>
                  <a:gd name="T74" fmla="*/ 432 w 916"/>
                  <a:gd name="T75" fmla="*/ 150 h 300"/>
                  <a:gd name="T76" fmla="*/ 405 w 916"/>
                  <a:gd name="T77" fmla="*/ 241 h 300"/>
                  <a:gd name="T78" fmla="*/ 342 w 916"/>
                  <a:gd name="T79" fmla="*/ 284 h 300"/>
                  <a:gd name="T80" fmla="*/ 266 w 916"/>
                  <a:gd name="T81" fmla="*/ 298 h 300"/>
                  <a:gd name="T82" fmla="*/ 201 w 916"/>
                  <a:gd name="T83" fmla="*/ 299 h 300"/>
                  <a:gd name="T84" fmla="*/ 129 w 916"/>
                  <a:gd name="T85" fmla="*/ 294 h 300"/>
                  <a:gd name="T86" fmla="*/ 57 w 916"/>
                  <a:gd name="T87" fmla="*/ 267 h 300"/>
                  <a:gd name="T88" fmla="*/ 7 w 916"/>
                  <a:gd name="T89" fmla="*/ 202 h 300"/>
                  <a:gd name="T90" fmla="*/ 7 w 916"/>
                  <a:gd name="T91" fmla="*/ 98 h 300"/>
                  <a:gd name="T92" fmla="*/ 57 w 916"/>
                  <a:gd name="T93" fmla="*/ 33 h 300"/>
                  <a:gd name="T94" fmla="*/ 129 w 916"/>
                  <a:gd name="T95" fmla="*/ 6 h 300"/>
                  <a:gd name="T96" fmla="*/ 201 w 916"/>
                  <a:gd name="T97" fmla="*/ 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16" h="300">
                    <a:moveTo>
                      <a:pt x="699" y="71"/>
                    </a:moveTo>
                    <a:lnTo>
                      <a:pt x="665" y="72"/>
                    </a:lnTo>
                    <a:lnTo>
                      <a:pt x="636" y="74"/>
                    </a:lnTo>
                    <a:lnTo>
                      <a:pt x="613" y="78"/>
                    </a:lnTo>
                    <a:lnTo>
                      <a:pt x="594" y="83"/>
                    </a:lnTo>
                    <a:lnTo>
                      <a:pt x="579" y="90"/>
                    </a:lnTo>
                    <a:lnTo>
                      <a:pt x="569" y="99"/>
                    </a:lnTo>
                    <a:lnTo>
                      <a:pt x="561" y="109"/>
                    </a:lnTo>
                    <a:lnTo>
                      <a:pt x="556" y="122"/>
                    </a:lnTo>
                    <a:lnTo>
                      <a:pt x="554" y="135"/>
                    </a:lnTo>
                    <a:lnTo>
                      <a:pt x="553" y="150"/>
                    </a:lnTo>
                    <a:lnTo>
                      <a:pt x="554" y="165"/>
                    </a:lnTo>
                    <a:lnTo>
                      <a:pt x="556" y="179"/>
                    </a:lnTo>
                    <a:lnTo>
                      <a:pt x="561" y="191"/>
                    </a:lnTo>
                    <a:lnTo>
                      <a:pt x="569" y="201"/>
                    </a:lnTo>
                    <a:lnTo>
                      <a:pt x="579" y="210"/>
                    </a:lnTo>
                    <a:lnTo>
                      <a:pt x="594" y="216"/>
                    </a:lnTo>
                    <a:lnTo>
                      <a:pt x="613" y="223"/>
                    </a:lnTo>
                    <a:lnTo>
                      <a:pt x="636" y="227"/>
                    </a:lnTo>
                    <a:lnTo>
                      <a:pt x="665" y="229"/>
                    </a:lnTo>
                    <a:lnTo>
                      <a:pt x="699" y="230"/>
                    </a:lnTo>
                    <a:lnTo>
                      <a:pt x="734" y="229"/>
                    </a:lnTo>
                    <a:lnTo>
                      <a:pt x="763" y="227"/>
                    </a:lnTo>
                    <a:lnTo>
                      <a:pt x="787" y="223"/>
                    </a:lnTo>
                    <a:lnTo>
                      <a:pt x="805" y="216"/>
                    </a:lnTo>
                    <a:lnTo>
                      <a:pt x="820" y="210"/>
                    </a:lnTo>
                    <a:lnTo>
                      <a:pt x="831" y="201"/>
                    </a:lnTo>
                    <a:lnTo>
                      <a:pt x="839" y="191"/>
                    </a:lnTo>
                    <a:lnTo>
                      <a:pt x="843" y="179"/>
                    </a:lnTo>
                    <a:lnTo>
                      <a:pt x="846" y="165"/>
                    </a:lnTo>
                    <a:lnTo>
                      <a:pt x="847" y="150"/>
                    </a:lnTo>
                    <a:lnTo>
                      <a:pt x="846" y="135"/>
                    </a:lnTo>
                    <a:lnTo>
                      <a:pt x="843" y="122"/>
                    </a:lnTo>
                    <a:lnTo>
                      <a:pt x="839" y="109"/>
                    </a:lnTo>
                    <a:lnTo>
                      <a:pt x="831" y="99"/>
                    </a:lnTo>
                    <a:lnTo>
                      <a:pt x="820" y="90"/>
                    </a:lnTo>
                    <a:lnTo>
                      <a:pt x="805" y="83"/>
                    </a:lnTo>
                    <a:lnTo>
                      <a:pt x="787" y="78"/>
                    </a:lnTo>
                    <a:lnTo>
                      <a:pt x="763" y="74"/>
                    </a:lnTo>
                    <a:lnTo>
                      <a:pt x="734" y="72"/>
                    </a:lnTo>
                    <a:lnTo>
                      <a:pt x="699" y="71"/>
                    </a:lnTo>
                    <a:close/>
                    <a:moveTo>
                      <a:pt x="216" y="71"/>
                    </a:moveTo>
                    <a:lnTo>
                      <a:pt x="182" y="72"/>
                    </a:lnTo>
                    <a:lnTo>
                      <a:pt x="153" y="74"/>
                    </a:lnTo>
                    <a:lnTo>
                      <a:pt x="130" y="78"/>
                    </a:lnTo>
                    <a:lnTo>
                      <a:pt x="111" y="83"/>
                    </a:lnTo>
                    <a:lnTo>
                      <a:pt x="96" y="90"/>
                    </a:lnTo>
                    <a:lnTo>
                      <a:pt x="85" y="99"/>
                    </a:lnTo>
                    <a:lnTo>
                      <a:pt x="78" y="109"/>
                    </a:lnTo>
                    <a:lnTo>
                      <a:pt x="73" y="122"/>
                    </a:lnTo>
                    <a:lnTo>
                      <a:pt x="70" y="135"/>
                    </a:lnTo>
                    <a:lnTo>
                      <a:pt x="70" y="150"/>
                    </a:lnTo>
                    <a:lnTo>
                      <a:pt x="70" y="165"/>
                    </a:lnTo>
                    <a:lnTo>
                      <a:pt x="73" y="179"/>
                    </a:lnTo>
                    <a:lnTo>
                      <a:pt x="78" y="191"/>
                    </a:lnTo>
                    <a:lnTo>
                      <a:pt x="85" y="201"/>
                    </a:lnTo>
                    <a:lnTo>
                      <a:pt x="96" y="210"/>
                    </a:lnTo>
                    <a:lnTo>
                      <a:pt x="111" y="216"/>
                    </a:lnTo>
                    <a:lnTo>
                      <a:pt x="130" y="223"/>
                    </a:lnTo>
                    <a:lnTo>
                      <a:pt x="153" y="227"/>
                    </a:lnTo>
                    <a:lnTo>
                      <a:pt x="182" y="229"/>
                    </a:lnTo>
                    <a:lnTo>
                      <a:pt x="216" y="230"/>
                    </a:lnTo>
                    <a:lnTo>
                      <a:pt x="250" y="229"/>
                    </a:lnTo>
                    <a:lnTo>
                      <a:pt x="280" y="227"/>
                    </a:lnTo>
                    <a:lnTo>
                      <a:pt x="304" y="223"/>
                    </a:lnTo>
                    <a:lnTo>
                      <a:pt x="322" y="216"/>
                    </a:lnTo>
                    <a:lnTo>
                      <a:pt x="337" y="210"/>
                    </a:lnTo>
                    <a:lnTo>
                      <a:pt x="348" y="201"/>
                    </a:lnTo>
                    <a:lnTo>
                      <a:pt x="355" y="191"/>
                    </a:lnTo>
                    <a:lnTo>
                      <a:pt x="360" y="179"/>
                    </a:lnTo>
                    <a:lnTo>
                      <a:pt x="363" y="165"/>
                    </a:lnTo>
                    <a:lnTo>
                      <a:pt x="363" y="150"/>
                    </a:lnTo>
                    <a:lnTo>
                      <a:pt x="363" y="135"/>
                    </a:lnTo>
                    <a:lnTo>
                      <a:pt x="360" y="122"/>
                    </a:lnTo>
                    <a:lnTo>
                      <a:pt x="355" y="109"/>
                    </a:lnTo>
                    <a:lnTo>
                      <a:pt x="348" y="99"/>
                    </a:lnTo>
                    <a:lnTo>
                      <a:pt x="337" y="90"/>
                    </a:lnTo>
                    <a:lnTo>
                      <a:pt x="322" y="83"/>
                    </a:lnTo>
                    <a:lnTo>
                      <a:pt x="304" y="78"/>
                    </a:lnTo>
                    <a:lnTo>
                      <a:pt x="280" y="74"/>
                    </a:lnTo>
                    <a:lnTo>
                      <a:pt x="250" y="72"/>
                    </a:lnTo>
                    <a:lnTo>
                      <a:pt x="216" y="71"/>
                    </a:lnTo>
                    <a:close/>
                    <a:moveTo>
                      <a:pt x="216" y="0"/>
                    </a:moveTo>
                    <a:lnTo>
                      <a:pt x="234" y="0"/>
                    </a:lnTo>
                    <a:lnTo>
                      <a:pt x="254" y="1"/>
                    </a:lnTo>
                    <a:lnTo>
                      <a:pt x="276" y="2"/>
                    </a:lnTo>
                    <a:lnTo>
                      <a:pt x="298" y="5"/>
                    </a:lnTo>
                    <a:lnTo>
                      <a:pt x="321" y="9"/>
                    </a:lnTo>
                    <a:lnTo>
                      <a:pt x="343" y="17"/>
                    </a:lnTo>
                    <a:lnTo>
                      <a:pt x="364" y="26"/>
                    </a:lnTo>
                    <a:lnTo>
                      <a:pt x="383" y="37"/>
                    </a:lnTo>
                    <a:lnTo>
                      <a:pt x="400" y="53"/>
                    </a:lnTo>
                    <a:lnTo>
                      <a:pt x="516" y="53"/>
                    </a:lnTo>
                    <a:lnTo>
                      <a:pt x="533" y="37"/>
                    </a:lnTo>
                    <a:lnTo>
                      <a:pt x="553" y="26"/>
                    </a:lnTo>
                    <a:lnTo>
                      <a:pt x="574" y="17"/>
                    </a:lnTo>
                    <a:lnTo>
                      <a:pt x="596" y="9"/>
                    </a:lnTo>
                    <a:lnTo>
                      <a:pt x="618" y="5"/>
                    </a:lnTo>
                    <a:lnTo>
                      <a:pt x="640" y="2"/>
                    </a:lnTo>
                    <a:lnTo>
                      <a:pt x="662" y="1"/>
                    </a:lnTo>
                    <a:lnTo>
                      <a:pt x="682" y="0"/>
                    </a:lnTo>
                    <a:lnTo>
                      <a:pt x="699" y="0"/>
                    </a:lnTo>
                    <a:lnTo>
                      <a:pt x="715" y="0"/>
                    </a:lnTo>
                    <a:lnTo>
                      <a:pt x="732" y="0"/>
                    </a:lnTo>
                    <a:lnTo>
                      <a:pt x="749" y="1"/>
                    </a:lnTo>
                    <a:lnTo>
                      <a:pt x="768" y="3"/>
                    </a:lnTo>
                    <a:lnTo>
                      <a:pt x="787" y="6"/>
                    </a:lnTo>
                    <a:lnTo>
                      <a:pt x="806" y="10"/>
                    </a:lnTo>
                    <a:lnTo>
                      <a:pt x="825" y="16"/>
                    </a:lnTo>
                    <a:lnTo>
                      <a:pt x="843" y="24"/>
                    </a:lnTo>
                    <a:lnTo>
                      <a:pt x="860" y="33"/>
                    </a:lnTo>
                    <a:lnTo>
                      <a:pt x="875" y="45"/>
                    </a:lnTo>
                    <a:lnTo>
                      <a:pt x="889" y="59"/>
                    </a:lnTo>
                    <a:lnTo>
                      <a:pt x="900" y="77"/>
                    </a:lnTo>
                    <a:lnTo>
                      <a:pt x="908" y="98"/>
                    </a:lnTo>
                    <a:lnTo>
                      <a:pt x="914" y="123"/>
                    </a:lnTo>
                    <a:lnTo>
                      <a:pt x="916" y="150"/>
                    </a:lnTo>
                    <a:lnTo>
                      <a:pt x="914" y="178"/>
                    </a:lnTo>
                    <a:lnTo>
                      <a:pt x="908" y="202"/>
                    </a:lnTo>
                    <a:lnTo>
                      <a:pt x="900" y="223"/>
                    </a:lnTo>
                    <a:lnTo>
                      <a:pt x="889" y="241"/>
                    </a:lnTo>
                    <a:lnTo>
                      <a:pt x="875" y="255"/>
                    </a:lnTo>
                    <a:lnTo>
                      <a:pt x="860" y="267"/>
                    </a:lnTo>
                    <a:lnTo>
                      <a:pt x="843" y="277"/>
                    </a:lnTo>
                    <a:lnTo>
                      <a:pt x="825" y="285"/>
                    </a:lnTo>
                    <a:lnTo>
                      <a:pt x="806" y="290"/>
                    </a:lnTo>
                    <a:lnTo>
                      <a:pt x="787" y="294"/>
                    </a:lnTo>
                    <a:lnTo>
                      <a:pt x="768" y="297"/>
                    </a:lnTo>
                    <a:lnTo>
                      <a:pt x="749" y="298"/>
                    </a:lnTo>
                    <a:lnTo>
                      <a:pt x="732" y="299"/>
                    </a:lnTo>
                    <a:lnTo>
                      <a:pt x="715" y="299"/>
                    </a:lnTo>
                    <a:lnTo>
                      <a:pt x="699" y="300"/>
                    </a:lnTo>
                    <a:lnTo>
                      <a:pt x="685" y="299"/>
                    </a:lnTo>
                    <a:lnTo>
                      <a:pt x="668" y="299"/>
                    </a:lnTo>
                    <a:lnTo>
                      <a:pt x="650" y="298"/>
                    </a:lnTo>
                    <a:lnTo>
                      <a:pt x="632" y="297"/>
                    </a:lnTo>
                    <a:lnTo>
                      <a:pt x="613" y="294"/>
                    </a:lnTo>
                    <a:lnTo>
                      <a:pt x="593" y="290"/>
                    </a:lnTo>
                    <a:lnTo>
                      <a:pt x="575" y="285"/>
                    </a:lnTo>
                    <a:lnTo>
                      <a:pt x="557" y="277"/>
                    </a:lnTo>
                    <a:lnTo>
                      <a:pt x="540" y="267"/>
                    </a:lnTo>
                    <a:lnTo>
                      <a:pt x="524" y="255"/>
                    </a:lnTo>
                    <a:lnTo>
                      <a:pt x="511" y="241"/>
                    </a:lnTo>
                    <a:lnTo>
                      <a:pt x="500" y="224"/>
                    </a:lnTo>
                    <a:lnTo>
                      <a:pt x="491" y="202"/>
                    </a:lnTo>
                    <a:lnTo>
                      <a:pt x="486" y="179"/>
                    </a:lnTo>
                    <a:lnTo>
                      <a:pt x="484" y="150"/>
                    </a:lnTo>
                    <a:lnTo>
                      <a:pt x="485" y="137"/>
                    </a:lnTo>
                    <a:lnTo>
                      <a:pt x="486" y="125"/>
                    </a:lnTo>
                    <a:lnTo>
                      <a:pt x="430" y="125"/>
                    </a:lnTo>
                    <a:lnTo>
                      <a:pt x="432" y="137"/>
                    </a:lnTo>
                    <a:lnTo>
                      <a:pt x="432" y="150"/>
                    </a:lnTo>
                    <a:lnTo>
                      <a:pt x="430" y="179"/>
                    </a:lnTo>
                    <a:lnTo>
                      <a:pt x="425" y="202"/>
                    </a:lnTo>
                    <a:lnTo>
                      <a:pt x="416" y="224"/>
                    </a:lnTo>
                    <a:lnTo>
                      <a:pt x="405" y="241"/>
                    </a:lnTo>
                    <a:lnTo>
                      <a:pt x="392" y="255"/>
                    </a:lnTo>
                    <a:lnTo>
                      <a:pt x="377" y="267"/>
                    </a:lnTo>
                    <a:lnTo>
                      <a:pt x="360" y="277"/>
                    </a:lnTo>
                    <a:lnTo>
                      <a:pt x="342" y="284"/>
                    </a:lnTo>
                    <a:lnTo>
                      <a:pt x="323" y="290"/>
                    </a:lnTo>
                    <a:lnTo>
                      <a:pt x="304" y="294"/>
                    </a:lnTo>
                    <a:lnTo>
                      <a:pt x="285" y="296"/>
                    </a:lnTo>
                    <a:lnTo>
                      <a:pt x="266" y="298"/>
                    </a:lnTo>
                    <a:lnTo>
                      <a:pt x="248" y="299"/>
                    </a:lnTo>
                    <a:lnTo>
                      <a:pt x="231" y="299"/>
                    </a:lnTo>
                    <a:lnTo>
                      <a:pt x="216" y="299"/>
                    </a:lnTo>
                    <a:lnTo>
                      <a:pt x="201" y="299"/>
                    </a:lnTo>
                    <a:lnTo>
                      <a:pt x="185" y="299"/>
                    </a:lnTo>
                    <a:lnTo>
                      <a:pt x="167" y="298"/>
                    </a:lnTo>
                    <a:lnTo>
                      <a:pt x="148" y="296"/>
                    </a:lnTo>
                    <a:lnTo>
                      <a:pt x="129" y="294"/>
                    </a:lnTo>
                    <a:lnTo>
                      <a:pt x="110" y="290"/>
                    </a:lnTo>
                    <a:lnTo>
                      <a:pt x="91" y="284"/>
                    </a:lnTo>
                    <a:lnTo>
                      <a:pt x="73" y="277"/>
                    </a:lnTo>
                    <a:lnTo>
                      <a:pt x="57" y="267"/>
                    </a:lnTo>
                    <a:lnTo>
                      <a:pt x="41" y="255"/>
                    </a:lnTo>
                    <a:lnTo>
                      <a:pt x="27" y="240"/>
                    </a:lnTo>
                    <a:lnTo>
                      <a:pt x="16" y="223"/>
                    </a:lnTo>
                    <a:lnTo>
                      <a:pt x="7" y="202"/>
                    </a:lnTo>
                    <a:lnTo>
                      <a:pt x="2" y="178"/>
                    </a:lnTo>
                    <a:lnTo>
                      <a:pt x="0" y="150"/>
                    </a:lnTo>
                    <a:lnTo>
                      <a:pt x="2" y="122"/>
                    </a:lnTo>
                    <a:lnTo>
                      <a:pt x="7" y="98"/>
                    </a:lnTo>
                    <a:lnTo>
                      <a:pt x="16" y="77"/>
                    </a:lnTo>
                    <a:lnTo>
                      <a:pt x="27" y="59"/>
                    </a:lnTo>
                    <a:lnTo>
                      <a:pt x="41" y="45"/>
                    </a:lnTo>
                    <a:lnTo>
                      <a:pt x="57" y="33"/>
                    </a:lnTo>
                    <a:lnTo>
                      <a:pt x="73" y="23"/>
                    </a:lnTo>
                    <a:lnTo>
                      <a:pt x="91" y="16"/>
                    </a:lnTo>
                    <a:lnTo>
                      <a:pt x="110" y="10"/>
                    </a:lnTo>
                    <a:lnTo>
                      <a:pt x="129" y="6"/>
                    </a:lnTo>
                    <a:lnTo>
                      <a:pt x="148" y="3"/>
                    </a:lnTo>
                    <a:lnTo>
                      <a:pt x="167" y="1"/>
                    </a:lnTo>
                    <a:lnTo>
                      <a:pt x="185" y="0"/>
                    </a:lnTo>
                    <a:lnTo>
                      <a:pt x="201" y="0"/>
                    </a:lnTo>
                    <a:lnTo>
                      <a:pt x="2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81" name="Freeform 24"/>
              <p:cNvSpPr>
                <a:spLocks noEditPoints="1"/>
              </p:cNvSpPr>
              <p:nvPr/>
            </p:nvSpPr>
            <p:spPr bwMode="auto">
              <a:xfrm>
                <a:off x="2597" y="4335"/>
                <a:ext cx="217" cy="124"/>
              </a:xfrm>
              <a:custGeom>
                <a:avLst/>
                <a:gdLst>
                  <a:gd name="T0" fmla="*/ 1796 w 2393"/>
                  <a:gd name="T1" fmla="*/ 704 h 1360"/>
                  <a:gd name="T2" fmla="*/ 1761 w 2393"/>
                  <a:gd name="T3" fmla="*/ 720 h 1360"/>
                  <a:gd name="T4" fmla="*/ 1590 w 2393"/>
                  <a:gd name="T5" fmla="*/ 904 h 1360"/>
                  <a:gd name="T6" fmla="*/ 1882 w 2393"/>
                  <a:gd name="T7" fmla="*/ 733 h 1360"/>
                  <a:gd name="T8" fmla="*/ 1851 w 2393"/>
                  <a:gd name="T9" fmla="*/ 709 h 1360"/>
                  <a:gd name="T10" fmla="*/ 1814 w 2393"/>
                  <a:gd name="T11" fmla="*/ 702 h 1360"/>
                  <a:gd name="T12" fmla="*/ 1831 w 2393"/>
                  <a:gd name="T13" fmla="*/ 20 h 1360"/>
                  <a:gd name="T14" fmla="*/ 1950 w 2393"/>
                  <a:gd name="T15" fmla="*/ 61 h 1360"/>
                  <a:gd name="T16" fmla="*/ 2057 w 2393"/>
                  <a:gd name="T17" fmla="*/ 121 h 1360"/>
                  <a:gd name="T18" fmla="*/ 2154 w 2393"/>
                  <a:gd name="T19" fmla="*/ 196 h 1360"/>
                  <a:gd name="T20" fmla="*/ 2235 w 2393"/>
                  <a:gd name="T21" fmla="*/ 286 h 1360"/>
                  <a:gd name="T22" fmla="*/ 2301 w 2393"/>
                  <a:gd name="T23" fmla="*/ 388 h 1360"/>
                  <a:gd name="T24" fmla="*/ 2352 w 2393"/>
                  <a:gd name="T25" fmla="*/ 501 h 1360"/>
                  <a:gd name="T26" fmla="*/ 2382 w 2393"/>
                  <a:gd name="T27" fmla="*/ 622 h 1360"/>
                  <a:gd name="T28" fmla="*/ 2393 w 2393"/>
                  <a:gd name="T29" fmla="*/ 748 h 1360"/>
                  <a:gd name="T30" fmla="*/ 2390 w 2393"/>
                  <a:gd name="T31" fmla="*/ 1230 h 1360"/>
                  <a:gd name="T32" fmla="*/ 2370 w 2393"/>
                  <a:gd name="T33" fmla="*/ 1282 h 1360"/>
                  <a:gd name="T34" fmla="*/ 2335 w 2393"/>
                  <a:gd name="T35" fmla="*/ 1324 h 1360"/>
                  <a:gd name="T36" fmla="*/ 2286 w 2393"/>
                  <a:gd name="T37" fmla="*/ 1351 h 1360"/>
                  <a:gd name="T38" fmla="*/ 2230 w 2393"/>
                  <a:gd name="T39" fmla="*/ 1360 h 1360"/>
                  <a:gd name="T40" fmla="*/ 129 w 2393"/>
                  <a:gd name="T41" fmla="*/ 1358 h 1360"/>
                  <a:gd name="T42" fmla="*/ 77 w 2393"/>
                  <a:gd name="T43" fmla="*/ 1339 h 1360"/>
                  <a:gd name="T44" fmla="*/ 36 w 2393"/>
                  <a:gd name="T45" fmla="*/ 1304 h 1360"/>
                  <a:gd name="T46" fmla="*/ 10 w 2393"/>
                  <a:gd name="T47" fmla="*/ 1256 h 1360"/>
                  <a:gd name="T48" fmla="*/ 0 w 2393"/>
                  <a:gd name="T49" fmla="*/ 1200 h 1360"/>
                  <a:gd name="T50" fmla="*/ 3 w 2393"/>
                  <a:gd name="T51" fmla="*/ 684 h 1360"/>
                  <a:gd name="T52" fmla="*/ 23 w 2393"/>
                  <a:gd name="T53" fmla="*/ 561 h 1360"/>
                  <a:gd name="T54" fmla="*/ 63 w 2393"/>
                  <a:gd name="T55" fmla="*/ 443 h 1360"/>
                  <a:gd name="T56" fmla="*/ 122 w 2393"/>
                  <a:gd name="T57" fmla="*/ 336 h 1360"/>
                  <a:gd name="T58" fmla="*/ 195 w 2393"/>
                  <a:gd name="T59" fmla="*/ 240 h 1360"/>
                  <a:gd name="T60" fmla="*/ 283 w 2393"/>
                  <a:gd name="T61" fmla="*/ 157 h 1360"/>
                  <a:gd name="T62" fmla="*/ 385 w 2393"/>
                  <a:gd name="T63" fmla="*/ 89 h 1360"/>
                  <a:gd name="T64" fmla="*/ 498 w 2393"/>
                  <a:gd name="T65" fmla="*/ 38 h 1360"/>
                  <a:gd name="T66" fmla="*/ 640 w 2393"/>
                  <a:gd name="T67" fmla="*/ 0 h 1360"/>
                  <a:gd name="T68" fmla="*/ 1748 w 2393"/>
                  <a:gd name="T69" fmla="*/ 0 h 1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393" h="1360">
                    <a:moveTo>
                      <a:pt x="1814" y="702"/>
                    </a:moveTo>
                    <a:lnTo>
                      <a:pt x="1796" y="704"/>
                    </a:lnTo>
                    <a:lnTo>
                      <a:pt x="1778" y="709"/>
                    </a:lnTo>
                    <a:lnTo>
                      <a:pt x="1761" y="720"/>
                    </a:lnTo>
                    <a:lnTo>
                      <a:pt x="1746" y="733"/>
                    </a:lnTo>
                    <a:lnTo>
                      <a:pt x="1590" y="904"/>
                    </a:lnTo>
                    <a:lnTo>
                      <a:pt x="2038" y="904"/>
                    </a:lnTo>
                    <a:lnTo>
                      <a:pt x="1882" y="733"/>
                    </a:lnTo>
                    <a:lnTo>
                      <a:pt x="1867" y="719"/>
                    </a:lnTo>
                    <a:lnTo>
                      <a:pt x="1851" y="709"/>
                    </a:lnTo>
                    <a:lnTo>
                      <a:pt x="1833" y="703"/>
                    </a:lnTo>
                    <a:lnTo>
                      <a:pt x="1814" y="702"/>
                    </a:lnTo>
                    <a:close/>
                    <a:moveTo>
                      <a:pt x="1748" y="0"/>
                    </a:moveTo>
                    <a:lnTo>
                      <a:pt x="1831" y="20"/>
                    </a:lnTo>
                    <a:lnTo>
                      <a:pt x="1892" y="38"/>
                    </a:lnTo>
                    <a:lnTo>
                      <a:pt x="1950" y="61"/>
                    </a:lnTo>
                    <a:lnTo>
                      <a:pt x="2005" y="88"/>
                    </a:lnTo>
                    <a:lnTo>
                      <a:pt x="2057" y="121"/>
                    </a:lnTo>
                    <a:lnTo>
                      <a:pt x="2107" y="157"/>
                    </a:lnTo>
                    <a:lnTo>
                      <a:pt x="2154" y="196"/>
                    </a:lnTo>
                    <a:lnTo>
                      <a:pt x="2196" y="239"/>
                    </a:lnTo>
                    <a:lnTo>
                      <a:pt x="2235" y="286"/>
                    </a:lnTo>
                    <a:lnTo>
                      <a:pt x="2270" y="336"/>
                    </a:lnTo>
                    <a:lnTo>
                      <a:pt x="2301" y="388"/>
                    </a:lnTo>
                    <a:lnTo>
                      <a:pt x="2328" y="443"/>
                    </a:lnTo>
                    <a:lnTo>
                      <a:pt x="2352" y="501"/>
                    </a:lnTo>
                    <a:lnTo>
                      <a:pt x="2369" y="561"/>
                    </a:lnTo>
                    <a:lnTo>
                      <a:pt x="2382" y="622"/>
                    </a:lnTo>
                    <a:lnTo>
                      <a:pt x="2390" y="684"/>
                    </a:lnTo>
                    <a:lnTo>
                      <a:pt x="2393" y="748"/>
                    </a:lnTo>
                    <a:lnTo>
                      <a:pt x="2393" y="1200"/>
                    </a:lnTo>
                    <a:lnTo>
                      <a:pt x="2390" y="1230"/>
                    </a:lnTo>
                    <a:lnTo>
                      <a:pt x="2383" y="1256"/>
                    </a:lnTo>
                    <a:lnTo>
                      <a:pt x="2370" y="1282"/>
                    </a:lnTo>
                    <a:lnTo>
                      <a:pt x="2354" y="1304"/>
                    </a:lnTo>
                    <a:lnTo>
                      <a:pt x="2335" y="1324"/>
                    </a:lnTo>
                    <a:lnTo>
                      <a:pt x="2311" y="1339"/>
                    </a:lnTo>
                    <a:lnTo>
                      <a:pt x="2286" y="1351"/>
                    </a:lnTo>
                    <a:lnTo>
                      <a:pt x="2259" y="1358"/>
                    </a:lnTo>
                    <a:lnTo>
                      <a:pt x="2230" y="1360"/>
                    </a:lnTo>
                    <a:lnTo>
                      <a:pt x="157" y="1360"/>
                    </a:lnTo>
                    <a:lnTo>
                      <a:pt x="129" y="1358"/>
                    </a:lnTo>
                    <a:lnTo>
                      <a:pt x="101" y="1351"/>
                    </a:lnTo>
                    <a:lnTo>
                      <a:pt x="77" y="1339"/>
                    </a:lnTo>
                    <a:lnTo>
                      <a:pt x="55" y="1324"/>
                    </a:lnTo>
                    <a:lnTo>
                      <a:pt x="36" y="1304"/>
                    </a:lnTo>
                    <a:lnTo>
                      <a:pt x="21" y="1282"/>
                    </a:lnTo>
                    <a:lnTo>
                      <a:pt x="10" y="1256"/>
                    </a:lnTo>
                    <a:lnTo>
                      <a:pt x="3" y="1230"/>
                    </a:lnTo>
                    <a:lnTo>
                      <a:pt x="0" y="1200"/>
                    </a:lnTo>
                    <a:lnTo>
                      <a:pt x="0" y="748"/>
                    </a:lnTo>
                    <a:lnTo>
                      <a:pt x="3" y="684"/>
                    </a:lnTo>
                    <a:lnTo>
                      <a:pt x="11" y="622"/>
                    </a:lnTo>
                    <a:lnTo>
                      <a:pt x="23" y="561"/>
                    </a:lnTo>
                    <a:lnTo>
                      <a:pt x="41" y="501"/>
                    </a:lnTo>
                    <a:lnTo>
                      <a:pt x="63" y="443"/>
                    </a:lnTo>
                    <a:lnTo>
                      <a:pt x="90" y="389"/>
                    </a:lnTo>
                    <a:lnTo>
                      <a:pt x="122" y="336"/>
                    </a:lnTo>
                    <a:lnTo>
                      <a:pt x="156" y="286"/>
                    </a:lnTo>
                    <a:lnTo>
                      <a:pt x="195" y="240"/>
                    </a:lnTo>
                    <a:lnTo>
                      <a:pt x="237" y="196"/>
                    </a:lnTo>
                    <a:lnTo>
                      <a:pt x="283" y="157"/>
                    </a:lnTo>
                    <a:lnTo>
                      <a:pt x="332" y="121"/>
                    </a:lnTo>
                    <a:lnTo>
                      <a:pt x="385" y="89"/>
                    </a:lnTo>
                    <a:lnTo>
                      <a:pt x="440" y="62"/>
                    </a:lnTo>
                    <a:lnTo>
                      <a:pt x="498" y="38"/>
                    </a:lnTo>
                    <a:lnTo>
                      <a:pt x="559" y="20"/>
                    </a:lnTo>
                    <a:lnTo>
                      <a:pt x="640" y="0"/>
                    </a:lnTo>
                    <a:lnTo>
                      <a:pt x="1193" y="1280"/>
                    </a:lnTo>
                    <a:lnTo>
                      <a:pt x="174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82" name="Freeform 25"/>
              <p:cNvSpPr>
                <a:spLocks/>
              </p:cNvSpPr>
              <p:nvPr/>
            </p:nvSpPr>
            <p:spPr bwMode="auto">
              <a:xfrm>
                <a:off x="2689" y="4347"/>
                <a:ext cx="34" cy="83"/>
              </a:xfrm>
              <a:custGeom>
                <a:avLst/>
                <a:gdLst>
                  <a:gd name="T0" fmla="*/ 135 w 373"/>
                  <a:gd name="T1" fmla="*/ 0 h 915"/>
                  <a:gd name="T2" fmla="*/ 237 w 373"/>
                  <a:gd name="T3" fmla="*/ 0 h 915"/>
                  <a:gd name="T4" fmla="*/ 258 w 373"/>
                  <a:gd name="T5" fmla="*/ 2 h 915"/>
                  <a:gd name="T6" fmla="*/ 278 w 373"/>
                  <a:gd name="T7" fmla="*/ 9 h 915"/>
                  <a:gd name="T8" fmla="*/ 295 w 373"/>
                  <a:gd name="T9" fmla="*/ 21 h 915"/>
                  <a:gd name="T10" fmla="*/ 310 w 373"/>
                  <a:gd name="T11" fmla="*/ 36 h 915"/>
                  <a:gd name="T12" fmla="*/ 321 w 373"/>
                  <a:gd name="T13" fmla="*/ 53 h 915"/>
                  <a:gd name="T14" fmla="*/ 328 w 373"/>
                  <a:gd name="T15" fmla="*/ 74 h 915"/>
                  <a:gd name="T16" fmla="*/ 366 w 373"/>
                  <a:gd name="T17" fmla="*/ 234 h 915"/>
                  <a:gd name="T18" fmla="*/ 368 w 373"/>
                  <a:gd name="T19" fmla="*/ 257 h 915"/>
                  <a:gd name="T20" fmla="*/ 365 w 373"/>
                  <a:gd name="T21" fmla="*/ 281 h 915"/>
                  <a:gd name="T22" fmla="*/ 357 w 373"/>
                  <a:gd name="T23" fmla="*/ 301 h 915"/>
                  <a:gd name="T24" fmla="*/ 345 w 373"/>
                  <a:gd name="T25" fmla="*/ 319 h 915"/>
                  <a:gd name="T26" fmla="*/ 329 w 373"/>
                  <a:gd name="T27" fmla="*/ 334 h 915"/>
                  <a:gd name="T28" fmla="*/ 309 w 373"/>
                  <a:gd name="T29" fmla="*/ 345 h 915"/>
                  <a:gd name="T30" fmla="*/ 287 w 373"/>
                  <a:gd name="T31" fmla="*/ 351 h 915"/>
                  <a:gd name="T32" fmla="*/ 373 w 373"/>
                  <a:gd name="T33" fmla="*/ 438 h 915"/>
                  <a:gd name="T34" fmla="*/ 187 w 373"/>
                  <a:gd name="T35" fmla="*/ 915 h 915"/>
                  <a:gd name="T36" fmla="*/ 0 w 373"/>
                  <a:gd name="T37" fmla="*/ 438 h 915"/>
                  <a:gd name="T38" fmla="*/ 85 w 373"/>
                  <a:gd name="T39" fmla="*/ 351 h 915"/>
                  <a:gd name="T40" fmla="*/ 63 w 373"/>
                  <a:gd name="T41" fmla="*/ 345 h 915"/>
                  <a:gd name="T42" fmla="*/ 44 w 373"/>
                  <a:gd name="T43" fmla="*/ 334 h 915"/>
                  <a:gd name="T44" fmla="*/ 27 w 373"/>
                  <a:gd name="T45" fmla="*/ 319 h 915"/>
                  <a:gd name="T46" fmla="*/ 15 w 373"/>
                  <a:gd name="T47" fmla="*/ 301 h 915"/>
                  <a:gd name="T48" fmla="*/ 7 w 373"/>
                  <a:gd name="T49" fmla="*/ 281 h 915"/>
                  <a:gd name="T50" fmla="*/ 4 w 373"/>
                  <a:gd name="T51" fmla="*/ 257 h 915"/>
                  <a:gd name="T52" fmla="*/ 6 w 373"/>
                  <a:gd name="T53" fmla="*/ 234 h 915"/>
                  <a:gd name="T54" fmla="*/ 44 w 373"/>
                  <a:gd name="T55" fmla="*/ 74 h 915"/>
                  <a:gd name="T56" fmla="*/ 52 w 373"/>
                  <a:gd name="T57" fmla="*/ 53 h 915"/>
                  <a:gd name="T58" fmla="*/ 63 w 373"/>
                  <a:gd name="T59" fmla="*/ 36 h 915"/>
                  <a:gd name="T60" fmla="*/ 77 w 373"/>
                  <a:gd name="T61" fmla="*/ 21 h 915"/>
                  <a:gd name="T62" fmla="*/ 95 w 373"/>
                  <a:gd name="T63" fmla="*/ 9 h 915"/>
                  <a:gd name="T64" fmla="*/ 114 w 373"/>
                  <a:gd name="T65" fmla="*/ 2 h 915"/>
                  <a:gd name="T66" fmla="*/ 135 w 373"/>
                  <a:gd name="T67" fmla="*/ 0 h 9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73" h="915">
                    <a:moveTo>
                      <a:pt x="135" y="0"/>
                    </a:moveTo>
                    <a:lnTo>
                      <a:pt x="237" y="0"/>
                    </a:lnTo>
                    <a:lnTo>
                      <a:pt x="258" y="2"/>
                    </a:lnTo>
                    <a:lnTo>
                      <a:pt x="278" y="9"/>
                    </a:lnTo>
                    <a:lnTo>
                      <a:pt x="295" y="21"/>
                    </a:lnTo>
                    <a:lnTo>
                      <a:pt x="310" y="36"/>
                    </a:lnTo>
                    <a:lnTo>
                      <a:pt x="321" y="53"/>
                    </a:lnTo>
                    <a:lnTo>
                      <a:pt x="328" y="74"/>
                    </a:lnTo>
                    <a:lnTo>
                      <a:pt x="366" y="234"/>
                    </a:lnTo>
                    <a:lnTo>
                      <a:pt x="368" y="257"/>
                    </a:lnTo>
                    <a:lnTo>
                      <a:pt x="365" y="281"/>
                    </a:lnTo>
                    <a:lnTo>
                      <a:pt x="357" y="301"/>
                    </a:lnTo>
                    <a:lnTo>
                      <a:pt x="345" y="319"/>
                    </a:lnTo>
                    <a:lnTo>
                      <a:pt x="329" y="334"/>
                    </a:lnTo>
                    <a:lnTo>
                      <a:pt x="309" y="345"/>
                    </a:lnTo>
                    <a:lnTo>
                      <a:pt x="287" y="351"/>
                    </a:lnTo>
                    <a:lnTo>
                      <a:pt x="373" y="438"/>
                    </a:lnTo>
                    <a:lnTo>
                      <a:pt x="187" y="915"/>
                    </a:lnTo>
                    <a:lnTo>
                      <a:pt x="0" y="438"/>
                    </a:lnTo>
                    <a:lnTo>
                      <a:pt x="85" y="351"/>
                    </a:lnTo>
                    <a:lnTo>
                      <a:pt x="63" y="345"/>
                    </a:lnTo>
                    <a:lnTo>
                      <a:pt x="44" y="334"/>
                    </a:lnTo>
                    <a:lnTo>
                      <a:pt x="27" y="319"/>
                    </a:lnTo>
                    <a:lnTo>
                      <a:pt x="15" y="301"/>
                    </a:lnTo>
                    <a:lnTo>
                      <a:pt x="7" y="281"/>
                    </a:lnTo>
                    <a:lnTo>
                      <a:pt x="4" y="257"/>
                    </a:lnTo>
                    <a:lnTo>
                      <a:pt x="6" y="234"/>
                    </a:lnTo>
                    <a:lnTo>
                      <a:pt x="44" y="74"/>
                    </a:lnTo>
                    <a:lnTo>
                      <a:pt x="52" y="53"/>
                    </a:lnTo>
                    <a:lnTo>
                      <a:pt x="63" y="36"/>
                    </a:lnTo>
                    <a:lnTo>
                      <a:pt x="77" y="21"/>
                    </a:lnTo>
                    <a:lnTo>
                      <a:pt x="95" y="9"/>
                    </a:lnTo>
                    <a:lnTo>
                      <a:pt x="114" y="2"/>
                    </a:lnTo>
                    <a:lnTo>
                      <a:pt x="13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71" name="Group 16"/>
            <p:cNvGrpSpPr>
              <a:grpSpLocks noChangeAspect="1"/>
            </p:cNvGrpSpPr>
            <p:nvPr/>
          </p:nvGrpSpPr>
          <p:grpSpPr bwMode="auto">
            <a:xfrm>
              <a:off x="596845" y="5823027"/>
              <a:ext cx="162480" cy="186754"/>
              <a:chOff x="1039" y="1681"/>
              <a:chExt cx="1071" cy="1231"/>
            </a:xfrm>
            <a:solidFill>
              <a:schemeClr val="bg1">
                <a:lumMod val="85000"/>
              </a:schemeClr>
            </a:solidFill>
          </p:grpSpPr>
          <p:sp>
            <p:nvSpPr>
              <p:cNvPr id="75" name="Freeform 17"/>
              <p:cNvSpPr>
                <a:spLocks noEditPoints="1"/>
              </p:cNvSpPr>
              <p:nvPr/>
            </p:nvSpPr>
            <p:spPr bwMode="auto">
              <a:xfrm>
                <a:off x="1039" y="1681"/>
                <a:ext cx="1071" cy="1099"/>
              </a:xfrm>
              <a:custGeom>
                <a:avLst/>
                <a:gdLst>
                  <a:gd name="T0" fmla="*/ 3169 w 3212"/>
                  <a:gd name="T1" fmla="*/ 566 h 3298"/>
                  <a:gd name="T2" fmla="*/ 3035 w 3212"/>
                  <a:gd name="T3" fmla="*/ 475 h 3298"/>
                  <a:gd name="T4" fmla="*/ 2711 w 3212"/>
                  <a:gd name="T5" fmla="*/ 199 h 3298"/>
                  <a:gd name="T6" fmla="*/ 2384 w 3212"/>
                  <a:gd name="T7" fmla="*/ 19 h 3298"/>
                  <a:gd name="T8" fmla="*/ 2347 w 3212"/>
                  <a:gd name="T9" fmla="*/ 4 h 3298"/>
                  <a:gd name="T10" fmla="*/ 2278 w 3212"/>
                  <a:gd name="T11" fmla="*/ 47 h 3298"/>
                  <a:gd name="T12" fmla="*/ 2171 w 3212"/>
                  <a:gd name="T13" fmla="*/ 190 h 3298"/>
                  <a:gd name="T14" fmla="*/ 1698 w 3212"/>
                  <a:gd name="T15" fmla="*/ 610 h 3298"/>
                  <a:gd name="T16" fmla="*/ 716 w 3212"/>
                  <a:gd name="T17" fmla="*/ 1337 h 3298"/>
                  <a:gd name="T18" fmla="*/ 296 w 3212"/>
                  <a:gd name="T19" fmla="*/ 1713 h 3298"/>
                  <a:gd name="T20" fmla="*/ 59 w 3212"/>
                  <a:gd name="T21" fmla="*/ 2061 h 3298"/>
                  <a:gd name="T22" fmla="*/ 0 w 3212"/>
                  <a:gd name="T23" fmla="*/ 2479 h 3298"/>
                  <a:gd name="T24" fmla="*/ 29 w 3212"/>
                  <a:gd name="T25" fmla="*/ 2758 h 3298"/>
                  <a:gd name="T26" fmla="*/ 183 w 3212"/>
                  <a:gd name="T27" fmla="*/ 2915 h 3298"/>
                  <a:gd name="T28" fmla="*/ 615 w 3212"/>
                  <a:gd name="T29" fmla="*/ 3255 h 3298"/>
                  <a:gd name="T30" fmla="*/ 886 w 3212"/>
                  <a:gd name="T31" fmla="*/ 3291 h 3298"/>
                  <a:gd name="T32" fmla="*/ 1138 w 3212"/>
                  <a:gd name="T33" fmla="*/ 3171 h 3298"/>
                  <a:gd name="T34" fmla="*/ 1808 w 3212"/>
                  <a:gd name="T35" fmla="*/ 2600 h 3298"/>
                  <a:gd name="T36" fmla="*/ 2812 w 3212"/>
                  <a:gd name="T37" fmla="*/ 1724 h 3298"/>
                  <a:gd name="T38" fmla="*/ 3103 w 3212"/>
                  <a:gd name="T39" fmla="*/ 1438 h 3298"/>
                  <a:gd name="T40" fmla="*/ 3146 w 3212"/>
                  <a:gd name="T41" fmla="*/ 1401 h 3298"/>
                  <a:gd name="T42" fmla="*/ 3193 w 3212"/>
                  <a:gd name="T43" fmla="*/ 1183 h 3298"/>
                  <a:gd name="T44" fmla="*/ 3208 w 3212"/>
                  <a:gd name="T45" fmla="*/ 620 h 3298"/>
                  <a:gd name="T46" fmla="*/ 1001 w 3212"/>
                  <a:gd name="T47" fmla="*/ 3114 h 3298"/>
                  <a:gd name="T48" fmla="*/ 881 w 3212"/>
                  <a:gd name="T49" fmla="*/ 3066 h 3298"/>
                  <a:gd name="T50" fmla="*/ 844 w 3212"/>
                  <a:gd name="T51" fmla="*/ 2610 h 3298"/>
                  <a:gd name="T52" fmla="*/ 840 w 3212"/>
                  <a:gd name="T53" fmla="*/ 2398 h 3298"/>
                  <a:gd name="T54" fmla="*/ 401 w 3212"/>
                  <a:gd name="T55" fmla="*/ 2082 h 3298"/>
                  <a:gd name="T56" fmla="*/ 241 w 3212"/>
                  <a:gd name="T57" fmla="*/ 1969 h 3298"/>
                  <a:gd name="T58" fmla="*/ 752 w 3212"/>
                  <a:gd name="T59" fmla="*/ 2141 h 3298"/>
                  <a:gd name="T60" fmla="*/ 1034 w 3212"/>
                  <a:gd name="T61" fmla="*/ 2354 h 3298"/>
                  <a:gd name="T62" fmla="*/ 1418 w 3212"/>
                  <a:gd name="T63" fmla="*/ 2074 h 3298"/>
                  <a:gd name="T64" fmla="*/ 1624 w 3212"/>
                  <a:gd name="T65" fmla="*/ 1847 h 3298"/>
                  <a:gd name="T66" fmla="*/ 1420 w 3212"/>
                  <a:gd name="T67" fmla="*/ 1596 h 3298"/>
                  <a:gd name="T68" fmla="*/ 1082 w 3212"/>
                  <a:gd name="T69" fmla="*/ 1248 h 3298"/>
                  <a:gd name="T70" fmla="*/ 1614 w 3212"/>
                  <a:gd name="T71" fmla="*/ 825 h 3298"/>
                  <a:gd name="T72" fmla="*/ 2194 w 3212"/>
                  <a:gd name="T73" fmla="*/ 338 h 3298"/>
                  <a:gd name="T74" fmla="*/ 2374 w 3212"/>
                  <a:gd name="T75" fmla="*/ 118 h 3298"/>
                  <a:gd name="T76" fmla="*/ 2661 w 3212"/>
                  <a:gd name="T77" fmla="*/ 304 h 3298"/>
                  <a:gd name="T78" fmla="*/ 2993 w 3212"/>
                  <a:gd name="T79" fmla="*/ 603 h 3298"/>
                  <a:gd name="T80" fmla="*/ 2474 w 3212"/>
                  <a:gd name="T81" fmla="*/ 1257 h 3298"/>
                  <a:gd name="T82" fmla="*/ 1732 w 3212"/>
                  <a:gd name="T83" fmla="*/ 1951 h 3298"/>
                  <a:gd name="T84" fmla="*/ 1047 w 3212"/>
                  <a:gd name="T85" fmla="*/ 2462 h 3298"/>
                  <a:gd name="T86" fmla="*/ 1012 w 3212"/>
                  <a:gd name="T87" fmla="*/ 2472 h 3298"/>
                  <a:gd name="T88" fmla="*/ 3078 w 3212"/>
                  <a:gd name="T89" fmla="*/ 1147 h 3298"/>
                  <a:gd name="T90" fmla="*/ 3067 w 3212"/>
                  <a:gd name="T91" fmla="*/ 1301 h 3298"/>
                  <a:gd name="T92" fmla="*/ 3051 w 3212"/>
                  <a:gd name="T93" fmla="*/ 1343 h 3298"/>
                  <a:gd name="T94" fmla="*/ 3018 w 3212"/>
                  <a:gd name="T95" fmla="*/ 1366 h 3298"/>
                  <a:gd name="T96" fmla="*/ 2890 w 3212"/>
                  <a:gd name="T97" fmla="*/ 1493 h 3298"/>
                  <a:gd name="T98" fmla="*/ 1823 w 3212"/>
                  <a:gd name="T99" fmla="*/ 2434 h 3298"/>
                  <a:gd name="T100" fmla="*/ 1765 w 3212"/>
                  <a:gd name="T101" fmla="*/ 2231 h 3298"/>
                  <a:gd name="T102" fmla="*/ 1749 w 3212"/>
                  <a:gd name="T103" fmla="*/ 2105 h 3298"/>
                  <a:gd name="T104" fmla="*/ 2236 w 3212"/>
                  <a:gd name="T105" fmla="*/ 1651 h 3298"/>
                  <a:gd name="T106" fmla="*/ 3095 w 3212"/>
                  <a:gd name="T107" fmla="*/ 770 h 3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212" h="3298">
                    <a:moveTo>
                      <a:pt x="3208" y="620"/>
                    </a:moveTo>
                    <a:lnTo>
                      <a:pt x="3206" y="606"/>
                    </a:lnTo>
                    <a:lnTo>
                      <a:pt x="3192" y="581"/>
                    </a:lnTo>
                    <a:lnTo>
                      <a:pt x="3169" y="566"/>
                    </a:lnTo>
                    <a:lnTo>
                      <a:pt x="3143" y="561"/>
                    </a:lnTo>
                    <a:lnTo>
                      <a:pt x="3130" y="564"/>
                    </a:lnTo>
                    <a:lnTo>
                      <a:pt x="3101" y="533"/>
                    </a:lnTo>
                    <a:lnTo>
                      <a:pt x="3035" y="475"/>
                    </a:lnTo>
                    <a:lnTo>
                      <a:pt x="3003" y="448"/>
                    </a:lnTo>
                    <a:lnTo>
                      <a:pt x="2931" y="383"/>
                    </a:lnTo>
                    <a:lnTo>
                      <a:pt x="2786" y="258"/>
                    </a:lnTo>
                    <a:lnTo>
                      <a:pt x="2711" y="199"/>
                    </a:lnTo>
                    <a:lnTo>
                      <a:pt x="2651" y="148"/>
                    </a:lnTo>
                    <a:lnTo>
                      <a:pt x="2507" y="53"/>
                    </a:lnTo>
                    <a:lnTo>
                      <a:pt x="2432" y="24"/>
                    </a:lnTo>
                    <a:lnTo>
                      <a:pt x="2384" y="19"/>
                    </a:lnTo>
                    <a:lnTo>
                      <a:pt x="2363" y="20"/>
                    </a:lnTo>
                    <a:lnTo>
                      <a:pt x="2361" y="17"/>
                    </a:lnTo>
                    <a:lnTo>
                      <a:pt x="2358" y="14"/>
                    </a:lnTo>
                    <a:lnTo>
                      <a:pt x="2347" y="4"/>
                    </a:lnTo>
                    <a:lnTo>
                      <a:pt x="2320" y="0"/>
                    </a:lnTo>
                    <a:lnTo>
                      <a:pt x="2294" y="10"/>
                    </a:lnTo>
                    <a:lnTo>
                      <a:pt x="2278" y="32"/>
                    </a:lnTo>
                    <a:lnTo>
                      <a:pt x="2278" y="47"/>
                    </a:lnTo>
                    <a:lnTo>
                      <a:pt x="2276" y="62"/>
                    </a:lnTo>
                    <a:lnTo>
                      <a:pt x="2253" y="102"/>
                    </a:lnTo>
                    <a:lnTo>
                      <a:pt x="2199" y="163"/>
                    </a:lnTo>
                    <a:lnTo>
                      <a:pt x="2171" y="190"/>
                    </a:lnTo>
                    <a:lnTo>
                      <a:pt x="2102" y="260"/>
                    </a:lnTo>
                    <a:lnTo>
                      <a:pt x="1952" y="394"/>
                    </a:lnTo>
                    <a:lnTo>
                      <a:pt x="1878" y="459"/>
                    </a:lnTo>
                    <a:lnTo>
                      <a:pt x="1698" y="610"/>
                    </a:lnTo>
                    <a:lnTo>
                      <a:pt x="1326" y="897"/>
                    </a:lnTo>
                    <a:lnTo>
                      <a:pt x="1138" y="1036"/>
                    </a:lnTo>
                    <a:lnTo>
                      <a:pt x="969" y="1157"/>
                    </a:lnTo>
                    <a:lnTo>
                      <a:pt x="716" y="1337"/>
                    </a:lnTo>
                    <a:lnTo>
                      <a:pt x="553" y="1467"/>
                    </a:lnTo>
                    <a:lnTo>
                      <a:pt x="475" y="1536"/>
                    </a:lnTo>
                    <a:lnTo>
                      <a:pt x="415" y="1592"/>
                    </a:lnTo>
                    <a:lnTo>
                      <a:pt x="296" y="1713"/>
                    </a:lnTo>
                    <a:lnTo>
                      <a:pt x="186" y="1845"/>
                    </a:lnTo>
                    <a:lnTo>
                      <a:pt x="117" y="1951"/>
                    </a:lnTo>
                    <a:lnTo>
                      <a:pt x="77" y="2024"/>
                    </a:lnTo>
                    <a:lnTo>
                      <a:pt x="59" y="2061"/>
                    </a:lnTo>
                    <a:lnTo>
                      <a:pt x="44" y="2100"/>
                    </a:lnTo>
                    <a:lnTo>
                      <a:pt x="21" y="2181"/>
                    </a:lnTo>
                    <a:lnTo>
                      <a:pt x="2" y="2306"/>
                    </a:lnTo>
                    <a:lnTo>
                      <a:pt x="0" y="2479"/>
                    </a:lnTo>
                    <a:lnTo>
                      <a:pt x="12" y="2650"/>
                    </a:lnTo>
                    <a:lnTo>
                      <a:pt x="18" y="2732"/>
                    </a:lnTo>
                    <a:lnTo>
                      <a:pt x="19" y="2742"/>
                    </a:lnTo>
                    <a:lnTo>
                      <a:pt x="29" y="2758"/>
                    </a:lnTo>
                    <a:lnTo>
                      <a:pt x="49" y="2771"/>
                    </a:lnTo>
                    <a:lnTo>
                      <a:pt x="67" y="2770"/>
                    </a:lnTo>
                    <a:lnTo>
                      <a:pt x="101" y="2817"/>
                    </a:lnTo>
                    <a:lnTo>
                      <a:pt x="183" y="2915"/>
                    </a:lnTo>
                    <a:lnTo>
                      <a:pt x="278" y="3016"/>
                    </a:lnTo>
                    <a:lnTo>
                      <a:pt x="383" y="3109"/>
                    </a:lnTo>
                    <a:lnTo>
                      <a:pt x="497" y="3193"/>
                    </a:lnTo>
                    <a:lnTo>
                      <a:pt x="615" y="3255"/>
                    </a:lnTo>
                    <a:lnTo>
                      <a:pt x="704" y="3285"/>
                    </a:lnTo>
                    <a:lnTo>
                      <a:pt x="765" y="3297"/>
                    </a:lnTo>
                    <a:lnTo>
                      <a:pt x="825" y="3298"/>
                    </a:lnTo>
                    <a:lnTo>
                      <a:pt x="886" y="3291"/>
                    </a:lnTo>
                    <a:lnTo>
                      <a:pt x="916" y="3282"/>
                    </a:lnTo>
                    <a:lnTo>
                      <a:pt x="955" y="3271"/>
                    </a:lnTo>
                    <a:lnTo>
                      <a:pt x="1030" y="3236"/>
                    </a:lnTo>
                    <a:lnTo>
                      <a:pt x="1138" y="3171"/>
                    </a:lnTo>
                    <a:lnTo>
                      <a:pt x="1342" y="3009"/>
                    </a:lnTo>
                    <a:lnTo>
                      <a:pt x="1463" y="2899"/>
                    </a:lnTo>
                    <a:lnTo>
                      <a:pt x="1634" y="2748"/>
                    </a:lnTo>
                    <a:lnTo>
                      <a:pt x="1808" y="2600"/>
                    </a:lnTo>
                    <a:lnTo>
                      <a:pt x="2017" y="2424"/>
                    </a:lnTo>
                    <a:lnTo>
                      <a:pt x="2429" y="2066"/>
                    </a:lnTo>
                    <a:lnTo>
                      <a:pt x="2633" y="1884"/>
                    </a:lnTo>
                    <a:lnTo>
                      <a:pt x="2812" y="1724"/>
                    </a:lnTo>
                    <a:lnTo>
                      <a:pt x="2987" y="1560"/>
                    </a:lnTo>
                    <a:lnTo>
                      <a:pt x="3021" y="1530"/>
                    </a:lnTo>
                    <a:lnTo>
                      <a:pt x="3075" y="1478"/>
                    </a:lnTo>
                    <a:lnTo>
                      <a:pt x="3103" y="1438"/>
                    </a:lnTo>
                    <a:lnTo>
                      <a:pt x="3111" y="1416"/>
                    </a:lnTo>
                    <a:lnTo>
                      <a:pt x="3124" y="1415"/>
                    </a:lnTo>
                    <a:lnTo>
                      <a:pt x="3134" y="1409"/>
                    </a:lnTo>
                    <a:lnTo>
                      <a:pt x="3146" y="1401"/>
                    </a:lnTo>
                    <a:lnTo>
                      <a:pt x="3163" y="1378"/>
                    </a:lnTo>
                    <a:lnTo>
                      <a:pt x="3180" y="1337"/>
                    </a:lnTo>
                    <a:lnTo>
                      <a:pt x="3192" y="1241"/>
                    </a:lnTo>
                    <a:lnTo>
                      <a:pt x="3193" y="1183"/>
                    </a:lnTo>
                    <a:lnTo>
                      <a:pt x="3202" y="1042"/>
                    </a:lnTo>
                    <a:lnTo>
                      <a:pt x="3212" y="832"/>
                    </a:lnTo>
                    <a:lnTo>
                      <a:pt x="3212" y="691"/>
                    </a:lnTo>
                    <a:lnTo>
                      <a:pt x="3208" y="620"/>
                    </a:lnTo>
                    <a:close/>
                    <a:moveTo>
                      <a:pt x="1004" y="2495"/>
                    </a:moveTo>
                    <a:lnTo>
                      <a:pt x="998" y="2649"/>
                    </a:lnTo>
                    <a:lnTo>
                      <a:pt x="999" y="2958"/>
                    </a:lnTo>
                    <a:lnTo>
                      <a:pt x="1001" y="3114"/>
                    </a:lnTo>
                    <a:lnTo>
                      <a:pt x="942" y="3145"/>
                    </a:lnTo>
                    <a:lnTo>
                      <a:pt x="880" y="3170"/>
                    </a:lnTo>
                    <a:lnTo>
                      <a:pt x="884" y="3137"/>
                    </a:lnTo>
                    <a:lnTo>
                      <a:pt x="881" y="3066"/>
                    </a:lnTo>
                    <a:lnTo>
                      <a:pt x="868" y="2961"/>
                    </a:lnTo>
                    <a:lnTo>
                      <a:pt x="860" y="2895"/>
                    </a:lnTo>
                    <a:lnTo>
                      <a:pt x="850" y="2780"/>
                    </a:lnTo>
                    <a:lnTo>
                      <a:pt x="844" y="2610"/>
                    </a:lnTo>
                    <a:lnTo>
                      <a:pt x="850" y="2495"/>
                    </a:lnTo>
                    <a:lnTo>
                      <a:pt x="857" y="2439"/>
                    </a:lnTo>
                    <a:lnTo>
                      <a:pt x="856" y="2424"/>
                    </a:lnTo>
                    <a:lnTo>
                      <a:pt x="840" y="2398"/>
                    </a:lnTo>
                    <a:lnTo>
                      <a:pt x="828" y="2390"/>
                    </a:lnTo>
                    <a:lnTo>
                      <a:pt x="717" y="2318"/>
                    </a:lnTo>
                    <a:lnTo>
                      <a:pt x="506" y="2162"/>
                    </a:lnTo>
                    <a:lnTo>
                      <a:pt x="401" y="2082"/>
                    </a:lnTo>
                    <a:lnTo>
                      <a:pt x="382" y="2064"/>
                    </a:lnTo>
                    <a:lnTo>
                      <a:pt x="314" y="2010"/>
                    </a:lnTo>
                    <a:lnTo>
                      <a:pt x="264" y="1978"/>
                    </a:lnTo>
                    <a:lnTo>
                      <a:pt x="241" y="1969"/>
                    </a:lnTo>
                    <a:lnTo>
                      <a:pt x="294" y="1899"/>
                    </a:lnTo>
                    <a:lnTo>
                      <a:pt x="350" y="1830"/>
                    </a:lnTo>
                    <a:lnTo>
                      <a:pt x="510" y="1955"/>
                    </a:lnTo>
                    <a:lnTo>
                      <a:pt x="752" y="2141"/>
                    </a:lnTo>
                    <a:lnTo>
                      <a:pt x="909" y="2270"/>
                    </a:lnTo>
                    <a:lnTo>
                      <a:pt x="985" y="2338"/>
                    </a:lnTo>
                    <a:lnTo>
                      <a:pt x="999" y="2349"/>
                    </a:lnTo>
                    <a:lnTo>
                      <a:pt x="1034" y="2354"/>
                    </a:lnTo>
                    <a:lnTo>
                      <a:pt x="1053" y="2346"/>
                    </a:lnTo>
                    <a:lnTo>
                      <a:pt x="1132" y="2302"/>
                    </a:lnTo>
                    <a:lnTo>
                      <a:pt x="1280" y="2195"/>
                    </a:lnTo>
                    <a:lnTo>
                      <a:pt x="1418" y="2074"/>
                    </a:lnTo>
                    <a:lnTo>
                      <a:pt x="1548" y="1943"/>
                    </a:lnTo>
                    <a:lnTo>
                      <a:pt x="1610" y="1877"/>
                    </a:lnTo>
                    <a:lnTo>
                      <a:pt x="1617" y="1868"/>
                    </a:lnTo>
                    <a:lnTo>
                      <a:pt x="1624" y="1847"/>
                    </a:lnTo>
                    <a:lnTo>
                      <a:pt x="1626" y="1827"/>
                    </a:lnTo>
                    <a:lnTo>
                      <a:pt x="1617" y="1807"/>
                    </a:lnTo>
                    <a:lnTo>
                      <a:pt x="1610" y="1796"/>
                    </a:lnTo>
                    <a:lnTo>
                      <a:pt x="1420" y="1596"/>
                    </a:lnTo>
                    <a:lnTo>
                      <a:pt x="1231" y="1395"/>
                    </a:lnTo>
                    <a:lnTo>
                      <a:pt x="1201" y="1360"/>
                    </a:lnTo>
                    <a:lnTo>
                      <a:pt x="1132" y="1288"/>
                    </a:lnTo>
                    <a:lnTo>
                      <a:pt x="1082" y="1248"/>
                    </a:lnTo>
                    <a:lnTo>
                      <a:pt x="1056" y="1235"/>
                    </a:lnTo>
                    <a:lnTo>
                      <a:pt x="1244" y="1103"/>
                    </a:lnTo>
                    <a:lnTo>
                      <a:pt x="1430" y="964"/>
                    </a:lnTo>
                    <a:lnTo>
                      <a:pt x="1614" y="825"/>
                    </a:lnTo>
                    <a:lnTo>
                      <a:pt x="1885" y="607"/>
                    </a:lnTo>
                    <a:lnTo>
                      <a:pt x="2060" y="458"/>
                    </a:lnTo>
                    <a:lnTo>
                      <a:pt x="2145" y="380"/>
                    </a:lnTo>
                    <a:lnTo>
                      <a:pt x="2194" y="338"/>
                    </a:lnTo>
                    <a:lnTo>
                      <a:pt x="2299" y="235"/>
                    </a:lnTo>
                    <a:lnTo>
                      <a:pt x="2344" y="177"/>
                    </a:lnTo>
                    <a:lnTo>
                      <a:pt x="2367" y="138"/>
                    </a:lnTo>
                    <a:lnTo>
                      <a:pt x="2374" y="118"/>
                    </a:lnTo>
                    <a:lnTo>
                      <a:pt x="2422" y="140"/>
                    </a:lnTo>
                    <a:lnTo>
                      <a:pt x="2466" y="163"/>
                    </a:lnTo>
                    <a:lnTo>
                      <a:pt x="2534" y="206"/>
                    </a:lnTo>
                    <a:lnTo>
                      <a:pt x="2661" y="304"/>
                    </a:lnTo>
                    <a:lnTo>
                      <a:pt x="2721" y="354"/>
                    </a:lnTo>
                    <a:lnTo>
                      <a:pt x="2833" y="453"/>
                    </a:lnTo>
                    <a:lnTo>
                      <a:pt x="2944" y="554"/>
                    </a:lnTo>
                    <a:lnTo>
                      <a:pt x="2993" y="603"/>
                    </a:lnTo>
                    <a:lnTo>
                      <a:pt x="3048" y="646"/>
                    </a:lnTo>
                    <a:lnTo>
                      <a:pt x="2937" y="771"/>
                    </a:lnTo>
                    <a:lnTo>
                      <a:pt x="2708" y="1016"/>
                    </a:lnTo>
                    <a:lnTo>
                      <a:pt x="2474" y="1257"/>
                    </a:lnTo>
                    <a:lnTo>
                      <a:pt x="2233" y="1490"/>
                    </a:lnTo>
                    <a:lnTo>
                      <a:pt x="2112" y="1605"/>
                    </a:lnTo>
                    <a:lnTo>
                      <a:pt x="1987" y="1720"/>
                    </a:lnTo>
                    <a:lnTo>
                      <a:pt x="1732" y="1951"/>
                    </a:lnTo>
                    <a:lnTo>
                      <a:pt x="1467" y="2169"/>
                    </a:lnTo>
                    <a:lnTo>
                      <a:pt x="1261" y="2322"/>
                    </a:lnTo>
                    <a:lnTo>
                      <a:pt x="1120" y="2417"/>
                    </a:lnTo>
                    <a:lnTo>
                      <a:pt x="1047" y="2462"/>
                    </a:lnTo>
                    <a:lnTo>
                      <a:pt x="1047" y="2462"/>
                    </a:lnTo>
                    <a:lnTo>
                      <a:pt x="1047" y="2463"/>
                    </a:lnTo>
                    <a:lnTo>
                      <a:pt x="1033" y="2460"/>
                    </a:lnTo>
                    <a:lnTo>
                      <a:pt x="1012" y="2472"/>
                    </a:lnTo>
                    <a:lnTo>
                      <a:pt x="1005" y="2485"/>
                    </a:lnTo>
                    <a:lnTo>
                      <a:pt x="1004" y="2495"/>
                    </a:lnTo>
                    <a:close/>
                    <a:moveTo>
                      <a:pt x="3082" y="1081"/>
                    </a:moveTo>
                    <a:lnTo>
                      <a:pt x="3078" y="1147"/>
                    </a:lnTo>
                    <a:lnTo>
                      <a:pt x="3074" y="1213"/>
                    </a:lnTo>
                    <a:lnTo>
                      <a:pt x="3072" y="1247"/>
                    </a:lnTo>
                    <a:lnTo>
                      <a:pt x="3069" y="1280"/>
                    </a:lnTo>
                    <a:lnTo>
                      <a:pt x="3067" y="1301"/>
                    </a:lnTo>
                    <a:lnTo>
                      <a:pt x="3065" y="1316"/>
                    </a:lnTo>
                    <a:lnTo>
                      <a:pt x="3059" y="1320"/>
                    </a:lnTo>
                    <a:lnTo>
                      <a:pt x="3052" y="1334"/>
                    </a:lnTo>
                    <a:lnTo>
                      <a:pt x="3051" y="1343"/>
                    </a:lnTo>
                    <a:lnTo>
                      <a:pt x="3038" y="1349"/>
                    </a:lnTo>
                    <a:lnTo>
                      <a:pt x="3018" y="1372"/>
                    </a:lnTo>
                    <a:lnTo>
                      <a:pt x="3016" y="1389"/>
                    </a:lnTo>
                    <a:lnTo>
                      <a:pt x="3018" y="1366"/>
                    </a:lnTo>
                    <a:lnTo>
                      <a:pt x="3010" y="1369"/>
                    </a:lnTo>
                    <a:lnTo>
                      <a:pt x="2990" y="1393"/>
                    </a:lnTo>
                    <a:lnTo>
                      <a:pt x="2941" y="1444"/>
                    </a:lnTo>
                    <a:lnTo>
                      <a:pt x="2890" y="1493"/>
                    </a:lnTo>
                    <a:lnTo>
                      <a:pt x="2734" y="1637"/>
                    </a:lnTo>
                    <a:lnTo>
                      <a:pt x="2574" y="1779"/>
                    </a:lnTo>
                    <a:lnTo>
                      <a:pt x="2201" y="2110"/>
                    </a:lnTo>
                    <a:lnTo>
                      <a:pt x="1823" y="2434"/>
                    </a:lnTo>
                    <a:lnTo>
                      <a:pt x="1804" y="2451"/>
                    </a:lnTo>
                    <a:lnTo>
                      <a:pt x="1785" y="2467"/>
                    </a:lnTo>
                    <a:lnTo>
                      <a:pt x="1778" y="2349"/>
                    </a:lnTo>
                    <a:lnTo>
                      <a:pt x="1765" y="2231"/>
                    </a:lnTo>
                    <a:lnTo>
                      <a:pt x="1764" y="2181"/>
                    </a:lnTo>
                    <a:lnTo>
                      <a:pt x="1765" y="2130"/>
                    </a:lnTo>
                    <a:lnTo>
                      <a:pt x="1764" y="2118"/>
                    </a:lnTo>
                    <a:lnTo>
                      <a:pt x="1749" y="2105"/>
                    </a:lnTo>
                    <a:lnTo>
                      <a:pt x="1739" y="2103"/>
                    </a:lnTo>
                    <a:lnTo>
                      <a:pt x="1927" y="1936"/>
                    </a:lnTo>
                    <a:lnTo>
                      <a:pt x="2106" y="1769"/>
                    </a:lnTo>
                    <a:lnTo>
                      <a:pt x="2236" y="1651"/>
                    </a:lnTo>
                    <a:lnTo>
                      <a:pt x="2489" y="1406"/>
                    </a:lnTo>
                    <a:lnTo>
                      <a:pt x="2737" y="1157"/>
                    </a:lnTo>
                    <a:lnTo>
                      <a:pt x="2977" y="901"/>
                    </a:lnTo>
                    <a:lnTo>
                      <a:pt x="3095" y="770"/>
                    </a:lnTo>
                    <a:lnTo>
                      <a:pt x="3093" y="926"/>
                    </a:lnTo>
                    <a:lnTo>
                      <a:pt x="3082" y="10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6" name="Freeform 18"/>
              <p:cNvSpPr>
                <a:spLocks/>
              </p:cNvSpPr>
              <p:nvPr/>
            </p:nvSpPr>
            <p:spPr bwMode="auto">
              <a:xfrm>
                <a:off x="1398" y="2746"/>
                <a:ext cx="212" cy="132"/>
              </a:xfrm>
              <a:custGeom>
                <a:avLst/>
                <a:gdLst>
                  <a:gd name="T0" fmla="*/ 544 w 635"/>
                  <a:gd name="T1" fmla="*/ 0 h 398"/>
                  <a:gd name="T2" fmla="*/ 504 w 635"/>
                  <a:gd name="T3" fmla="*/ 18 h 398"/>
                  <a:gd name="T4" fmla="*/ 496 w 635"/>
                  <a:gd name="T5" fmla="*/ 52 h 398"/>
                  <a:gd name="T6" fmla="*/ 530 w 635"/>
                  <a:gd name="T7" fmla="*/ 177 h 398"/>
                  <a:gd name="T8" fmla="*/ 515 w 635"/>
                  <a:gd name="T9" fmla="*/ 226 h 398"/>
                  <a:gd name="T10" fmla="*/ 478 w 635"/>
                  <a:gd name="T11" fmla="*/ 262 h 398"/>
                  <a:gd name="T12" fmla="*/ 403 w 635"/>
                  <a:gd name="T13" fmla="*/ 291 h 398"/>
                  <a:gd name="T14" fmla="*/ 352 w 635"/>
                  <a:gd name="T15" fmla="*/ 272 h 398"/>
                  <a:gd name="T16" fmla="*/ 332 w 635"/>
                  <a:gd name="T17" fmla="*/ 226 h 398"/>
                  <a:gd name="T18" fmla="*/ 331 w 635"/>
                  <a:gd name="T19" fmla="*/ 198 h 398"/>
                  <a:gd name="T20" fmla="*/ 303 w 635"/>
                  <a:gd name="T21" fmla="*/ 164 h 398"/>
                  <a:gd name="T22" fmla="*/ 246 w 635"/>
                  <a:gd name="T23" fmla="*/ 180 h 398"/>
                  <a:gd name="T24" fmla="*/ 236 w 635"/>
                  <a:gd name="T25" fmla="*/ 209 h 398"/>
                  <a:gd name="T26" fmla="*/ 220 w 635"/>
                  <a:gd name="T27" fmla="*/ 268 h 398"/>
                  <a:gd name="T28" fmla="*/ 160 w 635"/>
                  <a:gd name="T29" fmla="*/ 310 h 398"/>
                  <a:gd name="T30" fmla="*/ 122 w 635"/>
                  <a:gd name="T31" fmla="*/ 304 h 398"/>
                  <a:gd name="T32" fmla="*/ 83 w 635"/>
                  <a:gd name="T33" fmla="*/ 270 h 398"/>
                  <a:gd name="T34" fmla="*/ 83 w 635"/>
                  <a:gd name="T35" fmla="*/ 182 h 398"/>
                  <a:gd name="T36" fmla="*/ 90 w 635"/>
                  <a:gd name="T37" fmla="*/ 149 h 398"/>
                  <a:gd name="T38" fmla="*/ 62 w 635"/>
                  <a:gd name="T39" fmla="*/ 126 h 398"/>
                  <a:gd name="T40" fmla="*/ 34 w 635"/>
                  <a:gd name="T41" fmla="*/ 139 h 398"/>
                  <a:gd name="T42" fmla="*/ 7 w 635"/>
                  <a:gd name="T43" fmla="*/ 193 h 398"/>
                  <a:gd name="T44" fmla="*/ 3 w 635"/>
                  <a:gd name="T45" fmla="*/ 268 h 398"/>
                  <a:gd name="T46" fmla="*/ 31 w 635"/>
                  <a:gd name="T47" fmla="*/ 336 h 398"/>
                  <a:gd name="T48" fmla="*/ 93 w 635"/>
                  <a:gd name="T49" fmla="*/ 383 h 398"/>
                  <a:gd name="T50" fmla="*/ 139 w 635"/>
                  <a:gd name="T51" fmla="*/ 398 h 398"/>
                  <a:gd name="T52" fmla="*/ 229 w 635"/>
                  <a:gd name="T53" fmla="*/ 383 h 398"/>
                  <a:gd name="T54" fmla="*/ 279 w 635"/>
                  <a:gd name="T55" fmla="*/ 339 h 398"/>
                  <a:gd name="T56" fmla="*/ 350 w 635"/>
                  <a:gd name="T57" fmla="*/ 379 h 398"/>
                  <a:gd name="T58" fmla="*/ 470 w 635"/>
                  <a:gd name="T59" fmla="*/ 375 h 398"/>
                  <a:gd name="T60" fmla="*/ 527 w 635"/>
                  <a:gd name="T61" fmla="*/ 350 h 398"/>
                  <a:gd name="T62" fmla="*/ 600 w 635"/>
                  <a:gd name="T63" fmla="*/ 271 h 398"/>
                  <a:gd name="T64" fmla="*/ 635 w 635"/>
                  <a:gd name="T65" fmla="*/ 166 h 398"/>
                  <a:gd name="T66" fmla="*/ 614 w 635"/>
                  <a:gd name="T67" fmla="*/ 64 h 398"/>
                  <a:gd name="T68" fmla="*/ 555 w 635"/>
                  <a:gd name="T69" fmla="*/ 6 h 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635" h="398">
                    <a:moveTo>
                      <a:pt x="555" y="6"/>
                    </a:moveTo>
                    <a:lnTo>
                      <a:pt x="544" y="0"/>
                    </a:lnTo>
                    <a:lnTo>
                      <a:pt x="521" y="3"/>
                    </a:lnTo>
                    <a:lnTo>
                      <a:pt x="504" y="18"/>
                    </a:lnTo>
                    <a:lnTo>
                      <a:pt x="495" y="39"/>
                    </a:lnTo>
                    <a:lnTo>
                      <a:pt x="496" y="52"/>
                    </a:lnTo>
                    <a:lnTo>
                      <a:pt x="514" y="113"/>
                    </a:lnTo>
                    <a:lnTo>
                      <a:pt x="530" y="177"/>
                    </a:lnTo>
                    <a:lnTo>
                      <a:pt x="527" y="202"/>
                    </a:lnTo>
                    <a:lnTo>
                      <a:pt x="515" y="226"/>
                    </a:lnTo>
                    <a:lnTo>
                      <a:pt x="494" y="251"/>
                    </a:lnTo>
                    <a:lnTo>
                      <a:pt x="478" y="262"/>
                    </a:lnTo>
                    <a:lnTo>
                      <a:pt x="453" y="278"/>
                    </a:lnTo>
                    <a:lnTo>
                      <a:pt x="403" y="291"/>
                    </a:lnTo>
                    <a:lnTo>
                      <a:pt x="370" y="284"/>
                    </a:lnTo>
                    <a:lnTo>
                      <a:pt x="352" y="272"/>
                    </a:lnTo>
                    <a:lnTo>
                      <a:pt x="339" y="252"/>
                    </a:lnTo>
                    <a:lnTo>
                      <a:pt x="332" y="226"/>
                    </a:lnTo>
                    <a:lnTo>
                      <a:pt x="332" y="209"/>
                    </a:lnTo>
                    <a:lnTo>
                      <a:pt x="331" y="198"/>
                    </a:lnTo>
                    <a:lnTo>
                      <a:pt x="324" y="180"/>
                    </a:lnTo>
                    <a:lnTo>
                      <a:pt x="303" y="164"/>
                    </a:lnTo>
                    <a:lnTo>
                      <a:pt x="268" y="164"/>
                    </a:lnTo>
                    <a:lnTo>
                      <a:pt x="246" y="180"/>
                    </a:lnTo>
                    <a:lnTo>
                      <a:pt x="237" y="198"/>
                    </a:lnTo>
                    <a:lnTo>
                      <a:pt x="236" y="209"/>
                    </a:lnTo>
                    <a:lnTo>
                      <a:pt x="233" y="231"/>
                    </a:lnTo>
                    <a:lnTo>
                      <a:pt x="220" y="268"/>
                    </a:lnTo>
                    <a:lnTo>
                      <a:pt x="196" y="297"/>
                    </a:lnTo>
                    <a:lnTo>
                      <a:pt x="160" y="310"/>
                    </a:lnTo>
                    <a:lnTo>
                      <a:pt x="137" y="307"/>
                    </a:lnTo>
                    <a:lnTo>
                      <a:pt x="122" y="304"/>
                    </a:lnTo>
                    <a:lnTo>
                      <a:pt x="102" y="294"/>
                    </a:lnTo>
                    <a:lnTo>
                      <a:pt x="83" y="270"/>
                    </a:lnTo>
                    <a:lnTo>
                      <a:pt x="76" y="228"/>
                    </a:lnTo>
                    <a:lnTo>
                      <a:pt x="83" y="182"/>
                    </a:lnTo>
                    <a:lnTo>
                      <a:pt x="88" y="162"/>
                    </a:lnTo>
                    <a:lnTo>
                      <a:pt x="90" y="149"/>
                    </a:lnTo>
                    <a:lnTo>
                      <a:pt x="80" y="131"/>
                    </a:lnTo>
                    <a:lnTo>
                      <a:pt x="62" y="126"/>
                    </a:lnTo>
                    <a:lnTo>
                      <a:pt x="43" y="130"/>
                    </a:lnTo>
                    <a:lnTo>
                      <a:pt x="34" y="139"/>
                    </a:lnTo>
                    <a:lnTo>
                      <a:pt x="23" y="157"/>
                    </a:lnTo>
                    <a:lnTo>
                      <a:pt x="7" y="193"/>
                    </a:lnTo>
                    <a:lnTo>
                      <a:pt x="0" y="232"/>
                    </a:lnTo>
                    <a:lnTo>
                      <a:pt x="3" y="268"/>
                    </a:lnTo>
                    <a:lnTo>
                      <a:pt x="13" y="304"/>
                    </a:lnTo>
                    <a:lnTo>
                      <a:pt x="31" y="336"/>
                    </a:lnTo>
                    <a:lnTo>
                      <a:pt x="59" y="362"/>
                    </a:lnTo>
                    <a:lnTo>
                      <a:pt x="93" y="383"/>
                    </a:lnTo>
                    <a:lnTo>
                      <a:pt x="113" y="390"/>
                    </a:lnTo>
                    <a:lnTo>
                      <a:pt x="139" y="398"/>
                    </a:lnTo>
                    <a:lnTo>
                      <a:pt x="187" y="398"/>
                    </a:lnTo>
                    <a:lnTo>
                      <a:pt x="229" y="383"/>
                    </a:lnTo>
                    <a:lnTo>
                      <a:pt x="265" y="356"/>
                    </a:lnTo>
                    <a:lnTo>
                      <a:pt x="279" y="339"/>
                    </a:lnTo>
                    <a:lnTo>
                      <a:pt x="299" y="356"/>
                    </a:lnTo>
                    <a:lnTo>
                      <a:pt x="350" y="379"/>
                    </a:lnTo>
                    <a:lnTo>
                      <a:pt x="409" y="386"/>
                    </a:lnTo>
                    <a:lnTo>
                      <a:pt x="470" y="375"/>
                    </a:lnTo>
                    <a:lnTo>
                      <a:pt x="502" y="362"/>
                    </a:lnTo>
                    <a:lnTo>
                      <a:pt x="527" y="350"/>
                    </a:lnTo>
                    <a:lnTo>
                      <a:pt x="567" y="316"/>
                    </a:lnTo>
                    <a:lnTo>
                      <a:pt x="600" y="271"/>
                    </a:lnTo>
                    <a:lnTo>
                      <a:pt x="623" y="221"/>
                    </a:lnTo>
                    <a:lnTo>
                      <a:pt x="635" y="166"/>
                    </a:lnTo>
                    <a:lnTo>
                      <a:pt x="632" y="113"/>
                    </a:lnTo>
                    <a:lnTo>
                      <a:pt x="614" y="64"/>
                    </a:lnTo>
                    <a:lnTo>
                      <a:pt x="581" y="23"/>
                    </a:lnTo>
                    <a:lnTo>
                      <a:pt x="555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7" name="Freeform 19"/>
              <p:cNvSpPr>
                <a:spLocks/>
              </p:cNvSpPr>
              <p:nvPr/>
            </p:nvSpPr>
            <p:spPr bwMode="auto">
              <a:xfrm>
                <a:off x="1655" y="2515"/>
                <a:ext cx="176" cy="179"/>
              </a:xfrm>
              <a:custGeom>
                <a:avLst/>
                <a:gdLst>
                  <a:gd name="T0" fmla="*/ 301 w 528"/>
                  <a:gd name="T1" fmla="*/ 1 h 538"/>
                  <a:gd name="T2" fmla="*/ 268 w 528"/>
                  <a:gd name="T3" fmla="*/ 27 h 538"/>
                  <a:gd name="T4" fmla="*/ 273 w 528"/>
                  <a:gd name="T5" fmla="*/ 82 h 538"/>
                  <a:gd name="T6" fmla="*/ 298 w 528"/>
                  <a:gd name="T7" fmla="*/ 95 h 538"/>
                  <a:gd name="T8" fmla="*/ 373 w 528"/>
                  <a:gd name="T9" fmla="*/ 112 h 538"/>
                  <a:gd name="T10" fmla="*/ 419 w 528"/>
                  <a:gd name="T11" fmla="*/ 145 h 538"/>
                  <a:gd name="T12" fmla="*/ 423 w 528"/>
                  <a:gd name="T13" fmla="*/ 191 h 538"/>
                  <a:gd name="T14" fmla="*/ 409 w 528"/>
                  <a:gd name="T15" fmla="*/ 220 h 538"/>
                  <a:gd name="T16" fmla="*/ 357 w 528"/>
                  <a:gd name="T17" fmla="*/ 265 h 538"/>
                  <a:gd name="T18" fmla="*/ 245 w 528"/>
                  <a:gd name="T19" fmla="*/ 269 h 538"/>
                  <a:gd name="T20" fmla="*/ 207 w 528"/>
                  <a:gd name="T21" fmla="*/ 256 h 538"/>
                  <a:gd name="T22" fmla="*/ 188 w 528"/>
                  <a:gd name="T23" fmla="*/ 250 h 538"/>
                  <a:gd name="T24" fmla="*/ 150 w 528"/>
                  <a:gd name="T25" fmla="*/ 268 h 538"/>
                  <a:gd name="T26" fmla="*/ 141 w 528"/>
                  <a:gd name="T27" fmla="*/ 324 h 538"/>
                  <a:gd name="T28" fmla="*/ 161 w 528"/>
                  <a:gd name="T29" fmla="*/ 341 h 538"/>
                  <a:gd name="T30" fmla="*/ 173 w 528"/>
                  <a:gd name="T31" fmla="*/ 347 h 538"/>
                  <a:gd name="T32" fmla="*/ 178 w 528"/>
                  <a:gd name="T33" fmla="*/ 348 h 538"/>
                  <a:gd name="T34" fmla="*/ 184 w 528"/>
                  <a:gd name="T35" fmla="*/ 351 h 538"/>
                  <a:gd name="T36" fmla="*/ 220 w 528"/>
                  <a:gd name="T37" fmla="*/ 367 h 538"/>
                  <a:gd name="T38" fmla="*/ 243 w 528"/>
                  <a:gd name="T39" fmla="*/ 399 h 538"/>
                  <a:gd name="T40" fmla="*/ 180 w 528"/>
                  <a:gd name="T41" fmla="*/ 443 h 538"/>
                  <a:gd name="T42" fmla="*/ 131 w 528"/>
                  <a:gd name="T43" fmla="*/ 456 h 538"/>
                  <a:gd name="T44" fmla="*/ 62 w 528"/>
                  <a:gd name="T45" fmla="*/ 456 h 538"/>
                  <a:gd name="T46" fmla="*/ 50 w 528"/>
                  <a:gd name="T47" fmla="*/ 443 h 538"/>
                  <a:gd name="T48" fmla="*/ 10 w 528"/>
                  <a:gd name="T49" fmla="*/ 446 h 538"/>
                  <a:gd name="T50" fmla="*/ 3 w 528"/>
                  <a:gd name="T51" fmla="*/ 475 h 538"/>
                  <a:gd name="T52" fmla="*/ 45 w 528"/>
                  <a:gd name="T53" fmla="*/ 525 h 538"/>
                  <a:gd name="T54" fmla="*/ 134 w 528"/>
                  <a:gd name="T55" fmla="*/ 538 h 538"/>
                  <a:gd name="T56" fmla="*/ 190 w 528"/>
                  <a:gd name="T57" fmla="*/ 528 h 538"/>
                  <a:gd name="T58" fmla="*/ 302 w 528"/>
                  <a:gd name="T59" fmla="*/ 465 h 538"/>
                  <a:gd name="T60" fmla="*/ 355 w 528"/>
                  <a:gd name="T61" fmla="*/ 383 h 538"/>
                  <a:gd name="T62" fmla="*/ 357 w 528"/>
                  <a:gd name="T63" fmla="*/ 366 h 538"/>
                  <a:gd name="T64" fmla="*/ 425 w 528"/>
                  <a:gd name="T65" fmla="*/ 341 h 538"/>
                  <a:gd name="T66" fmla="*/ 497 w 528"/>
                  <a:gd name="T67" fmla="*/ 271 h 538"/>
                  <a:gd name="T68" fmla="*/ 520 w 528"/>
                  <a:gd name="T69" fmla="*/ 220 h 538"/>
                  <a:gd name="T70" fmla="*/ 520 w 528"/>
                  <a:gd name="T71" fmla="*/ 127 h 538"/>
                  <a:gd name="T72" fmla="*/ 469 w 528"/>
                  <a:gd name="T73" fmla="*/ 53 h 538"/>
                  <a:gd name="T74" fmla="*/ 384 w 528"/>
                  <a:gd name="T75" fmla="*/ 9 h 538"/>
                  <a:gd name="T76" fmla="*/ 311 w 528"/>
                  <a:gd name="T77" fmla="*/ 0 h 5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28" h="538">
                    <a:moveTo>
                      <a:pt x="311" y="0"/>
                    </a:moveTo>
                    <a:lnTo>
                      <a:pt x="301" y="1"/>
                    </a:lnTo>
                    <a:lnTo>
                      <a:pt x="285" y="9"/>
                    </a:lnTo>
                    <a:lnTo>
                      <a:pt x="268" y="27"/>
                    </a:lnTo>
                    <a:lnTo>
                      <a:pt x="263" y="60"/>
                    </a:lnTo>
                    <a:lnTo>
                      <a:pt x="273" y="82"/>
                    </a:lnTo>
                    <a:lnTo>
                      <a:pt x="288" y="92"/>
                    </a:lnTo>
                    <a:lnTo>
                      <a:pt x="298" y="95"/>
                    </a:lnTo>
                    <a:lnTo>
                      <a:pt x="321" y="99"/>
                    </a:lnTo>
                    <a:lnTo>
                      <a:pt x="373" y="112"/>
                    </a:lnTo>
                    <a:lnTo>
                      <a:pt x="404" y="129"/>
                    </a:lnTo>
                    <a:lnTo>
                      <a:pt x="419" y="145"/>
                    </a:lnTo>
                    <a:lnTo>
                      <a:pt x="426" y="165"/>
                    </a:lnTo>
                    <a:lnTo>
                      <a:pt x="423" y="191"/>
                    </a:lnTo>
                    <a:lnTo>
                      <a:pt x="416" y="206"/>
                    </a:lnTo>
                    <a:lnTo>
                      <a:pt x="409" y="220"/>
                    </a:lnTo>
                    <a:lnTo>
                      <a:pt x="391" y="242"/>
                    </a:lnTo>
                    <a:lnTo>
                      <a:pt x="357" y="265"/>
                    </a:lnTo>
                    <a:lnTo>
                      <a:pt x="302" y="276"/>
                    </a:lnTo>
                    <a:lnTo>
                      <a:pt x="245" y="269"/>
                    </a:lnTo>
                    <a:lnTo>
                      <a:pt x="217" y="260"/>
                    </a:lnTo>
                    <a:lnTo>
                      <a:pt x="207" y="256"/>
                    </a:lnTo>
                    <a:lnTo>
                      <a:pt x="199" y="253"/>
                    </a:lnTo>
                    <a:lnTo>
                      <a:pt x="188" y="250"/>
                    </a:lnTo>
                    <a:lnTo>
                      <a:pt x="171" y="253"/>
                    </a:lnTo>
                    <a:lnTo>
                      <a:pt x="150" y="268"/>
                    </a:lnTo>
                    <a:lnTo>
                      <a:pt x="135" y="299"/>
                    </a:lnTo>
                    <a:lnTo>
                      <a:pt x="141" y="324"/>
                    </a:lnTo>
                    <a:lnTo>
                      <a:pt x="151" y="337"/>
                    </a:lnTo>
                    <a:lnTo>
                      <a:pt x="161" y="341"/>
                    </a:lnTo>
                    <a:lnTo>
                      <a:pt x="167" y="344"/>
                    </a:lnTo>
                    <a:lnTo>
                      <a:pt x="173" y="347"/>
                    </a:lnTo>
                    <a:lnTo>
                      <a:pt x="173" y="347"/>
                    </a:lnTo>
                    <a:lnTo>
                      <a:pt x="178" y="348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220" y="367"/>
                    </a:lnTo>
                    <a:lnTo>
                      <a:pt x="252" y="386"/>
                    </a:lnTo>
                    <a:lnTo>
                      <a:pt x="243" y="399"/>
                    </a:lnTo>
                    <a:lnTo>
                      <a:pt x="220" y="420"/>
                    </a:lnTo>
                    <a:lnTo>
                      <a:pt x="180" y="443"/>
                    </a:lnTo>
                    <a:lnTo>
                      <a:pt x="150" y="452"/>
                    </a:lnTo>
                    <a:lnTo>
                      <a:pt x="131" y="456"/>
                    </a:lnTo>
                    <a:lnTo>
                      <a:pt x="85" y="459"/>
                    </a:lnTo>
                    <a:lnTo>
                      <a:pt x="62" y="456"/>
                    </a:lnTo>
                    <a:lnTo>
                      <a:pt x="57" y="453"/>
                    </a:lnTo>
                    <a:lnTo>
                      <a:pt x="50" y="443"/>
                    </a:lnTo>
                    <a:lnTo>
                      <a:pt x="30" y="438"/>
                    </a:lnTo>
                    <a:lnTo>
                      <a:pt x="10" y="446"/>
                    </a:lnTo>
                    <a:lnTo>
                      <a:pt x="0" y="463"/>
                    </a:lnTo>
                    <a:lnTo>
                      <a:pt x="3" y="475"/>
                    </a:lnTo>
                    <a:lnTo>
                      <a:pt x="13" y="498"/>
                    </a:lnTo>
                    <a:lnTo>
                      <a:pt x="45" y="525"/>
                    </a:lnTo>
                    <a:lnTo>
                      <a:pt x="88" y="537"/>
                    </a:lnTo>
                    <a:lnTo>
                      <a:pt x="134" y="538"/>
                    </a:lnTo>
                    <a:lnTo>
                      <a:pt x="155" y="534"/>
                    </a:lnTo>
                    <a:lnTo>
                      <a:pt x="190" y="528"/>
                    </a:lnTo>
                    <a:lnTo>
                      <a:pt x="250" y="504"/>
                    </a:lnTo>
                    <a:lnTo>
                      <a:pt x="302" y="465"/>
                    </a:lnTo>
                    <a:lnTo>
                      <a:pt x="341" y="414"/>
                    </a:lnTo>
                    <a:lnTo>
                      <a:pt x="355" y="383"/>
                    </a:lnTo>
                    <a:lnTo>
                      <a:pt x="358" y="374"/>
                    </a:lnTo>
                    <a:lnTo>
                      <a:pt x="357" y="366"/>
                    </a:lnTo>
                    <a:lnTo>
                      <a:pt x="381" y="360"/>
                    </a:lnTo>
                    <a:lnTo>
                      <a:pt x="425" y="341"/>
                    </a:lnTo>
                    <a:lnTo>
                      <a:pt x="463" y="311"/>
                    </a:lnTo>
                    <a:lnTo>
                      <a:pt x="497" y="271"/>
                    </a:lnTo>
                    <a:lnTo>
                      <a:pt x="509" y="246"/>
                    </a:lnTo>
                    <a:lnTo>
                      <a:pt x="520" y="220"/>
                    </a:lnTo>
                    <a:lnTo>
                      <a:pt x="528" y="171"/>
                    </a:lnTo>
                    <a:lnTo>
                      <a:pt x="520" y="127"/>
                    </a:lnTo>
                    <a:lnTo>
                      <a:pt x="499" y="86"/>
                    </a:lnTo>
                    <a:lnTo>
                      <a:pt x="469" y="53"/>
                    </a:lnTo>
                    <a:lnTo>
                      <a:pt x="430" y="26"/>
                    </a:lnTo>
                    <a:lnTo>
                      <a:pt x="384" y="9"/>
                    </a:lnTo>
                    <a:lnTo>
                      <a:pt x="337" y="0"/>
                    </a:lnTo>
                    <a:lnTo>
                      <a:pt x="31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8" name="Freeform 20"/>
              <p:cNvSpPr>
                <a:spLocks/>
              </p:cNvSpPr>
              <p:nvPr/>
            </p:nvSpPr>
            <p:spPr bwMode="auto">
              <a:xfrm>
                <a:off x="1665" y="2702"/>
                <a:ext cx="205" cy="210"/>
              </a:xfrm>
              <a:custGeom>
                <a:avLst/>
                <a:gdLst>
                  <a:gd name="T0" fmla="*/ 388 w 613"/>
                  <a:gd name="T1" fmla="*/ 3 h 630"/>
                  <a:gd name="T2" fmla="*/ 357 w 613"/>
                  <a:gd name="T3" fmla="*/ 52 h 630"/>
                  <a:gd name="T4" fmla="*/ 381 w 613"/>
                  <a:gd name="T5" fmla="*/ 89 h 630"/>
                  <a:gd name="T6" fmla="*/ 466 w 613"/>
                  <a:gd name="T7" fmla="*/ 128 h 630"/>
                  <a:gd name="T8" fmla="*/ 511 w 613"/>
                  <a:gd name="T9" fmla="*/ 174 h 630"/>
                  <a:gd name="T10" fmla="*/ 506 w 613"/>
                  <a:gd name="T11" fmla="*/ 230 h 630"/>
                  <a:gd name="T12" fmla="*/ 486 w 613"/>
                  <a:gd name="T13" fmla="*/ 265 h 630"/>
                  <a:gd name="T14" fmla="*/ 431 w 613"/>
                  <a:gd name="T15" fmla="*/ 307 h 630"/>
                  <a:gd name="T16" fmla="*/ 349 w 613"/>
                  <a:gd name="T17" fmla="*/ 312 h 630"/>
                  <a:gd name="T18" fmla="*/ 257 w 613"/>
                  <a:gd name="T19" fmla="*/ 265 h 630"/>
                  <a:gd name="T20" fmla="*/ 253 w 613"/>
                  <a:gd name="T21" fmla="*/ 260 h 630"/>
                  <a:gd name="T22" fmla="*/ 239 w 613"/>
                  <a:gd name="T23" fmla="*/ 252 h 630"/>
                  <a:gd name="T24" fmla="*/ 198 w 613"/>
                  <a:gd name="T25" fmla="*/ 256 h 630"/>
                  <a:gd name="T26" fmla="*/ 175 w 613"/>
                  <a:gd name="T27" fmla="*/ 311 h 630"/>
                  <a:gd name="T28" fmla="*/ 188 w 613"/>
                  <a:gd name="T29" fmla="*/ 334 h 630"/>
                  <a:gd name="T30" fmla="*/ 214 w 613"/>
                  <a:gd name="T31" fmla="*/ 354 h 630"/>
                  <a:gd name="T32" fmla="*/ 256 w 613"/>
                  <a:gd name="T33" fmla="*/ 422 h 630"/>
                  <a:gd name="T34" fmla="*/ 224 w 613"/>
                  <a:gd name="T35" fmla="*/ 512 h 630"/>
                  <a:gd name="T36" fmla="*/ 180 w 613"/>
                  <a:gd name="T37" fmla="*/ 543 h 630"/>
                  <a:gd name="T38" fmla="*/ 119 w 613"/>
                  <a:gd name="T39" fmla="*/ 547 h 630"/>
                  <a:gd name="T40" fmla="*/ 72 w 613"/>
                  <a:gd name="T41" fmla="*/ 495 h 630"/>
                  <a:gd name="T42" fmla="*/ 51 w 613"/>
                  <a:gd name="T43" fmla="*/ 397 h 630"/>
                  <a:gd name="T44" fmla="*/ 37 w 613"/>
                  <a:gd name="T45" fmla="*/ 374 h 630"/>
                  <a:gd name="T46" fmla="*/ 5 w 613"/>
                  <a:gd name="T47" fmla="*/ 387 h 630"/>
                  <a:gd name="T48" fmla="*/ 0 w 613"/>
                  <a:gd name="T49" fmla="*/ 425 h 630"/>
                  <a:gd name="T50" fmla="*/ 13 w 613"/>
                  <a:gd name="T51" fmla="*/ 540 h 630"/>
                  <a:gd name="T52" fmla="*/ 66 w 613"/>
                  <a:gd name="T53" fmla="*/ 607 h 630"/>
                  <a:gd name="T54" fmla="*/ 131 w 613"/>
                  <a:gd name="T55" fmla="*/ 630 h 630"/>
                  <a:gd name="T56" fmla="*/ 220 w 613"/>
                  <a:gd name="T57" fmla="*/ 615 h 630"/>
                  <a:gd name="T58" fmla="*/ 263 w 613"/>
                  <a:gd name="T59" fmla="*/ 594 h 630"/>
                  <a:gd name="T60" fmla="*/ 329 w 613"/>
                  <a:gd name="T61" fmla="*/ 522 h 630"/>
                  <a:gd name="T62" fmla="*/ 352 w 613"/>
                  <a:gd name="T63" fmla="*/ 452 h 630"/>
                  <a:gd name="T64" fmla="*/ 352 w 613"/>
                  <a:gd name="T65" fmla="*/ 410 h 630"/>
                  <a:gd name="T66" fmla="*/ 446 w 613"/>
                  <a:gd name="T67" fmla="*/ 404 h 630"/>
                  <a:gd name="T68" fmla="*/ 555 w 613"/>
                  <a:gd name="T69" fmla="*/ 338 h 630"/>
                  <a:gd name="T70" fmla="*/ 594 w 613"/>
                  <a:gd name="T71" fmla="*/ 283 h 630"/>
                  <a:gd name="T72" fmla="*/ 613 w 613"/>
                  <a:gd name="T73" fmla="*/ 177 h 630"/>
                  <a:gd name="T74" fmla="*/ 574 w 613"/>
                  <a:gd name="T75" fmla="*/ 82 h 630"/>
                  <a:gd name="T76" fmla="*/ 489 w 613"/>
                  <a:gd name="T77" fmla="*/ 17 h 630"/>
                  <a:gd name="T78" fmla="*/ 404 w 613"/>
                  <a:gd name="T79" fmla="*/ 0 h 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13" h="630">
                    <a:moveTo>
                      <a:pt x="404" y="0"/>
                    </a:moveTo>
                    <a:lnTo>
                      <a:pt x="388" y="3"/>
                    </a:lnTo>
                    <a:lnTo>
                      <a:pt x="365" y="21"/>
                    </a:lnTo>
                    <a:lnTo>
                      <a:pt x="357" y="52"/>
                    </a:lnTo>
                    <a:lnTo>
                      <a:pt x="367" y="79"/>
                    </a:lnTo>
                    <a:lnTo>
                      <a:pt x="381" y="89"/>
                    </a:lnTo>
                    <a:lnTo>
                      <a:pt x="410" y="101"/>
                    </a:lnTo>
                    <a:lnTo>
                      <a:pt x="466" y="128"/>
                    </a:lnTo>
                    <a:lnTo>
                      <a:pt x="498" y="152"/>
                    </a:lnTo>
                    <a:lnTo>
                      <a:pt x="511" y="174"/>
                    </a:lnTo>
                    <a:lnTo>
                      <a:pt x="515" y="200"/>
                    </a:lnTo>
                    <a:lnTo>
                      <a:pt x="506" y="230"/>
                    </a:lnTo>
                    <a:lnTo>
                      <a:pt x="498" y="249"/>
                    </a:lnTo>
                    <a:lnTo>
                      <a:pt x="486" y="265"/>
                    </a:lnTo>
                    <a:lnTo>
                      <a:pt x="462" y="291"/>
                    </a:lnTo>
                    <a:lnTo>
                      <a:pt x="431" y="307"/>
                    </a:lnTo>
                    <a:lnTo>
                      <a:pt x="400" y="314"/>
                    </a:lnTo>
                    <a:lnTo>
                      <a:pt x="349" y="312"/>
                    </a:lnTo>
                    <a:lnTo>
                      <a:pt x="285" y="286"/>
                    </a:lnTo>
                    <a:lnTo>
                      <a:pt x="257" y="265"/>
                    </a:lnTo>
                    <a:lnTo>
                      <a:pt x="257" y="265"/>
                    </a:lnTo>
                    <a:lnTo>
                      <a:pt x="253" y="260"/>
                    </a:lnTo>
                    <a:lnTo>
                      <a:pt x="247" y="258"/>
                    </a:lnTo>
                    <a:lnTo>
                      <a:pt x="239" y="252"/>
                    </a:lnTo>
                    <a:lnTo>
                      <a:pt x="223" y="249"/>
                    </a:lnTo>
                    <a:lnTo>
                      <a:pt x="198" y="256"/>
                    </a:lnTo>
                    <a:lnTo>
                      <a:pt x="177" y="285"/>
                    </a:lnTo>
                    <a:lnTo>
                      <a:pt x="175" y="311"/>
                    </a:lnTo>
                    <a:lnTo>
                      <a:pt x="181" y="327"/>
                    </a:lnTo>
                    <a:lnTo>
                      <a:pt x="188" y="334"/>
                    </a:lnTo>
                    <a:lnTo>
                      <a:pt x="201" y="344"/>
                    </a:lnTo>
                    <a:lnTo>
                      <a:pt x="214" y="354"/>
                    </a:lnTo>
                    <a:lnTo>
                      <a:pt x="234" y="376"/>
                    </a:lnTo>
                    <a:lnTo>
                      <a:pt x="256" y="422"/>
                    </a:lnTo>
                    <a:lnTo>
                      <a:pt x="253" y="469"/>
                    </a:lnTo>
                    <a:lnTo>
                      <a:pt x="224" y="512"/>
                    </a:lnTo>
                    <a:lnTo>
                      <a:pt x="198" y="531"/>
                    </a:lnTo>
                    <a:lnTo>
                      <a:pt x="180" y="543"/>
                    </a:lnTo>
                    <a:lnTo>
                      <a:pt x="146" y="551"/>
                    </a:lnTo>
                    <a:lnTo>
                      <a:pt x="119" y="547"/>
                    </a:lnTo>
                    <a:lnTo>
                      <a:pt x="96" y="533"/>
                    </a:lnTo>
                    <a:lnTo>
                      <a:pt x="72" y="495"/>
                    </a:lnTo>
                    <a:lnTo>
                      <a:pt x="54" y="430"/>
                    </a:lnTo>
                    <a:lnTo>
                      <a:pt x="51" y="397"/>
                    </a:lnTo>
                    <a:lnTo>
                      <a:pt x="50" y="386"/>
                    </a:lnTo>
                    <a:lnTo>
                      <a:pt x="37" y="374"/>
                    </a:lnTo>
                    <a:lnTo>
                      <a:pt x="20" y="374"/>
                    </a:lnTo>
                    <a:lnTo>
                      <a:pt x="5" y="387"/>
                    </a:lnTo>
                    <a:lnTo>
                      <a:pt x="2" y="397"/>
                    </a:lnTo>
                    <a:lnTo>
                      <a:pt x="0" y="425"/>
                    </a:lnTo>
                    <a:lnTo>
                      <a:pt x="1" y="484"/>
                    </a:lnTo>
                    <a:lnTo>
                      <a:pt x="13" y="540"/>
                    </a:lnTo>
                    <a:lnTo>
                      <a:pt x="43" y="589"/>
                    </a:lnTo>
                    <a:lnTo>
                      <a:pt x="66" y="607"/>
                    </a:lnTo>
                    <a:lnTo>
                      <a:pt x="87" y="619"/>
                    </a:lnTo>
                    <a:lnTo>
                      <a:pt x="131" y="630"/>
                    </a:lnTo>
                    <a:lnTo>
                      <a:pt x="175" y="628"/>
                    </a:lnTo>
                    <a:lnTo>
                      <a:pt x="220" y="615"/>
                    </a:lnTo>
                    <a:lnTo>
                      <a:pt x="241" y="606"/>
                    </a:lnTo>
                    <a:lnTo>
                      <a:pt x="263" y="594"/>
                    </a:lnTo>
                    <a:lnTo>
                      <a:pt x="300" y="561"/>
                    </a:lnTo>
                    <a:lnTo>
                      <a:pt x="329" y="522"/>
                    </a:lnTo>
                    <a:lnTo>
                      <a:pt x="348" y="476"/>
                    </a:lnTo>
                    <a:lnTo>
                      <a:pt x="352" y="452"/>
                    </a:lnTo>
                    <a:lnTo>
                      <a:pt x="355" y="430"/>
                    </a:lnTo>
                    <a:lnTo>
                      <a:pt x="352" y="410"/>
                    </a:lnTo>
                    <a:lnTo>
                      <a:pt x="384" y="413"/>
                    </a:lnTo>
                    <a:lnTo>
                      <a:pt x="446" y="404"/>
                    </a:lnTo>
                    <a:lnTo>
                      <a:pt x="505" y="380"/>
                    </a:lnTo>
                    <a:lnTo>
                      <a:pt x="555" y="338"/>
                    </a:lnTo>
                    <a:lnTo>
                      <a:pt x="577" y="309"/>
                    </a:lnTo>
                    <a:lnTo>
                      <a:pt x="594" y="283"/>
                    </a:lnTo>
                    <a:lnTo>
                      <a:pt x="611" y="230"/>
                    </a:lnTo>
                    <a:lnTo>
                      <a:pt x="613" y="177"/>
                    </a:lnTo>
                    <a:lnTo>
                      <a:pt x="600" y="127"/>
                    </a:lnTo>
                    <a:lnTo>
                      <a:pt x="574" y="82"/>
                    </a:lnTo>
                    <a:lnTo>
                      <a:pt x="537" y="44"/>
                    </a:lnTo>
                    <a:lnTo>
                      <a:pt x="489" y="17"/>
                    </a:lnTo>
                    <a:lnTo>
                      <a:pt x="434" y="1"/>
                    </a:lnTo>
                    <a:lnTo>
                      <a:pt x="40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72" name="Group 31"/>
            <p:cNvGrpSpPr>
              <a:grpSpLocks noChangeAspect="1"/>
            </p:cNvGrpSpPr>
            <p:nvPr/>
          </p:nvGrpSpPr>
          <p:grpSpPr bwMode="auto">
            <a:xfrm>
              <a:off x="594443" y="5066831"/>
              <a:ext cx="167284" cy="203007"/>
              <a:chOff x="2647" y="1727"/>
              <a:chExt cx="192" cy="233"/>
            </a:xfrm>
            <a:solidFill>
              <a:schemeClr val="bg1">
                <a:lumMod val="85000"/>
              </a:schemeClr>
            </a:solidFill>
          </p:grpSpPr>
          <p:sp>
            <p:nvSpPr>
              <p:cNvPr id="73" name="Freeform 32"/>
              <p:cNvSpPr>
                <a:spLocks/>
              </p:cNvSpPr>
              <p:nvPr/>
            </p:nvSpPr>
            <p:spPr bwMode="auto">
              <a:xfrm>
                <a:off x="2699" y="1727"/>
                <a:ext cx="140" cy="152"/>
              </a:xfrm>
              <a:custGeom>
                <a:avLst/>
                <a:gdLst>
                  <a:gd name="T0" fmla="*/ 94 w 421"/>
                  <a:gd name="T1" fmla="*/ 455 h 455"/>
                  <a:gd name="T2" fmla="*/ 0 w 421"/>
                  <a:gd name="T3" fmla="*/ 362 h 455"/>
                  <a:gd name="T4" fmla="*/ 172 w 421"/>
                  <a:gd name="T5" fmla="*/ 191 h 455"/>
                  <a:gd name="T6" fmla="*/ 371 w 421"/>
                  <a:gd name="T7" fmla="*/ 1 h 455"/>
                  <a:gd name="T8" fmla="*/ 377 w 421"/>
                  <a:gd name="T9" fmla="*/ 0 h 455"/>
                  <a:gd name="T10" fmla="*/ 404 w 421"/>
                  <a:gd name="T11" fmla="*/ 4 h 455"/>
                  <a:gd name="T12" fmla="*/ 419 w 421"/>
                  <a:gd name="T13" fmla="*/ 21 h 455"/>
                  <a:gd name="T14" fmla="*/ 421 w 421"/>
                  <a:gd name="T15" fmla="*/ 37 h 455"/>
                  <a:gd name="T16" fmla="*/ 364 w 421"/>
                  <a:gd name="T17" fmla="*/ 120 h 455"/>
                  <a:gd name="T18" fmla="*/ 130 w 421"/>
                  <a:gd name="T19" fmla="*/ 410 h 455"/>
                  <a:gd name="T20" fmla="*/ 94 w 421"/>
                  <a:gd name="T21" fmla="*/ 455 h 4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21" h="455">
                    <a:moveTo>
                      <a:pt x="94" y="455"/>
                    </a:moveTo>
                    <a:lnTo>
                      <a:pt x="0" y="362"/>
                    </a:lnTo>
                    <a:lnTo>
                      <a:pt x="172" y="191"/>
                    </a:lnTo>
                    <a:lnTo>
                      <a:pt x="371" y="1"/>
                    </a:lnTo>
                    <a:lnTo>
                      <a:pt x="377" y="0"/>
                    </a:lnTo>
                    <a:lnTo>
                      <a:pt x="404" y="4"/>
                    </a:lnTo>
                    <a:lnTo>
                      <a:pt x="419" y="21"/>
                    </a:lnTo>
                    <a:lnTo>
                      <a:pt x="421" y="37"/>
                    </a:lnTo>
                    <a:lnTo>
                      <a:pt x="364" y="120"/>
                    </a:lnTo>
                    <a:lnTo>
                      <a:pt x="130" y="410"/>
                    </a:lnTo>
                    <a:lnTo>
                      <a:pt x="94" y="45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4" name="Freeform 33"/>
              <p:cNvSpPr>
                <a:spLocks/>
              </p:cNvSpPr>
              <p:nvPr/>
            </p:nvSpPr>
            <p:spPr bwMode="auto">
              <a:xfrm>
                <a:off x="2647" y="1856"/>
                <a:ext cx="76" cy="104"/>
              </a:xfrm>
              <a:custGeom>
                <a:avLst/>
                <a:gdLst>
                  <a:gd name="T0" fmla="*/ 22 w 226"/>
                  <a:gd name="T1" fmla="*/ 314 h 314"/>
                  <a:gd name="T2" fmla="*/ 21 w 226"/>
                  <a:gd name="T3" fmla="*/ 301 h 314"/>
                  <a:gd name="T4" fmla="*/ 37 w 226"/>
                  <a:gd name="T5" fmla="*/ 242 h 314"/>
                  <a:gd name="T6" fmla="*/ 63 w 226"/>
                  <a:gd name="T7" fmla="*/ 219 h 314"/>
                  <a:gd name="T8" fmla="*/ 90 w 226"/>
                  <a:gd name="T9" fmla="*/ 211 h 314"/>
                  <a:gd name="T10" fmla="*/ 107 w 226"/>
                  <a:gd name="T11" fmla="*/ 209 h 314"/>
                  <a:gd name="T12" fmla="*/ 125 w 226"/>
                  <a:gd name="T13" fmla="*/ 208 h 314"/>
                  <a:gd name="T14" fmla="*/ 153 w 226"/>
                  <a:gd name="T15" fmla="*/ 199 h 314"/>
                  <a:gd name="T16" fmla="*/ 188 w 226"/>
                  <a:gd name="T17" fmla="*/ 173 h 314"/>
                  <a:gd name="T18" fmla="*/ 223 w 226"/>
                  <a:gd name="T19" fmla="*/ 107 h 314"/>
                  <a:gd name="T20" fmla="*/ 226 w 226"/>
                  <a:gd name="T21" fmla="*/ 91 h 314"/>
                  <a:gd name="T22" fmla="*/ 132 w 226"/>
                  <a:gd name="T23" fmla="*/ 0 h 314"/>
                  <a:gd name="T24" fmla="*/ 96 w 226"/>
                  <a:gd name="T25" fmla="*/ 17 h 314"/>
                  <a:gd name="T26" fmla="*/ 44 w 226"/>
                  <a:gd name="T27" fmla="*/ 61 h 314"/>
                  <a:gd name="T28" fmla="*/ 13 w 226"/>
                  <a:gd name="T29" fmla="*/ 113 h 314"/>
                  <a:gd name="T30" fmla="*/ 0 w 226"/>
                  <a:gd name="T31" fmla="*/ 165 h 314"/>
                  <a:gd name="T32" fmla="*/ 2 w 226"/>
                  <a:gd name="T33" fmla="*/ 239 h 314"/>
                  <a:gd name="T34" fmla="*/ 19 w 226"/>
                  <a:gd name="T35" fmla="*/ 307 h 314"/>
                  <a:gd name="T36" fmla="*/ 22 w 226"/>
                  <a:gd name="T37" fmla="*/ 314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26" h="314">
                    <a:moveTo>
                      <a:pt x="22" y="314"/>
                    </a:moveTo>
                    <a:lnTo>
                      <a:pt x="21" y="301"/>
                    </a:lnTo>
                    <a:lnTo>
                      <a:pt x="37" y="242"/>
                    </a:lnTo>
                    <a:lnTo>
                      <a:pt x="63" y="219"/>
                    </a:lnTo>
                    <a:lnTo>
                      <a:pt x="90" y="211"/>
                    </a:lnTo>
                    <a:lnTo>
                      <a:pt x="107" y="209"/>
                    </a:lnTo>
                    <a:lnTo>
                      <a:pt x="125" y="208"/>
                    </a:lnTo>
                    <a:lnTo>
                      <a:pt x="153" y="199"/>
                    </a:lnTo>
                    <a:lnTo>
                      <a:pt x="188" y="173"/>
                    </a:lnTo>
                    <a:lnTo>
                      <a:pt x="223" y="107"/>
                    </a:lnTo>
                    <a:lnTo>
                      <a:pt x="226" y="91"/>
                    </a:lnTo>
                    <a:lnTo>
                      <a:pt x="132" y="0"/>
                    </a:lnTo>
                    <a:lnTo>
                      <a:pt x="96" y="17"/>
                    </a:lnTo>
                    <a:lnTo>
                      <a:pt x="44" y="61"/>
                    </a:lnTo>
                    <a:lnTo>
                      <a:pt x="13" y="113"/>
                    </a:lnTo>
                    <a:lnTo>
                      <a:pt x="0" y="165"/>
                    </a:lnTo>
                    <a:lnTo>
                      <a:pt x="2" y="239"/>
                    </a:lnTo>
                    <a:lnTo>
                      <a:pt x="19" y="307"/>
                    </a:lnTo>
                    <a:lnTo>
                      <a:pt x="22" y="3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7CFBE7AC-B8BE-45C9-80AB-DCAA399267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1900" y="515566"/>
            <a:ext cx="5608200" cy="5826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0763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409575" y="419993"/>
            <a:ext cx="11372850" cy="6018014"/>
          </a:xfrm>
          <a:prstGeom prst="rect">
            <a:avLst/>
          </a:prstGeom>
          <a:solidFill>
            <a:schemeClr val="bg1"/>
          </a:solidFill>
          <a:ln w="187325">
            <a:noFill/>
          </a:ln>
          <a:effectLst>
            <a:outerShdw blurRad="431800" dist="241300" dir="5400000" sx="97000" sy="97000" algn="t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2" latinLnBrk="0">
              <a:lnSpc>
                <a:spcPct val="150000"/>
              </a:lnSpc>
              <a:defRPr/>
            </a:pPr>
            <a:r>
              <a:rPr lang="en-US" altLang="ko-KR" sz="2400" b="1" kern="0" dirty="0">
                <a:solidFill>
                  <a:prstClr val="black">
                    <a:lumMod val="50000"/>
                    <a:lumOff val="50000"/>
                  </a:prstClr>
                </a:solidFill>
              </a:rPr>
              <a:t>1</a:t>
            </a:r>
            <a:r>
              <a:rPr lang="ko-KR" altLang="en-US" sz="2400" b="1" kern="0" dirty="0">
                <a:solidFill>
                  <a:prstClr val="black">
                    <a:lumMod val="50000"/>
                    <a:lumOff val="50000"/>
                  </a:prstClr>
                </a:solidFill>
              </a:rPr>
              <a:t>차 설계 </a:t>
            </a:r>
            <a:r>
              <a:rPr lang="en-US" altLang="ko-KR" sz="2400" b="1" kern="0" dirty="0">
                <a:solidFill>
                  <a:prstClr val="black">
                    <a:lumMod val="50000"/>
                    <a:lumOff val="50000"/>
                  </a:prstClr>
                </a:solidFill>
              </a:rPr>
              <a:t>- </a:t>
            </a:r>
            <a:r>
              <a:rPr lang="ko-KR" altLang="en-US" sz="2400" b="1" kern="0" dirty="0">
                <a:solidFill>
                  <a:prstClr val="black">
                    <a:lumMod val="50000"/>
                    <a:lumOff val="50000"/>
                  </a:prstClr>
                </a:solidFill>
              </a:rPr>
              <a:t>인터페이스 기술서</a:t>
            </a:r>
            <a:endParaRPr lang="en-US" altLang="ko-KR" sz="2400" b="1" kern="0" dirty="0">
              <a:solidFill>
                <a:prstClr val="black">
                  <a:lumMod val="50000"/>
                  <a:lumOff val="50000"/>
                </a:prstClr>
              </a:solidFill>
            </a:endParaRPr>
          </a:p>
          <a:p>
            <a:pPr lvl="2" latinLnBrk="0">
              <a:lnSpc>
                <a:spcPct val="150000"/>
              </a:lnSpc>
              <a:defRPr/>
            </a:pPr>
            <a:r>
              <a:rPr lang="ko-KR" altLang="en-US" sz="800" kern="0" dirty="0">
                <a:solidFill>
                  <a:prstClr val="white">
                    <a:lumMod val="75000"/>
                  </a:prstClr>
                </a:solidFill>
              </a:rPr>
              <a:t>전자 직거래 프로그램 구축</a:t>
            </a:r>
            <a:endParaRPr lang="ko-KR" altLang="en-US" sz="4400" kern="0" dirty="0">
              <a:solidFill>
                <a:prstClr val="white">
                  <a:lumMod val="75000"/>
                </a:prstClr>
              </a:solidFill>
            </a:endParaRPr>
          </a:p>
        </p:txBody>
      </p:sp>
      <p:grpSp>
        <p:nvGrpSpPr>
          <p:cNvPr id="63" name="그룹 62"/>
          <p:cNvGrpSpPr/>
          <p:nvPr/>
        </p:nvGrpSpPr>
        <p:grpSpPr>
          <a:xfrm>
            <a:off x="581527" y="419993"/>
            <a:ext cx="358273" cy="6018014"/>
            <a:chOff x="581527" y="419993"/>
            <a:chExt cx="358273" cy="6018014"/>
          </a:xfrm>
        </p:grpSpPr>
        <p:cxnSp>
          <p:nvCxnSpPr>
            <p:cNvPr id="64" name="직선 연결선 63"/>
            <p:cNvCxnSpPr/>
            <p:nvPr/>
          </p:nvCxnSpPr>
          <p:spPr>
            <a:xfrm>
              <a:off x="939800" y="419993"/>
              <a:ext cx="0" cy="6018014"/>
            </a:xfrm>
            <a:prstGeom prst="line">
              <a:avLst/>
            </a:prstGeom>
            <a:ln w="127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Freeform 9"/>
            <p:cNvSpPr>
              <a:spLocks/>
            </p:cNvSpPr>
            <p:nvPr/>
          </p:nvSpPr>
          <p:spPr bwMode="auto">
            <a:xfrm>
              <a:off x="612262" y="1494240"/>
              <a:ext cx="131646" cy="17373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66" name="Group 12"/>
            <p:cNvGrpSpPr>
              <a:grpSpLocks noChangeAspect="1"/>
            </p:cNvGrpSpPr>
            <p:nvPr/>
          </p:nvGrpSpPr>
          <p:grpSpPr bwMode="auto">
            <a:xfrm>
              <a:off x="581527" y="787428"/>
              <a:ext cx="193117" cy="153620"/>
              <a:chOff x="6124" y="305"/>
              <a:chExt cx="841" cy="669"/>
            </a:xfrm>
            <a:solidFill>
              <a:schemeClr val="tx1">
                <a:lumMod val="50000"/>
                <a:lumOff val="50000"/>
              </a:schemeClr>
            </a:solidFill>
          </p:grpSpPr>
          <p:sp>
            <p:nvSpPr>
              <p:cNvPr id="83" name="Freeform 13"/>
              <p:cNvSpPr>
                <a:spLocks/>
              </p:cNvSpPr>
              <p:nvPr/>
            </p:nvSpPr>
            <p:spPr bwMode="auto">
              <a:xfrm>
                <a:off x="6244" y="440"/>
                <a:ext cx="601" cy="534"/>
              </a:xfrm>
              <a:custGeom>
                <a:avLst/>
                <a:gdLst>
                  <a:gd name="T0" fmla="*/ 902 w 1802"/>
                  <a:gd name="T1" fmla="*/ 0 h 1602"/>
                  <a:gd name="T2" fmla="*/ 2 w 1802"/>
                  <a:gd name="T3" fmla="*/ 742 h 1602"/>
                  <a:gd name="T4" fmla="*/ 2 w 1802"/>
                  <a:gd name="T5" fmla="*/ 743 h 1602"/>
                  <a:gd name="T6" fmla="*/ 2 w 1802"/>
                  <a:gd name="T7" fmla="*/ 746 h 1602"/>
                  <a:gd name="T8" fmla="*/ 0 w 1802"/>
                  <a:gd name="T9" fmla="*/ 749 h 1602"/>
                  <a:gd name="T10" fmla="*/ 0 w 1802"/>
                  <a:gd name="T11" fmla="*/ 751 h 1602"/>
                  <a:gd name="T12" fmla="*/ 0 w 1802"/>
                  <a:gd name="T13" fmla="*/ 1501 h 1602"/>
                  <a:gd name="T14" fmla="*/ 2 w 1802"/>
                  <a:gd name="T15" fmla="*/ 1521 h 1602"/>
                  <a:gd name="T16" fmla="*/ 16 w 1802"/>
                  <a:gd name="T17" fmla="*/ 1557 h 1602"/>
                  <a:gd name="T18" fmla="*/ 30 w 1802"/>
                  <a:gd name="T19" fmla="*/ 1572 h 1602"/>
                  <a:gd name="T20" fmla="*/ 45 w 1802"/>
                  <a:gd name="T21" fmla="*/ 1586 h 1602"/>
                  <a:gd name="T22" fmla="*/ 81 w 1802"/>
                  <a:gd name="T23" fmla="*/ 1601 h 1602"/>
                  <a:gd name="T24" fmla="*/ 100 w 1802"/>
                  <a:gd name="T25" fmla="*/ 1602 h 1602"/>
                  <a:gd name="T26" fmla="*/ 702 w 1802"/>
                  <a:gd name="T27" fmla="*/ 1602 h 1602"/>
                  <a:gd name="T28" fmla="*/ 702 w 1802"/>
                  <a:gd name="T29" fmla="*/ 1001 h 1602"/>
                  <a:gd name="T30" fmla="*/ 1102 w 1802"/>
                  <a:gd name="T31" fmla="*/ 1001 h 1602"/>
                  <a:gd name="T32" fmla="*/ 1102 w 1802"/>
                  <a:gd name="T33" fmla="*/ 1602 h 1602"/>
                  <a:gd name="T34" fmla="*/ 1703 w 1802"/>
                  <a:gd name="T35" fmla="*/ 1602 h 1602"/>
                  <a:gd name="T36" fmla="*/ 1723 w 1802"/>
                  <a:gd name="T37" fmla="*/ 1601 h 1602"/>
                  <a:gd name="T38" fmla="*/ 1758 w 1802"/>
                  <a:gd name="T39" fmla="*/ 1586 h 1602"/>
                  <a:gd name="T40" fmla="*/ 1773 w 1802"/>
                  <a:gd name="T41" fmla="*/ 1572 h 1602"/>
                  <a:gd name="T42" fmla="*/ 1786 w 1802"/>
                  <a:gd name="T43" fmla="*/ 1557 h 1602"/>
                  <a:gd name="T44" fmla="*/ 1802 w 1802"/>
                  <a:gd name="T45" fmla="*/ 1521 h 1602"/>
                  <a:gd name="T46" fmla="*/ 1802 w 1802"/>
                  <a:gd name="T47" fmla="*/ 1501 h 1602"/>
                  <a:gd name="T48" fmla="*/ 1802 w 1802"/>
                  <a:gd name="T49" fmla="*/ 751 h 1602"/>
                  <a:gd name="T50" fmla="*/ 1802 w 1802"/>
                  <a:gd name="T51" fmla="*/ 745 h 1602"/>
                  <a:gd name="T52" fmla="*/ 1801 w 1802"/>
                  <a:gd name="T53" fmla="*/ 742 h 1602"/>
                  <a:gd name="T54" fmla="*/ 902 w 1802"/>
                  <a:gd name="T55" fmla="*/ 0 h 16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802" h="1602">
                    <a:moveTo>
                      <a:pt x="902" y="0"/>
                    </a:moveTo>
                    <a:lnTo>
                      <a:pt x="2" y="742"/>
                    </a:lnTo>
                    <a:lnTo>
                      <a:pt x="2" y="743"/>
                    </a:lnTo>
                    <a:lnTo>
                      <a:pt x="2" y="746"/>
                    </a:lnTo>
                    <a:lnTo>
                      <a:pt x="0" y="749"/>
                    </a:lnTo>
                    <a:lnTo>
                      <a:pt x="0" y="751"/>
                    </a:lnTo>
                    <a:lnTo>
                      <a:pt x="0" y="1501"/>
                    </a:lnTo>
                    <a:lnTo>
                      <a:pt x="2" y="1521"/>
                    </a:lnTo>
                    <a:lnTo>
                      <a:pt x="16" y="1557"/>
                    </a:lnTo>
                    <a:lnTo>
                      <a:pt x="30" y="1572"/>
                    </a:lnTo>
                    <a:lnTo>
                      <a:pt x="45" y="1586"/>
                    </a:lnTo>
                    <a:lnTo>
                      <a:pt x="81" y="1601"/>
                    </a:lnTo>
                    <a:lnTo>
                      <a:pt x="100" y="1602"/>
                    </a:lnTo>
                    <a:lnTo>
                      <a:pt x="702" y="1602"/>
                    </a:lnTo>
                    <a:lnTo>
                      <a:pt x="702" y="1001"/>
                    </a:lnTo>
                    <a:lnTo>
                      <a:pt x="1102" y="1001"/>
                    </a:lnTo>
                    <a:lnTo>
                      <a:pt x="1102" y="1602"/>
                    </a:lnTo>
                    <a:lnTo>
                      <a:pt x="1703" y="1602"/>
                    </a:lnTo>
                    <a:lnTo>
                      <a:pt x="1723" y="1601"/>
                    </a:lnTo>
                    <a:lnTo>
                      <a:pt x="1758" y="1586"/>
                    </a:lnTo>
                    <a:lnTo>
                      <a:pt x="1773" y="1572"/>
                    </a:lnTo>
                    <a:lnTo>
                      <a:pt x="1786" y="1557"/>
                    </a:lnTo>
                    <a:lnTo>
                      <a:pt x="1802" y="1521"/>
                    </a:lnTo>
                    <a:lnTo>
                      <a:pt x="1802" y="1501"/>
                    </a:lnTo>
                    <a:lnTo>
                      <a:pt x="1802" y="751"/>
                    </a:lnTo>
                    <a:lnTo>
                      <a:pt x="1802" y="745"/>
                    </a:lnTo>
                    <a:lnTo>
                      <a:pt x="1801" y="742"/>
                    </a:lnTo>
                    <a:lnTo>
                      <a:pt x="90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4" name="Freeform 14"/>
              <p:cNvSpPr>
                <a:spLocks/>
              </p:cNvSpPr>
              <p:nvPr/>
            </p:nvSpPr>
            <p:spPr bwMode="auto">
              <a:xfrm>
                <a:off x="6124" y="305"/>
                <a:ext cx="841" cy="394"/>
              </a:xfrm>
              <a:custGeom>
                <a:avLst/>
                <a:gdLst>
                  <a:gd name="T0" fmla="*/ 2505 w 2522"/>
                  <a:gd name="T1" fmla="*/ 978 h 1181"/>
                  <a:gd name="T2" fmla="*/ 2162 w 2522"/>
                  <a:gd name="T3" fmla="*/ 694 h 1181"/>
                  <a:gd name="T4" fmla="*/ 2162 w 2522"/>
                  <a:gd name="T5" fmla="*/ 54 h 1181"/>
                  <a:gd name="T6" fmla="*/ 2162 w 2522"/>
                  <a:gd name="T7" fmla="*/ 44 h 1181"/>
                  <a:gd name="T8" fmla="*/ 2155 w 2522"/>
                  <a:gd name="T9" fmla="*/ 26 h 1181"/>
                  <a:gd name="T10" fmla="*/ 2149 w 2522"/>
                  <a:gd name="T11" fmla="*/ 18 h 1181"/>
                  <a:gd name="T12" fmla="*/ 2141 w 2522"/>
                  <a:gd name="T13" fmla="*/ 13 h 1181"/>
                  <a:gd name="T14" fmla="*/ 2123 w 2522"/>
                  <a:gd name="T15" fmla="*/ 5 h 1181"/>
                  <a:gd name="T16" fmla="*/ 2113 w 2522"/>
                  <a:gd name="T17" fmla="*/ 5 h 1181"/>
                  <a:gd name="T18" fmla="*/ 1812 w 2522"/>
                  <a:gd name="T19" fmla="*/ 5 h 1181"/>
                  <a:gd name="T20" fmla="*/ 1802 w 2522"/>
                  <a:gd name="T21" fmla="*/ 5 h 1181"/>
                  <a:gd name="T22" fmla="*/ 1783 w 2522"/>
                  <a:gd name="T23" fmla="*/ 13 h 1181"/>
                  <a:gd name="T24" fmla="*/ 1776 w 2522"/>
                  <a:gd name="T25" fmla="*/ 18 h 1181"/>
                  <a:gd name="T26" fmla="*/ 1770 w 2522"/>
                  <a:gd name="T27" fmla="*/ 26 h 1181"/>
                  <a:gd name="T28" fmla="*/ 1763 w 2522"/>
                  <a:gd name="T29" fmla="*/ 44 h 1181"/>
                  <a:gd name="T30" fmla="*/ 1762 w 2522"/>
                  <a:gd name="T31" fmla="*/ 54 h 1181"/>
                  <a:gd name="T32" fmla="*/ 1762 w 2522"/>
                  <a:gd name="T33" fmla="*/ 360 h 1181"/>
                  <a:gd name="T34" fmla="*/ 1380 w 2522"/>
                  <a:gd name="T35" fmla="*/ 41 h 1181"/>
                  <a:gd name="T36" fmla="*/ 1354 w 2522"/>
                  <a:gd name="T37" fmla="*/ 23 h 1181"/>
                  <a:gd name="T38" fmla="*/ 1295 w 2522"/>
                  <a:gd name="T39" fmla="*/ 1 h 1181"/>
                  <a:gd name="T40" fmla="*/ 1262 w 2522"/>
                  <a:gd name="T41" fmla="*/ 0 h 1181"/>
                  <a:gd name="T42" fmla="*/ 1227 w 2522"/>
                  <a:gd name="T43" fmla="*/ 1 h 1181"/>
                  <a:gd name="T44" fmla="*/ 1168 w 2522"/>
                  <a:gd name="T45" fmla="*/ 23 h 1181"/>
                  <a:gd name="T46" fmla="*/ 1142 w 2522"/>
                  <a:gd name="T47" fmla="*/ 41 h 1181"/>
                  <a:gd name="T48" fmla="*/ 17 w 2522"/>
                  <a:gd name="T49" fmla="*/ 978 h 1181"/>
                  <a:gd name="T50" fmla="*/ 10 w 2522"/>
                  <a:gd name="T51" fmla="*/ 985 h 1181"/>
                  <a:gd name="T52" fmla="*/ 1 w 2522"/>
                  <a:gd name="T53" fmla="*/ 1001 h 1181"/>
                  <a:gd name="T54" fmla="*/ 0 w 2522"/>
                  <a:gd name="T55" fmla="*/ 1012 h 1181"/>
                  <a:gd name="T56" fmla="*/ 0 w 2522"/>
                  <a:gd name="T57" fmla="*/ 1023 h 1181"/>
                  <a:gd name="T58" fmla="*/ 6 w 2522"/>
                  <a:gd name="T59" fmla="*/ 1040 h 1181"/>
                  <a:gd name="T60" fmla="*/ 12 w 2522"/>
                  <a:gd name="T61" fmla="*/ 1048 h 1181"/>
                  <a:gd name="T62" fmla="*/ 108 w 2522"/>
                  <a:gd name="T63" fmla="*/ 1164 h 1181"/>
                  <a:gd name="T64" fmla="*/ 122 w 2522"/>
                  <a:gd name="T65" fmla="*/ 1177 h 1181"/>
                  <a:gd name="T66" fmla="*/ 141 w 2522"/>
                  <a:gd name="T67" fmla="*/ 1181 h 1181"/>
                  <a:gd name="T68" fmla="*/ 160 w 2522"/>
                  <a:gd name="T69" fmla="*/ 1181 h 1181"/>
                  <a:gd name="T70" fmla="*/ 179 w 2522"/>
                  <a:gd name="T71" fmla="*/ 1171 h 1181"/>
                  <a:gd name="T72" fmla="*/ 1262 w 2522"/>
                  <a:gd name="T73" fmla="*/ 268 h 1181"/>
                  <a:gd name="T74" fmla="*/ 2344 w 2522"/>
                  <a:gd name="T75" fmla="*/ 1171 h 1181"/>
                  <a:gd name="T76" fmla="*/ 2358 w 2522"/>
                  <a:gd name="T77" fmla="*/ 1180 h 1181"/>
                  <a:gd name="T78" fmla="*/ 2377 w 2522"/>
                  <a:gd name="T79" fmla="*/ 1181 h 1181"/>
                  <a:gd name="T80" fmla="*/ 2383 w 2522"/>
                  <a:gd name="T81" fmla="*/ 1181 h 1181"/>
                  <a:gd name="T82" fmla="*/ 2401 w 2522"/>
                  <a:gd name="T83" fmla="*/ 1177 h 1181"/>
                  <a:gd name="T84" fmla="*/ 2414 w 2522"/>
                  <a:gd name="T85" fmla="*/ 1164 h 1181"/>
                  <a:gd name="T86" fmla="*/ 2512 w 2522"/>
                  <a:gd name="T87" fmla="*/ 1048 h 1181"/>
                  <a:gd name="T88" fmla="*/ 2518 w 2522"/>
                  <a:gd name="T89" fmla="*/ 1040 h 1181"/>
                  <a:gd name="T90" fmla="*/ 2522 w 2522"/>
                  <a:gd name="T91" fmla="*/ 1023 h 1181"/>
                  <a:gd name="T92" fmla="*/ 2522 w 2522"/>
                  <a:gd name="T93" fmla="*/ 1012 h 1181"/>
                  <a:gd name="T94" fmla="*/ 2521 w 2522"/>
                  <a:gd name="T95" fmla="*/ 1001 h 1181"/>
                  <a:gd name="T96" fmla="*/ 2512 w 2522"/>
                  <a:gd name="T97" fmla="*/ 985 h 1181"/>
                  <a:gd name="T98" fmla="*/ 2505 w 2522"/>
                  <a:gd name="T99" fmla="*/ 978 h 1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522" h="1181">
                    <a:moveTo>
                      <a:pt x="2505" y="978"/>
                    </a:moveTo>
                    <a:lnTo>
                      <a:pt x="2162" y="694"/>
                    </a:lnTo>
                    <a:lnTo>
                      <a:pt x="2162" y="54"/>
                    </a:lnTo>
                    <a:lnTo>
                      <a:pt x="2162" y="44"/>
                    </a:lnTo>
                    <a:lnTo>
                      <a:pt x="2155" y="26"/>
                    </a:lnTo>
                    <a:lnTo>
                      <a:pt x="2149" y="18"/>
                    </a:lnTo>
                    <a:lnTo>
                      <a:pt x="2141" y="13"/>
                    </a:lnTo>
                    <a:lnTo>
                      <a:pt x="2123" y="5"/>
                    </a:lnTo>
                    <a:lnTo>
                      <a:pt x="2113" y="5"/>
                    </a:lnTo>
                    <a:lnTo>
                      <a:pt x="1812" y="5"/>
                    </a:lnTo>
                    <a:lnTo>
                      <a:pt x="1802" y="5"/>
                    </a:lnTo>
                    <a:lnTo>
                      <a:pt x="1783" y="13"/>
                    </a:lnTo>
                    <a:lnTo>
                      <a:pt x="1776" y="18"/>
                    </a:lnTo>
                    <a:lnTo>
                      <a:pt x="1770" y="26"/>
                    </a:lnTo>
                    <a:lnTo>
                      <a:pt x="1763" y="44"/>
                    </a:lnTo>
                    <a:lnTo>
                      <a:pt x="1762" y="54"/>
                    </a:lnTo>
                    <a:lnTo>
                      <a:pt x="1762" y="360"/>
                    </a:lnTo>
                    <a:lnTo>
                      <a:pt x="1380" y="41"/>
                    </a:lnTo>
                    <a:lnTo>
                      <a:pt x="1354" y="23"/>
                    </a:lnTo>
                    <a:lnTo>
                      <a:pt x="1295" y="1"/>
                    </a:lnTo>
                    <a:lnTo>
                      <a:pt x="1262" y="0"/>
                    </a:lnTo>
                    <a:lnTo>
                      <a:pt x="1227" y="1"/>
                    </a:lnTo>
                    <a:lnTo>
                      <a:pt x="1168" y="23"/>
                    </a:lnTo>
                    <a:lnTo>
                      <a:pt x="1142" y="41"/>
                    </a:lnTo>
                    <a:lnTo>
                      <a:pt x="17" y="978"/>
                    </a:lnTo>
                    <a:lnTo>
                      <a:pt x="10" y="985"/>
                    </a:lnTo>
                    <a:lnTo>
                      <a:pt x="1" y="1001"/>
                    </a:lnTo>
                    <a:lnTo>
                      <a:pt x="0" y="1012"/>
                    </a:lnTo>
                    <a:lnTo>
                      <a:pt x="0" y="1023"/>
                    </a:lnTo>
                    <a:lnTo>
                      <a:pt x="6" y="1040"/>
                    </a:lnTo>
                    <a:lnTo>
                      <a:pt x="12" y="1048"/>
                    </a:lnTo>
                    <a:lnTo>
                      <a:pt x="108" y="1164"/>
                    </a:lnTo>
                    <a:lnTo>
                      <a:pt x="122" y="1177"/>
                    </a:lnTo>
                    <a:lnTo>
                      <a:pt x="141" y="1181"/>
                    </a:lnTo>
                    <a:lnTo>
                      <a:pt x="160" y="1181"/>
                    </a:lnTo>
                    <a:lnTo>
                      <a:pt x="179" y="1171"/>
                    </a:lnTo>
                    <a:lnTo>
                      <a:pt x="1262" y="268"/>
                    </a:lnTo>
                    <a:lnTo>
                      <a:pt x="2344" y="1171"/>
                    </a:lnTo>
                    <a:lnTo>
                      <a:pt x="2358" y="1180"/>
                    </a:lnTo>
                    <a:lnTo>
                      <a:pt x="2377" y="1181"/>
                    </a:lnTo>
                    <a:lnTo>
                      <a:pt x="2383" y="1181"/>
                    </a:lnTo>
                    <a:lnTo>
                      <a:pt x="2401" y="1177"/>
                    </a:lnTo>
                    <a:lnTo>
                      <a:pt x="2414" y="1164"/>
                    </a:lnTo>
                    <a:lnTo>
                      <a:pt x="2512" y="1048"/>
                    </a:lnTo>
                    <a:lnTo>
                      <a:pt x="2518" y="1040"/>
                    </a:lnTo>
                    <a:lnTo>
                      <a:pt x="2522" y="1023"/>
                    </a:lnTo>
                    <a:lnTo>
                      <a:pt x="2522" y="1012"/>
                    </a:lnTo>
                    <a:lnTo>
                      <a:pt x="2521" y="1001"/>
                    </a:lnTo>
                    <a:lnTo>
                      <a:pt x="2512" y="985"/>
                    </a:lnTo>
                    <a:lnTo>
                      <a:pt x="2505" y="97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67" name="Freeform 36"/>
            <p:cNvSpPr>
              <a:spLocks noEditPoints="1"/>
            </p:cNvSpPr>
            <p:nvPr/>
          </p:nvSpPr>
          <p:spPr bwMode="auto">
            <a:xfrm>
              <a:off x="625397" y="4336406"/>
              <a:ext cx="105376" cy="177233"/>
            </a:xfrm>
            <a:custGeom>
              <a:avLst/>
              <a:gdLst>
                <a:gd name="T0" fmla="*/ 937 w 1926"/>
                <a:gd name="T1" fmla="*/ 3639 h 4045"/>
                <a:gd name="T2" fmla="*/ 893 w 1926"/>
                <a:gd name="T3" fmla="*/ 3665 h 4045"/>
                <a:gd name="T4" fmla="*/ 863 w 1926"/>
                <a:gd name="T5" fmla="*/ 3712 h 4045"/>
                <a:gd name="T6" fmla="*/ 851 w 1926"/>
                <a:gd name="T7" fmla="*/ 3772 h 4045"/>
                <a:gd name="T8" fmla="*/ 863 w 1926"/>
                <a:gd name="T9" fmla="*/ 3832 h 4045"/>
                <a:gd name="T10" fmla="*/ 893 w 1926"/>
                <a:gd name="T11" fmla="*/ 3878 h 4045"/>
                <a:gd name="T12" fmla="*/ 937 w 1926"/>
                <a:gd name="T13" fmla="*/ 3905 h 4045"/>
                <a:gd name="T14" fmla="*/ 988 w 1926"/>
                <a:gd name="T15" fmla="*/ 3905 h 4045"/>
                <a:gd name="T16" fmla="*/ 1033 w 1926"/>
                <a:gd name="T17" fmla="*/ 3878 h 4045"/>
                <a:gd name="T18" fmla="*/ 1064 w 1926"/>
                <a:gd name="T19" fmla="*/ 3832 h 4045"/>
                <a:gd name="T20" fmla="*/ 1075 w 1926"/>
                <a:gd name="T21" fmla="*/ 3772 h 4045"/>
                <a:gd name="T22" fmla="*/ 1064 w 1926"/>
                <a:gd name="T23" fmla="*/ 3712 h 4045"/>
                <a:gd name="T24" fmla="*/ 1033 w 1926"/>
                <a:gd name="T25" fmla="*/ 3665 h 4045"/>
                <a:gd name="T26" fmla="*/ 988 w 1926"/>
                <a:gd name="T27" fmla="*/ 3639 h 4045"/>
                <a:gd name="T28" fmla="*/ 156 w 1926"/>
                <a:gd name="T29" fmla="*/ 434 h 4045"/>
                <a:gd name="T30" fmla="*/ 1770 w 1926"/>
                <a:gd name="T31" fmla="*/ 3540 h 4045"/>
                <a:gd name="T32" fmla="*/ 156 w 1926"/>
                <a:gd name="T33" fmla="*/ 434 h 4045"/>
                <a:gd name="T34" fmla="*/ 716 w 1926"/>
                <a:gd name="T35" fmla="*/ 200 h 4045"/>
                <a:gd name="T36" fmla="*/ 701 w 1926"/>
                <a:gd name="T37" fmla="*/ 217 h 4045"/>
                <a:gd name="T38" fmla="*/ 701 w 1926"/>
                <a:gd name="T39" fmla="*/ 243 h 4045"/>
                <a:gd name="T40" fmla="*/ 716 w 1926"/>
                <a:gd name="T41" fmla="*/ 260 h 4045"/>
                <a:gd name="T42" fmla="*/ 1199 w 1926"/>
                <a:gd name="T43" fmla="*/ 262 h 4045"/>
                <a:gd name="T44" fmla="*/ 1218 w 1926"/>
                <a:gd name="T45" fmla="*/ 254 h 4045"/>
                <a:gd name="T46" fmla="*/ 1226 w 1926"/>
                <a:gd name="T47" fmla="*/ 230 h 4045"/>
                <a:gd name="T48" fmla="*/ 1218 w 1926"/>
                <a:gd name="T49" fmla="*/ 207 h 4045"/>
                <a:gd name="T50" fmla="*/ 1199 w 1926"/>
                <a:gd name="T51" fmla="*/ 197 h 4045"/>
                <a:gd name="T52" fmla="*/ 224 w 1926"/>
                <a:gd name="T53" fmla="*/ 0 h 4045"/>
                <a:gd name="T54" fmla="*/ 1738 w 1926"/>
                <a:gd name="T55" fmla="*/ 4 h 4045"/>
                <a:gd name="T56" fmla="*/ 1805 w 1926"/>
                <a:gd name="T57" fmla="*/ 31 h 4045"/>
                <a:gd name="T58" fmla="*/ 1860 w 1926"/>
                <a:gd name="T59" fmla="*/ 81 h 4045"/>
                <a:gd name="T60" fmla="*/ 1900 w 1926"/>
                <a:gd name="T61" fmla="*/ 148 h 4045"/>
                <a:gd name="T62" fmla="*/ 1923 w 1926"/>
                <a:gd name="T63" fmla="*/ 229 h 4045"/>
                <a:gd name="T64" fmla="*/ 1926 w 1926"/>
                <a:gd name="T65" fmla="*/ 3772 h 4045"/>
                <a:gd name="T66" fmla="*/ 1915 w 1926"/>
                <a:gd name="T67" fmla="*/ 3857 h 4045"/>
                <a:gd name="T68" fmla="*/ 1882 w 1926"/>
                <a:gd name="T69" fmla="*/ 3932 h 4045"/>
                <a:gd name="T70" fmla="*/ 1834 w 1926"/>
                <a:gd name="T71" fmla="*/ 3992 h 4045"/>
                <a:gd name="T72" fmla="*/ 1773 w 1926"/>
                <a:gd name="T73" fmla="*/ 4032 h 4045"/>
                <a:gd name="T74" fmla="*/ 1702 w 1926"/>
                <a:gd name="T75" fmla="*/ 4045 h 4045"/>
                <a:gd name="T76" fmla="*/ 188 w 1926"/>
                <a:gd name="T77" fmla="*/ 4041 h 4045"/>
                <a:gd name="T78" fmla="*/ 122 w 1926"/>
                <a:gd name="T79" fmla="*/ 4014 h 4045"/>
                <a:gd name="T80" fmla="*/ 66 w 1926"/>
                <a:gd name="T81" fmla="*/ 3964 h 4045"/>
                <a:gd name="T82" fmla="*/ 25 w 1926"/>
                <a:gd name="T83" fmla="*/ 3897 h 4045"/>
                <a:gd name="T84" fmla="*/ 3 w 1926"/>
                <a:gd name="T85" fmla="*/ 3816 h 4045"/>
                <a:gd name="T86" fmla="*/ 0 w 1926"/>
                <a:gd name="T87" fmla="*/ 273 h 4045"/>
                <a:gd name="T88" fmla="*/ 12 w 1926"/>
                <a:gd name="T89" fmla="*/ 188 h 4045"/>
                <a:gd name="T90" fmla="*/ 43 w 1926"/>
                <a:gd name="T91" fmla="*/ 113 h 4045"/>
                <a:gd name="T92" fmla="*/ 92 w 1926"/>
                <a:gd name="T93" fmla="*/ 53 h 4045"/>
                <a:gd name="T94" fmla="*/ 154 w 1926"/>
                <a:gd name="T95" fmla="*/ 13 h 4045"/>
                <a:gd name="T96" fmla="*/ 224 w 1926"/>
                <a:gd name="T97" fmla="*/ 0 h 4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26" h="4045">
                  <a:moveTo>
                    <a:pt x="963" y="3636"/>
                  </a:moveTo>
                  <a:lnTo>
                    <a:pt x="937" y="3639"/>
                  </a:lnTo>
                  <a:lnTo>
                    <a:pt x="914" y="3649"/>
                  </a:lnTo>
                  <a:lnTo>
                    <a:pt x="893" y="3665"/>
                  </a:lnTo>
                  <a:lnTo>
                    <a:pt x="876" y="3686"/>
                  </a:lnTo>
                  <a:lnTo>
                    <a:pt x="863" y="3712"/>
                  </a:lnTo>
                  <a:lnTo>
                    <a:pt x="854" y="3741"/>
                  </a:lnTo>
                  <a:lnTo>
                    <a:pt x="851" y="3772"/>
                  </a:lnTo>
                  <a:lnTo>
                    <a:pt x="854" y="3804"/>
                  </a:lnTo>
                  <a:lnTo>
                    <a:pt x="863" y="3832"/>
                  </a:lnTo>
                  <a:lnTo>
                    <a:pt x="876" y="3857"/>
                  </a:lnTo>
                  <a:lnTo>
                    <a:pt x="893" y="3878"/>
                  </a:lnTo>
                  <a:lnTo>
                    <a:pt x="914" y="3894"/>
                  </a:lnTo>
                  <a:lnTo>
                    <a:pt x="937" y="3905"/>
                  </a:lnTo>
                  <a:lnTo>
                    <a:pt x="963" y="3909"/>
                  </a:lnTo>
                  <a:lnTo>
                    <a:pt x="988" y="3905"/>
                  </a:lnTo>
                  <a:lnTo>
                    <a:pt x="1013" y="3894"/>
                  </a:lnTo>
                  <a:lnTo>
                    <a:pt x="1033" y="3878"/>
                  </a:lnTo>
                  <a:lnTo>
                    <a:pt x="1051" y="3857"/>
                  </a:lnTo>
                  <a:lnTo>
                    <a:pt x="1064" y="3832"/>
                  </a:lnTo>
                  <a:lnTo>
                    <a:pt x="1072" y="3804"/>
                  </a:lnTo>
                  <a:lnTo>
                    <a:pt x="1075" y="3772"/>
                  </a:lnTo>
                  <a:lnTo>
                    <a:pt x="1072" y="3741"/>
                  </a:lnTo>
                  <a:lnTo>
                    <a:pt x="1064" y="3712"/>
                  </a:lnTo>
                  <a:lnTo>
                    <a:pt x="1051" y="3686"/>
                  </a:lnTo>
                  <a:lnTo>
                    <a:pt x="1033" y="3665"/>
                  </a:lnTo>
                  <a:lnTo>
                    <a:pt x="1013" y="3649"/>
                  </a:lnTo>
                  <a:lnTo>
                    <a:pt x="988" y="3639"/>
                  </a:lnTo>
                  <a:lnTo>
                    <a:pt x="963" y="3636"/>
                  </a:lnTo>
                  <a:close/>
                  <a:moveTo>
                    <a:pt x="156" y="434"/>
                  </a:moveTo>
                  <a:lnTo>
                    <a:pt x="156" y="3540"/>
                  </a:lnTo>
                  <a:lnTo>
                    <a:pt x="1770" y="3540"/>
                  </a:lnTo>
                  <a:lnTo>
                    <a:pt x="1770" y="434"/>
                  </a:lnTo>
                  <a:lnTo>
                    <a:pt x="156" y="434"/>
                  </a:lnTo>
                  <a:close/>
                  <a:moveTo>
                    <a:pt x="727" y="197"/>
                  </a:moveTo>
                  <a:lnTo>
                    <a:pt x="716" y="200"/>
                  </a:lnTo>
                  <a:lnTo>
                    <a:pt x="707" y="207"/>
                  </a:lnTo>
                  <a:lnTo>
                    <a:pt x="701" y="217"/>
                  </a:lnTo>
                  <a:lnTo>
                    <a:pt x="699" y="230"/>
                  </a:lnTo>
                  <a:lnTo>
                    <a:pt x="701" y="243"/>
                  </a:lnTo>
                  <a:lnTo>
                    <a:pt x="707" y="254"/>
                  </a:lnTo>
                  <a:lnTo>
                    <a:pt x="716" y="260"/>
                  </a:lnTo>
                  <a:lnTo>
                    <a:pt x="727" y="262"/>
                  </a:lnTo>
                  <a:lnTo>
                    <a:pt x="1199" y="262"/>
                  </a:lnTo>
                  <a:lnTo>
                    <a:pt x="1210" y="260"/>
                  </a:lnTo>
                  <a:lnTo>
                    <a:pt x="1218" y="254"/>
                  </a:lnTo>
                  <a:lnTo>
                    <a:pt x="1224" y="243"/>
                  </a:lnTo>
                  <a:lnTo>
                    <a:pt x="1226" y="230"/>
                  </a:lnTo>
                  <a:lnTo>
                    <a:pt x="1224" y="217"/>
                  </a:lnTo>
                  <a:lnTo>
                    <a:pt x="1218" y="207"/>
                  </a:lnTo>
                  <a:lnTo>
                    <a:pt x="1210" y="200"/>
                  </a:lnTo>
                  <a:lnTo>
                    <a:pt x="1199" y="197"/>
                  </a:lnTo>
                  <a:lnTo>
                    <a:pt x="727" y="197"/>
                  </a:lnTo>
                  <a:close/>
                  <a:moveTo>
                    <a:pt x="224" y="0"/>
                  </a:moveTo>
                  <a:lnTo>
                    <a:pt x="1702" y="0"/>
                  </a:lnTo>
                  <a:lnTo>
                    <a:pt x="1738" y="4"/>
                  </a:lnTo>
                  <a:lnTo>
                    <a:pt x="1773" y="13"/>
                  </a:lnTo>
                  <a:lnTo>
                    <a:pt x="1805" y="31"/>
                  </a:lnTo>
                  <a:lnTo>
                    <a:pt x="1834" y="53"/>
                  </a:lnTo>
                  <a:lnTo>
                    <a:pt x="1860" y="81"/>
                  </a:lnTo>
                  <a:lnTo>
                    <a:pt x="1882" y="113"/>
                  </a:lnTo>
                  <a:lnTo>
                    <a:pt x="1900" y="148"/>
                  </a:lnTo>
                  <a:lnTo>
                    <a:pt x="1915" y="188"/>
                  </a:lnTo>
                  <a:lnTo>
                    <a:pt x="1923" y="229"/>
                  </a:lnTo>
                  <a:lnTo>
                    <a:pt x="1926" y="273"/>
                  </a:lnTo>
                  <a:lnTo>
                    <a:pt x="1926" y="3772"/>
                  </a:lnTo>
                  <a:lnTo>
                    <a:pt x="1923" y="3816"/>
                  </a:lnTo>
                  <a:lnTo>
                    <a:pt x="1915" y="3857"/>
                  </a:lnTo>
                  <a:lnTo>
                    <a:pt x="1900" y="3897"/>
                  </a:lnTo>
                  <a:lnTo>
                    <a:pt x="1882" y="3932"/>
                  </a:lnTo>
                  <a:lnTo>
                    <a:pt x="1860" y="3964"/>
                  </a:lnTo>
                  <a:lnTo>
                    <a:pt x="1834" y="3992"/>
                  </a:lnTo>
                  <a:lnTo>
                    <a:pt x="1805" y="4014"/>
                  </a:lnTo>
                  <a:lnTo>
                    <a:pt x="1773" y="4032"/>
                  </a:lnTo>
                  <a:lnTo>
                    <a:pt x="1738" y="4041"/>
                  </a:lnTo>
                  <a:lnTo>
                    <a:pt x="1702" y="4045"/>
                  </a:lnTo>
                  <a:lnTo>
                    <a:pt x="224" y="4045"/>
                  </a:lnTo>
                  <a:lnTo>
                    <a:pt x="188" y="4041"/>
                  </a:lnTo>
                  <a:lnTo>
                    <a:pt x="154" y="4032"/>
                  </a:lnTo>
                  <a:lnTo>
                    <a:pt x="122" y="4014"/>
                  </a:lnTo>
                  <a:lnTo>
                    <a:pt x="92" y="3992"/>
                  </a:lnTo>
                  <a:lnTo>
                    <a:pt x="66" y="3964"/>
                  </a:lnTo>
                  <a:lnTo>
                    <a:pt x="43" y="3932"/>
                  </a:lnTo>
                  <a:lnTo>
                    <a:pt x="25" y="3897"/>
                  </a:lnTo>
                  <a:lnTo>
                    <a:pt x="12" y="3857"/>
                  </a:lnTo>
                  <a:lnTo>
                    <a:pt x="3" y="3816"/>
                  </a:lnTo>
                  <a:lnTo>
                    <a:pt x="0" y="3772"/>
                  </a:lnTo>
                  <a:lnTo>
                    <a:pt x="0" y="273"/>
                  </a:lnTo>
                  <a:lnTo>
                    <a:pt x="3" y="229"/>
                  </a:lnTo>
                  <a:lnTo>
                    <a:pt x="12" y="188"/>
                  </a:lnTo>
                  <a:lnTo>
                    <a:pt x="25" y="148"/>
                  </a:lnTo>
                  <a:lnTo>
                    <a:pt x="43" y="113"/>
                  </a:lnTo>
                  <a:lnTo>
                    <a:pt x="66" y="81"/>
                  </a:lnTo>
                  <a:lnTo>
                    <a:pt x="92" y="53"/>
                  </a:lnTo>
                  <a:lnTo>
                    <a:pt x="122" y="31"/>
                  </a:lnTo>
                  <a:lnTo>
                    <a:pt x="154" y="13"/>
                  </a:lnTo>
                  <a:lnTo>
                    <a:pt x="188" y="4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8" name="자유형 67"/>
            <p:cNvSpPr>
              <a:spLocks/>
            </p:cNvSpPr>
            <p:nvPr/>
          </p:nvSpPr>
          <p:spPr bwMode="auto">
            <a:xfrm>
              <a:off x="598771" y="3644382"/>
              <a:ext cx="158629" cy="138832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9" name="Freeform 6"/>
            <p:cNvSpPr>
              <a:spLocks/>
            </p:cNvSpPr>
            <p:nvPr/>
          </p:nvSpPr>
          <p:spPr bwMode="auto">
            <a:xfrm rot="10800000" flipH="1" flipV="1">
              <a:off x="597941" y="2949079"/>
              <a:ext cx="160288" cy="142111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70" name="Group 20"/>
            <p:cNvGrpSpPr>
              <a:grpSpLocks noChangeAspect="1"/>
            </p:cNvGrpSpPr>
            <p:nvPr/>
          </p:nvGrpSpPr>
          <p:grpSpPr bwMode="auto">
            <a:xfrm>
              <a:off x="614039" y="2221163"/>
              <a:ext cx="128093" cy="174724"/>
              <a:chOff x="2597" y="4163"/>
              <a:chExt cx="217" cy="296"/>
            </a:xfrm>
            <a:solidFill>
              <a:schemeClr val="bg1">
                <a:lumMod val="85000"/>
              </a:schemeClr>
            </a:solidFill>
          </p:grpSpPr>
          <p:sp>
            <p:nvSpPr>
              <p:cNvPr id="79" name="Freeform 22"/>
              <p:cNvSpPr>
                <a:spLocks noEditPoints="1"/>
              </p:cNvSpPr>
              <p:nvPr/>
            </p:nvSpPr>
            <p:spPr bwMode="auto">
              <a:xfrm>
                <a:off x="2630" y="4163"/>
                <a:ext cx="151" cy="176"/>
              </a:xfrm>
              <a:custGeom>
                <a:avLst/>
                <a:gdLst>
                  <a:gd name="T0" fmla="*/ 410 w 1662"/>
                  <a:gd name="T1" fmla="*/ 645 h 1942"/>
                  <a:gd name="T2" fmla="*/ 309 w 1662"/>
                  <a:gd name="T3" fmla="*/ 847 h 1942"/>
                  <a:gd name="T4" fmla="*/ 255 w 1662"/>
                  <a:gd name="T5" fmla="*/ 1023 h 1942"/>
                  <a:gd name="T6" fmla="*/ 263 w 1662"/>
                  <a:gd name="T7" fmla="*/ 1206 h 1942"/>
                  <a:gd name="T8" fmla="*/ 347 w 1662"/>
                  <a:gd name="T9" fmla="*/ 1429 h 1942"/>
                  <a:gd name="T10" fmla="*/ 476 w 1662"/>
                  <a:gd name="T11" fmla="*/ 1620 h 1942"/>
                  <a:gd name="T12" fmla="*/ 638 w 1662"/>
                  <a:gd name="T13" fmla="*/ 1753 h 1942"/>
                  <a:gd name="T14" fmla="*/ 825 w 1662"/>
                  <a:gd name="T15" fmla="*/ 1803 h 1942"/>
                  <a:gd name="T16" fmla="*/ 1013 w 1662"/>
                  <a:gd name="T17" fmla="*/ 1753 h 1942"/>
                  <a:gd name="T18" fmla="*/ 1176 w 1662"/>
                  <a:gd name="T19" fmla="*/ 1619 h 1942"/>
                  <a:gd name="T20" fmla="*/ 1305 w 1662"/>
                  <a:gd name="T21" fmla="*/ 1428 h 1942"/>
                  <a:gd name="T22" fmla="*/ 1388 w 1662"/>
                  <a:gd name="T23" fmla="*/ 1205 h 1942"/>
                  <a:gd name="T24" fmla="*/ 1418 w 1662"/>
                  <a:gd name="T25" fmla="*/ 974 h 1942"/>
                  <a:gd name="T26" fmla="*/ 1266 w 1662"/>
                  <a:gd name="T27" fmla="*/ 836 h 1942"/>
                  <a:gd name="T28" fmla="*/ 1012 w 1662"/>
                  <a:gd name="T29" fmla="*/ 794 h 1942"/>
                  <a:gd name="T30" fmla="*/ 806 w 1662"/>
                  <a:gd name="T31" fmla="*/ 713 h 1942"/>
                  <a:gd name="T32" fmla="*/ 646 w 1662"/>
                  <a:gd name="T33" fmla="*/ 610 h 1942"/>
                  <a:gd name="T34" fmla="*/ 526 w 1662"/>
                  <a:gd name="T35" fmla="*/ 499 h 1942"/>
                  <a:gd name="T36" fmla="*/ 944 w 1662"/>
                  <a:gd name="T37" fmla="*/ 23 h 1942"/>
                  <a:gd name="T38" fmla="*/ 1152 w 1662"/>
                  <a:gd name="T39" fmla="*/ 118 h 1942"/>
                  <a:gd name="T40" fmla="*/ 1271 w 1662"/>
                  <a:gd name="T41" fmla="*/ 205 h 1942"/>
                  <a:gd name="T42" fmla="*/ 1388 w 1662"/>
                  <a:gd name="T43" fmla="*/ 323 h 1942"/>
                  <a:gd name="T44" fmla="*/ 1455 w 1662"/>
                  <a:gd name="T45" fmla="*/ 429 h 1942"/>
                  <a:gd name="T46" fmla="*/ 1524 w 1662"/>
                  <a:gd name="T47" fmla="*/ 626 h 1942"/>
                  <a:gd name="T48" fmla="*/ 1555 w 1662"/>
                  <a:gd name="T49" fmla="*/ 892 h 1942"/>
                  <a:gd name="T50" fmla="*/ 1619 w 1662"/>
                  <a:gd name="T51" fmla="*/ 939 h 1942"/>
                  <a:gd name="T52" fmla="*/ 1657 w 1662"/>
                  <a:gd name="T53" fmla="*/ 1032 h 1942"/>
                  <a:gd name="T54" fmla="*/ 1655 w 1662"/>
                  <a:gd name="T55" fmla="*/ 1183 h 1942"/>
                  <a:gd name="T56" fmla="*/ 1611 w 1662"/>
                  <a:gd name="T57" fmla="*/ 1304 h 1942"/>
                  <a:gd name="T58" fmla="*/ 1537 w 1662"/>
                  <a:gd name="T59" fmla="*/ 1372 h 1942"/>
                  <a:gd name="T60" fmla="*/ 1445 w 1662"/>
                  <a:gd name="T61" fmla="*/ 1454 h 1942"/>
                  <a:gd name="T62" fmla="*/ 1313 w 1662"/>
                  <a:gd name="T63" fmla="*/ 1670 h 1942"/>
                  <a:gd name="T64" fmla="*/ 1141 w 1662"/>
                  <a:gd name="T65" fmla="*/ 1836 h 1942"/>
                  <a:gd name="T66" fmla="*/ 937 w 1662"/>
                  <a:gd name="T67" fmla="*/ 1930 h 1942"/>
                  <a:gd name="T68" fmla="*/ 714 w 1662"/>
                  <a:gd name="T69" fmla="*/ 1930 h 1942"/>
                  <a:gd name="T70" fmla="*/ 510 w 1662"/>
                  <a:gd name="T71" fmla="*/ 1836 h 1942"/>
                  <a:gd name="T72" fmla="*/ 337 w 1662"/>
                  <a:gd name="T73" fmla="*/ 1669 h 1942"/>
                  <a:gd name="T74" fmla="*/ 205 w 1662"/>
                  <a:gd name="T75" fmla="*/ 1452 h 1942"/>
                  <a:gd name="T76" fmla="*/ 111 w 1662"/>
                  <a:gd name="T77" fmla="*/ 1364 h 1942"/>
                  <a:gd name="T78" fmla="*/ 39 w 1662"/>
                  <a:gd name="T79" fmla="*/ 1284 h 1942"/>
                  <a:gd name="T80" fmla="*/ 2 w 1662"/>
                  <a:gd name="T81" fmla="*/ 1143 h 1942"/>
                  <a:gd name="T82" fmla="*/ 9 w 1662"/>
                  <a:gd name="T83" fmla="*/ 1009 h 1942"/>
                  <a:gd name="T84" fmla="*/ 50 w 1662"/>
                  <a:gd name="T85" fmla="*/ 930 h 1942"/>
                  <a:gd name="T86" fmla="*/ 98 w 1662"/>
                  <a:gd name="T87" fmla="*/ 851 h 1942"/>
                  <a:gd name="T88" fmla="*/ 85 w 1662"/>
                  <a:gd name="T89" fmla="*/ 643 h 1942"/>
                  <a:gd name="T90" fmla="*/ 120 w 1662"/>
                  <a:gd name="T91" fmla="*/ 487 h 1942"/>
                  <a:gd name="T92" fmla="*/ 183 w 1662"/>
                  <a:gd name="T93" fmla="*/ 377 h 1942"/>
                  <a:gd name="T94" fmla="*/ 257 w 1662"/>
                  <a:gd name="T95" fmla="*/ 305 h 1942"/>
                  <a:gd name="T96" fmla="*/ 319 w 1662"/>
                  <a:gd name="T97" fmla="*/ 266 h 1942"/>
                  <a:gd name="T98" fmla="*/ 352 w 1662"/>
                  <a:gd name="T99" fmla="*/ 246 h 1942"/>
                  <a:gd name="T100" fmla="*/ 390 w 1662"/>
                  <a:gd name="T101" fmla="*/ 196 h 1942"/>
                  <a:gd name="T102" fmla="*/ 459 w 1662"/>
                  <a:gd name="T103" fmla="*/ 127 h 1942"/>
                  <a:gd name="T104" fmla="*/ 559 w 1662"/>
                  <a:gd name="T105" fmla="*/ 57 h 1942"/>
                  <a:gd name="T106" fmla="*/ 690 w 1662"/>
                  <a:gd name="T107" fmla="*/ 10 h 19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662" h="1942">
                    <a:moveTo>
                      <a:pt x="526" y="499"/>
                    </a:moveTo>
                    <a:lnTo>
                      <a:pt x="484" y="546"/>
                    </a:lnTo>
                    <a:lnTo>
                      <a:pt x="445" y="595"/>
                    </a:lnTo>
                    <a:lnTo>
                      <a:pt x="410" y="645"/>
                    </a:lnTo>
                    <a:lnTo>
                      <a:pt x="379" y="696"/>
                    </a:lnTo>
                    <a:lnTo>
                      <a:pt x="352" y="747"/>
                    </a:lnTo>
                    <a:lnTo>
                      <a:pt x="329" y="797"/>
                    </a:lnTo>
                    <a:lnTo>
                      <a:pt x="309" y="847"/>
                    </a:lnTo>
                    <a:lnTo>
                      <a:pt x="291" y="895"/>
                    </a:lnTo>
                    <a:lnTo>
                      <a:pt x="277" y="941"/>
                    </a:lnTo>
                    <a:lnTo>
                      <a:pt x="264" y="984"/>
                    </a:lnTo>
                    <a:lnTo>
                      <a:pt x="255" y="1023"/>
                    </a:lnTo>
                    <a:lnTo>
                      <a:pt x="247" y="1059"/>
                    </a:lnTo>
                    <a:lnTo>
                      <a:pt x="241" y="1091"/>
                    </a:lnTo>
                    <a:lnTo>
                      <a:pt x="250" y="1148"/>
                    </a:lnTo>
                    <a:lnTo>
                      <a:pt x="263" y="1206"/>
                    </a:lnTo>
                    <a:lnTo>
                      <a:pt x="280" y="1263"/>
                    </a:lnTo>
                    <a:lnTo>
                      <a:pt x="299" y="1320"/>
                    </a:lnTo>
                    <a:lnTo>
                      <a:pt x="322" y="1375"/>
                    </a:lnTo>
                    <a:lnTo>
                      <a:pt x="347" y="1429"/>
                    </a:lnTo>
                    <a:lnTo>
                      <a:pt x="375" y="1480"/>
                    </a:lnTo>
                    <a:lnTo>
                      <a:pt x="406" y="1530"/>
                    </a:lnTo>
                    <a:lnTo>
                      <a:pt x="440" y="1576"/>
                    </a:lnTo>
                    <a:lnTo>
                      <a:pt x="476" y="1620"/>
                    </a:lnTo>
                    <a:lnTo>
                      <a:pt x="513" y="1659"/>
                    </a:lnTo>
                    <a:lnTo>
                      <a:pt x="553" y="1695"/>
                    </a:lnTo>
                    <a:lnTo>
                      <a:pt x="594" y="1726"/>
                    </a:lnTo>
                    <a:lnTo>
                      <a:pt x="638" y="1753"/>
                    </a:lnTo>
                    <a:lnTo>
                      <a:pt x="683" y="1774"/>
                    </a:lnTo>
                    <a:lnTo>
                      <a:pt x="729" y="1789"/>
                    </a:lnTo>
                    <a:lnTo>
                      <a:pt x="777" y="1800"/>
                    </a:lnTo>
                    <a:lnTo>
                      <a:pt x="825" y="1803"/>
                    </a:lnTo>
                    <a:lnTo>
                      <a:pt x="875" y="1800"/>
                    </a:lnTo>
                    <a:lnTo>
                      <a:pt x="922" y="1789"/>
                    </a:lnTo>
                    <a:lnTo>
                      <a:pt x="968" y="1774"/>
                    </a:lnTo>
                    <a:lnTo>
                      <a:pt x="1013" y="1753"/>
                    </a:lnTo>
                    <a:lnTo>
                      <a:pt x="1056" y="1726"/>
                    </a:lnTo>
                    <a:lnTo>
                      <a:pt x="1099" y="1695"/>
                    </a:lnTo>
                    <a:lnTo>
                      <a:pt x="1139" y="1659"/>
                    </a:lnTo>
                    <a:lnTo>
                      <a:pt x="1176" y="1619"/>
                    </a:lnTo>
                    <a:lnTo>
                      <a:pt x="1212" y="1576"/>
                    </a:lnTo>
                    <a:lnTo>
                      <a:pt x="1245" y="1529"/>
                    </a:lnTo>
                    <a:lnTo>
                      <a:pt x="1276" y="1480"/>
                    </a:lnTo>
                    <a:lnTo>
                      <a:pt x="1305" y="1428"/>
                    </a:lnTo>
                    <a:lnTo>
                      <a:pt x="1330" y="1374"/>
                    </a:lnTo>
                    <a:lnTo>
                      <a:pt x="1353" y="1319"/>
                    </a:lnTo>
                    <a:lnTo>
                      <a:pt x="1372" y="1262"/>
                    </a:lnTo>
                    <a:lnTo>
                      <a:pt x="1388" y="1205"/>
                    </a:lnTo>
                    <a:lnTo>
                      <a:pt x="1401" y="1147"/>
                    </a:lnTo>
                    <a:lnTo>
                      <a:pt x="1411" y="1089"/>
                    </a:lnTo>
                    <a:lnTo>
                      <a:pt x="1416" y="1032"/>
                    </a:lnTo>
                    <a:lnTo>
                      <a:pt x="1418" y="974"/>
                    </a:lnTo>
                    <a:lnTo>
                      <a:pt x="1417" y="904"/>
                    </a:lnTo>
                    <a:lnTo>
                      <a:pt x="1414" y="838"/>
                    </a:lnTo>
                    <a:lnTo>
                      <a:pt x="1339" y="839"/>
                    </a:lnTo>
                    <a:lnTo>
                      <a:pt x="1266" y="836"/>
                    </a:lnTo>
                    <a:lnTo>
                      <a:pt x="1198" y="830"/>
                    </a:lnTo>
                    <a:lnTo>
                      <a:pt x="1133" y="820"/>
                    </a:lnTo>
                    <a:lnTo>
                      <a:pt x="1070" y="808"/>
                    </a:lnTo>
                    <a:lnTo>
                      <a:pt x="1012" y="794"/>
                    </a:lnTo>
                    <a:lnTo>
                      <a:pt x="956" y="777"/>
                    </a:lnTo>
                    <a:lnTo>
                      <a:pt x="903" y="757"/>
                    </a:lnTo>
                    <a:lnTo>
                      <a:pt x="853" y="737"/>
                    </a:lnTo>
                    <a:lnTo>
                      <a:pt x="806" y="713"/>
                    </a:lnTo>
                    <a:lnTo>
                      <a:pt x="762" y="690"/>
                    </a:lnTo>
                    <a:lnTo>
                      <a:pt x="721" y="664"/>
                    </a:lnTo>
                    <a:lnTo>
                      <a:pt x="682" y="638"/>
                    </a:lnTo>
                    <a:lnTo>
                      <a:pt x="646" y="610"/>
                    </a:lnTo>
                    <a:lnTo>
                      <a:pt x="612" y="583"/>
                    </a:lnTo>
                    <a:lnTo>
                      <a:pt x="581" y="555"/>
                    </a:lnTo>
                    <a:lnTo>
                      <a:pt x="552" y="527"/>
                    </a:lnTo>
                    <a:lnTo>
                      <a:pt x="526" y="499"/>
                    </a:lnTo>
                    <a:close/>
                    <a:moveTo>
                      <a:pt x="808" y="0"/>
                    </a:moveTo>
                    <a:lnTo>
                      <a:pt x="851" y="3"/>
                    </a:lnTo>
                    <a:lnTo>
                      <a:pt x="897" y="11"/>
                    </a:lnTo>
                    <a:lnTo>
                      <a:pt x="944" y="23"/>
                    </a:lnTo>
                    <a:lnTo>
                      <a:pt x="993" y="39"/>
                    </a:lnTo>
                    <a:lnTo>
                      <a:pt x="1044" y="60"/>
                    </a:lnTo>
                    <a:lnTo>
                      <a:pt x="1097" y="86"/>
                    </a:lnTo>
                    <a:lnTo>
                      <a:pt x="1152" y="118"/>
                    </a:lnTo>
                    <a:lnTo>
                      <a:pt x="1179" y="135"/>
                    </a:lnTo>
                    <a:lnTo>
                      <a:pt x="1208" y="155"/>
                    </a:lnTo>
                    <a:lnTo>
                      <a:pt x="1239" y="179"/>
                    </a:lnTo>
                    <a:lnTo>
                      <a:pt x="1271" y="205"/>
                    </a:lnTo>
                    <a:lnTo>
                      <a:pt x="1304" y="233"/>
                    </a:lnTo>
                    <a:lnTo>
                      <a:pt x="1334" y="261"/>
                    </a:lnTo>
                    <a:lnTo>
                      <a:pt x="1363" y="292"/>
                    </a:lnTo>
                    <a:lnTo>
                      <a:pt x="1388" y="323"/>
                    </a:lnTo>
                    <a:lnTo>
                      <a:pt x="1409" y="353"/>
                    </a:lnTo>
                    <a:lnTo>
                      <a:pt x="1409" y="353"/>
                    </a:lnTo>
                    <a:lnTo>
                      <a:pt x="1433" y="389"/>
                    </a:lnTo>
                    <a:lnTo>
                      <a:pt x="1455" y="429"/>
                    </a:lnTo>
                    <a:lnTo>
                      <a:pt x="1475" y="472"/>
                    </a:lnTo>
                    <a:lnTo>
                      <a:pt x="1493" y="519"/>
                    </a:lnTo>
                    <a:lnTo>
                      <a:pt x="1509" y="570"/>
                    </a:lnTo>
                    <a:lnTo>
                      <a:pt x="1524" y="626"/>
                    </a:lnTo>
                    <a:lnTo>
                      <a:pt x="1535" y="685"/>
                    </a:lnTo>
                    <a:lnTo>
                      <a:pt x="1545" y="749"/>
                    </a:lnTo>
                    <a:lnTo>
                      <a:pt x="1551" y="817"/>
                    </a:lnTo>
                    <a:lnTo>
                      <a:pt x="1555" y="892"/>
                    </a:lnTo>
                    <a:lnTo>
                      <a:pt x="1573" y="900"/>
                    </a:lnTo>
                    <a:lnTo>
                      <a:pt x="1590" y="910"/>
                    </a:lnTo>
                    <a:lnTo>
                      <a:pt x="1605" y="922"/>
                    </a:lnTo>
                    <a:lnTo>
                      <a:pt x="1619" y="939"/>
                    </a:lnTo>
                    <a:lnTo>
                      <a:pt x="1632" y="957"/>
                    </a:lnTo>
                    <a:lnTo>
                      <a:pt x="1642" y="979"/>
                    </a:lnTo>
                    <a:lnTo>
                      <a:pt x="1651" y="1003"/>
                    </a:lnTo>
                    <a:lnTo>
                      <a:pt x="1657" y="1032"/>
                    </a:lnTo>
                    <a:lnTo>
                      <a:pt x="1661" y="1064"/>
                    </a:lnTo>
                    <a:lnTo>
                      <a:pt x="1662" y="1102"/>
                    </a:lnTo>
                    <a:lnTo>
                      <a:pt x="1660" y="1143"/>
                    </a:lnTo>
                    <a:lnTo>
                      <a:pt x="1655" y="1183"/>
                    </a:lnTo>
                    <a:lnTo>
                      <a:pt x="1648" y="1218"/>
                    </a:lnTo>
                    <a:lnTo>
                      <a:pt x="1638" y="1250"/>
                    </a:lnTo>
                    <a:lnTo>
                      <a:pt x="1625" y="1278"/>
                    </a:lnTo>
                    <a:lnTo>
                      <a:pt x="1611" y="1304"/>
                    </a:lnTo>
                    <a:lnTo>
                      <a:pt x="1595" y="1325"/>
                    </a:lnTo>
                    <a:lnTo>
                      <a:pt x="1577" y="1344"/>
                    </a:lnTo>
                    <a:lnTo>
                      <a:pt x="1558" y="1360"/>
                    </a:lnTo>
                    <a:lnTo>
                      <a:pt x="1537" y="1372"/>
                    </a:lnTo>
                    <a:lnTo>
                      <a:pt x="1515" y="1382"/>
                    </a:lnTo>
                    <a:lnTo>
                      <a:pt x="1493" y="1390"/>
                    </a:lnTo>
                    <a:lnTo>
                      <a:pt x="1471" y="1395"/>
                    </a:lnTo>
                    <a:lnTo>
                      <a:pt x="1445" y="1454"/>
                    </a:lnTo>
                    <a:lnTo>
                      <a:pt x="1416" y="1512"/>
                    </a:lnTo>
                    <a:lnTo>
                      <a:pt x="1385" y="1567"/>
                    </a:lnTo>
                    <a:lnTo>
                      <a:pt x="1350" y="1620"/>
                    </a:lnTo>
                    <a:lnTo>
                      <a:pt x="1313" y="1670"/>
                    </a:lnTo>
                    <a:lnTo>
                      <a:pt x="1273" y="1717"/>
                    </a:lnTo>
                    <a:lnTo>
                      <a:pt x="1231" y="1761"/>
                    </a:lnTo>
                    <a:lnTo>
                      <a:pt x="1187" y="1801"/>
                    </a:lnTo>
                    <a:lnTo>
                      <a:pt x="1141" y="1836"/>
                    </a:lnTo>
                    <a:lnTo>
                      <a:pt x="1092" y="1868"/>
                    </a:lnTo>
                    <a:lnTo>
                      <a:pt x="1042" y="1893"/>
                    </a:lnTo>
                    <a:lnTo>
                      <a:pt x="990" y="1915"/>
                    </a:lnTo>
                    <a:lnTo>
                      <a:pt x="937" y="1930"/>
                    </a:lnTo>
                    <a:lnTo>
                      <a:pt x="882" y="1939"/>
                    </a:lnTo>
                    <a:lnTo>
                      <a:pt x="825" y="1942"/>
                    </a:lnTo>
                    <a:lnTo>
                      <a:pt x="769" y="1939"/>
                    </a:lnTo>
                    <a:lnTo>
                      <a:pt x="714" y="1930"/>
                    </a:lnTo>
                    <a:lnTo>
                      <a:pt x="661" y="1915"/>
                    </a:lnTo>
                    <a:lnTo>
                      <a:pt x="608" y="1893"/>
                    </a:lnTo>
                    <a:lnTo>
                      <a:pt x="558" y="1867"/>
                    </a:lnTo>
                    <a:lnTo>
                      <a:pt x="510" y="1836"/>
                    </a:lnTo>
                    <a:lnTo>
                      <a:pt x="464" y="1800"/>
                    </a:lnTo>
                    <a:lnTo>
                      <a:pt x="419" y="1760"/>
                    </a:lnTo>
                    <a:lnTo>
                      <a:pt x="377" y="1716"/>
                    </a:lnTo>
                    <a:lnTo>
                      <a:pt x="337" y="1669"/>
                    </a:lnTo>
                    <a:lnTo>
                      <a:pt x="300" y="1618"/>
                    </a:lnTo>
                    <a:lnTo>
                      <a:pt x="266" y="1565"/>
                    </a:lnTo>
                    <a:lnTo>
                      <a:pt x="234" y="1510"/>
                    </a:lnTo>
                    <a:lnTo>
                      <a:pt x="205" y="1452"/>
                    </a:lnTo>
                    <a:lnTo>
                      <a:pt x="179" y="1392"/>
                    </a:lnTo>
                    <a:lnTo>
                      <a:pt x="156" y="1386"/>
                    </a:lnTo>
                    <a:lnTo>
                      <a:pt x="133" y="1376"/>
                    </a:lnTo>
                    <a:lnTo>
                      <a:pt x="111" y="1364"/>
                    </a:lnTo>
                    <a:lnTo>
                      <a:pt x="91" y="1349"/>
                    </a:lnTo>
                    <a:lnTo>
                      <a:pt x="72" y="1330"/>
                    </a:lnTo>
                    <a:lnTo>
                      <a:pt x="55" y="1309"/>
                    </a:lnTo>
                    <a:lnTo>
                      <a:pt x="39" y="1284"/>
                    </a:lnTo>
                    <a:lnTo>
                      <a:pt x="26" y="1254"/>
                    </a:lnTo>
                    <a:lnTo>
                      <a:pt x="15" y="1221"/>
                    </a:lnTo>
                    <a:lnTo>
                      <a:pt x="7" y="1184"/>
                    </a:lnTo>
                    <a:lnTo>
                      <a:pt x="2" y="1143"/>
                    </a:lnTo>
                    <a:lnTo>
                      <a:pt x="0" y="1104"/>
                    </a:lnTo>
                    <a:lnTo>
                      <a:pt x="1" y="1068"/>
                    </a:lnTo>
                    <a:lnTo>
                      <a:pt x="4" y="1038"/>
                    </a:lnTo>
                    <a:lnTo>
                      <a:pt x="9" y="1009"/>
                    </a:lnTo>
                    <a:lnTo>
                      <a:pt x="17" y="985"/>
                    </a:lnTo>
                    <a:lnTo>
                      <a:pt x="27" y="964"/>
                    </a:lnTo>
                    <a:lnTo>
                      <a:pt x="38" y="946"/>
                    </a:lnTo>
                    <a:lnTo>
                      <a:pt x="50" y="930"/>
                    </a:lnTo>
                    <a:lnTo>
                      <a:pt x="65" y="916"/>
                    </a:lnTo>
                    <a:lnTo>
                      <a:pt x="80" y="906"/>
                    </a:lnTo>
                    <a:lnTo>
                      <a:pt x="96" y="897"/>
                    </a:lnTo>
                    <a:lnTo>
                      <a:pt x="98" y="851"/>
                    </a:lnTo>
                    <a:lnTo>
                      <a:pt x="89" y="794"/>
                    </a:lnTo>
                    <a:lnTo>
                      <a:pt x="85" y="740"/>
                    </a:lnTo>
                    <a:lnTo>
                      <a:pt x="83" y="690"/>
                    </a:lnTo>
                    <a:lnTo>
                      <a:pt x="85" y="643"/>
                    </a:lnTo>
                    <a:lnTo>
                      <a:pt x="90" y="599"/>
                    </a:lnTo>
                    <a:lnTo>
                      <a:pt x="98" y="559"/>
                    </a:lnTo>
                    <a:lnTo>
                      <a:pt x="108" y="522"/>
                    </a:lnTo>
                    <a:lnTo>
                      <a:pt x="120" y="487"/>
                    </a:lnTo>
                    <a:lnTo>
                      <a:pt x="134" y="455"/>
                    </a:lnTo>
                    <a:lnTo>
                      <a:pt x="149" y="427"/>
                    </a:lnTo>
                    <a:lnTo>
                      <a:pt x="166" y="400"/>
                    </a:lnTo>
                    <a:lnTo>
                      <a:pt x="183" y="377"/>
                    </a:lnTo>
                    <a:lnTo>
                      <a:pt x="202" y="355"/>
                    </a:lnTo>
                    <a:lnTo>
                      <a:pt x="220" y="337"/>
                    </a:lnTo>
                    <a:lnTo>
                      <a:pt x="239" y="320"/>
                    </a:lnTo>
                    <a:lnTo>
                      <a:pt x="257" y="305"/>
                    </a:lnTo>
                    <a:lnTo>
                      <a:pt x="274" y="293"/>
                    </a:lnTo>
                    <a:lnTo>
                      <a:pt x="290" y="282"/>
                    </a:lnTo>
                    <a:lnTo>
                      <a:pt x="305" y="273"/>
                    </a:lnTo>
                    <a:lnTo>
                      <a:pt x="319" y="266"/>
                    </a:lnTo>
                    <a:lnTo>
                      <a:pt x="331" y="260"/>
                    </a:lnTo>
                    <a:lnTo>
                      <a:pt x="341" y="255"/>
                    </a:lnTo>
                    <a:lnTo>
                      <a:pt x="348" y="253"/>
                    </a:lnTo>
                    <a:lnTo>
                      <a:pt x="352" y="246"/>
                    </a:lnTo>
                    <a:lnTo>
                      <a:pt x="359" y="237"/>
                    </a:lnTo>
                    <a:lnTo>
                      <a:pt x="367" y="225"/>
                    </a:lnTo>
                    <a:lnTo>
                      <a:pt x="377" y="212"/>
                    </a:lnTo>
                    <a:lnTo>
                      <a:pt x="390" y="196"/>
                    </a:lnTo>
                    <a:lnTo>
                      <a:pt x="404" y="180"/>
                    </a:lnTo>
                    <a:lnTo>
                      <a:pt x="421" y="163"/>
                    </a:lnTo>
                    <a:lnTo>
                      <a:pt x="439" y="145"/>
                    </a:lnTo>
                    <a:lnTo>
                      <a:pt x="459" y="127"/>
                    </a:lnTo>
                    <a:lnTo>
                      <a:pt x="481" y="108"/>
                    </a:lnTo>
                    <a:lnTo>
                      <a:pt x="505" y="91"/>
                    </a:lnTo>
                    <a:lnTo>
                      <a:pt x="531" y="74"/>
                    </a:lnTo>
                    <a:lnTo>
                      <a:pt x="559" y="57"/>
                    </a:lnTo>
                    <a:lnTo>
                      <a:pt x="589" y="43"/>
                    </a:lnTo>
                    <a:lnTo>
                      <a:pt x="620" y="30"/>
                    </a:lnTo>
                    <a:lnTo>
                      <a:pt x="655" y="19"/>
                    </a:lnTo>
                    <a:lnTo>
                      <a:pt x="690" y="10"/>
                    </a:lnTo>
                    <a:lnTo>
                      <a:pt x="728" y="3"/>
                    </a:lnTo>
                    <a:lnTo>
                      <a:pt x="767" y="0"/>
                    </a:lnTo>
                    <a:lnTo>
                      <a:pt x="80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80" name="Freeform 23"/>
              <p:cNvSpPr>
                <a:spLocks noEditPoints="1"/>
              </p:cNvSpPr>
              <p:nvPr/>
            </p:nvSpPr>
            <p:spPr bwMode="auto">
              <a:xfrm>
                <a:off x="2664" y="4250"/>
                <a:ext cx="83" cy="27"/>
              </a:xfrm>
              <a:custGeom>
                <a:avLst/>
                <a:gdLst>
                  <a:gd name="T0" fmla="*/ 613 w 916"/>
                  <a:gd name="T1" fmla="*/ 78 h 300"/>
                  <a:gd name="T2" fmla="*/ 561 w 916"/>
                  <a:gd name="T3" fmla="*/ 109 h 300"/>
                  <a:gd name="T4" fmla="*/ 554 w 916"/>
                  <a:gd name="T5" fmla="*/ 165 h 300"/>
                  <a:gd name="T6" fmla="*/ 579 w 916"/>
                  <a:gd name="T7" fmla="*/ 210 h 300"/>
                  <a:gd name="T8" fmla="*/ 665 w 916"/>
                  <a:gd name="T9" fmla="*/ 229 h 300"/>
                  <a:gd name="T10" fmla="*/ 787 w 916"/>
                  <a:gd name="T11" fmla="*/ 223 h 300"/>
                  <a:gd name="T12" fmla="*/ 839 w 916"/>
                  <a:gd name="T13" fmla="*/ 191 h 300"/>
                  <a:gd name="T14" fmla="*/ 846 w 916"/>
                  <a:gd name="T15" fmla="*/ 135 h 300"/>
                  <a:gd name="T16" fmla="*/ 820 w 916"/>
                  <a:gd name="T17" fmla="*/ 90 h 300"/>
                  <a:gd name="T18" fmla="*/ 734 w 916"/>
                  <a:gd name="T19" fmla="*/ 72 h 300"/>
                  <a:gd name="T20" fmla="*/ 153 w 916"/>
                  <a:gd name="T21" fmla="*/ 74 h 300"/>
                  <a:gd name="T22" fmla="*/ 85 w 916"/>
                  <a:gd name="T23" fmla="*/ 99 h 300"/>
                  <a:gd name="T24" fmla="*/ 70 w 916"/>
                  <a:gd name="T25" fmla="*/ 150 h 300"/>
                  <a:gd name="T26" fmla="*/ 85 w 916"/>
                  <a:gd name="T27" fmla="*/ 201 h 300"/>
                  <a:gd name="T28" fmla="*/ 153 w 916"/>
                  <a:gd name="T29" fmla="*/ 227 h 300"/>
                  <a:gd name="T30" fmla="*/ 280 w 916"/>
                  <a:gd name="T31" fmla="*/ 227 h 300"/>
                  <a:gd name="T32" fmla="*/ 348 w 916"/>
                  <a:gd name="T33" fmla="*/ 201 h 300"/>
                  <a:gd name="T34" fmla="*/ 363 w 916"/>
                  <a:gd name="T35" fmla="*/ 150 h 300"/>
                  <a:gd name="T36" fmla="*/ 348 w 916"/>
                  <a:gd name="T37" fmla="*/ 99 h 300"/>
                  <a:gd name="T38" fmla="*/ 280 w 916"/>
                  <a:gd name="T39" fmla="*/ 74 h 300"/>
                  <a:gd name="T40" fmla="*/ 234 w 916"/>
                  <a:gd name="T41" fmla="*/ 0 h 300"/>
                  <a:gd name="T42" fmla="*/ 321 w 916"/>
                  <a:gd name="T43" fmla="*/ 9 h 300"/>
                  <a:gd name="T44" fmla="*/ 400 w 916"/>
                  <a:gd name="T45" fmla="*/ 53 h 300"/>
                  <a:gd name="T46" fmla="*/ 574 w 916"/>
                  <a:gd name="T47" fmla="*/ 17 h 300"/>
                  <a:gd name="T48" fmla="*/ 662 w 916"/>
                  <a:gd name="T49" fmla="*/ 1 h 300"/>
                  <a:gd name="T50" fmla="*/ 732 w 916"/>
                  <a:gd name="T51" fmla="*/ 0 h 300"/>
                  <a:gd name="T52" fmla="*/ 806 w 916"/>
                  <a:gd name="T53" fmla="*/ 10 h 300"/>
                  <a:gd name="T54" fmla="*/ 875 w 916"/>
                  <a:gd name="T55" fmla="*/ 45 h 300"/>
                  <a:gd name="T56" fmla="*/ 914 w 916"/>
                  <a:gd name="T57" fmla="*/ 123 h 300"/>
                  <a:gd name="T58" fmla="*/ 900 w 916"/>
                  <a:gd name="T59" fmla="*/ 223 h 300"/>
                  <a:gd name="T60" fmla="*/ 843 w 916"/>
                  <a:gd name="T61" fmla="*/ 277 h 300"/>
                  <a:gd name="T62" fmla="*/ 768 w 916"/>
                  <a:gd name="T63" fmla="*/ 297 h 300"/>
                  <a:gd name="T64" fmla="*/ 699 w 916"/>
                  <a:gd name="T65" fmla="*/ 300 h 300"/>
                  <a:gd name="T66" fmla="*/ 632 w 916"/>
                  <a:gd name="T67" fmla="*/ 297 h 300"/>
                  <a:gd name="T68" fmla="*/ 557 w 916"/>
                  <a:gd name="T69" fmla="*/ 277 h 300"/>
                  <a:gd name="T70" fmla="*/ 500 w 916"/>
                  <a:gd name="T71" fmla="*/ 224 h 300"/>
                  <a:gd name="T72" fmla="*/ 485 w 916"/>
                  <a:gd name="T73" fmla="*/ 137 h 300"/>
                  <a:gd name="T74" fmla="*/ 432 w 916"/>
                  <a:gd name="T75" fmla="*/ 150 h 300"/>
                  <a:gd name="T76" fmla="*/ 405 w 916"/>
                  <a:gd name="T77" fmla="*/ 241 h 300"/>
                  <a:gd name="T78" fmla="*/ 342 w 916"/>
                  <a:gd name="T79" fmla="*/ 284 h 300"/>
                  <a:gd name="T80" fmla="*/ 266 w 916"/>
                  <a:gd name="T81" fmla="*/ 298 h 300"/>
                  <a:gd name="T82" fmla="*/ 201 w 916"/>
                  <a:gd name="T83" fmla="*/ 299 h 300"/>
                  <a:gd name="T84" fmla="*/ 129 w 916"/>
                  <a:gd name="T85" fmla="*/ 294 h 300"/>
                  <a:gd name="T86" fmla="*/ 57 w 916"/>
                  <a:gd name="T87" fmla="*/ 267 h 300"/>
                  <a:gd name="T88" fmla="*/ 7 w 916"/>
                  <a:gd name="T89" fmla="*/ 202 h 300"/>
                  <a:gd name="T90" fmla="*/ 7 w 916"/>
                  <a:gd name="T91" fmla="*/ 98 h 300"/>
                  <a:gd name="T92" fmla="*/ 57 w 916"/>
                  <a:gd name="T93" fmla="*/ 33 h 300"/>
                  <a:gd name="T94" fmla="*/ 129 w 916"/>
                  <a:gd name="T95" fmla="*/ 6 h 300"/>
                  <a:gd name="T96" fmla="*/ 201 w 916"/>
                  <a:gd name="T97" fmla="*/ 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16" h="300">
                    <a:moveTo>
                      <a:pt x="699" y="71"/>
                    </a:moveTo>
                    <a:lnTo>
                      <a:pt x="665" y="72"/>
                    </a:lnTo>
                    <a:lnTo>
                      <a:pt x="636" y="74"/>
                    </a:lnTo>
                    <a:lnTo>
                      <a:pt x="613" y="78"/>
                    </a:lnTo>
                    <a:lnTo>
                      <a:pt x="594" y="83"/>
                    </a:lnTo>
                    <a:lnTo>
                      <a:pt x="579" y="90"/>
                    </a:lnTo>
                    <a:lnTo>
                      <a:pt x="569" y="99"/>
                    </a:lnTo>
                    <a:lnTo>
                      <a:pt x="561" y="109"/>
                    </a:lnTo>
                    <a:lnTo>
                      <a:pt x="556" y="122"/>
                    </a:lnTo>
                    <a:lnTo>
                      <a:pt x="554" y="135"/>
                    </a:lnTo>
                    <a:lnTo>
                      <a:pt x="553" y="150"/>
                    </a:lnTo>
                    <a:lnTo>
                      <a:pt x="554" y="165"/>
                    </a:lnTo>
                    <a:lnTo>
                      <a:pt x="556" y="179"/>
                    </a:lnTo>
                    <a:lnTo>
                      <a:pt x="561" y="191"/>
                    </a:lnTo>
                    <a:lnTo>
                      <a:pt x="569" y="201"/>
                    </a:lnTo>
                    <a:lnTo>
                      <a:pt x="579" y="210"/>
                    </a:lnTo>
                    <a:lnTo>
                      <a:pt x="594" y="216"/>
                    </a:lnTo>
                    <a:lnTo>
                      <a:pt x="613" y="223"/>
                    </a:lnTo>
                    <a:lnTo>
                      <a:pt x="636" y="227"/>
                    </a:lnTo>
                    <a:lnTo>
                      <a:pt x="665" y="229"/>
                    </a:lnTo>
                    <a:lnTo>
                      <a:pt x="699" y="230"/>
                    </a:lnTo>
                    <a:lnTo>
                      <a:pt x="734" y="229"/>
                    </a:lnTo>
                    <a:lnTo>
                      <a:pt x="763" y="227"/>
                    </a:lnTo>
                    <a:lnTo>
                      <a:pt x="787" y="223"/>
                    </a:lnTo>
                    <a:lnTo>
                      <a:pt x="805" y="216"/>
                    </a:lnTo>
                    <a:lnTo>
                      <a:pt x="820" y="210"/>
                    </a:lnTo>
                    <a:lnTo>
                      <a:pt x="831" y="201"/>
                    </a:lnTo>
                    <a:lnTo>
                      <a:pt x="839" y="191"/>
                    </a:lnTo>
                    <a:lnTo>
                      <a:pt x="843" y="179"/>
                    </a:lnTo>
                    <a:lnTo>
                      <a:pt x="846" y="165"/>
                    </a:lnTo>
                    <a:lnTo>
                      <a:pt x="847" y="150"/>
                    </a:lnTo>
                    <a:lnTo>
                      <a:pt x="846" y="135"/>
                    </a:lnTo>
                    <a:lnTo>
                      <a:pt x="843" y="122"/>
                    </a:lnTo>
                    <a:lnTo>
                      <a:pt x="839" y="109"/>
                    </a:lnTo>
                    <a:lnTo>
                      <a:pt x="831" y="99"/>
                    </a:lnTo>
                    <a:lnTo>
                      <a:pt x="820" y="90"/>
                    </a:lnTo>
                    <a:lnTo>
                      <a:pt x="805" y="83"/>
                    </a:lnTo>
                    <a:lnTo>
                      <a:pt x="787" y="78"/>
                    </a:lnTo>
                    <a:lnTo>
                      <a:pt x="763" y="74"/>
                    </a:lnTo>
                    <a:lnTo>
                      <a:pt x="734" y="72"/>
                    </a:lnTo>
                    <a:lnTo>
                      <a:pt x="699" y="71"/>
                    </a:lnTo>
                    <a:close/>
                    <a:moveTo>
                      <a:pt x="216" y="71"/>
                    </a:moveTo>
                    <a:lnTo>
                      <a:pt x="182" y="72"/>
                    </a:lnTo>
                    <a:lnTo>
                      <a:pt x="153" y="74"/>
                    </a:lnTo>
                    <a:lnTo>
                      <a:pt x="130" y="78"/>
                    </a:lnTo>
                    <a:lnTo>
                      <a:pt x="111" y="83"/>
                    </a:lnTo>
                    <a:lnTo>
                      <a:pt x="96" y="90"/>
                    </a:lnTo>
                    <a:lnTo>
                      <a:pt x="85" y="99"/>
                    </a:lnTo>
                    <a:lnTo>
                      <a:pt x="78" y="109"/>
                    </a:lnTo>
                    <a:lnTo>
                      <a:pt x="73" y="122"/>
                    </a:lnTo>
                    <a:lnTo>
                      <a:pt x="70" y="135"/>
                    </a:lnTo>
                    <a:lnTo>
                      <a:pt x="70" y="150"/>
                    </a:lnTo>
                    <a:lnTo>
                      <a:pt x="70" y="165"/>
                    </a:lnTo>
                    <a:lnTo>
                      <a:pt x="73" y="179"/>
                    </a:lnTo>
                    <a:lnTo>
                      <a:pt x="78" y="191"/>
                    </a:lnTo>
                    <a:lnTo>
                      <a:pt x="85" y="201"/>
                    </a:lnTo>
                    <a:lnTo>
                      <a:pt x="96" y="210"/>
                    </a:lnTo>
                    <a:lnTo>
                      <a:pt x="111" y="216"/>
                    </a:lnTo>
                    <a:lnTo>
                      <a:pt x="130" y="223"/>
                    </a:lnTo>
                    <a:lnTo>
                      <a:pt x="153" y="227"/>
                    </a:lnTo>
                    <a:lnTo>
                      <a:pt x="182" y="229"/>
                    </a:lnTo>
                    <a:lnTo>
                      <a:pt x="216" y="230"/>
                    </a:lnTo>
                    <a:lnTo>
                      <a:pt x="250" y="229"/>
                    </a:lnTo>
                    <a:lnTo>
                      <a:pt x="280" y="227"/>
                    </a:lnTo>
                    <a:lnTo>
                      <a:pt x="304" y="223"/>
                    </a:lnTo>
                    <a:lnTo>
                      <a:pt x="322" y="216"/>
                    </a:lnTo>
                    <a:lnTo>
                      <a:pt x="337" y="210"/>
                    </a:lnTo>
                    <a:lnTo>
                      <a:pt x="348" y="201"/>
                    </a:lnTo>
                    <a:lnTo>
                      <a:pt x="355" y="191"/>
                    </a:lnTo>
                    <a:lnTo>
                      <a:pt x="360" y="179"/>
                    </a:lnTo>
                    <a:lnTo>
                      <a:pt x="363" y="165"/>
                    </a:lnTo>
                    <a:lnTo>
                      <a:pt x="363" y="150"/>
                    </a:lnTo>
                    <a:lnTo>
                      <a:pt x="363" y="135"/>
                    </a:lnTo>
                    <a:lnTo>
                      <a:pt x="360" y="122"/>
                    </a:lnTo>
                    <a:lnTo>
                      <a:pt x="355" y="109"/>
                    </a:lnTo>
                    <a:lnTo>
                      <a:pt x="348" y="99"/>
                    </a:lnTo>
                    <a:lnTo>
                      <a:pt x="337" y="90"/>
                    </a:lnTo>
                    <a:lnTo>
                      <a:pt x="322" y="83"/>
                    </a:lnTo>
                    <a:lnTo>
                      <a:pt x="304" y="78"/>
                    </a:lnTo>
                    <a:lnTo>
                      <a:pt x="280" y="74"/>
                    </a:lnTo>
                    <a:lnTo>
                      <a:pt x="250" y="72"/>
                    </a:lnTo>
                    <a:lnTo>
                      <a:pt x="216" y="71"/>
                    </a:lnTo>
                    <a:close/>
                    <a:moveTo>
                      <a:pt x="216" y="0"/>
                    </a:moveTo>
                    <a:lnTo>
                      <a:pt x="234" y="0"/>
                    </a:lnTo>
                    <a:lnTo>
                      <a:pt x="254" y="1"/>
                    </a:lnTo>
                    <a:lnTo>
                      <a:pt x="276" y="2"/>
                    </a:lnTo>
                    <a:lnTo>
                      <a:pt x="298" y="5"/>
                    </a:lnTo>
                    <a:lnTo>
                      <a:pt x="321" y="9"/>
                    </a:lnTo>
                    <a:lnTo>
                      <a:pt x="343" y="17"/>
                    </a:lnTo>
                    <a:lnTo>
                      <a:pt x="364" y="26"/>
                    </a:lnTo>
                    <a:lnTo>
                      <a:pt x="383" y="37"/>
                    </a:lnTo>
                    <a:lnTo>
                      <a:pt x="400" y="53"/>
                    </a:lnTo>
                    <a:lnTo>
                      <a:pt x="516" y="53"/>
                    </a:lnTo>
                    <a:lnTo>
                      <a:pt x="533" y="37"/>
                    </a:lnTo>
                    <a:lnTo>
                      <a:pt x="553" y="26"/>
                    </a:lnTo>
                    <a:lnTo>
                      <a:pt x="574" y="17"/>
                    </a:lnTo>
                    <a:lnTo>
                      <a:pt x="596" y="9"/>
                    </a:lnTo>
                    <a:lnTo>
                      <a:pt x="618" y="5"/>
                    </a:lnTo>
                    <a:lnTo>
                      <a:pt x="640" y="2"/>
                    </a:lnTo>
                    <a:lnTo>
                      <a:pt x="662" y="1"/>
                    </a:lnTo>
                    <a:lnTo>
                      <a:pt x="682" y="0"/>
                    </a:lnTo>
                    <a:lnTo>
                      <a:pt x="699" y="0"/>
                    </a:lnTo>
                    <a:lnTo>
                      <a:pt x="715" y="0"/>
                    </a:lnTo>
                    <a:lnTo>
                      <a:pt x="732" y="0"/>
                    </a:lnTo>
                    <a:lnTo>
                      <a:pt x="749" y="1"/>
                    </a:lnTo>
                    <a:lnTo>
                      <a:pt x="768" y="3"/>
                    </a:lnTo>
                    <a:lnTo>
                      <a:pt x="787" y="6"/>
                    </a:lnTo>
                    <a:lnTo>
                      <a:pt x="806" y="10"/>
                    </a:lnTo>
                    <a:lnTo>
                      <a:pt x="825" y="16"/>
                    </a:lnTo>
                    <a:lnTo>
                      <a:pt x="843" y="24"/>
                    </a:lnTo>
                    <a:lnTo>
                      <a:pt x="860" y="33"/>
                    </a:lnTo>
                    <a:lnTo>
                      <a:pt x="875" y="45"/>
                    </a:lnTo>
                    <a:lnTo>
                      <a:pt x="889" y="59"/>
                    </a:lnTo>
                    <a:lnTo>
                      <a:pt x="900" y="77"/>
                    </a:lnTo>
                    <a:lnTo>
                      <a:pt x="908" y="98"/>
                    </a:lnTo>
                    <a:lnTo>
                      <a:pt x="914" y="123"/>
                    </a:lnTo>
                    <a:lnTo>
                      <a:pt x="916" y="150"/>
                    </a:lnTo>
                    <a:lnTo>
                      <a:pt x="914" y="178"/>
                    </a:lnTo>
                    <a:lnTo>
                      <a:pt x="908" y="202"/>
                    </a:lnTo>
                    <a:lnTo>
                      <a:pt x="900" y="223"/>
                    </a:lnTo>
                    <a:lnTo>
                      <a:pt x="889" y="241"/>
                    </a:lnTo>
                    <a:lnTo>
                      <a:pt x="875" y="255"/>
                    </a:lnTo>
                    <a:lnTo>
                      <a:pt x="860" y="267"/>
                    </a:lnTo>
                    <a:lnTo>
                      <a:pt x="843" y="277"/>
                    </a:lnTo>
                    <a:lnTo>
                      <a:pt x="825" y="285"/>
                    </a:lnTo>
                    <a:lnTo>
                      <a:pt x="806" y="290"/>
                    </a:lnTo>
                    <a:lnTo>
                      <a:pt x="787" y="294"/>
                    </a:lnTo>
                    <a:lnTo>
                      <a:pt x="768" y="297"/>
                    </a:lnTo>
                    <a:lnTo>
                      <a:pt x="749" y="298"/>
                    </a:lnTo>
                    <a:lnTo>
                      <a:pt x="732" y="299"/>
                    </a:lnTo>
                    <a:lnTo>
                      <a:pt x="715" y="299"/>
                    </a:lnTo>
                    <a:lnTo>
                      <a:pt x="699" y="300"/>
                    </a:lnTo>
                    <a:lnTo>
                      <a:pt x="685" y="299"/>
                    </a:lnTo>
                    <a:lnTo>
                      <a:pt x="668" y="299"/>
                    </a:lnTo>
                    <a:lnTo>
                      <a:pt x="650" y="298"/>
                    </a:lnTo>
                    <a:lnTo>
                      <a:pt x="632" y="297"/>
                    </a:lnTo>
                    <a:lnTo>
                      <a:pt x="613" y="294"/>
                    </a:lnTo>
                    <a:lnTo>
                      <a:pt x="593" y="290"/>
                    </a:lnTo>
                    <a:lnTo>
                      <a:pt x="575" y="285"/>
                    </a:lnTo>
                    <a:lnTo>
                      <a:pt x="557" y="277"/>
                    </a:lnTo>
                    <a:lnTo>
                      <a:pt x="540" y="267"/>
                    </a:lnTo>
                    <a:lnTo>
                      <a:pt x="524" y="255"/>
                    </a:lnTo>
                    <a:lnTo>
                      <a:pt x="511" y="241"/>
                    </a:lnTo>
                    <a:lnTo>
                      <a:pt x="500" y="224"/>
                    </a:lnTo>
                    <a:lnTo>
                      <a:pt x="491" y="202"/>
                    </a:lnTo>
                    <a:lnTo>
                      <a:pt x="486" y="179"/>
                    </a:lnTo>
                    <a:lnTo>
                      <a:pt x="484" y="150"/>
                    </a:lnTo>
                    <a:lnTo>
                      <a:pt x="485" y="137"/>
                    </a:lnTo>
                    <a:lnTo>
                      <a:pt x="486" y="125"/>
                    </a:lnTo>
                    <a:lnTo>
                      <a:pt x="430" y="125"/>
                    </a:lnTo>
                    <a:lnTo>
                      <a:pt x="432" y="137"/>
                    </a:lnTo>
                    <a:lnTo>
                      <a:pt x="432" y="150"/>
                    </a:lnTo>
                    <a:lnTo>
                      <a:pt x="430" y="179"/>
                    </a:lnTo>
                    <a:lnTo>
                      <a:pt x="425" y="202"/>
                    </a:lnTo>
                    <a:lnTo>
                      <a:pt x="416" y="224"/>
                    </a:lnTo>
                    <a:lnTo>
                      <a:pt x="405" y="241"/>
                    </a:lnTo>
                    <a:lnTo>
                      <a:pt x="392" y="255"/>
                    </a:lnTo>
                    <a:lnTo>
                      <a:pt x="377" y="267"/>
                    </a:lnTo>
                    <a:lnTo>
                      <a:pt x="360" y="277"/>
                    </a:lnTo>
                    <a:lnTo>
                      <a:pt x="342" y="284"/>
                    </a:lnTo>
                    <a:lnTo>
                      <a:pt x="323" y="290"/>
                    </a:lnTo>
                    <a:lnTo>
                      <a:pt x="304" y="294"/>
                    </a:lnTo>
                    <a:lnTo>
                      <a:pt x="285" y="296"/>
                    </a:lnTo>
                    <a:lnTo>
                      <a:pt x="266" y="298"/>
                    </a:lnTo>
                    <a:lnTo>
                      <a:pt x="248" y="299"/>
                    </a:lnTo>
                    <a:lnTo>
                      <a:pt x="231" y="299"/>
                    </a:lnTo>
                    <a:lnTo>
                      <a:pt x="216" y="299"/>
                    </a:lnTo>
                    <a:lnTo>
                      <a:pt x="201" y="299"/>
                    </a:lnTo>
                    <a:lnTo>
                      <a:pt x="185" y="299"/>
                    </a:lnTo>
                    <a:lnTo>
                      <a:pt x="167" y="298"/>
                    </a:lnTo>
                    <a:lnTo>
                      <a:pt x="148" y="296"/>
                    </a:lnTo>
                    <a:lnTo>
                      <a:pt x="129" y="294"/>
                    </a:lnTo>
                    <a:lnTo>
                      <a:pt x="110" y="290"/>
                    </a:lnTo>
                    <a:lnTo>
                      <a:pt x="91" y="284"/>
                    </a:lnTo>
                    <a:lnTo>
                      <a:pt x="73" y="277"/>
                    </a:lnTo>
                    <a:lnTo>
                      <a:pt x="57" y="267"/>
                    </a:lnTo>
                    <a:lnTo>
                      <a:pt x="41" y="255"/>
                    </a:lnTo>
                    <a:lnTo>
                      <a:pt x="27" y="240"/>
                    </a:lnTo>
                    <a:lnTo>
                      <a:pt x="16" y="223"/>
                    </a:lnTo>
                    <a:lnTo>
                      <a:pt x="7" y="202"/>
                    </a:lnTo>
                    <a:lnTo>
                      <a:pt x="2" y="178"/>
                    </a:lnTo>
                    <a:lnTo>
                      <a:pt x="0" y="150"/>
                    </a:lnTo>
                    <a:lnTo>
                      <a:pt x="2" y="122"/>
                    </a:lnTo>
                    <a:lnTo>
                      <a:pt x="7" y="98"/>
                    </a:lnTo>
                    <a:lnTo>
                      <a:pt x="16" y="77"/>
                    </a:lnTo>
                    <a:lnTo>
                      <a:pt x="27" y="59"/>
                    </a:lnTo>
                    <a:lnTo>
                      <a:pt x="41" y="45"/>
                    </a:lnTo>
                    <a:lnTo>
                      <a:pt x="57" y="33"/>
                    </a:lnTo>
                    <a:lnTo>
                      <a:pt x="73" y="23"/>
                    </a:lnTo>
                    <a:lnTo>
                      <a:pt x="91" y="16"/>
                    </a:lnTo>
                    <a:lnTo>
                      <a:pt x="110" y="10"/>
                    </a:lnTo>
                    <a:lnTo>
                      <a:pt x="129" y="6"/>
                    </a:lnTo>
                    <a:lnTo>
                      <a:pt x="148" y="3"/>
                    </a:lnTo>
                    <a:lnTo>
                      <a:pt x="167" y="1"/>
                    </a:lnTo>
                    <a:lnTo>
                      <a:pt x="185" y="0"/>
                    </a:lnTo>
                    <a:lnTo>
                      <a:pt x="201" y="0"/>
                    </a:lnTo>
                    <a:lnTo>
                      <a:pt x="2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81" name="Freeform 24"/>
              <p:cNvSpPr>
                <a:spLocks noEditPoints="1"/>
              </p:cNvSpPr>
              <p:nvPr/>
            </p:nvSpPr>
            <p:spPr bwMode="auto">
              <a:xfrm>
                <a:off x="2597" y="4335"/>
                <a:ext cx="217" cy="124"/>
              </a:xfrm>
              <a:custGeom>
                <a:avLst/>
                <a:gdLst>
                  <a:gd name="T0" fmla="*/ 1796 w 2393"/>
                  <a:gd name="T1" fmla="*/ 704 h 1360"/>
                  <a:gd name="T2" fmla="*/ 1761 w 2393"/>
                  <a:gd name="T3" fmla="*/ 720 h 1360"/>
                  <a:gd name="T4" fmla="*/ 1590 w 2393"/>
                  <a:gd name="T5" fmla="*/ 904 h 1360"/>
                  <a:gd name="T6" fmla="*/ 1882 w 2393"/>
                  <a:gd name="T7" fmla="*/ 733 h 1360"/>
                  <a:gd name="T8" fmla="*/ 1851 w 2393"/>
                  <a:gd name="T9" fmla="*/ 709 h 1360"/>
                  <a:gd name="T10" fmla="*/ 1814 w 2393"/>
                  <a:gd name="T11" fmla="*/ 702 h 1360"/>
                  <a:gd name="T12" fmla="*/ 1831 w 2393"/>
                  <a:gd name="T13" fmla="*/ 20 h 1360"/>
                  <a:gd name="T14" fmla="*/ 1950 w 2393"/>
                  <a:gd name="T15" fmla="*/ 61 h 1360"/>
                  <a:gd name="T16" fmla="*/ 2057 w 2393"/>
                  <a:gd name="T17" fmla="*/ 121 h 1360"/>
                  <a:gd name="T18" fmla="*/ 2154 w 2393"/>
                  <a:gd name="T19" fmla="*/ 196 h 1360"/>
                  <a:gd name="T20" fmla="*/ 2235 w 2393"/>
                  <a:gd name="T21" fmla="*/ 286 h 1360"/>
                  <a:gd name="T22" fmla="*/ 2301 w 2393"/>
                  <a:gd name="T23" fmla="*/ 388 h 1360"/>
                  <a:gd name="T24" fmla="*/ 2352 w 2393"/>
                  <a:gd name="T25" fmla="*/ 501 h 1360"/>
                  <a:gd name="T26" fmla="*/ 2382 w 2393"/>
                  <a:gd name="T27" fmla="*/ 622 h 1360"/>
                  <a:gd name="T28" fmla="*/ 2393 w 2393"/>
                  <a:gd name="T29" fmla="*/ 748 h 1360"/>
                  <a:gd name="T30" fmla="*/ 2390 w 2393"/>
                  <a:gd name="T31" fmla="*/ 1230 h 1360"/>
                  <a:gd name="T32" fmla="*/ 2370 w 2393"/>
                  <a:gd name="T33" fmla="*/ 1282 h 1360"/>
                  <a:gd name="T34" fmla="*/ 2335 w 2393"/>
                  <a:gd name="T35" fmla="*/ 1324 h 1360"/>
                  <a:gd name="T36" fmla="*/ 2286 w 2393"/>
                  <a:gd name="T37" fmla="*/ 1351 h 1360"/>
                  <a:gd name="T38" fmla="*/ 2230 w 2393"/>
                  <a:gd name="T39" fmla="*/ 1360 h 1360"/>
                  <a:gd name="T40" fmla="*/ 129 w 2393"/>
                  <a:gd name="T41" fmla="*/ 1358 h 1360"/>
                  <a:gd name="T42" fmla="*/ 77 w 2393"/>
                  <a:gd name="T43" fmla="*/ 1339 h 1360"/>
                  <a:gd name="T44" fmla="*/ 36 w 2393"/>
                  <a:gd name="T45" fmla="*/ 1304 h 1360"/>
                  <a:gd name="T46" fmla="*/ 10 w 2393"/>
                  <a:gd name="T47" fmla="*/ 1256 h 1360"/>
                  <a:gd name="T48" fmla="*/ 0 w 2393"/>
                  <a:gd name="T49" fmla="*/ 1200 h 1360"/>
                  <a:gd name="T50" fmla="*/ 3 w 2393"/>
                  <a:gd name="T51" fmla="*/ 684 h 1360"/>
                  <a:gd name="T52" fmla="*/ 23 w 2393"/>
                  <a:gd name="T53" fmla="*/ 561 h 1360"/>
                  <a:gd name="T54" fmla="*/ 63 w 2393"/>
                  <a:gd name="T55" fmla="*/ 443 h 1360"/>
                  <a:gd name="T56" fmla="*/ 122 w 2393"/>
                  <a:gd name="T57" fmla="*/ 336 h 1360"/>
                  <a:gd name="T58" fmla="*/ 195 w 2393"/>
                  <a:gd name="T59" fmla="*/ 240 h 1360"/>
                  <a:gd name="T60" fmla="*/ 283 w 2393"/>
                  <a:gd name="T61" fmla="*/ 157 h 1360"/>
                  <a:gd name="T62" fmla="*/ 385 w 2393"/>
                  <a:gd name="T63" fmla="*/ 89 h 1360"/>
                  <a:gd name="T64" fmla="*/ 498 w 2393"/>
                  <a:gd name="T65" fmla="*/ 38 h 1360"/>
                  <a:gd name="T66" fmla="*/ 640 w 2393"/>
                  <a:gd name="T67" fmla="*/ 0 h 1360"/>
                  <a:gd name="T68" fmla="*/ 1748 w 2393"/>
                  <a:gd name="T69" fmla="*/ 0 h 1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393" h="1360">
                    <a:moveTo>
                      <a:pt x="1814" y="702"/>
                    </a:moveTo>
                    <a:lnTo>
                      <a:pt x="1796" y="704"/>
                    </a:lnTo>
                    <a:lnTo>
                      <a:pt x="1778" y="709"/>
                    </a:lnTo>
                    <a:lnTo>
                      <a:pt x="1761" y="720"/>
                    </a:lnTo>
                    <a:lnTo>
                      <a:pt x="1746" y="733"/>
                    </a:lnTo>
                    <a:lnTo>
                      <a:pt x="1590" y="904"/>
                    </a:lnTo>
                    <a:lnTo>
                      <a:pt x="2038" y="904"/>
                    </a:lnTo>
                    <a:lnTo>
                      <a:pt x="1882" y="733"/>
                    </a:lnTo>
                    <a:lnTo>
                      <a:pt x="1867" y="719"/>
                    </a:lnTo>
                    <a:lnTo>
                      <a:pt x="1851" y="709"/>
                    </a:lnTo>
                    <a:lnTo>
                      <a:pt x="1833" y="703"/>
                    </a:lnTo>
                    <a:lnTo>
                      <a:pt x="1814" y="702"/>
                    </a:lnTo>
                    <a:close/>
                    <a:moveTo>
                      <a:pt x="1748" y="0"/>
                    </a:moveTo>
                    <a:lnTo>
                      <a:pt x="1831" y="20"/>
                    </a:lnTo>
                    <a:lnTo>
                      <a:pt x="1892" y="38"/>
                    </a:lnTo>
                    <a:lnTo>
                      <a:pt x="1950" y="61"/>
                    </a:lnTo>
                    <a:lnTo>
                      <a:pt x="2005" y="88"/>
                    </a:lnTo>
                    <a:lnTo>
                      <a:pt x="2057" y="121"/>
                    </a:lnTo>
                    <a:lnTo>
                      <a:pt x="2107" y="157"/>
                    </a:lnTo>
                    <a:lnTo>
                      <a:pt x="2154" y="196"/>
                    </a:lnTo>
                    <a:lnTo>
                      <a:pt x="2196" y="239"/>
                    </a:lnTo>
                    <a:lnTo>
                      <a:pt x="2235" y="286"/>
                    </a:lnTo>
                    <a:lnTo>
                      <a:pt x="2270" y="336"/>
                    </a:lnTo>
                    <a:lnTo>
                      <a:pt x="2301" y="388"/>
                    </a:lnTo>
                    <a:lnTo>
                      <a:pt x="2328" y="443"/>
                    </a:lnTo>
                    <a:lnTo>
                      <a:pt x="2352" y="501"/>
                    </a:lnTo>
                    <a:lnTo>
                      <a:pt x="2369" y="561"/>
                    </a:lnTo>
                    <a:lnTo>
                      <a:pt x="2382" y="622"/>
                    </a:lnTo>
                    <a:lnTo>
                      <a:pt x="2390" y="684"/>
                    </a:lnTo>
                    <a:lnTo>
                      <a:pt x="2393" y="748"/>
                    </a:lnTo>
                    <a:lnTo>
                      <a:pt x="2393" y="1200"/>
                    </a:lnTo>
                    <a:lnTo>
                      <a:pt x="2390" y="1230"/>
                    </a:lnTo>
                    <a:lnTo>
                      <a:pt x="2383" y="1256"/>
                    </a:lnTo>
                    <a:lnTo>
                      <a:pt x="2370" y="1282"/>
                    </a:lnTo>
                    <a:lnTo>
                      <a:pt x="2354" y="1304"/>
                    </a:lnTo>
                    <a:lnTo>
                      <a:pt x="2335" y="1324"/>
                    </a:lnTo>
                    <a:lnTo>
                      <a:pt x="2311" y="1339"/>
                    </a:lnTo>
                    <a:lnTo>
                      <a:pt x="2286" y="1351"/>
                    </a:lnTo>
                    <a:lnTo>
                      <a:pt x="2259" y="1358"/>
                    </a:lnTo>
                    <a:lnTo>
                      <a:pt x="2230" y="1360"/>
                    </a:lnTo>
                    <a:lnTo>
                      <a:pt x="157" y="1360"/>
                    </a:lnTo>
                    <a:lnTo>
                      <a:pt x="129" y="1358"/>
                    </a:lnTo>
                    <a:lnTo>
                      <a:pt x="101" y="1351"/>
                    </a:lnTo>
                    <a:lnTo>
                      <a:pt x="77" y="1339"/>
                    </a:lnTo>
                    <a:lnTo>
                      <a:pt x="55" y="1324"/>
                    </a:lnTo>
                    <a:lnTo>
                      <a:pt x="36" y="1304"/>
                    </a:lnTo>
                    <a:lnTo>
                      <a:pt x="21" y="1282"/>
                    </a:lnTo>
                    <a:lnTo>
                      <a:pt x="10" y="1256"/>
                    </a:lnTo>
                    <a:lnTo>
                      <a:pt x="3" y="1230"/>
                    </a:lnTo>
                    <a:lnTo>
                      <a:pt x="0" y="1200"/>
                    </a:lnTo>
                    <a:lnTo>
                      <a:pt x="0" y="748"/>
                    </a:lnTo>
                    <a:lnTo>
                      <a:pt x="3" y="684"/>
                    </a:lnTo>
                    <a:lnTo>
                      <a:pt x="11" y="622"/>
                    </a:lnTo>
                    <a:lnTo>
                      <a:pt x="23" y="561"/>
                    </a:lnTo>
                    <a:lnTo>
                      <a:pt x="41" y="501"/>
                    </a:lnTo>
                    <a:lnTo>
                      <a:pt x="63" y="443"/>
                    </a:lnTo>
                    <a:lnTo>
                      <a:pt x="90" y="389"/>
                    </a:lnTo>
                    <a:lnTo>
                      <a:pt x="122" y="336"/>
                    </a:lnTo>
                    <a:lnTo>
                      <a:pt x="156" y="286"/>
                    </a:lnTo>
                    <a:lnTo>
                      <a:pt x="195" y="240"/>
                    </a:lnTo>
                    <a:lnTo>
                      <a:pt x="237" y="196"/>
                    </a:lnTo>
                    <a:lnTo>
                      <a:pt x="283" y="157"/>
                    </a:lnTo>
                    <a:lnTo>
                      <a:pt x="332" y="121"/>
                    </a:lnTo>
                    <a:lnTo>
                      <a:pt x="385" y="89"/>
                    </a:lnTo>
                    <a:lnTo>
                      <a:pt x="440" y="62"/>
                    </a:lnTo>
                    <a:lnTo>
                      <a:pt x="498" y="38"/>
                    </a:lnTo>
                    <a:lnTo>
                      <a:pt x="559" y="20"/>
                    </a:lnTo>
                    <a:lnTo>
                      <a:pt x="640" y="0"/>
                    </a:lnTo>
                    <a:lnTo>
                      <a:pt x="1193" y="1280"/>
                    </a:lnTo>
                    <a:lnTo>
                      <a:pt x="174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82" name="Freeform 25"/>
              <p:cNvSpPr>
                <a:spLocks/>
              </p:cNvSpPr>
              <p:nvPr/>
            </p:nvSpPr>
            <p:spPr bwMode="auto">
              <a:xfrm>
                <a:off x="2689" y="4347"/>
                <a:ext cx="34" cy="83"/>
              </a:xfrm>
              <a:custGeom>
                <a:avLst/>
                <a:gdLst>
                  <a:gd name="T0" fmla="*/ 135 w 373"/>
                  <a:gd name="T1" fmla="*/ 0 h 915"/>
                  <a:gd name="T2" fmla="*/ 237 w 373"/>
                  <a:gd name="T3" fmla="*/ 0 h 915"/>
                  <a:gd name="T4" fmla="*/ 258 w 373"/>
                  <a:gd name="T5" fmla="*/ 2 h 915"/>
                  <a:gd name="T6" fmla="*/ 278 w 373"/>
                  <a:gd name="T7" fmla="*/ 9 h 915"/>
                  <a:gd name="T8" fmla="*/ 295 w 373"/>
                  <a:gd name="T9" fmla="*/ 21 h 915"/>
                  <a:gd name="T10" fmla="*/ 310 w 373"/>
                  <a:gd name="T11" fmla="*/ 36 h 915"/>
                  <a:gd name="T12" fmla="*/ 321 w 373"/>
                  <a:gd name="T13" fmla="*/ 53 h 915"/>
                  <a:gd name="T14" fmla="*/ 328 w 373"/>
                  <a:gd name="T15" fmla="*/ 74 h 915"/>
                  <a:gd name="T16" fmla="*/ 366 w 373"/>
                  <a:gd name="T17" fmla="*/ 234 h 915"/>
                  <a:gd name="T18" fmla="*/ 368 w 373"/>
                  <a:gd name="T19" fmla="*/ 257 h 915"/>
                  <a:gd name="T20" fmla="*/ 365 w 373"/>
                  <a:gd name="T21" fmla="*/ 281 h 915"/>
                  <a:gd name="T22" fmla="*/ 357 w 373"/>
                  <a:gd name="T23" fmla="*/ 301 h 915"/>
                  <a:gd name="T24" fmla="*/ 345 w 373"/>
                  <a:gd name="T25" fmla="*/ 319 h 915"/>
                  <a:gd name="T26" fmla="*/ 329 w 373"/>
                  <a:gd name="T27" fmla="*/ 334 h 915"/>
                  <a:gd name="T28" fmla="*/ 309 w 373"/>
                  <a:gd name="T29" fmla="*/ 345 h 915"/>
                  <a:gd name="T30" fmla="*/ 287 w 373"/>
                  <a:gd name="T31" fmla="*/ 351 h 915"/>
                  <a:gd name="T32" fmla="*/ 373 w 373"/>
                  <a:gd name="T33" fmla="*/ 438 h 915"/>
                  <a:gd name="T34" fmla="*/ 187 w 373"/>
                  <a:gd name="T35" fmla="*/ 915 h 915"/>
                  <a:gd name="T36" fmla="*/ 0 w 373"/>
                  <a:gd name="T37" fmla="*/ 438 h 915"/>
                  <a:gd name="T38" fmla="*/ 85 w 373"/>
                  <a:gd name="T39" fmla="*/ 351 h 915"/>
                  <a:gd name="T40" fmla="*/ 63 w 373"/>
                  <a:gd name="T41" fmla="*/ 345 h 915"/>
                  <a:gd name="T42" fmla="*/ 44 w 373"/>
                  <a:gd name="T43" fmla="*/ 334 h 915"/>
                  <a:gd name="T44" fmla="*/ 27 w 373"/>
                  <a:gd name="T45" fmla="*/ 319 h 915"/>
                  <a:gd name="T46" fmla="*/ 15 w 373"/>
                  <a:gd name="T47" fmla="*/ 301 h 915"/>
                  <a:gd name="T48" fmla="*/ 7 w 373"/>
                  <a:gd name="T49" fmla="*/ 281 h 915"/>
                  <a:gd name="T50" fmla="*/ 4 w 373"/>
                  <a:gd name="T51" fmla="*/ 257 h 915"/>
                  <a:gd name="T52" fmla="*/ 6 w 373"/>
                  <a:gd name="T53" fmla="*/ 234 h 915"/>
                  <a:gd name="T54" fmla="*/ 44 w 373"/>
                  <a:gd name="T55" fmla="*/ 74 h 915"/>
                  <a:gd name="T56" fmla="*/ 52 w 373"/>
                  <a:gd name="T57" fmla="*/ 53 h 915"/>
                  <a:gd name="T58" fmla="*/ 63 w 373"/>
                  <a:gd name="T59" fmla="*/ 36 h 915"/>
                  <a:gd name="T60" fmla="*/ 77 w 373"/>
                  <a:gd name="T61" fmla="*/ 21 h 915"/>
                  <a:gd name="T62" fmla="*/ 95 w 373"/>
                  <a:gd name="T63" fmla="*/ 9 h 915"/>
                  <a:gd name="T64" fmla="*/ 114 w 373"/>
                  <a:gd name="T65" fmla="*/ 2 h 915"/>
                  <a:gd name="T66" fmla="*/ 135 w 373"/>
                  <a:gd name="T67" fmla="*/ 0 h 9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73" h="915">
                    <a:moveTo>
                      <a:pt x="135" y="0"/>
                    </a:moveTo>
                    <a:lnTo>
                      <a:pt x="237" y="0"/>
                    </a:lnTo>
                    <a:lnTo>
                      <a:pt x="258" y="2"/>
                    </a:lnTo>
                    <a:lnTo>
                      <a:pt x="278" y="9"/>
                    </a:lnTo>
                    <a:lnTo>
                      <a:pt x="295" y="21"/>
                    </a:lnTo>
                    <a:lnTo>
                      <a:pt x="310" y="36"/>
                    </a:lnTo>
                    <a:lnTo>
                      <a:pt x="321" y="53"/>
                    </a:lnTo>
                    <a:lnTo>
                      <a:pt x="328" y="74"/>
                    </a:lnTo>
                    <a:lnTo>
                      <a:pt x="366" y="234"/>
                    </a:lnTo>
                    <a:lnTo>
                      <a:pt x="368" y="257"/>
                    </a:lnTo>
                    <a:lnTo>
                      <a:pt x="365" y="281"/>
                    </a:lnTo>
                    <a:lnTo>
                      <a:pt x="357" y="301"/>
                    </a:lnTo>
                    <a:lnTo>
                      <a:pt x="345" y="319"/>
                    </a:lnTo>
                    <a:lnTo>
                      <a:pt x="329" y="334"/>
                    </a:lnTo>
                    <a:lnTo>
                      <a:pt x="309" y="345"/>
                    </a:lnTo>
                    <a:lnTo>
                      <a:pt x="287" y="351"/>
                    </a:lnTo>
                    <a:lnTo>
                      <a:pt x="373" y="438"/>
                    </a:lnTo>
                    <a:lnTo>
                      <a:pt x="187" y="915"/>
                    </a:lnTo>
                    <a:lnTo>
                      <a:pt x="0" y="438"/>
                    </a:lnTo>
                    <a:lnTo>
                      <a:pt x="85" y="351"/>
                    </a:lnTo>
                    <a:lnTo>
                      <a:pt x="63" y="345"/>
                    </a:lnTo>
                    <a:lnTo>
                      <a:pt x="44" y="334"/>
                    </a:lnTo>
                    <a:lnTo>
                      <a:pt x="27" y="319"/>
                    </a:lnTo>
                    <a:lnTo>
                      <a:pt x="15" y="301"/>
                    </a:lnTo>
                    <a:lnTo>
                      <a:pt x="7" y="281"/>
                    </a:lnTo>
                    <a:lnTo>
                      <a:pt x="4" y="257"/>
                    </a:lnTo>
                    <a:lnTo>
                      <a:pt x="6" y="234"/>
                    </a:lnTo>
                    <a:lnTo>
                      <a:pt x="44" y="74"/>
                    </a:lnTo>
                    <a:lnTo>
                      <a:pt x="52" y="53"/>
                    </a:lnTo>
                    <a:lnTo>
                      <a:pt x="63" y="36"/>
                    </a:lnTo>
                    <a:lnTo>
                      <a:pt x="77" y="21"/>
                    </a:lnTo>
                    <a:lnTo>
                      <a:pt x="95" y="9"/>
                    </a:lnTo>
                    <a:lnTo>
                      <a:pt x="114" y="2"/>
                    </a:lnTo>
                    <a:lnTo>
                      <a:pt x="13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71" name="Group 16"/>
            <p:cNvGrpSpPr>
              <a:grpSpLocks noChangeAspect="1"/>
            </p:cNvGrpSpPr>
            <p:nvPr/>
          </p:nvGrpSpPr>
          <p:grpSpPr bwMode="auto">
            <a:xfrm>
              <a:off x="596845" y="5823027"/>
              <a:ext cx="162480" cy="186754"/>
              <a:chOff x="1039" y="1681"/>
              <a:chExt cx="1071" cy="1231"/>
            </a:xfrm>
            <a:solidFill>
              <a:schemeClr val="bg1">
                <a:lumMod val="85000"/>
              </a:schemeClr>
            </a:solidFill>
          </p:grpSpPr>
          <p:sp>
            <p:nvSpPr>
              <p:cNvPr id="75" name="Freeform 17"/>
              <p:cNvSpPr>
                <a:spLocks noEditPoints="1"/>
              </p:cNvSpPr>
              <p:nvPr/>
            </p:nvSpPr>
            <p:spPr bwMode="auto">
              <a:xfrm>
                <a:off x="1039" y="1681"/>
                <a:ext cx="1071" cy="1099"/>
              </a:xfrm>
              <a:custGeom>
                <a:avLst/>
                <a:gdLst>
                  <a:gd name="T0" fmla="*/ 3169 w 3212"/>
                  <a:gd name="T1" fmla="*/ 566 h 3298"/>
                  <a:gd name="T2" fmla="*/ 3035 w 3212"/>
                  <a:gd name="T3" fmla="*/ 475 h 3298"/>
                  <a:gd name="T4" fmla="*/ 2711 w 3212"/>
                  <a:gd name="T5" fmla="*/ 199 h 3298"/>
                  <a:gd name="T6" fmla="*/ 2384 w 3212"/>
                  <a:gd name="T7" fmla="*/ 19 h 3298"/>
                  <a:gd name="T8" fmla="*/ 2347 w 3212"/>
                  <a:gd name="T9" fmla="*/ 4 h 3298"/>
                  <a:gd name="T10" fmla="*/ 2278 w 3212"/>
                  <a:gd name="T11" fmla="*/ 47 h 3298"/>
                  <a:gd name="T12" fmla="*/ 2171 w 3212"/>
                  <a:gd name="T13" fmla="*/ 190 h 3298"/>
                  <a:gd name="T14" fmla="*/ 1698 w 3212"/>
                  <a:gd name="T15" fmla="*/ 610 h 3298"/>
                  <a:gd name="T16" fmla="*/ 716 w 3212"/>
                  <a:gd name="T17" fmla="*/ 1337 h 3298"/>
                  <a:gd name="T18" fmla="*/ 296 w 3212"/>
                  <a:gd name="T19" fmla="*/ 1713 h 3298"/>
                  <a:gd name="T20" fmla="*/ 59 w 3212"/>
                  <a:gd name="T21" fmla="*/ 2061 h 3298"/>
                  <a:gd name="T22" fmla="*/ 0 w 3212"/>
                  <a:gd name="T23" fmla="*/ 2479 h 3298"/>
                  <a:gd name="T24" fmla="*/ 29 w 3212"/>
                  <a:gd name="T25" fmla="*/ 2758 h 3298"/>
                  <a:gd name="T26" fmla="*/ 183 w 3212"/>
                  <a:gd name="T27" fmla="*/ 2915 h 3298"/>
                  <a:gd name="T28" fmla="*/ 615 w 3212"/>
                  <a:gd name="T29" fmla="*/ 3255 h 3298"/>
                  <a:gd name="T30" fmla="*/ 886 w 3212"/>
                  <a:gd name="T31" fmla="*/ 3291 h 3298"/>
                  <a:gd name="T32" fmla="*/ 1138 w 3212"/>
                  <a:gd name="T33" fmla="*/ 3171 h 3298"/>
                  <a:gd name="T34" fmla="*/ 1808 w 3212"/>
                  <a:gd name="T35" fmla="*/ 2600 h 3298"/>
                  <a:gd name="T36" fmla="*/ 2812 w 3212"/>
                  <a:gd name="T37" fmla="*/ 1724 h 3298"/>
                  <a:gd name="T38" fmla="*/ 3103 w 3212"/>
                  <a:gd name="T39" fmla="*/ 1438 h 3298"/>
                  <a:gd name="T40" fmla="*/ 3146 w 3212"/>
                  <a:gd name="T41" fmla="*/ 1401 h 3298"/>
                  <a:gd name="T42" fmla="*/ 3193 w 3212"/>
                  <a:gd name="T43" fmla="*/ 1183 h 3298"/>
                  <a:gd name="T44" fmla="*/ 3208 w 3212"/>
                  <a:gd name="T45" fmla="*/ 620 h 3298"/>
                  <a:gd name="T46" fmla="*/ 1001 w 3212"/>
                  <a:gd name="T47" fmla="*/ 3114 h 3298"/>
                  <a:gd name="T48" fmla="*/ 881 w 3212"/>
                  <a:gd name="T49" fmla="*/ 3066 h 3298"/>
                  <a:gd name="T50" fmla="*/ 844 w 3212"/>
                  <a:gd name="T51" fmla="*/ 2610 h 3298"/>
                  <a:gd name="T52" fmla="*/ 840 w 3212"/>
                  <a:gd name="T53" fmla="*/ 2398 h 3298"/>
                  <a:gd name="T54" fmla="*/ 401 w 3212"/>
                  <a:gd name="T55" fmla="*/ 2082 h 3298"/>
                  <a:gd name="T56" fmla="*/ 241 w 3212"/>
                  <a:gd name="T57" fmla="*/ 1969 h 3298"/>
                  <a:gd name="T58" fmla="*/ 752 w 3212"/>
                  <a:gd name="T59" fmla="*/ 2141 h 3298"/>
                  <a:gd name="T60" fmla="*/ 1034 w 3212"/>
                  <a:gd name="T61" fmla="*/ 2354 h 3298"/>
                  <a:gd name="T62" fmla="*/ 1418 w 3212"/>
                  <a:gd name="T63" fmla="*/ 2074 h 3298"/>
                  <a:gd name="T64" fmla="*/ 1624 w 3212"/>
                  <a:gd name="T65" fmla="*/ 1847 h 3298"/>
                  <a:gd name="T66" fmla="*/ 1420 w 3212"/>
                  <a:gd name="T67" fmla="*/ 1596 h 3298"/>
                  <a:gd name="T68" fmla="*/ 1082 w 3212"/>
                  <a:gd name="T69" fmla="*/ 1248 h 3298"/>
                  <a:gd name="T70" fmla="*/ 1614 w 3212"/>
                  <a:gd name="T71" fmla="*/ 825 h 3298"/>
                  <a:gd name="T72" fmla="*/ 2194 w 3212"/>
                  <a:gd name="T73" fmla="*/ 338 h 3298"/>
                  <a:gd name="T74" fmla="*/ 2374 w 3212"/>
                  <a:gd name="T75" fmla="*/ 118 h 3298"/>
                  <a:gd name="T76" fmla="*/ 2661 w 3212"/>
                  <a:gd name="T77" fmla="*/ 304 h 3298"/>
                  <a:gd name="T78" fmla="*/ 2993 w 3212"/>
                  <a:gd name="T79" fmla="*/ 603 h 3298"/>
                  <a:gd name="T80" fmla="*/ 2474 w 3212"/>
                  <a:gd name="T81" fmla="*/ 1257 h 3298"/>
                  <a:gd name="T82" fmla="*/ 1732 w 3212"/>
                  <a:gd name="T83" fmla="*/ 1951 h 3298"/>
                  <a:gd name="T84" fmla="*/ 1047 w 3212"/>
                  <a:gd name="T85" fmla="*/ 2462 h 3298"/>
                  <a:gd name="T86" fmla="*/ 1012 w 3212"/>
                  <a:gd name="T87" fmla="*/ 2472 h 3298"/>
                  <a:gd name="T88" fmla="*/ 3078 w 3212"/>
                  <a:gd name="T89" fmla="*/ 1147 h 3298"/>
                  <a:gd name="T90" fmla="*/ 3067 w 3212"/>
                  <a:gd name="T91" fmla="*/ 1301 h 3298"/>
                  <a:gd name="T92" fmla="*/ 3051 w 3212"/>
                  <a:gd name="T93" fmla="*/ 1343 h 3298"/>
                  <a:gd name="T94" fmla="*/ 3018 w 3212"/>
                  <a:gd name="T95" fmla="*/ 1366 h 3298"/>
                  <a:gd name="T96" fmla="*/ 2890 w 3212"/>
                  <a:gd name="T97" fmla="*/ 1493 h 3298"/>
                  <a:gd name="T98" fmla="*/ 1823 w 3212"/>
                  <a:gd name="T99" fmla="*/ 2434 h 3298"/>
                  <a:gd name="T100" fmla="*/ 1765 w 3212"/>
                  <a:gd name="T101" fmla="*/ 2231 h 3298"/>
                  <a:gd name="T102" fmla="*/ 1749 w 3212"/>
                  <a:gd name="T103" fmla="*/ 2105 h 3298"/>
                  <a:gd name="T104" fmla="*/ 2236 w 3212"/>
                  <a:gd name="T105" fmla="*/ 1651 h 3298"/>
                  <a:gd name="T106" fmla="*/ 3095 w 3212"/>
                  <a:gd name="T107" fmla="*/ 770 h 3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212" h="3298">
                    <a:moveTo>
                      <a:pt x="3208" y="620"/>
                    </a:moveTo>
                    <a:lnTo>
                      <a:pt x="3206" y="606"/>
                    </a:lnTo>
                    <a:lnTo>
                      <a:pt x="3192" y="581"/>
                    </a:lnTo>
                    <a:lnTo>
                      <a:pt x="3169" y="566"/>
                    </a:lnTo>
                    <a:lnTo>
                      <a:pt x="3143" y="561"/>
                    </a:lnTo>
                    <a:lnTo>
                      <a:pt x="3130" y="564"/>
                    </a:lnTo>
                    <a:lnTo>
                      <a:pt x="3101" y="533"/>
                    </a:lnTo>
                    <a:lnTo>
                      <a:pt x="3035" y="475"/>
                    </a:lnTo>
                    <a:lnTo>
                      <a:pt x="3003" y="448"/>
                    </a:lnTo>
                    <a:lnTo>
                      <a:pt x="2931" y="383"/>
                    </a:lnTo>
                    <a:lnTo>
                      <a:pt x="2786" y="258"/>
                    </a:lnTo>
                    <a:lnTo>
                      <a:pt x="2711" y="199"/>
                    </a:lnTo>
                    <a:lnTo>
                      <a:pt x="2651" y="148"/>
                    </a:lnTo>
                    <a:lnTo>
                      <a:pt x="2507" y="53"/>
                    </a:lnTo>
                    <a:lnTo>
                      <a:pt x="2432" y="24"/>
                    </a:lnTo>
                    <a:lnTo>
                      <a:pt x="2384" y="19"/>
                    </a:lnTo>
                    <a:lnTo>
                      <a:pt x="2363" y="20"/>
                    </a:lnTo>
                    <a:lnTo>
                      <a:pt x="2361" y="17"/>
                    </a:lnTo>
                    <a:lnTo>
                      <a:pt x="2358" y="14"/>
                    </a:lnTo>
                    <a:lnTo>
                      <a:pt x="2347" y="4"/>
                    </a:lnTo>
                    <a:lnTo>
                      <a:pt x="2320" y="0"/>
                    </a:lnTo>
                    <a:lnTo>
                      <a:pt x="2294" y="10"/>
                    </a:lnTo>
                    <a:lnTo>
                      <a:pt x="2278" y="32"/>
                    </a:lnTo>
                    <a:lnTo>
                      <a:pt x="2278" y="47"/>
                    </a:lnTo>
                    <a:lnTo>
                      <a:pt x="2276" y="62"/>
                    </a:lnTo>
                    <a:lnTo>
                      <a:pt x="2253" y="102"/>
                    </a:lnTo>
                    <a:lnTo>
                      <a:pt x="2199" y="163"/>
                    </a:lnTo>
                    <a:lnTo>
                      <a:pt x="2171" y="190"/>
                    </a:lnTo>
                    <a:lnTo>
                      <a:pt x="2102" y="260"/>
                    </a:lnTo>
                    <a:lnTo>
                      <a:pt x="1952" y="394"/>
                    </a:lnTo>
                    <a:lnTo>
                      <a:pt x="1878" y="459"/>
                    </a:lnTo>
                    <a:lnTo>
                      <a:pt x="1698" y="610"/>
                    </a:lnTo>
                    <a:lnTo>
                      <a:pt x="1326" y="897"/>
                    </a:lnTo>
                    <a:lnTo>
                      <a:pt x="1138" y="1036"/>
                    </a:lnTo>
                    <a:lnTo>
                      <a:pt x="969" y="1157"/>
                    </a:lnTo>
                    <a:lnTo>
                      <a:pt x="716" y="1337"/>
                    </a:lnTo>
                    <a:lnTo>
                      <a:pt x="553" y="1467"/>
                    </a:lnTo>
                    <a:lnTo>
                      <a:pt x="475" y="1536"/>
                    </a:lnTo>
                    <a:lnTo>
                      <a:pt x="415" y="1592"/>
                    </a:lnTo>
                    <a:lnTo>
                      <a:pt x="296" y="1713"/>
                    </a:lnTo>
                    <a:lnTo>
                      <a:pt x="186" y="1845"/>
                    </a:lnTo>
                    <a:lnTo>
                      <a:pt x="117" y="1951"/>
                    </a:lnTo>
                    <a:lnTo>
                      <a:pt x="77" y="2024"/>
                    </a:lnTo>
                    <a:lnTo>
                      <a:pt x="59" y="2061"/>
                    </a:lnTo>
                    <a:lnTo>
                      <a:pt x="44" y="2100"/>
                    </a:lnTo>
                    <a:lnTo>
                      <a:pt x="21" y="2181"/>
                    </a:lnTo>
                    <a:lnTo>
                      <a:pt x="2" y="2306"/>
                    </a:lnTo>
                    <a:lnTo>
                      <a:pt x="0" y="2479"/>
                    </a:lnTo>
                    <a:lnTo>
                      <a:pt x="12" y="2650"/>
                    </a:lnTo>
                    <a:lnTo>
                      <a:pt x="18" y="2732"/>
                    </a:lnTo>
                    <a:lnTo>
                      <a:pt x="19" y="2742"/>
                    </a:lnTo>
                    <a:lnTo>
                      <a:pt x="29" y="2758"/>
                    </a:lnTo>
                    <a:lnTo>
                      <a:pt x="49" y="2771"/>
                    </a:lnTo>
                    <a:lnTo>
                      <a:pt x="67" y="2770"/>
                    </a:lnTo>
                    <a:lnTo>
                      <a:pt x="101" y="2817"/>
                    </a:lnTo>
                    <a:lnTo>
                      <a:pt x="183" y="2915"/>
                    </a:lnTo>
                    <a:lnTo>
                      <a:pt x="278" y="3016"/>
                    </a:lnTo>
                    <a:lnTo>
                      <a:pt x="383" y="3109"/>
                    </a:lnTo>
                    <a:lnTo>
                      <a:pt x="497" y="3193"/>
                    </a:lnTo>
                    <a:lnTo>
                      <a:pt x="615" y="3255"/>
                    </a:lnTo>
                    <a:lnTo>
                      <a:pt x="704" y="3285"/>
                    </a:lnTo>
                    <a:lnTo>
                      <a:pt x="765" y="3297"/>
                    </a:lnTo>
                    <a:lnTo>
                      <a:pt x="825" y="3298"/>
                    </a:lnTo>
                    <a:lnTo>
                      <a:pt x="886" y="3291"/>
                    </a:lnTo>
                    <a:lnTo>
                      <a:pt x="916" y="3282"/>
                    </a:lnTo>
                    <a:lnTo>
                      <a:pt x="955" y="3271"/>
                    </a:lnTo>
                    <a:lnTo>
                      <a:pt x="1030" y="3236"/>
                    </a:lnTo>
                    <a:lnTo>
                      <a:pt x="1138" y="3171"/>
                    </a:lnTo>
                    <a:lnTo>
                      <a:pt x="1342" y="3009"/>
                    </a:lnTo>
                    <a:lnTo>
                      <a:pt x="1463" y="2899"/>
                    </a:lnTo>
                    <a:lnTo>
                      <a:pt x="1634" y="2748"/>
                    </a:lnTo>
                    <a:lnTo>
                      <a:pt x="1808" y="2600"/>
                    </a:lnTo>
                    <a:lnTo>
                      <a:pt x="2017" y="2424"/>
                    </a:lnTo>
                    <a:lnTo>
                      <a:pt x="2429" y="2066"/>
                    </a:lnTo>
                    <a:lnTo>
                      <a:pt x="2633" y="1884"/>
                    </a:lnTo>
                    <a:lnTo>
                      <a:pt x="2812" y="1724"/>
                    </a:lnTo>
                    <a:lnTo>
                      <a:pt x="2987" y="1560"/>
                    </a:lnTo>
                    <a:lnTo>
                      <a:pt x="3021" y="1530"/>
                    </a:lnTo>
                    <a:lnTo>
                      <a:pt x="3075" y="1478"/>
                    </a:lnTo>
                    <a:lnTo>
                      <a:pt x="3103" y="1438"/>
                    </a:lnTo>
                    <a:lnTo>
                      <a:pt x="3111" y="1416"/>
                    </a:lnTo>
                    <a:lnTo>
                      <a:pt x="3124" y="1415"/>
                    </a:lnTo>
                    <a:lnTo>
                      <a:pt x="3134" y="1409"/>
                    </a:lnTo>
                    <a:lnTo>
                      <a:pt x="3146" y="1401"/>
                    </a:lnTo>
                    <a:lnTo>
                      <a:pt x="3163" y="1378"/>
                    </a:lnTo>
                    <a:lnTo>
                      <a:pt x="3180" y="1337"/>
                    </a:lnTo>
                    <a:lnTo>
                      <a:pt x="3192" y="1241"/>
                    </a:lnTo>
                    <a:lnTo>
                      <a:pt x="3193" y="1183"/>
                    </a:lnTo>
                    <a:lnTo>
                      <a:pt x="3202" y="1042"/>
                    </a:lnTo>
                    <a:lnTo>
                      <a:pt x="3212" y="832"/>
                    </a:lnTo>
                    <a:lnTo>
                      <a:pt x="3212" y="691"/>
                    </a:lnTo>
                    <a:lnTo>
                      <a:pt x="3208" y="620"/>
                    </a:lnTo>
                    <a:close/>
                    <a:moveTo>
                      <a:pt x="1004" y="2495"/>
                    </a:moveTo>
                    <a:lnTo>
                      <a:pt x="998" y="2649"/>
                    </a:lnTo>
                    <a:lnTo>
                      <a:pt x="999" y="2958"/>
                    </a:lnTo>
                    <a:lnTo>
                      <a:pt x="1001" y="3114"/>
                    </a:lnTo>
                    <a:lnTo>
                      <a:pt x="942" y="3145"/>
                    </a:lnTo>
                    <a:lnTo>
                      <a:pt x="880" y="3170"/>
                    </a:lnTo>
                    <a:lnTo>
                      <a:pt x="884" y="3137"/>
                    </a:lnTo>
                    <a:lnTo>
                      <a:pt x="881" y="3066"/>
                    </a:lnTo>
                    <a:lnTo>
                      <a:pt x="868" y="2961"/>
                    </a:lnTo>
                    <a:lnTo>
                      <a:pt x="860" y="2895"/>
                    </a:lnTo>
                    <a:lnTo>
                      <a:pt x="850" y="2780"/>
                    </a:lnTo>
                    <a:lnTo>
                      <a:pt x="844" y="2610"/>
                    </a:lnTo>
                    <a:lnTo>
                      <a:pt x="850" y="2495"/>
                    </a:lnTo>
                    <a:lnTo>
                      <a:pt x="857" y="2439"/>
                    </a:lnTo>
                    <a:lnTo>
                      <a:pt x="856" y="2424"/>
                    </a:lnTo>
                    <a:lnTo>
                      <a:pt x="840" y="2398"/>
                    </a:lnTo>
                    <a:lnTo>
                      <a:pt x="828" y="2390"/>
                    </a:lnTo>
                    <a:lnTo>
                      <a:pt x="717" y="2318"/>
                    </a:lnTo>
                    <a:lnTo>
                      <a:pt x="506" y="2162"/>
                    </a:lnTo>
                    <a:lnTo>
                      <a:pt x="401" y="2082"/>
                    </a:lnTo>
                    <a:lnTo>
                      <a:pt x="382" y="2064"/>
                    </a:lnTo>
                    <a:lnTo>
                      <a:pt x="314" y="2010"/>
                    </a:lnTo>
                    <a:lnTo>
                      <a:pt x="264" y="1978"/>
                    </a:lnTo>
                    <a:lnTo>
                      <a:pt x="241" y="1969"/>
                    </a:lnTo>
                    <a:lnTo>
                      <a:pt x="294" y="1899"/>
                    </a:lnTo>
                    <a:lnTo>
                      <a:pt x="350" y="1830"/>
                    </a:lnTo>
                    <a:lnTo>
                      <a:pt x="510" y="1955"/>
                    </a:lnTo>
                    <a:lnTo>
                      <a:pt x="752" y="2141"/>
                    </a:lnTo>
                    <a:lnTo>
                      <a:pt x="909" y="2270"/>
                    </a:lnTo>
                    <a:lnTo>
                      <a:pt x="985" y="2338"/>
                    </a:lnTo>
                    <a:lnTo>
                      <a:pt x="999" y="2349"/>
                    </a:lnTo>
                    <a:lnTo>
                      <a:pt x="1034" y="2354"/>
                    </a:lnTo>
                    <a:lnTo>
                      <a:pt x="1053" y="2346"/>
                    </a:lnTo>
                    <a:lnTo>
                      <a:pt x="1132" y="2302"/>
                    </a:lnTo>
                    <a:lnTo>
                      <a:pt x="1280" y="2195"/>
                    </a:lnTo>
                    <a:lnTo>
                      <a:pt x="1418" y="2074"/>
                    </a:lnTo>
                    <a:lnTo>
                      <a:pt x="1548" y="1943"/>
                    </a:lnTo>
                    <a:lnTo>
                      <a:pt x="1610" y="1877"/>
                    </a:lnTo>
                    <a:lnTo>
                      <a:pt x="1617" y="1868"/>
                    </a:lnTo>
                    <a:lnTo>
                      <a:pt x="1624" y="1847"/>
                    </a:lnTo>
                    <a:lnTo>
                      <a:pt x="1626" y="1827"/>
                    </a:lnTo>
                    <a:lnTo>
                      <a:pt x="1617" y="1807"/>
                    </a:lnTo>
                    <a:lnTo>
                      <a:pt x="1610" y="1796"/>
                    </a:lnTo>
                    <a:lnTo>
                      <a:pt x="1420" y="1596"/>
                    </a:lnTo>
                    <a:lnTo>
                      <a:pt x="1231" y="1395"/>
                    </a:lnTo>
                    <a:lnTo>
                      <a:pt x="1201" y="1360"/>
                    </a:lnTo>
                    <a:lnTo>
                      <a:pt x="1132" y="1288"/>
                    </a:lnTo>
                    <a:lnTo>
                      <a:pt x="1082" y="1248"/>
                    </a:lnTo>
                    <a:lnTo>
                      <a:pt x="1056" y="1235"/>
                    </a:lnTo>
                    <a:lnTo>
                      <a:pt x="1244" y="1103"/>
                    </a:lnTo>
                    <a:lnTo>
                      <a:pt x="1430" y="964"/>
                    </a:lnTo>
                    <a:lnTo>
                      <a:pt x="1614" y="825"/>
                    </a:lnTo>
                    <a:lnTo>
                      <a:pt x="1885" y="607"/>
                    </a:lnTo>
                    <a:lnTo>
                      <a:pt x="2060" y="458"/>
                    </a:lnTo>
                    <a:lnTo>
                      <a:pt x="2145" y="380"/>
                    </a:lnTo>
                    <a:lnTo>
                      <a:pt x="2194" y="338"/>
                    </a:lnTo>
                    <a:lnTo>
                      <a:pt x="2299" y="235"/>
                    </a:lnTo>
                    <a:lnTo>
                      <a:pt x="2344" y="177"/>
                    </a:lnTo>
                    <a:lnTo>
                      <a:pt x="2367" y="138"/>
                    </a:lnTo>
                    <a:lnTo>
                      <a:pt x="2374" y="118"/>
                    </a:lnTo>
                    <a:lnTo>
                      <a:pt x="2422" y="140"/>
                    </a:lnTo>
                    <a:lnTo>
                      <a:pt x="2466" y="163"/>
                    </a:lnTo>
                    <a:lnTo>
                      <a:pt x="2534" y="206"/>
                    </a:lnTo>
                    <a:lnTo>
                      <a:pt x="2661" y="304"/>
                    </a:lnTo>
                    <a:lnTo>
                      <a:pt x="2721" y="354"/>
                    </a:lnTo>
                    <a:lnTo>
                      <a:pt x="2833" y="453"/>
                    </a:lnTo>
                    <a:lnTo>
                      <a:pt x="2944" y="554"/>
                    </a:lnTo>
                    <a:lnTo>
                      <a:pt x="2993" y="603"/>
                    </a:lnTo>
                    <a:lnTo>
                      <a:pt x="3048" y="646"/>
                    </a:lnTo>
                    <a:lnTo>
                      <a:pt x="2937" y="771"/>
                    </a:lnTo>
                    <a:lnTo>
                      <a:pt x="2708" y="1016"/>
                    </a:lnTo>
                    <a:lnTo>
                      <a:pt x="2474" y="1257"/>
                    </a:lnTo>
                    <a:lnTo>
                      <a:pt x="2233" y="1490"/>
                    </a:lnTo>
                    <a:lnTo>
                      <a:pt x="2112" y="1605"/>
                    </a:lnTo>
                    <a:lnTo>
                      <a:pt x="1987" y="1720"/>
                    </a:lnTo>
                    <a:lnTo>
                      <a:pt x="1732" y="1951"/>
                    </a:lnTo>
                    <a:lnTo>
                      <a:pt x="1467" y="2169"/>
                    </a:lnTo>
                    <a:lnTo>
                      <a:pt x="1261" y="2322"/>
                    </a:lnTo>
                    <a:lnTo>
                      <a:pt x="1120" y="2417"/>
                    </a:lnTo>
                    <a:lnTo>
                      <a:pt x="1047" y="2462"/>
                    </a:lnTo>
                    <a:lnTo>
                      <a:pt x="1047" y="2462"/>
                    </a:lnTo>
                    <a:lnTo>
                      <a:pt x="1047" y="2463"/>
                    </a:lnTo>
                    <a:lnTo>
                      <a:pt x="1033" y="2460"/>
                    </a:lnTo>
                    <a:lnTo>
                      <a:pt x="1012" y="2472"/>
                    </a:lnTo>
                    <a:lnTo>
                      <a:pt x="1005" y="2485"/>
                    </a:lnTo>
                    <a:lnTo>
                      <a:pt x="1004" y="2495"/>
                    </a:lnTo>
                    <a:close/>
                    <a:moveTo>
                      <a:pt x="3082" y="1081"/>
                    </a:moveTo>
                    <a:lnTo>
                      <a:pt x="3078" y="1147"/>
                    </a:lnTo>
                    <a:lnTo>
                      <a:pt x="3074" y="1213"/>
                    </a:lnTo>
                    <a:lnTo>
                      <a:pt x="3072" y="1247"/>
                    </a:lnTo>
                    <a:lnTo>
                      <a:pt x="3069" y="1280"/>
                    </a:lnTo>
                    <a:lnTo>
                      <a:pt x="3067" y="1301"/>
                    </a:lnTo>
                    <a:lnTo>
                      <a:pt x="3065" y="1316"/>
                    </a:lnTo>
                    <a:lnTo>
                      <a:pt x="3059" y="1320"/>
                    </a:lnTo>
                    <a:lnTo>
                      <a:pt x="3052" y="1334"/>
                    </a:lnTo>
                    <a:lnTo>
                      <a:pt x="3051" y="1343"/>
                    </a:lnTo>
                    <a:lnTo>
                      <a:pt x="3038" y="1349"/>
                    </a:lnTo>
                    <a:lnTo>
                      <a:pt x="3018" y="1372"/>
                    </a:lnTo>
                    <a:lnTo>
                      <a:pt x="3016" y="1389"/>
                    </a:lnTo>
                    <a:lnTo>
                      <a:pt x="3018" y="1366"/>
                    </a:lnTo>
                    <a:lnTo>
                      <a:pt x="3010" y="1369"/>
                    </a:lnTo>
                    <a:lnTo>
                      <a:pt x="2990" y="1393"/>
                    </a:lnTo>
                    <a:lnTo>
                      <a:pt x="2941" y="1444"/>
                    </a:lnTo>
                    <a:lnTo>
                      <a:pt x="2890" y="1493"/>
                    </a:lnTo>
                    <a:lnTo>
                      <a:pt x="2734" y="1637"/>
                    </a:lnTo>
                    <a:lnTo>
                      <a:pt x="2574" y="1779"/>
                    </a:lnTo>
                    <a:lnTo>
                      <a:pt x="2201" y="2110"/>
                    </a:lnTo>
                    <a:lnTo>
                      <a:pt x="1823" y="2434"/>
                    </a:lnTo>
                    <a:lnTo>
                      <a:pt x="1804" y="2451"/>
                    </a:lnTo>
                    <a:lnTo>
                      <a:pt x="1785" y="2467"/>
                    </a:lnTo>
                    <a:lnTo>
                      <a:pt x="1778" y="2349"/>
                    </a:lnTo>
                    <a:lnTo>
                      <a:pt x="1765" y="2231"/>
                    </a:lnTo>
                    <a:lnTo>
                      <a:pt x="1764" y="2181"/>
                    </a:lnTo>
                    <a:lnTo>
                      <a:pt x="1765" y="2130"/>
                    </a:lnTo>
                    <a:lnTo>
                      <a:pt x="1764" y="2118"/>
                    </a:lnTo>
                    <a:lnTo>
                      <a:pt x="1749" y="2105"/>
                    </a:lnTo>
                    <a:lnTo>
                      <a:pt x="1739" y="2103"/>
                    </a:lnTo>
                    <a:lnTo>
                      <a:pt x="1927" y="1936"/>
                    </a:lnTo>
                    <a:lnTo>
                      <a:pt x="2106" y="1769"/>
                    </a:lnTo>
                    <a:lnTo>
                      <a:pt x="2236" y="1651"/>
                    </a:lnTo>
                    <a:lnTo>
                      <a:pt x="2489" y="1406"/>
                    </a:lnTo>
                    <a:lnTo>
                      <a:pt x="2737" y="1157"/>
                    </a:lnTo>
                    <a:lnTo>
                      <a:pt x="2977" y="901"/>
                    </a:lnTo>
                    <a:lnTo>
                      <a:pt x="3095" y="770"/>
                    </a:lnTo>
                    <a:lnTo>
                      <a:pt x="3093" y="926"/>
                    </a:lnTo>
                    <a:lnTo>
                      <a:pt x="3082" y="10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6" name="Freeform 18"/>
              <p:cNvSpPr>
                <a:spLocks/>
              </p:cNvSpPr>
              <p:nvPr/>
            </p:nvSpPr>
            <p:spPr bwMode="auto">
              <a:xfrm>
                <a:off x="1398" y="2746"/>
                <a:ext cx="212" cy="132"/>
              </a:xfrm>
              <a:custGeom>
                <a:avLst/>
                <a:gdLst>
                  <a:gd name="T0" fmla="*/ 544 w 635"/>
                  <a:gd name="T1" fmla="*/ 0 h 398"/>
                  <a:gd name="T2" fmla="*/ 504 w 635"/>
                  <a:gd name="T3" fmla="*/ 18 h 398"/>
                  <a:gd name="T4" fmla="*/ 496 w 635"/>
                  <a:gd name="T5" fmla="*/ 52 h 398"/>
                  <a:gd name="T6" fmla="*/ 530 w 635"/>
                  <a:gd name="T7" fmla="*/ 177 h 398"/>
                  <a:gd name="T8" fmla="*/ 515 w 635"/>
                  <a:gd name="T9" fmla="*/ 226 h 398"/>
                  <a:gd name="T10" fmla="*/ 478 w 635"/>
                  <a:gd name="T11" fmla="*/ 262 h 398"/>
                  <a:gd name="T12" fmla="*/ 403 w 635"/>
                  <a:gd name="T13" fmla="*/ 291 h 398"/>
                  <a:gd name="T14" fmla="*/ 352 w 635"/>
                  <a:gd name="T15" fmla="*/ 272 h 398"/>
                  <a:gd name="T16" fmla="*/ 332 w 635"/>
                  <a:gd name="T17" fmla="*/ 226 h 398"/>
                  <a:gd name="T18" fmla="*/ 331 w 635"/>
                  <a:gd name="T19" fmla="*/ 198 h 398"/>
                  <a:gd name="T20" fmla="*/ 303 w 635"/>
                  <a:gd name="T21" fmla="*/ 164 h 398"/>
                  <a:gd name="T22" fmla="*/ 246 w 635"/>
                  <a:gd name="T23" fmla="*/ 180 h 398"/>
                  <a:gd name="T24" fmla="*/ 236 w 635"/>
                  <a:gd name="T25" fmla="*/ 209 h 398"/>
                  <a:gd name="T26" fmla="*/ 220 w 635"/>
                  <a:gd name="T27" fmla="*/ 268 h 398"/>
                  <a:gd name="T28" fmla="*/ 160 w 635"/>
                  <a:gd name="T29" fmla="*/ 310 h 398"/>
                  <a:gd name="T30" fmla="*/ 122 w 635"/>
                  <a:gd name="T31" fmla="*/ 304 h 398"/>
                  <a:gd name="T32" fmla="*/ 83 w 635"/>
                  <a:gd name="T33" fmla="*/ 270 h 398"/>
                  <a:gd name="T34" fmla="*/ 83 w 635"/>
                  <a:gd name="T35" fmla="*/ 182 h 398"/>
                  <a:gd name="T36" fmla="*/ 90 w 635"/>
                  <a:gd name="T37" fmla="*/ 149 h 398"/>
                  <a:gd name="T38" fmla="*/ 62 w 635"/>
                  <a:gd name="T39" fmla="*/ 126 h 398"/>
                  <a:gd name="T40" fmla="*/ 34 w 635"/>
                  <a:gd name="T41" fmla="*/ 139 h 398"/>
                  <a:gd name="T42" fmla="*/ 7 w 635"/>
                  <a:gd name="T43" fmla="*/ 193 h 398"/>
                  <a:gd name="T44" fmla="*/ 3 w 635"/>
                  <a:gd name="T45" fmla="*/ 268 h 398"/>
                  <a:gd name="T46" fmla="*/ 31 w 635"/>
                  <a:gd name="T47" fmla="*/ 336 h 398"/>
                  <a:gd name="T48" fmla="*/ 93 w 635"/>
                  <a:gd name="T49" fmla="*/ 383 h 398"/>
                  <a:gd name="T50" fmla="*/ 139 w 635"/>
                  <a:gd name="T51" fmla="*/ 398 h 398"/>
                  <a:gd name="T52" fmla="*/ 229 w 635"/>
                  <a:gd name="T53" fmla="*/ 383 h 398"/>
                  <a:gd name="T54" fmla="*/ 279 w 635"/>
                  <a:gd name="T55" fmla="*/ 339 h 398"/>
                  <a:gd name="T56" fmla="*/ 350 w 635"/>
                  <a:gd name="T57" fmla="*/ 379 h 398"/>
                  <a:gd name="T58" fmla="*/ 470 w 635"/>
                  <a:gd name="T59" fmla="*/ 375 h 398"/>
                  <a:gd name="T60" fmla="*/ 527 w 635"/>
                  <a:gd name="T61" fmla="*/ 350 h 398"/>
                  <a:gd name="T62" fmla="*/ 600 w 635"/>
                  <a:gd name="T63" fmla="*/ 271 h 398"/>
                  <a:gd name="T64" fmla="*/ 635 w 635"/>
                  <a:gd name="T65" fmla="*/ 166 h 398"/>
                  <a:gd name="T66" fmla="*/ 614 w 635"/>
                  <a:gd name="T67" fmla="*/ 64 h 398"/>
                  <a:gd name="T68" fmla="*/ 555 w 635"/>
                  <a:gd name="T69" fmla="*/ 6 h 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635" h="398">
                    <a:moveTo>
                      <a:pt x="555" y="6"/>
                    </a:moveTo>
                    <a:lnTo>
                      <a:pt x="544" y="0"/>
                    </a:lnTo>
                    <a:lnTo>
                      <a:pt x="521" y="3"/>
                    </a:lnTo>
                    <a:lnTo>
                      <a:pt x="504" y="18"/>
                    </a:lnTo>
                    <a:lnTo>
                      <a:pt x="495" y="39"/>
                    </a:lnTo>
                    <a:lnTo>
                      <a:pt x="496" y="52"/>
                    </a:lnTo>
                    <a:lnTo>
                      <a:pt x="514" y="113"/>
                    </a:lnTo>
                    <a:lnTo>
                      <a:pt x="530" y="177"/>
                    </a:lnTo>
                    <a:lnTo>
                      <a:pt x="527" y="202"/>
                    </a:lnTo>
                    <a:lnTo>
                      <a:pt x="515" y="226"/>
                    </a:lnTo>
                    <a:lnTo>
                      <a:pt x="494" y="251"/>
                    </a:lnTo>
                    <a:lnTo>
                      <a:pt x="478" y="262"/>
                    </a:lnTo>
                    <a:lnTo>
                      <a:pt x="453" y="278"/>
                    </a:lnTo>
                    <a:lnTo>
                      <a:pt x="403" y="291"/>
                    </a:lnTo>
                    <a:lnTo>
                      <a:pt x="370" y="284"/>
                    </a:lnTo>
                    <a:lnTo>
                      <a:pt x="352" y="272"/>
                    </a:lnTo>
                    <a:lnTo>
                      <a:pt x="339" y="252"/>
                    </a:lnTo>
                    <a:lnTo>
                      <a:pt x="332" y="226"/>
                    </a:lnTo>
                    <a:lnTo>
                      <a:pt x="332" y="209"/>
                    </a:lnTo>
                    <a:lnTo>
                      <a:pt x="331" y="198"/>
                    </a:lnTo>
                    <a:lnTo>
                      <a:pt x="324" y="180"/>
                    </a:lnTo>
                    <a:lnTo>
                      <a:pt x="303" y="164"/>
                    </a:lnTo>
                    <a:lnTo>
                      <a:pt x="268" y="164"/>
                    </a:lnTo>
                    <a:lnTo>
                      <a:pt x="246" y="180"/>
                    </a:lnTo>
                    <a:lnTo>
                      <a:pt x="237" y="198"/>
                    </a:lnTo>
                    <a:lnTo>
                      <a:pt x="236" y="209"/>
                    </a:lnTo>
                    <a:lnTo>
                      <a:pt x="233" y="231"/>
                    </a:lnTo>
                    <a:lnTo>
                      <a:pt x="220" y="268"/>
                    </a:lnTo>
                    <a:lnTo>
                      <a:pt x="196" y="297"/>
                    </a:lnTo>
                    <a:lnTo>
                      <a:pt x="160" y="310"/>
                    </a:lnTo>
                    <a:lnTo>
                      <a:pt x="137" y="307"/>
                    </a:lnTo>
                    <a:lnTo>
                      <a:pt x="122" y="304"/>
                    </a:lnTo>
                    <a:lnTo>
                      <a:pt x="102" y="294"/>
                    </a:lnTo>
                    <a:lnTo>
                      <a:pt x="83" y="270"/>
                    </a:lnTo>
                    <a:lnTo>
                      <a:pt x="76" y="228"/>
                    </a:lnTo>
                    <a:lnTo>
                      <a:pt x="83" y="182"/>
                    </a:lnTo>
                    <a:lnTo>
                      <a:pt x="88" y="162"/>
                    </a:lnTo>
                    <a:lnTo>
                      <a:pt x="90" y="149"/>
                    </a:lnTo>
                    <a:lnTo>
                      <a:pt x="80" y="131"/>
                    </a:lnTo>
                    <a:lnTo>
                      <a:pt x="62" y="126"/>
                    </a:lnTo>
                    <a:lnTo>
                      <a:pt x="43" y="130"/>
                    </a:lnTo>
                    <a:lnTo>
                      <a:pt x="34" y="139"/>
                    </a:lnTo>
                    <a:lnTo>
                      <a:pt x="23" y="157"/>
                    </a:lnTo>
                    <a:lnTo>
                      <a:pt x="7" y="193"/>
                    </a:lnTo>
                    <a:lnTo>
                      <a:pt x="0" y="232"/>
                    </a:lnTo>
                    <a:lnTo>
                      <a:pt x="3" y="268"/>
                    </a:lnTo>
                    <a:lnTo>
                      <a:pt x="13" y="304"/>
                    </a:lnTo>
                    <a:lnTo>
                      <a:pt x="31" y="336"/>
                    </a:lnTo>
                    <a:lnTo>
                      <a:pt x="59" y="362"/>
                    </a:lnTo>
                    <a:lnTo>
                      <a:pt x="93" y="383"/>
                    </a:lnTo>
                    <a:lnTo>
                      <a:pt x="113" y="390"/>
                    </a:lnTo>
                    <a:lnTo>
                      <a:pt x="139" y="398"/>
                    </a:lnTo>
                    <a:lnTo>
                      <a:pt x="187" y="398"/>
                    </a:lnTo>
                    <a:lnTo>
                      <a:pt x="229" y="383"/>
                    </a:lnTo>
                    <a:lnTo>
                      <a:pt x="265" y="356"/>
                    </a:lnTo>
                    <a:lnTo>
                      <a:pt x="279" y="339"/>
                    </a:lnTo>
                    <a:lnTo>
                      <a:pt x="299" y="356"/>
                    </a:lnTo>
                    <a:lnTo>
                      <a:pt x="350" y="379"/>
                    </a:lnTo>
                    <a:lnTo>
                      <a:pt x="409" y="386"/>
                    </a:lnTo>
                    <a:lnTo>
                      <a:pt x="470" y="375"/>
                    </a:lnTo>
                    <a:lnTo>
                      <a:pt x="502" y="362"/>
                    </a:lnTo>
                    <a:lnTo>
                      <a:pt x="527" y="350"/>
                    </a:lnTo>
                    <a:lnTo>
                      <a:pt x="567" y="316"/>
                    </a:lnTo>
                    <a:lnTo>
                      <a:pt x="600" y="271"/>
                    </a:lnTo>
                    <a:lnTo>
                      <a:pt x="623" y="221"/>
                    </a:lnTo>
                    <a:lnTo>
                      <a:pt x="635" y="166"/>
                    </a:lnTo>
                    <a:lnTo>
                      <a:pt x="632" y="113"/>
                    </a:lnTo>
                    <a:lnTo>
                      <a:pt x="614" y="64"/>
                    </a:lnTo>
                    <a:lnTo>
                      <a:pt x="581" y="23"/>
                    </a:lnTo>
                    <a:lnTo>
                      <a:pt x="555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7" name="Freeform 19"/>
              <p:cNvSpPr>
                <a:spLocks/>
              </p:cNvSpPr>
              <p:nvPr/>
            </p:nvSpPr>
            <p:spPr bwMode="auto">
              <a:xfrm>
                <a:off x="1655" y="2515"/>
                <a:ext cx="176" cy="179"/>
              </a:xfrm>
              <a:custGeom>
                <a:avLst/>
                <a:gdLst>
                  <a:gd name="T0" fmla="*/ 301 w 528"/>
                  <a:gd name="T1" fmla="*/ 1 h 538"/>
                  <a:gd name="T2" fmla="*/ 268 w 528"/>
                  <a:gd name="T3" fmla="*/ 27 h 538"/>
                  <a:gd name="T4" fmla="*/ 273 w 528"/>
                  <a:gd name="T5" fmla="*/ 82 h 538"/>
                  <a:gd name="T6" fmla="*/ 298 w 528"/>
                  <a:gd name="T7" fmla="*/ 95 h 538"/>
                  <a:gd name="T8" fmla="*/ 373 w 528"/>
                  <a:gd name="T9" fmla="*/ 112 h 538"/>
                  <a:gd name="T10" fmla="*/ 419 w 528"/>
                  <a:gd name="T11" fmla="*/ 145 h 538"/>
                  <a:gd name="T12" fmla="*/ 423 w 528"/>
                  <a:gd name="T13" fmla="*/ 191 h 538"/>
                  <a:gd name="T14" fmla="*/ 409 w 528"/>
                  <a:gd name="T15" fmla="*/ 220 h 538"/>
                  <a:gd name="T16" fmla="*/ 357 w 528"/>
                  <a:gd name="T17" fmla="*/ 265 h 538"/>
                  <a:gd name="T18" fmla="*/ 245 w 528"/>
                  <a:gd name="T19" fmla="*/ 269 h 538"/>
                  <a:gd name="T20" fmla="*/ 207 w 528"/>
                  <a:gd name="T21" fmla="*/ 256 h 538"/>
                  <a:gd name="T22" fmla="*/ 188 w 528"/>
                  <a:gd name="T23" fmla="*/ 250 h 538"/>
                  <a:gd name="T24" fmla="*/ 150 w 528"/>
                  <a:gd name="T25" fmla="*/ 268 h 538"/>
                  <a:gd name="T26" fmla="*/ 141 w 528"/>
                  <a:gd name="T27" fmla="*/ 324 h 538"/>
                  <a:gd name="T28" fmla="*/ 161 w 528"/>
                  <a:gd name="T29" fmla="*/ 341 h 538"/>
                  <a:gd name="T30" fmla="*/ 173 w 528"/>
                  <a:gd name="T31" fmla="*/ 347 h 538"/>
                  <a:gd name="T32" fmla="*/ 178 w 528"/>
                  <a:gd name="T33" fmla="*/ 348 h 538"/>
                  <a:gd name="T34" fmla="*/ 184 w 528"/>
                  <a:gd name="T35" fmla="*/ 351 h 538"/>
                  <a:gd name="T36" fmla="*/ 220 w 528"/>
                  <a:gd name="T37" fmla="*/ 367 h 538"/>
                  <a:gd name="T38" fmla="*/ 243 w 528"/>
                  <a:gd name="T39" fmla="*/ 399 h 538"/>
                  <a:gd name="T40" fmla="*/ 180 w 528"/>
                  <a:gd name="T41" fmla="*/ 443 h 538"/>
                  <a:gd name="T42" fmla="*/ 131 w 528"/>
                  <a:gd name="T43" fmla="*/ 456 h 538"/>
                  <a:gd name="T44" fmla="*/ 62 w 528"/>
                  <a:gd name="T45" fmla="*/ 456 h 538"/>
                  <a:gd name="T46" fmla="*/ 50 w 528"/>
                  <a:gd name="T47" fmla="*/ 443 h 538"/>
                  <a:gd name="T48" fmla="*/ 10 w 528"/>
                  <a:gd name="T49" fmla="*/ 446 h 538"/>
                  <a:gd name="T50" fmla="*/ 3 w 528"/>
                  <a:gd name="T51" fmla="*/ 475 h 538"/>
                  <a:gd name="T52" fmla="*/ 45 w 528"/>
                  <a:gd name="T53" fmla="*/ 525 h 538"/>
                  <a:gd name="T54" fmla="*/ 134 w 528"/>
                  <a:gd name="T55" fmla="*/ 538 h 538"/>
                  <a:gd name="T56" fmla="*/ 190 w 528"/>
                  <a:gd name="T57" fmla="*/ 528 h 538"/>
                  <a:gd name="T58" fmla="*/ 302 w 528"/>
                  <a:gd name="T59" fmla="*/ 465 h 538"/>
                  <a:gd name="T60" fmla="*/ 355 w 528"/>
                  <a:gd name="T61" fmla="*/ 383 h 538"/>
                  <a:gd name="T62" fmla="*/ 357 w 528"/>
                  <a:gd name="T63" fmla="*/ 366 h 538"/>
                  <a:gd name="T64" fmla="*/ 425 w 528"/>
                  <a:gd name="T65" fmla="*/ 341 h 538"/>
                  <a:gd name="T66" fmla="*/ 497 w 528"/>
                  <a:gd name="T67" fmla="*/ 271 h 538"/>
                  <a:gd name="T68" fmla="*/ 520 w 528"/>
                  <a:gd name="T69" fmla="*/ 220 h 538"/>
                  <a:gd name="T70" fmla="*/ 520 w 528"/>
                  <a:gd name="T71" fmla="*/ 127 h 538"/>
                  <a:gd name="T72" fmla="*/ 469 w 528"/>
                  <a:gd name="T73" fmla="*/ 53 h 538"/>
                  <a:gd name="T74" fmla="*/ 384 w 528"/>
                  <a:gd name="T75" fmla="*/ 9 h 538"/>
                  <a:gd name="T76" fmla="*/ 311 w 528"/>
                  <a:gd name="T77" fmla="*/ 0 h 5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28" h="538">
                    <a:moveTo>
                      <a:pt x="311" y="0"/>
                    </a:moveTo>
                    <a:lnTo>
                      <a:pt x="301" y="1"/>
                    </a:lnTo>
                    <a:lnTo>
                      <a:pt x="285" y="9"/>
                    </a:lnTo>
                    <a:lnTo>
                      <a:pt x="268" y="27"/>
                    </a:lnTo>
                    <a:lnTo>
                      <a:pt x="263" y="60"/>
                    </a:lnTo>
                    <a:lnTo>
                      <a:pt x="273" y="82"/>
                    </a:lnTo>
                    <a:lnTo>
                      <a:pt x="288" y="92"/>
                    </a:lnTo>
                    <a:lnTo>
                      <a:pt x="298" y="95"/>
                    </a:lnTo>
                    <a:lnTo>
                      <a:pt x="321" y="99"/>
                    </a:lnTo>
                    <a:lnTo>
                      <a:pt x="373" y="112"/>
                    </a:lnTo>
                    <a:lnTo>
                      <a:pt x="404" y="129"/>
                    </a:lnTo>
                    <a:lnTo>
                      <a:pt x="419" y="145"/>
                    </a:lnTo>
                    <a:lnTo>
                      <a:pt x="426" y="165"/>
                    </a:lnTo>
                    <a:lnTo>
                      <a:pt x="423" y="191"/>
                    </a:lnTo>
                    <a:lnTo>
                      <a:pt x="416" y="206"/>
                    </a:lnTo>
                    <a:lnTo>
                      <a:pt x="409" y="220"/>
                    </a:lnTo>
                    <a:lnTo>
                      <a:pt x="391" y="242"/>
                    </a:lnTo>
                    <a:lnTo>
                      <a:pt x="357" y="265"/>
                    </a:lnTo>
                    <a:lnTo>
                      <a:pt x="302" y="276"/>
                    </a:lnTo>
                    <a:lnTo>
                      <a:pt x="245" y="269"/>
                    </a:lnTo>
                    <a:lnTo>
                      <a:pt x="217" y="260"/>
                    </a:lnTo>
                    <a:lnTo>
                      <a:pt x="207" y="256"/>
                    </a:lnTo>
                    <a:lnTo>
                      <a:pt x="199" y="253"/>
                    </a:lnTo>
                    <a:lnTo>
                      <a:pt x="188" y="250"/>
                    </a:lnTo>
                    <a:lnTo>
                      <a:pt x="171" y="253"/>
                    </a:lnTo>
                    <a:lnTo>
                      <a:pt x="150" y="268"/>
                    </a:lnTo>
                    <a:lnTo>
                      <a:pt x="135" y="299"/>
                    </a:lnTo>
                    <a:lnTo>
                      <a:pt x="141" y="324"/>
                    </a:lnTo>
                    <a:lnTo>
                      <a:pt x="151" y="337"/>
                    </a:lnTo>
                    <a:lnTo>
                      <a:pt x="161" y="341"/>
                    </a:lnTo>
                    <a:lnTo>
                      <a:pt x="167" y="344"/>
                    </a:lnTo>
                    <a:lnTo>
                      <a:pt x="173" y="347"/>
                    </a:lnTo>
                    <a:lnTo>
                      <a:pt x="173" y="347"/>
                    </a:lnTo>
                    <a:lnTo>
                      <a:pt x="178" y="348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220" y="367"/>
                    </a:lnTo>
                    <a:lnTo>
                      <a:pt x="252" y="386"/>
                    </a:lnTo>
                    <a:lnTo>
                      <a:pt x="243" y="399"/>
                    </a:lnTo>
                    <a:lnTo>
                      <a:pt x="220" y="420"/>
                    </a:lnTo>
                    <a:lnTo>
                      <a:pt x="180" y="443"/>
                    </a:lnTo>
                    <a:lnTo>
                      <a:pt x="150" y="452"/>
                    </a:lnTo>
                    <a:lnTo>
                      <a:pt x="131" y="456"/>
                    </a:lnTo>
                    <a:lnTo>
                      <a:pt x="85" y="459"/>
                    </a:lnTo>
                    <a:lnTo>
                      <a:pt x="62" y="456"/>
                    </a:lnTo>
                    <a:lnTo>
                      <a:pt x="57" y="453"/>
                    </a:lnTo>
                    <a:lnTo>
                      <a:pt x="50" y="443"/>
                    </a:lnTo>
                    <a:lnTo>
                      <a:pt x="30" y="438"/>
                    </a:lnTo>
                    <a:lnTo>
                      <a:pt x="10" y="446"/>
                    </a:lnTo>
                    <a:lnTo>
                      <a:pt x="0" y="463"/>
                    </a:lnTo>
                    <a:lnTo>
                      <a:pt x="3" y="475"/>
                    </a:lnTo>
                    <a:lnTo>
                      <a:pt x="13" y="498"/>
                    </a:lnTo>
                    <a:lnTo>
                      <a:pt x="45" y="525"/>
                    </a:lnTo>
                    <a:lnTo>
                      <a:pt x="88" y="537"/>
                    </a:lnTo>
                    <a:lnTo>
                      <a:pt x="134" y="538"/>
                    </a:lnTo>
                    <a:lnTo>
                      <a:pt x="155" y="534"/>
                    </a:lnTo>
                    <a:lnTo>
                      <a:pt x="190" y="528"/>
                    </a:lnTo>
                    <a:lnTo>
                      <a:pt x="250" y="504"/>
                    </a:lnTo>
                    <a:lnTo>
                      <a:pt x="302" y="465"/>
                    </a:lnTo>
                    <a:lnTo>
                      <a:pt x="341" y="414"/>
                    </a:lnTo>
                    <a:lnTo>
                      <a:pt x="355" y="383"/>
                    </a:lnTo>
                    <a:lnTo>
                      <a:pt x="358" y="374"/>
                    </a:lnTo>
                    <a:lnTo>
                      <a:pt x="357" y="366"/>
                    </a:lnTo>
                    <a:lnTo>
                      <a:pt x="381" y="360"/>
                    </a:lnTo>
                    <a:lnTo>
                      <a:pt x="425" y="341"/>
                    </a:lnTo>
                    <a:lnTo>
                      <a:pt x="463" y="311"/>
                    </a:lnTo>
                    <a:lnTo>
                      <a:pt x="497" y="271"/>
                    </a:lnTo>
                    <a:lnTo>
                      <a:pt x="509" y="246"/>
                    </a:lnTo>
                    <a:lnTo>
                      <a:pt x="520" y="220"/>
                    </a:lnTo>
                    <a:lnTo>
                      <a:pt x="528" y="171"/>
                    </a:lnTo>
                    <a:lnTo>
                      <a:pt x="520" y="127"/>
                    </a:lnTo>
                    <a:lnTo>
                      <a:pt x="499" y="86"/>
                    </a:lnTo>
                    <a:lnTo>
                      <a:pt x="469" y="53"/>
                    </a:lnTo>
                    <a:lnTo>
                      <a:pt x="430" y="26"/>
                    </a:lnTo>
                    <a:lnTo>
                      <a:pt x="384" y="9"/>
                    </a:lnTo>
                    <a:lnTo>
                      <a:pt x="337" y="0"/>
                    </a:lnTo>
                    <a:lnTo>
                      <a:pt x="31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8" name="Freeform 20"/>
              <p:cNvSpPr>
                <a:spLocks/>
              </p:cNvSpPr>
              <p:nvPr/>
            </p:nvSpPr>
            <p:spPr bwMode="auto">
              <a:xfrm>
                <a:off x="1665" y="2702"/>
                <a:ext cx="205" cy="210"/>
              </a:xfrm>
              <a:custGeom>
                <a:avLst/>
                <a:gdLst>
                  <a:gd name="T0" fmla="*/ 388 w 613"/>
                  <a:gd name="T1" fmla="*/ 3 h 630"/>
                  <a:gd name="T2" fmla="*/ 357 w 613"/>
                  <a:gd name="T3" fmla="*/ 52 h 630"/>
                  <a:gd name="T4" fmla="*/ 381 w 613"/>
                  <a:gd name="T5" fmla="*/ 89 h 630"/>
                  <a:gd name="T6" fmla="*/ 466 w 613"/>
                  <a:gd name="T7" fmla="*/ 128 h 630"/>
                  <a:gd name="T8" fmla="*/ 511 w 613"/>
                  <a:gd name="T9" fmla="*/ 174 h 630"/>
                  <a:gd name="T10" fmla="*/ 506 w 613"/>
                  <a:gd name="T11" fmla="*/ 230 h 630"/>
                  <a:gd name="T12" fmla="*/ 486 w 613"/>
                  <a:gd name="T13" fmla="*/ 265 h 630"/>
                  <a:gd name="T14" fmla="*/ 431 w 613"/>
                  <a:gd name="T15" fmla="*/ 307 h 630"/>
                  <a:gd name="T16" fmla="*/ 349 w 613"/>
                  <a:gd name="T17" fmla="*/ 312 h 630"/>
                  <a:gd name="T18" fmla="*/ 257 w 613"/>
                  <a:gd name="T19" fmla="*/ 265 h 630"/>
                  <a:gd name="T20" fmla="*/ 253 w 613"/>
                  <a:gd name="T21" fmla="*/ 260 h 630"/>
                  <a:gd name="T22" fmla="*/ 239 w 613"/>
                  <a:gd name="T23" fmla="*/ 252 h 630"/>
                  <a:gd name="T24" fmla="*/ 198 w 613"/>
                  <a:gd name="T25" fmla="*/ 256 h 630"/>
                  <a:gd name="T26" fmla="*/ 175 w 613"/>
                  <a:gd name="T27" fmla="*/ 311 h 630"/>
                  <a:gd name="T28" fmla="*/ 188 w 613"/>
                  <a:gd name="T29" fmla="*/ 334 h 630"/>
                  <a:gd name="T30" fmla="*/ 214 w 613"/>
                  <a:gd name="T31" fmla="*/ 354 h 630"/>
                  <a:gd name="T32" fmla="*/ 256 w 613"/>
                  <a:gd name="T33" fmla="*/ 422 h 630"/>
                  <a:gd name="T34" fmla="*/ 224 w 613"/>
                  <a:gd name="T35" fmla="*/ 512 h 630"/>
                  <a:gd name="T36" fmla="*/ 180 w 613"/>
                  <a:gd name="T37" fmla="*/ 543 h 630"/>
                  <a:gd name="T38" fmla="*/ 119 w 613"/>
                  <a:gd name="T39" fmla="*/ 547 h 630"/>
                  <a:gd name="T40" fmla="*/ 72 w 613"/>
                  <a:gd name="T41" fmla="*/ 495 h 630"/>
                  <a:gd name="T42" fmla="*/ 51 w 613"/>
                  <a:gd name="T43" fmla="*/ 397 h 630"/>
                  <a:gd name="T44" fmla="*/ 37 w 613"/>
                  <a:gd name="T45" fmla="*/ 374 h 630"/>
                  <a:gd name="T46" fmla="*/ 5 w 613"/>
                  <a:gd name="T47" fmla="*/ 387 h 630"/>
                  <a:gd name="T48" fmla="*/ 0 w 613"/>
                  <a:gd name="T49" fmla="*/ 425 h 630"/>
                  <a:gd name="T50" fmla="*/ 13 w 613"/>
                  <a:gd name="T51" fmla="*/ 540 h 630"/>
                  <a:gd name="T52" fmla="*/ 66 w 613"/>
                  <a:gd name="T53" fmla="*/ 607 h 630"/>
                  <a:gd name="T54" fmla="*/ 131 w 613"/>
                  <a:gd name="T55" fmla="*/ 630 h 630"/>
                  <a:gd name="T56" fmla="*/ 220 w 613"/>
                  <a:gd name="T57" fmla="*/ 615 h 630"/>
                  <a:gd name="T58" fmla="*/ 263 w 613"/>
                  <a:gd name="T59" fmla="*/ 594 h 630"/>
                  <a:gd name="T60" fmla="*/ 329 w 613"/>
                  <a:gd name="T61" fmla="*/ 522 h 630"/>
                  <a:gd name="T62" fmla="*/ 352 w 613"/>
                  <a:gd name="T63" fmla="*/ 452 h 630"/>
                  <a:gd name="T64" fmla="*/ 352 w 613"/>
                  <a:gd name="T65" fmla="*/ 410 h 630"/>
                  <a:gd name="T66" fmla="*/ 446 w 613"/>
                  <a:gd name="T67" fmla="*/ 404 h 630"/>
                  <a:gd name="T68" fmla="*/ 555 w 613"/>
                  <a:gd name="T69" fmla="*/ 338 h 630"/>
                  <a:gd name="T70" fmla="*/ 594 w 613"/>
                  <a:gd name="T71" fmla="*/ 283 h 630"/>
                  <a:gd name="T72" fmla="*/ 613 w 613"/>
                  <a:gd name="T73" fmla="*/ 177 h 630"/>
                  <a:gd name="T74" fmla="*/ 574 w 613"/>
                  <a:gd name="T75" fmla="*/ 82 h 630"/>
                  <a:gd name="T76" fmla="*/ 489 w 613"/>
                  <a:gd name="T77" fmla="*/ 17 h 630"/>
                  <a:gd name="T78" fmla="*/ 404 w 613"/>
                  <a:gd name="T79" fmla="*/ 0 h 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13" h="630">
                    <a:moveTo>
                      <a:pt x="404" y="0"/>
                    </a:moveTo>
                    <a:lnTo>
                      <a:pt x="388" y="3"/>
                    </a:lnTo>
                    <a:lnTo>
                      <a:pt x="365" y="21"/>
                    </a:lnTo>
                    <a:lnTo>
                      <a:pt x="357" y="52"/>
                    </a:lnTo>
                    <a:lnTo>
                      <a:pt x="367" y="79"/>
                    </a:lnTo>
                    <a:lnTo>
                      <a:pt x="381" y="89"/>
                    </a:lnTo>
                    <a:lnTo>
                      <a:pt x="410" y="101"/>
                    </a:lnTo>
                    <a:lnTo>
                      <a:pt x="466" y="128"/>
                    </a:lnTo>
                    <a:lnTo>
                      <a:pt x="498" y="152"/>
                    </a:lnTo>
                    <a:lnTo>
                      <a:pt x="511" y="174"/>
                    </a:lnTo>
                    <a:lnTo>
                      <a:pt x="515" y="200"/>
                    </a:lnTo>
                    <a:lnTo>
                      <a:pt x="506" y="230"/>
                    </a:lnTo>
                    <a:lnTo>
                      <a:pt x="498" y="249"/>
                    </a:lnTo>
                    <a:lnTo>
                      <a:pt x="486" y="265"/>
                    </a:lnTo>
                    <a:lnTo>
                      <a:pt x="462" y="291"/>
                    </a:lnTo>
                    <a:lnTo>
                      <a:pt x="431" y="307"/>
                    </a:lnTo>
                    <a:lnTo>
                      <a:pt x="400" y="314"/>
                    </a:lnTo>
                    <a:lnTo>
                      <a:pt x="349" y="312"/>
                    </a:lnTo>
                    <a:lnTo>
                      <a:pt x="285" y="286"/>
                    </a:lnTo>
                    <a:lnTo>
                      <a:pt x="257" y="265"/>
                    </a:lnTo>
                    <a:lnTo>
                      <a:pt x="257" y="265"/>
                    </a:lnTo>
                    <a:lnTo>
                      <a:pt x="253" y="260"/>
                    </a:lnTo>
                    <a:lnTo>
                      <a:pt x="247" y="258"/>
                    </a:lnTo>
                    <a:lnTo>
                      <a:pt x="239" y="252"/>
                    </a:lnTo>
                    <a:lnTo>
                      <a:pt x="223" y="249"/>
                    </a:lnTo>
                    <a:lnTo>
                      <a:pt x="198" y="256"/>
                    </a:lnTo>
                    <a:lnTo>
                      <a:pt x="177" y="285"/>
                    </a:lnTo>
                    <a:lnTo>
                      <a:pt x="175" y="311"/>
                    </a:lnTo>
                    <a:lnTo>
                      <a:pt x="181" y="327"/>
                    </a:lnTo>
                    <a:lnTo>
                      <a:pt x="188" y="334"/>
                    </a:lnTo>
                    <a:lnTo>
                      <a:pt x="201" y="344"/>
                    </a:lnTo>
                    <a:lnTo>
                      <a:pt x="214" y="354"/>
                    </a:lnTo>
                    <a:lnTo>
                      <a:pt x="234" y="376"/>
                    </a:lnTo>
                    <a:lnTo>
                      <a:pt x="256" y="422"/>
                    </a:lnTo>
                    <a:lnTo>
                      <a:pt x="253" y="469"/>
                    </a:lnTo>
                    <a:lnTo>
                      <a:pt x="224" y="512"/>
                    </a:lnTo>
                    <a:lnTo>
                      <a:pt x="198" y="531"/>
                    </a:lnTo>
                    <a:lnTo>
                      <a:pt x="180" y="543"/>
                    </a:lnTo>
                    <a:lnTo>
                      <a:pt x="146" y="551"/>
                    </a:lnTo>
                    <a:lnTo>
                      <a:pt x="119" y="547"/>
                    </a:lnTo>
                    <a:lnTo>
                      <a:pt x="96" y="533"/>
                    </a:lnTo>
                    <a:lnTo>
                      <a:pt x="72" y="495"/>
                    </a:lnTo>
                    <a:lnTo>
                      <a:pt x="54" y="430"/>
                    </a:lnTo>
                    <a:lnTo>
                      <a:pt x="51" y="397"/>
                    </a:lnTo>
                    <a:lnTo>
                      <a:pt x="50" y="386"/>
                    </a:lnTo>
                    <a:lnTo>
                      <a:pt x="37" y="374"/>
                    </a:lnTo>
                    <a:lnTo>
                      <a:pt x="20" y="374"/>
                    </a:lnTo>
                    <a:lnTo>
                      <a:pt x="5" y="387"/>
                    </a:lnTo>
                    <a:lnTo>
                      <a:pt x="2" y="397"/>
                    </a:lnTo>
                    <a:lnTo>
                      <a:pt x="0" y="425"/>
                    </a:lnTo>
                    <a:lnTo>
                      <a:pt x="1" y="484"/>
                    </a:lnTo>
                    <a:lnTo>
                      <a:pt x="13" y="540"/>
                    </a:lnTo>
                    <a:lnTo>
                      <a:pt x="43" y="589"/>
                    </a:lnTo>
                    <a:lnTo>
                      <a:pt x="66" y="607"/>
                    </a:lnTo>
                    <a:lnTo>
                      <a:pt x="87" y="619"/>
                    </a:lnTo>
                    <a:lnTo>
                      <a:pt x="131" y="630"/>
                    </a:lnTo>
                    <a:lnTo>
                      <a:pt x="175" y="628"/>
                    </a:lnTo>
                    <a:lnTo>
                      <a:pt x="220" y="615"/>
                    </a:lnTo>
                    <a:lnTo>
                      <a:pt x="241" y="606"/>
                    </a:lnTo>
                    <a:lnTo>
                      <a:pt x="263" y="594"/>
                    </a:lnTo>
                    <a:lnTo>
                      <a:pt x="300" y="561"/>
                    </a:lnTo>
                    <a:lnTo>
                      <a:pt x="329" y="522"/>
                    </a:lnTo>
                    <a:lnTo>
                      <a:pt x="348" y="476"/>
                    </a:lnTo>
                    <a:lnTo>
                      <a:pt x="352" y="452"/>
                    </a:lnTo>
                    <a:lnTo>
                      <a:pt x="355" y="430"/>
                    </a:lnTo>
                    <a:lnTo>
                      <a:pt x="352" y="410"/>
                    </a:lnTo>
                    <a:lnTo>
                      <a:pt x="384" y="413"/>
                    </a:lnTo>
                    <a:lnTo>
                      <a:pt x="446" y="404"/>
                    </a:lnTo>
                    <a:lnTo>
                      <a:pt x="505" y="380"/>
                    </a:lnTo>
                    <a:lnTo>
                      <a:pt x="555" y="338"/>
                    </a:lnTo>
                    <a:lnTo>
                      <a:pt x="577" y="309"/>
                    </a:lnTo>
                    <a:lnTo>
                      <a:pt x="594" y="283"/>
                    </a:lnTo>
                    <a:lnTo>
                      <a:pt x="611" y="230"/>
                    </a:lnTo>
                    <a:lnTo>
                      <a:pt x="613" y="177"/>
                    </a:lnTo>
                    <a:lnTo>
                      <a:pt x="600" y="127"/>
                    </a:lnTo>
                    <a:lnTo>
                      <a:pt x="574" y="82"/>
                    </a:lnTo>
                    <a:lnTo>
                      <a:pt x="537" y="44"/>
                    </a:lnTo>
                    <a:lnTo>
                      <a:pt x="489" y="17"/>
                    </a:lnTo>
                    <a:lnTo>
                      <a:pt x="434" y="1"/>
                    </a:lnTo>
                    <a:lnTo>
                      <a:pt x="40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72" name="Group 31"/>
            <p:cNvGrpSpPr>
              <a:grpSpLocks noChangeAspect="1"/>
            </p:cNvGrpSpPr>
            <p:nvPr/>
          </p:nvGrpSpPr>
          <p:grpSpPr bwMode="auto">
            <a:xfrm>
              <a:off x="594443" y="5066831"/>
              <a:ext cx="167284" cy="203007"/>
              <a:chOff x="2647" y="1727"/>
              <a:chExt cx="192" cy="233"/>
            </a:xfrm>
            <a:solidFill>
              <a:schemeClr val="bg1">
                <a:lumMod val="85000"/>
              </a:schemeClr>
            </a:solidFill>
          </p:grpSpPr>
          <p:sp>
            <p:nvSpPr>
              <p:cNvPr id="73" name="Freeform 32"/>
              <p:cNvSpPr>
                <a:spLocks/>
              </p:cNvSpPr>
              <p:nvPr/>
            </p:nvSpPr>
            <p:spPr bwMode="auto">
              <a:xfrm>
                <a:off x="2699" y="1727"/>
                <a:ext cx="140" cy="152"/>
              </a:xfrm>
              <a:custGeom>
                <a:avLst/>
                <a:gdLst>
                  <a:gd name="T0" fmla="*/ 94 w 421"/>
                  <a:gd name="T1" fmla="*/ 455 h 455"/>
                  <a:gd name="T2" fmla="*/ 0 w 421"/>
                  <a:gd name="T3" fmla="*/ 362 h 455"/>
                  <a:gd name="T4" fmla="*/ 172 w 421"/>
                  <a:gd name="T5" fmla="*/ 191 h 455"/>
                  <a:gd name="T6" fmla="*/ 371 w 421"/>
                  <a:gd name="T7" fmla="*/ 1 h 455"/>
                  <a:gd name="T8" fmla="*/ 377 w 421"/>
                  <a:gd name="T9" fmla="*/ 0 h 455"/>
                  <a:gd name="T10" fmla="*/ 404 w 421"/>
                  <a:gd name="T11" fmla="*/ 4 h 455"/>
                  <a:gd name="T12" fmla="*/ 419 w 421"/>
                  <a:gd name="T13" fmla="*/ 21 h 455"/>
                  <a:gd name="T14" fmla="*/ 421 w 421"/>
                  <a:gd name="T15" fmla="*/ 37 h 455"/>
                  <a:gd name="T16" fmla="*/ 364 w 421"/>
                  <a:gd name="T17" fmla="*/ 120 h 455"/>
                  <a:gd name="T18" fmla="*/ 130 w 421"/>
                  <a:gd name="T19" fmla="*/ 410 h 455"/>
                  <a:gd name="T20" fmla="*/ 94 w 421"/>
                  <a:gd name="T21" fmla="*/ 455 h 4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21" h="455">
                    <a:moveTo>
                      <a:pt x="94" y="455"/>
                    </a:moveTo>
                    <a:lnTo>
                      <a:pt x="0" y="362"/>
                    </a:lnTo>
                    <a:lnTo>
                      <a:pt x="172" y="191"/>
                    </a:lnTo>
                    <a:lnTo>
                      <a:pt x="371" y="1"/>
                    </a:lnTo>
                    <a:lnTo>
                      <a:pt x="377" y="0"/>
                    </a:lnTo>
                    <a:lnTo>
                      <a:pt x="404" y="4"/>
                    </a:lnTo>
                    <a:lnTo>
                      <a:pt x="419" y="21"/>
                    </a:lnTo>
                    <a:lnTo>
                      <a:pt x="421" y="37"/>
                    </a:lnTo>
                    <a:lnTo>
                      <a:pt x="364" y="120"/>
                    </a:lnTo>
                    <a:lnTo>
                      <a:pt x="130" y="410"/>
                    </a:lnTo>
                    <a:lnTo>
                      <a:pt x="94" y="45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4" name="Freeform 33"/>
              <p:cNvSpPr>
                <a:spLocks/>
              </p:cNvSpPr>
              <p:nvPr/>
            </p:nvSpPr>
            <p:spPr bwMode="auto">
              <a:xfrm>
                <a:off x="2647" y="1856"/>
                <a:ext cx="76" cy="104"/>
              </a:xfrm>
              <a:custGeom>
                <a:avLst/>
                <a:gdLst>
                  <a:gd name="T0" fmla="*/ 22 w 226"/>
                  <a:gd name="T1" fmla="*/ 314 h 314"/>
                  <a:gd name="T2" fmla="*/ 21 w 226"/>
                  <a:gd name="T3" fmla="*/ 301 h 314"/>
                  <a:gd name="T4" fmla="*/ 37 w 226"/>
                  <a:gd name="T5" fmla="*/ 242 h 314"/>
                  <a:gd name="T6" fmla="*/ 63 w 226"/>
                  <a:gd name="T7" fmla="*/ 219 h 314"/>
                  <a:gd name="T8" fmla="*/ 90 w 226"/>
                  <a:gd name="T9" fmla="*/ 211 h 314"/>
                  <a:gd name="T10" fmla="*/ 107 w 226"/>
                  <a:gd name="T11" fmla="*/ 209 h 314"/>
                  <a:gd name="T12" fmla="*/ 125 w 226"/>
                  <a:gd name="T13" fmla="*/ 208 h 314"/>
                  <a:gd name="T14" fmla="*/ 153 w 226"/>
                  <a:gd name="T15" fmla="*/ 199 h 314"/>
                  <a:gd name="T16" fmla="*/ 188 w 226"/>
                  <a:gd name="T17" fmla="*/ 173 h 314"/>
                  <a:gd name="T18" fmla="*/ 223 w 226"/>
                  <a:gd name="T19" fmla="*/ 107 h 314"/>
                  <a:gd name="T20" fmla="*/ 226 w 226"/>
                  <a:gd name="T21" fmla="*/ 91 h 314"/>
                  <a:gd name="T22" fmla="*/ 132 w 226"/>
                  <a:gd name="T23" fmla="*/ 0 h 314"/>
                  <a:gd name="T24" fmla="*/ 96 w 226"/>
                  <a:gd name="T25" fmla="*/ 17 h 314"/>
                  <a:gd name="T26" fmla="*/ 44 w 226"/>
                  <a:gd name="T27" fmla="*/ 61 h 314"/>
                  <a:gd name="T28" fmla="*/ 13 w 226"/>
                  <a:gd name="T29" fmla="*/ 113 h 314"/>
                  <a:gd name="T30" fmla="*/ 0 w 226"/>
                  <a:gd name="T31" fmla="*/ 165 h 314"/>
                  <a:gd name="T32" fmla="*/ 2 w 226"/>
                  <a:gd name="T33" fmla="*/ 239 h 314"/>
                  <a:gd name="T34" fmla="*/ 19 w 226"/>
                  <a:gd name="T35" fmla="*/ 307 h 314"/>
                  <a:gd name="T36" fmla="*/ 22 w 226"/>
                  <a:gd name="T37" fmla="*/ 314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26" h="314">
                    <a:moveTo>
                      <a:pt x="22" y="314"/>
                    </a:moveTo>
                    <a:lnTo>
                      <a:pt x="21" y="301"/>
                    </a:lnTo>
                    <a:lnTo>
                      <a:pt x="37" y="242"/>
                    </a:lnTo>
                    <a:lnTo>
                      <a:pt x="63" y="219"/>
                    </a:lnTo>
                    <a:lnTo>
                      <a:pt x="90" y="211"/>
                    </a:lnTo>
                    <a:lnTo>
                      <a:pt x="107" y="209"/>
                    </a:lnTo>
                    <a:lnTo>
                      <a:pt x="125" y="208"/>
                    </a:lnTo>
                    <a:lnTo>
                      <a:pt x="153" y="199"/>
                    </a:lnTo>
                    <a:lnTo>
                      <a:pt x="188" y="173"/>
                    </a:lnTo>
                    <a:lnTo>
                      <a:pt x="223" y="107"/>
                    </a:lnTo>
                    <a:lnTo>
                      <a:pt x="226" y="91"/>
                    </a:lnTo>
                    <a:lnTo>
                      <a:pt x="132" y="0"/>
                    </a:lnTo>
                    <a:lnTo>
                      <a:pt x="96" y="17"/>
                    </a:lnTo>
                    <a:lnTo>
                      <a:pt x="44" y="61"/>
                    </a:lnTo>
                    <a:lnTo>
                      <a:pt x="13" y="113"/>
                    </a:lnTo>
                    <a:lnTo>
                      <a:pt x="0" y="165"/>
                    </a:lnTo>
                    <a:lnTo>
                      <a:pt x="2" y="239"/>
                    </a:lnTo>
                    <a:lnTo>
                      <a:pt x="19" y="307"/>
                    </a:lnTo>
                    <a:lnTo>
                      <a:pt x="22" y="3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F7BF039D-3BF5-4C45-A506-D3899663E3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7739" y="1293405"/>
            <a:ext cx="7656522" cy="4979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0586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409575" y="419993"/>
            <a:ext cx="11372850" cy="6018014"/>
          </a:xfrm>
          <a:prstGeom prst="rect">
            <a:avLst/>
          </a:prstGeom>
          <a:solidFill>
            <a:schemeClr val="bg1"/>
          </a:solidFill>
          <a:ln w="187325">
            <a:noFill/>
          </a:ln>
          <a:effectLst>
            <a:outerShdw blurRad="431800" dist="241300" dir="5400000" sx="97000" sy="97000" algn="t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2" latinLnBrk="0">
              <a:lnSpc>
                <a:spcPct val="150000"/>
              </a:lnSpc>
              <a:defRPr/>
            </a:pPr>
            <a:r>
              <a:rPr lang="en-US" altLang="ko-KR" sz="2400" b="1" kern="0" dirty="0">
                <a:solidFill>
                  <a:prstClr val="black">
                    <a:lumMod val="50000"/>
                    <a:lumOff val="50000"/>
                  </a:prstClr>
                </a:solidFill>
              </a:rPr>
              <a:t>1</a:t>
            </a:r>
            <a:r>
              <a:rPr lang="ko-KR" altLang="en-US" sz="2400" b="1" kern="0" dirty="0">
                <a:solidFill>
                  <a:prstClr val="black">
                    <a:lumMod val="50000"/>
                    <a:lumOff val="50000"/>
                  </a:prstClr>
                </a:solidFill>
              </a:rPr>
              <a:t>차 설계 </a:t>
            </a:r>
            <a:r>
              <a:rPr lang="en-US" altLang="ko-KR" sz="2400" b="1" kern="0" dirty="0">
                <a:solidFill>
                  <a:prstClr val="black">
                    <a:lumMod val="50000"/>
                    <a:lumOff val="50000"/>
                  </a:prstClr>
                </a:solidFill>
              </a:rPr>
              <a:t>- </a:t>
            </a:r>
            <a:r>
              <a:rPr lang="ko-KR" altLang="en-US" sz="2400" b="1" kern="0" dirty="0">
                <a:solidFill>
                  <a:prstClr val="black">
                    <a:lumMod val="50000"/>
                    <a:lumOff val="50000"/>
                  </a:prstClr>
                </a:solidFill>
              </a:rPr>
              <a:t>인터페이스 기술서</a:t>
            </a:r>
            <a:endParaRPr lang="en-US" altLang="ko-KR" sz="2400" b="1" kern="0" dirty="0">
              <a:solidFill>
                <a:prstClr val="black">
                  <a:lumMod val="50000"/>
                  <a:lumOff val="50000"/>
                </a:prstClr>
              </a:solidFill>
            </a:endParaRPr>
          </a:p>
          <a:p>
            <a:pPr lvl="2" latinLnBrk="0">
              <a:lnSpc>
                <a:spcPct val="150000"/>
              </a:lnSpc>
              <a:defRPr/>
            </a:pPr>
            <a:r>
              <a:rPr lang="ko-KR" altLang="en-US" sz="800" kern="0" dirty="0">
                <a:solidFill>
                  <a:prstClr val="white">
                    <a:lumMod val="75000"/>
                  </a:prstClr>
                </a:solidFill>
              </a:rPr>
              <a:t>전자 직거래 프로그램 구축</a:t>
            </a:r>
            <a:endParaRPr lang="ko-KR" altLang="en-US" sz="4400" kern="0" dirty="0">
              <a:solidFill>
                <a:prstClr val="white">
                  <a:lumMod val="75000"/>
                </a:prstClr>
              </a:solidFill>
            </a:endParaRPr>
          </a:p>
        </p:txBody>
      </p:sp>
      <p:grpSp>
        <p:nvGrpSpPr>
          <p:cNvPr id="63" name="그룹 62"/>
          <p:cNvGrpSpPr/>
          <p:nvPr/>
        </p:nvGrpSpPr>
        <p:grpSpPr>
          <a:xfrm>
            <a:off x="581527" y="419993"/>
            <a:ext cx="358273" cy="6018014"/>
            <a:chOff x="581527" y="419993"/>
            <a:chExt cx="358273" cy="6018014"/>
          </a:xfrm>
        </p:grpSpPr>
        <p:cxnSp>
          <p:nvCxnSpPr>
            <p:cNvPr id="64" name="직선 연결선 63"/>
            <p:cNvCxnSpPr/>
            <p:nvPr/>
          </p:nvCxnSpPr>
          <p:spPr>
            <a:xfrm>
              <a:off x="939800" y="419993"/>
              <a:ext cx="0" cy="6018014"/>
            </a:xfrm>
            <a:prstGeom prst="line">
              <a:avLst/>
            </a:prstGeom>
            <a:ln w="127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Freeform 9"/>
            <p:cNvSpPr>
              <a:spLocks/>
            </p:cNvSpPr>
            <p:nvPr/>
          </p:nvSpPr>
          <p:spPr bwMode="auto">
            <a:xfrm>
              <a:off x="612262" y="1494240"/>
              <a:ext cx="131646" cy="17373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66" name="Group 12"/>
            <p:cNvGrpSpPr>
              <a:grpSpLocks noChangeAspect="1"/>
            </p:cNvGrpSpPr>
            <p:nvPr/>
          </p:nvGrpSpPr>
          <p:grpSpPr bwMode="auto">
            <a:xfrm>
              <a:off x="581527" y="787428"/>
              <a:ext cx="193117" cy="153620"/>
              <a:chOff x="6124" y="305"/>
              <a:chExt cx="841" cy="669"/>
            </a:xfrm>
            <a:solidFill>
              <a:schemeClr val="tx1">
                <a:lumMod val="50000"/>
                <a:lumOff val="50000"/>
              </a:schemeClr>
            </a:solidFill>
          </p:grpSpPr>
          <p:sp>
            <p:nvSpPr>
              <p:cNvPr id="83" name="Freeform 13"/>
              <p:cNvSpPr>
                <a:spLocks/>
              </p:cNvSpPr>
              <p:nvPr/>
            </p:nvSpPr>
            <p:spPr bwMode="auto">
              <a:xfrm>
                <a:off x="6244" y="440"/>
                <a:ext cx="601" cy="534"/>
              </a:xfrm>
              <a:custGeom>
                <a:avLst/>
                <a:gdLst>
                  <a:gd name="T0" fmla="*/ 902 w 1802"/>
                  <a:gd name="T1" fmla="*/ 0 h 1602"/>
                  <a:gd name="T2" fmla="*/ 2 w 1802"/>
                  <a:gd name="T3" fmla="*/ 742 h 1602"/>
                  <a:gd name="T4" fmla="*/ 2 w 1802"/>
                  <a:gd name="T5" fmla="*/ 743 h 1602"/>
                  <a:gd name="T6" fmla="*/ 2 w 1802"/>
                  <a:gd name="T7" fmla="*/ 746 h 1602"/>
                  <a:gd name="T8" fmla="*/ 0 w 1802"/>
                  <a:gd name="T9" fmla="*/ 749 h 1602"/>
                  <a:gd name="T10" fmla="*/ 0 w 1802"/>
                  <a:gd name="T11" fmla="*/ 751 h 1602"/>
                  <a:gd name="T12" fmla="*/ 0 w 1802"/>
                  <a:gd name="T13" fmla="*/ 1501 h 1602"/>
                  <a:gd name="T14" fmla="*/ 2 w 1802"/>
                  <a:gd name="T15" fmla="*/ 1521 h 1602"/>
                  <a:gd name="T16" fmla="*/ 16 w 1802"/>
                  <a:gd name="T17" fmla="*/ 1557 h 1602"/>
                  <a:gd name="T18" fmla="*/ 30 w 1802"/>
                  <a:gd name="T19" fmla="*/ 1572 h 1602"/>
                  <a:gd name="T20" fmla="*/ 45 w 1802"/>
                  <a:gd name="T21" fmla="*/ 1586 h 1602"/>
                  <a:gd name="T22" fmla="*/ 81 w 1802"/>
                  <a:gd name="T23" fmla="*/ 1601 h 1602"/>
                  <a:gd name="T24" fmla="*/ 100 w 1802"/>
                  <a:gd name="T25" fmla="*/ 1602 h 1602"/>
                  <a:gd name="T26" fmla="*/ 702 w 1802"/>
                  <a:gd name="T27" fmla="*/ 1602 h 1602"/>
                  <a:gd name="T28" fmla="*/ 702 w 1802"/>
                  <a:gd name="T29" fmla="*/ 1001 h 1602"/>
                  <a:gd name="T30" fmla="*/ 1102 w 1802"/>
                  <a:gd name="T31" fmla="*/ 1001 h 1602"/>
                  <a:gd name="T32" fmla="*/ 1102 w 1802"/>
                  <a:gd name="T33" fmla="*/ 1602 h 1602"/>
                  <a:gd name="T34" fmla="*/ 1703 w 1802"/>
                  <a:gd name="T35" fmla="*/ 1602 h 1602"/>
                  <a:gd name="T36" fmla="*/ 1723 w 1802"/>
                  <a:gd name="T37" fmla="*/ 1601 h 1602"/>
                  <a:gd name="T38" fmla="*/ 1758 w 1802"/>
                  <a:gd name="T39" fmla="*/ 1586 h 1602"/>
                  <a:gd name="T40" fmla="*/ 1773 w 1802"/>
                  <a:gd name="T41" fmla="*/ 1572 h 1602"/>
                  <a:gd name="T42" fmla="*/ 1786 w 1802"/>
                  <a:gd name="T43" fmla="*/ 1557 h 1602"/>
                  <a:gd name="T44" fmla="*/ 1802 w 1802"/>
                  <a:gd name="T45" fmla="*/ 1521 h 1602"/>
                  <a:gd name="T46" fmla="*/ 1802 w 1802"/>
                  <a:gd name="T47" fmla="*/ 1501 h 1602"/>
                  <a:gd name="T48" fmla="*/ 1802 w 1802"/>
                  <a:gd name="T49" fmla="*/ 751 h 1602"/>
                  <a:gd name="T50" fmla="*/ 1802 w 1802"/>
                  <a:gd name="T51" fmla="*/ 745 h 1602"/>
                  <a:gd name="T52" fmla="*/ 1801 w 1802"/>
                  <a:gd name="T53" fmla="*/ 742 h 1602"/>
                  <a:gd name="T54" fmla="*/ 902 w 1802"/>
                  <a:gd name="T55" fmla="*/ 0 h 16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802" h="1602">
                    <a:moveTo>
                      <a:pt x="902" y="0"/>
                    </a:moveTo>
                    <a:lnTo>
                      <a:pt x="2" y="742"/>
                    </a:lnTo>
                    <a:lnTo>
                      <a:pt x="2" y="743"/>
                    </a:lnTo>
                    <a:lnTo>
                      <a:pt x="2" y="746"/>
                    </a:lnTo>
                    <a:lnTo>
                      <a:pt x="0" y="749"/>
                    </a:lnTo>
                    <a:lnTo>
                      <a:pt x="0" y="751"/>
                    </a:lnTo>
                    <a:lnTo>
                      <a:pt x="0" y="1501"/>
                    </a:lnTo>
                    <a:lnTo>
                      <a:pt x="2" y="1521"/>
                    </a:lnTo>
                    <a:lnTo>
                      <a:pt x="16" y="1557"/>
                    </a:lnTo>
                    <a:lnTo>
                      <a:pt x="30" y="1572"/>
                    </a:lnTo>
                    <a:lnTo>
                      <a:pt x="45" y="1586"/>
                    </a:lnTo>
                    <a:lnTo>
                      <a:pt x="81" y="1601"/>
                    </a:lnTo>
                    <a:lnTo>
                      <a:pt x="100" y="1602"/>
                    </a:lnTo>
                    <a:lnTo>
                      <a:pt x="702" y="1602"/>
                    </a:lnTo>
                    <a:lnTo>
                      <a:pt x="702" y="1001"/>
                    </a:lnTo>
                    <a:lnTo>
                      <a:pt x="1102" y="1001"/>
                    </a:lnTo>
                    <a:lnTo>
                      <a:pt x="1102" y="1602"/>
                    </a:lnTo>
                    <a:lnTo>
                      <a:pt x="1703" y="1602"/>
                    </a:lnTo>
                    <a:lnTo>
                      <a:pt x="1723" y="1601"/>
                    </a:lnTo>
                    <a:lnTo>
                      <a:pt x="1758" y="1586"/>
                    </a:lnTo>
                    <a:lnTo>
                      <a:pt x="1773" y="1572"/>
                    </a:lnTo>
                    <a:lnTo>
                      <a:pt x="1786" y="1557"/>
                    </a:lnTo>
                    <a:lnTo>
                      <a:pt x="1802" y="1521"/>
                    </a:lnTo>
                    <a:lnTo>
                      <a:pt x="1802" y="1501"/>
                    </a:lnTo>
                    <a:lnTo>
                      <a:pt x="1802" y="751"/>
                    </a:lnTo>
                    <a:lnTo>
                      <a:pt x="1802" y="745"/>
                    </a:lnTo>
                    <a:lnTo>
                      <a:pt x="1801" y="742"/>
                    </a:lnTo>
                    <a:lnTo>
                      <a:pt x="90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4" name="Freeform 14"/>
              <p:cNvSpPr>
                <a:spLocks/>
              </p:cNvSpPr>
              <p:nvPr/>
            </p:nvSpPr>
            <p:spPr bwMode="auto">
              <a:xfrm>
                <a:off x="6124" y="305"/>
                <a:ext cx="841" cy="394"/>
              </a:xfrm>
              <a:custGeom>
                <a:avLst/>
                <a:gdLst>
                  <a:gd name="T0" fmla="*/ 2505 w 2522"/>
                  <a:gd name="T1" fmla="*/ 978 h 1181"/>
                  <a:gd name="T2" fmla="*/ 2162 w 2522"/>
                  <a:gd name="T3" fmla="*/ 694 h 1181"/>
                  <a:gd name="T4" fmla="*/ 2162 w 2522"/>
                  <a:gd name="T5" fmla="*/ 54 h 1181"/>
                  <a:gd name="T6" fmla="*/ 2162 w 2522"/>
                  <a:gd name="T7" fmla="*/ 44 h 1181"/>
                  <a:gd name="T8" fmla="*/ 2155 w 2522"/>
                  <a:gd name="T9" fmla="*/ 26 h 1181"/>
                  <a:gd name="T10" fmla="*/ 2149 w 2522"/>
                  <a:gd name="T11" fmla="*/ 18 h 1181"/>
                  <a:gd name="T12" fmla="*/ 2141 w 2522"/>
                  <a:gd name="T13" fmla="*/ 13 h 1181"/>
                  <a:gd name="T14" fmla="*/ 2123 w 2522"/>
                  <a:gd name="T15" fmla="*/ 5 h 1181"/>
                  <a:gd name="T16" fmla="*/ 2113 w 2522"/>
                  <a:gd name="T17" fmla="*/ 5 h 1181"/>
                  <a:gd name="T18" fmla="*/ 1812 w 2522"/>
                  <a:gd name="T19" fmla="*/ 5 h 1181"/>
                  <a:gd name="T20" fmla="*/ 1802 w 2522"/>
                  <a:gd name="T21" fmla="*/ 5 h 1181"/>
                  <a:gd name="T22" fmla="*/ 1783 w 2522"/>
                  <a:gd name="T23" fmla="*/ 13 h 1181"/>
                  <a:gd name="T24" fmla="*/ 1776 w 2522"/>
                  <a:gd name="T25" fmla="*/ 18 h 1181"/>
                  <a:gd name="T26" fmla="*/ 1770 w 2522"/>
                  <a:gd name="T27" fmla="*/ 26 h 1181"/>
                  <a:gd name="T28" fmla="*/ 1763 w 2522"/>
                  <a:gd name="T29" fmla="*/ 44 h 1181"/>
                  <a:gd name="T30" fmla="*/ 1762 w 2522"/>
                  <a:gd name="T31" fmla="*/ 54 h 1181"/>
                  <a:gd name="T32" fmla="*/ 1762 w 2522"/>
                  <a:gd name="T33" fmla="*/ 360 h 1181"/>
                  <a:gd name="T34" fmla="*/ 1380 w 2522"/>
                  <a:gd name="T35" fmla="*/ 41 h 1181"/>
                  <a:gd name="T36" fmla="*/ 1354 w 2522"/>
                  <a:gd name="T37" fmla="*/ 23 h 1181"/>
                  <a:gd name="T38" fmla="*/ 1295 w 2522"/>
                  <a:gd name="T39" fmla="*/ 1 h 1181"/>
                  <a:gd name="T40" fmla="*/ 1262 w 2522"/>
                  <a:gd name="T41" fmla="*/ 0 h 1181"/>
                  <a:gd name="T42" fmla="*/ 1227 w 2522"/>
                  <a:gd name="T43" fmla="*/ 1 h 1181"/>
                  <a:gd name="T44" fmla="*/ 1168 w 2522"/>
                  <a:gd name="T45" fmla="*/ 23 h 1181"/>
                  <a:gd name="T46" fmla="*/ 1142 w 2522"/>
                  <a:gd name="T47" fmla="*/ 41 h 1181"/>
                  <a:gd name="T48" fmla="*/ 17 w 2522"/>
                  <a:gd name="T49" fmla="*/ 978 h 1181"/>
                  <a:gd name="T50" fmla="*/ 10 w 2522"/>
                  <a:gd name="T51" fmla="*/ 985 h 1181"/>
                  <a:gd name="T52" fmla="*/ 1 w 2522"/>
                  <a:gd name="T53" fmla="*/ 1001 h 1181"/>
                  <a:gd name="T54" fmla="*/ 0 w 2522"/>
                  <a:gd name="T55" fmla="*/ 1012 h 1181"/>
                  <a:gd name="T56" fmla="*/ 0 w 2522"/>
                  <a:gd name="T57" fmla="*/ 1023 h 1181"/>
                  <a:gd name="T58" fmla="*/ 6 w 2522"/>
                  <a:gd name="T59" fmla="*/ 1040 h 1181"/>
                  <a:gd name="T60" fmla="*/ 12 w 2522"/>
                  <a:gd name="T61" fmla="*/ 1048 h 1181"/>
                  <a:gd name="T62" fmla="*/ 108 w 2522"/>
                  <a:gd name="T63" fmla="*/ 1164 h 1181"/>
                  <a:gd name="T64" fmla="*/ 122 w 2522"/>
                  <a:gd name="T65" fmla="*/ 1177 h 1181"/>
                  <a:gd name="T66" fmla="*/ 141 w 2522"/>
                  <a:gd name="T67" fmla="*/ 1181 h 1181"/>
                  <a:gd name="T68" fmla="*/ 160 w 2522"/>
                  <a:gd name="T69" fmla="*/ 1181 h 1181"/>
                  <a:gd name="T70" fmla="*/ 179 w 2522"/>
                  <a:gd name="T71" fmla="*/ 1171 h 1181"/>
                  <a:gd name="T72" fmla="*/ 1262 w 2522"/>
                  <a:gd name="T73" fmla="*/ 268 h 1181"/>
                  <a:gd name="T74" fmla="*/ 2344 w 2522"/>
                  <a:gd name="T75" fmla="*/ 1171 h 1181"/>
                  <a:gd name="T76" fmla="*/ 2358 w 2522"/>
                  <a:gd name="T77" fmla="*/ 1180 h 1181"/>
                  <a:gd name="T78" fmla="*/ 2377 w 2522"/>
                  <a:gd name="T79" fmla="*/ 1181 h 1181"/>
                  <a:gd name="T80" fmla="*/ 2383 w 2522"/>
                  <a:gd name="T81" fmla="*/ 1181 h 1181"/>
                  <a:gd name="T82" fmla="*/ 2401 w 2522"/>
                  <a:gd name="T83" fmla="*/ 1177 h 1181"/>
                  <a:gd name="T84" fmla="*/ 2414 w 2522"/>
                  <a:gd name="T85" fmla="*/ 1164 h 1181"/>
                  <a:gd name="T86" fmla="*/ 2512 w 2522"/>
                  <a:gd name="T87" fmla="*/ 1048 h 1181"/>
                  <a:gd name="T88" fmla="*/ 2518 w 2522"/>
                  <a:gd name="T89" fmla="*/ 1040 h 1181"/>
                  <a:gd name="T90" fmla="*/ 2522 w 2522"/>
                  <a:gd name="T91" fmla="*/ 1023 h 1181"/>
                  <a:gd name="T92" fmla="*/ 2522 w 2522"/>
                  <a:gd name="T93" fmla="*/ 1012 h 1181"/>
                  <a:gd name="T94" fmla="*/ 2521 w 2522"/>
                  <a:gd name="T95" fmla="*/ 1001 h 1181"/>
                  <a:gd name="T96" fmla="*/ 2512 w 2522"/>
                  <a:gd name="T97" fmla="*/ 985 h 1181"/>
                  <a:gd name="T98" fmla="*/ 2505 w 2522"/>
                  <a:gd name="T99" fmla="*/ 978 h 1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522" h="1181">
                    <a:moveTo>
                      <a:pt x="2505" y="978"/>
                    </a:moveTo>
                    <a:lnTo>
                      <a:pt x="2162" y="694"/>
                    </a:lnTo>
                    <a:lnTo>
                      <a:pt x="2162" y="54"/>
                    </a:lnTo>
                    <a:lnTo>
                      <a:pt x="2162" y="44"/>
                    </a:lnTo>
                    <a:lnTo>
                      <a:pt x="2155" y="26"/>
                    </a:lnTo>
                    <a:lnTo>
                      <a:pt x="2149" y="18"/>
                    </a:lnTo>
                    <a:lnTo>
                      <a:pt x="2141" y="13"/>
                    </a:lnTo>
                    <a:lnTo>
                      <a:pt x="2123" y="5"/>
                    </a:lnTo>
                    <a:lnTo>
                      <a:pt x="2113" y="5"/>
                    </a:lnTo>
                    <a:lnTo>
                      <a:pt x="1812" y="5"/>
                    </a:lnTo>
                    <a:lnTo>
                      <a:pt x="1802" y="5"/>
                    </a:lnTo>
                    <a:lnTo>
                      <a:pt x="1783" y="13"/>
                    </a:lnTo>
                    <a:lnTo>
                      <a:pt x="1776" y="18"/>
                    </a:lnTo>
                    <a:lnTo>
                      <a:pt x="1770" y="26"/>
                    </a:lnTo>
                    <a:lnTo>
                      <a:pt x="1763" y="44"/>
                    </a:lnTo>
                    <a:lnTo>
                      <a:pt x="1762" y="54"/>
                    </a:lnTo>
                    <a:lnTo>
                      <a:pt x="1762" y="360"/>
                    </a:lnTo>
                    <a:lnTo>
                      <a:pt x="1380" y="41"/>
                    </a:lnTo>
                    <a:lnTo>
                      <a:pt x="1354" y="23"/>
                    </a:lnTo>
                    <a:lnTo>
                      <a:pt x="1295" y="1"/>
                    </a:lnTo>
                    <a:lnTo>
                      <a:pt x="1262" y="0"/>
                    </a:lnTo>
                    <a:lnTo>
                      <a:pt x="1227" y="1"/>
                    </a:lnTo>
                    <a:lnTo>
                      <a:pt x="1168" y="23"/>
                    </a:lnTo>
                    <a:lnTo>
                      <a:pt x="1142" y="41"/>
                    </a:lnTo>
                    <a:lnTo>
                      <a:pt x="17" y="978"/>
                    </a:lnTo>
                    <a:lnTo>
                      <a:pt x="10" y="985"/>
                    </a:lnTo>
                    <a:lnTo>
                      <a:pt x="1" y="1001"/>
                    </a:lnTo>
                    <a:lnTo>
                      <a:pt x="0" y="1012"/>
                    </a:lnTo>
                    <a:lnTo>
                      <a:pt x="0" y="1023"/>
                    </a:lnTo>
                    <a:lnTo>
                      <a:pt x="6" y="1040"/>
                    </a:lnTo>
                    <a:lnTo>
                      <a:pt x="12" y="1048"/>
                    </a:lnTo>
                    <a:lnTo>
                      <a:pt x="108" y="1164"/>
                    </a:lnTo>
                    <a:lnTo>
                      <a:pt x="122" y="1177"/>
                    </a:lnTo>
                    <a:lnTo>
                      <a:pt x="141" y="1181"/>
                    </a:lnTo>
                    <a:lnTo>
                      <a:pt x="160" y="1181"/>
                    </a:lnTo>
                    <a:lnTo>
                      <a:pt x="179" y="1171"/>
                    </a:lnTo>
                    <a:lnTo>
                      <a:pt x="1262" y="268"/>
                    </a:lnTo>
                    <a:lnTo>
                      <a:pt x="2344" y="1171"/>
                    </a:lnTo>
                    <a:lnTo>
                      <a:pt x="2358" y="1180"/>
                    </a:lnTo>
                    <a:lnTo>
                      <a:pt x="2377" y="1181"/>
                    </a:lnTo>
                    <a:lnTo>
                      <a:pt x="2383" y="1181"/>
                    </a:lnTo>
                    <a:lnTo>
                      <a:pt x="2401" y="1177"/>
                    </a:lnTo>
                    <a:lnTo>
                      <a:pt x="2414" y="1164"/>
                    </a:lnTo>
                    <a:lnTo>
                      <a:pt x="2512" y="1048"/>
                    </a:lnTo>
                    <a:lnTo>
                      <a:pt x="2518" y="1040"/>
                    </a:lnTo>
                    <a:lnTo>
                      <a:pt x="2522" y="1023"/>
                    </a:lnTo>
                    <a:lnTo>
                      <a:pt x="2522" y="1012"/>
                    </a:lnTo>
                    <a:lnTo>
                      <a:pt x="2521" y="1001"/>
                    </a:lnTo>
                    <a:lnTo>
                      <a:pt x="2512" y="985"/>
                    </a:lnTo>
                    <a:lnTo>
                      <a:pt x="2505" y="97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67" name="Freeform 36"/>
            <p:cNvSpPr>
              <a:spLocks noEditPoints="1"/>
            </p:cNvSpPr>
            <p:nvPr/>
          </p:nvSpPr>
          <p:spPr bwMode="auto">
            <a:xfrm>
              <a:off x="625397" y="4336406"/>
              <a:ext cx="105376" cy="177233"/>
            </a:xfrm>
            <a:custGeom>
              <a:avLst/>
              <a:gdLst>
                <a:gd name="T0" fmla="*/ 937 w 1926"/>
                <a:gd name="T1" fmla="*/ 3639 h 4045"/>
                <a:gd name="T2" fmla="*/ 893 w 1926"/>
                <a:gd name="T3" fmla="*/ 3665 h 4045"/>
                <a:gd name="T4" fmla="*/ 863 w 1926"/>
                <a:gd name="T5" fmla="*/ 3712 h 4045"/>
                <a:gd name="T6" fmla="*/ 851 w 1926"/>
                <a:gd name="T7" fmla="*/ 3772 h 4045"/>
                <a:gd name="T8" fmla="*/ 863 w 1926"/>
                <a:gd name="T9" fmla="*/ 3832 h 4045"/>
                <a:gd name="T10" fmla="*/ 893 w 1926"/>
                <a:gd name="T11" fmla="*/ 3878 h 4045"/>
                <a:gd name="T12" fmla="*/ 937 w 1926"/>
                <a:gd name="T13" fmla="*/ 3905 h 4045"/>
                <a:gd name="T14" fmla="*/ 988 w 1926"/>
                <a:gd name="T15" fmla="*/ 3905 h 4045"/>
                <a:gd name="T16" fmla="*/ 1033 w 1926"/>
                <a:gd name="T17" fmla="*/ 3878 h 4045"/>
                <a:gd name="T18" fmla="*/ 1064 w 1926"/>
                <a:gd name="T19" fmla="*/ 3832 h 4045"/>
                <a:gd name="T20" fmla="*/ 1075 w 1926"/>
                <a:gd name="T21" fmla="*/ 3772 h 4045"/>
                <a:gd name="T22" fmla="*/ 1064 w 1926"/>
                <a:gd name="T23" fmla="*/ 3712 h 4045"/>
                <a:gd name="T24" fmla="*/ 1033 w 1926"/>
                <a:gd name="T25" fmla="*/ 3665 h 4045"/>
                <a:gd name="T26" fmla="*/ 988 w 1926"/>
                <a:gd name="T27" fmla="*/ 3639 h 4045"/>
                <a:gd name="T28" fmla="*/ 156 w 1926"/>
                <a:gd name="T29" fmla="*/ 434 h 4045"/>
                <a:gd name="T30" fmla="*/ 1770 w 1926"/>
                <a:gd name="T31" fmla="*/ 3540 h 4045"/>
                <a:gd name="T32" fmla="*/ 156 w 1926"/>
                <a:gd name="T33" fmla="*/ 434 h 4045"/>
                <a:gd name="T34" fmla="*/ 716 w 1926"/>
                <a:gd name="T35" fmla="*/ 200 h 4045"/>
                <a:gd name="T36" fmla="*/ 701 w 1926"/>
                <a:gd name="T37" fmla="*/ 217 h 4045"/>
                <a:gd name="T38" fmla="*/ 701 w 1926"/>
                <a:gd name="T39" fmla="*/ 243 h 4045"/>
                <a:gd name="T40" fmla="*/ 716 w 1926"/>
                <a:gd name="T41" fmla="*/ 260 h 4045"/>
                <a:gd name="T42" fmla="*/ 1199 w 1926"/>
                <a:gd name="T43" fmla="*/ 262 h 4045"/>
                <a:gd name="T44" fmla="*/ 1218 w 1926"/>
                <a:gd name="T45" fmla="*/ 254 h 4045"/>
                <a:gd name="T46" fmla="*/ 1226 w 1926"/>
                <a:gd name="T47" fmla="*/ 230 h 4045"/>
                <a:gd name="T48" fmla="*/ 1218 w 1926"/>
                <a:gd name="T49" fmla="*/ 207 h 4045"/>
                <a:gd name="T50" fmla="*/ 1199 w 1926"/>
                <a:gd name="T51" fmla="*/ 197 h 4045"/>
                <a:gd name="T52" fmla="*/ 224 w 1926"/>
                <a:gd name="T53" fmla="*/ 0 h 4045"/>
                <a:gd name="T54" fmla="*/ 1738 w 1926"/>
                <a:gd name="T55" fmla="*/ 4 h 4045"/>
                <a:gd name="T56" fmla="*/ 1805 w 1926"/>
                <a:gd name="T57" fmla="*/ 31 h 4045"/>
                <a:gd name="T58" fmla="*/ 1860 w 1926"/>
                <a:gd name="T59" fmla="*/ 81 h 4045"/>
                <a:gd name="T60" fmla="*/ 1900 w 1926"/>
                <a:gd name="T61" fmla="*/ 148 h 4045"/>
                <a:gd name="T62" fmla="*/ 1923 w 1926"/>
                <a:gd name="T63" fmla="*/ 229 h 4045"/>
                <a:gd name="T64" fmla="*/ 1926 w 1926"/>
                <a:gd name="T65" fmla="*/ 3772 h 4045"/>
                <a:gd name="T66" fmla="*/ 1915 w 1926"/>
                <a:gd name="T67" fmla="*/ 3857 h 4045"/>
                <a:gd name="T68" fmla="*/ 1882 w 1926"/>
                <a:gd name="T69" fmla="*/ 3932 h 4045"/>
                <a:gd name="T70" fmla="*/ 1834 w 1926"/>
                <a:gd name="T71" fmla="*/ 3992 h 4045"/>
                <a:gd name="T72" fmla="*/ 1773 w 1926"/>
                <a:gd name="T73" fmla="*/ 4032 h 4045"/>
                <a:gd name="T74" fmla="*/ 1702 w 1926"/>
                <a:gd name="T75" fmla="*/ 4045 h 4045"/>
                <a:gd name="T76" fmla="*/ 188 w 1926"/>
                <a:gd name="T77" fmla="*/ 4041 h 4045"/>
                <a:gd name="T78" fmla="*/ 122 w 1926"/>
                <a:gd name="T79" fmla="*/ 4014 h 4045"/>
                <a:gd name="T80" fmla="*/ 66 w 1926"/>
                <a:gd name="T81" fmla="*/ 3964 h 4045"/>
                <a:gd name="T82" fmla="*/ 25 w 1926"/>
                <a:gd name="T83" fmla="*/ 3897 h 4045"/>
                <a:gd name="T84" fmla="*/ 3 w 1926"/>
                <a:gd name="T85" fmla="*/ 3816 h 4045"/>
                <a:gd name="T86" fmla="*/ 0 w 1926"/>
                <a:gd name="T87" fmla="*/ 273 h 4045"/>
                <a:gd name="T88" fmla="*/ 12 w 1926"/>
                <a:gd name="T89" fmla="*/ 188 h 4045"/>
                <a:gd name="T90" fmla="*/ 43 w 1926"/>
                <a:gd name="T91" fmla="*/ 113 h 4045"/>
                <a:gd name="T92" fmla="*/ 92 w 1926"/>
                <a:gd name="T93" fmla="*/ 53 h 4045"/>
                <a:gd name="T94" fmla="*/ 154 w 1926"/>
                <a:gd name="T95" fmla="*/ 13 h 4045"/>
                <a:gd name="T96" fmla="*/ 224 w 1926"/>
                <a:gd name="T97" fmla="*/ 0 h 4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26" h="4045">
                  <a:moveTo>
                    <a:pt x="963" y="3636"/>
                  </a:moveTo>
                  <a:lnTo>
                    <a:pt x="937" y="3639"/>
                  </a:lnTo>
                  <a:lnTo>
                    <a:pt x="914" y="3649"/>
                  </a:lnTo>
                  <a:lnTo>
                    <a:pt x="893" y="3665"/>
                  </a:lnTo>
                  <a:lnTo>
                    <a:pt x="876" y="3686"/>
                  </a:lnTo>
                  <a:lnTo>
                    <a:pt x="863" y="3712"/>
                  </a:lnTo>
                  <a:lnTo>
                    <a:pt x="854" y="3741"/>
                  </a:lnTo>
                  <a:lnTo>
                    <a:pt x="851" y="3772"/>
                  </a:lnTo>
                  <a:lnTo>
                    <a:pt x="854" y="3804"/>
                  </a:lnTo>
                  <a:lnTo>
                    <a:pt x="863" y="3832"/>
                  </a:lnTo>
                  <a:lnTo>
                    <a:pt x="876" y="3857"/>
                  </a:lnTo>
                  <a:lnTo>
                    <a:pt x="893" y="3878"/>
                  </a:lnTo>
                  <a:lnTo>
                    <a:pt x="914" y="3894"/>
                  </a:lnTo>
                  <a:lnTo>
                    <a:pt x="937" y="3905"/>
                  </a:lnTo>
                  <a:lnTo>
                    <a:pt x="963" y="3909"/>
                  </a:lnTo>
                  <a:lnTo>
                    <a:pt x="988" y="3905"/>
                  </a:lnTo>
                  <a:lnTo>
                    <a:pt x="1013" y="3894"/>
                  </a:lnTo>
                  <a:lnTo>
                    <a:pt x="1033" y="3878"/>
                  </a:lnTo>
                  <a:lnTo>
                    <a:pt x="1051" y="3857"/>
                  </a:lnTo>
                  <a:lnTo>
                    <a:pt x="1064" y="3832"/>
                  </a:lnTo>
                  <a:lnTo>
                    <a:pt x="1072" y="3804"/>
                  </a:lnTo>
                  <a:lnTo>
                    <a:pt x="1075" y="3772"/>
                  </a:lnTo>
                  <a:lnTo>
                    <a:pt x="1072" y="3741"/>
                  </a:lnTo>
                  <a:lnTo>
                    <a:pt x="1064" y="3712"/>
                  </a:lnTo>
                  <a:lnTo>
                    <a:pt x="1051" y="3686"/>
                  </a:lnTo>
                  <a:lnTo>
                    <a:pt x="1033" y="3665"/>
                  </a:lnTo>
                  <a:lnTo>
                    <a:pt x="1013" y="3649"/>
                  </a:lnTo>
                  <a:lnTo>
                    <a:pt x="988" y="3639"/>
                  </a:lnTo>
                  <a:lnTo>
                    <a:pt x="963" y="3636"/>
                  </a:lnTo>
                  <a:close/>
                  <a:moveTo>
                    <a:pt x="156" y="434"/>
                  </a:moveTo>
                  <a:lnTo>
                    <a:pt x="156" y="3540"/>
                  </a:lnTo>
                  <a:lnTo>
                    <a:pt x="1770" y="3540"/>
                  </a:lnTo>
                  <a:lnTo>
                    <a:pt x="1770" y="434"/>
                  </a:lnTo>
                  <a:lnTo>
                    <a:pt x="156" y="434"/>
                  </a:lnTo>
                  <a:close/>
                  <a:moveTo>
                    <a:pt x="727" y="197"/>
                  </a:moveTo>
                  <a:lnTo>
                    <a:pt x="716" y="200"/>
                  </a:lnTo>
                  <a:lnTo>
                    <a:pt x="707" y="207"/>
                  </a:lnTo>
                  <a:lnTo>
                    <a:pt x="701" y="217"/>
                  </a:lnTo>
                  <a:lnTo>
                    <a:pt x="699" y="230"/>
                  </a:lnTo>
                  <a:lnTo>
                    <a:pt x="701" y="243"/>
                  </a:lnTo>
                  <a:lnTo>
                    <a:pt x="707" y="254"/>
                  </a:lnTo>
                  <a:lnTo>
                    <a:pt x="716" y="260"/>
                  </a:lnTo>
                  <a:lnTo>
                    <a:pt x="727" y="262"/>
                  </a:lnTo>
                  <a:lnTo>
                    <a:pt x="1199" y="262"/>
                  </a:lnTo>
                  <a:lnTo>
                    <a:pt x="1210" y="260"/>
                  </a:lnTo>
                  <a:lnTo>
                    <a:pt x="1218" y="254"/>
                  </a:lnTo>
                  <a:lnTo>
                    <a:pt x="1224" y="243"/>
                  </a:lnTo>
                  <a:lnTo>
                    <a:pt x="1226" y="230"/>
                  </a:lnTo>
                  <a:lnTo>
                    <a:pt x="1224" y="217"/>
                  </a:lnTo>
                  <a:lnTo>
                    <a:pt x="1218" y="207"/>
                  </a:lnTo>
                  <a:lnTo>
                    <a:pt x="1210" y="200"/>
                  </a:lnTo>
                  <a:lnTo>
                    <a:pt x="1199" y="197"/>
                  </a:lnTo>
                  <a:lnTo>
                    <a:pt x="727" y="197"/>
                  </a:lnTo>
                  <a:close/>
                  <a:moveTo>
                    <a:pt x="224" y="0"/>
                  </a:moveTo>
                  <a:lnTo>
                    <a:pt x="1702" y="0"/>
                  </a:lnTo>
                  <a:lnTo>
                    <a:pt x="1738" y="4"/>
                  </a:lnTo>
                  <a:lnTo>
                    <a:pt x="1773" y="13"/>
                  </a:lnTo>
                  <a:lnTo>
                    <a:pt x="1805" y="31"/>
                  </a:lnTo>
                  <a:lnTo>
                    <a:pt x="1834" y="53"/>
                  </a:lnTo>
                  <a:lnTo>
                    <a:pt x="1860" y="81"/>
                  </a:lnTo>
                  <a:lnTo>
                    <a:pt x="1882" y="113"/>
                  </a:lnTo>
                  <a:lnTo>
                    <a:pt x="1900" y="148"/>
                  </a:lnTo>
                  <a:lnTo>
                    <a:pt x="1915" y="188"/>
                  </a:lnTo>
                  <a:lnTo>
                    <a:pt x="1923" y="229"/>
                  </a:lnTo>
                  <a:lnTo>
                    <a:pt x="1926" y="273"/>
                  </a:lnTo>
                  <a:lnTo>
                    <a:pt x="1926" y="3772"/>
                  </a:lnTo>
                  <a:lnTo>
                    <a:pt x="1923" y="3816"/>
                  </a:lnTo>
                  <a:lnTo>
                    <a:pt x="1915" y="3857"/>
                  </a:lnTo>
                  <a:lnTo>
                    <a:pt x="1900" y="3897"/>
                  </a:lnTo>
                  <a:lnTo>
                    <a:pt x="1882" y="3932"/>
                  </a:lnTo>
                  <a:lnTo>
                    <a:pt x="1860" y="3964"/>
                  </a:lnTo>
                  <a:lnTo>
                    <a:pt x="1834" y="3992"/>
                  </a:lnTo>
                  <a:lnTo>
                    <a:pt x="1805" y="4014"/>
                  </a:lnTo>
                  <a:lnTo>
                    <a:pt x="1773" y="4032"/>
                  </a:lnTo>
                  <a:lnTo>
                    <a:pt x="1738" y="4041"/>
                  </a:lnTo>
                  <a:lnTo>
                    <a:pt x="1702" y="4045"/>
                  </a:lnTo>
                  <a:lnTo>
                    <a:pt x="224" y="4045"/>
                  </a:lnTo>
                  <a:lnTo>
                    <a:pt x="188" y="4041"/>
                  </a:lnTo>
                  <a:lnTo>
                    <a:pt x="154" y="4032"/>
                  </a:lnTo>
                  <a:lnTo>
                    <a:pt x="122" y="4014"/>
                  </a:lnTo>
                  <a:lnTo>
                    <a:pt x="92" y="3992"/>
                  </a:lnTo>
                  <a:lnTo>
                    <a:pt x="66" y="3964"/>
                  </a:lnTo>
                  <a:lnTo>
                    <a:pt x="43" y="3932"/>
                  </a:lnTo>
                  <a:lnTo>
                    <a:pt x="25" y="3897"/>
                  </a:lnTo>
                  <a:lnTo>
                    <a:pt x="12" y="3857"/>
                  </a:lnTo>
                  <a:lnTo>
                    <a:pt x="3" y="3816"/>
                  </a:lnTo>
                  <a:lnTo>
                    <a:pt x="0" y="3772"/>
                  </a:lnTo>
                  <a:lnTo>
                    <a:pt x="0" y="273"/>
                  </a:lnTo>
                  <a:lnTo>
                    <a:pt x="3" y="229"/>
                  </a:lnTo>
                  <a:lnTo>
                    <a:pt x="12" y="188"/>
                  </a:lnTo>
                  <a:lnTo>
                    <a:pt x="25" y="148"/>
                  </a:lnTo>
                  <a:lnTo>
                    <a:pt x="43" y="113"/>
                  </a:lnTo>
                  <a:lnTo>
                    <a:pt x="66" y="81"/>
                  </a:lnTo>
                  <a:lnTo>
                    <a:pt x="92" y="53"/>
                  </a:lnTo>
                  <a:lnTo>
                    <a:pt x="122" y="31"/>
                  </a:lnTo>
                  <a:lnTo>
                    <a:pt x="154" y="13"/>
                  </a:lnTo>
                  <a:lnTo>
                    <a:pt x="188" y="4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8" name="자유형 67"/>
            <p:cNvSpPr>
              <a:spLocks/>
            </p:cNvSpPr>
            <p:nvPr/>
          </p:nvSpPr>
          <p:spPr bwMode="auto">
            <a:xfrm>
              <a:off x="598771" y="3644382"/>
              <a:ext cx="158629" cy="138832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9" name="Freeform 6"/>
            <p:cNvSpPr>
              <a:spLocks/>
            </p:cNvSpPr>
            <p:nvPr/>
          </p:nvSpPr>
          <p:spPr bwMode="auto">
            <a:xfrm rot="10800000" flipH="1" flipV="1">
              <a:off x="597941" y="2949079"/>
              <a:ext cx="160288" cy="142111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70" name="Group 20"/>
            <p:cNvGrpSpPr>
              <a:grpSpLocks noChangeAspect="1"/>
            </p:cNvGrpSpPr>
            <p:nvPr/>
          </p:nvGrpSpPr>
          <p:grpSpPr bwMode="auto">
            <a:xfrm>
              <a:off x="614039" y="2221163"/>
              <a:ext cx="128093" cy="174724"/>
              <a:chOff x="2597" y="4163"/>
              <a:chExt cx="217" cy="296"/>
            </a:xfrm>
            <a:solidFill>
              <a:schemeClr val="bg1">
                <a:lumMod val="85000"/>
              </a:schemeClr>
            </a:solidFill>
          </p:grpSpPr>
          <p:sp>
            <p:nvSpPr>
              <p:cNvPr id="79" name="Freeform 22"/>
              <p:cNvSpPr>
                <a:spLocks noEditPoints="1"/>
              </p:cNvSpPr>
              <p:nvPr/>
            </p:nvSpPr>
            <p:spPr bwMode="auto">
              <a:xfrm>
                <a:off x="2630" y="4163"/>
                <a:ext cx="151" cy="176"/>
              </a:xfrm>
              <a:custGeom>
                <a:avLst/>
                <a:gdLst>
                  <a:gd name="T0" fmla="*/ 410 w 1662"/>
                  <a:gd name="T1" fmla="*/ 645 h 1942"/>
                  <a:gd name="T2" fmla="*/ 309 w 1662"/>
                  <a:gd name="T3" fmla="*/ 847 h 1942"/>
                  <a:gd name="T4" fmla="*/ 255 w 1662"/>
                  <a:gd name="T5" fmla="*/ 1023 h 1942"/>
                  <a:gd name="T6" fmla="*/ 263 w 1662"/>
                  <a:gd name="T7" fmla="*/ 1206 h 1942"/>
                  <a:gd name="T8" fmla="*/ 347 w 1662"/>
                  <a:gd name="T9" fmla="*/ 1429 h 1942"/>
                  <a:gd name="T10" fmla="*/ 476 w 1662"/>
                  <a:gd name="T11" fmla="*/ 1620 h 1942"/>
                  <a:gd name="T12" fmla="*/ 638 w 1662"/>
                  <a:gd name="T13" fmla="*/ 1753 h 1942"/>
                  <a:gd name="T14" fmla="*/ 825 w 1662"/>
                  <a:gd name="T15" fmla="*/ 1803 h 1942"/>
                  <a:gd name="T16" fmla="*/ 1013 w 1662"/>
                  <a:gd name="T17" fmla="*/ 1753 h 1942"/>
                  <a:gd name="T18" fmla="*/ 1176 w 1662"/>
                  <a:gd name="T19" fmla="*/ 1619 h 1942"/>
                  <a:gd name="T20" fmla="*/ 1305 w 1662"/>
                  <a:gd name="T21" fmla="*/ 1428 h 1942"/>
                  <a:gd name="T22" fmla="*/ 1388 w 1662"/>
                  <a:gd name="T23" fmla="*/ 1205 h 1942"/>
                  <a:gd name="T24" fmla="*/ 1418 w 1662"/>
                  <a:gd name="T25" fmla="*/ 974 h 1942"/>
                  <a:gd name="T26" fmla="*/ 1266 w 1662"/>
                  <a:gd name="T27" fmla="*/ 836 h 1942"/>
                  <a:gd name="T28" fmla="*/ 1012 w 1662"/>
                  <a:gd name="T29" fmla="*/ 794 h 1942"/>
                  <a:gd name="T30" fmla="*/ 806 w 1662"/>
                  <a:gd name="T31" fmla="*/ 713 h 1942"/>
                  <a:gd name="T32" fmla="*/ 646 w 1662"/>
                  <a:gd name="T33" fmla="*/ 610 h 1942"/>
                  <a:gd name="T34" fmla="*/ 526 w 1662"/>
                  <a:gd name="T35" fmla="*/ 499 h 1942"/>
                  <a:gd name="T36" fmla="*/ 944 w 1662"/>
                  <a:gd name="T37" fmla="*/ 23 h 1942"/>
                  <a:gd name="T38" fmla="*/ 1152 w 1662"/>
                  <a:gd name="T39" fmla="*/ 118 h 1942"/>
                  <a:gd name="T40" fmla="*/ 1271 w 1662"/>
                  <a:gd name="T41" fmla="*/ 205 h 1942"/>
                  <a:gd name="T42" fmla="*/ 1388 w 1662"/>
                  <a:gd name="T43" fmla="*/ 323 h 1942"/>
                  <a:gd name="T44" fmla="*/ 1455 w 1662"/>
                  <a:gd name="T45" fmla="*/ 429 h 1942"/>
                  <a:gd name="T46" fmla="*/ 1524 w 1662"/>
                  <a:gd name="T47" fmla="*/ 626 h 1942"/>
                  <a:gd name="T48" fmla="*/ 1555 w 1662"/>
                  <a:gd name="T49" fmla="*/ 892 h 1942"/>
                  <a:gd name="T50" fmla="*/ 1619 w 1662"/>
                  <a:gd name="T51" fmla="*/ 939 h 1942"/>
                  <a:gd name="T52" fmla="*/ 1657 w 1662"/>
                  <a:gd name="T53" fmla="*/ 1032 h 1942"/>
                  <a:gd name="T54" fmla="*/ 1655 w 1662"/>
                  <a:gd name="T55" fmla="*/ 1183 h 1942"/>
                  <a:gd name="T56" fmla="*/ 1611 w 1662"/>
                  <a:gd name="T57" fmla="*/ 1304 h 1942"/>
                  <a:gd name="T58" fmla="*/ 1537 w 1662"/>
                  <a:gd name="T59" fmla="*/ 1372 h 1942"/>
                  <a:gd name="T60" fmla="*/ 1445 w 1662"/>
                  <a:gd name="T61" fmla="*/ 1454 h 1942"/>
                  <a:gd name="T62" fmla="*/ 1313 w 1662"/>
                  <a:gd name="T63" fmla="*/ 1670 h 1942"/>
                  <a:gd name="T64" fmla="*/ 1141 w 1662"/>
                  <a:gd name="T65" fmla="*/ 1836 h 1942"/>
                  <a:gd name="T66" fmla="*/ 937 w 1662"/>
                  <a:gd name="T67" fmla="*/ 1930 h 1942"/>
                  <a:gd name="T68" fmla="*/ 714 w 1662"/>
                  <a:gd name="T69" fmla="*/ 1930 h 1942"/>
                  <a:gd name="T70" fmla="*/ 510 w 1662"/>
                  <a:gd name="T71" fmla="*/ 1836 h 1942"/>
                  <a:gd name="T72" fmla="*/ 337 w 1662"/>
                  <a:gd name="T73" fmla="*/ 1669 h 1942"/>
                  <a:gd name="T74" fmla="*/ 205 w 1662"/>
                  <a:gd name="T75" fmla="*/ 1452 h 1942"/>
                  <a:gd name="T76" fmla="*/ 111 w 1662"/>
                  <a:gd name="T77" fmla="*/ 1364 h 1942"/>
                  <a:gd name="T78" fmla="*/ 39 w 1662"/>
                  <a:gd name="T79" fmla="*/ 1284 h 1942"/>
                  <a:gd name="T80" fmla="*/ 2 w 1662"/>
                  <a:gd name="T81" fmla="*/ 1143 h 1942"/>
                  <a:gd name="T82" fmla="*/ 9 w 1662"/>
                  <a:gd name="T83" fmla="*/ 1009 h 1942"/>
                  <a:gd name="T84" fmla="*/ 50 w 1662"/>
                  <a:gd name="T85" fmla="*/ 930 h 1942"/>
                  <a:gd name="T86" fmla="*/ 98 w 1662"/>
                  <a:gd name="T87" fmla="*/ 851 h 1942"/>
                  <a:gd name="T88" fmla="*/ 85 w 1662"/>
                  <a:gd name="T89" fmla="*/ 643 h 1942"/>
                  <a:gd name="T90" fmla="*/ 120 w 1662"/>
                  <a:gd name="T91" fmla="*/ 487 h 1942"/>
                  <a:gd name="T92" fmla="*/ 183 w 1662"/>
                  <a:gd name="T93" fmla="*/ 377 h 1942"/>
                  <a:gd name="T94" fmla="*/ 257 w 1662"/>
                  <a:gd name="T95" fmla="*/ 305 h 1942"/>
                  <a:gd name="T96" fmla="*/ 319 w 1662"/>
                  <a:gd name="T97" fmla="*/ 266 h 1942"/>
                  <a:gd name="T98" fmla="*/ 352 w 1662"/>
                  <a:gd name="T99" fmla="*/ 246 h 1942"/>
                  <a:gd name="T100" fmla="*/ 390 w 1662"/>
                  <a:gd name="T101" fmla="*/ 196 h 1942"/>
                  <a:gd name="T102" fmla="*/ 459 w 1662"/>
                  <a:gd name="T103" fmla="*/ 127 h 1942"/>
                  <a:gd name="T104" fmla="*/ 559 w 1662"/>
                  <a:gd name="T105" fmla="*/ 57 h 1942"/>
                  <a:gd name="T106" fmla="*/ 690 w 1662"/>
                  <a:gd name="T107" fmla="*/ 10 h 19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662" h="1942">
                    <a:moveTo>
                      <a:pt x="526" y="499"/>
                    </a:moveTo>
                    <a:lnTo>
                      <a:pt x="484" y="546"/>
                    </a:lnTo>
                    <a:lnTo>
                      <a:pt x="445" y="595"/>
                    </a:lnTo>
                    <a:lnTo>
                      <a:pt x="410" y="645"/>
                    </a:lnTo>
                    <a:lnTo>
                      <a:pt x="379" y="696"/>
                    </a:lnTo>
                    <a:lnTo>
                      <a:pt x="352" y="747"/>
                    </a:lnTo>
                    <a:lnTo>
                      <a:pt x="329" y="797"/>
                    </a:lnTo>
                    <a:lnTo>
                      <a:pt x="309" y="847"/>
                    </a:lnTo>
                    <a:lnTo>
                      <a:pt x="291" y="895"/>
                    </a:lnTo>
                    <a:lnTo>
                      <a:pt x="277" y="941"/>
                    </a:lnTo>
                    <a:lnTo>
                      <a:pt x="264" y="984"/>
                    </a:lnTo>
                    <a:lnTo>
                      <a:pt x="255" y="1023"/>
                    </a:lnTo>
                    <a:lnTo>
                      <a:pt x="247" y="1059"/>
                    </a:lnTo>
                    <a:lnTo>
                      <a:pt x="241" y="1091"/>
                    </a:lnTo>
                    <a:lnTo>
                      <a:pt x="250" y="1148"/>
                    </a:lnTo>
                    <a:lnTo>
                      <a:pt x="263" y="1206"/>
                    </a:lnTo>
                    <a:lnTo>
                      <a:pt x="280" y="1263"/>
                    </a:lnTo>
                    <a:lnTo>
                      <a:pt x="299" y="1320"/>
                    </a:lnTo>
                    <a:lnTo>
                      <a:pt x="322" y="1375"/>
                    </a:lnTo>
                    <a:lnTo>
                      <a:pt x="347" y="1429"/>
                    </a:lnTo>
                    <a:lnTo>
                      <a:pt x="375" y="1480"/>
                    </a:lnTo>
                    <a:lnTo>
                      <a:pt x="406" y="1530"/>
                    </a:lnTo>
                    <a:lnTo>
                      <a:pt x="440" y="1576"/>
                    </a:lnTo>
                    <a:lnTo>
                      <a:pt x="476" y="1620"/>
                    </a:lnTo>
                    <a:lnTo>
                      <a:pt x="513" y="1659"/>
                    </a:lnTo>
                    <a:lnTo>
                      <a:pt x="553" y="1695"/>
                    </a:lnTo>
                    <a:lnTo>
                      <a:pt x="594" y="1726"/>
                    </a:lnTo>
                    <a:lnTo>
                      <a:pt x="638" y="1753"/>
                    </a:lnTo>
                    <a:lnTo>
                      <a:pt x="683" y="1774"/>
                    </a:lnTo>
                    <a:lnTo>
                      <a:pt x="729" y="1789"/>
                    </a:lnTo>
                    <a:lnTo>
                      <a:pt x="777" y="1800"/>
                    </a:lnTo>
                    <a:lnTo>
                      <a:pt x="825" y="1803"/>
                    </a:lnTo>
                    <a:lnTo>
                      <a:pt x="875" y="1800"/>
                    </a:lnTo>
                    <a:lnTo>
                      <a:pt x="922" y="1789"/>
                    </a:lnTo>
                    <a:lnTo>
                      <a:pt x="968" y="1774"/>
                    </a:lnTo>
                    <a:lnTo>
                      <a:pt x="1013" y="1753"/>
                    </a:lnTo>
                    <a:lnTo>
                      <a:pt x="1056" y="1726"/>
                    </a:lnTo>
                    <a:lnTo>
                      <a:pt x="1099" y="1695"/>
                    </a:lnTo>
                    <a:lnTo>
                      <a:pt x="1139" y="1659"/>
                    </a:lnTo>
                    <a:lnTo>
                      <a:pt x="1176" y="1619"/>
                    </a:lnTo>
                    <a:lnTo>
                      <a:pt x="1212" y="1576"/>
                    </a:lnTo>
                    <a:lnTo>
                      <a:pt x="1245" y="1529"/>
                    </a:lnTo>
                    <a:lnTo>
                      <a:pt x="1276" y="1480"/>
                    </a:lnTo>
                    <a:lnTo>
                      <a:pt x="1305" y="1428"/>
                    </a:lnTo>
                    <a:lnTo>
                      <a:pt x="1330" y="1374"/>
                    </a:lnTo>
                    <a:lnTo>
                      <a:pt x="1353" y="1319"/>
                    </a:lnTo>
                    <a:lnTo>
                      <a:pt x="1372" y="1262"/>
                    </a:lnTo>
                    <a:lnTo>
                      <a:pt x="1388" y="1205"/>
                    </a:lnTo>
                    <a:lnTo>
                      <a:pt x="1401" y="1147"/>
                    </a:lnTo>
                    <a:lnTo>
                      <a:pt x="1411" y="1089"/>
                    </a:lnTo>
                    <a:lnTo>
                      <a:pt x="1416" y="1032"/>
                    </a:lnTo>
                    <a:lnTo>
                      <a:pt x="1418" y="974"/>
                    </a:lnTo>
                    <a:lnTo>
                      <a:pt x="1417" y="904"/>
                    </a:lnTo>
                    <a:lnTo>
                      <a:pt x="1414" y="838"/>
                    </a:lnTo>
                    <a:lnTo>
                      <a:pt x="1339" y="839"/>
                    </a:lnTo>
                    <a:lnTo>
                      <a:pt x="1266" y="836"/>
                    </a:lnTo>
                    <a:lnTo>
                      <a:pt x="1198" y="830"/>
                    </a:lnTo>
                    <a:lnTo>
                      <a:pt x="1133" y="820"/>
                    </a:lnTo>
                    <a:lnTo>
                      <a:pt x="1070" y="808"/>
                    </a:lnTo>
                    <a:lnTo>
                      <a:pt x="1012" y="794"/>
                    </a:lnTo>
                    <a:lnTo>
                      <a:pt x="956" y="777"/>
                    </a:lnTo>
                    <a:lnTo>
                      <a:pt x="903" y="757"/>
                    </a:lnTo>
                    <a:lnTo>
                      <a:pt x="853" y="737"/>
                    </a:lnTo>
                    <a:lnTo>
                      <a:pt x="806" y="713"/>
                    </a:lnTo>
                    <a:lnTo>
                      <a:pt x="762" y="690"/>
                    </a:lnTo>
                    <a:lnTo>
                      <a:pt x="721" y="664"/>
                    </a:lnTo>
                    <a:lnTo>
                      <a:pt x="682" y="638"/>
                    </a:lnTo>
                    <a:lnTo>
                      <a:pt x="646" y="610"/>
                    </a:lnTo>
                    <a:lnTo>
                      <a:pt x="612" y="583"/>
                    </a:lnTo>
                    <a:lnTo>
                      <a:pt x="581" y="555"/>
                    </a:lnTo>
                    <a:lnTo>
                      <a:pt x="552" y="527"/>
                    </a:lnTo>
                    <a:lnTo>
                      <a:pt x="526" y="499"/>
                    </a:lnTo>
                    <a:close/>
                    <a:moveTo>
                      <a:pt x="808" y="0"/>
                    </a:moveTo>
                    <a:lnTo>
                      <a:pt x="851" y="3"/>
                    </a:lnTo>
                    <a:lnTo>
                      <a:pt x="897" y="11"/>
                    </a:lnTo>
                    <a:lnTo>
                      <a:pt x="944" y="23"/>
                    </a:lnTo>
                    <a:lnTo>
                      <a:pt x="993" y="39"/>
                    </a:lnTo>
                    <a:lnTo>
                      <a:pt x="1044" y="60"/>
                    </a:lnTo>
                    <a:lnTo>
                      <a:pt x="1097" y="86"/>
                    </a:lnTo>
                    <a:lnTo>
                      <a:pt x="1152" y="118"/>
                    </a:lnTo>
                    <a:lnTo>
                      <a:pt x="1179" y="135"/>
                    </a:lnTo>
                    <a:lnTo>
                      <a:pt x="1208" y="155"/>
                    </a:lnTo>
                    <a:lnTo>
                      <a:pt x="1239" y="179"/>
                    </a:lnTo>
                    <a:lnTo>
                      <a:pt x="1271" y="205"/>
                    </a:lnTo>
                    <a:lnTo>
                      <a:pt x="1304" y="233"/>
                    </a:lnTo>
                    <a:lnTo>
                      <a:pt x="1334" y="261"/>
                    </a:lnTo>
                    <a:lnTo>
                      <a:pt x="1363" y="292"/>
                    </a:lnTo>
                    <a:lnTo>
                      <a:pt x="1388" y="323"/>
                    </a:lnTo>
                    <a:lnTo>
                      <a:pt x="1409" y="353"/>
                    </a:lnTo>
                    <a:lnTo>
                      <a:pt x="1409" y="353"/>
                    </a:lnTo>
                    <a:lnTo>
                      <a:pt x="1433" y="389"/>
                    </a:lnTo>
                    <a:lnTo>
                      <a:pt x="1455" y="429"/>
                    </a:lnTo>
                    <a:lnTo>
                      <a:pt x="1475" y="472"/>
                    </a:lnTo>
                    <a:lnTo>
                      <a:pt x="1493" y="519"/>
                    </a:lnTo>
                    <a:lnTo>
                      <a:pt x="1509" y="570"/>
                    </a:lnTo>
                    <a:lnTo>
                      <a:pt x="1524" y="626"/>
                    </a:lnTo>
                    <a:lnTo>
                      <a:pt x="1535" y="685"/>
                    </a:lnTo>
                    <a:lnTo>
                      <a:pt x="1545" y="749"/>
                    </a:lnTo>
                    <a:lnTo>
                      <a:pt x="1551" y="817"/>
                    </a:lnTo>
                    <a:lnTo>
                      <a:pt x="1555" y="892"/>
                    </a:lnTo>
                    <a:lnTo>
                      <a:pt x="1573" y="900"/>
                    </a:lnTo>
                    <a:lnTo>
                      <a:pt x="1590" y="910"/>
                    </a:lnTo>
                    <a:lnTo>
                      <a:pt x="1605" y="922"/>
                    </a:lnTo>
                    <a:lnTo>
                      <a:pt x="1619" y="939"/>
                    </a:lnTo>
                    <a:lnTo>
                      <a:pt x="1632" y="957"/>
                    </a:lnTo>
                    <a:lnTo>
                      <a:pt x="1642" y="979"/>
                    </a:lnTo>
                    <a:lnTo>
                      <a:pt x="1651" y="1003"/>
                    </a:lnTo>
                    <a:lnTo>
                      <a:pt x="1657" y="1032"/>
                    </a:lnTo>
                    <a:lnTo>
                      <a:pt x="1661" y="1064"/>
                    </a:lnTo>
                    <a:lnTo>
                      <a:pt x="1662" y="1102"/>
                    </a:lnTo>
                    <a:lnTo>
                      <a:pt x="1660" y="1143"/>
                    </a:lnTo>
                    <a:lnTo>
                      <a:pt x="1655" y="1183"/>
                    </a:lnTo>
                    <a:lnTo>
                      <a:pt x="1648" y="1218"/>
                    </a:lnTo>
                    <a:lnTo>
                      <a:pt x="1638" y="1250"/>
                    </a:lnTo>
                    <a:lnTo>
                      <a:pt x="1625" y="1278"/>
                    </a:lnTo>
                    <a:lnTo>
                      <a:pt x="1611" y="1304"/>
                    </a:lnTo>
                    <a:lnTo>
                      <a:pt x="1595" y="1325"/>
                    </a:lnTo>
                    <a:lnTo>
                      <a:pt x="1577" y="1344"/>
                    </a:lnTo>
                    <a:lnTo>
                      <a:pt x="1558" y="1360"/>
                    </a:lnTo>
                    <a:lnTo>
                      <a:pt x="1537" y="1372"/>
                    </a:lnTo>
                    <a:lnTo>
                      <a:pt x="1515" y="1382"/>
                    </a:lnTo>
                    <a:lnTo>
                      <a:pt x="1493" y="1390"/>
                    </a:lnTo>
                    <a:lnTo>
                      <a:pt x="1471" y="1395"/>
                    </a:lnTo>
                    <a:lnTo>
                      <a:pt x="1445" y="1454"/>
                    </a:lnTo>
                    <a:lnTo>
                      <a:pt x="1416" y="1512"/>
                    </a:lnTo>
                    <a:lnTo>
                      <a:pt x="1385" y="1567"/>
                    </a:lnTo>
                    <a:lnTo>
                      <a:pt x="1350" y="1620"/>
                    </a:lnTo>
                    <a:lnTo>
                      <a:pt x="1313" y="1670"/>
                    </a:lnTo>
                    <a:lnTo>
                      <a:pt x="1273" y="1717"/>
                    </a:lnTo>
                    <a:lnTo>
                      <a:pt x="1231" y="1761"/>
                    </a:lnTo>
                    <a:lnTo>
                      <a:pt x="1187" y="1801"/>
                    </a:lnTo>
                    <a:lnTo>
                      <a:pt x="1141" y="1836"/>
                    </a:lnTo>
                    <a:lnTo>
                      <a:pt x="1092" y="1868"/>
                    </a:lnTo>
                    <a:lnTo>
                      <a:pt x="1042" y="1893"/>
                    </a:lnTo>
                    <a:lnTo>
                      <a:pt x="990" y="1915"/>
                    </a:lnTo>
                    <a:lnTo>
                      <a:pt x="937" y="1930"/>
                    </a:lnTo>
                    <a:lnTo>
                      <a:pt x="882" y="1939"/>
                    </a:lnTo>
                    <a:lnTo>
                      <a:pt x="825" y="1942"/>
                    </a:lnTo>
                    <a:lnTo>
                      <a:pt x="769" y="1939"/>
                    </a:lnTo>
                    <a:lnTo>
                      <a:pt x="714" y="1930"/>
                    </a:lnTo>
                    <a:lnTo>
                      <a:pt x="661" y="1915"/>
                    </a:lnTo>
                    <a:lnTo>
                      <a:pt x="608" y="1893"/>
                    </a:lnTo>
                    <a:lnTo>
                      <a:pt x="558" y="1867"/>
                    </a:lnTo>
                    <a:lnTo>
                      <a:pt x="510" y="1836"/>
                    </a:lnTo>
                    <a:lnTo>
                      <a:pt x="464" y="1800"/>
                    </a:lnTo>
                    <a:lnTo>
                      <a:pt x="419" y="1760"/>
                    </a:lnTo>
                    <a:lnTo>
                      <a:pt x="377" y="1716"/>
                    </a:lnTo>
                    <a:lnTo>
                      <a:pt x="337" y="1669"/>
                    </a:lnTo>
                    <a:lnTo>
                      <a:pt x="300" y="1618"/>
                    </a:lnTo>
                    <a:lnTo>
                      <a:pt x="266" y="1565"/>
                    </a:lnTo>
                    <a:lnTo>
                      <a:pt x="234" y="1510"/>
                    </a:lnTo>
                    <a:lnTo>
                      <a:pt x="205" y="1452"/>
                    </a:lnTo>
                    <a:lnTo>
                      <a:pt x="179" y="1392"/>
                    </a:lnTo>
                    <a:lnTo>
                      <a:pt x="156" y="1386"/>
                    </a:lnTo>
                    <a:lnTo>
                      <a:pt x="133" y="1376"/>
                    </a:lnTo>
                    <a:lnTo>
                      <a:pt x="111" y="1364"/>
                    </a:lnTo>
                    <a:lnTo>
                      <a:pt x="91" y="1349"/>
                    </a:lnTo>
                    <a:lnTo>
                      <a:pt x="72" y="1330"/>
                    </a:lnTo>
                    <a:lnTo>
                      <a:pt x="55" y="1309"/>
                    </a:lnTo>
                    <a:lnTo>
                      <a:pt x="39" y="1284"/>
                    </a:lnTo>
                    <a:lnTo>
                      <a:pt x="26" y="1254"/>
                    </a:lnTo>
                    <a:lnTo>
                      <a:pt x="15" y="1221"/>
                    </a:lnTo>
                    <a:lnTo>
                      <a:pt x="7" y="1184"/>
                    </a:lnTo>
                    <a:lnTo>
                      <a:pt x="2" y="1143"/>
                    </a:lnTo>
                    <a:lnTo>
                      <a:pt x="0" y="1104"/>
                    </a:lnTo>
                    <a:lnTo>
                      <a:pt x="1" y="1068"/>
                    </a:lnTo>
                    <a:lnTo>
                      <a:pt x="4" y="1038"/>
                    </a:lnTo>
                    <a:lnTo>
                      <a:pt x="9" y="1009"/>
                    </a:lnTo>
                    <a:lnTo>
                      <a:pt x="17" y="985"/>
                    </a:lnTo>
                    <a:lnTo>
                      <a:pt x="27" y="964"/>
                    </a:lnTo>
                    <a:lnTo>
                      <a:pt x="38" y="946"/>
                    </a:lnTo>
                    <a:lnTo>
                      <a:pt x="50" y="930"/>
                    </a:lnTo>
                    <a:lnTo>
                      <a:pt x="65" y="916"/>
                    </a:lnTo>
                    <a:lnTo>
                      <a:pt x="80" y="906"/>
                    </a:lnTo>
                    <a:lnTo>
                      <a:pt x="96" y="897"/>
                    </a:lnTo>
                    <a:lnTo>
                      <a:pt x="98" y="851"/>
                    </a:lnTo>
                    <a:lnTo>
                      <a:pt x="89" y="794"/>
                    </a:lnTo>
                    <a:lnTo>
                      <a:pt x="85" y="740"/>
                    </a:lnTo>
                    <a:lnTo>
                      <a:pt x="83" y="690"/>
                    </a:lnTo>
                    <a:lnTo>
                      <a:pt x="85" y="643"/>
                    </a:lnTo>
                    <a:lnTo>
                      <a:pt x="90" y="599"/>
                    </a:lnTo>
                    <a:lnTo>
                      <a:pt x="98" y="559"/>
                    </a:lnTo>
                    <a:lnTo>
                      <a:pt x="108" y="522"/>
                    </a:lnTo>
                    <a:lnTo>
                      <a:pt x="120" y="487"/>
                    </a:lnTo>
                    <a:lnTo>
                      <a:pt x="134" y="455"/>
                    </a:lnTo>
                    <a:lnTo>
                      <a:pt x="149" y="427"/>
                    </a:lnTo>
                    <a:lnTo>
                      <a:pt x="166" y="400"/>
                    </a:lnTo>
                    <a:lnTo>
                      <a:pt x="183" y="377"/>
                    </a:lnTo>
                    <a:lnTo>
                      <a:pt x="202" y="355"/>
                    </a:lnTo>
                    <a:lnTo>
                      <a:pt x="220" y="337"/>
                    </a:lnTo>
                    <a:lnTo>
                      <a:pt x="239" y="320"/>
                    </a:lnTo>
                    <a:lnTo>
                      <a:pt x="257" y="305"/>
                    </a:lnTo>
                    <a:lnTo>
                      <a:pt x="274" y="293"/>
                    </a:lnTo>
                    <a:lnTo>
                      <a:pt x="290" y="282"/>
                    </a:lnTo>
                    <a:lnTo>
                      <a:pt x="305" y="273"/>
                    </a:lnTo>
                    <a:lnTo>
                      <a:pt x="319" y="266"/>
                    </a:lnTo>
                    <a:lnTo>
                      <a:pt x="331" y="260"/>
                    </a:lnTo>
                    <a:lnTo>
                      <a:pt x="341" y="255"/>
                    </a:lnTo>
                    <a:lnTo>
                      <a:pt x="348" y="253"/>
                    </a:lnTo>
                    <a:lnTo>
                      <a:pt x="352" y="246"/>
                    </a:lnTo>
                    <a:lnTo>
                      <a:pt x="359" y="237"/>
                    </a:lnTo>
                    <a:lnTo>
                      <a:pt x="367" y="225"/>
                    </a:lnTo>
                    <a:lnTo>
                      <a:pt x="377" y="212"/>
                    </a:lnTo>
                    <a:lnTo>
                      <a:pt x="390" y="196"/>
                    </a:lnTo>
                    <a:lnTo>
                      <a:pt x="404" y="180"/>
                    </a:lnTo>
                    <a:lnTo>
                      <a:pt x="421" y="163"/>
                    </a:lnTo>
                    <a:lnTo>
                      <a:pt x="439" y="145"/>
                    </a:lnTo>
                    <a:lnTo>
                      <a:pt x="459" y="127"/>
                    </a:lnTo>
                    <a:lnTo>
                      <a:pt x="481" y="108"/>
                    </a:lnTo>
                    <a:lnTo>
                      <a:pt x="505" y="91"/>
                    </a:lnTo>
                    <a:lnTo>
                      <a:pt x="531" y="74"/>
                    </a:lnTo>
                    <a:lnTo>
                      <a:pt x="559" y="57"/>
                    </a:lnTo>
                    <a:lnTo>
                      <a:pt x="589" y="43"/>
                    </a:lnTo>
                    <a:lnTo>
                      <a:pt x="620" y="30"/>
                    </a:lnTo>
                    <a:lnTo>
                      <a:pt x="655" y="19"/>
                    </a:lnTo>
                    <a:lnTo>
                      <a:pt x="690" y="10"/>
                    </a:lnTo>
                    <a:lnTo>
                      <a:pt x="728" y="3"/>
                    </a:lnTo>
                    <a:lnTo>
                      <a:pt x="767" y="0"/>
                    </a:lnTo>
                    <a:lnTo>
                      <a:pt x="80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80" name="Freeform 23"/>
              <p:cNvSpPr>
                <a:spLocks noEditPoints="1"/>
              </p:cNvSpPr>
              <p:nvPr/>
            </p:nvSpPr>
            <p:spPr bwMode="auto">
              <a:xfrm>
                <a:off x="2664" y="4250"/>
                <a:ext cx="83" cy="27"/>
              </a:xfrm>
              <a:custGeom>
                <a:avLst/>
                <a:gdLst>
                  <a:gd name="T0" fmla="*/ 613 w 916"/>
                  <a:gd name="T1" fmla="*/ 78 h 300"/>
                  <a:gd name="T2" fmla="*/ 561 w 916"/>
                  <a:gd name="T3" fmla="*/ 109 h 300"/>
                  <a:gd name="T4" fmla="*/ 554 w 916"/>
                  <a:gd name="T5" fmla="*/ 165 h 300"/>
                  <a:gd name="T6" fmla="*/ 579 w 916"/>
                  <a:gd name="T7" fmla="*/ 210 h 300"/>
                  <a:gd name="T8" fmla="*/ 665 w 916"/>
                  <a:gd name="T9" fmla="*/ 229 h 300"/>
                  <a:gd name="T10" fmla="*/ 787 w 916"/>
                  <a:gd name="T11" fmla="*/ 223 h 300"/>
                  <a:gd name="T12" fmla="*/ 839 w 916"/>
                  <a:gd name="T13" fmla="*/ 191 h 300"/>
                  <a:gd name="T14" fmla="*/ 846 w 916"/>
                  <a:gd name="T15" fmla="*/ 135 h 300"/>
                  <a:gd name="T16" fmla="*/ 820 w 916"/>
                  <a:gd name="T17" fmla="*/ 90 h 300"/>
                  <a:gd name="T18" fmla="*/ 734 w 916"/>
                  <a:gd name="T19" fmla="*/ 72 h 300"/>
                  <a:gd name="T20" fmla="*/ 153 w 916"/>
                  <a:gd name="T21" fmla="*/ 74 h 300"/>
                  <a:gd name="T22" fmla="*/ 85 w 916"/>
                  <a:gd name="T23" fmla="*/ 99 h 300"/>
                  <a:gd name="T24" fmla="*/ 70 w 916"/>
                  <a:gd name="T25" fmla="*/ 150 h 300"/>
                  <a:gd name="T26" fmla="*/ 85 w 916"/>
                  <a:gd name="T27" fmla="*/ 201 h 300"/>
                  <a:gd name="T28" fmla="*/ 153 w 916"/>
                  <a:gd name="T29" fmla="*/ 227 h 300"/>
                  <a:gd name="T30" fmla="*/ 280 w 916"/>
                  <a:gd name="T31" fmla="*/ 227 h 300"/>
                  <a:gd name="T32" fmla="*/ 348 w 916"/>
                  <a:gd name="T33" fmla="*/ 201 h 300"/>
                  <a:gd name="T34" fmla="*/ 363 w 916"/>
                  <a:gd name="T35" fmla="*/ 150 h 300"/>
                  <a:gd name="T36" fmla="*/ 348 w 916"/>
                  <a:gd name="T37" fmla="*/ 99 h 300"/>
                  <a:gd name="T38" fmla="*/ 280 w 916"/>
                  <a:gd name="T39" fmla="*/ 74 h 300"/>
                  <a:gd name="T40" fmla="*/ 234 w 916"/>
                  <a:gd name="T41" fmla="*/ 0 h 300"/>
                  <a:gd name="T42" fmla="*/ 321 w 916"/>
                  <a:gd name="T43" fmla="*/ 9 h 300"/>
                  <a:gd name="T44" fmla="*/ 400 w 916"/>
                  <a:gd name="T45" fmla="*/ 53 h 300"/>
                  <a:gd name="T46" fmla="*/ 574 w 916"/>
                  <a:gd name="T47" fmla="*/ 17 h 300"/>
                  <a:gd name="T48" fmla="*/ 662 w 916"/>
                  <a:gd name="T49" fmla="*/ 1 h 300"/>
                  <a:gd name="T50" fmla="*/ 732 w 916"/>
                  <a:gd name="T51" fmla="*/ 0 h 300"/>
                  <a:gd name="T52" fmla="*/ 806 w 916"/>
                  <a:gd name="T53" fmla="*/ 10 h 300"/>
                  <a:gd name="T54" fmla="*/ 875 w 916"/>
                  <a:gd name="T55" fmla="*/ 45 h 300"/>
                  <a:gd name="T56" fmla="*/ 914 w 916"/>
                  <a:gd name="T57" fmla="*/ 123 h 300"/>
                  <a:gd name="T58" fmla="*/ 900 w 916"/>
                  <a:gd name="T59" fmla="*/ 223 h 300"/>
                  <a:gd name="T60" fmla="*/ 843 w 916"/>
                  <a:gd name="T61" fmla="*/ 277 h 300"/>
                  <a:gd name="T62" fmla="*/ 768 w 916"/>
                  <a:gd name="T63" fmla="*/ 297 h 300"/>
                  <a:gd name="T64" fmla="*/ 699 w 916"/>
                  <a:gd name="T65" fmla="*/ 300 h 300"/>
                  <a:gd name="T66" fmla="*/ 632 w 916"/>
                  <a:gd name="T67" fmla="*/ 297 h 300"/>
                  <a:gd name="T68" fmla="*/ 557 w 916"/>
                  <a:gd name="T69" fmla="*/ 277 h 300"/>
                  <a:gd name="T70" fmla="*/ 500 w 916"/>
                  <a:gd name="T71" fmla="*/ 224 h 300"/>
                  <a:gd name="T72" fmla="*/ 485 w 916"/>
                  <a:gd name="T73" fmla="*/ 137 h 300"/>
                  <a:gd name="T74" fmla="*/ 432 w 916"/>
                  <a:gd name="T75" fmla="*/ 150 h 300"/>
                  <a:gd name="T76" fmla="*/ 405 w 916"/>
                  <a:gd name="T77" fmla="*/ 241 h 300"/>
                  <a:gd name="T78" fmla="*/ 342 w 916"/>
                  <a:gd name="T79" fmla="*/ 284 h 300"/>
                  <a:gd name="T80" fmla="*/ 266 w 916"/>
                  <a:gd name="T81" fmla="*/ 298 h 300"/>
                  <a:gd name="T82" fmla="*/ 201 w 916"/>
                  <a:gd name="T83" fmla="*/ 299 h 300"/>
                  <a:gd name="T84" fmla="*/ 129 w 916"/>
                  <a:gd name="T85" fmla="*/ 294 h 300"/>
                  <a:gd name="T86" fmla="*/ 57 w 916"/>
                  <a:gd name="T87" fmla="*/ 267 h 300"/>
                  <a:gd name="T88" fmla="*/ 7 w 916"/>
                  <a:gd name="T89" fmla="*/ 202 h 300"/>
                  <a:gd name="T90" fmla="*/ 7 w 916"/>
                  <a:gd name="T91" fmla="*/ 98 h 300"/>
                  <a:gd name="T92" fmla="*/ 57 w 916"/>
                  <a:gd name="T93" fmla="*/ 33 h 300"/>
                  <a:gd name="T94" fmla="*/ 129 w 916"/>
                  <a:gd name="T95" fmla="*/ 6 h 300"/>
                  <a:gd name="T96" fmla="*/ 201 w 916"/>
                  <a:gd name="T97" fmla="*/ 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16" h="300">
                    <a:moveTo>
                      <a:pt x="699" y="71"/>
                    </a:moveTo>
                    <a:lnTo>
                      <a:pt x="665" y="72"/>
                    </a:lnTo>
                    <a:lnTo>
                      <a:pt x="636" y="74"/>
                    </a:lnTo>
                    <a:lnTo>
                      <a:pt x="613" y="78"/>
                    </a:lnTo>
                    <a:lnTo>
                      <a:pt x="594" y="83"/>
                    </a:lnTo>
                    <a:lnTo>
                      <a:pt x="579" y="90"/>
                    </a:lnTo>
                    <a:lnTo>
                      <a:pt x="569" y="99"/>
                    </a:lnTo>
                    <a:lnTo>
                      <a:pt x="561" y="109"/>
                    </a:lnTo>
                    <a:lnTo>
                      <a:pt x="556" y="122"/>
                    </a:lnTo>
                    <a:lnTo>
                      <a:pt x="554" y="135"/>
                    </a:lnTo>
                    <a:lnTo>
                      <a:pt x="553" y="150"/>
                    </a:lnTo>
                    <a:lnTo>
                      <a:pt x="554" y="165"/>
                    </a:lnTo>
                    <a:lnTo>
                      <a:pt x="556" y="179"/>
                    </a:lnTo>
                    <a:lnTo>
                      <a:pt x="561" y="191"/>
                    </a:lnTo>
                    <a:lnTo>
                      <a:pt x="569" y="201"/>
                    </a:lnTo>
                    <a:lnTo>
                      <a:pt x="579" y="210"/>
                    </a:lnTo>
                    <a:lnTo>
                      <a:pt x="594" y="216"/>
                    </a:lnTo>
                    <a:lnTo>
                      <a:pt x="613" y="223"/>
                    </a:lnTo>
                    <a:lnTo>
                      <a:pt x="636" y="227"/>
                    </a:lnTo>
                    <a:lnTo>
                      <a:pt x="665" y="229"/>
                    </a:lnTo>
                    <a:lnTo>
                      <a:pt x="699" y="230"/>
                    </a:lnTo>
                    <a:lnTo>
                      <a:pt x="734" y="229"/>
                    </a:lnTo>
                    <a:lnTo>
                      <a:pt x="763" y="227"/>
                    </a:lnTo>
                    <a:lnTo>
                      <a:pt x="787" y="223"/>
                    </a:lnTo>
                    <a:lnTo>
                      <a:pt x="805" y="216"/>
                    </a:lnTo>
                    <a:lnTo>
                      <a:pt x="820" y="210"/>
                    </a:lnTo>
                    <a:lnTo>
                      <a:pt x="831" y="201"/>
                    </a:lnTo>
                    <a:lnTo>
                      <a:pt x="839" y="191"/>
                    </a:lnTo>
                    <a:lnTo>
                      <a:pt x="843" y="179"/>
                    </a:lnTo>
                    <a:lnTo>
                      <a:pt x="846" y="165"/>
                    </a:lnTo>
                    <a:lnTo>
                      <a:pt x="847" y="150"/>
                    </a:lnTo>
                    <a:lnTo>
                      <a:pt x="846" y="135"/>
                    </a:lnTo>
                    <a:lnTo>
                      <a:pt x="843" y="122"/>
                    </a:lnTo>
                    <a:lnTo>
                      <a:pt x="839" y="109"/>
                    </a:lnTo>
                    <a:lnTo>
                      <a:pt x="831" y="99"/>
                    </a:lnTo>
                    <a:lnTo>
                      <a:pt x="820" y="90"/>
                    </a:lnTo>
                    <a:lnTo>
                      <a:pt x="805" y="83"/>
                    </a:lnTo>
                    <a:lnTo>
                      <a:pt x="787" y="78"/>
                    </a:lnTo>
                    <a:lnTo>
                      <a:pt x="763" y="74"/>
                    </a:lnTo>
                    <a:lnTo>
                      <a:pt x="734" y="72"/>
                    </a:lnTo>
                    <a:lnTo>
                      <a:pt x="699" y="71"/>
                    </a:lnTo>
                    <a:close/>
                    <a:moveTo>
                      <a:pt x="216" y="71"/>
                    </a:moveTo>
                    <a:lnTo>
                      <a:pt x="182" y="72"/>
                    </a:lnTo>
                    <a:lnTo>
                      <a:pt x="153" y="74"/>
                    </a:lnTo>
                    <a:lnTo>
                      <a:pt x="130" y="78"/>
                    </a:lnTo>
                    <a:lnTo>
                      <a:pt x="111" y="83"/>
                    </a:lnTo>
                    <a:lnTo>
                      <a:pt x="96" y="90"/>
                    </a:lnTo>
                    <a:lnTo>
                      <a:pt x="85" y="99"/>
                    </a:lnTo>
                    <a:lnTo>
                      <a:pt x="78" y="109"/>
                    </a:lnTo>
                    <a:lnTo>
                      <a:pt x="73" y="122"/>
                    </a:lnTo>
                    <a:lnTo>
                      <a:pt x="70" y="135"/>
                    </a:lnTo>
                    <a:lnTo>
                      <a:pt x="70" y="150"/>
                    </a:lnTo>
                    <a:lnTo>
                      <a:pt x="70" y="165"/>
                    </a:lnTo>
                    <a:lnTo>
                      <a:pt x="73" y="179"/>
                    </a:lnTo>
                    <a:lnTo>
                      <a:pt x="78" y="191"/>
                    </a:lnTo>
                    <a:lnTo>
                      <a:pt x="85" y="201"/>
                    </a:lnTo>
                    <a:lnTo>
                      <a:pt x="96" y="210"/>
                    </a:lnTo>
                    <a:lnTo>
                      <a:pt x="111" y="216"/>
                    </a:lnTo>
                    <a:lnTo>
                      <a:pt x="130" y="223"/>
                    </a:lnTo>
                    <a:lnTo>
                      <a:pt x="153" y="227"/>
                    </a:lnTo>
                    <a:lnTo>
                      <a:pt x="182" y="229"/>
                    </a:lnTo>
                    <a:lnTo>
                      <a:pt x="216" y="230"/>
                    </a:lnTo>
                    <a:lnTo>
                      <a:pt x="250" y="229"/>
                    </a:lnTo>
                    <a:lnTo>
                      <a:pt x="280" y="227"/>
                    </a:lnTo>
                    <a:lnTo>
                      <a:pt x="304" y="223"/>
                    </a:lnTo>
                    <a:lnTo>
                      <a:pt x="322" y="216"/>
                    </a:lnTo>
                    <a:lnTo>
                      <a:pt x="337" y="210"/>
                    </a:lnTo>
                    <a:lnTo>
                      <a:pt x="348" y="201"/>
                    </a:lnTo>
                    <a:lnTo>
                      <a:pt x="355" y="191"/>
                    </a:lnTo>
                    <a:lnTo>
                      <a:pt x="360" y="179"/>
                    </a:lnTo>
                    <a:lnTo>
                      <a:pt x="363" y="165"/>
                    </a:lnTo>
                    <a:lnTo>
                      <a:pt x="363" y="150"/>
                    </a:lnTo>
                    <a:lnTo>
                      <a:pt x="363" y="135"/>
                    </a:lnTo>
                    <a:lnTo>
                      <a:pt x="360" y="122"/>
                    </a:lnTo>
                    <a:lnTo>
                      <a:pt x="355" y="109"/>
                    </a:lnTo>
                    <a:lnTo>
                      <a:pt x="348" y="99"/>
                    </a:lnTo>
                    <a:lnTo>
                      <a:pt x="337" y="90"/>
                    </a:lnTo>
                    <a:lnTo>
                      <a:pt x="322" y="83"/>
                    </a:lnTo>
                    <a:lnTo>
                      <a:pt x="304" y="78"/>
                    </a:lnTo>
                    <a:lnTo>
                      <a:pt x="280" y="74"/>
                    </a:lnTo>
                    <a:lnTo>
                      <a:pt x="250" y="72"/>
                    </a:lnTo>
                    <a:lnTo>
                      <a:pt x="216" y="71"/>
                    </a:lnTo>
                    <a:close/>
                    <a:moveTo>
                      <a:pt x="216" y="0"/>
                    </a:moveTo>
                    <a:lnTo>
                      <a:pt x="234" y="0"/>
                    </a:lnTo>
                    <a:lnTo>
                      <a:pt x="254" y="1"/>
                    </a:lnTo>
                    <a:lnTo>
                      <a:pt x="276" y="2"/>
                    </a:lnTo>
                    <a:lnTo>
                      <a:pt x="298" y="5"/>
                    </a:lnTo>
                    <a:lnTo>
                      <a:pt x="321" y="9"/>
                    </a:lnTo>
                    <a:lnTo>
                      <a:pt x="343" y="17"/>
                    </a:lnTo>
                    <a:lnTo>
                      <a:pt x="364" y="26"/>
                    </a:lnTo>
                    <a:lnTo>
                      <a:pt x="383" y="37"/>
                    </a:lnTo>
                    <a:lnTo>
                      <a:pt x="400" y="53"/>
                    </a:lnTo>
                    <a:lnTo>
                      <a:pt x="516" y="53"/>
                    </a:lnTo>
                    <a:lnTo>
                      <a:pt x="533" y="37"/>
                    </a:lnTo>
                    <a:lnTo>
                      <a:pt x="553" y="26"/>
                    </a:lnTo>
                    <a:lnTo>
                      <a:pt x="574" y="17"/>
                    </a:lnTo>
                    <a:lnTo>
                      <a:pt x="596" y="9"/>
                    </a:lnTo>
                    <a:lnTo>
                      <a:pt x="618" y="5"/>
                    </a:lnTo>
                    <a:lnTo>
                      <a:pt x="640" y="2"/>
                    </a:lnTo>
                    <a:lnTo>
                      <a:pt x="662" y="1"/>
                    </a:lnTo>
                    <a:lnTo>
                      <a:pt x="682" y="0"/>
                    </a:lnTo>
                    <a:lnTo>
                      <a:pt x="699" y="0"/>
                    </a:lnTo>
                    <a:lnTo>
                      <a:pt x="715" y="0"/>
                    </a:lnTo>
                    <a:lnTo>
                      <a:pt x="732" y="0"/>
                    </a:lnTo>
                    <a:lnTo>
                      <a:pt x="749" y="1"/>
                    </a:lnTo>
                    <a:lnTo>
                      <a:pt x="768" y="3"/>
                    </a:lnTo>
                    <a:lnTo>
                      <a:pt x="787" y="6"/>
                    </a:lnTo>
                    <a:lnTo>
                      <a:pt x="806" y="10"/>
                    </a:lnTo>
                    <a:lnTo>
                      <a:pt x="825" y="16"/>
                    </a:lnTo>
                    <a:lnTo>
                      <a:pt x="843" y="24"/>
                    </a:lnTo>
                    <a:lnTo>
                      <a:pt x="860" y="33"/>
                    </a:lnTo>
                    <a:lnTo>
                      <a:pt x="875" y="45"/>
                    </a:lnTo>
                    <a:lnTo>
                      <a:pt x="889" y="59"/>
                    </a:lnTo>
                    <a:lnTo>
                      <a:pt x="900" y="77"/>
                    </a:lnTo>
                    <a:lnTo>
                      <a:pt x="908" y="98"/>
                    </a:lnTo>
                    <a:lnTo>
                      <a:pt x="914" y="123"/>
                    </a:lnTo>
                    <a:lnTo>
                      <a:pt x="916" y="150"/>
                    </a:lnTo>
                    <a:lnTo>
                      <a:pt x="914" y="178"/>
                    </a:lnTo>
                    <a:lnTo>
                      <a:pt x="908" y="202"/>
                    </a:lnTo>
                    <a:lnTo>
                      <a:pt x="900" y="223"/>
                    </a:lnTo>
                    <a:lnTo>
                      <a:pt x="889" y="241"/>
                    </a:lnTo>
                    <a:lnTo>
                      <a:pt x="875" y="255"/>
                    </a:lnTo>
                    <a:lnTo>
                      <a:pt x="860" y="267"/>
                    </a:lnTo>
                    <a:lnTo>
                      <a:pt x="843" y="277"/>
                    </a:lnTo>
                    <a:lnTo>
                      <a:pt x="825" y="285"/>
                    </a:lnTo>
                    <a:lnTo>
                      <a:pt x="806" y="290"/>
                    </a:lnTo>
                    <a:lnTo>
                      <a:pt x="787" y="294"/>
                    </a:lnTo>
                    <a:lnTo>
                      <a:pt x="768" y="297"/>
                    </a:lnTo>
                    <a:lnTo>
                      <a:pt x="749" y="298"/>
                    </a:lnTo>
                    <a:lnTo>
                      <a:pt x="732" y="299"/>
                    </a:lnTo>
                    <a:lnTo>
                      <a:pt x="715" y="299"/>
                    </a:lnTo>
                    <a:lnTo>
                      <a:pt x="699" y="300"/>
                    </a:lnTo>
                    <a:lnTo>
                      <a:pt x="685" y="299"/>
                    </a:lnTo>
                    <a:lnTo>
                      <a:pt x="668" y="299"/>
                    </a:lnTo>
                    <a:lnTo>
                      <a:pt x="650" y="298"/>
                    </a:lnTo>
                    <a:lnTo>
                      <a:pt x="632" y="297"/>
                    </a:lnTo>
                    <a:lnTo>
                      <a:pt x="613" y="294"/>
                    </a:lnTo>
                    <a:lnTo>
                      <a:pt x="593" y="290"/>
                    </a:lnTo>
                    <a:lnTo>
                      <a:pt x="575" y="285"/>
                    </a:lnTo>
                    <a:lnTo>
                      <a:pt x="557" y="277"/>
                    </a:lnTo>
                    <a:lnTo>
                      <a:pt x="540" y="267"/>
                    </a:lnTo>
                    <a:lnTo>
                      <a:pt x="524" y="255"/>
                    </a:lnTo>
                    <a:lnTo>
                      <a:pt x="511" y="241"/>
                    </a:lnTo>
                    <a:lnTo>
                      <a:pt x="500" y="224"/>
                    </a:lnTo>
                    <a:lnTo>
                      <a:pt x="491" y="202"/>
                    </a:lnTo>
                    <a:lnTo>
                      <a:pt x="486" y="179"/>
                    </a:lnTo>
                    <a:lnTo>
                      <a:pt x="484" y="150"/>
                    </a:lnTo>
                    <a:lnTo>
                      <a:pt x="485" y="137"/>
                    </a:lnTo>
                    <a:lnTo>
                      <a:pt x="486" y="125"/>
                    </a:lnTo>
                    <a:lnTo>
                      <a:pt x="430" y="125"/>
                    </a:lnTo>
                    <a:lnTo>
                      <a:pt x="432" y="137"/>
                    </a:lnTo>
                    <a:lnTo>
                      <a:pt x="432" y="150"/>
                    </a:lnTo>
                    <a:lnTo>
                      <a:pt x="430" y="179"/>
                    </a:lnTo>
                    <a:lnTo>
                      <a:pt x="425" y="202"/>
                    </a:lnTo>
                    <a:lnTo>
                      <a:pt x="416" y="224"/>
                    </a:lnTo>
                    <a:lnTo>
                      <a:pt x="405" y="241"/>
                    </a:lnTo>
                    <a:lnTo>
                      <a:pt x="392" y="255"/>
                    </a:lnTo>
                    <a:lnTo>
                      <a:pt x="377" y="267"/>
                    </a:lnTo>
                    <a:lnTo>
                      <a:pt x="360" y="277"/>
                    </a:lnTo>
                    <a:lnTo>
                      <a:pt x="342" y="284"/>
                    </a:lnTo>
                    <a:lnTo>
                      <a:pt x="323" y="290"/>
                    </a:lnTo>
                    <a:lnTo>
                      <a:pt x="304" y="294"/>
                    </a:lnTo>
                    <a:lnTo>
                      <a:pt x="285" y="296"/>
                    </a:lnTo>
                    <a:lnTo>
                      <a:pt x="266" y="298"/>
                    </a:lnTo>
                    <a:lnTo>
                      <a:pt x="248" y="299"/>
                    </a:lnTo>
                    <a:lnTo>
                      <a:pt x="231" y="299"/>
                    </a:lnTo>
                    <a:lnTo>
                      <a:pt x="216" y="299"/>
                    </a:lnTo>
                    <a:lnTo>
                      <a:pt x="201" y="299"/>
                    </a:lnTo>
                    <a:lnTo>
                      <a:pt x="185" y="299"/>
                    </a:lnTo>
                    <a:lnTo>
                      <a:pt x="167" y="298"/>
                    </a:lnTo>
                    <a:lnTo>
                      <a:pt x="148" y="296"/>
                    </a:lnTo>
                    <a:lnTo>
                      <a:pt x="129" y="294"/>
                    </a:lnTo>
                    <a:lnTo>
                      <a:pt x="110" y="290"/>
                    </a:lnTo>
                    <a:lnTo>
                      <a:pt x="91" y="284"/>
                    </a:lnTo>
                    <a:lnTo>
                      <a:pt x="73" y="277"/>
                    </a:lnTo>
                    <a:lnTo>
                      <a:pt x="57" y="267"/>
                    </a:lnTo>
                    <a:lnTo>
                      <a:pt x="41" y="255"/>
                    </a:lnTo>
                    <a:lnTo>
                      <a:pt x="27" y="240"/>
                    </a:lnTo>
                    <a:lnTo>
                      <a:pt x="16" y="223"/>
                    </a:lnTo>
                    <a:lnTo>
                      <a:pt x="7" y="202"/>
                    </a:lnTo>
                    <a:lnTo>
                      <a:pt x="2" y="178"/>
                    </a:lnTo>
                    <a:lnTo>
                      <a:pt x="0" y="150"/>
                    </a:lnTo>
                    <a:lnTo>
                      <a:pt x="2" y="122"/>
                    </a:lnTo>
                    <a:lnTo>
                      <a:pt x="7" y="98"/>
                    </a:lnTo>
                    <a:lnTo>
                      <a:pt x="16" y="77"/>
                    </a:lnTo>
                    <a:lnTo>
                      <a:pt x="27" y="59"/>
                    </a:lnTo>
                    <a:lnTo>
                      <a:pt x="41" y="45"/>
                    </a:lnTo>
                    <a:lnTo>
                      <a:pt x="57" y="33"/>
                    </a:lnTo>
                    <a:lnTo>
                      <a:pt x="73" y="23"/>
                    </a:lnTo>
                    <a:lnTo>
                      <a:pt x="91" y="16"/>
                    </a:lnTo>
                    <a:lnTo>
                      <a:pt x="110" y="10"/>
                    </a:lnTo>
                    <a:lnTo>
                      <a:pt x="129" y="6"/>
                    </a:lnTo>
                    <a:lnTo>
                      <a:pt x="148" y="3"/>
                    </a:lnTo>
                    <a:lnTo>
                      <a:pt x="167" y="1"/>
                    </a:lnTo>
                    <a:lnTo>
                      <a:pt x="185" y="0"/>
                    </a:lnTo>
                    <a:lnTo>
                      <a:pt x="201" y="0"/>
                    </a:lnTo>
                    <a:lnTo>
                      <a:pt x="2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81" name="Freeform 24"/>
              <p:cNvSpPr>
                <a:spLocks noEditPoints="1"/>
              </p:cNvSpPr>
              <p:nvPr/>
            </p:nvSpPr>
            <p:spPr bwMode="auto">
              <a:xfrm>
                <a:off x="2597" y="4335"/>
                <a:ext cx="217" cy="124"/>
              </a:xfrm>
              <a:custGeom>
                <a:avLst/>
                <a:gdLst>
                  <a:gd name="T0" fmla="*/ 1796 w 2393"/>
                  <a:gd name="T1" fmla="*/ 704 h 1360"/>
                  <a:gd name="T2" fmla="*/ 1761 w 2393"/>
                  <a:gd name="T3" fmla="*/ 720 h 1360"/>
                  <a:gd name="T4" fmla="*/ 1590 w 2393"/>
                  <a:gd name="T5" fmla="*/ 904 h 1360"/>
                  <a:gd name="T6" fmla="*/ 1882 w 2393"/>
                  <a:gd name="T7" fmla="*/ 733 h 1360"/>
                  <a:gd name="T8" fmla="*/ 1851 w 2393"/>
                  <a:gd name="T9" fmla="*/ 709 h 1360"/>
                  <a:gd name="T10" fmla="*/ 1814 w 2393"/>
                  <a:gd name="T11" fmla="*/ 702 h 1360"/>
                  <a:gd name="T12" fmla="*/ 1831 w 2393"/>
                  <a:gd name="T13" fmla="*/ 20 h 1360"/>
                  <a:gd name="T14" fmla="*/ 1950 w 2393"/>
                  <a:gd name="T15" fmla="*/ 61 h 1360"/>
                  <a:gd name="T16" fmla="*/ 2057 w 2393"/>
                  <a:gd name="T17" fmla="*/ 121 h 1360"/>
                  <a:gd name="T18" fmla="*/ 2154 w 2393"/>
                  <a:gd name="T19" fmla="*/ 196 h 1360"/>
                  <a:gd name="T20" fmla="*/ 2235 w 2393"/>
                  <a:gd name="T21" fmla="*/ 286 h 1360"/>
                  <a:gd name="T22" fmla="*/ 2301 w 2393"/>
                  <a:gd name="T23" fmla="*/ 388 h 1360"/>
                  <a:gd name="T24" fmla="*/ 2352 w 2393"/>
                  <a:gd name="T25" fmla="*/ 501 h 1360"/>
                  <a:gd name="T26" fmla="*/ 2382 w 2393"/>
                  <a:gd name="T27" fmla="*/ 622 h 1360"/>
                  <a:gd name="T28" fmla="*/ 2393 w 2393"/>
                  <a:gd name="T29" fmla="*/ 748 h 1360"/>
                  <a:gd name="T30" fmla="*/ 2390 w 2393"/>
                  <a:gd name="T31" fmla="*/ 1230 h 1360"/>
                  <a:gd name="T32" fmla="*/ 2370 w 2393"/>
                  <a:gd name="T33" fmla="*/ 1282 h 1360"/>
                  <a:gd name="T34" fmla="*/ 2335 w 2393"/>
                  <a:gd name="T35" fmla="*/ 1324 h 1360"/>
                  <a:gd name="T36" fmla="*/ 2286 w 2393"/>
                  <a:gd name="T37" fmla="*/ 1351 h 1360"/>
                  <a:gd name="T38" fmla="*/ 2230 w 2393"/>
                  <a:gd name="T39" fmla="*/ 1360 h 1360"/>
                  <a:gd name="T40" fmla="*/ 129 w 2393"/>
                  <a:gd name="T41" fmla="*/ 1358 h 1360"/>
                  <a:gd name="T42" fmla="*/ 77 w 2393"/>
                  <a:gd name="T43" fmla="*/ 1339 h 1360"/>
                  <a:gd name="T44" fmla="*/ 36 w 2393"/>
                  <a:gd name="T45" fmla="*/ 1304 h 1360"/>
                  <a:gd name="T46" fmla="*/ 10 w 2393"/>
                  <a:gd name="T47" fmla="*/ 1256 h 1360"/>
                  <a:gd name="T48" fmla="*/ 0 w 2393"/>
                  <a:gd name="T49" fmla="*/ 1200 h 1360"/>
                  <a:gd name="T50" fmla="*/ 3 w 2393"/>
                  <a:gd name="T51" fmla="*/ 684 h 1360"/>
                  <a:gd name="T52" fmla="*/ 23 w 2393"/>
                  <a:gd name="T53" fmla="*/ 561 h 1360"/>
                  <a:gd name="T54" fmla="*/ 63 w 2393"/>
                  <a:gd name="T55" fmla="*/ 443 h 1360"/>
                  <a:gd name="T56" fmla="*/ 122 w 2393"/>
                  <a:gd name="T57" fmla="*/ 336 h 1360"/>
                  <a:gd name="T58" fmla="*/ 195 w 2393"/>
                  <a:gd name="T59" fmla="*/ 240 h 1360"/>
                  <a:gd name="T60" fmla="*/ 283 w 2393"/>
                  <a:gd name="T61" fmla="*/ 157 h 1360"/>
                  <a:gd name="T62" fmla="*/ 385 w 2393"/>
                  <a:gd name="T63" fmla="*/ 89 h 1360"/>
                  <a:gd name="T64" fmla="*/ 498 w 2393"/>
                  <a:gd name="T65" fmla="*/ 38 h 1360"/>
                  <a:gd name="T66" fmla="*/ 640 w 2393"/>
                  <a:gd name="T67" fmla="*/ 0 h 1360"/>
                  <a:gd name="T68" fmla="*/ 1748 w 2393"/>
                  <a:gd name="T69" fmla="*/ 0 h 1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393" h="1360">
                    <a:moveTo>
                      <a:pt x="1814" y="702"/>
                    </a:moveTo>
                    <a:lnTo>
                      <a:pt x="1796" y="704"/>
                    </a:lnTo>
                    <a:lnTo>
                      <a:pt x="1778" y="709"/>
                    </a:lnTo>
                    <a:lnTo>
                      <a:pt x="1761" y="720"/>
                    </a:lnTo>
                    <a:lnTo>
                      <a:pt x="1746" y="733"/>
                    </a:lnTo>
                    <a:lnTo>
                      <a:pt x="1590" y="904"/>
                    </a:lnTo>
                    <a:lnTo>
                      <a:pt x="2038" y="904"/>
                    </a:lnTo>
                    <a:lnTo>
                      <a:pt x="1882" y="733"/>
                    </a:lnTo>
                    <a:lnTo>
                      <a:pt x="1867" y="719"/>
                    </a:lnTo>
                    <a:lnTo>
                      <a:pt x="1851" y="709"/>
                    </a:lnTo>
                    <a:lnTo>
                      <a:pt x="1833" y="703"/>
                    </a:lnTo>
                    <a:lnTo>
                      <a:pt x="1814" y="702"/>
                    </a:lnTo>
                    <a:close/>
                    <a:moveTo>
                      <a:pt x="1748" y="0"/>
                    </a:moveTo>
                    <a:lnTo>
                      <a:pt x="1831" y="20"/>
                    </a:lnTo>
                    <a:lnTo>
                      <a:pt x="1892" y="38"/>
                    </a:lnTo>
                    <a:lnTo>
                      <a:pt x="1950" y="61"/>
                    </a:lnTo>
                    <a:lnTo>
                      <a:pt x="2005" y="88"/>
                    </a:lnTo>
                    <a:lnTo>
                      <a:pt x="2057" y="121"/>
                    </a:lnTo>
                    <a:lnTo>
                      <a:pt x="2107" y="157"/>
                    </a:lnTo>
                    <a:lnTo>
                      <a:pt x="2154" y="196"/>
                    </a:lnTo>
                    <a:lnTo>
                      <a:pt x="2196" y="239"/>
                    </a:lnTo>
                    <a:lnTo>
                      <a:pt x="2235" y="286"/>
                    </a:lnTo>
                    <a:lnTo>
                      <a:pt x="2270" y="336"/>
                    </a:lnTo>
                    <a:lnTo>
                      <a:pt x="2301" y="388"/>
                    </a:lnTo>
                    <a:lnTo>
                      <a:pt x="2328" y="443"/>
                    </a:lnTo>
                    <a:lnTo>
                      <a:pt x="2352" y="501"/>
                    </a:lnTo>
                    <a:lnTo>
                      <a:pt x="2369" y="561"/>
                    </a:lnTo>
                    <a:lnTo>
                      <a:pt x="2382" y="622"/>
                    </a:lnTo>
                    <a:lnTo>
                      <a:pt x="2390" y="684"/>
                    </a:lnTo>
                    <a:lnTo>
                      <a:pt x="2393" y="748"/>
                    </a:lnTo>
                    <a:lnTo>
                      <a:pt x="2393" y="1200"/>
                    </a:lnTo>
                    <a:lnTo>
                      <a:pt x="2390" y="1230"/>
                    </a:lnTo>
                    <a:lnTo>
                      <a:pt x="2383" y="1256"/>
                    </a:lnTo>
                    <a:lnTo>
                      <a:pt x="2370" y="1282"/>
                    </a:lnTo>
                    <a:lnTo>
                      <a:pt x="2354" y="1304"/>
                    </a:lnTo>
                    <a:lnTo>
                      <a:pt x="2335" y="1324"/>
                    </a:lnTo>
                    <a:lnTo>
                      <a:pt x="2311" y="1339"/>
                    </a:lnTo>
                    <a:lnTo>
                      <a:pt x="2286" y="1351"/>
                    </a:lnTo>
                    <a:lnTo>
                      <a:pt x="2259" y="1358"/>
                    </a:lnTo>
                    <a:lnTo>
                      <a:pt x="2230" y="1360"/>
                    </a:lnTo>
                    <a:lnTo>
                      <a:pt x="157" y="1360"/>
                    </a:lnTo>
                    <a:lnTo>
                      <a:pt x="129" y="1358"/>
                    </a:lnTo>
                    <a:lnTo>
                      <a:pt x="101" y="1351"/>
                    </a:lnTo>
                    <a:lnTo>
                      <a:pt x="77" y="1339"/>
                    </a:lnTo>
                    <a:lnTo>
                      <a:pt x="55" y="1324"/>
                    </a:lnTo>
                    <a:lnTo>
                      <a:pt x="36" y="1304"/>
                    </a:lnTo>
                    <a:lnTo>
                      <a:pt x="21" y="1282"/>
                    </a:lnTo>
                    <a:lnTo>
                      <a:pt x="10" y="1256"/>
                    </a:lnTo>
                    <a:lnTo>
                      <a:pt x="3" y="1230"/>
                    </a:lnTo>
                    <a:lnTo>
                      <a:pt x="0" y="1200"/>
                    </a:lnTo>
                    <a:lnTo>
                      <a:pt x="0" y="748"/>
                    </a:lnTo>
                    <a:lnTo>
                      <a:pt x="3" y="684"/>
                    </a:lnTo>
                    <a:lnTo>
                      <a:pt x="11" y="622"/>
                    </a:lnTo>
                    <a:lnTo>
                      <a:pt x="23" y="561"/>
                    </a:lnTo>
                    <a:lnTo>
                      <a:pt x="41" y="501"/>
                    </a:lnTo>
                    <a:lnTo>
                      <a:pt x="63" y="443"/>
                    </a:lnTo>
                    <a:lnTo>
                      <a:pt x="90" y="389"/>
                    </a:lnTo>
                    <a:lnTo>
                      <a:pt x="122" y="336"/>
                    </a:lnTo>
                    <a:lnTo>
                      <a:pt x="156" y="286"/>
                    </a:lnTo>
                    <a:lnTo>
                      <a:pt x="195" y="240"/>
                    </a:lnTo>
                    <a:lnTo>
                      <a:pt x="237" y="196"/>
                    </a:lnTo>
                    <a:lnTo>
                      <a:pt x="283" y="157"/>
                    </a:lnTo>
                    <a:lnTo>
                      <a:pt x="332" y="121"/>
                    </a:lnTo>
                    <a:lnTo>
                      <a:pt x="385" y="89"/>
                    </a:lnTo>
                    <a:lnTo>
                      <a:pt x="440" y="62"/>
                    </a:lnTo>
                    <a:lnTo>
                      <a:pt x="498" y="38"/>
                    </a:lnTo>
                    <a:lnTo>
                      <a:pt x="559" y="20"/>
                    </a:lnTo>
                    <a:lnTo>
                      <a:pt x="640" y="0"/>
                    </a:lnTo>
                    <a:lnTo>
                      <a:pt x="1193" y="1280"/>
                    </a:lnTo>
                    <a:lnTo>
                      <a:pt x="174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82" name="Freeform 25"/>
              <p:cNvSpPr>
                <a:spLocks/>
              </p:cNvSpPr>
              <p:nvPr/>
            </p:nvSpPr>
            <p:spPr bwMode="auto">
              <a:xfrm>
                <a:off x="2689" y="4347"/>
                <a:ext cx="34" cy="83"/>
              </a:xfrm>
              <a:custGeom>
                <a:avLst/>
                <a:gdLst>
                  <a:gd name="T0" fmla="*/ 135 w 373"/>
                  <a:gd name="T1" fmla="*/ 0 h 915"/>
                  <a:gd name="T2" fmla="*/ 237 w 373"/>
                  <a:gd name="T3" fmla="*/ 0 h 915"/>
                  <a:gd name="T4" fmla="*/ 258 w 373"/>
                  <a:gd name="T5" fmla="*/ 2 h 915"/>
                  <a:gd name="T6" fmla="*/ 278 w 373"/>
                  <a:gd name="T7" fmla="*/ 9 h 915"/>
                  <a:gd name="T8" fmla="*/ 295 w 373"/>
                  <a:gd name="T9" fmla="*/ 21 h 915"/>
                  <a:gd name="T10" fmla="*/ 310 w 373"/>
                  <a:gd name="T11" fmla="*/ 36 h 915"/>
                  <a:gd name="T12" fmla="*/ 321 w 373"/>
                  <a:gd name="T13" fmla="*/ 53 h 915"/>
                  <a:gd name="T14" fmla="*/ 328 w 373"/>
                  <a:gd name="T15" fmla="*/ 74 h 915"/>
                  <a:gd name="T16" fmla="*/ 366 w 373"/>
                  <a:gd name="T17" fmla="*/ 234 h 915"/>
                  <a:gd name="T18" fmla="*/ 368 w 373"/>
                  <a:gd name="T19" fmla="*/ 257 h 915"/>
                  <a:gd name="T20" fmla="*/ 365 w 373"/>
                  <a:gd name="T21" fmla="*/ 281 h 915"/>
                  <a:gd name="T22" fmla="*/ 357 w 373"/>
                  <a:gd name="T23" fmla="*/ 301 h 915"/>
                  <a:gd name="T24" fmla="*/ 345 w 373"/>
                  <a:gd name="T25" fmla="*/ 319 h 915"/>
                  <a:gd name="T26" fmla="*/ 329 w 373"/>
                  <a:gd name="T27" fmla="*/ 334 h 915"/>
                  <a:gd name="T28" fmla="*/ 309 w 373"/>
                  <a:gd name="T29" fmla="*/ 345 h 915"/>
                  <a:gd name="T30" fmla="*/ 287 w 373"/>
                  <a:gd name="T31" fmla="*/ 351 h 915"/>
                  <a:gd name="T32" fmla="*/ 373 w 373"/>
                  <a:gd name="T33" fmla="*/ 438 h 915"/>
                  <a:gd name="T34" fmla="*/ 187 w 373"/>
                  <a:gd name="T35" fmla="*/ 915 h 915"/>
                  <a:gd name="T36" fmla="*/ 0 w 373"/>
                  <a:gd name="T37" fmla="*/ 438 h 915"/>
                  <a:gd name="T38" fmla="*/ 85 w 373"/>
                  <a:gd name="T39" fmla="*/ 351 h 915"/>
                  <a:gd name="T40" fmla="*/ 63 w 373"/>
                  <a:gd name="T41" fmla="*/ 345 h 915"/>
                  <a:gd name="T42" fmla="*/ 44 w 373"/>
                  <a:gd name="T43" fmla="*/ 334 h 915"/>
                  <a:gd name="T44" fmla="*/ 27 w 373"/>
                  <a:gd name="T45" fmla="*/ 319 h 915"/>
                  <a:gd name="T46" fmla="*/ 15 w 373"/>
                  <a:gd name="T47" fmla="*/ 301 h 915"/>
                  <a:gd name="T48" fmla="*/ 7 w 373"/>
                  <a:gd name="T49" fmla="*/ 281 h 915"/>
                  <a:gd name="T50" fmla="*/ 4 w 373"/>
                  <a:gd name="T51" fmla="*/ 257 h 915"/>
                  <a:gd name="T52" fmla="*/ 6 w 373"/>
                  <a:gd name="T53" fmla="*/ 234 h 915"/>
                  <a:gd name="T54" fmla="*/ 44 w 373"/>
                  <a:gd name="T55" fmla="*/ 74 h 915"/>
                  <a:gd name="T56" fmla="*/ 52 w 373"/>
                  <a:gd name="T57" fmla="*/ 53 h 915"/>
                  <a:gd name="T58" fmla="*/ 63 w 373"/>
                  <a:gd name="T59" fmla="*/ 36 h 915"/>
                  <a:gd name="T60" fmla="*/ 77 w 373"/>
                  <a:gd name="T61" fmla="*/ 21 h 915"/>
                  <a:gd name="T62" fmla="*/ 95 w 373"/>
                  <a:gd name="T63" fmla="*/ 9 h 915"/>
                  <a:gd name="T64" fmla="*/ 114 w 373"/>
                  <a:gd name="T65" fmla="*/ 2 h 915"/>
                  <a:gd name="T66" fmla="*/ 135 w 373"/>
                  <a:gd name="T67" fmla="*/ 0 h 9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73" h="915">
                    <a:moveTo>
                      <a:pt x="135" y="0"/>
                    </a:moveTo>
                    <a:lnTo>
                      <a:pt x="237" y="0"/>
                    </a:lnTo>
                    <a:lnTo>
                      <a:pt x="258" y="2"/>
                    </a:lnTo>
                    <a:lnTo>
                      <a:pt x="278" y="9"/>
                    </a:lnTo>
                    <a:lnTo>
                      <a:pt x="295" y="21"/>
                    </a:lnTo>
                    <a:lnTo>
                      <a:pt x="310" y="36"/>
                    </a:lnTo>
                    <a:lnTo>
                      <a:pt x="321" y="53"/>
                    </a:lnTo>
                    <a:lnTo>
                      <a:pt x="328" y="74"/>
                    </a:lnTo>
                    <a:lnTo>
                      <a:pt x="366" y="234"/>
                    </a:lnTo>
                    <a:lnTo>
                      <a:pt x="368" y="257"/>
                    </a:lnTo>
                    <a:lnTo>
                      <a:pt x="365" y="281"/>
                    </a:lnTo>
                    <a:lnTo>
                      <a:pt x="357" y="301"/>
                    </a:lnTo>
                    <a:lnTo>
                      <a:pt x="345" y="319"/>
                    </a:lnTo>
                    <a:lnTo>
                      <a:pt x="329" y="334"/>
                    </a:lnTo>
                    <a:lnTo>
                      <a:pt x="309" y="345"/>
                    </a:lnTo>
                    <a:lnTo>
                      <a:pt x="287" y="351"/>
                    </a:lnTo>
                    <a:lnTo>
                      <a:pt x="373" y="438"/>
                    </a:lnTo>
                    <a:lnTo>
                      <a:pt x="187" y="915"/>
                    </a:lnTo>
                    <a:lnTo>
                      <a:pt x="0" y="438"/>
                    </a:lnTo>
                    <a:lnTo>
                      <a:pt x="85" y="351"/>
                    </a:lnTo>
                    <a:lnTo>
                      <a:pt x="63" y="345"/>
                    </a:lnTo>
                    <a:lnTo>
                      <a:pt x="44" y="334"/>
                    </a:lnTo>
                    <a:lnTo>
                      <a:pt x="27" y="319"/>
                    </a:lnTo>
                    <a:lnTo>
                      <a:pt x="15" y="301"/>
                    </a:lnTo>
                    <a:lnTo>
                      <a:pt x="7" y="281"/>
                    </a:lnTo>
                    <a:lnTo>
                      <a:pt x="4" y="257"/>
                    </a:lnTo>
                    <a:lnTo>
                      <a:pt x="6" y="234"/>
                    </a:lnTo>
                    <a:lnTo>
                      <a:pt x="44" y="74"/>
                    </a:lnTo>
                    <a:lnTo>
                      <a:pt x="52" y="53"/>
                    </a:lnTo>
                    <a:lnTo>
                      <a:pt x="63" y="36"/>
                    </a:lnTo>
                    <a:lnTo>
                      <a:pt x="77" y="21"/>
                    </a:lnTo>
                    <a:lnTo>
                      <a:pt x="95" y="9"/>
                    </a:lnTo>
                    <a:lnTo>
                      <a:pt x="114" y="2"/>
                    </a:lnTo>
                    <a:lnTo>
                      <a:pt x="13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71" name="Group 16"/>
            <p:cNvGrpSpPr>
              <a:grpSpLocks noChangeAspect="1"/>
            </p:cNvGrpSpPr>
            <p:nvPr/>
          </p:nvGrpSpPr>
          <p:grpSpPr bwMode="auto">
            <a:xfrm>
              <a:off x="596845" y="5823027"/>
              <a:ext cx="162480" cy="186754"/>
              <a:chOff x="1039" y="1681"/>
              <a:chExt cx="1071" cy="1231"/>
            </a:xfrm>
            <a:solidFill>
              <a:schemeClr val="bg1">
                <a:lumMod val="85000"/>
              </a:schemeClr>
            </a:solidFill>
          </p:grpSpPr>
          <p:sp>
            <p:nvSpPr>
              <p:cNvPr id="75" name="Freeform 17"/>
              <p:cNvSpPr>
                <a:spLocks noEditPoints="1"/>
              </p:cNvSpPr>
              <p:nvPr/>
            </p:nvSpPr>
            <p:spPr bwMode="auto">
              <a:xfrm>
                <a:off x="1039" y="1681"/>
                <a:ext cx="1071" cy="1099"/>
              </a:xfrm>
              <a:custGeom>
                <a:avLst/>
                <a:gdLst>
                  <a:gd name="T0" fmla="*/ 3169 w 3212"/>
                  <a:gd name="T1" fmla="*/ 566 h 3298"/>
                  <a:gd name="T2" fmla="*/ 3035 w 3212"/>
                  <a:gd name="T3" fmla="*/ 475 h 3298"/>
                  <a:gd name="T4" fmla="*/ 2711 w 3212"/>
                  <a:gd name="T5" fmla="*/ 199 h 3298"/>
                  <a:gd name="T6" fmla="*/ 2384 w 3212"/>
                  <a:gd name="T7" fmla="*/ 19 h 3298"/>
                  <a:gd name="T8" fmla="*/ 2347 w 3212"/>
                  <a:gd name="T9" fmla="*/ 4 h 3298"/>
                  <a:gd name="T10" fmla="*/ 2278 w 3212"/>
                  <a:gd name="T11" fmla="*/ 47 h 3298"/>
                  <a:gd name="T12" fmla="*/ 2171 w 3212"/>
                  <a:gd name="T13" fmla="*/ 190 h 3298"/>
                  <a:gd name="T14" fmla="*/ 1698 w 3212"/>
                  <a:gd name="T15" fmla="*/ 610 h 3298"/>
                  <a:gd name="T16" fmla="*/ 716 w 3212"/>
                  <a:gd name="T17" fmla="*/ 1337 h 3298"/>
                  <a:gd name="T18" fmla="*/ 296 w 3212"/>
                  <a:gd name="T19" fmla="*/ 1713 h 3298"/>
                  <a:gd name="T20" fmla="*/ 59 w 3212"/>
                  <a:gd name="T21" fmla="*/ 2061 h 3298"/>
                  <a:gd name="T22" fmla="*/ 0 w 3212"/>
                  <a:gd name="T23" fmla="*/ 2479 h 3298"/>
                  <a:gd name="T24" fmla="*/ 29 w 3212"/>
                  <a:gd name="T25" fmla="*/ 2758 h 3298"/>
                  <a:gd name="T26" fmla="*/ 183 w 3212"/>
                  <a:gd name="T27" fmla="*/ 2915 h 3298"/>
                  <a:gd name="T28" fmla="*/ 615 w 3212"/>
                  <a:gd name="T29" fmla="*/ 3255 h 3298"/>
                  <a:gd name="T30" fmla="*/ 886 w 3212"/>
                  <a:gd name="T31" fmla="*/ 3291 h 3298"/>
                  <a:gd name="T32" fmla="*/ 1138 w 3212"/>
                  <a:gd name="T33" fmla="*/ 3171 h 3298"/>
                  <a:gd name="T34" fmla="*/ 1808 w 3212"/>
                  <a:gd name="T35" fmla="*/ 2600 h 3298"/>
                  <a:gd name="T36" fmla="*/ 2812 w 3212"/>
                  <a:gd name="T37" fmla="*/ 1724 h 3298"/>
                  <a:gd name="T38" fmla="*/ 3103 w 3212"/>
                  <a:gd name="T39" fmla="*/ 1438 h 3298"/>
                  <a:gd name="T40" fmla="*/ 3146 w 3212"/>
                  <a:gd name="T41" fmla="*/ 1401 h 3298"/>
                  <a:gd name="T42" fmla="*/ 3193 w 3212"/>
                  <a:gd name="T43" fmla="*/ 1183 h 3298"/>
                  <a:gd name="T44" fmla="*/ 3208 w 3212"/>
                  <a:gd name="T45" fmla="*/ 620 h 3298"/>
                  <a:gd name="T46" fmla="*/ 1001 w 3212"/>
                  <a:gd name="T47" fmla="*/ 3114 h 3298"/>
                  <a:gd name="T48" fmla="*/ 881 w 3212"/>
                  <a:gd name="T49" fmla="*/ 3066 h 3298"/>
                  <a:gd name="T50" fmla="*/ 844 w 3212"/>
                  <a:gd name="T51" fmla="*/ 2610 h 3298"/>
                  <a:gd name="T52" fmla="*/ 840 w 3212"/>
                  <a:gd name="T53" fmla="*/ 2398 h 3298"/>
                  <a:gd name="T54" fmla="*/ 401 w 3212"/>
                  <a:gd name="T55" fmla="*/ 2082 h 3298"/>
                  <a:gd name="T56" fmla="*/ 241 w 3212"/>
                  <a:gd name="T57" fmla="*/ 1969 h 3298"/>
                  <a:gd name="T58" fmla="*/ 752 w 3212"/>
                  <a:gd name="T59" fmla="*/ 2141 h 3298"/>
                  <a:gd name="T60" fmla="*/ 1034 w 3212"/>
                  <a:gd name="T61" fmla="*/ 2354 h 3298"/>
                  <a:gd name="T62" fmla="*/ 1418 w 3212"/>
                  <a:gd name="T63" fmla="*/ 2074 h 3298"/>
                  <a:gd name="T64" fmla="*/ 1624 w 3212"/>
                  <a:gd name="T65" fmla="*/ 1847 h 3298"/>
                  <a:gd name="T66" fmla="*/ 1420 w 3212"/>
                  <a:gd name="T67" fmla="*/ 1596 h 3298"/>
                  <a:gd name="T68" fmla="*/ 1082 w 3212"/>
                  <a:gd name="T69" fmla="*/ 1248 h 3298"/>
                  <a:gd name="T70" fmla="*/ 1614 w 3212"/>
                  <a:gd name="T71" fmla="*/ 825 h 3298"/>
                  <a:gd name="T72" fmla="*/ 2194 w 3212"/>
                  <a:gd name="T73" fmla="*/ 338 h 3298"/>
                  <a:gd name="T74" fmla="*/ 2374 w 3212"/>
                  <a:gd name="T75" fmla="*/ 118 h 3298"/>
                  <a:gd name="T76" fmla="*/ 2661 w 3212"/>
                  <a:gd name="T77" fmla="*/ 304 h 3298"/>
                  <a:gd name="T78" fmla="*/ 2993 w 3212"/>
                  <a:gd name="T79" fmla="*/ 603 h 3298"/>
                  <a:gd name="T80" fmla="*/ 2474 w 3212"/>
                  <a:gd name="T81" fmla="*/ 1257 h 3298"/>
                  <a:gd name="T82" fmla="*/ 1732 w 3212"/>
                  <a:gd name="T83" fmla="*/ 1951 h 3298"/>
                  <a:gd name="T84" fmla="*/ 1047 w 3212"/>
                  <a:gd name="T85" fmla="*/ 2462 h 3298"/>
                  <a:gd name="T86" fmla="*/ 1012 w 3212"/>
                  <a:gd name="T87" fmla="*/ 2472 h 3298"/>
                  <a:gd name="T88" fmla="*/ 3078 w 3212"/>
                  <a:gd name="T89" fmla="*/ 1147 h 3298"/>
                  <a:gd name="T90" fmla="*/ 3067 w 3212"/>
                  <a:gd name="T91" fmla="*/ 1301 h 3298"/>
                  <a:gd name="T92" fmla="*/ 3051 w 3212"/>
                  <a:gd name="T93" fmla="*/ 1343 h 3298"/>
                  <a:gd name="T94" fmla="*/ 3018 w 3212"/>
                  <a:gd name="T95" fmla="*/ 1366 h 3298"/>
                  <a:gd name="T96" fmla="*/ 2890 w 3212"/>
                  <a:gd name="T97" fmla="*/ 1493 h 3298"/>
                  <a:gd name="T98" fmla="*/ 1823 w 3212"/>
                  <a:gd name="T99" fmla="*/ 2434 h 3298"/>
                  <a:gd name="T100" fmla="*/ 1765 w 3212"/>
                  <a:gd name="T101" fmla="*/ 2231 h 3298"/>
                  <a:gd name="T102" fmla="*/ 1749 w 3212"/>
                  <a:gd name="T103" fmla="*/ 2105 h 3298"/>
                  <a:gd name="T104" fmla="*/ 2236 w 3212"/>
                  <a:gd name="T105" fmla="*/ 1651 h 3298"/>
                  <a:gd name="T106" fmla="*/ 3095 w 3212"/>
                  <a:gd name="T107" fmla="*/ 770 h 3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212" h="3298">
                    <a:moveTo>
                      <a:pt x="3208" y="620"/>
                    </a:moveTo>
                    <a:lnTo>
                      <a:pt x="3206" y="606"/>
                    </a:lnTo>
                    <a:lnTo>
                      <a:pt x="3192" y="581"/>
                    </a:lnTo>
                    <a:lnTo>
                      <a:pt x="3169" y="566"/>
                    </a:lnTo>
                    <a:lnTo>
                      <a:pt x="3143" y="561"/>
                    </a:lnTo>
                    <a:lnTo>
                      <a:pt x="3130" y="564"/>
                    </a:lnTo>
                    <a:lnTo>
                      <a:pt x="3101" y="533"/>
                    </a:lnTo>
                    <a:lnTo>
                      <a:pt x="3035" y="475"/>
                    </a:lnTo>
                    <a:lnTo>
                      <a:pt x="3003" y="448"/>
                    </a:lnTo>
                    <a:lnTo>
                      <a:pt x="2931" y="383"/>
                    </a:lnTo>
                    <a:lnTo>
                      <a:pt x="2786" y="258"/>
                    </a:lnTo>
                    <a:lnTo>
                      <a:pt x="2711" y="199"/>
                    </a:lnTo>
                    <a:lnTo>
                      <a:pt x="2651" y="148"/>
                    </a:lnTo>
                    <a:lnTo>
                      <a:pt x="2507" y="53"/>
                    </a:lnTo>
                    <a:lnTo>
                      <a:pt x="2432" y="24"/>
                    </a:lnTo>
                    <a:lnTo>
                      <a:pt x="2384" y="19"/>
                    </a:lnTo>
                    <a:lnTo>
                      <a:pt x="2363" y="20"/>
                    </a:lnTo>
                    <a:lnTo>
                      <a:pt x="2361" y="17"/>
                    </a:lnTo>
                    <a:lnTo>
                      <a:pt x="2358" y="14"/>
                    </a:lnTo>
                    <a:lnTo>
                      <a:pt x="2347" y="4"/>
                    </a:lnTo>
                    <a:lnTo>
                      <a:pt x="2320" y="0"/>
                    </a:lnTo>
                    <a:lnTo>
                      <a:pt x="2294" y="10"/>
                    </a:lnTo>
                    <a:lnTo>
                      <a:pt x="2278" y="32"/>
                    </a:lnTo>
                    <a:lnTo>
                      <a:pt x="2278" y="47"/>
                    </a:lnTo>
                    <a:lnTo>
                      <a:pt x="2276" y="62"/>
                    </a:lnTo>
                    <a:lnTo>
                      <a:pt x="2253" y="102"/>
                    </a:lnTo>
                    <a:lnTo>
                      <a:pt x="2199" y="163"/>
                    </a:lnTo>
                    <a:lnTo>
                      <a:pt x="2171" y="190"/>
                    </a:lnTo>
                    <a:lnTo>
                      <a:pt x="2102" y="260"/>
                    </a:lnTo>
                    <a:lnTo>
                      <a:pt x="1952" y="394"/>
                    </a:lnTo>
                    <a:lnTo>
                      <a:pt x="1878" y="459"/>
                    </a:lnTo>
                    <a:lnTo>
                      <a:pt x="1698" y="610"/>
                    </a:lnTo>
                    <a:lnTo>
                      <a:pt x="1326" y="897"/>
                    </a:lnTo>
                    <a:lnTo>
                      <a:pt x="1138" y="1036"/>
                    </a:lnTo>
                    <a:lnTo>
                      <a:pt x="969" y="1157"/>
                    </a:lnTo>
                    <a:lnTo>
                      <a:pt x="716" y="1337"/>
                    </a:lnTo>
                    <a:lnTo>
                      <a:pt x="553" y="1467"/>
                    </a:lnTo>
                    <a:lnTo>
                      <a:pt x="475" y="1536"/>
                    </a:lnTo>
                    <a:lnTo>
                      <a:pt x="415" y="1592"/>
                    </a:lnTo>
                    <a:lnTo>
                      <a:pt x="296" y="1713"/>
                    </a:lnTo>
                    <a:lnTo>
                      <a:pt x="186" y="1845"/>
                    </a:lnTo>
                    <a:lnTo>
                      <a:pt x="117" y="1951"/>
                    </a:lnTo>
                    <a:lnTo>
                      <a:pt x="77" y="2024"/>
                    </a:lnTo>
                    <a:lnTo>
                      <a:pt x="59" y="2061"/>
                    </a:lnTo>
                    <a:lnTo>
                      <a:pt x="44" y="2100"/>
                    </a:lnTo>
                    <a:lnTo>
                      <a:pt x="21" y="2181"/>
                    </a:lnTo>
                    <a:lnTo>
                      <a:pt x="2" y="2306"/>
                    </a:lnTo>
                    <a:lnTo>
                      <a:pt x="0" y="2479"/>
                    </a:lnTo>
                    <a:lnTo>
                      <a:pt x="12" y="2650"/>
                    </a:lnTo>
                    <a:lnTo>
                      <a:pt x="18" y="2732"/>
                    </a:lnTo>
                    <a:lnTo>
                      <a:pt x="19" y="2742"/>
                    </a:lnTo>
                    <a:lnTo>
                      <a:pt x="29" y="2758"/>
                    </a:lnTo>
                    <a:lnTo>
                      <a:pt x="49" y="2771"/>
                    </a:lnTo>
                    <a:lnTo>
                      <a:pt x="67" y="2770"/>
                    </a:lnTo>
                    <a:lnTo>
                      <a:pt x="101" y="2817"/>
                    </a:lnTo>
                    <a:lnTo>
                      <a:pt x="183" y="2915"/>
                    </a:lnTo>
                    <a:lnTo>
                      <a:pt x="278" y="3016"/>
                    </a:lnTo>
                    <a:lnTo>
                      <a:pt x="383" y="3109"/>
                    </a:lnTo>
                    <a:lnTo>
                      <a:pt x="497" y="3193"/>
                    </a:lnTo>
                    <a:lnTo>
                      <a:pt x="615" y="3255"/>
                    </a:lnTo>
                    <a:lnTo>
                      <a:pt x="704" y="3285"/>
                    </a:lnTo>
                    <a:lnTo>
                      <a:pt x="765" y="3297"/>
                    </a:lnTo>
                    <a:lnTo>
                      <a:pt x="825" y="3298"/>
                    </a:lnTo>
                    <a:lnTo>
                      <a:pt x="886" y="3291"/>
                    </a:lnTo>
                    <a:lnTo>
                      <a:pt x="916" y="3282"/>
                    </a:lnTo>
                    <a:lnTo>
                      <a:pt x="955" y="3271"/>
                    </a:lnTo>
                    <a:lnTo>
                      <a:pt x="1030" y="3236"/>
                    </a:lnTo>
                    <a:lnTo>
                      <a:pt x="1138" y="3171"/>
                    </a:lnTo>
                    <a:lnTo>
                      <a:pt x="1342" y="3009"/>
                    </a:lnTo>
                    <a:lnTo>
                      <a:pt x="1463" y="2899"/>
                    </a:lnTo>
                    <a:lnTo>
                      <a:pt x="1634" y="2748"/>
                    </a:lnTo>
                    <a:lnTo>
                      <a:pt x="1808" y="2600"/>
                    </a:lnTo>
                    <a:lnTo>
                      <a:pt x="2017" y="2424"/>
                    </a:lnTo>
                    <a:lnTo>
                      <a:pt x="2429" y="2066"/>
                    </a:lnTo>
                    <a:lnTo>
                      <a:pt x="2633" y="1884"/>
                    </a:lnTo>
                    <a:lnTo>
                      <a:pt x="2812" y="1724"/>
                    </a:lnTo>
                    <a:lnTo>
                      <a:pt x="2987" y="1560"/>
                    </a:lnTo>
                    <a:lnTo>
                      <a:pt x="3021" y="1530"/>
                    </a:lnTo>
                    <a:lnTo>
                      <a:pt x="3075" y="1478"/>
                    </a:lnTo>
                    <a:lnTo>
                      <a:pt x="3103" y="1438"/>
                    </a:lnTo>
                    <a:lnTo>
                      <a:pt x="3111" y="1416"/>
                    </a:lnTo>
                    <a:lnTo>
                      <a:pt x="3124" y="1415"/>
                    </a:lnTo>
                    <a:lnTo>
                      <a:pt x="3134" y="1409"/>
                    </a:lnTo>
                    <a:lnTo>
                      <a:pt x="3146" y="1401"/>
                    </a:lnTo>
                    <a:lnTo>
                      <a:pt x="3163" y="1378"/>
                    </a:lnTo>
                    <a:lnTo>
                      <a:pt x="3180" y="1337"/>
                    </a:lnTo>
                    <a:lnTo>
                      <a:pt x="3192" y="1241"/>
                    </a:lnTo>
                    <a:lnTo>
                      <a:pt x="3193" y="1183"/>
                    </a:lnTo>
                    <a:lnTo>
                      <a:pt x="3202" y="1042"/>
                    </a:lnTo>
                    <a:lnTo>
                      <a:pt x="3212" y="832"/>
                    </a:lnTo>
                    <a:lnTo>
                      <a:pt x="3212" y="691"/>
                    </a:lnTo>
                    <a:lnTo>
                      <a:pt x="3208" y="620"/>
                    </a:lnTo>
                    <a:close/>
                    <a:moveTo>
                      <a:pt x="1004" y="2495"/>
                    </a:moveTo>
                    <a:lnTo>
                      <a:pt x="998" y="2649"/>
                    </a:lnTo>
                    <a:lnTo>
                      <a:pt x="999" y="2958"/>
                    </a:lnTo>
                    <a:lnTo>
                      <a:pt x="1001" y="3114"/>
                    </a:lnTo>
                    <a:lnTo>
                      <a:pt x="942" y="3145"/>
                    </a:lnTo>
                    <a:lnTo>
                      <a:pt x="880" y="3170"/>
                    </a:lnTo>
                    <a:lnTo>
                      <a:pt x="884" y="3137"/>
                    </a:lnTo>
                    <a:lnTo>
                      <a:pt x="881" y="3066"/>
                    </a:lnTo>
                    <a:lnTo>
                      <a:pt x="868" y="2961"/>
                    </a:lnTo>
                    <a:lnTo>
                      <a:pt x="860" y="2895"/>
                    </a:lnTo>
                    <a:lnTo>
                      <a:pt x="850" y="2780"/>
                    </a:lnTo>
                    <a:lnTo>
                      <a:pt x="844" y="2610"/>
                    </a:lnTo>
                    <a:lnTo>
                      <a:pt x="850" y="2495"/>
                    </a:lnTo>
                    <a:lnTo>
                      <a:pt x="857" y="2439"/>
                    </a:lnTo>
                    <a:lnTo>
                      <a:pt x="856" y="2424"/>
                    </a:lnTo>
                    <a:lnTo>
                      <a:pt x="840" y="2398"/>
                    </a:lnTo>
                    <a:lnTo>
                      <a:pt x="828" y="2390"/>
                    </a:lnTo>
                    <a:lnTo>
                      <a:pt x="717" y="2318"/>
                    </a:lnTo>
                    <a:lnTo>
                      <a:pt x="506" y="2162"/>
                    </a:lnTo>
                    <a:lnTo>
                      <a:pt x="401" y="2082"/>
                    </a:lnTo>
                    <a:lnTo>
                      <a:pt x="382" y="2064"/>
                    </a:lnTo>
                    <a:lnTo>
                      <a:pt x="314" y="2010"/>
                    </a:lnTo>
                    <a:lnTo>
                      <a:pt x="264" y="1978"/>
                    </a:lnTo>
                    <a:lnTo>
                      <a:pt x="241" y="1969"/>
                    </a:lnTo>
                    <a:lnTo>
                      <a:pt x="294" y="1899"/>
                    </a:lnTo>
                    <a:lnTo>
                      <a:pt x="350" y="1830"/>
                    </a:lnTo>
                    <a:lnTo>
                      <a:pt x="510" y="1955"/>
                    </a:lnTo>
                    <a:lnTo>
                      <a:pt x="752" y="2141"/>
                    </a:lnTo>
                    <a:lnTo>
                      <a:pt x="909" y="2270"/>
                    </a:lnTo>
                    <a:lnTo>
                      <a:pt x="985" y="2338"/>
                    </a:lnTo>
                    <a:lnTo>
                      <a:pt x="999" y="2349"/>
                    </a:lnTo>
                    <a:lnTo>
                      <a:pt x="1034" y="2354"/>
                    </a:lnTo>
                    <a:lnTo>
                      <a:pt x="1053" y="2346"/>
                    </a:lnTo>
                    <a:lnTo>
                      <a:pt x="1132" y="2302"/>
                    </a:lnTo>
                    <a:lnTo>
                      <a:pt x="1280" y="2195"/>
                    </a:lnTo>
                    <a:lnTo>
                      <a:pt x="1418" y="2074"/>
                    </a:lnTo>
                    <a:lnTo>
                      <a:pt x="1548" y="1943"/>
                    </a:lnTo>
                    <a:lnTo>
                      <a:pt x="1610" y="1877"/>
                    </a:lnTo>
                    <a:lnTo>
                      <a:pt x="1617" y="1868"/>
                    </a:lnTo>
                    <a:lnTo>
                      <a:pt x="1624" y="1847"/>
                    </a:lnTo>
                    <a:lnTo>
                      <a:pt x="1626" y="1827"/>
                    </a:lnTo>
                    <a:lnTo>
                      <a:pt x="1617" y="1807"/>
                    </a:lnTo>
                    <a:lnTo>
                      <a:pt x="1610" y="1796"/>
                    </a:lnTo>
                    <a:lnTo>
                      <a:pt x="1420" y="1596"/>
                    </a:lnTo>
                    <a:lnTo>
                      <a:pt x="1231" y="1395"/>
                    </a:lnTo>
                    <a:lnTo>
                      <a:pt x="1201" y="1360"/>
                    </a:lnTo>
                    <a:lnTo>
                      <a:pt x="1132" y="1288"/>
                    </a:lnTo>
                    <a:lnTo>
                      <a:pt x="1082" y="1248"/>
                    </a:lnTo>
                    <a:lnTo>
                      <a:pt x="1056" y="1235"/>
                    </a:lnTo>
                    <a:lnTo>
                      <a:pt x="1244" y="1103"/>
                    </a:lnTo>
                    <a:lnTo>
                      <a:pt x="1430" y="964"/>
                    </a:lnTo>
                    <a:lnTo>
                      <a:pt x="1614" y="825"/>
                    </a:lnTo>
                    <a:lnTo>
                      <a:pt x="1885" y="607"/>
                    </a:lnTo>
                    <a:lnTo>
                      <a:pt x="2060" y="458"/>
                    </a:lnTo>
                    <a:lnTo>
                      <a:pt x="2145" y="380"/>
                    </a:lnTo>
                    <a:lnTo>
                      <a:pt x="2194" y="338"/>
                    </a:lnTo>
                    <a:lnTo>
                      <a:pt x="2299" y="235"/>
                    </a:lnTo>
                    <a:lnTo>
                      <a:pt x="2344" y="177"/>
                    </a:lnTo>
                    <a:lnTo>
                      <a:pt x="2367" y="138"/>
                    </a:lnTo>
                    <a:lnTo>
                      <a:pt x="2374" y="118"/>
                    </a:lnTo>
                    <a:lnTo>
                      <a:pt x="2422" y="140"/>
                    </a:lnTo>
                    <a:lnTo>
                      <a:pt x="2466" y="163"/>
                    </a:lnTo>
                    <a:lnTo>
                      <a:pt x="2534" y="206"/>
                    </a:lnTo>
                    <a:lnTo>
                      <a:pt x="2661" y="304"/>
                    </a:lnTo>
                    <a:lnTo>
                      <a:pt x="2721" y="354"/>
                    </a:lnTo>
                    <a:lnTo>
                      <a:pt x="2833" y="453"/>
                    </a:lnTo>
                    <a:lnTo>
                      <a:pt x="2944" y="554"/>
                    </a:lnTo>
                    <a:lnTo>
                      <a:pt x="2993" y="603"/>
                    </a:lnTo>
                    <a:lnTo>
                      <a:pt x="3048" y="646"/>
                    </a:lnTo>
                    <a:lnTo>
                      <a:pt x="2937" y="771"/>
                    </a:lnTo>
                    <a:lnTo>
                      <a:pt x="2708" y="1016"/>
                    </a:lnTo>
                    <a:lnTo>
                      <a:pt x="2474" y="1257"/>
                    </a:lnTo>
                    <a:lnTo>
                      <a:pt x="2233" y="1490"/>
                    </a:lnTo>
                    <a:lnTo>
                      <a:pt x="2112" y="1605"/>
                    </a:lnTo>
                    <a:lnTo>
                      <a:pt x="1987" y="1720"/>
                    </a:lnTo>
                    <a:lnTo>
                      <a:pt x="1732" y="1951"/>
                    </a:lnTo>
                    <a:lnTo>
                      <a:pt x="1467" y="2169"/>
                    </a:lnTo>
                    <a:lnTo>
                      <a:pt x="1261" y="2322"/>
                    </a:lnTo>
                    <a:lnTo>
                      <a:pt x="1120" y="2417"/>
                    </a:lnTo>
                    <a:lnTo>
                      <a:pt x="1047" y="2462"/>
                    </a:lnTo>
                    <a:lnTo>
                      <a:pt x="1047" y="2462"/>
                    </a:lnTo>
                    <a:lnTo>
                      <a:pt x="1047" y="2463"/>
                    </a:lnTo>
                    <a:lnTo>
                      <a:pt x="1033" y="2460"/>
                    </a:lnTo>
                    <a:lnTo>
                      <a:pt x="1012" y="2472"/>
                    </a:lnTo>
                    <a:lnTo>
                      <a:pt x="1005" y="2485"/>
                    </a:lnTo>
                    <a:lnTo>
                      <a:pt x="1004" y="2495"/>
                    </a:lnTo>
                    <a:close/>
                    <a:moveTo>
                      <a:pt x="3082" y="1081"/>
                    </a:moveTo>
                    <a:lnTo>
                      <a:pt x="3078" y="1147"/>
                    </a:lnTo>
                    <a:lnTo>
                      <a:pt x="3074" y="1213"/>
                    </a:lnTo>
                    <a:lnTo>
                      <a:pt x="3072" y="1247"/>
                    </a:lnTo>
                    <a:lnTo>
                      <a:pt x="3069" y="1280"/>
                    </a:lnTo>
                    <a:lnTo>
                      <a:pt x="3067" y="1301"/>
                    </a:lnTo>
                    <a:lnTo>
                      <a:pt x="3065" y="1316"/>
                    </a:lnTo>
                    <a:lnTo>
                      <a:pt x="3059" y="1320"/>
                    </a:lnTo>
                    <a:lnTo>
                      <a:pt x="3052" y="1334"/>
                    </a:lnTo>
                    <a:lnTo>
                      <a:pt x="3051" y="1343"/>
                    </a:lnTo>
                    <a:lnTo>
                      <a:pt x="3038" y="1349"/>
                    </a:lnTo>
                    <a:lnTo>
                      <a:pt x="3018" y="1372"/>
                    </a:lnTo>
                    <a:lnTo>
                      <a:pt x="3016" y="1389"/>
                    </a:lnTo>
                    <a:lnTo>
                      <a:pt x="3018" y="1366"/>
                    </a:lnTo>
                    <a:lnTo>
                      <a:pt x="3010" y="1369"/>
                    </a:lnTo>
                    <a:lnTo>
                      <a:pt x="2990" y="1393"/>
                    </a:lnTo>
                    <a:lnTo>
                      <a:pt x="2941" y="1444"/>
                    </a:lnTo>
                    <a:lnTo>
                      <a:pt x="2890" y="1493"/>
                    </a:lnTo>
                    <a:lnTo>
                      <a:pt x="2734" y="1637"/>
                    </a:lnTo>
                    <a:lnTo>
                      <a:pt x="2574" y="1779"/>
                    </a:lnTo>
                    <a:lnTo>
                      <a:pt x="2201" y="2110"/>
                    </a:lnTo>
                    <a:lnTo>
                      <a:pt x="1823" y="2434"/>
                    </a:lnTo>
                    <a:lnTo>
                      <a:pt x="1804" y="2451"/>
                    </a:lnTo>
                    <a:lnTo>
                      <a:pt x="1785" y="2467"/>
                    </a:lnTo>
                    <a:lnTo>
                      <a:pt x="1778" y="2349"/>
                    </a:lnTo>
                    <a:lnTo>
                      <a:pt x="1765" y="2231"/>
                    </a:lnTo>
                    <a:lnTo>
                      <a:pt x="1764" y="2181"/>
                    </a:lnTo>
                    <a:lnTo>
                      <a:pt x="1765" y="2130"/>
                    </a:lnTo>
                    <a:lnTo>
                      <a:pt x="1764" y="2118"/>
                    </a:lnTo>
                    <a:lnTo>
                      <a:pt x="1749" y="2105"/>
                    </a:lnTo>
                    <a:lnTo>
                      <a:pt x="1739" y="2103"/>
                    </a:lnTo>
                    <a:lnTo>
                      <a:pt x="1927" y="1936"/>
                    </a:lnTo>
                    <a:lnTo>
                      <a:pt x="2106" y="1769"/>
                    </a:lnTo>
                    <a:lnTo>
                      <a:pt x="2236" y="1651"/>
                    </a:lnTo>
                    <a:lnTo>
                      <a:pt x="2489" y="1406"/>
                    </a:lnTo>
                    <a:lnTo>
                      <a:pt x="2737" y="1157"/>
                    </a:lnTo>
                    <a:lnTo>
                      <a:pt x="2977" y="901"/>
                    </a:lnTo>
                    <a:lnTo>
                      <a:pt x="3095" y="770"/>
                    </a:lnTo>
                    <a:lnTo>
                      <a:pt x="3093" y="926"/>
                    </a:lnTo>
                    <a:lnTo>
                      <a:pt x="3082" y="10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6" name="Freeform 18"/>
              <p:cNvSpPr>
                <a:spLocks/>
              </p:cNvSpPr>
              <p:nvPr/>
            </p:nvSpPr>
            <p:spPr bwMode="auto">
              <a:xfrm>
                <a:off x="1398" y="2746"/>
                <a:ext cx="212" cy="132"/>
              </a:xfrm>
              <a:custGeom>
                <a:avLst/>
                <a:gdLst>
                  <a:gd name="T0" fmla="*/ 544 w 635"/>
                  <a:gd name="T1" fmla="*/ 0 h 398"/>
                  <a:gd name="T2" fmla="*/ 504 w 635"/>
                  <a:gd name="T3" fmla="*/ 18 h 398"/>
                  <a:gd name="T4" fmla="*/ 496 w 635"/>
                  <a:gd name="T5" fmla="*/ 52 h 398"/>
                  <a:gd name="T6" fmla="*/ 530 w 635"/>
                  <a:gd name="T7" fmla="*/ 177 h 398"/>
                  <a:gd name="T8" fmla="*/ 515 w 635"/>
                  <a:gd name="T9" fmla="*/ 226 h 398"/>
                  <a:gd name="T10" fmla="*/ 478 w 635"/>
                  <a:gd name="T11" fmla="*/ 262 h 398"/>
                  <a:gd name="T12" fmla="*/ 403 w 635"/>
                  <a:gd name="T13" fmla="*/ 291 h 398"/>
                  <a:gd name="T14" fmla="*/ 352 w 635"/>
                  <a:gd name="T15" fmla="*/ 272 h 398"/>
                  <a:gd name="T16" fmla="*/ 332 w 635"/>
                  <a:gd name="T17" fmla="*/ 226 h 398"/>
                  <a:gd name="T18" fmla="*/ 331 w 635"/>
                  <a:gd name="T19" fmla="*/ 198 h 398"/>
                  <a:gd name="T20" fmla="*/ 303 w 635"/>
                  <a:gd name="T21" fmla="*/ 164 h 398"/>
                  <a:gd name="T22" fmla="*/ 246 w 635"/>
                  <a:gd name="T23" fmla="*/ 180 h 398"/>
                  <a:gd name="T24" fmla="*/ 236 w 635"/>
                  <a:gd name="T25" fmla="*/ 209 h 398"/>
                  <a:gd name="T26" fmla="*/ 220 w 635"/>
                  <a:gd name="T27" fmla="*/ 268 h 398"/>
                  <a:gd name="T28" fmla="*/ 160 w 635"/>
                  <a:gd name="T29" fmla="*/ 310 h 398"/>
                  <a:gd name="T30" fmla="*/ 122 w 635"/>
                  <a:gd name="T31" fmla="*/ 304 h 398"/>
                  <a:gd name="T32" fmla="*/ 83 w 635"/>
                  <a:gd name="T33" fmla="*/ 270 h 398"/>
                  <a:gd name="T34" fmla="*/ 83 w 635"/>
                  <a:gd name="T35" fmla="*/ 182 h 398"/>
                  <a:gd name="T36" fmla="*/ 90 w 635"/>
                  <a:gd name="T37" fmla="*/ 149 h 398"/>
                  <a:gd name="T38" fmla="*/ 62 w 635"/>
                  <a:gd name="T39" fmla="*/ 126 h 398"/>
                  <a:gd name="T40" fmla="*/ 34 w 635"/>
                  <a:gd name="T41" fmla="*/ 139 h 398"/>
                  <a:gd name="T42" fmla="*/ 7 w 635"/>
                  <a:gd name="T43" fmla="*/ 193 h 398"/>
                  <a:gd name="T44" fmla="*/ 3 w 635"/>
                  <a:gd name="T45" fmla="*/ 268 h 398"/>
                  <a:gd name="T46" fmla="*/ 31 w 635"/>
                  <a:gd name="T47" fmla="*/ 336 h 398"/>
                  <a:gd name="T48" fmla="*/ 93 w 635"/>
                  <a:gd name="T49" fmla="*/ 383 h 398"/>
                  <a:gd name="T50" fmla="*/ 139 w 635"/>
                  <a:gd name="T51" fmla="*/ 398 h 398"/>
                  <a:gd name="T52" fmla="*/ 229 w 635"/>
                  <a:gd name="T53" fmla="*/ 383 h 398"/>
                  <a:gd name="T54" fmla="*/ 279 w 635"/>
                  <a:gd name="T55" fmla="*/ 339 h 398"/>
                  <a:gd name="T56" fmla="*/ 350 w 635"/>
                  <a:gd name="T57" fmla="*/ 379 h 398"/>
                  <a:gd name="T58" fmla="*/ 470 w 635"/>
                  <a:gd name="T59" fmla="*/ 375 h 398"/>
                  <a:gd name="T60" fmla="*/ 527 w 635"/>
                  <a:gd name="T61" fmla="*/ 350 h 398"/>
                  <a:gd name="T62" fmla="*/ 600 w 635"/>
                  <a:gd name="T63" fmla="*/ 271 h 398"/>
                  <a:gd name="T64" fmla="*/ 635 w 635"/>
                  <a:gd name="T65" fmla="*/ 166 h 398"/>
                  <a:gd name="T66" fmla="*/ 614 w 635"/>
                  <a:gd name="T67" fmla="*/ 64 h 398"/>
                  <a:gd name="T68" fmla="*/ 555 w 635"/>
                  <a:gd name="T69" fmla="*/ 6 h 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635" h="398">
                    <a:moveTo>
                      <a:pt x="555" y="6"/>
                    </a:moveTo>
                    <a:lnTo>
                      <a:pt x="544" y="0"/>
                    </a:lnTo>
                    <a:lnTo>
                      <a:pt x="521" y="3"/>
                    </a:lnTo>
                    <a:lnTo>
                      <a:pt x="504" y="18"/>
                    </a:lnTo>
                    <a:lnTo>
                      <a:pt x="495" y="39"/>
                    </a:lnTo>
                    <a:lnTo>
                      <a:pt x="496" y="52"/>
                    </a:lnTo>
                    <a:lnTo>
                      <a:pt x="514" y="113"/>
                    </a:lnTo>
                    <a:lnTo>
                      <a:pt x="530" y="177"/>
                    </a:lnTo>
                    <a:lnTo>
                      <a:pt x="527" y="202"/>
                    </a:lnTo>
                    <a:lnTo>
                      <a:pt x="515" y="226"/>
                    </a:lnTo>
                    <a:lnTo>
                      <a:pt x="494" y="251"/>
                    </a:lnTo>
                    <a:lnTo>
                      <a:pt x="478" y="262"/>
                    </a:lnTo>
                    <a:lnTo>
                      <a:pt x="453" y="278"/>
                    </a:lnTo>
                    <a:lnTo>
                      <a:pt x="403" y="291"/>
                    </a:lnTo>
                    <a:lnTo>
                      <a:pt x="370" y="284"/>
                    </a:lnTo>
                    <a:lnTo>
                      <a:pt x="352" y="272"/>
                    </a:lnTo>
                    <a:lnTo>
                      <a:pt x="339" y="252"/>
                    </a:lnTo>
                    <a:lnTo>
                      <a:pt x="332" y="226"/>
                    </a:lnTo>
                    <a:lnTo>
                      <a:pt x="332" y="209"/>
                    </a:lnTo>
                    <a:lnTo>
                      <a:pt x="331" y="198"/>
                    </a:lnTo>
                    <a:lnTo>
                      <a:pt x="324" y="180"/>
                    </a:lnTo>
                    <a:lnTo>
                      <a:pt x="303" y="164"/>
                    </a:lnTo>
                    <a:lnTo>
                      <a:pt x="268" y="164"/>
                    </a:lnTo>
                    <a:lnTo>
                      <a:pt x="246" y="180"/>
                    </a:lnTo>
                    <a:lnTo>
                      <a:pt x="237" y="198"/>
                    </a:lnTo>
                    <a:lnTo>
                      <a:pt x="236" y="209"/>
                    </a:lnTo>
                    <a:lnTo>
                      <a:pt x="233" y="231"/>
                    </a:lnTo>
                    <a:lnTo>
                      <a:pt x="220" y="268"/>
                    </a:lnTo>
                    <a:lnTo>
                      <a:pt x="196" y="297"/>
                    </a:lnTo>
                    <a:lnTo>
                      <a:pt x="160" y="310"/>
                    </a:lnTo>
                    <a:lnTo>
                      <a:pt x="137" y="307"/>
                    </a:lnTo>
                    <a:lnTo>
                      <a:pt x="122" y="304"/>
                    </a:lnTo>
                    <a:lnTo>
                      <a:pt x="102" y="294"/>
                    </a:lnTo>
                    <a:lnTo>
                      <a:pt x="83" y="270"/>
                    </a:lnTo>
                    <a:lnTo>
                      <a:pt x="76" y="228"/>
                    </a:lnTo>
                    <a:lnTo>
                      <a:pt x="83" y="182"/>
                    </a:lnTo>
                    <a:lnTo>
                      <a:pt x="88" y="162"/>
                    </a:lnTo>
                    <a:lnTo>
                      <a:pt x="90" y="149"/>
                    </a:lnTo>
                    <a:lnTo>
                      <a:pt x="80" y="131"/>
                    </a:lnTo>
                    <a:lnTo>
                      <a:pt x="62" y="126"/>
                    </a:lnTo>
                    <a:lnTo>
                      <a:pt x="43" y="130"/>
                    </a:lnTo>
                    <a:lnTo>
                      <a:pt x="34" y="139"/>
                    </a:lnTo>
                    <a:lnTo>
                      <a:pt x="23" y="157"/>
                    </a:lnTo>
                    <a:lnTo>
                      <a:pt x="7" y="193"/>
                    </a:lnTo>
                    <a:lnTo>
                      <a:pt x="0" y="232"/>
                    </a:lnTo>
                    <a:lnTo>
                      <a:pt x="3" y="268"/>
                    </a:lnTo>
                    <a:lnTo>
                      <a:pt x="13" y="304"/>
                    </a:lnTo>
                    <a:lnTo>
                      <a:pt x="31" y="336"/>
                    </a:lnTo>
                    <a:lnTo>
                      <a:pt x="59" y="362"/>
                    </a:lnTo>
                    <a:lnTo>
                      <a:pt x="93" y="383"/>
                    </a:lnTo>
                    <a:lnTo>
                      <a:pt x="113" y="390"/>
                    </a:lnTo>
                    <a:lnTo>
                      <a:pt x="139" y="398"/>
                    </a:lnTo>
                    <a:lnTo>
                      <a:pt x="187" y="398"/>
                    </a:lnTo>
                    <a:lnTo>
                      <a:pt x="229" y="383"/>
                    </a:lnTo>
                    <a:lnTo>
                      <a:pt x="265" y="356"/>
                    </a:lnTo>
                    <a:lnTo>
                      <a:pt x="279" y="339"/>
                    </a:lnTo>
                    <a:lnTo>
                      <a:pt x="299" y="356"/>
                    </a:lnTo>
                    <a:lnTo>
                      <a:pt x="350" y="379"/>
                    </a:lnTo>
                    <a:lnTo>
                      <a:pt x="409" y="386"/>
                    </a:lnTo>
                    <a:lnTo>
                      <a:pt x="470" y="375"/>
                    </a:lnTo>
                    <a:lnTo>
                      <a:pt x="502" y="362"/>
                    </a:lnTo>
                    <a:lnTo>
                      <a:pt x="527" y="350"/>
                    </a:lnTo>
                    <a:lnTo>
                      <a:pt x="567" y="316"/>
                    </a:lnTo>
                    <a:lnTo>
                      <a:pt x="600" y="271"/>
                    </a:lnTo>
                    <a:lnTo>
                      <a:pt x="623" y="221"/>
                    </a:lnTo>
                    <a:lnTo>
                      <a:pt x="635" y="166"/>
                    </a:lnTo>
                    <a:lnTo>
                      <a:pt x="632" y="113"/>
                    </a:lnTo>
                    <a:lnTo>
                      <a:pt x="614" y="64"/>
                    </a:lnTo>
                    <a:lnTo>
                      <a:pt x="581" y="23"/>
                    </a:lnTo>
                    <a:lnTo>
                      <a:pt x="555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7" name="Freeform 19"/>
              <p:cNvSpPr>
                <a:spLocks/>
              </p:cNvSpPr>
              <p:nvPr/>
            </p:nvSpPr>
            <p:spPr bwMode="auto">
              <a:xfrm>
                <a:off x="1655" y="2515"/>
                <a:ext cx="176" cy="179"/>
              </a:xfrm>
              <a:custGeom>
                <a:avLst/>
                <a:gdLst>
                  <a:gd name="T0" fmla="*/ 301 w 528"/>
                  <a:gd name="T1" fmla="*/ 1 h 538"/>
                  <a:gd name="T2" fmla="*/ 268 w 528"/>
                  <a:gd name="T3" fmla="*/ 27 h 538"/>
                  <a:gd name="T4" fmla="*/ 273 w 528"/>
                  <a:gd name="T5" fmla="*/ 82 h 538"/>
                  <a:gd name="T6" fmla="*/ 298 w 528"/>
                  <a:gd name="T7" fmla="*/ 95 h 538"/>
                  <a:gd name="T8" fmla="*/ 373 w 528"/>
                  <a:gd name="T9" fmla="*/ 112 h 538"/>
                  <a:gd name="T10" fmla="*/ 419 w 528"/>
                  <a:gd name="T11" fmla="*/ 145 h 538"/>
                  <a:gd name="T12" fmla="*/ 423 w 528"/>
                  <a:gd name="T13" fmla="*/ 191 h 538"/>
                  <a:gd name="T14" fmla="*/ 409 w 528"/>
                  <a:gd name="T15" fmla="*/ 220 h 538"/>
                  <a:gd name="T16" fmla="*/ 357 w 528"/>
                  <a:gd name="T17" fmla="*/ 265 h 538"/>
                  <a:gd name="T18" fmla="*/ 245 w 528"/>
                  <a:gd name="T19" fmla="*/ 269 h 538"/>
                  <a:gd name="T20" fmla="*/ 207 w 528"/>
                  <a:gd name="T21" fmla="*/ 256 h 538"/>
                  <a:gd name="T22" fmla="*/ 188 w 528"/>
                  <a:gd name="T23" fmla="*/ 250 h 538"/>
                  <a:gd name="T24" fmla="*/ 150 w 528"/>
                  <a:gd name="T25" fmla="*/ 268 h 538"/>
                  <a:gd name="T26" fmla="*/ 141 w 528"/>
                  <a:gd name="T27" fmla="*/ 324 h 538"/>
                  <a:gd name="T28" fmla="*/ 161 w 528"/>
                  <a:gd name="T29" fmla="*/ 341 h 538"/>
                  <a:gd name="T30" fmla="*/ 173 w 528"/>
                  <a:gd name="T31" fmla="*/ 347 h 538"/>
                  <a:gd name="T32" fmla="*/ 178 w 528"/>
                  <a:gd name="T33" fmla="*/ 348 h 538"/>
                  <a:gd name="T34" fmla="*/ 184 w 528"/>
                  <a:gd name="T35" fmla="*/ 351 h 538"/>
                  <a:gd name="T36" fmla="*/ 220 w 528"/>
                  <a:gd name="T37" fmla="*/ 367 h 538"/>
                  <a:gd name="T38" fmla="*/ 243 w 528"/>
                  <a:gd name="T39" fmla="*/ 399 h 538"/>
                  <a:gd name="T40" fmla="*/ 180 w 528"/>
                  <a:gd name="T41" fmla="*/ 443 h 538"/>
                  <a:gd name="T42" fmla="*/ 131 w 528"/>
                  <a:gd name="T43" fmla="*/ 456 h 538"/>
                  <a:gd name="T44" fmla="*/ 62 w 528"/>
                  <a:gd name="T45" fmla="*/ 456 h 538"/>
                  <a:gd name="T46" fmla="*/ 50 w 528"/>
                  <a:gd name="T47" fmla="*/ 443 h 538"/>
                  <a:gd name="T48" fmla="*/ 10 w 528"/>
                  <a:gd name="T49" fmla="*/ 446 h 538"/>
                  <a:gd name="T50" fmla="*/ 3 w 528"/>
                  <a:gd name="T51" fmla="*/ 475 h 538"/>
                  <a:gd name="T52" fmla="*/ 45 w 528"/>
                  <a:gd name="T53" fmla="*/ 525 h 538"/>
                  <a:gd name="T54" fmla="*/ 134 w 528"/>
                  <a:gd name="T55" fmla="*/ 538 h 538"/>
                  <a:gd name="T56" fmla="*/ 190 w 528"/>
                  <a:gd name="T57" fmla="*/ 528 h 538"/>
                  <a:gd name="T58" fmla="*/ 302 w 528"/>
                  <a:gd name="T59" fmla="*/ 465 h 538"/>
                  <a:gd name="T60" fmla="*/ 355 w 528"/>
                  <a:gd name="T61" fmla="*/ 383 h 538"/>
                  <a:gd name="T62" fmla="*/ 357 w 528"/>
                  <a:gd name="T63" fmla="*/ 366 h 538"/>
                  <a:gd name="T64" fmla="*/ 425 w 528"/>
                  <a:gd name="T65" fmla="*/ 341 h 538"/>
                  <a:gd name="T66" fmla="*/ 497 w 528"/>
                  <a:gd name="T67" fmla="*/ 271 h 538"/>
                  <a:gd name="T68" fmla="*/ 520 w 528"/>
                  <a:gd name="T69" fmla="*/ 220 h 538"/>
                  <a:gd name="T70" fmla="*/ 520 w 528"/>
                  <a:gd name="T71" fmla="*/ 127 h 538"/>
                  <a:gd name="T72" fmla="*/ 469 w 528"/>
                  <a:gd name="T73" fmla="*/ 53 h 538"/>
                  <a:gd name="T74" fmla="*/ 384 w 528"/>
                  <a:gd name="T75" fmla="*/ 9 h 538"/>
                  <a:gd name="T76" fmla="*/ 311 w 528"/>
                  <a:gd name="T77" fmla="*/ 0 h 5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28" h="538">
                    <a:moveTo>
                      <a:pt x="311" y="0"/>
                    </a:moveTo>
                    <a:lnTo>
                      <a:pt x="301" y="1"/>
                    </a:lnTo>
                    <a:lnTo>
                      <a:pt x="285" y="9"/>
                    </a:lnTo>
                    <a:lnTo>
                      <a:pt x="268" y="27"/>
                    </a:lnTo>
                    <a:lnTo>
                      <a:pt x="263" y="60"/>
                    </a:lnTo>
                    <a:lnTo>
                      <a:pt x="273" y="82"/>
                    </a:lnTo>
                    <a:lnTo>
                      <a:pt x="288" y="92"/>
                    </a:lnTo>
                    <a:lnTo>
                      <a:pt x="298" y="95"/>
                    </a:lnTo>
                    <a:lnTo>
                      <a:pt x="321" y="99"/>
                    </a:lnTo>
                    <a:lnTo>
                      <a:pt x="373" y="112"/>
                    </a:lnTo>
                    <a:lnTo>
                      <a:pt x="404" y="129"/>
                    </a:lnTo>
                    <a:lnTo>
                      <a:pt x="419" y="145"/>
                    </a:lnTo>
                    <a:lnTo>
                      <a:pt x="426" y="165"/>
                    </a:lnTo>
                    <a:lnTo>
                      <a:pt x="423" y="191"/>
                    </a:lnTo>
                    <a:lnTo>
                      <a:pt x="416" y="206"/>
                    </a:lnTo>
                    <a:lnTo>
                      <a:pt x="409" y="220"/>
                    </a:lnTo>
                    <a:lnTo>
                      <a:pt x="391" y="242"/>
                    </a:lnTo>
                    <a:lnTo>
                      <a:pt x="357" y="265"/>
                    </a:lnTo>
                    <a:lnTo>
                      <a:pt x="302" y="276"/>
                    </a:lnTo>
                    <a:lnTo>
                      <a:pt x="245" y="269"/>
                    </a:lnTo>
                    <a:lnTo>
                      <a:pt x="217" y="260"/>
                    </a:lnTo>
                    <a:lnTo>
                      <a:pt x="207" y="256"/>
                    </a:lnTo>
                    <a:lnTo>
                      <a:pt x="199" y="253"/>
                    </a:lnTo>
                    <a:lnTo>
                      <a:pt x="188" y="250"/>
                    </a:lnTo>
                    <a:lnTo>
                      <a:pt x="171" y="253"/>
                    </a:lnTo>
                    <a:lnTo>
                      <a:pt x="150" y="268"/>
                    </a:lnTo>
                    <a:lnTo>
                      <a:pt x="135" y="299"/>
                    </a:lnTo>
                    <a:lnTo>
                      <a:pt x="141" y="324"/>
                    </a:lnTo>
                    <a:lnTo>
                      <a:pt x="151" y="337"/>
                    </a:lnTo>
                    <a:lnTo>
                      <a:pt x="161" y="341"/>
                    </a:lnTo>
                    <a:lnTo>
                      <a:pt x="167" y="344"/>
                    </a:lnTo>
                    <a:lnTo>
                      <a:pt x="173" y="347"/>
                    </a:lnTo>
                    <a:lnTo>
                      <a:pt x="173" y="347"/>
                    </a:lnTo>
                    <a:lnTo>
                      <a:pt x="178" y="348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220" y="367"/>
                    </a:lnTo>
                    <a:lnTo>
                      <a:pt x="252" y="386"/>
                    </a:lnTo>
                    <a:lnTo>
                      <a:pt x="243" y="399"/>
                    </a:lnTo>
                    <a:lnTo>
                      <a:pt x="220" y="420"/>
                    </a:lnTo>
                    <a:lnTo>
                      <a:pt x="180" y="443"/>
                    </a:lnTo>
                    <a:lnTo>
                      <a:pt x="150" y="452"/>
                    </a:lnTo>
                    <a:lnTo>
                      <a:pt x="131" y="456"/>
                    </a:lnTo>
                    <a:lnTo>
                      <a:pt x="85" y="459"/>
                    </a:lnTo>
                    <a:lnTo>
                      <a:pt x="62" y="456"/>
                    </a:lnTo>
                    <a:lnTo>
                      <a:pt x="57" y="453"/>
                    </a:lnTo>
                    <a:lnTo>
                      <a:pt x="50" y="443"/>
                    </a:lnTo>
                    <a:lnTo>
                      <a:pt x="30" y="438"/>
                    </a:lnTo>
                    <a:lnTo>
                      <a:pt x="10" y="446"/>
                    </a:lnTo>
                    <a:lnTo>
                      <a:pt x="0" y="463"/>
                    </a:lnTo>
                    <a:lnTo>
                      <a:pt x="3" y="475"/>
                    </a:lnTo>
                    <a:lnTo>
                      <a:pt x="13" y="498"/>
                    </a:lnTo>
                    <a:lnTo>
                      <a:pt x="45" y="525"/>
                    </a:lnTo>
                    <a:lnTo>
                      <a:pt x="88" y="537"/>
                    </a:lnTo>
                    <a:lnTo>
                      <a:pt x="134" y="538"/>
                    </a:lnTo>
                    <a:lnTo>
                      <a:pt x="155" y="534"/>
                    </a:lnTo>
                    <a:lnTo>
                      <a:pt x="190" y="528"/>
                    </a:lnTo>
                    <a:lnTo>
                      <a:pt x="250" y="504"/>
                    </a:lnTo>
                    <a:lnTo>
                      <a:pt x="302" y="465"/>
                    </a:lnTo>
                    <a:lnTo>
                      <a:pt x="341" y="414"/>
                    </a:lnTo>
                    <a:lnTo>
                      <a:pt x="355" y="383"/>
                    </a:lnTo>
                    <a:lnTo>
                      <a:pt x="358" y="374"/>
                    </a:lnTo>
                    <a:lnTo>
                      <a:pt x="357" y="366"/>
                    </a:lnTo>
                    <a:lnTo>
                      <a:pt x="381" y="360"/>
                    </a:lnTo>
                    <a:lnTo>
                      <a:pt x="425" y="341"/>
                    </a:lnTo>
                    <a:lnTo>
                      <a:pt x="463" y="311"/>
                    </a:lnTo>
                    <a:lnTo>
                      <a:pt x="497" y="271"/>
                    </a:lnTo>
                    <a:lnTo>
                      <a:pt x="509" y="246"/>
                    </a:lnTo>
                    <a:lnTo>
                      <a:pt x="520" y="220"/>
                    </a:lnTo>
                    <a:lnTo>
                      <a:pt x="528" y="171"/>
                    </a:lnTo>
                    <a:lnTo>
                      <a:pt x="520" y="127"/>
                    </a:lnTo>
                    <a:lnTo>
                      <a:pt x="499" y="86"/>
                    </a:lnTo>
                    <a:lnTo>
                      <a:pt x="469" y="53"/>
                    </a:lnTo>
                    <a:lnTo>
                      <a:pt x="430" y="26"/>
                    </a:lnTo>
                    <a:lnTo>
                      <a:pt x="384" y="9"/>
                    </a:lnTo>
                    <a:lnTo>
                      <a:pt x="337" y="0"/>
                    </a:lnTo>
                    <a:lnTo>
                      <a:pt x="31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8" name="Freeform 20"/>
              <p:cNvSpPr>
                <a:spLocks/>
              </p:cNvSpPr>
              <p:nvPr/>
            </p:nvSpPr>
            <p:spPr bwMode="auto">
              <a:xfrm>
                <a:off x="1665" y="2702"/>
                <a:ext cx="205" cy="210"/>
              </a:xfrm>
              <a:custGeom>
                <a:avLst/>
                <a:gdLst>
                  <a:gd name="T0" fmla="*/ 388 w 613"/>
                  <a:gd name="T1" fmla="*/ 3 h 630"/>
                  <a:gd name="T2" fmla="*/ 357 w 613"/>
                  <a:gd name="T3" fmla="*/ 52 h 630"/>
                  <a:gd name="T4" fmla="*/ 381 w 613"/>
                  <a:gd name="T5" fmla="*/ 89 h 630"/>
                  <a:gd name="T6" fmla="*/ 466 w 613"/>
                  <a:gd name="T7" fmla="*/ 128 h 630"/>
                  <a:gd name="T8" fmla="*/ 511 w 613"/>
                  <a:gd name="T9" fmla="*/ 174 h 630"/>
                  <a:gd name="T10" fmla="*/ 506 w 613"/>
                  <a:gd name="T11" fmla="*/ 230 h 630"/>
                  <a:gd name="T12" fmla="*/ 486 w 613"/>
                  <a:gd name="T13" fmla="*/ 265 h 630"/>
                  <a:gd name="T14" fmla="*/ 431 w 613"/>
                  <a:gd name="T15" fmla="*/ 307 h 630"/>
                  <a:gd name="T16" fmla="*/ 349 w 613"/>
                  <a:gd name="T17" fmla="*/ 312 h 630"/>
                  <a:gd name="T18" fmla="*/ 257 w 613"/>
                  <a:gd name="T19" fmla="*/ 265 h 630"/>
                  <a:gd name="T20" fmla="*/ 253 w 613"/>
                  <a:gd name="T21" fmla="*/ 260 h 630"/>
                  <a:gd name="T22" fmla="*/ 239 w 613"/>
                  <a:gd name="T23" fmla="*/ 252 h 630"/>
                  <a:gd name="T24" fmla="*/ 198 w 613"/>
                  <a:gd name="T25" fmla="*/ 256 h 630"/>
                  <a:gd name="T26" fmla="*/ 175 w 613"/>
                  <a:gd name="T27" fmla="*/ 311 h 630"/>
                  <a:gd name="T28" fmla="*/ 188 w 613"/>
                  <a:gd name="T29" fmla="*/ 334 h 630"/>
                  <a:gd name="T30" fmla="*/ 214 w 613"/>
                  <a:gd name="T31" fmla="*/ 354 h 630"/>
                  <a:gd name="T32" fmla="*/ 256 w 613"/>
                  <a:gd name="T33" fmla="*/ 422 h 630"/>
                  <a:gd name="T34" fmla="*/ 224 w 613"/>
                  <a:gd name="T35" fmla="*/ 512 h 630"/>
                  <a:gd name="T36" fmla="*/ 180 w 613"/>
                  <a:gd name="T37" fmla="*/ 543 h 630"/>
                  <a:gd name="T38" fmla="*/ 119 w 613"/>
                  <a:gd name="T39" fmla="*/ 547 h 630"/>
                  <a:gd name="T40" fmla="*/ 72 w 613"/>
                  <a:gd name="T41" fmla="*/ 495 h 630"/>
                  <a:gd name="T42" fmla="*/ 51 w 613"/>
                  <a:gd name="T43" fmla="*/ 397 h 630"/>
                  <a:gd name="T44" fmla="*/ 37 w 613"/>
                  <a:gd name="T45" fmla="*/ 374 h 630"/>
                  <a:gd name="T46" fmla="*/ 5 w 613"/>
                  <a:gd name="T47" fmla="*/ 387 h 630"/>
                  <a:gd name="T48" fmla="*/ 0 w 613"/>
                  <a:gd name="T49" fmla="*/ 425 h 630"/>
                  <a:gd name="T50" fmla="*/ 13 w 613"/>
                  <a:gd name="T51" fmla="*/ 540 h 630"/>
                  <a:gd name="T52" fmla="*/ 66 w 613"/>
                  <a:gd name="T53" fmla="*/ 607 h 630"/>
                  <a:gd name="T54" fmla="*/ 131 w 613"/>
                  <a:gd name="T55" fmla="*/ 630 h 630"/>
                  <a:gd name="T56" fmla="*/ 220 w 613"/>
                  <a:gd name="T57" fmla="*/ 615 h 630"/>
                  <a:gd name="T58" fmla="*/ 263 w 613"/>
                  <a:gd name="T59" fmla="*/ 594 h 630"/>
                  <a:gd name="T60" fmla="*/ 329 w 613"/>
                  <a:gd name="T61" fmla="*/ 522 h 630"/>
                  <a:gd name="T62" fmla="*/ 352 w 613"/>
                  <a:gd name="T63" fmla="*/ 452 h 630"/>
                  <a:gd name="T64" fmla="*/ 352 w 613"/>
                  <a:gd name="T65" fmla="*/ 410 h 630"/>
                  <a:gd name="T66" fmla="*/ 446 w 613"/>
                  <a:gd name="T67" fmla="*/ 404 h 630"/>
                  <a:gd name="T68" fmla="*/ 555 w 613"/>
                  <a:gd name="T69" fmla="*/ 338 h 630"/>
                  <a:gd name="T70" fmla="*/ 594 w 613"/>
                  <a:gd name="T71" fmla="*/ 283 h 630"/>
                  <a:gd name="T72" fmla="*/ 613 w 613"/>
                  <a:gd name="T73" fmla="*/ 177 h 630"/>
                  <a:gd name="T74" fmla="*/ 574 w 613"/>
                  <a:gd name="T75" fmla="*/ 82 h 630"/>
                  <a:gd name="T76" fmla="*/ 489 w 613"/>
                  <a:gd name="T77" fmla="*/ 17 h 630"/>
                  <a:gd name="T78" fmla="*/ 404 w 613"/>
                  <a:gd name="T79" fmla="*/ 0 h 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13" h="630">
                    <a:moveTo>
                      <a:pt x="404" y="0"/>
                    </a:moveTo>
                    <a:lnTo>
                      <a:pt x="388" y="3"/>
                    </a:lnTo>
                    <a:lnTo>
                      <a:pt x="365" y="21"/>
                    </a:lnTo>
                    <a:lnTo>
                      <a:pt x="357" y="52"/>
                    </a:lnTo>
                    <a:lnTo>
                      <a:pt x="367" y="79"/>
                    </a:lnTo>
                    <a:lnTo>
                      <a:pt x="381" y="89"/>
                    </a:lnTo>
                    <a:lnTo>
                      <a:pt x="410" y="101"/>
                    </a:lnTo>
                    <a:lnTo>
                      <a:pt x="466" y="128"/>
                    </a:lnTo>
                    <a:lnTo>
                      <a:pt x="498" y="152"/>
                    </a:lnTo>
                    <a:lnTo>
                      <a:pt x="511" y="174"/>
                    </a:lnTo>
                    <a:lnTo>
                      <a:pt x="515" y="200"/>
                    </a:lnTo>
                    <a:lnTo>
                      <a:pt x="506" y="230"/>
                    </a:lnTo>
                    <a:lnTo>
                      <a:pt x="498" y="249"/>
                    </a:lnTo>
                    <a:lnTo>
                      <a:pt x="486" y="265"/>
                    </a:lnTo>
                    <a:lnTo>
                      <a:pt x="462" y="291"/>
                    </a:lnTo>
                    <a:lnTo>
                      <a:pt x="431" y="307"/>
                    </a:lnTo>
                    <a:lnTo>
                      <a:pt x="400" y="314"/>
                    </a:lnTo>
                    <a:lnTo>
                      <a:pt x="349" y="312"/>
                    </a:lnTo>
                    <a:lnTo>
                      <a:pt x="285" y="286"/>
                    </a:lnTo>
                    <a:lnTo>
                      <a:pt x="257" y="265"/>
                    </a:lnTo>
                    <a:lnTo>
                      <a:pt x="257" y="265"/>
                    </a:lnTo>
                    <a:lnTo>
                      <a:pt x="253" y="260"/>
                    </a:lnTo>
                    <a:lnTo>
                      <a:pt x="247" y="258"/>
                    </a:lnTo>
                    <a:lnTo>
                      <a:pt x="239" y="252"/>
                    </a:lnTo>
                    <a:lnTo>
                      <a:pt x="223" y="249"/>
                    </a:lnTo>
                    <a:lnTo>
                      <a:pt x="198" y="256"/>
                    </a:lnTo>
                    <a:lnTo>
                      <a:pt x="177" y="285"/>
                    </a:lnTo>
                    <a:lnTo>
                      <a:pt x="175" y="311"/>
                    </a:lnTo>
                    <a:lnTo>
                      <a:pt x="181" y="327"/>
                    </a:lnTo>
                    <a:lnTo>
                      <a:pt x="188" y="334"/>
                    </a:lnTo>
                    <a:lnTo>
                      <a:pt x="201" y="344"/>
                    </a:lnTo>
                    <a:lnTo>
                      <a:pt x="214" y="354"/>
                    </a:lnTo>
                    <a:lnTo>
                      <a:pt x="234" y="376"/>
                    </a:lnTo>
                    <a:lnTo>
                      <a:pt x="256" y="422"/>
                    </a:lnTo>
                    <a:lnTo>
                      <a:pt x="253" y="469"/>
                    </a:lnTo>
                    <a:lnTo>
                      <a:pt x="224" y="512"/>
                    </a:lnTo>
                    <a:lnTo>
                      <a:pt x="198" y="531"/>
                    </a:lnTo>
                    <a:lnTo>
                      <a:pt x="180" y="543"/>
                    </a:lnTo>
                    <a:lnTo>
                      <a:pt x="146" y="551"/>
                    </a:lnTo>
                    <a:lnTo>
                      <a:pt x="119" y="547"/>
                    </a:lnTo>
                    <a:lnTo>
                      <a:pt x="96" y="533"/>
                    </a:lnTo>
                    <a:lnTo>
                      <a:pt x="72" y="495"/>
                    </a:lnTo>
                    <a:lnTo>
                      <a:pt x="54" y="430"/>
                    </a:lnTo>
                    <a:lnTo>
                      <a:pt x="51" y="397"/>
                    </a:lnTo>
                    <a:lnTo>
                      <a:pt x="50" y="386"/>
                    </a:lnTo>
                    <a:lnTo>
                      <a:pt x="37" y="374"/>
                    </a:lnTo>
                    <a:lnTo>
                      <a:pt x="20" y="374"/>
                    </a:lnTo>
                    <a:lnTo>
                      <a:pt x="5" y="387"/>
                    </a:lnTo>
                    <a:lnTo>
                      <a:pt x="2" y="397"/>
                    </a:lnTo>
                    <a:lnTo>
                      <a:pt x="0" y="425"/>
                    </a:lnTo>
                    <a:lnTo>
                      <a:pt x="1" y="484"/>
                    </a:lnTo>
                    <a:lnTo>
                      <a:pt x="13" y="540"/>
                    </a:lnTo>
                    <a:lnTo>
                      <a:pt x="43" y="589"/>
                    </a:lnTo>
                    <a:lnTo>
                      <a:pt x="66" y="607"/>
                    </a:lnTo>
                    <a:lnTo>
                      <a:pt x="87" y="619"/>
                    </a:lnTo>
                    <a:lnTo>
                      <a:pt x="131" y="630"/>
                    </a:lnTo>
                    <a:lnTo>
                      <a:pt x="175" y="628"/>
                    </a:lnTo>
                    <a:lnTo>
                      <a:pt x="220" y="615"/>
                    </a:lnTo>
                    <a:lnTo>
                      <a:pt x="241" y="606"/>
                    </a:lnTo>
                    <a:lnTo>
                      <a:pt x="263" y="594"/>
                    </a:lnTo>
                    <a:lnTo>
                      <a:pt x="300" y="561"/>
                    </a:lnTo>
                    <a:lnTo>
                      <a:pt x="329" y="522"/>
                    </a:lnTo>
                    <a:lnTo>
                      <a:pt x="348" y="476"/>
                    </a:lnTo>
                    <a:lnTo>
                      <a:pt x="352" y="452"/>
                    </a:lnTo>
                    <a:lnTo>
                      <a:pt x="355" y="430"/>
                    </a:lnTo>
                    <a:lnTo>
                      <a:pt x="352" y="410"/>
                    </a:lnTo>
                    <a:lnTo>
                      <a:pt x="384" y="413"/>
                    </a:lnTo>
                    <a:lnTo>
                      <a:pt x="446" y="404"/>
                    </a:lnTo>
                    <a:lnTo>
                      <a:pt x="505" y="380"/>
                    </a:lnTo>
                    <a:lnTo>
                      <a:pt x="555" y="338"/>
                    </a:lnTo>
                    <a:lnTo>
                      <a:pt x="577" y="309"/>
                    </a:lnTo>
                    <a:lnTo>
                      <a:pt x="594" y="283"/>
                    </a:lnTo>
                    <a:lnTo>
                      <a:pt x="611" y="230"/>
                    </a:lnTo>
                    <a:lnTo>
                      <a:pt x="613" y="177"/>
                    </a:lnTo>
                    <a:lnTo>
                      <a:pt x="600" y="127"/>
                    </a:lnTo>
                    <a:lnTo>
                      <a:pt x="574" y="82"/>
                    </a:lnTo>
                    <a:lnTo>
                      <a:pt x="537" y="44"/>
                    </a:lnTo>
                    <a:lnTo>
                      <a:pt x="489" y="17"/>
                    </a:lnTo>
                    <a:lnTo>
                      <a:pt x="434" y="1"/>
                    </a:lnTo>
                    <a:lnTo>
                      <a:pt x="40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72" name="Group 31"/>
            <p:cNvGrpSpPr>
              <a:grpSpLocks noChangeAspect="1"/>
            </p:cNvGrpSpPr>
            <p:nvPr/>
          </p:nvGrpSpPr>
          <p:grpSpPr bwMode="auto">
            <a:xfrm>
              <a:off x="594443" y="5066831"/>
              <a:ext cx="167284" cy="203007"/>
              <a:chOff x="2647" y="1727"/>
              <a:chExt cx="192" cy="233"/>
            </a:xfrm>
            <a:solidFill>
              <a:schemeClr val="bg1">
                <a:lumMod val="85000"/>
              </a:schemeClr>
            </a:solidFill>
          </p:grpSpPr>
          <p:sp>
            <p:nvSpPr>
              <p:cNvPr id="73" name="Freeform 32"/>
              <p:cNvSpPr>
                <a:spLocks/>
              </p:cNvSpPr>
              <p:nvPr/>
            </p:nvSpPr>
            <p:spPr bwMode="auto">
              <a:xfrm>
                <a:off x="2699" y="1727"/>
                <a:ext cx="140" cy="152"/>
              </a:xfrm>
              <a:custGeom>
                <a:avLst/>
                <a:gdLst>
                  <a:gd name="T0" fmla="*/ 94 w 421"/>
                  <a:gd name="T1" fmla="*/ 455 h 455"/>
                  <a:gd name="T2" fmla="*/ 0 w 421"/>
                  <a:gd name="T3" fmla="*/ 362 h 455"/>
                  <a:gd name="T4" fmla="*/ 172 w 421"/>
                  <a:gd name="T5" fmla="*/ 191 h 455"/>
                  <a:gd name="T6" fmla="*/ 371 w 421"/>
                  <a:gd name="T7" fmla="*/ 1 h 455"/>
                  <a:gd name="T8" fmla="*/ 377 w 421"/>
                  <a:gd name="T9" fmla="*/ 0 h 455"/>
                  <a:gd name="T10" fmla="*/ 404 w 421"/>
                  <a:gd name="T11" fmla="*/ 4 h 455"/>
                  <a:gd name="T12" fmla="*/ 419 w 421"/>
                  <a:gd name="T13" fmla="*/ 21 h 455"/>
                  <a:gd name="T14" fmla="*/ 421 w 421"/>
                  <a:gd name="T15" fmla="*/ 37 h 455"/>
                  <a:gd name="T16" fmla="*/ 364 w 421"/>
                  <a:gd name="T17" fmla="*/ 120 h 455"/>
                  <a:gd name="T18" fmla="*/ 130 w 421"/>
                  <a:gd name="T19" fmla="*/ 410 h 455"/>
                  <a:gd name="T20" fmla="*/ 94 w 421"/>
                  <a:gd name="T21" fmla="*/ 455 h 4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21" h="455">
                    <a:moveTo>
                      <a:pt x="94" y="455"/>
                    </a:moveTo>
                    <a:lnTo>
                      <a:pt x="0" y="362"/>
                    </a:lnTo>
                    <a:lnTo>
                      <a:pt x="172" y="191"/>
                    </a:lnTo>
                    <a:lnTo>
                      <a:pt x="371" y="1"/>
                    </a:lnTo>
                    <a:lnTo>
                      <a:pt x="377" y="0"/>
                    </a:lnTo>
                    <a:lnTo>
                      <a:pt x="404" y="4"/>
                    </a:lnTo>
                    <a:lnTo>
                      <a:pt x="419" y="21"/>
                    </a:lnTo>
                    <a:lnTo>
                      <a:pt x="421" y="37"/>
                    </a:lnTo>
                    <a:lnTo>
                      <a:pt x="364" y="120"/>
                    </a:lnTo>
                    <a:lnTo>
                      <a:pt x="130" y="410"/>
                    </a:lnTo>
                    <a:lnTo>
                      <a:pt x="94" y="45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4" name="Freeform 33"/>
              <p:cNvSpPr>
                <a:spLocks/>
              </p:cNvSpPr>
              <p:nvPr/>
            </p:nvSpPr>
            <p:spPr bwMode="auto">
              <a:xfrm>
                <a:off x="2647" y="1856"/>
                <a:ext cx="76" cy="104"/>
              </a:xfrm>
              <a:custGeom>
                <a:avLst/>
                <a:gdLst>
                  <a:gd name="T0" fmla="*/ 22 w 226"/>
                  <a:gd name="T1" fmla="*/ 314 h 314"/>
                  <a:gd name="T2" fmla="*/ 21 w 226"/>
                  <a:gd name="T3" fmla="*/ 301 h 314"/>
                  <a:gd name="T4" fmla="*/ 37 w 226"/>
                  <a:gd name="T5" fmla="*/ 242 h 314"/>
                  <a:gd name="T6" fmla="*/ 63 w 226"/>
                  <a:gd name="T7" fmla="*/ 219 h 314"/>
                  <a:gd name="T8" fmla="*/ 90 w 226"/>
                  <a:gd name="T9" fmla="*/ 211 h 314"/>
                  <a:gd name="T10" fmla="*/ 107 w 226"/>
                  <a:gd name="T11" fmla="*/ 209 h 314"/>
                  <a:gd name="T12" fmla="*/ 125 w 226"/>
                  <a:gd name="T13" fmla="*/ 208 h 314"/>
                  <a:gd name="T14" fmla="*/ 153 w 226"/>
                  <a:gd name="T15" fmla="*/ 199 h 314"/>
                  <a:gd name="T16" fmla="*/ 188 w 226"/>
                  <a:gd name="T17" fmla="*/ 173 h 314"/>
                  <a:gd name="T18" fmla="*/ 223 w 226"/>
                  <a:gd name="T19" fmla="*/ 107 h 314"/>
                  <a:gd name="T20" fmla="*/ 226 w 226"/>
                  <a:gd name="T21" fmla="*/ 91 h 314"/>
                  <a:gd name="T22" fmla="*/ 132 w 226"/>
                  <a:gd name="T23" fmla="*/ 0 h 314"/>
                  <a:gd name="T24" fmla="*/ 96 w 226"/>
                  <a:gd name="T25" fmla="*/ 17 h 314"/>
                  <a:gd name="T26" fmla="*/ 44 w 226"/>
                  <a:gd name="T27" fmla="*/ 61 h 314"/>
                  <a:gd name="T28" fmla="*/ 13 w 226"/>
                  <a:gd name="T29" fmla="*/ 113 h 314"/>
                  <a:gd name="T30" fmla="*/ 0 w 226"/>
                  <a:gd name="T31" fmla="*/ 165 h 314"/>
                  <a:gd name="T32" fmla="*/ 2 w 226"/>
                  <a:gd name="T33" fmla="*/ 239 h 314"/>
                  <a:gd name="T34" fmla="*/ 19 w 226"/>
                  <a:gd name="T35" fmla="*/ 307 h 314"/>
                  <a:gd name="T36" fmla="*/ 22 w 226"/>
                  <a:gd name="T37" fmla="*/ 314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26" h="314">
                    <a:moveTo>
                      <a:pt x="22" y="314"/>
                    </a:moveTo>
                    <a:lnTo>
                      <a:pt x="21" y="301"/>
                    </a:lnTo>
                    <a:lnTo>
                      <a:pt x="37" y="242"/>
                    </a:lnTo>
                    <a:lnTo>
                      <a:pt x="63" y="219"/>
                    </a:lnTo>
                    <a:lnTo>
                      <a:pt x="90" y="211"/>
                    </a:lnTo>
                    <a:lnTo>
                      <a:pt x="107" y="209"/>
                    </a:lnTo>
                    <a:lnTo>
                      <a:pt x="125" y="208"/>
                    </a:lnTo>
                    <a:lnTo>
                      <a:pt x="153" y="199"/>
                    </a:lnTo>
                    <a:lnTo>
                      <a:pt x="188" y="173"/>
                    </a:lnTo>
                    <a:lnTo>
                      <a:pt x="223" y="107"/>
                    </a:lnTo>
                    <a:lnTo>
                      <a:pt x="226" y="91"/>
                    </a:lnTo>
                    <a:lnTo>
                      <a:pt x="132" y="0"/>
                    </a:lnTo>
                    <a:lnTo>
                      <a:pt x="96" y="17"/>
                    </a:lnTo>
                    <a:lnTo>
                      <a:pt x="44" y="61"/>
                    </a:lnTo>
                    <a:lnTo>
                      <a:pt x="13" y="113"/>
                    </a:lnTo>
                    <a:lnTo>
                      <a:pt x="0" y="165"/>
                    </a:lnTo>
                    <a:lnTo>
                      <a:pt x="2" y="239"/>
                    </a:lnTo>
                    <a:lnTo>
                      <a:pt x="19" y="307"/>
                    </a:lnTo>
                    <a:lnTo>
                      <a:pt x="22" y="3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5394444A-E223-4B20-84F4-C3D8C66A70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730" y="1619250"/>
            <a:ext cx="10153650" cy="361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0319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409575" y="419993"/>
            <a:ext cx="11372850" cy="6018014"/>
          </a:xfrm>
          <a:prstGeom prst="rect">
            <a:avLst/>
          </a:prstGeom>
          <a:solidFill>
            <a:schemeClr val="bg1"/>
          </a:solidFill>
          <a:ln w="187325">
            <a:noFill/>
          </a:ln>
          <a:effectLst>
            <a:outerShdw blurRad="431800" dist="241300" dir="5400000" sx="97000" sy="97000" algn="t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2" latinLnBrk="0">
              <a:lnSpc>
                <a:spcPct val="150000"/>
              </a:lnSpc>
              <a:defRPr/>
            </a:pPr>
            <a:r>
              <a:rPr lang="en-US" altLang="ko-KR" sz="2400" b="1" kern="0" dirty="0">
                <a:solidFill>
                  <a:prstClr val="black">
                    <a:lumMod val="50000"/>
                    <a:lumOff val="50000"/>
                  </a:prstClr>
                </a:solidFill>
              </a:rPr>
              <a:t>1</a:t>
            </a:r>
            <a:r>
              <a:rPr lang="ko-KR" altLang="en-US" sz="2400" b="1" kern="0" dirty="0">
                <a:solidFill>
                  <a:prstClr val="black">
                    <a:lumMod val="50000"/>
                    <a:lumOff val="50000"/>
                  </a:prstClr>
                </a:solidFill>
              </a:rPr>
              <a:t>차 설계 </a:t>
            </a:r>
            <a:r>
              <a:rPr lang="en-US" altLang="ko-KR" sz="2400" b="1" kern="0" dirty="0">
                <a:solidFill>
                  <a:prstClr val="black">
                    <a:lumMod val="50000"/>
                    <a:lumOff val="50000"/>
                  </a:prstClr>
                </a:solidFill>
              </a:rPr>
              <a:t>- </a:t>
            </a:r>
            <a:r>
              <a:rPr lang="ko-KR" altLang="en-US" sz="2400" b="1" kern="0" dirty="0">
                <a:solidFill>
                  <a:prstClr val="black">
                    <a:lumMod val="50000"/>
                    <a:lumOff val="50000"/>
                  </a:prstClr>
                </a:solidFill>
              </a:rPr>
              <a:t>인터페이스 기술서</a:t>
            </a:r>
            <a:endParaRPr lang="en-US" altLang="ko-KR" sz="2400" b="1" kern="0" dirty="0">
              <a:solidFill>
                <a:prstClr val="black">
                  <a:lumMod val="50000"/>
                  <a:lumOff val="50000"/>
                </a:prstClr>
              </a:solidFill>
            </a:endParaRPr>
          </a:p>
          <a:p>
            <a:pPr lvl="2" latinLnBrk="0">
              <a:lnSpc>
                <a:spcPct val="150000"/>
              </a:lnSpc>
              <a:defRPr/>
            </a:pPr>
            <a:r>
              <a:rPr lang="ko-KR" altLang="en-US" sz="800" kern="0" dirty="0">
                <a:solidFill>
                  <a:prstClr val="white">
                    <a:lumMod val="75000"/>
                  </a:prstClr>
                </a:solidFill>
              </a:rPr>
              <a:t>전자 직거래 프로그램 구축</a:t>
            </a:r>
            <a:endParaRPr lang="ko-KR" altLang="en-US" sz="4400" kern="0" dirty="0">
              <a:solidFill>
                <a:prstClr val="white">
                  <a:lumMod val="75000"/>
                </a:prstClr>
              </a:solidFill>
            </a:endParaRPr>
          </a:p>
        </p:txBody>
      </p:sp>
      <p:grpSp>
        <p:nvGrpSpPr>
          <p:cNvPr id="63" name="그룹 62"/>
          <p:cNvGrpSpPr/>
          <p:nvPr/>
        </p:nvGrpSpPr>
        <p:grpSpPr>
          <a:xfrm>
            <a:off x="581527" y="419993"/>
            <a:ext cx="358273" cy="6018014"/>
            <a:chOff x="581527" y="419993"/>
            <a:chExt cx="358273" cy="6018014"/>
          </a:xfrm>
        </p:grpSpPr>
        <p:cxnSp>
          <p:nvCxnSpPr>
            <p:cNvPr id="64" name="직선 연결선 63"/>
            <p:cNvCxnSpPr/>
            <p:nvPr/>
          </p:nvCxnSpPr>
          <p:spPr>
            <a:xfrm>
              <a:off x="939800" y="419993"/>
              <a:ext cx="0" cy="6018014"/>
            </a:xfrm>
            <a:prstGeom prst="line">
              <a:avLst/>
            </a:prstGeom>
            <a:ln w="127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Freeform 9"/>
            <p:cNvSpPr>
              <a:spLocks/>
            </p:cNvSpPr>
            <p:nvPr/>
          </p:nvSpPr>
          <p:spPr bwMode="auto">
            <a:xfrm>
              <a:off x="612262" y="1494240"/>
              <a:ext cx="131646" cy="17373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66" name="Group 12"/>
            <p:cNvGrpSpPr>
              <a:grpSpLocks noChangeAspect="1"/>
            </p:cNvGrpSpPr>
            <p:nvPr/>
          </p:nvGrpSpPr>
          <p:grpSpPr bwMode="auto">
            <a:xfrm>
              <a:off x="581527" y="787428"/>
              <a:ext cx="193117" cy="153620"/>
              <a:chOff x="6124" y="305"/>
              <a:chExt cx="841" cy="669"/>
            </a:xfrm>
            <a:solidFill>
              <a:schemeClr val="tx1">
                <a:lumMod val="50000"/>
                <a:lumOff val="50000"/>
              </a:schemeClr>
            </a:solidFill>
          </p:grpSpPr>
          <p:sp>
            <p:nvSpPr>
              <p:cNvPr id="83" name="Freeform 13"/>
              <p:cNvSpPr>
                <a:spLocks/>
              </p:cNvSpPr>
              <p:nvPr/>
            </p:nvSpPr>
            <p:spPr bwMode="auto">
              <a:xfrm>
                <a:off x="6244" y="440"/>
                <a:ext cx="601" cy="534"/>
              </a:xfrm>
              <a:custGeom>
                <a:avLst/>
                <a:gdLst>
                  <a:gd name="T0" fmla="*/ 902 w 1802"/>
                  <a:gd name="T1" fmla="*/ 0 h 1602"/>
                  <a:gd name="T2" fmla="*/ 2 w 1802"/>
                  <a:gd name="T3" fmla="*/ 742 h 1602"/>
                  <a:gd name="T4" fmla="*/ 2 w 1802"/>
                  <a:gd name="T5" fmla="*/ 743 h 1602"/>
                  <a:gd name="T6" fmla="*/ 2 w 1802"/>
                  <a:gd name="T7" fmla="*/ 746 h 1602"/>
                  <a:gd name="T8" fmla="*/ 0 w 1802"/>
                  <a:gd name="T9" fmla="*/ 749 h 1602"/>
                  <a:gd name="T10" fmla="*/ 0 w 1802"/>
                  <a:gd name="T11" fmla="*/ 751 h 1602"/>
                  <a:gd name="T12" fmla="*/ 0 w 1802"/>
                  <a:gd name="T13" fmla="*/ 1501 h 1602"/>
                  <a:gd name="T14" fmla="*/ 2 w 1802"/>
                  <a:gd name="T15" fmla="*/ 1521 h 1602"/>
                  <a:gd name="T16" fmla="*/ 16 w 1802"/>
                  <a:gd name="T17" fmla="*/ 1557 h 1602"/>
                  <a:gd name="T18" fmla="*/ 30 w 1802"/>
                  <a:gd name="T19" fmla="*/ 1572 h 1602"/>
                  <a:gd name="T20" fmla="*/ 45 w 1802"/>
                  <a:gd name="T21" fmla="*/ 1586 h 1602"/>
                  <a:gd name="T22" fmla="*/ 81 w 1802"/>
                  <a:gd name="T23" fmla="*/ 1601 h 1602"/>
                  <a:gd name="T24" fmla="*/ 100 w 1802"/>
                  <a:gd name="T25" fmla="*/ 1602 h 1602"/>
                  <a:gd name="T26" fmla="*/ 702 w 1802"/>
                  <a:gd name="T27" fmla="*/ 1602 h 1602"/>
                  <a:gd name="T28" fmla="*/ 702 w 1802"/>
                  <a:gd name="T29" fmla="*/ 1001 h 1602"/>
                  <a:gd name="T30" fmla="*/ 1102 w 1802"/>
                  <a:gd name="T31" fmla="*/ 1001 h 1602"/>
                  <a:gd name="T32" fmla="*/ 1102 w 1802"/>
                  <a:gd name="T33" fmla="*/ 1602 h 1602"/>
                  <a:gd name="T34" fmla="*/ 1703 w 1802"/>
                  <a:gd name="T35" fmla="*/ 1602 h 1602"/>
                  <a:gd name="T36" fmla="*/ 1723 w 1802"/>
                  <a:gd name="T37" fmla="*/ 1601 h 1602"/>
                  <a:gd name="T38" fmla="*/ 1758 w 1802"/>
                  <a:gd name="T39" fmla="*/ 1586 h 1602"/>
                  <a:gd name="T40" fmla="*/ 1773 w 1802"/>
                  <a:gd name="T41" fmla="*/ 1572 h 1602"/>
                  <a:gd name="T42" fmla="*/ 1786 w 1802"/>
                  <a:gd name="T43" fmla="*/ 1557 h 1602"/>
                  <a:gd name="T44" fmla="*/ 1802 w 1802"/>
                  <a:gd name="T45" fmla="*/ 1521 h 1602"/>
                  <a:gd name="T46" fmla="*/ 1802 w 1802"/>
                  <a:gd name="T47" fmla="*/ 1501 h 1602"/>
                  <a:gd name="T48" fmla="*/ 1802 w 1802"/>
                  <a:gd name="T49" fmla="*/ 751 h 1602"/>
                  <a:gd name="T50" fmla="*/ 1802 w 1802"/>
                  <a:gd name="T51" fmla="*/ 745 h 1602"/>
                  <a:gd name="T52" fmla="*/ 1801 w 1802"/>
                  <a:gd name="T53" fmla="*/ 742 h 1602"/>
                  <a:gd name="T54" fmla="*/ 902 w 1802"/>
                  <a:gd name="T55" fmla="*/ 0 h 16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802" h="1602">
                    <a:moveTo>
                      <a:pt x="902" y="0"/>
                    </a:moveTo>
                    <a:lnTo>
                      <a:pt x="2" y="742"/>
                    </a:lnTo>
                    <a:lnTo>
                      <a:pt x="2" y="743"/>
                    </a:lnTo>
                    <a:lnTo>
                      <a:pt x="2" y="746"/>
                    </a:lnTo>
                    <a:lnTo>
                      <a:pt x="0" y="749"/>
                    </a:lnTo>
                    <a:lnTo>
                      <a:pt x="0" y="751"/>
                    </a:lnTo>
                    <a:lnTo>
                      <a:pt x="0" y="1501"/>
                    </a:lnTo>
                    <a:lnTo>
                      <a:pt x="2" y="1521"/>
                    </a:lnTo>
                    <a:lnTo>
                      <a:pt x="16" y="1557"/>
                    </a:lnTo>
                    <a:lnTo>
                      <a:pt x="30" y="1572"/>
                    </a:lnTo>
                    <a:lnTo>
                      <a:pt x="45" y="1586"/>
                    </a:lnTo>
                    <a:lnTo>
                      <a:pt x="81" y="1601"/>
                    </a:lnTo>
                    <a:lnTo>
                      <a:pt x="100" y="1602"/>
                    </a:lnTo>
                    <a:lnTo>
                      <a:pt x="702" y="1602"/>
                    </a:lnTo>
                    <a:lnTo>
                      <a:pt x="702" y="1001"/>
                    </a:lnTo>
                    <a:lnTo>
                      <a:pt x="1102" y="1001"/>
                    </a:lnTo>
                    <a:lnTo>
                      <a:pt x="1102" y="1602"/>
                    </a:lnTo>
                    <a:lnTo>
                      <a:pt x="1703" y="1602"/>
                    </a:lnTo>
                    <a:lnTo>
                      <a:pt x="1723" y="1601"/>
                    </a:lnTo>
                    <a:lnTo>
                      <a:pt x="1758" y="1586"/>
                    </a:lnTo>
                    <a:lnTo>
                      <a:pt x="1773" y="1572"/>
                    </a:lnTo>
                    <a:lnTo>
                      <a:pt x="1786" y="1557"/>
                    </a:lnTo>
                    <a:lnTo>
                      <a:pt x="1802" y="1521"/>
                    </a:lnTo>
                    <a:lnTo>
                      <a:pt x="1802" y="1501"/>
                    </a:lnTo>
                    <a:lnTo>
                      <a:pt x="1802" y="751"/>
                    </a:lnTo>
                    <a:lnTo>
                      <a:pt x="1802" y="745"/>
                    </a:lnTo>
                    <a:lnTo>
                      <a:pt x="1801" y="742"/>
                    </a:lnTo>
                    <a:lnTo>
                      <a:pt x="90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4" name="Freeform 14"/>
              <p:cNvSpPr>
                <a:spLocks/>
              </p:cNvSpPr>
              <p:nvPr/>
            </p:nvSpPr>
            <p:spPr bwMode="auto">
              <a:xfrm>
                <a:off x="6124" y="305"/>
                <a:ext cx="841" cy="394"/>
              </a:xfrm>
              <a:custGeom>
                <a:avLst/>
                <a:gdLst>
                  <a:gd name="T0" fmla="*/ 2505 w 2522"/>
                  <a:gd name="T1" fmla="*/ 978 h 1181"/>
                  <a:gd name="T2" fmla="*/ 2162 w 2522"/>
                  <a:gd name="T3" fmla="*/ 694 h 1181"/>
                  <a:gd name="T4" fmla="*/ 2162 w 2522"/>
                  <a:gd name="T5" fmla="*/ 54 h 1181"/>
                  <a:gd name="T6" fmla="*/ 2162 w 2522"/>
                  <a:gd name="T7" fmla="*/ 44 h 1181"/>
                  <a:gd name="T8" fmla="*/ 2155 w 2522"/>
                  <a:gd name="T9" fmla="*/ 26 h 1181"/>
                  <a:gd name="T10" fmla="*/ 2149 w 2522"/>
                  <a:gd name="T11" fmla="*/ 18 h 1181"/>
                  <a:gd name="T12" fmla="*/ 2141 w 2522"/>
                  <a:gd name="T13" fmla="*/ 13 h 1181"/>
                  <a:gd name="T14" fmla="*/ 2123 w 2522"/>
                  <a:gd name="T15" fmla="*/ 5 h 1181"/>
                  <a:gd name="T16" fmla="*/ 2113 w 2522"/>
                  <a:gd name="T17" fmla="*/ 5 h 1181"/>
                  <a:gd name="T18" fmla="*/ 1812 w 2522"/>
                  <a:gd name="T19" fmla="*/ 5 h 1181"/>
                  <a:gd name="T20" fmla="*/ 1802 w 2522"/>
                  <a:gd name="T21" fmla="*/ 5 h 1181"/>
                  <a:gd name="T22" fmla="*/ 1783 w 2522"/>
                  <a:gd name="T23" fmla="*/ 13 h 1181"/>
                  <a:gd name="T24" fmla="*/ 1776 w 2522"/>
                  <a:gd name="T25" fmla="*/ 18 h 1181"/>
                  <a:gd name="T26" fmla="*/ 1770 w 2522"/>
                  <a:gd name="T27" fmla="*/ 26 h 1181"/>
                  <a:gd name="T28" fmla="*/ 1763 w 2522"/>
                  <a:gd name="T29" fmla="*/ 44 h 1181"/>
                  <a:gd name="T30" fmla="*/ 1762 w 2522"/>
                  <a:gd name="T31" fmla="*/ 54 h 1181"/>
                  <a:gd name="T32" fmla="*/ 1762 w 2522"/>
                  <a:gd name="T33" fmla="*/ 360 h 1181"/>
                  <a:gd name="T34" fmla="*/ 1380 w 2522"/>
                  <a:gd name="T35" fmla="*/ 41 h 1181"/>
                  <a:gd name="T36" fmla="*/ 1354 w 2522"/>
                  <a:gd name="T37" fmla="*/ 23 h 1181"/>
                  <a:gd name="T38" fmla="*/ 1295 w 2522"/>
                  <a:gd name="T39" fmla="*/ 1 h 1181"/>
                  <a:gd name="T40" fmla="*/ 1262 w 2522"/>
                  <a:gd name="T41" fmla="*/ 0 h 1181"/>
                  <a:gd name="T42" fmla="*/ 1227 w 2522"/>
                  <a:gd name="T43" fmla="*/ 1 h 1181"/>
                  <a:gd name="T44" fmla="*/ 1168 w 2522"/>
                  <a:gd name="T45" fmla="*/ 23 h 1181"/>
                  <a:gd name="T46" fmla="*/ 1142 w 2522"/>
                  <a:gd name="T47" fmla="*/ 41 h 1181"/>
                  <a:gd name="T48" fmla="*/ 17 w 2522"/>
                  <a:gd name="T49" fmla="*/ 978 h 1181"/>
                  <a:gd name="T50" fmla="*/ 10 w 2522"/>
                  <a:gd name="T51" fmla="*/ 985 h 1181"/>
                  <a:gd name="T52" fmla="*/ 1 w 2522"/>
                  <a:gd name="T53" fmla="*/ 1001 h 1181"/>
                  <a:gd name="T54" fmla="*/ 0 w 2522"/>
                  <a:gd name="T55" fmla="*/ 1012 h 1181"/>
                  <a:gd name="T56" fmla="*/ 0 w 2522"/>
                  <a:gd name="T57" fmla="*/ 1023 h 1181"/>
                  <a:gd name="T58" fmla="*/ 6 w 2522"/>
                  <a:gd name="T59" fmla="*/ 1040 h 1181"/>
                  <a:gd name="T60" fmla="*/ 12 w 2522"/>
                  <a:gd name="T61" fmla="*/ 1048 h 1181"/>
                  <a:gd name="T62" fmla="*/ 108 w 2522"/>
                  <a:gd name="T63" fmla="*/ 1164 h 1181"/>
                  <a:gd name="T64" fmla="*/ 122 w 2522"/>
                  <a:gd name="T65" fmla="*/ 1177 h 1181"/>
                  <a:gd name="T66" fmla="*/ 141 w 2522"/>
                  <a:gd name="T67" fmla="*/ 1181 h 1181"/>
                  <a:gd name="T68" fmla="*/ 160 w 2522"/>
                  <a:gd name="T69" fmla="*/ 1181 h 1181"/>
                  <a:gd name="T70" fmla="*/ 179 w 2522"/>
                  <a:gd name="T71" fmla="*/ 1171 h 1181"/>
                  <a:gd name="T72" fmla="*/ 1262 w 2522"/>
                  <a:gd name="T73" fmla="*/ 268 h 1181"/>
                  <a:gd name="T74" fmla="*/ 2344 w 2522"/>
                  <a:gd name="T75" fmla="*/ 1171 h 1181"/>
                  <a:gd name="T76" fmla="*/ 2358 w 2522"/>
                  <a:gd name="T77" fmla="*/ 1180 h 1181"/>
                  <a:gd name="T78" fmla="*/ 2377 w 2522"/>
                  <a:gd name="T79" fmla="*/ 1181 h 1181"/>
                  <a:gd name="T80" fmla="*/ 2383 w 2522"/>
                  <a:gd name="T81" fmla="*/ 1181 h 1181"/>
                  <a:gd name="T82" fmla="*/ 2401 w 2522"/>
                  <a:gd name="T83" fmla="*/ 1177 h 1181"/>
                  <a:gd name="T84" fmla="*/ 2414 w 2522"/>
                  <a:gd name="T85" fmla="*/ 1164 h 1181"/>
                  <a:gd name="T86" fmla="*/ 2512 w 2522"/>
                  <a:gd name="T87" fmla="*/ 1048 h 1181"/>
                  <a:gd name="T88" fmla="*/ 2518 w 2522"/>
                  <a:gd name="T89" fmla="*/ 1040 h 1181"/>
                  <a:gd name="T90" fmla="*/ 2522 w 2522"/>
                  <a:gd name="T91" fmla="*/ 1023 h 1181"/>
                  <a:gd name="T92" fmla="*/ 2522 w 2522"/>
                  <a:gd name="T93" fmla="*/ 1012 h 1181"/>
                  <a:gd name="T94" fmla="*/ 2521 w 2522"/>
                  <a:gd name="T95" fmla="*/ 1001 h 1181"/>
                  <a:gd name="T96" fmla="*/ 2512 w 2522"/>
                  <a:gd name="T97" fmla="*/ 985 h 1181"/>
                  <a:gd name="T98" fmla="*/ 2505 w 2522"/>
                  <a:gd name="T99" fmla="*/ 978 h 1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522" h="1181">
                    <a:moveTo>
                      <a:pt x="2505" y="978"/>
                    </a:moveTo>
                    <a:lnTo>
                      <a:pt x="2162" y="694"/>
                    </a:lnTo>
                    <a:lnTo>
                      <a:pt x="2162" y="54"/>
                    </a:lnTo>
                    <a:lnTo>
                      <a:pt x="2162" y="44"/>
                    </a:lnTo>
                    <a:lnTo>
                      <a:pt x="2155" y="26"/>
                    </a:lnTo>
                    <a:lnTo>
                      <a:pt x="2149" y="18"/>
                    </a:lnTo>
                    <a:lnTo>
                      <a:pt x="2141" y="13"/>
                    </a:lnTo>
                    <a:lnTo>
                      <a:pt x="2123" y="5"/>
                    </a:lnTo>
                    <a:lnTo>
                      <a:pt x="2113" y="5"/>
                    </a:lnTo>
                    <a:lnTo>
                      <a:pt x="1812" y="5"/>
                    </a:lnTo>
                    <a:lnTo>
                      <a:pt x="1802" y="5"/>
                    </a:lnTo>
                    <a:lnTo>
                      <a:pt x="1783" y="13"/>
                    </a:lnTo>
                    <a:lnTo>
                      <a:pt x="1776" y="18"/>
                    </a:lnTo>
                    <a:lnTo>
                      <a:pt x="1770" y="26"/>
                    </a:lnTo>
                    <a:lnTo>
                      <a:pt x="1763" y="44"/>
                    </a:lnTo>
                    <a:lnTo>
                      <a:pt x="1762" y="54"/>
                    </a:lnTo>
                    <a:lnTo>
                      <a:pt x="1762" y="360"/>
                    </a:lnTo>
                    <a:lnTo>
                      <a:pt x="1380" y="41"/>
                    </a:lnTo>
                    <a:lnTo>
                      <a:pt x="1354" y="23"/>
                    </a:lnTo>
                    <a:lnTo>
                      <a:pt x="1295" y="1"/>
                    </a:lnTo>
                    <a:lnTo>
                      <a:pt x="1262" y="0"/>
                    </a:lnTo>
                    <a:lnTo>
                      <a:pt x="1227" y="1"/>
                    </a:lnTo>
                    <a:lnTo>
                      <a:pt x="1168" y="23"/>
                    </a:lnTo>
                    <a:lnTo>
                      <a:pt x="1142" y="41"/>
                    </a:lnTo>
                    <a:lnTo>
                      <a:pt x="17" y="978"/>
                    </a:lnTo>
                    <a:lnTo>
                      <a:pt x="10" y="985"/>
                    </a:lnTo>
                    <a:lnTo>
                      <a:pt x="1" y="1001"/>
                    </a:lnTo>
                    <a:lnTo>
                      <a:pt x="0" y="1012"/>
                    </a:lnTo>
                    <a:lnTo>
                      <a:pt x="0" y="1023"/>
                    </a:lnTo>
                    <a:lnTo>
                      <a:pt x="6" y="1040"/>
                    </a:lnTo>
                    <a:lnTo>
                      <a:pt x="12" y="1048"/>
                    </a:lnTo>
                    <a:lnTo>
                      <a:pt x="108" y="1164"/>
                    </a:lnTo>
                    <a:lnTo>
                      <a:pt x="122" y="1177"/>
                    </a:lnTo>
                    <a:lnTo>
                      <a:pt x="141" y="1181"/>
                    </a:lnTo>
                    <a:lnTo>
                      <a:pt x="160" y="1181"/>
                    </a:lnTo>
                    <a:lnTo>
                      <a:pt x="179" y="1171"/>
                    </a:lnTo>
                    <a:lnTo>
                      <a:pt x="1262" y="268"/>
                    </a:lnTo>
                    <a:lnTo>
                      <a:pt x="2344" y="1171"/>
                    </a:lnTo>
                    <a:lnTo>
                      <a:pt x="2358" y="1180"/>
                    </a:lnTo>
                    <a:lnTo>
                      <a:pt x="2377" y="1181"/>
                    </a:lnTo>
                    <a:lnTo>
                      <a:pt x="2383" y="1181"/>
                    </a:lnTo>
                    <a:lnTo>
                      <a:pt x="2401" y="1177"/>
                    </a:lnTo>
                    <a:lnTo>
                      <a:pt x="2414" y="1164"/>
                    </a:lnTo>
                    <a:lnTo>
                      <a:pt x="2512" y="1048"/>
                    </a:lnTo>
                    <a:lnTo>
                      <a:pt x="2518" y="1040"/>
                    </a:lnTo>
                    <a:lnTo>
                      <a:pt x="2522" y="1023"/>
                    </a:lnTo>
                    <a:lnTo>
                      <a:pt x="2522" y="1012"/>
                    </a:lnTo>
                    <a:lnTo>
                      <a:pt x="2521" y="1001"/>
                    </a:lnTo>
                    <a:lnTo>
                      <a:pt x="2512" y="985"/>
                    </a:lnTo>
                    <a:lnTo>
                      <a:pt x="2505" y="97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67" name="Freeform 36"/>
            <p:cNvSpPr>
              <a:spLocks noEditPoints="1"/>
            </p:cNvSpPr>
            <p:nvPr/>
          </p:nvSpPr>
          <p:spPr bwMode="auto">
            <a:xfrm>
              <a:off x="625397" y="4336406"/>
              <a:ext cx="105376" cy="177233"/>
            </a:xfrm>
            <a:custGeom>
              <a:avLst/>
              <a:gdLst>
                <a:gd name="T0" fmla="*/ 937 w 1926"/>
                <a:gd name="T1" fmla="*/ 3639 h 4045"/>
                <a:gd name="T2" fmla="*/ 893 w 1926"/>
                <a:gd name="T3" fmla="*/ 3665 h 4045"/>
                <a:gd name="T4" fmla="*/ 863 w 1926"/>
                <a:gd name="T5" fmla="*/ 3712 h 4045"/>
                <a:gd name="T6" fmla="*/ 851 w 1926"/>
                <a:gd name="T7" fmla="*/ 3772 h 4045"/>
                <a:gd name="T8" fmla="*/ 863 w 1926"/>
                <a:gd name="T9" fmla="*/ 3832 h 4045"/>
                <a:gd name="T10" fmla="*/ 893 w 1926"/>
                <a:gd name="T11" fmla="*/ 3878 h 4045"/>
                <a:gd name="T12" fmla="*/ 937 w 1926"/>
                <a:gd name="T13" fmla="*/ 3905 h 4045"/>
                <a:gd name="T14" fmla="*/ 988 w 1926"/>
                <a:gd name="T15" fmla="*/ 3905 h 4045"/>
                <a:gd name="T16" fmla="*/ 1033 w 1926"/>
                <a:gd name="T17" fmla="*/ 3878 h 4045"/>
                <a:gd name="T18" fmla="*/ 1064 w 1926"/>
                <a:gd name="T19" fmla="*/ 3832 h 4045"/>
                <a:gd name="T20" fmla="*/ 1075 w 1926"/>
                <a:gd name="T21" fmla="*/ 3772 h 4045"/>
                <a:gd name="T22" fmla="*/ 1064 w 1926"/>
                <a:gd name="T23" fmla="*/ 3712 h 4045"/>
                <a:gd name="T24" fmla="*/ 1033 w 1926"/>
                <a:gd name="T25" fmla="*/ 3665 h 4045"/>
                <a:gd name="T26" fmla="*/ 988 w 1926"/>
                <a:gd name="T27" fmla="*/ 3639 h 4045"/>
                <a:gd name="T28" fmla="*/ 156 w 1926"/>
                <a:gd name="T29" fmla="*/ 434 h 4045"/>
                <a:gd name="T30" fmla="*/ 1770 w 1926"/>
                <a:gd name="T31" fmla="*/ 3540 h 4045"/>
                <a:gd name="T32" fmla="*/ 156 w 1926"/>
                <a:gd name="T33" fmla="*/ 434 h 4045"/>
                <a:gd name="T34" fmla="*/ 716 w 1926"/>
                <a:gd name="T35" fmla="*/ 200 h 4045"/>
                <a:gd name="T36" fmla="*/ 701 w 1926"/>
                <a:gd name="T37" fmla="*/ 217 h 4045"/>
                <a:gd name="T38" fmla="*/ 701 w 1926"/>
                <a:gd name="T39" fmla="*/ 243 h 4045"/>
                <a:gd name="T40" fmla="*/ 716 w 1926"/>
                <a:gd name="T41" fmla="*/ 260 h 4045"/>
                <a:gd name="T42" fmla="*/ 1199 w 1926"/>
                <a:gd name="T43" fmla="*/ 262 h 4045"/>
                <a:gd name="T44" fmla="*/ 1218 w 1926"/>
                <a:gd name="T45" fmla="*/ 254 h 4045"/>
                <a:gd name="T46" fmla="*/ 1226 w 1926"/>
                <a:gd name="T47" fmla="*/ 230 h 4045"/>
                <a:gd name="T48" fmla="*/ 1218 w 1926"/>
                <a:gd name="T49" fmla="*/ 207 h 4045"/>
                <a:gd name="T50" fmla="*/ 1199 w 1926"/>
                <a:gd name="T51" fmla="*/ 197 h 4045"/>
                <a:gd name="T52" fmla="*/ 224 w 1926"/>
                <a:gd name="T53" fmla="*/ 0 h 4045"/>
                <a:gd name="T54" fmla="*/ 1738 w 1926"/>
                <a:gd name="T55" fmla="*/ 4 h 4045"/>
                <a:gd name="T56" fmla="*/ 1805 w 1926"/>
                <a:gd name="T57" fmla="*/ 31 h 4045"/>
                <a:gd name="T58" fmla="*/ 1860 w 1926"/>
                <a:gd name="T59" fmla="*/ 81 h 4045"/>
                <a:gd name="T60" fmla="*/ 1900 w 1926"/>
                <a:gd name="T61" fmla="*/ 148 h 4045"/>
                <a:gd name="T62" fmla="*/ 1923 w 1926"/>
                <a:gd name="T63" fmla="*/ 229 h 4045"/>
                <a:gd name="T64" fmla="*/ 1926 w 1926"/>
                <a:gd name="T65" fmla="*/ 3772 h 4045"/>
                <a:gd name="T66" fmla="*/ 1915 w 1926"/>
                <a:gd name="T67" fmla="*/ 3857 h 4045"/>
                <a:gd name="T68" fmla="*/ 1882 w 1926"/>
                <a:gd name="T69" fmla="*/ 3932 h 4045"/>
                <a:gd name="T70" fmla="*/ 1834 w 1926"/>
                <a:gd name="T71" fmla="*/ 3992 h 4045"/>
                <a:gd name="T72" fmla="*/ 1773 w 1926"/>
                <a:gd name="T73" fmla="*/ 4032 h 4045"/>
                <a:gd name="T74" fmla="*/ 1702 w 1926"/>
                <a:gd name="T75" fmla="*/ 4045 h 4045"/>
                <a:gd name="T76" fmla="*/ 188 w 1926"/>
                <a:gd name="T77" fmla="*/ 4041 h 4045"/>
                <a:gd name="T78" fmla="*/ 122 w 1926"/>
                <a:gd name="T79" fmla="*/ 4014 h 4045"/>
                <a:gd name="T80" fmla="*/ 66 w 1926"/>
                <a:gd name="T81" fmla="*/ 3964 h 4045"/>
                <a:gd name="T82" fmla="*/ 25 w 1926"/>
                <a:gd name="T83" fmla="*/ 3897 h 4045"/>
                <a:gd name="T84" fmla="*/ 3 w 1926"/>
                <a:gd name="T85" fmla="*/ 3816 h 4045"/>
                <a:gd name="T86" fmla="*/ 0 w 1926"/>
                <a:gd name="T87" fmla="*/ 273 h 4045"/>
                <a:gd name="T88" fmla="*/ 12 w 1926"/>
                <a:gd name="T89" fmla="*/ 188 h 4045"/>
                <a:gd name="T90" fmla="*/ 43 w 1926"/>
                <a:gd name="T91" fmla="*/ 113 h 4045"/>
                <a:gd name="T92" fmla="*/ 92 w 1926"/>
                <a:gd name="T93" fmla="*/ 53 h 4045"/>
                <a:gd name="T94" fmla="*/ 154 w 1926"/>
                <a:gd name="T95" fmla="*/ 13 h 4045"/>
                <a:gd name="T96" fmla="*/ 224 w 1926"/>
                <a:gd name="T97" fmla="*/ 0 h 4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26" h="4045">
                  <a:moveTo>
                    <a:pt x="963" y="3636"/>
                  </a:moveTo>
                  <a:lnTo>
                    <a:pt x="937" y="3639"/>
                  </a:lnTo>
                  <a:lnTo>
                    <a:pt x="914" y="3649"/>
                  </a:lnTo>
                  <a:lnTo>
                    <a:pt x="893" y="3665"/>
                  </a:lnTo>
                  <a:lnTo>
                    <a:pt x="876" y="3686"/>
                  </a:lnTo>
                  <a:lnTo>
                    <a:pt x="863" y="3712"/>
                  </a:lnTo>
                  <a:lnTo>
                    <a:pt x="854" y="3741"/>
                  </a:lnTo>
                  <a:lnTo>
                    <a:pt x="851" y="3772"/>
                  </a:lnTo>
                  <a:lnTo>
                    <a:pt x="854" y="3804"/>
                  </a:lnTo>
                  <a:lnTo>
                    <a:pt x="863" y="3832"/>
                  </a:lnTo>
                  <a:lnTo>
                    <a:pt x="876" y="3857"/>
                  </a:lnTo>
                  <a:lnTo>
                    <a:pt x="893" y="3878"/>
                  </a:lnTo>
                  <a:lnTo>
                    <a:pt x="914" y="3894"/>
                  </a:lnTo>
                  <a:lnTo>
                    <a:pt x="937" y="3905"/>
                  </a:lnTo>
                  <a:lnTo>
                    <a:pt x="963" y="3909"/>
                  </a:lnTo>
                  <a:lnTo>
                    <a:pt x="988" y="3905"/>
                  </a:lnTo>
                  <a:lnTo>
                    <a:pt x="1013" y="3894"/>
                  </a:lnTo>
                  <a:lnTo>
                    <a:pt x="1033" y="3878"/>
                  </a:lnTo>
                  <a:lnTo>
                    <a:pt x="1051" y="3857"/>
                  </a:lnTo>
                  <a:lnTo>
                    <a:pt x="1064" y="3832"/>
                  </a:lnTo>
                  <a:lnTo>
                    <a:pt x="1072" y="3804"/>
                  </a:lnTo>
                  <a:lnTo>
                    <a:pt x="1075" y="3772"/>
                  </a:lnTo>
                  <a:lnTo>
                    <a:pt x="1072" y="3741"/>
                  </a:lnTo>
                  <a:lnTo>
                    <a:pt x="1064" y="3712"/>
                  </a:lnTo>
                  <a:lnTo>
                    <a:pt x="1051" y="3686"/>
                  </a:lnTo>
                  <a:lnTo>
                    <a:pt x="1033" y="3665"/>
                  </a:lnTo>
                  <a:lnTo>
                    <a:pt x="1013" y="3649"/>
                  </a:lnTo>
                  <a:lnTo>
                    <a:pt x="988" y="3639"/>
                  </a:lnTo>
                  <a:lnTo>
                    <a:pt x="963" y="3636"/>
                  </a:lnTo>
                  <a:close/>
                  <a:moveTo>
                    <a:pt x="156" y="434"/>
                  </a:moveTo>
                  <a:lnTo>
                    <a:pt x="156" y="3540"/>
                  </a:lnTo>
                  <a:lnTo>
                    <a:pt x="1770" y="3540"/>
                  </a:lnTo>
                  <a:lnTo>
                    <a:pt x="1770" y="434"/>
                  </a:lnTo>
                  <a:lnTo>
                    <a:pt x="156" y="434"/>
                  </a:lnTo>
                  <a:close/>
                  <a:moveTo>
                    <a:pt x="727" y="197"/>
                  </a:moveTo>
                  <a:lnTo>
                    <a:pt x="716" y="200"/>
                  </a:lnTo>
                  <a:lnTo>
                    <a:pt x="707" y="207"/>
                  </a:lnTo>
                  <a:lnTo>
                    <a:pt x="701" y="217"/>
                  </a:lnTo>
                  <a:lnTo>
                    <a:pt x="699" y="230"/>
                  </a:lnTo>
                  <a:lnTo>
                    <a:pt x="701" y="243"/>
                  </a:lnTo>
                  <a:lnTo>
                    <a:pt x="707" y="254"/>
                  </a:lnTo>
                  <a:lnTo>
                    <a:pt x="716" y="260"/>
                  </a:lnTo>
                  <a:lnTo>
                    <a:pt x="727" y="262"/>
                  </a:lnTo>
                  <a:lnTo>
                    <a:pt x="1199" y="262"/>
                  </a:lnTo>
                  <a:lnTo>
                    <a:pt x="1210" y="260"/>
                  </a:lnTo>
                  <a:lnTo>
                    <a:pt x="1218" y="254"/>
                  </a:lnTo>
                  <a:lnTo>
                    <a:pt x="1224" y="243"/>
                  </a:lnTo>
                  <a:lnTo>
                    <a:pt x="1226" y="230"/>
                  </a:lnTo>
                  <a:lnTo>
                    <a:pt x="1224" y="217"/>
                  </a:lnTo>
                  <a:lnTo>
                    <a:pt x="1218" y="207"/>
                  </a:lnTo>
                  <a:lnTo>
                    <a:pt x="1210" y="200"/>
                  </a:lnTo>
                  <a:lnTo>
                    <a:pt x="1199" y="197"/>
                  </a:lnTo>
                  <a:lnTo>
                    <a:pt x="727" y="197"/>
                  </a:lnTo>
                  <a:close/>
                  <a:moveTo>
                    <a:pt x="224" y="0"/>
                  </a:moveTo>
                  <a:lnTo>
                    <a:pt x="1702" y="0"/>
                  </a:lnTo>
                  <a:lnTo>
                    <a:pt x="1738" y="4"/>
                  </a:lnTo>
                  <a:lnTo>
                    <a:pt x="1773" y="13"/>
                  </a:lnTo>
                  <a:lnTo>
                    <a:pt x="1805" y="31"/>
                  </a:lnTo>
                  <a:lnTo>
                    <a:pt x="1834" y="53"/>
                  </a:lnTo>
                  <a:lnTo>
                    <a:pt x="1860" y="81"/>
                  </a:lnTo>
                  <a:lnTo>
                    <a:pt x="1882" y="113"/>
                  </a:lnTo>
                  <a:lnTo>
                    <a:pt x="1900" y="148"/>
                  </a:lnTo>
                  <a:lnTo>
                    <a:pt x="1915" y="188"/>
                  </a:lnTo>
                  <a:lnTo>
                    <a:pt x="1923" y="229"/>
                  </a:lnTo>
                  <a:lnTo>
                    <a:pt x="1926" y="273"/>
                  </a:lnTo>
                  <a:lnTo>
                    <a:pt x="1926" y="3772"/>
                  </a:lnTo>
                  <a:lnTo>
                    <a:pt x="1923" y="3816"/>
                  </a:lnTo>
                  <a:lnTo>
                    <a:pt x="1915" y="3857"/>
                  </a:lnTo>
                  <a:lnTo>
                    <a:pt x="1900" y="3897"/>
                  </a:lnTo>
                  <a:lnTo>
                    <a:pt x="1882" y="3932"/>
                  </a:lnTo>
                  <a:lnTo>
                    <a:pt x="1860" y="3964"/>
                  </a:lnTo>
                  <a:lnTo>
                    <a:pt x="1834" y="3992"/>
                  </a:lnTo>
                  <a:lnTo>
                    <a:pt x="1805" y="4014"/>
                  </a:lnTo>
                  <a:lnTo>
                    <a:pt x="1773" y="4032"/>
                  </a:lnTo>
                  <a:lnTo>
                    <a:pt x="1738" y="4041"/>
                  </a:lnTo>
                  <a:lnTo>
                    <a:pt x="1702" y="4045"/>
                  </a:lnTo>
                  <a:lnTo>
                    <a:pt x="224" y="4045"/>
                  </a:lnTo>
                  <a:lnTo>
                    <a:pt x="188" y="4041"/>
                  </a:lnTo>
                  <a:lnTo>
                    <a:pt x="154" y="4032"/>
                  </a:lnTo>
                  <a:lnTo>
                    <a:pt x="122" y="4014"/>
                  </a:lnTo>
                  <a:lnTo>
                    <a:pt x="92" y="3992"/>
                  </a:lnTo>
                  <a:lnTo>
                    <a:pt x="66" y="3964"/>
                  </a:lnTo>
                  <a:lnTo>
                    <a:pt x="43" y="3932"/>
                  </a:lnTo>
                  <a:lnTo>
                    <a:pt x="25" y="3897"/>
                  </a:lnTo>
                  <a:lnTo>
                    <a:pt x="12" y="3857"/>
                  </a:lnTo>
                  <a:lnTo>
                    <a:pt x="3" y="3816"/>
                  </a:lnTo>
                  <a:lnTo>
                    <a:pt x="0" y="3772"/>
                  </a:lnTo>
                  <a:lnTo>
                    <a:pt x="0" y="273"/>
                  </a:lnTo>
                  <a:lnTo>
                    <a:pt x="3" y="229"/>
                  </a:lnTo>
                  <a:lnTo>
                    <a:pt x="12" y="188"/>
                  </a:lnTo>
                  <a:lnTo>
                    <a:pt x="25" y="148"/>
                  </a:lnTo>
                  <a:lnTo>
                    <a:pt x="43" y="113"/>
                  </a:lnTo>
                  <a:lnTo>
                    <a:pt x="66" y="81"/>
                  </a:lnTo>
                  <a:lnTo>
                    <a:pt x="92" y="53"/>
                  </a:lnTo>
                  <a:lnTo>
                    <a:pt x="122" y="31"/>
                  </a:lnTo>
                  <a:lnTo>
                    <a:pt x="154" y="13"/>
                  </a:lnTo>
                  <a:lnTo>
                    <a:pt x="188" y="4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8" name="자유형 67"/>
            <p:cNvSpPr>
              <a:spLocks/>
            </p:cNvSpPr>
            <p:nvPr/>
          </p:nvSpPr>
          <p:spPr bwMode="auto">
            <a:xfrm>
              <a:off x="598771" y="3644382"/>
              <a:ext cx="158629" cy="138832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9" name="Freeform 6"/>
            <p:cNvSpPr>
              <a:spLocks/>
            </p:cNvSpPr>
            <p:nvPr/>
          </p:nvSpPr>
          <p:spPr bwMode="auto">
            <a:xfrm rot="10800000" flipH="1" flipV="1">
              <a:off x="597941" y="2949079"/>
              <a:ext cx="160288" cy="142111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70" name="Group 20"/>
            <p:cNvGrpSpPr>
              <a:grpSpLocks noChangeAspect="1"/>
            </p:cNvGrpSpPr>
            <p:nvPr/>
          </p:nvGrpSpPr>
          <p:grpSpPr bwMode="auto">
            <a:xfrm>
              <a:off x="614039" y="2221163"/>
              <a:ext cx="128093" cy="174724"/>
              <a:chOff x="2597" y="4163"/>
              <a:chExt cx="217" cy="296"/>
            </a:xfrm>
            <a:solidFill>
              <a:schemeClr val="bg1">
                <a:lumMod val="85000"/>
              </a:schemeClr>
            </a:solidFill>
          </p:grpSpPr>
          <p:sp>
            <p:nvSpPr>
              <p:cNvPr id="79" name="Freeform 22"/>
              <p:cNvSpPr>
                <a:spLocks noEditPoints="1"/>
              </p:cNvSpPr>
              <p:nvPr/>
            </p:nvSpPr>
            <p:spPr bwMode="auto">
              <a:xfrm>
                <a:off x="2630" y="4163"/>
                <a:ext cx="151" cy="176"/>
              </a:xfrm>
              <a:custGeom>
                <a:avLst/>
                <a:gdLst>
                  <a:gd name="T0" fmla="*/ 410 w 1662"/>
                  <a:gd name="T1" fmla="*/ 645 h 1942"/>
                  <a:gd name="T2" fmla="*/ 309 w 1662"/>
                  <a:gd name="T3" fmla="*/ 847 h 1942"/>
                  <a:gd name="T4" fmla="*/ 255 w 1662"/>
                  <a:gd name="T5" fmla="*/ 1023 h 1942"/>
                  <a:gd name="T6" fmla="*/ 263 w 1662"/>
                  <a:gd name="T7" fmla="*/ 1206 h 1942"/>
                  <a:gd name="T8" fmla="*/ 347 w 1662"/>
                  <a:gd name="T9" fmla="*/ 1429 h 1942"/>
                  <a:gd name="T10" fmla="*/ 476 w 1662"/>
                  <a:gd name="T11" fmla="*/ 1620 h 1942"/>
                  <a:gd name="T12" fmla="*/ 638 w 1662"/>
                  <a:gd name="T13" fmla="*/ 1753 h 1942"/>
                  <a:gd name="T14" fmla="*/ 825 w 1662"/>
                  <a:gd name="T15" fmla="*/ 1803 h 1942"/>
                  <a:gd name="T16" fmla="*/ 1013 w 1662"/>
                  <a:gd name="T17" fmla="*/ 1753 h 1942"/>
                  <a:gd name="T18" fmla="*/ 1176 w 1662"/>
                  <a:gd name="T19" fmla="*/ 1619 h 1942"/>
                  <a:gd name="T20" fmla="*/ 1305 w 1662"/>
                  <a:gd name="T21" fmla="*/ 1428 h 1942"/>
                  <a:gd name="T22" fmla="*/ 1388 w 1662"/>
                  <a:gd name="T23" fmla="*/ 1205 h 1942"/>
                  <a:gd name="T24" fmla="*/ 1418 w 1662"/>
                  <a:gd name="T25" fmla="*/ 974 h 1942"/>
                  <a:gd name="T26" fmla="*/ 1266 w 1662"/>
                  <a:gd name="T27" fmla="*/ 836 h 1942"/>
                  <a:gd name="T28" fmla="*/ 1012 w 1662"/>
                  <a:gd name="T29" fmla="*/ 794 h 1942"/>
                  <a:gd name="T30" fmla="*/ 806 w 1662"/>
                  <a:gd name="T31" fmla="*/ 713 h 1942"/>
                  <a:gd name="T32" fmla="*/ 646 w 1662"/>
                  <a:gd name="T33" fmla="*/ 610 h 1942"/>
                  <a:gd name="T34" fmla="*/ 526 w 1662"/>
                  <a:gd name="T35" fmla="*/ 499 h 1942"/>
                  <a:gd name="T36" fmla="*/ 944 w 1662"/>
                  <a:gd name="T37" fmla="*/ 23 h 1942"/>
                  <a:gd name="T38" fmla="*/ 1152 w 1662"/>
                  <a:gd name="T39" fmla="*/ 118 h 1942"/>
                  <a:gd name="T40" fmla="*/ 1271 w 1662"/>
                  <a:gd name="T41" fmla="*/ 205 h 1942"/>
                  <a:gd name="T42" fmla="*/ 1388 w 1662"/>
                  <a:gd name="T43" fmla="*/ 323 h 1942"/>
                  <a:gd name="T44" fmla="*/ 1455 w 1662"/>
                  <a:gd name="T45" fmla="*/ 429 h 1942"/>
                  <a:gd name="T46" fmla="*/ 1524 w 1662"/>
                  <a:gd name="T47" fmla="*/ 626 h 1942"/>
                  <a:gd name="T48" fmla="*/ 1555 w 1662"/>
                  <a:gd name="T49" fmla="*/ 892 h 1942"/>
                  <a:gd name="T50" fmla="*/ 1619 w 1662"/>
                  <a:gd name="T51" fmla="*/ 939 h 1942"/>
                  <a:gd name="T52" fmla="*/ 1657 w 1662"/>
                  <a:gd name="T53" fmla="*/ 1032 h 1942"/>
                  <a:gd name="T54" fmla="*/ 1655 w 1662"/>
                  <a:gd name="T55" fmla="*/ 1183 h 1942"/>
                  <a:gd name="T56" fmla="*/ 1611 w 1662"/>
                  <a:gd name="T57" fmla="*/ 1304 h 1942"/>
                  <a:gd name="T58" fmla="*/ 1537 w 1662"/>
                  <a:gd name="T59" fmla="*/ 1372 h 1942"/>
                  <a:gd name="T60" fmla="*/ 1445 w 1662"/>
                  <a:gd name="T61" fmla="*/ 1454 h 1942"/>
                  <a:gd name="T62" fmla="*/ 1313 w 1662"/>
                  <a:gd name="T63" fmla="*/ 1670 h 1942"/>
                  <a:gd name="T64" fmla="*/ 1141 w 1662"/>
                  <a:gd name="T65" fmla="*/ 1836 h 1942"/>
                  <a:gd name="T66" fmla="*/ 937 w 1662"/>
                  <a:gd name="T67" fmla="*/ 1930 h 1942"/>
                  <a:gd name="T68" fmla="*/ 714 w 1662"/>
                  <a:gd name="T69" fmla="*/ 1930 h 1942"/>
                  <a:gd name="T70" fmla="*/ 510 w 1662"/>
                  <a:gd name="T71" fmla="*/ 1836 h 1942"/>
                  <a:gd name="T72" fmla="*/ 337 w 1662"/>
                  <a:gd name="T73" fmla="*/ 1669 h 1942"/>
                  <a:gd name="T74" fmla="*/ 205 w 1662"/>
                  <a:gd name="T75" fmla="*/ 1452 h 1942"/>
                  <a:gd name="T76" fmla="*/ 111 w 1662"/>
                  <a:gd name="T77" fmla="*/ 1364 h 1942"/>
                  <a:gd name="T78" fmla="*/ 39 w 1662"/>
                  <a:gd name="T79" fmla="*/ 1284 h 1942"/>
                  <a:gd name="T80" fmla="*/ 2 w 1662"/>
                  <a:gd name="T81" fmla="*/ 1143 h 1942"/>
                  <a:gd name="T82" fmla="*/ 9 w 1662"/>
                  <a:gd name="T83" fmla="*/ 1009 h 1942"/>
                  <a:gd name="T84" fmla="*/ 50 w 1662"/>
                  <a:gd name="T85" fmla="*/ 930 h 1942"/>
                  <a:gd name="T86" fmla="*/ 98 w 1662"/>
                  <a:gd name="T87" fmla="*/ 851 h 1942"/>
                  <a:gd name="T88" fmla="*/ 85 w 1662"/>
                  <a:gd name="T89" fmla="*/ 643 h 1942"/>
                  <a:gd name="T90" fmla="*/ 120 w 1662"/>
                  <a:gd name="T91" fmla="*/ 487 h 1942"/>
                  <a:gd name="T92" fmla="*/ 183 w 1662"/>
                  <a:gd name="T93" fmla="*/ 377 h 1942"/>
                  <a:gd name="T94" fmla="*/ 257 w 1662"/>
                  <a:gd name="T95" fmla="*/ 305 h 1942"/>
                  <a:gd name="T96" fmla="*/ 319 w 1662"/>
                  <a:gd name="T97" fmla="*/ 266 h 1942"/>
                  <a:gd name="T98" fmla="*/ 352 w 1662"/>
                  <a:gd name="T99" fmla="*/ 246 h 1942"/>
                  <a:gd name="T100" fmla="*/ 390 w 1662"/>
                  <a:gd name="T101" fmla="*/ 196 h 1942"/>
                  <a:gd name="T102" fmla="*/ 459 w 1662"/>
                  <a:gd name="T103" fmla="*/ 127 h 1942"/>
                  <a:gd name="T104" fmla="*/ 559 w 1662"/>
                  <a:gd name="T105" fmla="*/ 57 h 1942"/>
                  <a:gd name="T106" fmla="*/ 690 w 1662"/>
                  <a:gd name="T107" fmla="*/ 10 h 19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662" h="1942">
                    <a:moveTo>
                      <a:pt x="526" y="499"/>
                    </a:moveTo>
                    <a:lnTo>
                      <a:pt x="484" y="546"/>
                    </a:lnTo>
                    <a:lnTo>
                      <a:pt x="445" y="595"/>
                    </a:lnTo>
                    <a:lnTo>
                      <a:pt x="410" y="645"/>
                    </a:lnTo>
                    <a:lnTo>
                      <a:pt x="379" y="696"/>
                    </a:lnTo>
                    <a:lnTo>
                      <a:pt x="352" y="747"/>
                    </a:lnTo>
                    <a:lnTo>
                      <a:pt x="329" y="797"/>
                    </a:lnTo>
                    <a:lnTo>
                      <a:pt x="309" y="847"/>
                    </a:lnTo>
                    <a:lnTo>
                      <a:pt x="291" y="895"/>
                    </a:lnTo>
                    <a:lnTo>
                      <a:pt x="277" y="941"/>
                    </a:lnTo>
                    <a:lnTo>
                      <a:pt x="264" y="984"/>
                    </a:lnTo>
                    <a:lnTo>
                      <a:pt x="255" y="1023"/>
                    </a:lnTo>
                    <a:lnTo>
                      <a:pt x="247" y="1059"/>
                    </a:lnTo>
                    <a:lnTo>
                      <a:pt x="241" y="1091"/>
                    </a:lnTo>
                    <a:lnTo>
                      <a:pt x="250" y="1148"/>
                    </a:lnTo>
                    <a:lnTo>
                      <a:pt x="263" y="1206"/>
                    </a:lnTo>
                    <a:lnTo>
                      <a:pt x="280" y="1263"/>
                    </a:lnTo>
                    <a:lnTo>
                      <a:pt x="299" y="1320"/>
                    </a:lnTo>
                    <a:lnTo>
                      <a:pt x="322" y="1375"/>
                    </a:lnTo>
                    <a:lnTo>
                      <a:pt x="347" y="1429"/>
                    </a:lnTo>
                    <a:lnTo>
                      <a:pt x="375" y="1480"/>
                    </a:lnTo>
                    <a:lnTo>
                      <a:pt x="406" y="1530"/>
                    </a:lnTo>
                    <a:lnTo>
                      <a:pt x="440" y="1576"/>
                    </a:lnTo>
                    <a:lnTo>
                      <a:pt x="476" y="1620"/>
                    </a:lnTo>
                    <a:lnTo>
                      <a:pt x="513" y="1659"/>
                    </a:lnTo>
                    <a:lnTo>
                      <a:pt x="553" y="1695"/>
                    </a:lnTo>
                    <a:lnTo>
                      <a:pt x="594" y="1726"/>
                    </a:lnTo>
                    <a:lnTo>
                      <a:pt x="638" y="1753"/>
                    </a:lnTo>
                    <a:lnTo>
                      <a:pt x="683" y="1774"/>
                    </a:lnTo>
                    <a:lnTo>
                      <a:pt x="729" y="1789"/>
                    </a:lnTo>
                    <a:lnTo>
                      <a:pt x="777" y="1800"/>
                    </a:lnTo>
                    <a:lnTo>
                      <a:pt x="825" y="1803"/>
                    </a:lnTo>
                    <a:lnTo>
                      <a:pt x="875" y="1800"/>
                    </a:lnTo>
                    <a:lnTo>
                      <a:pt x="922" y="1789"/>
                    </a:lnTo>
                    <a:lnTo>
                      <a:pt x="968" y="1774"/>
                    </a:lnTo>
                    <a:lnTo>
                      <a:pt x="1013" y="1753"/>
                    </a:lnTo>
                    <a:lnTo>
                      <a:pt x="1056" y="1726"/>
                    </a:lnTo>
                    <a:lnTo>
                      <a:pt x="1099" y="1695"/>
                    </a:lnTo>
                    <a:lnTo>
                      <a:pt x="1139" y="1659"/>
                    </a:lnTo>
                    <a:lnTo>
                      <a:pt x="1176" y="1619"/>
                    </a:lnTo>
                    <a:lnTo>
                      <a:pt x="1212" y="1576"/>
                    </a:lnTo>
                    <a:lnTo>
                      <a:pt x="1245" y="1529"/>
                    </a:lnTo>
                    <a:lnTo>
                      <a:pt x="1276" y="1480"/>
                    </a:lnTo>
                    <a:lnTo>
                      <a:pt x="1305" y="1428"/>
                    </a:lnTo>
                    <a:lnTo>
                      <a:pt x="1330" y="1374"/>
                    </a:lnTo>
                    <a:lnTo>
                      <a:pt x="1353" y="1319"/>
                    </a:lnTo>
                    <a:lnTo>
                      <a:pt x="1372" y="1262"/>
                    </a:lnTo>
                    <a:lnTo>
                      <a:pt x="1388" y="1205"/>
                    </a:lnTo>
                    <a:lnTo>
                      <a:pt x="1401" y="1147"/>
                    </a:lnTo>
                    <a:lnTo>
                      <a:pt x="1411" y="1089"/>
                    </a:lnTo>
                    <a:lnTo>
                      <a:pt x="1416" y="1032"/>
                    </a:lnTo>
                    <a:lnTo>
                      <a:pt x="1418" y="974"/>
                    </a:lnTo>
                    <a:lnTo>
                      <a:pt x="1417" y="904"/>
                    </a:lnTo>
                    <a:lnTo>
                      <a:pt x="1414" y="838"/>
                    </a:lnTo>
                    <a:lnTo>
                      <a:pt x="1339" y="839"/>
                    </a:lnTo>
                    <a:lnTo>
                      <a:pt x="1266" y="836"/>
                    </a:lnTo>
                    <a:lnTo>
                      <a:pt x="1198" y="830"/>
                    </a:lnTo>
                    <a:lnTo>
                      <a:pt x="1133" y="820"/>
                    </a:lnTo>
                    <a:lnTo>
                      <a:pt x="1070" y="808"/>
                    </a:lnTo>
                    <a:lnTo>
                      <a:pt x="1012" y="794"/>
                    </a:lnTo>
                    <a:lnTo>
                      <a:pt x="956" y="777"/>
                    </a:lnTo>
                    <a:lnTo>
                      <a:pt x="903" y="757"/>
                    </a:lnTo>
                    <a:lnTo>
                      <a:pt x="853" y="737"/>
                    </a:lnTo>
                    <a:lnTo>
                      <a:pt x="806" y="713"/>
                    </a:lnTo>
                    <a:lnTo>
                      <a:pt x="762" y="690"/>
                    </a:lnTo>
                    <a:lnTo>
                      <a:pt x="721" y="664"/>
                    </a:lnTo>
                    <a:lnTo>
                      <a:pt x="682" y="638"/>
                    </a:lnTo>
                    <a:lnTo>
                      <a:pt x="646" y="610"/>
                    </a:lnTo>
                    <a:lnTo>
                      <a:pt x="612" y="583"/>
                    </a:lnTo>
                    <a:lnTo>
                      <a:pt x="581" y="555"/>
                    </a:lnTo>
                    <a:lnTo>
                      <a:pt x="552" y="527"/>
                    </a:lnTo>
                    <a:lnTo>
                      <a:pt x="526" y="499"/>
                    </a:lnTo>
                    <a:close/>
                    <a:moveTo>
                      <a:pt x="808" y="0"/>
                    </a:moveTo>
                    <a:lnTo>
                      <a:pt x="851" y="3"/>
                    </a:lnTo>
                    <a:lnTo>
                      <a:pt x="897" y="11"/>
                    </a:lnTo>
                    <a:lnTo>
                      <a:pt x="944" y="23"/>
                    </a:lnTo>
                    <a:lnTo>
                      <a:pt x="993" y="39"/>
                    </a:lnTo>
                    <a:lnTo>
                      <a:pt x="1044" y="60"/>
                    </a:lnTo>
                    <a:lnTo>
                      <a:pt x="1097" y="86"/>
                    </a:lnTo>
                    <a:lnTo>
                      <a:pt x="1152" y="118"/>
                    </a:lnTo>
                    <a:lnTo>
                      <a:pt x="1179" y="135"/>
                    </a:lnTo>
                    <a:lnTo>
                      <a:pt x="1208" y="155"/>
                    </a:lnTo>
                    <a:lnTo>
                      <a:pt x="1239" y="179"/>
                    </a:lnTo>
                    <a:lnTo>
                      <a:pt x="1271" y="205"/>
                    </a:lnTo>
                    <a:lnTo>
                      <a:pt x="1304" y="233"/>
                    </a:lnTo>
                    <a:lnTo>
                      <a:pt x="1334" y="261"/>
                    </a:lnTo>
                    <a:lnTo>
                      <a:pt x="1363" y="292"/>
                    </a:lnTo>
                    <a:lnTo>
                      <a:pt x="1388" y="323"/>
                    </a:lnTo>
                    <a:lnTo>
                      <a:pt x="1409" y="353"/>
                    </a:lnTo>
                    <a:lnTo>
                      <a:pt x="1409" y="353"/>
                    </a:lnTo>
                    <a:lnTo>
                      <a:pt x="1433" y="389"/>
                    </a:lnTo>
                    <a:lnTo>
                      <a:pt x="1455" y="429"/>
                    </a:lnTo>
                    <a:lnTo>
                      <a:pt x="1475" y="472"/>
                    </a:lnTo>
                    <a:lnTo>
                      <a:pt x="1493" y="519"/>
                    </a:lnTo>
                    <a:lnTo>
                      <a:pt x="1509" y="570"/>
                    </a:lnTo>
                    <a:lnTo>
                      <a:pt x="1524" y="626"/>
                    </a:lnTo>
                    <a:lnTo>
                      <a:pt x="1535" y="685"/>
                    </a:lnTo>
                    <a:lnTo>
                      <a:pt x="1545" y="749"/>
                    </a:lnTo>
                    <a:lnTo>
                      <a:pt x="1551" y="817"/>
                    </a:lnTo>
                    <a:lnTo>
                      <a:pt x="1555" y="892"/>
                    </a:lnTo>
                    <a:lnTo>
                      <a:pt x="1573" y="900"/>
                    </a:lnTo>
                    <a:lnTo>
                      <a:pt x="1590" y="910"/>
                    </a:lnTo>
                    <a:lnTo>
                      <a:pt x="1605" y="922"/>
                    </a:lnTo>
                    <a:lnTo>
                      <a:pt x="1619" y="939"/>
                    </a:lnTo>
                    <a:lnTo>
                      <a:pt x="1632" y="957"/>
                    </a:lnTo>
                    <a:lnTo>
                      <a:pt x="1642" y="979"/>
                    </a:lnTo>
                    <a:lnTo>
                      <a:pt x="1651" y="1003"/>
                    </a:lnTo>
                    <a:lnTo>
                      <a:pt x="1657" y="1032"/>
                    </a:lnTo>
                    <a:lnTo>
                      <a:pt x="1661" y="1064"/>
                    </a:lnTo>
                    <a:lnTo>
                      <a:pt x="1662" y="1102"/>
                    </a:lnTo>
                    <a:lnTo>
                      <a:pt x="1660" y="1143"/>
                    </a:lnTo>
                    <a:lnTo>
                      <a:pt x="1655" y="1183"/>
                    </a:lnTo>
                    <a:lnTo>
                      <a:pt x="1648" y="1218"/>
                    </a:lnTo>
                    <a:lnTo>
                      <a:pt x="1638" y="1250"/>
                    </a:lnTo>
                    <a:lnTo>
                      <a:pt x="1625" y="1278"/>
                    </a:lnTo>
                    <a:lnTo>
                      <a:pt x="1611" y="1304"/>
                    </a:lnTo>
                    <a:lnTo>
                      <a:pt x="1595" y="1325"/>
                    </a:lnTo>
                    <a:lnTo>
                      <a:pt x="1577" y="1344"/>
                    </a:lnTo>
                    <a:lnTo>
                      <a:pt x="1558" y="1360"/>
                    </a:lnTo>
                    <a:lnTo>
                      <a:pt x="1537" y="1372"/>
                    </a:lnTo>
                    <a:lnTo>
                      <a:pt x="1515" y="1382"/>
                    </a:lnTo>
                    <a:lnTo>
                      <a:pt x="1493" y="1390"/>
                    </a:lnTo>
                    <a:lnTo>
                      <a:pt x="1471" y="1395"/>
                    </a:lnTo>
                    <a:lnTo>
                      <a:pt x="1445" y="1454"/>
                    </a:lnTo>
                    <a:lnTo>
                      <a:pt x="1416" y="1512"/>
                    </a:lnTo>
                    <a:lnTo>
                      <a:pt x="1385" y="1567"/>
                    </a:lnTo>
                    <a:lnTo>
                      <a:pt x="1350" y="1620"/>
                    </a:lnTo>
                    <a:lnTo>
                      <a:pt x="1313" y="1670"/>
                    </a:lnTo>
                    <a:lnTo>
                      <a:pt x="1273" y="1717"/>
                    </a:lnTo>
                    <a:lnTo>
                      <a:pt x="1231" y="1761"/>
                    </a:lnTo>
                    <a:lnTo>
                      <a:pt x="1187" y="1801"/>
                    </a:lnTo>
                    <a:lnTo>
                      <a:pt x="1141" y="1836"/>
                    </a:lnTo>
                    <a:lnTo>
                      <a:pt x="1092" y="1868"/>
                    </a:lnTo>
                    <a:lnTo>
                      <a:pt x="1042" y="1893"/>
                    </a:lnTo>
                    <a:lnTo>
                      <a:pt x="990" y="1915"/>
                    </a:lnTo>
                    <a:lnTo>
                      <a:pt x="937" y="1930"/>
                    </a:lnTo>
                    <a:lnTo>
                      <a:pt x="882" y="1939"/>
                    </a:lnTo>
                    <a:lnTo>
                      <a:pt x="825" y="1942"/>
                    </a:lnTo>
                    <a:lnTo>
                      <a:pt x="769" y="1939"/>
                    </a:lnTo>
                    <a:lnTo>
                      <a:pt x="714" y="1930"/>
                    </a:lnTo>
                    <a:lnTo>
                      <a:pt x="661" y="1915"/>
                    </a:lnTo>
                    <a:lnTo>
                      <a:pt x="608" y="1893"/>
                    </a:lnTo>
                    <a:lnTo>
                      <a:pt x="558" y="1867"/>
                    </a:lnTo>
                    <a:lnTo>
                      <a:pt x="510" y="1836"/>
                    </a:lnTo>
                    <a:lnTo>
                      <a:pt x="464" y="1800"/>
                    </a:lnTo>
                    <a:lnTo>
                      <a:pt x="419" y="1760"/>
                    </a:lnTo>
                    <a:lnTo>
                      <a:pt x="377" y="1716"/>
                    </a:lnTo>
                    <a:lnTo>
                      <a:pt x="337" y="1669"/>
                    </a:lnTo>
                    <a:lnTo>
                      <a:pt x="300" y="1618"/>
                    </a:lnTo>
                    <a:lnTo>
                      <a:pt x="266" y="1565"/>
                    </a:lnTo>
                    <a:lnTo>
                      <a:pt x="234" y="1510"/>
                    </a:lnTo>
                    <a:lnTo>
                      <a:pt x="205" y="1452"/>
                    </a:lnTo>
                    <a:lnTo>
                      <a:pt x="179" y="1392"/>
                    </a:lnTo>
                    <a:lnTo>
                      <a:pt x="156" y="1386"/>
                    </a:lnTo>
                    <a:lnTo>
                      <a:pt x="133" y="1376"/>
                    </a:lnTo>
                    <a:lnTo>
                      <a:pt x="111" y="1364"/>
                    </a:lnTo>
                    <a:lnTo>
                      <a:pt x="91" y="1349"/>
                    </a:lnTo>
                    <a:lnTo>
                      <a:pt x="72" y="1330"/>
                    </a:lnTo>
                    <a:lnTo>
                      <a:pt x="55" y="1309"/>
                    </a:lnTo>
                    <a:lnTo>
                      <a:pt x="39" y="1284"/>
                    </a:lnTo>
                    <a:lnTo>
                      <a:pt x="26" y="1254"/>
                    </a:lnTo>
                    <a:lnTo>
                      <a:pt x="15" y="1221"/>
                    </a:lnTo>
                    <a:lnTo>
                      <a:pt x="7" y="1184"/>
                    </a:lnTo>
                    <a:lnTo>
                      <a:pt x="2" y="1143"/>
                    </a:lnTo>
                    <a:lnTo>
                      <a:pt x="0" y="1104"/>
                    </a:lnTo>
                    <a:lnTo>
                      <a:pt x="1" y="1068"/>
                    </a:lnTo>
                    <a:lnTo>
                      <a:pt x="4" y="1038"/>
                    </a:lnTo>
                    <a:lnTo>
                      <a:pt x="9" y="1009"/>
                    </a:lnTo>
                    <a:lnTo>
                      <a:pt x="17" y="985"/>
                    </a:lnTo>
                    <a:lnTo>
                      <a:pt x="27" y="964"/>
                    </a:lnTo>
                    <a:lnTo>
                      <a:pt x="38" y="946"/>
                    </a:lnTo>
                    <a:lnTo>
                      <a:pt x="50" y="930"/>
                    </a:lnTo>
                    <a:lnTo>
                      <a:pt x="65" y="916"/>
                    </a:lnTo>
                    <a:lnTo>
                      <a:pt x="80" y="906"/>
                    </a:lnTo>
                    <a:lnTo>
                      <a:pt x="96" y="897"/>
                    </a:lnTo>
                    <a:lnTo>
                      <a:pt x="98" y="851"/>
                    </a:lnTo>
                    <a:lnTo>
                      <a:pt x="89" y="794"/>
                    </a:lnTo>
                    <a:lnTo>
                      <a:pt x="85" y="740"/>
                    </a:lnTo>
                    <a:lnTo>
                      <a:pt x="83" y="690"/>
                    </a:lnTo>
                    <a:lnTo>
                      <a:pt x="85" y="643"/>
                    </a:lnTo>
                    <a:lnTo>
                      <a:pt x="90" y="599"/>
                    </a:lnTo>
                    <a:lnTo>
                      <a:pt x="98" y="559"/>
                    </a:lnTo>
                    <a:lnTo>
                      <a:pt x="108" y="522"/>
                    </a:lnTo>
                    <a:lnTo>
                      <a:pt x="120" y="487"/>
                    </a:lnTo>
                    <a:lnTo>
                      <a:pt x="134" y="455"/>
                    </a:lnTo>
                    <a:lnTo>
                      <a:pt x="149" y="427"/>
                    </a:lnTo>
                    <a:lnTo>
                      <a:pt x="166" y="400"/>
                    </a:lnTo>
                    <a:lnTo>
                      <a:pt x="183" y="377"/>
                    </a:lnTo>
                    <a:lnTo>
                      <a:pt x="202" y="355"/>
                    </a:lnTo>
                    <a:lnTo>
                      <a:pt x="220" y="337"/>
                    </a:lnTo>
                    <a:lnTo>
                      <a:pt x="239" y="320"/>
                    </a:lnTo>
                    <a:lnTo>
                      <a:pt x="257" y="305"/>
                    </a:lnTo>
                    <a:lnTo>
                      <a:pt x="274" y="293"/>
                    </a:lnTo>
                    <a:lnTo>
                      <a:pt x="290" y="282"/>
                    </a:lnTo>
                    <a:lnTo>
                      <a:pt x="305" y="273"/>
                    </a:lnTo>
                    <a:lnTo>
                      <a:pt x="319" y="266"/>
                    </a:lnTo>
                    <a:lnTo>
                      <a:pt x="331" y="260"/>
                    </a:lnTo>
                    <a:lnTo>
                      <a:pt x="341" y="255"/>
                    </a:lnTo>
                    <a:lnTo>
                      <a:pt x="348" y="253"/>
                    </a:lnTo>
                    <a:lnTo>
                      <a:pt x="352" y="246"/>
                    </a:lnTo>
                    <a:lnTo>
                      <a:pt x="359" y="237"/>
                    </a:lnTo>
                    <a:lnTo>
                      <a:pt x="367" y="225"/>
                    </a:lnTo>
                    <a:lnTo>
                      <a:pt x="377" y="212"/>
                    </a:lnTo>
                    <a:lnTo>
                      <a:pt x="390" y="196"/>
                    </a:lnTo>
                    <a:lnTo>
                      <a:pt x="404" y="180"/>
                    </a:lnTo>
                    <a:lnTo>
                      <a:pt x="421" y="163"/>
                    </a:lnTo>
                    <a:lnTo>
                      <a:pt x="439" y="145"/>
                    </a:lnTo>
                    <a:lnTo>
                      <a:pt x="459" y="127"/>
                    </a:lnTo>
                    <a:lnTo>
                      <a:pt x="481" y="108"/>
                    </a:lnTo>
                    <a:lnTo>
                      <a:pt x="505" y="91"/>
                    </a:lnTo>
                    <a:lnTo>
                      <a:pt x="531" y="74"/>
                    </a:lnTo>
                    <a:lnTo>
                      <a:pt x="559" y="57"/>
                    </a:lnTo>
                    <a:lnTo>
                      <a:pt x="589" y="43"/>
                    </a:lnTo>
                    <a:lnTo>
                      <a:pt x="620" y="30"/>
                    </a:lnTo>
                    <a:lnTo>
                      <a:pt x="655" y="19"/>
                    </a:lnTo>
                    <a:lnTo>
                      <a:pt x="690" y="10"/>
                    </a:lnTo>
                    <a:lnTo>
                      <a:pt x="728" y="3"/>
                    </a:lnTo>
                    <a:lnTo>
                      <a:pt x="767" y="0"/>
                    </a:lnTo>
                    <a:lnTo>
                      <a:pt x="80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80" name="Freeform 23"/>
              <p:cNvSpPr>
                <a:spLocks noEditPoints="1"/>
              </p:cNvSpPr>
              <p:nvPr/>
            </p:nvSpPr>
            <p:spPr bwMode="auto">
              <a:xfrm>
                <a:off x="2664" y="4250"/>
                <a:ext cx="83" cy="27"/>
              </a:xfrm>
              <a:custGeom>
                <a:avLst/>
                <a:gdLst>
                  <a:gd name="T0" fmla="*/ 613 w 916"/>
                  <a:gd name="T1" fmla="*/ 78 h 300"/>
                  <a:gd name="T2" fmla="*/ 561 w 916"/>
                  <a:gd name="T3" fmla="*/ 109 h 300"/>
                  <a:gd name="T4" fmla="*/ 554 w 916"/>
                  <a:gd name="T5" fmla="*/ 165 h 300"/>
                  <a:gd name="T6" fmla="*/ 579 w 916"/>
                  <a:gd name="T7" fmla="*/ 210 h 300"/>
                  <a:gd name="T8" fmla="*/ 665 w 916"/>
                  <a:gd name="T9" fmla="*/ 229 h 300"/>
                  <a:gd name="T10" fmla="*/ 787 w 916"/>
                  <a:gd name="T11" fmla="*/ 223 h 300"/>
                  <a:gd name="T12" fmla="*/ 839 w 916"/>
                  <a:gd name="T13" fmla="*/ 191 h 300"/>
                  <a:gd name="T14" fmla="*/ 846 w 916"/>
                  <a:gd name="T15" fmla="*/ 135 h 300"/>
                  <a:gd name="T16" fmla="*/ 820 w 916"/>
                  <a:gd name="T17" fmla="*/ 90 h 300"/>
                  <a:gd name="T18" fmla="*/ 734 w 916"/>
                  <a:gd name="T19" fmla="*/ 72 h 300"/>
                  <a:gd name="T20" fmla="*/ 153 w 916"/>
                  <a:gd name="T21" fmla="*/ 74 h 300"/>
                  <a:gd name="T22" fmla="*/ 85 w 916"/>
                  <a:gd name="T23" fmla="*/ 99 h 300"/>
                  <a:gd name="T24" fmla="*/ 70 w 916"/>
                  <a:gd name="T25" fmla="*/ 150 h 300"/>
                  <a:gd name="T26" fmla="*/ 85 w 916"/>
                  <a:gd name="T27" fmla="*/ 201 h 300"/>
                  <a:gd name="T28" fmla="*/ 153 w 916"/>
                  <a:gd name="T29" fmla="*/ 227 h 300"/>
                  <a:gd name="T30" fmla="*/ 280 w 916"/>
                  <a:gd name="T31" fmla="*/ 227 h 300"/>
                  <a:gd name="T32" fmla="*/ 348 w 916"/>
                  <a:gd name="T33" fmla="*/ 201 h 300"/>
                  <a:gd name="T34" fmla="*/ 363 w 916"/>
                  <a:gd name="T35" fmla="*/ 150 h 300"/>
                  <a:gd name="T36" fmla="*/ 348 w 916"/>
                  <a:gd name="T37" fmla="*/ 99 h 300"/>
                  <a:gd name="T38" fmla="*/ 280 w 916"/>
                  <a:gd name="T39" fmla="*/ 74 h 300"/>
                  <a:gd name="T40" fmla="*/ 234 w 916"/>
                  <a:gd name="T41" fmla="*/ 0 h 300"/>
                  <a:gd name="T42" fmla="*/ 321 w 916"/>
                  <a:gd name="T43" fmla="*/ 9 h 300"/>
                  <a:gd name="T44" fmla="*/ 400 w 916"/>
                  <a:gd name="T45" fmla="*/ 53 h 300"/>
                  <a:gd name="T46" fmla="*/ 574 w 916"/>
                  <a:gd name="T47" fmla="*/ 17 h 300"/>
                  <a:gd name="T48" fmla="*/ 662 w 916"/>
                  <a:gd name="T49" fmla="*/ 1 h 300"/>
                  <a:gd name="T50" fmla="*/ 732 w 916"/>
                  <a:gd name="T51" fmla="*/ 0 h 300"/>
                  <a:gd name="T52" fmla="*/ 806 w 916"/>
                  <a:gd name="T53" fmla="*/ 10 h 300"/>
                  <a:gd name="T54" fmla="*/ 875 w 916"/>
                  <a:gd name="T55" fmla="*/ 45 h 300"/>
                  <a:gd name="T56" fmla="*/ 914 w 916"/>
                  <a:gd name="T57" fmla="*/ 123 h 300"/>
                  <a:gd name="T58" fmla="*/ 900 w 916"/>
                  <a:gd name="T59" fmla="*/ 223 h 300"/>
                  <a:gd name="T60" fmla="*/ 843 w 916"/>
                  <a:gd name="T61" fmla="*/ 277 h 300"/>
                  <a:gd name="T62" fmla="*/ 768 w 916"/>
                  <a:gd name="T63" fmla="*/ 297 h 300"/>
                  <a:gd name="T64" fmla="*/ 699 w 916"/>
                  <a:gd name="T65" fmla="*/ 300 h 300"/>
                  <a:gd name="T66" fmla="*/ 632 w 916"/>
                  <a:gd name="T67" fmla="*/ 297 h 300"/>
                  <a:gd name="T68" fmla="*/ 557 w 916"/>
                  <a:gd name="T69" fmla="*/ 277 h 300"/>
                  <a:gd name="T70" fmla="*/ 500 w 916"/>
                  <a:gd name="T71" fmla="*/ 224 h 300"/>
                  <a:gd name="T72" fmla="*/ 485 w 916"/>
                  <a:gd name="T73" fmla="*/ 137 h 300"/>
                  <a:gd name="T74" fmla="*/ 432 w 916"/>
                  <a:gd name="T75" fmla="*/ 150 h 300"/>
                  <a:gd name="T76" fmla="*/ 405 w 916"/>
                  <a:gd name="T77" fmla="*/ 241 h 300"/>
                  <a:gd name="T78" fmla="*/ 342 w 916"/>
                  <a:gd name="T79" fmla="*/ 284 h 300"/>
                  <a:gd name="T80" fmla="*/ 266 w 916"/>
                  <a:gd name="T81" fmla="*/ 298 h 300"/>
                  <a:gd name="T82" fmla="*/ 201 w 916"/>
                  <a:gd name="T83" fmla="*/ 299 h 300"/>
                  <a:gd name="T84" fmla="*/ 129 w 916"/>
                  <a:gd name="T85" fmla="*/ 294 h 300"/>
                  <a:gd name="T86" fmla="*/ 57 w 916"/>
                  <a:gd name="T87" fmla="*/ 267 h 300"/>
                  <a:gd name="T88" fmla="*/ 7 w 916"/>
                  <a:gd name="T89" fmla="*/ 202 h 300"/>
                  <a:gd name="T90" fmla="*/ 7 w 916"/>
                  <a:gd name="T91" fmla="*/ 98 h 300"/>
                  <a:gd name="T92" fmla="*/ 57 w 916"/>
                  <a:gd name="T93" fmla="*/ 33 h 300"/>
                  <a:gd name="T94" fmla="*/ 129 w 916"/>
                  <a:gd name="T95" fmla="*/ 6 h 300"/>
                  <a:gd name="T96" fmla="*/ 201 w 916"/>
                  <a:gd name="T97" fmla="*/ 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16" h="300">
                    <a:moveTo>
                      <a:pt x="699" y="71"/>
                    </a:moveTo>
                    <a:lnTo>
                      <a:pt x="665" y="72"/>
                    </a:lnTo>
                    <a:lnTo>
                      <a:pt x="636" y="74"/>
                    </a:lnTo>
                    <a:lnTo>
                      <a:pt x="613" y="78"/>
                    </a:lnTo>
                    <a:lnTo>
                      <a:pt x="594" y="83"/>
                    </a:lnTo>
                    <a:lnTo>
                      <a:pt x="579" y="90"/>
                    </a:lnTo>
                    <a:lnTo>
                      <a:pt x="569" y="99"/>
                    </a:lnTo>
                    <a:lnTo>
                      <a:pt x="561" y="109"/>
                    </a:lnTo>
                    <a:lnTo>
                      <a:pt x="556" y="122"/>
                    </a:lnTo>
                    <a:lnTo>
                      <a:pt x="554" y="135"/>
                    </a:lnTo>
                    <a:lnTo>
                      <a:pt x="553" y="150"/>
                    </a:lnTo>
                    <a:lnTo>
                      <a:pt x="554" y="165"/>
                    </a:lnTo>
                    <a:lnTo>
                      <a:pt x="556" y="179"/>
                    </a:lnTo>
                    <a:lnTo>
                      <a:pt x="561" y="191"/>
                    </a:lnTo>
                    <a:lnTo>
                      <a:pt x="569" y="201"/>
                    </a:lnTo>
                    <a:lnTo>
                      <a:pt x="579" y="210"/>
                    </a:lnTo>
                    <a:lnTo>
                      <a:pt x="594" y="216"/>
                    </a:lnTo>
                    <a:lnTo>
                      <a:pt x="613" y="223"/>
                    </a:lnTo>
                    <a:lnTo>
                      <a:pt x="636" y="227"/>
                    </a:lnTo>
                    <a:lnTo>
                      <a:pt x="665" y="229"/>
                    </a:lnTo>
                    <a:lnTo>
                      <a:pt x="699" y="230"/>
                    </a:lnTo>
                    <a:lnTo>
                      <a:pt x="734" y="229"/>
                    </a:lnTo>
                    <a:lnTo>
                      <a:pt x="763" y="227"/>
                    </a:lnTo>
                    <a:lnTo>
                      <a:pt x="787" y="223"/>
                    </a:lnTo>
                    <a:lnTo>
                      <a:pt x="805" y="216"/>
                    </a:lnTo>
                    <a:lnTo>
                      <a:pt x="820" y="210"/>
                    </a:lnTo>
                    <a:lnTo>
                      <a:pt x="831" y="201"/>
                    </a:lnTo>
                    <a:lnTo>
                      <a:pt x="839" y="191"/>
                    </a:lnTo>
                    <a:lnTo>
                      <a:pt x="843" y="179"/>
                    </a:lnTo>
                    <a:lnTo>
                      <a:pt x="846" y="165"/>
                    </a:lnTo>
                    <a:lnTo>
                      <a:pt x="847" y="150"/>
                    </a:lnTo>
                    <a:lnTo>
                      <a:pt x="846" y="135"/>
                    </a:lnTo>
                    <a:lnTo>
                      <a:pt x="843" y="122"/>
                    </a:lnTo>
                    <a:lnTo>
                      <a:pt x="839" y="109"/>
                    </a:lnTo>
                    <a:lnTo>
                      <a:pt x="831" y="99"/>
                    </a:lnTo>
                    <a:lnTo>
                      <a:pt x="820" y="90"/>
                    </a:lnTo>
                    <a:lnTo>
                      <a:pt x="805" y="83"/>
                    </a:lnTo>
                    <a:lnTo>
                      <a:pt x="787" y="78"/>
                    </a:lnTo>
                    <a:lnTo>
                      <a:pt x="763" y="74"/>
                    </a:lnTo>
                    <a:lnTo>
                      <a:pt x="734" y="72"/>
                    </a:lnTo>
                    <a:lnTo>
                      <a:pt x="699" y="71"/>
                    </a:lnTo>
                    <a:close/>
                    <a:moveTo>
                      <a:pt x="216" y="71"/>
                    </a:moveTo>
                    <a:lnTo>
                      <a:pt x="182" y="72"/>
                    </a:lnTo>
                    <a:lnTo>
                      <a:pt x="153" y="74"/>
                    </a:lnTo>
                    <a:lnTo>
                      <a:pt x="130" y="78"/>
                    </a:lnTo>
                    <a:lnTo>
                      <a:pt x="111" y="83"/>
                    </a:lnTo>
                    <a:lnTo>
                      <a:pt x="96" y="90"/>
                    </a:lnTo>
                    <a:lnTo>
                      <a:pt x="85" y="99"/>
                    </a:lnTo>
                    <a:lnTo>
                      <a:pt x="78" y="109"/>
                    </a:lnTo>
                    <a:lnTo>
                      <a:pt x="73" y="122"/>
                    </a:lnTo>
                    <a:lnTo>
                      <a:pt x="70" y="135"/>
                    </a:lnTo>
                    <a:lnTo>
                      <a:pt x="70" y="150"/>
                    </a:lnTo>
                    <a:lnTo>
                      <a:pt x="70" y="165"/>
                    </a:lnTo>
                    <a:lnTo>
                      <a:pt x="73" y="179"/>
                    </a:lnTo>
                    <a:lnTo>
                      <a:pt x="78" y="191"/>
                    </a:lnTo>
                    <a:lnTo>
                      <a:pt x="85" y="201"/>
                    </a:lnTo>
                    <a:lnTo>
                      <a:pt x="96" y="210"/>
                    </a:lnTo>
                    <a:lnTo>
                      <a:pt x="111" y="216"/>
                    </a:lnTo>
                    <a:lnTo>
                      <a:pt x="130" y="223"/>
                    </a:lnTo>
                    <a:lnTo>
                      <a:pt x="153" y="227"/>
                    </a:lnTo>
                    <a:lnTo>
                      <a:pt x="182" y="229"/>
                    </a:lnTo>
                    <a:lnTo>
                      <a:pt x="216" y="230"/>
                    </a:lnTo>
                    <a:lnTo>
                      <a:pt x="250" y="229"/>
                    </a:lnTo>
                    <a:lnTo>
                      <a:pt x="280" y="227"/>
                    </a:lnTo>
                    <a:lnTo>
                      <a:pt x="304" y="223"/>
                    </a:lnTo>
                    <a:lnTo>
                      <a:pt x="322" y="216"/>
                    </a:lnTo>
                    <a:lnTo>
                      <a:pt x="337" y="210"/>
                    </a:lnTo>
                    <a:lnTo>
                      <a:pt x="348" y="201"/>
                    </a:lnTo>
                    <a:lnTo>
                      <a:pt x="355" y="191"/>
                    </a:lnTo>
                    <a:lnTo>
                      <a:pt x="360" y="179"/>
                    </a:lnTo>
                    <a:lnTo>
                      <a:pt x="363" y="165"/>
                    </a:lnTo>
                    <a:lnTo>
                      <a:pt x="363" y="150"/>
                    </a:lnTo>
                    <a:lnTo>
                      <a:pt x="363" y="135"/>
                    </a:lnTo>
                    <a:lnTo>
                      <a:pt x="360" y="122"/>
                    </a:lnTo>
                    <a:lnTo>
                      <a:pt x="355" y="109"/>
                    </a:lnTo>
                    <a:lnTo>
                      <a:pt x="348" y="99"/>
                    </a:lnTo>
                    <a:lnTo>
                      <a:pt x="337" y="90"/>
                    </a:lnTo>
                    <a:lnTo>
                      <a:pt x="322" y="83"/>
                    </a:lnTo>
                    <a:lnTo>
                      <a:pt x="304" y="78"/>
                    </a:lnTo>
                    <a:lnTo>
                      <a:pt x="280" y="74"/>
                    </a:lnTo>
                    <a:lnTo>
                      <a:pt x="250" y="72"/>
                    </a:lnTo>
                    <a:lnTo>
                      <a:pt x="216" y="71"/>
                    </a:lnTo>
                    <a:close/>
                    <a:moveTo>
                      <a:pt x="216" y="0"/>
                    </a:moveTo>
                    <a:lnTo>
                      <a:pt x="234" y="0"/>
                    </a:lnTo>
                    <a:lnTo>
                      <a:pt x="254" y="1"/>
                    </a:lnTo>
                    <a:lnTo>
                      <a:pt x="276" y="2"/>
                    </a:lnTo>
                    <a:lnTo>
                      <a:pt x="298" y="5"/>
                    </a:lnTo>
                    <a:lnTo>
                      <a:pt x="321" y="9"/>
                    </a:lnTo>
                    <a:lnTo>
                      <a:pt x="343" y="17"/>
                    </a:lnTo>
                    <a:lnTo>
                      <a:pt x="364" y="26"/>
                    </a:lnTo>
                    <a:lnTo>
                      <a:pt x="383" y="37"/>
                    </a:lnTo>
                    <a:lnTo>
                      <a:pt x="400" y="53"/>
                    </a:lnTo>
                    <a:lnTo>
                      <a:pt x="516" y="53"/>
                    </a:lnTo>
                    <a:lnTo>
                      <a:pt x="533" y="37"/>
                    </a:lnTo>
                    <a:lnTo>
                      <a:pt x="553" y="26"/>
                    </a:lnTo>
                    <a:lnTo>
                      <a:pt x="574" y="17"/>
                    </a:lnTo>
                    <a:lnTo>
                      <a:pt x="596" y="9"/>
                    </a:lnTo>
                    <a:lnTo>
                      <a:pt x="618" y="5"/>
                    </a:lnTo>
                    <a:lnTo>
                      <a:pt x="640" y="2"/>
                    </a:lnTo>
                    <a:lnTo>
                      <a:pt x="662" y="1"/>
                    </a:lnTo>
                    <a:lnTo>
                      <a:pt x="682" y="0"/>
                    </a:lnTo>
                    <a:lnTo>
                      <a:pt x="699" y="0"/>
                    </a:lnTo>
                    <a:lnTo>
                      <a:pt x="715" y="0"/>
                    </a:lnTo>
                    <a:lnTo>
                      <a:pt x="732" y="0"/>
                    </a:lnTo>
                    <a:lnTo>
                      <a:pt x="749" y="1"/>
                    </a:lnTo>
                    <a:lnTo>
                      <a:pt x="768" y="3"/>
                    </a:lnTo>
                    <a:lnTo>
                      <a:pt x="787" y="6"/>
                    </a:lnTo>
                    <a:lnTo>
                      <a:pt x="806" y="10"/>
                    </a:lnTo>
                    <a:lnTo>
                      <a:pt x="825" y="16"/>
                    </a:lnTo>
                    <a:lnTo>
                      <a:pt x="843" y="24"/>
                    </a:lnTo>
                    <a:lnTo>
                      <a:pt x="860" y="33"/>
                    </a:lnTo>
                    <a:lnTo>
                      <a:pt x="875" y="45"/>
                    </a:lnTo>
                    <a:lnTo>
                      <a:pt x="889" y="59"/>
                    </a:lnTo>
                    <a:lnTo>
                      <a:pt x="900" y="77"/>
                    </a:lnTo>
                    <a:lnTo>
                      <a:pt x="908" y="98"/>
                    </a:lnTo>
                    <a:lnTo>
                      <a:pt x="914" y="123"/>
                    </a:lnTo>
                    <a:lnTo>
                      <a:pt x="916" y="150"/>
                    </a:lnTo>
                    <a:lnTo>
                      <a:pt x="914" y="178"/>
                    </a:lnTo>
                    <a:lnTo>
                      <a:pt x="908" y="202"/>
                    </a:lnTo>
                    <a:lnTo>
                      <a:pt x="900" y="223"/>
                    </a:lnTo>
                    <a:lnTo>
                      <a:pt x="889" y="241"/>
                    </a:lnTo>
                    <a:lnTo>
                      <a:pt x="875" y="255"/>
                    </a:lnTo>
                    <a:lnTo>
                      <a:pt x="860" y="267"/>
                    </a:lnTo>
                    <a:lnTo>
                      <a:pt x="843" y="277"/>
                    </a:lnTo>
                    <a:lnTo>
                      <a:pt x="825" y="285"/>
                    </a:lnTo>
                    <a:lnTo>
                      <a:pt x="806" y="290"/>
                    </a:lnTo>
                    <a:lnTo>
                      <a:pt x="787" y="294"/>
                    </a:lnTo>
                    <a:lnTo>
                      <a:pt x="768" y="297"/>
                    </a:lnTo>
                    <a:lnTo>
                      <a:pt x="749" y="298"/>
                    </a:lnTo>
                    <a:lnTo>
                      <a:pt x="732" y="299"/>
                    </a:lnTo>
                    <a:lnTo>
                      <a:pt x="715" y="299"/>
                    </a:lnTo>
                    <a:lnTo>
                      <a:pt x="699" y="300"/>
                    </a:lnTo>
                    <a:lnTo>
                      <a:pt x="685" y="299"/>
                    </a:lnTo>
                    <a:lnTo>
                      <a:pt x="668" y="299"/>
                    </a:lnTo>
                    <a:lnTo>
                      <a:pt x="650" y="298"/>
                    </a:lnTo>
                    <a:lnTo>
                      <a:pt x="632" y="297"/>
                    </a:lnTo>
                    <a:lnTo>
                      <a:pt x="613" y="294"/>
                    </a:lnTo>
                    <a:lnTo>
                      <a:pt x="593" y="290"/>
                    </a:lnTo>
                    <a:lnTo>
                      <a:pt x="575" y="285"/>
                    </a:lnTo>
                    <a:lnTo>
                      <a:pt x="557" y="277"/>
                    </a:lnTo>
                    <a:lnTo>
                      <a:pt x="540" y="267"/>
                    </a:lnTo>
                    <a:lnTo>
                      <a:pt x="524" y="255"/>
                    </a:lnTo>
                    <a:lnTo>
                      <a:pt x="511" y="241"/>
                    </a:lnTo>
                    <a:lnTo>
                      <a:pt x="500" y="224"/>
                    </a:lnTo>
                    <a:lnTo>
                      <a:pt x="491" y="202"/>
                    </a:lnTo>
                    <a:lnTo>
                      <a:pt x="486" y="179"/>
                    </a:lnTo>
                    <a:lnTo>
                      <a:pt x="484" y="150"/>
                    </a:lnTo>
                    <a:lnTo>
                      <a:pt x="485" y="137"/>
                    </a:lnTo>
                    <a:lnTo>
                      <a:pt x="486" y="125"/>
                    </a:lnTo>
                    <a:lnTo>
                      <a:pt x="430" y="125"/>
                    </a:lnTo>
                    <a:lnTo>
                      <a:pt x="432" y="137"/>
                    </a:lnTo>
                    <a:lnTo>
                      <a:pt x="432" y="150"/>
                    </a:lnTo>
                    <a:lnTo>
                      <a:pt x="430" y="179"/>
                    </a:lnTo>
                    <a:lnTo>
                      <a:pt x="425" y="202"/>
                    </a:lnTo>
                    <a:lnTo>
                      <a:pt x="416" y="224"/>
                    </a:lnTo>
                    <a:lnTo>
                      <a:pt x="405" y="241"/>
                    </a:lnTo>
                    <a:lnTo>
                      <a:pt x="392" y="255"/>
                    </a:lnTo>
                    <a:lnTo>
                      <a:pt x="377" y="267"/>
                    </a:lnTo>
                    <a:lnTo>
                      <a:pt x="360" y="277"/>
                    </a:lnTo>
                    <a:lnTo>
                      <a:pt x="342" y="284"/>
                    </a:lnTo>
                    <a:lnTo>
                      <a:pt x="323" y="290"/>
                    </a:lnTo>
                    <a:lnTo>
                      <a:pt x="304" y="294"/>
                    </a:lnTo>
                    <a:lnTo>
                      <a:pt x="285" y="296"/>
                    </a:lnTo>
                    <a:lnTo>
                      <a:pt x="266" y="298"/>
                    </a:lnTo>
                    <a:lnTo>
                      <a:pt x="248" y="299"/>
                    </a:lnTo>
                    <a:lnTo>
                      <a:pt x="231" y="299"/>
                    </a:lnTo>
                    <a:lnTo>
                      <a:pt x="216" y="299"/>
                    </a:lnTo>
                    <a:lnTo>
                      <a:pt x="201" y="299"/>
                    </a:lnTo>
                    <a:lnTo>
                      <a:pt x="185" y="299"/>
                    </a:lnTo>
                    <a:lnTo>
                      <a:pt x="167" y="298"/>
                    </a:lnTo>
                    <a:lnTo>
                      <a:pt x="148" y="296"/>
                    </a:lnTo>
                    <a:lnTo>
                      <a:pt x="129" y="294"/>
                    </a:lnTo>
                    <a:lnTo>
                      <a:pt x="110" y="290"/>
                    </a:lnTo>
                    <a:lnTo>
                      <a:pt x="91" y="284"/>
                    </a:lnTo>
                    <a:lnTo>
                      <a:pt x="73" y="277"/>
                    </a:lnTo>
                    <a:lnTo>
                      <a:pt x="57" y="267"/>
                    </a:lnTo>
                    <a:lnTo>
                      <a:pt x="41" y="255"/>
                    </a:lnTo>
                    <a:lnTo>
                      <a:pt x="27" y="240"/>
                    </a:lnTo>
                    <a:lnTo>
                      <a:pt x="16" y="223"/>
                    </a:lnTo>
                    <a:lnTo>
                      <a:pt x="7" y="202"/>
                    </a:lnTo>
                    <a:lnTo>
                      <a:pt x="2" y="178"/>
                    </a:lnTo>
                    <a:lnTo>
                      <a:pt x="0" y="150"/>
                    </a:lnTo>
                    <a:lnTo>
                      <a:pt x="2" y="122"/>
                    </a:lnTo>
                    <a:lnTo>
                      <a:pt x="7" y="98"/>
                    </a:lnTo>
                    <a:lnTo>
                      <a:pt x="16" y="77"/>
                    </a:lnTo>
                    <a:lnTo>
                      <a:pt x="27" y="59"/>
                    </a:lnTo>
                    <a:lnTo>
                      <a:pt x="41" y="45"/>
                    </a:lnTo>
                    <a:lnTo>
                      <a:pt x="57" y="33"/>
                    </a:lnTo>
                    <a:lnTo>
                      <a:pt x="73" y="23"/>
                    </a:lnTo>
                    <a:lnTo>
                      <a:pt x="91" y="16"/>
                    </a:lnTo>
                    <a:lnTo>
                      <a:pt x="110" y="10"/>
                    </a:lnTo>
                    <a:lnTo>
                      <a:pt x="129" y="6"/>
                    </a:lnTo>
                    <a:lnTo>
                      <a:pt x="148" y="3"/>
                    </a:lnTo>
                    <a:lnTo>
                      <a:pt x="167" y="1"/>
                    </a:lnTo>
                    <a:lnTo>
                      <a:pt x="185" y="0"/>
                    </a:lnTo>
                    <a:lnTo>
                      <a:pt x="201" y="0"/>
                    </a:lnTo>
                    <a:lnTo>
                      <a:pt x="2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81" name="Freeform 24"/>
              <p:cNvSpPr>
                <a:spLocks noEditPoints="1"/>
              </p:cNvSpPr>
              <p:nvPr/>
            </p:nvSpPr>
            <p:spPr bwMode="auto">
              <a:xfrm>
                <a:off x="2597" y="4335"/>
                <a:ext cx="217" cy="124"/>
              </a:xfrm>
              <a:custGeom>
                <a:avLst/>
                <a:gdLst>
                  <a:gd name="T0" fmla="*/ 1796 w 2393"/>
                  <a:gd name="T1" fmla="*/ 704 h 1360"/>
                  <a:gd name="T2" fmla="*/ 1761 w 2393"/>
                  <a:gd name="T3" fmla="*/ 720 h 1360"/>
                  <a:gd name="T4" fmla="*/ 1590 w 2393"/>
                  <a:gd name="T5" fmla="*/ 904 h 1360"/>
                  <a:gd name="T6" fmla="*/ 1882 w 2393"/>
                  <a:gd name="T7" fmla="*/ 733 h 1360"/>
                  <a:gd name="T8" fmla="*/ 1851 w 2393"/>
                  <a:gd name="T9" fmla="*/ 709 h 1360"/>
                  <a:gd name="T10" fmla="*/ 1814 w 2393"/>
                  <a:gd name="T11" fmla="*/ 702 h 1360"/>
                  <a:gd name="T12" fmla="*/ 1831 w 2393"/>
                  <a:gd name="T13" fmla="*/ 20 h 1360"/>
                  <a:gd name="T14" fmla="*/ 1950 w 2393"/>
                  <a:gd name="T15" fmla="*/ 61 h 1360"/>
                  <a:gd name="T16" fmla="*/ 2057 w 2393"/>
                  <a:gd name="T17" fmla="*/ 121 h 1360"/>
                  <a:gd name="T18" fmla="*/ 2154 w 2393"/>
                  <a:gd name="T19" fmla="*/ 196 h 1360"/>
                  <a:gd name="T20" fmla="*/ 2235 w 2393"/>
                  <a:gd name="T21" fmla="*/ 286 h 1360"/>
                  <a:gd name="T22" fmla="*/ 2301 w 2393"/>
                  <a:gd name="T23" fmla="*/ 388 h 1360"/>
                  <a:gd name="T24" fmla="*/ 2352 w 2393"/>
                  <a:gd name="T25" fmla="*/ 501 h 1360"/>
                  <a:gd name="T26" fmla="*/ 2382 w 2393"/>
                  <a:gd name="T27" fmla="*/ 622 h 1360"/>
                  <a:gd name="T28" fmla="*/ 2393 w 2393"/>
                  <a:gd name="T29" fmla="*/ 748 h 1360"/>
                  <a:gd name="T30" fmla="*/ 2390 w 2393"/>
                  <a:gd name="T31" fmla="*/ 1230 h 1360"/>
                  <a:gd name="T32" fmla="*/ 2370 w 2393"/>
                  <a:gd name="T33" fmla="*/ 1282 h 1360"/>
                  <a:gd name="T34" fmla="*/ 2335 w 2393"/>
                  <a:gd name="T35" fmla="*/ 1324 h 1360"/>
                  <a:gd name="T36" fmla="*/ 2286 w 2393"/>
                  <a:gd name="T37" fmla="*/ 1351 h 1360"/>
                  <a:gd name="T38" fmla="*/ 2230 w 2393"/>
                  <a:gd name="T39" fmla="*/ 1360 h 1360"/>
                  <a:gd name="T40" fmla="*/ 129 w 2393"/>
                  <a:gd name="T41" fmla="*/ 1358 h 1360"/>
                  <a:gd name="T42" fmla="*/ 77 w 2393"/>
                  <a:gd name="T43" fmla="*/ 1339 h 1360"/>
                  <a:gd name="T44" fmla="*/ 36 w 2393"/>
                  <a:gd name="T45" fmla="*/ 1304 h 1360"/>
                  <a:gd name="T46" fmla="*/ 10 w 2393"/>
                  <a:gd name="T47" fmla="*/ 1256 h 1360"/>
                  <a:gd name="T48" fmla="*/ 0 w 2393"/>
                  <a:gd name="T49" fmla="*/ 1200 h 1360"/>
                  <a:gd name="T50" fmla="*/ 3 w 2393"/>
                  <a:gd name="T51" fmla="*/ 684 h 1360"/>
                  <a:gd name="T52" fmla="*/ 23 w 2393"/>
                  <a:gd name="T53" fmla="*/ 561 h 1360"/>
                  <a:gd name="T54" fmla="*/ 63 w 2393"/>
                  <a:gd name="T55" fmla="*/ 443 h 1360"/>
                  <a:gd name="T56" fmla="*/ 122 w 2393"/>
                  <a:gd name="T57" fmla="*/ 336 h 1360"/>
                  <a:gd name="T58" fmla="*/ 195 w 2393"/>
                  <a:gd name="T59" fmla="*/ 240 h 1360"/>
                  <a:gd name="T60" fmla="*/ 283 w 2393"/>
                  <a:gd name="T61" fmla="*/ 157 h 1360"/>
                  <a:gd name="T62" fmla="*/ 385 w 2393"/>
                  <a:gd name="T63" fmla="*/ 89 h 1360"/>
                  <a:gd name="T64" fmla="*/ 498 w 2393"/>
                  <a:gd name="T65" fmla="*/ 38 h 1360"/>
                  <a:gd name="T66" fmla="*/ 640 w 2393"/>
                  <a:gd name="T67" fmla="*/ 0 h 1360"/>
                  <a:gd name="T68" fmla="*/ 1748 w 2393"/>
                  <a:gd name="T69" fmla="*/ 0 h 1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393" h="1360">
                    <a:moveTo>
                      <a:pt x="1814" y="702"/>
                    </a:moveTo>
                    <a:lnTo>
                      <a:pt x="1796" y="704"/>
                    </a:lnTo>
                    <a:lnTo>
                      <a:pt x="1778" y="709"/>
                    </a:lnTo>
                    <a:lnTo>
                      <a:pt x="1761" y="720"/>
                    </a:lnTo>
                    <a:lnTo>
                      <a:pt x="1746" y="733"/>
                    </a:lnTo>
                    <a:lnTo>
                      <a:pt x="1590" y="904"/>
                    </a:lnTo>
                    <a:lnTo>
                      <a:pt x="2038" y="904"/>
                    </a:lnTo>
                    <a:lnTo>
                      <a:pt x="1882" y="733"/>
                    </a:lnTo>
                    <a:lnTo>
                      <a:pt x="1867" y="719"/>
                    </a:lnTo>
                    <a:lnTo>
                      <a:pt x="1851" y="709"/>
                    </a:lnTo>
                    <a:lnTo>
                      <a:pt x="1833" y="703"/>
                    </a:lnTo>
                    <a:lnTo>
                      <a:pt x="1814" y="702"/>
                    </a:lnTo>
                    <a:close/>
                    <a:moveTo>
                      <a:pt x="1748" y="0"/>
                    </a:moveTo>
                    <a:lnTo>
                      <a:pt x="1831" y="20"/>
                    </a:lnTo>
                    <a:lnTo>
                      <a:pt x="1892" y="38"/>
                    </a:lnTo>
                    <a:lnTo>
                      <a:pt x="1950" y="61"/>
                    </a:lnTo>
                    <a:lnTo>
                      <a:pt x="2005" y="88"/>
                    </a:lnTo>
                    <a:lnTo>
                      <a:pt x="2057" y="121"/>
                    </a:lnTo>
                    <a:lnTo>
                      <a:pt x="2107" y="157"/>
                    </a:lnTo>
                    <a:lnTo>
                      <a:pt x="2154" y="196"/>
                    </a:lnTo>
                    <a:lnTo>
                      <a:pt x="2196" y="239"/>
                    </a:lnTo>
                    <a:lnTo>
                      <a:pt x="2235" y="286"/>
                    </a:lnTo>
                    <a:lnTo>
                      <a:pt x="2270" y="336"/>
                    </a:lnTo>
                    <a:lnTo>
                      <a:pt x="2301" y="388"/>
                    </a:lnTo>
                    <a:lnTo>
                      <a:pt x="2328" y="443"/>
                    </a:lnTo>
                    <a:lnTo>
                      <a:pt x="2352" y="501"/>
                    </a:lnTo>
                    <a:lnTo>
                      <a:pt x="2369" y="561"/>
                    </a:lnTo>
                    <a:lnTo>
                      <a:pt x="2382" y="622"/>
                    </a:lnTo>
                    <a:lnTo>
                      <a:pt x="2390" y="684"/>
                    </a:lnTo>
                    <a:lnTo>
                      <a:pt x="2393" y="748"/>
                    </a:lnTo>
                    <a:lnTo>
                      <a:pt x="2393" y="1200"/>
                    </a:lnTo>
                    <a:lnTo>
                      <a:pt x="2390" y="1230"/>
                    </a:lnTo>
                    <a:lnTo>
                      <a:pt x="2383" y="1256"/>
                    </a:lnTo>
                    <a:lnTo>
                      <a:pt x="2370" y="1282"/>
                    </a:lnTo>
                    <a:lnTo>
                      <a:pt x="2354" y="1304"/>
                    </a:lnTo>
                    <a:lnTo>
                      <a:pt x="2335" y="1324"/>
                    </a:lnTo>
                    <a:lnTo>
                      <a:pt x="2311" y="1339"/>
                    </a:lnTo>
                    <a:lnTo>
                      <a:pt x="2286" y="1351"/>
                    </a:lnTo>
                    <a:lnTo>
                      <a:pt x="2259" y="1358"/>
                    </a:lnTo>
                    <a:lnTo>
                      <a:pt x="2230" y="1360"/>
                    </a:lnTo>
                    <a:lnTo>
                      <a:pt x="157" y="1360"/>
                    </a:lnTo>
                    <a:lnTo>
                      <a:pt x="129" y="1358"/>
                    </a:lnTo>
                    <a:lnTo>
                      <a:pt x="101" y="1351"/>
                    </a:lnTo>
                    <a:lnTo>
                      <a:pt x="77" y="1339"/>
                    </a:lnTo>
                    <a:lnTo>
                      <a:pt x="55" y="1324"/>
                    </a:lnTo>
                    <a:lnTo>
                      <a:pt x="36" y="1304"/>
                    </a:lnTo>
                    <a:lnTo>
                      <a:pt x="21" y="1282"/>
                    </a:lnTo>
                    <a:lnTo>
                      <a:pt x="10" y="1256"/>
                    </a:lnTo>
                    <a:lnTo>
                      <a:pt x="3" y="1230"/>
                    </a:lnTo>
                    <a:lnTo>
                      <a:pt x="0" y="1200"/>
                    </a:lnTo>
                    <a:lnTo>
                      <a:pt x="0" y="748"/>
                    </a:lnTo>
                    <a:lnTo>
                      <a:pt x="3" y="684"/>
                    </a:lnTo>
                    <a:lnTo>
                      <a:pt x="11" y="622"/>
                    </a:lnTo>
                    <a:lnTo>
                      <a:pt x="23" y="561"/>
                    </a:lnTo>
                    <a:lnTo>
                      <a:pt x="41" y="501"/>
                    </a:lnTo>
                    <a:lnTo>
                      <a:pt x="63" y="443"/>
                    </a:lnTo>
                    <a:lnTo>
                      <a:pt x="90" y="389"/>
                    </a:lnTo>
                    <a:lnTo>
                      <a:pt x="122" y="336"/>
                    </a:lnTo>
                    <a:lnTo>
                      <a:pt x="156" y="286"/>
                    </a:lnTo>
                    <a:lnTo>
                      <a:pt x="195" y="240"/>
                    </a:lnTo>
                    <a:lnTo>
                      <a:pt x="237" y="196"/>
                    </a:lnTo>
                    <a:lnTo>
                      <a:pt x="283" y="157"/>
                    </a:lnTo>
                    <a:lnTo>
                      <a:pt x="332" y="121"/>
                    </a:lnTo>
                    <a:lnTo>
                      <a:pt x="385" y="89"/>
                    </a:lnTo>
                    <a:lnTo>
                      <a:pt x="440" y="62"/>
                    </a:lnTo>
                    <a:lnTo>
                      <a:pt x="498" y="38"/>
                    </a:lnTo>
                    <a:lnTo>
                      <a:pt x="559" y="20"/>
                    </a:lnTo>
                    <a:lnTo>
                      <a:pt x="640" y="0"/>
                    </a:lnTo>
                    <a:lnTo>
                      <a:pt x="1193" y="1280"/>
                    </a:lnTo>
                    <a:lnTo>
                      <a:pt x="174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82" name="Freeform 25"/>
              <p:cNvSpPr>
                <a:spLocks/>
              </p:cNvSpPr>
              <p:nvPr/>
            </p:nvSpPr>
            <p:spPr bwMode="auto">
              <a:xfrm>
                <a:off x="2689" y="4347"/>
                <a:ext cx="34" cy="83"/>
              </a:xfrm>
              <a:custGeom>
                <a:avLst/>
                <a:gdLst>
                  <a:gd name="T0" fmla="*/ 135 w 373"/>
                  <a:gd name="T1" fmla="*/ 0 h 915"/>
                  <a:gd name="T2" fmla="*/ 237 w 373"/>
                  <a:gd name="T3" fmla="*/ 0 h 915"/>
                  <a:gd name="T4" fmla="*/ 258 w 373"/>
                  <a:gd name="T5" fmla="*/ 2 h 915"/>
                  <a:gd name="T6" fmla="*/ 278 w 373"/>
                  <a:gd name="T7" fmla="*/ 9 h 915"/>
                  <a:gd name="T8" fmla="*/ 295 w 373"/>
                  <a:gd name="T9" fmla="*/ 21 h 915"/>
                  <a:gd name="T10" fmla="*/ 310 w 373"/>
                  <a:gd name="T11" fmla="*/ 36 h 915"/>
                  <a:gd name="T12" fmla="*/ 321 w 373"/>
                  <a:gd name="T13" fmla="*/ 53 h 915"/>
                  <a:gd name="T14" fmla="*/ 328 w 373"/>
                  <a:gd name="T15" fmla="*/ 74 h 915"/>
                  <a:gd name="T16" fmla="*/ 366 w 373"/>
                  <a:gd name="T17" fmla="*/ 234 h 915"/>
                  <a:gd name="T18" fmla="*/ 368 w 373"/>
                  <a:gd name="T19" fmla="*/ 257 h 915"/>
                  <a:gd name="T20" fmla="*/ 365 w 373"/>
                  <a:gd name="T21" fmla="*/ 281 h 915"/>
                  <a:gd name="T22" fmla="*/ 357 w 373"/>
                  <a:gd name="T23" fmla="*/ 301 h 915"/>
                  <a:gd name="T24" fmla="*/ 345 w 373"/>
                  <a:gd name="T25" fmla="*/ 319 h 915"/>
                  <a:gd name="T26" fmla="*/ 329 w 373"/>
                  <a:gd name="T27" fmla="*/ 334 h 915"/>
                  <a:gd name="T28" fmla="*/ 309 w 373"/>
                  <a:gd name="T29" fmla="*/ 345 h 915"/>
                  <a:gd name="T30" fmla="*/ 287 w 373"/>
                  <a:gd name="T31" fmla="*/ 351 h 915"/>
                  <a:gd name="T32" fmla="*/ 373 w 373"/>
                  <a:gd name="T33" fmla="*/ 438 h 915"/>
                  <a:gd name="T34" fmla="*/ 187 w 373"/>
                  <a:gd name="T35" fmla="*/ 915 h 915"/>
                  <a:gd name="T36" fmla="*/ 0 w 373"/>
                  <a:gd name="T37" fmla="*/ 438 h 915"/>
                  <a:gd name="T38" fmla="*/ 85 w 373"/>
                  <a:gd name="T39" fmla="*/ 351 h 915"/>
                  <a:gd name="T40" fmla="*/ 63 w 373"/>
                  <a:gd name="T41" fmla="*/ 345 h 915"/>
                  <a:gd name="T42" fmla="*/ 44 w 373"/>
                  <a:gd name="T43" fmla="*/ 334 h 915"/>
                  <a:gd name="T44" fmla="*/ 27 w 373"/>
                  <a:gd name="T45" fmla="*/ 319 h 915"/>
                  <a:gd name="T46" fmla="*/ 15 w 373"/>
                  <a:gd name="T47" fmla="*/ 301 h 915"/>
                  <a:gd name="T48" fmla="*/ 7 w 373"/>
                  <a:gd name="T49" fmla="*/ 281 h 915"/>
                  <a:gd name="T50" fmla="*/ 4 w 373"/>
                  <a:gd name="T51" fmla="*/ 257 h 915"/>
                  <a:gd name="T52" fmla="*/ 6 w 373"/>
                  <a:gd name="T53" fmla="*/ 234 h 915"/>
                  <a:gd name="T54" fmla="*/ 44 w 373"/>
                  <a:gd name="T55" fmla="*/ 74 h 915"/>
                  <a:gd name="T56" fmla="*/ 52 w 373"/>
                  <a:gd name="T57" fmla="*/ 53 h 915"/>
                  <a:gd name="T58" fmla="*/ 63 w 373"/>
                  <a:gd name="T59" fmla="*/ 36 h 915"/>
                  <a:gd name="T60" fmla="*/ 77 w 373"/>
                  <a:gd name="T61" fmla="*/ 21 h 915"/>
                  <a:gd name="T62" fmla="*/ 95 w 373"/>
                  <a:gd name="T63" fmla="*/ 9 h 915"/>
                  <a:gd name="T64" fmla="*/ 114 w 373"/>
                  <a:gd name="T65" fmla="*/ 2 h 915"/>
                  <a:gd name="T66" fmla="*/ 135 w 373"/>
                  <a:gd name="T67" fmla="*/ 0 h 9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73" h="915">
                    <a:moveTo>
                      <a:pt x="135" y="0"/>
                    </a:moveTo>
                    <a:lnTo>
                      <a:pt x="237" y="0"/>
                    </a:lnTo>
                    <a:lnTo>
                      <a:pt x="258" y="2"/>
                    </a:lnTo>
                    <a:lnTo>
                      <a:pt x="278" y="9"/>
                    </a:lnTo>
                    <a:lnTo>
                      <a:pt x="295" y="21"/>
                    </a:lnTo>
                    <a:lnTo>
                      <a:pt x="310" y="36"/>
                    </a:lnTo>
                    <a:lnTo>
                      <a:pt x="321" y="53"/>
                    </a:lnTo>
                    <a:lnTo>
                      <a:pt x="328" y="74"/>
                    </a:lnTo>
                    <a:lnTo>
                      <a:pt x="366" y="234"/>
                    </a:lnTo>
                    <a:lnTo>
                      <a:pt x="368" y="257"/>
                    </a:lnTo>
                    <a:lnTo>
                      <a:pt x="365" y="281"/>
                    </a:lnTo>
                    <a:lnTo>
                      <a:pt x="357" y="301"/>
                    </a:lnTo>
                    <a:lnTo>
                      <a:pt x="345" y="319"/>
                    </a:lnTo>
                    <a:lnTo>
                      <a:pt x="329" y="334"/>
                    </a:lnTo>
                    <a:lnTo>
                      <a:pt x="309" y="345"/>
                    </a:lnTo>
                    <a:lnTo>
                      <a:pt x="287" y="351"/>
                    </a:lnTo>
                    <a:lnTo>
                      <a:pt x="373" y="438"/>
                    </a:lnTo>
                    <a:lnTo>
                      <a:pt x="187" y="915"/>
                    </a:lnTo>
                    <a:lnTo>
                      <a:pt x="0" y="438"/>
                    </a:lnTo>
                    <a:lnTo>
                      <a:pt x="85" y="351"/>
                    </a:lnTo>
                    <a:lnTo>
                      <a:pt x="63" y="345"/>
                    </a:lnTo>
                    <a:lnTo>
                      <a:pt x="44" y="334"/>
                    </a:lnTo>
                    <a:lnTo>
                      <a:pt x="27" y="319"/>
                    </a:lnTo>
                    <a:lnTo>
                      <a:pt x="15" y="301"/>
                    </a:lnTo>
                    <a:lnTo>
                      <a:pt x="7" y="281"/>
                    </a:lnTo>
                    <a:lnTo>
                      <a:pt x="4" y="257"/>
                    </a:lnTo>
                    <a:lnTo>
                      <a:pt x="6" y="234"/>
                    </a:lnTo>
                    <a:lnTo>
                      <a:pt x="44" y="74"/>
                    </a:lnTo>
                    <a:lnTo>
                      <a:pt x="52" y="53"/>
                    </a:lnTo>
                    <a:lnTo>
                      <a:pt x="63" y="36"/>
                    </a:lnTo>
                    <a:lnTo>
                      <a:pt x="77" y="21"/>
                    </a:lnTo>
                    <a:lnTo>
                      <a:pt x="95" y="9"/>
                    </a:lnTo>
                    <a:lnTo>
                      <a:pt x="114" y="2"/>
                    </a:lnTo>
                    <a:lnTo>
                      <a:pt x="13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71" name="Group 16"/>
            <p:cNvGrpSpPr>
              <a:grpSpLocks noChangeAspect="1"/>
            </p:cNvGrpSpPr>
            <p:nvPr/>
          </p:nvGrpSpPr>
          <p:grpSpPr bwMode="auto">
            <a:xfrm>
              <a:off x="596845" y="5823027"/>
              <a:ext cx="162480" cy="186754"/>
              <a:chOff x="1039" y="1681"/>
              <a:chExt cx="1071" cy="1231"/>
            </a:xfrm>
            <a:solidFill>
              <a:schemeClr val="bg1">
                <a:lumMod val="85000"/>
              </a:schemeClr>
            </a:solidFill>
          </p:grpSpPr>
          <p:sp>
            <p:nvSpPr>
              <p:cNvPr id="75" name="Freeform 17"/>
              <p:cNvSpPr>
                <a:spLocks noEditPoints="1"/>
              </p:cNvSpPr>
              <p:nvPr/>
            </p:nvSpPr>
            <p:spPr bwMode="auto">
              <a:xfrm>
                <a:off x="1039" y="1681"/>
                <a:ext cx="1071" cy="1099"/>
              </a:xfrm>
              <a:custGeom>
                <a:avLst/>
                <a:gdLst>
                  <a:gd name="T0" fmla="*/ 3169 w 3212"/>
                  <a:gd name="T1" fmla="*/ 566 h 3298"/>
                  <a:gd name="T2" fmla="*/ 3035 w 3212"/>
                  <a:gd name="T3" fmla="*/ 475 h 3298"/>
                  <a:gd name="T4" fmla="*/ 2711 w 3212"/>
                  <a:gd name="T5" fmla="*/ 199 h 3298"/>
                  <a:gd name="T6" fmla="*/ 2384 w 3212"/>
                  <a:gd name="T7" fmla="*/ 19 h 3298"/>
                  <a:gd name="T8" fmla="*/ 2347 w 3212"/>
                  <a:gd name="T9" fmla="*/ 4 h 3298"/>
                  <a:gd name="T10" fmla="*/ 2278 w 3212"/>
                  <a:gd name="T11" fmla="*/ 47 h 3298"/>
                  <a:gd name="T12" fmla="*/ 2171 w 3212"/>
                  <a:gd name="T13" fmla="*/ 190 h 3298"/>
                  <a:gd name="T14" fmla="*/ 1698 w 3212"/>
                  <a:gd name="T15" fmla="*/ 610 h 3298"/>
                  <a:gd name="T16" fmla="*/ 716 w 3212"/>
                  <a:gd name="T17" fmla="*/ 1337 h 3298"/>
                  <a:gd name="T18" fmla="*/ 296 w 3212"/>
                  <a:gd name="T19" fmla="*/ 1713 h 3298"/>
                  <a:gd name="T20" fmla="*/ 59 w 3212"/>
                  <a:gd name="T21" fmla="*/ 2061 h 3298"/>
                  <a:gd name="T22" fmla="*/ 0 w 3212"/>
                  <a:gd name="T23" fmla="*/ 2479 h 3298"/>
                  <a:gd name="T24" fmla="*/ 29 w 3212"/>
                  <a:gd name="T25" fmla="*/ 2758 h 3298"/>
                  <a:gd name="T26" fmla="*/ 183 w 3212"/>
                  <a:gd name="T27" fmla="*/ 2915 h 3298"/>
                  <a:gd name="T28" fmla="*/ 615 w 3212"/>
                  <a:gd name="T29" fmla="*/ 3255 h 3298"/>
                  <a:gd name="T30" fmla="*/ 886 w 3212"/>
                  <a:gd name="T31" fmla="*/ 3291 h 3298"/>
                  <a:gd name="T32" fmla="*/ 1138 w 3212"/>
                  <a:gd name="T33" fmla="*/ 3171 h 3298"/>
                  <a:gd name="T34" fmla="*/ 1808 w 3212"/>
                  <a:gd name="T35" fmla="*/ 2600 h 3298"/>
                  <a:gd name="T36" fmla="*/ 2812 w 3212"/>
                  <a:gd name="T37" fmla="*/ 1724 h 3298"/>
                  <a:gd name="T38" fmla="*/ 3103 w 3212"/>
                  <a:gd name="T39" fmla="*/ 1438 h 3298"/>
                  <a:gd name="T40" fmla="*/ 3146 w 3212"/>
                  <a:gd name="T41" fmla="*/ 1401 h 3298"/>
                  <a:gd name="T42" fmla="*/ 3193 w 3212"/>
                  <a:gd name="T43" fmla="*/ 1183 h 3298"/>
                  <a:gd name="T44" fmla="*/ 3208 w 3212"/>
                  <a:gd name="T45" fmla="*/ 620 h 3298"/>
                  <a:gd name="T46" fmla="*/ 1001 w 3212"/>
                  <a:gd name="T47" fmla="*/ 3114 h 3298"/>
                  <a:gd name="T48" fmla="*/ 881 w 3212"/>
                  <a:gd name="T49" fmla="*/ 3066 h 3298"/>
                  <a:gd name="T50" fmla="*/ 844 w 3212"/>
                  <a:gd name="T51" fmla="*/ 2610 h 3298"/>
                  <a:gd name="T52" fmla="*/ 840 w 3212"/>
                  <a:gd name="T53" fmla="*/ 2398 h 3298"/>
                  <a:gd name="T54" fmla="*/ 401 w 3212"/>
                  <a:gd name="T55" fmla="*/ 2082 h 3298"/>
                  <a:gd name="T56" fmla="*/ 241 w 3212"/>
                  <a:gd name="T57" fmla="*/ 1969 h 3298"/>
                  <a:gd name="T58" fmla="*/ 752 w 3212"/>
                  <a:gd name="T59" fmla="*/ 2141 h 3298"/>
                  <a:gd name="T60" fmla="*/ 1034 w 3212"/>
                  <a:gd name="T61" fmla="*/ 2354 h 3298"/>
                  <a:gd name="T62" fmla="*/ 1418 w 3212"/>
                  <a:gd name="T63" fmla="*/ 2074 h 3298"/>
                  <a:gd name="T64" fmla="*/ 1624 w 3212"/>
                  <a:gd name="T65" fmla="*/ 1847 h 3298"/>
                  <a:gd name="T66" fmla="*/ 1420 w 3212"/>
                  <a:gd name="T67" fmla="*/ 1596 h 3298"/>
                  <a:gd name="T68" fmla="*/ 1082 w 3212"/>
                  <a:gd name="T69" fmla="*/ 1248 h 3298"/>
                  <a:gd name="T70" fmla="*/ 1614 w 3212"/>
                  <a:gd name="T71" fmla="*/ 825 h 3298"/>
                  <a:gd name="T72" fmla="*/ 2194 w 3212"/>
                  <a:gd name="T73" fmla="*/ 338 h 3298"/>
                  <a:gd name="T74" fmla="*/ 2374 w 3212"/>
                  <a:gd name="T75" fmla="*/ 118 h 3298"/>
                  <a:gd name="T76" fmla="*/ 2661 w 3212"/>
                  <a:gd name="T77" fmla="*/ 304 h 3298"/>
                  <a:gd name="T78" fmla="*/ 2993 w 3212"/>
                  <a:gd name="T79" fmla="*/ 603 h 3298"/>
                  <a:gd name="T80" fmla="*/ 2474 w 3212"/>
                  <a:gd name="T81" fmla="*/ 1257 h 3298"/>
                  <a:gd name="T82" fmla="*/ 1732 w 3212"/>
                  <a:gd name="T83" fmla="*/ 1951 h 3298"/>
                  <a:gd name="T84" fmla="*/ 1047 w 3212"/>
                  <a:gd name="T85" fmla="*/ 2462 h 3298"/>
                  <a:gd name="T86" fmla="*/ 1012 w 3212"/>
                  <a:gd name="T87" fmla="*/ 2472 h 3298"/>
                  <a:gd name="T88" fmla="*/ 3078 w 3212"/>
                  <a:gd name="T89" fmla="*/ 1147 h 3298"/>
                  <a:gd name="T90" fmla="*/ 3067 w 3212"/>
                  <a:gd name="T91" fmla="*/ 1301 h 3298"/>
                  <a:gd name="T92" fmla="*/ 3051 w 3212"/>
                  <a:gd name="T93" fmla="*/ 1343 h 3298"/>
                  <a:gd name="T94" fmla="*/ 3018 w 3212"/>
                  <a:gd name="T95" fmla="*/ 1366 h 3298"/>
                  <a:gd name="T96" fmla="*/ 2890 w 3212"/>
                  <a:gd name="T97" fmla="*/ 1493 h 3298"/>
                  <a:gd name="T98" fmla="*/ 1823 w 3212"/>
                  <a:gd name="T99" fmla="*/ 2434 h 3298"/>
                  <a:gd name="T100" fmla="*/ 1765 w 3212"/>
                  <a:gd name="T101" fmla="*/ 2231 h 3298"/>
                  <a:gd name="T102" fmla="*/ 1749 w 3212"/>
                  <a:gd name="T103" fmla="*/ 2105 h 3298"/>
                  <a:gd name="T104" fmla="*/ 2236 w 3212"/>
                  <a:gd name="T105" fmla="*/ 1651 h 3298"/>
                  <a:gd name="T106" fmla="*/ 3095 w 3212"/>
                  <a:gd name="T107" fmla="*/ 770 h 3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212" h="3298">
                    <a:moveTo>
                      <a:pt x="3208" y="620"/>
                    </a:moveTo>
                    <a:lnTo>
                      <a:pt x="3206" y="606"/>
                    </a:lnTo>
                    <a:lnTo>
                      <a:pt x="3192" y="581"/>
                    </a:lnTo>
                    <a:lnTo>
                      <a:pt x="3169" y="566"/>
                    </a:lnTo>
                    <a:lnTo>
                      <a:pt x="3143" y="561"/>
                    </a:lnTo>
                    <a:lnTo>
                      <a:pt x="3130" y="564"/>
                    </a:lnTo>
                    <a:lnTo>
                      <a:pt x="3101" y="533"/>
                    </a:lnTo>
                    <a:lnTo>
                      <a:pt x="3035" y="475"/>
                    </a:lnTo>
                    <a:lnTo>
                      <a:pt x="3003" y="448"/>
                    </a:lnTo>
                    <a:lnTo>
                      <a:pt x="2931" y="383"/>
                    </a:lnTo>
                    <a:lnTo>
                      <a:pt x="2786" y="258"/>
                    </a:lnTo>
                    <a:lnTo>
                      <a:pt x="2711" y="199"/>
                    </a:lnTo>
                    <a:lnTo>
                      <a:pt x="2651" y="148"/>
                    </a:lnTo>
                    <a:lnTo>
                      <a:pt x="2507" y="53"/>
                    </a:lnTo>
                    <a:lnTo>
                      <a:pt x="2432" y="24"/>
                    </a:lnTo>
                    <a:lnTo>
                      <a:pt x="2384" y="19"/>
                    </a:lnTo>
                    <a:lnTo>
                      <a:pt x="2363" y="20"/>
                    </a:lnTo>
                    <a:lnTo>
                      <a:pt x="2361" y="17"/>
                    </a:lnTo>
                    <a:lnTo>
                      <a:pt x="2358" y="14"/>
                    </a:lnTo>
                    <a:lnTo>
                      <a:pt x="2347" y="4"/>
                    </a:lnTo>
                    <a:lnTo>
                      <a:pt x="2320" y="0"/>
                    </a:lnTo>
                    <a:lnTo>
                      <a:pt x="2294" y="10"/>
                    </a:lnTo>
                    <a:lnTo>
                      <a:pt x="2278" y="32"/>
                    </a:lnTo>
                    <a:lnTo>
                      <a:pt x="2278" y="47"/>
                    </a:lnTo>
                    <a:lnTo>
                      <a:pt x="2276" y="62"/>
                    </a:lnTo>
                    <a:lnTo>
                      <a:pt x="2253" y="102"/>
                    </a:lnTo>
                    <a:lnTo>
                      <a:pt x="2199" y="163"/>
                    </a:lnTo>
                    <a:lnTo>
                      <a:pt x="2171" y="190"/>
                    </a:lnTo>
                    <a:lnTo>
                      <a:pt x="2102" y="260"/>
                    </a:lnTo>
                    <a:lnTo>
                      <a:pt x="1952" y="394"/>
                    </a:lnTo>
                    <a:lnTo>
                      <a:pt x="1878" y="459"/>
                    </a:lnTo>
                    <a:lnTo>
                      <a:pt x="1698" y="610"/>
                    </a:lnTo>
                    <a:lnTo>
                      <a:pt x="1326" y="897"/>
                    </a:lnTo>
                    <a:lnTo>
                      <a:pt x="1138" y="1036"/>
                    </a:lnTo>
                    <a:lnTo>
                      <a:pt x="969" y="1157"/>
                    </a:lnTo>
                    <a:lnTo>
                      <a:pt x="716" y="1337"/>
                    </a:lnTo>
                    <a:lnTo>
                      <a:pt x="553" y="1467"/>
                    </a:lnTo>
                    <a:lnTo>
                      <a:pt x="475" y="1536"/>
                    </a:lnTo>
                    <a:lnTo>
                      <a:pt x="415" y="1592"/>
                    </a:lnTo>
                    <a:lnTo>
                      <a:pt x="296" y="1713"/>
                    </a:lnTo>
                    <a:lnTo>
                      <a:pt x="186" y="1845"/>
                    </a:lnTo>
                    <a:lnTo>
                      <a:pt x="117" y="1951"/>
                    </a:lnTo>
                    <a:lnTo>
                      <a:pt x="77" y="2024"/>
                    </a:lnTo>
                    <a:lnTo>
                      <a:pt x="59" y="2061"/>
                    </a:lnTo>
                    <a:lnTo>
                      <a:pt x="44" y="2100"/>
                    </a:lnTo>
                    <a:lnTo>
                      <a:pt x="21" y="2181"/>
                    </a:lnTo>
                    <a:lnTo>
                      <a:pt x="2" y="2306"/>
                    </a:lnTo>
                    <a:lnTo>
                      <a:pt x="0" y="2479"/>
                    </a:lnTo>
                    <a:lnTo>
                      <a:pt x="12" y="2650"/>
                    </a:lnTo>
                    <a:lnTo>
                      <a:pt x="18" y="2732"/>
                    </a:lnTo>
                    <a:lnTo>
                      <a:pt x="19" y="2742"/>
                    </a:lnTo>
                    <a:lnTo>
                      <a:pt x="29" y="2758"/>
                    </a:lnTo>
                    <a:lnTo>
                      <a:pt x="49" y="2771"/>
                    </a:lnTo>
                    <a:lnTo>
                      <a:pt x="67" y="2770"/>
                    </a:lnTo>
                    <a:lnTo>
                      <a:pt x="101" y="2817"/>
                    </a:lnTo>
                    <a:lnTo>
                      <a:pt x="183" y="2915"/>
                    </a:lnTo>
                    <a:lnTo>
                      <a:pt x="278" y="3016"/>
                    </a:lnTo>
                    <a:lnTo>
                      <a:pt x="383" y="3109"/>
                    </a:lnTo>
                    <a:lnTo>
                      <a:pt x="497" y="3193"/>
                    </a:lnTo>
                    <a:lnTo>
                      <a:pt x="615" y="3255"/>
                    </a:lnTo>
                    <a:lnTo>
                      <a:pt x="704" y="3285"/>
                    </a:lnTo>
                    <a:lnTo>
                      <a:pt x="765" y="3297"/>
                    </a:lnTo>
                    <a:lnTo>
                      <a:pt x="825" y="3298"/>
                    </a:lnTo>
                    <a:lnTo>
                      <a:pt x="886" y="3291"/>
                    </a:lnTo>
                    <a:lnTo>
                      <a:pt x="916" y="3282"/>
                    </a:lnTo>
                    <a:lnTo>
                      <a:pt x="955" y="3271"/>
                    </a:lnTo>
                    <a:lnTo>
                      <a:pt x="1030" y="3236"/>
                    </a:lnTo>
                    <a:lnTo>
                      <a:pt x="1138" y="3171"/>
                    </a:lnTo>
                    <a:lnTo>
                      <a:pt x="1342" y="3009"/>
                    </a:lnTo>
                    <a:lnTo>
                      <a:pt x="1463" y="2899"/>
                    </a:lnTo>
                    <a:lnTo>
                      <a:pt x="1634" y="2748"/>
                    </a:lnTo>
                    <a:lnTo>
                      <a:pt x="1808" y="2600"/>
                    </a:lnTo>
                    <a:lnTo>
                      <a:pt x="2017" y="2424"/>
                    </a:lnTo>
                    <a:lnTo>
                      <a:pt x="2429" y="2066"/>
                    </a:lnTo>
                    <a:lnTo>
                      <a:pt x="2633" y="1884"/>
                    </a:lnTo>
                    <a:lnTo>
                      <a:pt x="2812" y="1724"/>
                    </a:lnTo>
                    <a:lnTo>
                      <a:pt x="2987" y="1560"/>
                    </a:lnTo>
                    <a:lnTo>
                      <a:pt x="3021" y="1530"/>
                    </a:lnTo>
                    <a:lnTo>
                      <a:pt x="3075" y="1478"/>
                    </a:lnTo>
                    <a:lnTo>
                      <a:pt x="3103" y="1438"/>
                    </a:lnTo>
                    <a:lnTo>
                      <a:pt x="3111" y="1416"/>
                    </a:lnTo>
                    <a:lnTo>
                      <a:pt x="3124" y="1415"/>
                    </a:lnTo>
                    <a:lnTo>
                      <a:pt x="3134" y="1409"/>
                    </a:lnTo>
                    <a:lnTo>
                      <a:pt x="3146" y="1401"/>
                    </a:lnTo>
                    <a:lnTo>
                      <a:pt x="3163" y="1378"/>
                    </a:lnTo>
                    <a:lnTo>
                      <a:pt x="3180" y="1337"/>
                    </a:lnTo>
                    <a:lnTo>
                      <a:pt x="3192" y="1241"/>
                    </a:lnTo>
                    <a:lnTo>
                      <a:pt x="3193" y="1183"/>
                    </a:lnTo>
                    <a:lnTo>
                      <a:pt x="3202" y="1042"/>
                    </a:lnTo>
                    <a:lnTo>
                      <a:pt x="3212" y="832"/>
                    </a:lnTo>
                    <a:lnTo>
                      <a:pt x="3212" y="691"/>
                    </a:lnTo>
                    <a:lnTo>
                      <a:pt x="3208" y="620"/>
                    </a:lnTo>
                    <a:close/>
                    <a:moveTo>
                      <a:pt x="1004" y="2495"/>
                    </a:moveTo>
                    <a:lnTo>
                      <a:pt x="998" y="2649"/>
                    </a:lnTo>
                    <a:lnTo>
                      <a:pt x="999" y="2958"/>
                    </a:lnTo>
                    <a:lnTo>
                      <a:pt x="1001" y="3114"/>
                    </a:lnTo>
                    <a:lnTo>
                      <a:pt x="942" y="3145"/>
                    </a:lnTo>
                    <a:lnTo>
                      <a:pt x="880" y="3170"/>
                    </a:lnTo>
                    <a:lnTo>
                      <a:pt x="884" y="3137"/>
                    </a:lnTo>
                    <a:lnTo>
                      <a:pt x="881" y="3066"/>
                    </a:lnTo>
                    <a:lnTo>
                      <a:pt x="868" y="2961"/>
                    </a:lnTo>
                    <a:lnTo>
                      <a:pt x="860" y="2895"/>
                    </a:lnTo>
                    <a:lnTo>
                      <a:pt x="850" y="2780"/>
                    </a:lnTo>
                    <a:lnTo>
                      <a:pt x="844" y="2610"/>
                    </a:lnTo>
                    <a:lnTo>
                      <a:pt x="850" y="2495"/>
                    </a:lnTo>
                    <a:lnTo>
                      <a:pt x="857" y="2439"/>
                    </a:lnTo>
                    <a:lnTo>
                      <a:pt x="856" y="2424"/>
                    </a:lnTo>
                    <a:lnTo>
                      <a:pt x="840" y="2398"/>
                    </a:lnTo>
                    <a:lnTo>
                      <a:pt x="828" y="2390"/>
                    </a:lnTo>
                    <a:lnTo>
                      <a:pt x="717" y="2318"/>
                    </a:lnTo>
                    <a:lnTo>
                      <a:pt x="506" y="2162"/>
                    </a:lnTo>
                    <a:lnTo>
                      <a:pt x="401" y="2082"/>
                    </a:lnTo>
                    <a:lnTo>
                      <a:pt x="382" y="2064"/>
                    </a:lnTo>
                    <a:lnTo>
                      <a:pt x="314" y="2010"/>
                    </a:lnTo>
                    <a:lnTo>
                      <a:pt x="264" y="1978"/>
                    </a:lnTo>
                    <a:lnTo>
                      <a:pt x="241" y="1969"/>
                    </a:lnTo>
                    <a:lnTo>
                      <a:pt x="294" y="1899"/>
                    </a:lnTo>
                    <a:lnTo>
                      <a:pt x="350" y="1830"/>
                    </a:lnTo>
                    <a:lnTo>
                      <a:pt x="510" y="1955"/>
                    </a:lnTo>
                    <a:lnTo>
                      <a:pt x="752" y="2141"/>
                    </a:lnTo>
                    <a:lnTo>
                      <a:pt x="909" y="2270"/>
                    </a:lnTo>
                    <a:lnTo>
                      <a:pt x="985" y="2338"/>
                    </a:lnTo>
                    <a:lnTo>
                      <a:pt x="999" y="2349"/>
                    </a:lnTo>
                    <a:lnTo>
                      <a:pt x="1034" y="2354"/>
                    </a:lnTo>
                    <a:lnTo>
                      <a:pt x="1053" y="2346"/>
                    </a:lnTo>
                    <a:lnTo>
                      <a:pt x="1132" y="2302"/>
                    </a:lnTo>
                    <a:lnTo>
                      <a:pt x="1280" y="2195"/>
                    </a:lnTo>
                    <a:lnTo>
                      <a:pt x="1418" y="2074"/>
                    </a:lnTo>
                    <a:lnTo>
                      <a:pt x="1548" y="1943"/>
                    </a:lnTo>
                    <a:lnTo>
                      <a:pt x="1610" y="1877"/>
                    </a:lnTo>
                    <a:lnTo>
                      <a:pt x="1617" y="1868"/>
                    </a:lnTo>
                    <a:lnTo>
                      <a:pt x="1624" y="1847"/>
                    </a:lnTo>
                    <a:lnTo>
                      <a:pt x="1626" y="1827"/>
                    </a:lnTo>
                    <a:lnTo>
                      <a:pt x="1617" y="1807"/>
                    </a:lnTo>
                    <a:lnTo>
                      <a:pt x="1610" y="1796"/>
                    </a:lnTo>
                    <a:lnTo>
                      <a:pt x="1420" y="1596"/>
                    </a:lnTo>
                    <a:lnTo>
                      <a:pt x="1231" y="1395"/>
                    </a:lnTo>
                    <a:lnTo>
                      <a:pt x="1201" y="1360"/>
                    </a:lnTo>
                    <a:lnTo>
                      <a:pt x="1132" y="1288"/>
                    </a:lnTo>
                    <a:lnTo>
                      <a:pt x="1082" y="1248"/>
                    </a:lnTo>
                    <a:lnTo>
                      <a:pt x="1056" y="1235"/>
                    </a:lnTo>
                    <a:lnTo>
                      <a:pt x="1244" y="1103"/>
                    </a:lnTo>
                    <a:lnTo>
                      <a:pt x="1430" y="964"/>
                    </a:lnTo>
                    <a:lnTo>
                      <a:pt x="1614" y="825"/>
                    </a:lnTo>
                    <a:lnTo>
                      <a:pt x="1885" y="607"/>
                    </a:lnTo>
                    <a:lnTo>
                      <a:pt x="2060" y="458"/>
                    </a:lnTo>
                    <a:lnTo>
                      <a:pt x="2145" y="380"/>
                    </a:lnTo>
                    <a:lnTo>
                      <a:pt x="2194" y="338"/>
                    </a:lnTo>
                    <a:lnTo>
                      <a:pt x="2299" y="235"/>
                    </a:lnTo>
                    <a:lnTo>
                      <a:pt x="2344" y="177"/>
                    </a:lnTo>
                    <a:lnTo>
                      <a:pt x="2367" y="138"/>
                    </a:lnTo>
                    <a:lnTo>
                      <a:pt x="2374" y="118"/>
                    </a:lnTo>
                    <a:lnTo>
                      <a:pt x="2422" y="140"/>
                    </a:lnTo>
                    <a:lnTo>
                      <a:pt x="2466" y="163"/>
                    </a:lnTo>
                    <a:lnTo>
                      <a:pt x="2534" y="206"/>
                    </a:lnTo>
                    <a:lnTo>
                      <a:pt x="2661" y="304"/>
                    </a:lnTo>
                    <a:lnTo>
                      <a:pt x="2721" y="354"/>
                    </a:lnTo>
                    <a:lnTo>
                      <a:pt x="2833" y="453"/>
                    </a:lnTo>
                    <a:lnTo>
                      <a:pt x="2944" y="554"/>
                    </a:lnTo>
                    <a:lnTo>
                      <a:pt x="2993" y="603"/>
                    </a:lnTo>
                    <a:lnTo>
                      <a:pt x="3048" y="646"/>
                    </a:lnTo>
                    <a:lnTo>
                      <a:pt x="2937" y="771"/>
                    </a:lnTo>
                    <a:lnTo>
                      <a:pt x="2708" y="1016"/>
                    </a:lnTo>
                    <a:lnTo>
                      <a:pt x="2474" y="1257"/>
                    </a:lnTo>
                    <a:lnTo>
                      <a:pt x="2233" y="1490"/>
                    </a:lnTo>
                    <a:lnTo>
                      <a:pt x="2112" y="1605"/>
                    </a:lnTo>
                    <a:lnTo>
                      <a:pt x="1987" y="1720"/>
                    </a:lnTo>
                    <a:lnTo>
                      <a:pt x="1732" y="1951"/>
                    </a:lnTo>
                    <a:lnTo>
                      <a:pt x="1467" y="2169"/>
                    </a:lnTo>
                    <a:lnTo>
                      <a:pt x="1261" y="2322"/>
                    </a:lnTo>
                    <a:lnTo>
                      <a:pt x="1120" y="2417"/>
                    </a:lnTo>
                    <a:lnTo>
                      <a:pt x="1047" y="2462"/>
                    </a:lnTo>
                    <a:lnTo>
                      <a:pt x="1047" y="2462"/>
                    </a:lnTo>
                    <a:lnTo>
                      <a:pt x="1047" y="2463"/>
                    </a:lnTo>
                    <a:lnTo>
                      <a:pt x="1033" y="2460"/>
                    </a:lnTo>
                    <a:lnTo>
                      <a:pt x="1012" y="2472"/>
                    </a:lnTo>
                    <a:lnTo>
                      <a:pt x="1005" y="2485"/>
                    </a:lnTo>
                    <a:lnTo>
                      <a:pt x="1004" y="2495"/>
                    </a:lnTo>
                    <a:close/>
                    <a:moveTo>
                      <a:pt x="3082" y="1081"/>
                    </a:moveTo>
                    <a:lnTo>
                      <a:pt x="3078" y="1147"/>
                    </a:lnTo>
                    <a:lnTo>
                      <a:pt x="3074" y="1213"/>
                    </a:lnTo>
                    <a:lnTo>
                      <a:pt x="3072" y="1247"/>
                    </a:lnTo>
                    <a:lnTo>
                      <a:pt x="3069" y="1280"/>
                    </a:lnTo>
                    <a:lnTo>
                      <a:pt x="3067" y="1301"/>
                    </a:lnTo>
                    <a:lnTo>
                      <a:pt x="3065" y="1316"/>
                    </a:lnTo>
                    <a:lnTo>
                      <a:pt x="3059" y="1320"/>
                    </a:lnTo>
                    <a:lnTo>
                      <a:pt x="3052" y="1334"/>
                    </a:lnTo>
                    <a:lnTo>
                      <a:pt x="3051" y="1343"/>
                    </a:lnTo>
                    <a:lnTo>
                      <a:pt x="3038" y="1349"/>
                    </a:lnTo>
                    <a:lnTo>
                      <a:pt x="3018" y="1372"/>
                    </a:lnTo>
                    <a:lnTo>
                      <a:pt x="3016" y="1389"/>
                    </a:lnTo>
                    <a:lnTo>
                      <a:pt x="3018" y="1366"/>
                    </a:lnTo>
                    <a:lnTo>
                      <a:pt x="3010" y="1369"/>
                    </a:lnTo>
                    <a:lnTo>
                      <a:pt x="2990" y="1393"/>
                    </a:lnTo>
                    <a:lnTo>
                      <a:pt x="2941" y="1444"/>
                    </a:lnTo>
                    <a:lnTo>
                      <a:pt x="2890" y="1493"/>
                    </a:lnTo>
                    <a:lnTo>
                      <a:pt x="2734" y="1637"/>
                    </a:lnTo>
                    <a:lnTo>
                      <a:pt x="2574" y="1779"/>
                    </a:lnTo>
                    <a:lnTo>
                      <a:pt x="2201" y="2110"/>
                    </a:lnTo>
                    <a:lnTo>
                      <a:pt x="1823" y="2434"/>
                    </a:lnTo>
                    <a:lnTo>
                      <a:pt x="1804" y="2451"/>
                    </a:lnTo>
                    <a:lnTo>
                      <a:pt x="1785" y="2467"/>
                    </a:lnTo>
                    <a:lnTo>
                      <a:pt x="1778" y="2349"/>
                    </a:lnTo>
                    <a:lnTo>
                      <a:pt x="1765" y="2231"/>
                    </a:lnTo>
                    <a:lnTo>
                      <a:pt x="1764" y="2181"/>
                    </a:lnTo>
                    <a:lnTo>
                      <a:pt x="1765" y="2130"/>
                    </a:lnTo>
                    <a:lnTo>
                      <a:pt x="1764" y="2118"/>
                    </a:lnTo>
                    <a:lnTo>
                      <a:pt x="1749" y="2105"/>
                    </a:lnTo>
                    <a:lnTo>
                      <a:pt x="1739" y="2103"/>
                    </a:lnTo>
                    <a:lnTo>
                      <a:pt x="1927" y="1936"/>
                    </a:lnTo>
                    <a:lnTo>
                      <a:pt x="2106" y="1769"/>
                    </a:lnTo>
                    <a:lnTo>
                      <a:pt x="2236" y="1651"/>
                    </a:lnTo>
                    <a:lnTo>
                      <a:pt x="2489" y="1406"/>
                    </a:lnTo>
                    <a:lnTo>
                      <a:pt x="2737" y="1157"/>
                    </a:lnTo>
                    <a:lnTo>
                      <a:pt x="2977" y="901"/>
                    </a:lnTo>
                    <a:lnTo>
                      <a:pt x="3095" y="770"/>
                    </a:lnTo>
                    <a:lnTo>
                      <a:pt x="3093" y="926"/>
                    </a:lnTo>
                    <a:lnTo>
                      <a:pt x="3082" y="10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6" name="Freeform 18"/>
              <p:cNvSpPr>
                <a:spLocks/>
              </p:cNvSpPr>
              <p:nvPr/>
            </p:nvSpPr>
            <p:spPr bwMode="auto">
              <a:xfrm>
                <a:off x="1398" y="2746"/>
                <a:ext cx="212" cy="132"/>
              </a:xfrm>
              <a:custGeom>
                <a:avLst/>
                <a:gdLst>
                  <a:gd name="T0" fmla="*/ 544 w 635"/>
                  <a:gd name="T1" fmla="*/ 0 h 398"/>
                  <a:gd name="T2" fmla="*/ 504 w 635"/>
                  <a:gd name="T3" fmla="*/ 18 h 398"/>
                  <a:gd name="T4" fmla="*/ 496 w 635"/>
                  <a:gd name="T5" fmla="*/ 52 h 398"/>
                  <a:gd name="T6" fmla="*/ 530 w 635"/>
                  <a:gd name="T7" fmla="*/ 177 h 398"/>
                  <a:gd name="T8" fmla="*/ 515 w 635"/>
                  <a:gd name="T9" fmla="*/ 226 h 398"/>
                  <a:gd name="T10" fmla="*/ 478 w 635"/>
                  <a:gd name="T11" fmla="*/ 262 h 398"/>
                  <a:gd name="T12" fmla="*/ 403 w 635"/>
                  <a:gd name="T13" fmla="*/ 291 h 398"/>
                  <a:gd name="T14" fmla="*/ 352 w 635"/>
                  <a:gd name="T15" fmla="*/ 272 h 398"/>
                  <a:gd name="T16" fmla="*/ 332 w 635"/>
                  <a:gd name="T17" fmla="*/ 226 h 398"/>
                  <a:gd name="T18" fmla="*/ 331 w 635"/>
                  <a:gd name="T19" fmla="*/ 198 h 398"/>
                  <a:gd name="T20" fmla="*/ 303 w 635"/>
                  <a:gd name="T21" fmla="*/ 164 h 398"/>
                  <a:gd name="T22" fmla="*/ 246 w 635"/>
                  <a:gd name="T23" fmla="*/ 180 h 398"/>
                  <a:gd name="T24" fmla="*/ 236 w 635"/>
                  <a:gd name="T25" fmla="*/ 209 h 398"/>
                  <a:gd name="T26" fmla="*/ 220 w 635"/>
                  <a:gd name="T27" fmla="*/ 268 h 398"/>
                  <a:gd name="T28" fmla="*/ 160 w 635"/>
                  <a:gd name="T29" fmla="*/ 310 h 398"/>
                  <a:gd name="T30" fmla="*/ 122 w 635"/>
                  <a:gd name="T31" fmla="*/ 304 h 398"/>
                  <a:gd name="T32" fmla="*/ 83 w 635"/>
                  <a:gd name="T33" fmla="*/ 270 h 398"/>
                  <a:gd name="T34" fmla="*/ 83 w 635"/>
                  <a:gd name="T35" fmla="*/ 182 h 398"/>
                  <a:gd name="T36" fmla="*/ 90 w 635"/>
                  <a:gd name="T37" fmla="*/ 149 h 398"/>
                  <a:gd name="T38" fmla="*/ 62 w 635"/>
                  <a:gd name="T39" fmla="*/ 126 h 398"/>
                  <a:gd name="T40" fmla="*/ 34 w 635"/>
                  <a:gd name="T41" fmla="*/ 139 h 398"/>
                  <a:gd name="T42" fmla="*/ 7 w 635"/>
                  <a:gd name="T43" fmla="*/ 193 h 398"/>
                  <a:gd name="T44" fmla="*/ 3 w 635"/>
                  <a:gd name="T45" fmla="*/ 268 h 398"/>
                  <a:gd name="T46" fmla="*/ 31 w 635"/>
                  <a:gd name="T47" fmla="*/ 336 h 398"/>
                  <a:gd name="T48" fmla="*/ 93 w 635"/>
                  <a:gd name="T49" fmla="*/ 383 h 398"/>
                  <a:gd name="T50" fmla="*/ 139 w 635"/>
                  <a:gd name="T51" fmla="*/ 398 h 398"/>
                  <a:gd name="T52" fmla="*/ 229 w 635"/>
                  <a:gd name="T53" fmla="*/ 383 h 398"/>
                  <a:gd name="T54" fmla="*/ 279 w 635"/>
                  <a:gd name="T55" fmla="*/ 339 h 398"/>
                  <a:gd name="T56" fmla="*/ 350 w 635"/>
                  <a:gd name="T57" fmla="*/ 379 h 398"/>
                  <a:gd name="T58" fmla="*/ 470 w 635"/>
                  <a:gd name="T59" fmla="*/ 375 h 398"/>
                  <a:gd name="T60" fmla="*/ 527 w 635"/>
                  <a:gd name="T61" fmla="*/ 350 h 398"/>
                  <a:gd name="T62" fmla="*/ 600 w 635"/>
                  <a:gd name="T63" fmla="*/ 271 h 398"/>
                  <a:gd name="T64" fmla="*/ 635 w 635"/>
                  <a:gd name="T65" fmla="*/ 166 h 398"/>
                  <a:gd name="T66" fmla="*/ 614 w 635"/>
                  <a:gd name="T67" fmla="*/ 64 h 398"/>
                  <a:gd name="T68" fmla="*/ 555 w 635"/>
                  <a:gd name="T69" fmla="*/ 6 h 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635" h="398">
                    <a:moveTo>
                      <a:pt x="555" y="6"/>
                    </a:moveTo>
                    <a:lnTo>
                      <a:pt x="544" y="0"/>
                    </a:lnTo>
                    <a:lnTo>
                      <a:pt x="521" y="3"/>
                    </a:lnTo>
                    <a:lnTo>
                      <a:pt x="504" y="18"/>
                    </a:lnTo>
                    <a:lnTo>
                      <a:pt x="495" y="39"/>
                    </a:lnTo>
                    <a:lnTo>
                      <a:pt x="496" y="52"/>
                    </a:lnTo>
                    <a:lnTo>
                      <a:pt x="514" y="113"/>
                    </a:lnTo>
                    <a:lnTo>
                      <a:pt x="530" y="177"/>
                    </a:lnTo>
                    <a:lnTo>
                      <a:pt x="527" y="202"/>
                    </a:lnTo>
                    <a:lnTo>
                      <a:pt x="515" y="226"/>
                    </a:lnTo>
                    <a:lnTo>
                      <a:pt x="494" y="251"/>
                    </a:lnTo>
                    <a:lnTo>
                      <a:pt x="478" y="262"/>
                    </a:lnTo>
                    <a:lnTo>
                      <a:pt x="453" y="278"/>
                    </a:lnTo>
                    <a:lnTo>
                      <a:pt x="403" y="291"/>
                    </a:lnTo>
                    <a:lnTo>
                      <a:pt x="370" y="284"/>
                    </a:lnTo>
                    <a:lnTo>
                      <a:pt x="352" y="272"/>
                    </a:lnTo>
                    <a:lnTo>
                      <a:pt x="339" y="252"/>
                    </a:lnTo>
                    <a:lnTo>
                      <a:pt x="332" y="226"/>
                    </a:lnTo>
                    <a:lnTo>
                      <a:pt x="332" y="209"/>
                    </a:lnTo>
                    <a:lnTo>
                      <a:pt x="331" y="198"/>
                    </a:lnTo>
                    <a:lnTo>
                      <a:pt x="324" y="180"/>
                    </a:lnTo>
                    <a:lnTo>
                      <a:pt x="303" y="164"/>
                    </a:lnTo>
                    <a:lnTo>
                      <a:pt x="268" y="164"/>
                    </a:lnTo>
                    <a:lnTo>
                      <a:pt x="246" y="180"/>
                    </a:lnTo>
                    <a:lnTo>
                      <a:pt x="237" y="198"/>
                    </a:lnTo>
                    <a:lnTo>
                      <a:pt x="236" y="209"/>
                    </a:lnTo>
                    <a:lnTo>
                      <a:pt x="233" y="231"/>
                    </a:lnTo>
                    <a:lnTo>
                      <a:pt x="220" y="268"/>
                    </a:lnTo>
                    <a:lnTo>
                      <a:pt x="196" y="297"/>
                    </a:lnTo>
                    <a:lnTo>
                      <a:pt x="160" y="310"/>
                    </a:lnTo>
                    <a:lnTo>
                      <a:pt x="137" y="307"/>
                    </a:lnTo>
                    <a:lnTo>
                      <a:pt x="122" y="304"/>
                    </a:lnTo>
                    <a:lnTo>
                      <a:pt x="102" y="294"/>
                    </a:lnTo>
                    <a:lnTo>
                      <a:pt x="83" y="270"/>
                    </a:lnTo>
                    <a:lnTo>
                      <a:pt x="76" y="228"/>
                    </a:lnTo>
                    <a:lnTo>
                      <a:pt x="83" y="182"/>
                    </a:lnTo>
                    <a:lnTo>
                      <a:pt x="88" y="162"/>
                    </a:lnTo>
                    <a:lnTo>
                      <a:pt x="90" y="149"/>
                    </a:lnTo>
                    <a:lnTo>
                      <a:pt x="80" y="131"/>
                    </a:lnTo>
                    <a:lnTo>
                      <a:pt x="62" y="126"/>
                    </a:lnTo>
                    <a:lnTo>
                      <a:pt x="43" y="130"/>
                    </a:lnTo>
                    <a:lnTo>
                      <a:pt x="34" y="139"/>
                    </a:lnTo>
                    <a:lnTo>
                      <a:pt x="23" y="157"/>
                    </a:lnTo>
                    <a:lnTo>
                      <a:pt x="7" y="193"/>
                    </a:lnTo>
                    <a:lnTo>
                      <a:pt x="0" y="232"/>
                    </a:lnTo>
                    <a:lnTo>
                      <a:pt x="3" y="268"/>
                    </a:lnTo>
                    <a:lnTo>
                      <a:pt x="13" y="304"/>
                    </a:lnTo>
                    <a:lnTo>
                      <a:pt x="31" y="336"/>
                    </a:lnTo>
                    <a:lnTo>
                      <a:pt x="59" y="362"/>
                    </a:lnTo>
                    <a:lnTo>
                      <a:pt x="93" y="383"/>
                    </a:lnTo>
                    <a:lnTo>
                      <a:pt x="113" y="390"/>
                    </a:lnTo>
                    <a:lnTo>
                      <a:pt x="139" y="398"/>
                    </a:lnTo>
                    <a:lnTo>
                      <a:pt x="187" y="398"/>
                    </a:lnTo>
                    <a:lnTo>
                      <a:pt x="229" y="383"/>
                    </a:lnTo>
                    <a:lnTo>
                      <a:pt x="265" y="356"/>
                    </a:lnTo>
                    <a:lnTo>
                      <a:pt x="279" y="339"/>
                    </a:lnTo>
                    <a:lnTo>
                      <a:pt x="299" y="356"/>
                    </a:lnTo>
                    <a:lnTo>
                      <a:pt x="350" y="379"/>
                    </a:lnTo>
                    <a:lnTo>
                      <a:pt x="409" y="386"/>
                    </a:lnTo>
                    <a:lnTo>
                      <a:pt x="470" y="375"/>
                    </a:lnTo>
                    <a:lnTo>
                      <a:pt x="502" y="362"/>
                    </a:lnTo>
                    <a:lnTo>
                      <a:pt x="527" y="350"/>
                    </a:lnTo>
                    <a:lnTo>
                      <a:pt x="567" y="316"/>
                    </a:lnTo>
                    <a:lnTo>
                      <a:pt x="600" y="271"/>
                    </a:lnTo>
                    <a:lnTo>
                      <a:pt x="623" y="221"/>
                    </a:lnTo>
                    <a:lnTo>
                      <a:pt x="635" y="166"/>
                    </a:lnTo>
                    <a:lnTo>
                      <a:pt x="632" y="113"/>
                    </a:lnTo>
                    <a:lnTo>
                      <a:pt x="614" y="64"/>
                    </a:lnTo>
                    <a:lnTo>
                      <a:pt x="581" y="23"/>
                    </a:lnTo>
                    <a:lnTo>
                      <a:pt x="555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7" name="Freeform 19"/>
              <p:cNvSpPr>
                <a:spLocks/>
              </p:cNvSpPr>
              <p:nvPr/>
            </p:nvSpPr>
            <p:spPr bwMode="auto">
              <a:xfrm>
                <a:off x="1655" y="2515"/>
                <a:ext cx="176" cy="179"/>
              </a:xfrm>
              <a:custGeom>
                <a:avLst/>
                <a:gdLst>
                  <a:gd name="T0" fmla="*/ 301 w 528"/>
                  <a:gd name="T1" fmla="*/ 1 h 538"/>
                  <a:gd name="T2" fmla="*/ 268 w 528"/>
                  <a:gd name="T3" fmla="*/ 27 h 538"/>
                  <a:gd name="T4" fmla="*/ 273 w 528"/>
                  <a:gd name="T5" fmla="*/ 82 h 538"/>
                  <a:gd name="T6" fmla="*/ 298 w 528"/>
                  <a:gd name="T7" fmla="*/ 95 h 538"/>
                  <a:gd name="T8" fmla="*/ 373 w 528"/>
                  <a:gd name="T9" fmla="*/ 112 h 538"/>
                  <a:gd name="T10" fmla="*/ 419 w 528"/>
                  <a:gd name="T11" fmla="*/ 145 h 538"/>
                  <a:gd name="T12" fmla="*/ 423 w 528"/>
                  <a:gd name="T13" fmla="*/ 191 h 538"/>
                  <a:gd name="T14" fmla="*/ 409 w 528"/>
                  <a:gd name="T15" fmla="*/ 220 h 538"/>
                  <a:gd name="T16" fmla="*/ 357 w 528"/>
                  <a:gd name="T17" fmla="*/ 265 h 538"/>
                  <a:gd name="T18" fmla="*/ 245 w 528"/>
                  <a:gd name="T19" fmla="*/ 269 h 538"/>
                  <a:gd name="T20" fmla="*/ 207 w 528"/>
                  <a:gd name="T21" fmla="*/ 256 h 538"/>
                  <a:gd name="T22" fmla="*/ 188 w 528"/>
                  <a:gd name="T23" fmla="*/ 250 h 538"/>
                  <a:gd name="T24" fmla="*/ 150 w 528"/>
                  <a:gd name="T25" fmla="*/ 268 h 538"/>
                  <a:gd name="T26" fmla="*/ 141 w 528"/>
                  <a:gd name="T27" fmla="*/ 324 h 538"/>
                  <a:gd name="T28" fmla="*/ 161 w 528"/>
                  <a:gd name="T29" fmla="*/ 341 h 538"/>
                  <a:gd name="T30" fmla="*/ 173 w 528"/>
                  <a:gd name="T31" fmla="*/ 347 h 538"/>
                  <a:gd name="T32" fmla="*/ 178 w 528"/>
                  <a:gd name="T33" fmla="*/ 348 h 538"/>
                  <a:gd name="T34" fmla="*/ 184 w 528"/>
                  <a:gd name="T35" fmla="*/ 351 h 538"/>
                  <a:gd name="T36" fmla="*/ 220 w 528"/>
                  <a:gd name="T37" fmla="*/ 367 h 538"/>
                  <a:gd name="T38" fmla="*/ 243 w 528"/>
                  <a:gd name="T39" fmla="*/ 399 h 538"/>
                  <a:gd name="T40" fmla="*/ 180 w 528"/>
                  <a:gd name="T41" fmla="*/ 443 h 538"/>
                  <a:gd name="T42" fmla="*/ 131 w 528"/>
                  <a:gd name="T43" fmla="*/ 456 h 538"/>
                  <a:gd name="T44" fmla="*/ 62 w 528"/>
                  <a:gd name="T45" fmla="*/ 456 h 538"/>
                  <a:gd name="T46" fmla="*/ 50 w 528"/>
                  <a:gd name="T47" fmla="*/ 443 h 538"/>
                  <a:gd name="T48" fmla="*/ 10 w 528"/>
                  <a:gd name="T49" fmla="*/ 446 h 538"/>
                  <a:gd name="T50" fmla="*/ 3 w 528"/>
                  <a:gd name="T51" fmla="*/ 475 h 538"/>
                  <a:gd name="T52" fmla="*/ 45 w 528"/>
                  <a:gd name="T53" fmla="*/ 525 h 538"/>
                  <a:gd name="T54" fmla="*/ 134 w 528"/>
                  <a:gd name="T55" fmla="*/ 538 h 538"/>
                  <a:gd name="T56" fmla="*/ 190 w 528"/>
                  <a:gd name="T57" fmla="*/ 528 h 538"/>
                  <a:gd name="T58" fmla="*/ 302 w 528"/>
                  <a:gd name="T59" fmla="*/ 465 h 538"/>
                  <a:gd name="T60" fmla="*/ 355 w 528"/>
                  <a:gd name="T61" fmla="*/ 383 h 538"/>
                  <a:gd name="T62" fmla="*/ 357 w 528"/>
                  <a:gd name="T63" fmla="*/ 366 h 538"/>
                  <a:gd name="T64" fmla="*/ 425 w 528"/>
                  <a:gd name="T65" fmla="*/ 341 h 538"/>
                  <a:gd name="T66" fmla="*/ 497 w 528"/>
                  <a:gd name="T67" fmla="*/ 271 h 538"/>
                  <a:gd name="T68" fmla="*/ 520 w 528"/>
                  <a:gd name="T69" fmla="*/ 220 h 538"/>
                  <a:gd name="T70" fmla="*/ 520 w 528"/>
                  <a:gd name="T71" fmla="*/ 127 h 538"/>
                  <a:gd name="T72" fmla="*/ 469 w 528"/>
                  <a:gd name="T73" fmla="*/ 53 h 538"/>
                  <a:gd name="T74" fmla="*/ 384 w 528"/>
                  <a:gd name="T75" fmla="*/ 9 h 538"/>
                  <a:gd name="T76" fmla="*/ 311 w 528"/>
                  <a:gd name="T77" fmla="*/ 0 h 5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28" h="538">
                    <a:moveTo>
                      <a:pt x="311" y="0"/>
                    </a:moveTo>
                    <a:lnTo>
                      <a:pt x="301" y="1"/>
                    </a:lnTo>
                    <a:lnTo>
                      <a:pt x="285" y="9"/>
                    </a:lnTo>
                    <a:lnTo>
                      <a:pt x="268" y="27"/>
                    </a:lnTo>
                    <a:lnTo>
                      <a:pt x="263" y="60"/>
                    </a:lnTo>
                    <a:lnTo>
                      <a:pt x="273" y="82"/>
                    </a:lnTo>
                    <a:lnTo>
                      <a:pt x="288" y="92"/>
                    </a:lnTo>
                    <a:lnTo>
                      <a:pt x="298" y="95"/>
                    </a:lnTo>
                    <a:lnTo>
                      <a:pt x="321" y="99"/>
                    </a:lnTo>
                    <a:lnTo>
                      <a:pt x="373" y="112"/>
                    </a:lnTo>
                    <a:lnTo>
                      <a:pt x="404" y="129"/>
                    </a:lnTo>
                    <a:lnTo>
                      <a:pt x="419" y="145"/>
                    </a:lnTo>
                    <a:lnTo>
                      <a:pt x="426" y="165"/>
                    </a:lnTo>
                    <a:lnTo>
                      <a:pt x="423" y="191"/>
                    </a:lnTo>
                    <a:lnTo>
                      <a:pt x="416" y="206"/>
                    </a:lnTo>
                    <a:lnTo>
                      <a:pt x="409" y="220"/>
                    </a:lnTo>
                    <a:lnTo>
                      <a:pt x="391" y="242"/>
                    </a:lnTo>
                    <a:lnTo>
                      <a:pt x="357" y="265"/>
                    </a:lnTo>
                    <a:lnTo>
                      <a:pt x="302" y="276"/>
                    </a:lnTo>
                    <a:lnTo>
                      <a:pt x="245" y="269"/>
                    </a:lnTo>
                    <a:lnTo>
                      <a:pt x="217" y="260"/>
                    </a:lnTo>
                    <a:lnTo>
                      <a:pt x="207" y="256"/>
                    </a:lnTo>
                    <a:lnTo>
                      <a:pt x="199" y="253"/>
                    </a:lnTo>
                    <a:lnTo>
                      <a:pt x="188" y="250"/>
                    </a:lnTo>
                    <a:lnTo>
                      <a:pt x="171" y="253"/>
                    </a:lnTo>
                    <a:lnTo>
                      <a:pt x="150" y="268"/>
                    </a:lnTo>
                    <a:lnTo>
                      <a:pt x="135" y="299"/>
                    </a:lnTo>
                    <a:lnTo>
                      <a:pt x="141" y="324"/>
                    </a:lnTo>
                    <a:lnTo>
                      <a:pt x="151" y="337"/>
                    </a:lnTo>
                    <a:lnTo>
                      <a:pt x="161" y="341"/>
                    </a:lnTo>
                    <a:lnTo>
                      <a:pt x="167" y="344"/>
                    </a:lnTo>
                    <a:lnTo>
                      <a:pt x="173" y="347"/>
                    </a:lnTo>
                    <a:lnTo>
                      <a:pt x="173" y="347"/>
                    </a:lnTo>
                    <a:lnTo>
                      <a:pt x="178" y="348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220" y="367"/>
                    </a:lnTo>
                    <a:lnTo>
                      <a:pt x="252" y="386"/>
                    </a:lnTo>
                    <a:lnTo>
                      <a:pt x="243" y="399"/>
                    </a:lnTo>
                    <a:lnTo>
                      <a:pt x="220" y="420"/>
                    </a:lnTo>
                    <a:lnTo>
                      <a:pt x="180" y="443"/>
                    </a:lnTo>
                    <a:lnTo>
                      <a:pt x="150" y="452"/>
                    </a:lnTo>
                    <a:lnTo>
                      <a:pt x="131" y="456"/>
                    </a:lnTo>
                    <a:lnTo>
                      <a:pt x="85" y="459"/>
                    </a:lnTo>
                    <a:lnTo>
                      <a:pt x="62" y="456"/>
                    </a:lnTo>
                    <a:lnTo>
                      <a:pt x="57" y="453"/>
                    </a:lnTo>
                    <a:lnTo>
                      <a:pt x="50" y="443"/>
                    </a:lnTo>
                    <a:lnTo>
                      <a:pt x="30" y="438"/>
                    </a:lnTo>
                    <a:lnTo>
                      <a:pt x="10" y="446"/>
                    </a:lnTo>
                    <a:lnTo>
                      <a:pt x="0" y="463"/>
                    </a:lnTo>
                    <a:lnTo>
                      <a:pt x="3" y="475"/>
                    </a:lnTo>
                    <a:lnTo>
                      <a:pt x="13" y="498"/>
                    </a:lnTo>
                    <a:lnTo>
                      <a:pt x="45" y="525"/>
                    </a:lnTo>
                    <a:lnTo>
                      <a:pt x="88" y="537"/>
                    </a:lnTo>
                    <a:lnTo>
                      <a:pt x="134" y="538"/>
                    </a:lnTo>
                    <a:lnTo>
                      <a:pt x="155" y="534"/>
                    </a:lnTo>
                    <a:lnTo>
                      <a:pt x="190" y="528"/>
                    </a:lnTo>
                    <a:lnTo>
                      <a:pt x="250" y="504"/>
                    </a:lnTo>
                    <a:lnTo>
                      <a:pt x="302" y="465"/>
                    </a:lnTo>
                    <a:lnTo>
                      <a:pt x="341" y="414"/>
                    </a:lnTo>
                    <a:lnTo>
                      <a:pt x="355" y="383"/>
                    </a:lnTo>
                    <a:lnTo>
                      <a:pt x="358" y="374"/>
                    </a:lnTo>
                    <a:lnTo>
                      <a:pt x="357" y="366"/>
                    </a:lnTo>
                    <a:lnTo>
                      <a:pt x="381" y="360"/>
                    </a:lnTo>
                    <a:lnTo>
                      <a:pt x="425" y="341"/>
                    </a:lnTo>
                    <a:lnTo>
                      <a:pt x="463" y="311"/>
                    </a:lnTo>
                    <a:lnTo>
                      <a:pt x="497" y="271"/>
                    </a:lnTo>
                    <a:lnTo>
                      <a:pt x="509" y="246"/>
                    </a:lnTo>
                    <a:lnTo>
                      <a:pt x="520" y="220"/>
                    </a:lnTo>
                    <a:lnTo>
                      <a:pt x="528" y="171"/>
                    </a:lnTo>
                    <a:lnTo>
                      <a:pt x="520" y="127"/>
                    </a:lnTo>
                    <a:lnTo>
                      <a:pt x="499" y="86"/>
                    </a:lnTo>
                    <a:lnTo>
                      <a:pt x="469" y="53"/>
                    </a:lnTo>
                    <a:lnTo>
                      <a:pt x="430" y="26"/>
                    </a:lnTo>
                    <a:lnTo>
                      <a:pt x="384" y="9"/>
                    </a:lnTo>
                    <a:lnTo>
                      <a:pt x="337" y="0"/>
                    </a:lnTo>
                    <a:lnTo>
                      <a:pt x="31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8" name="Freeform 20"/>
              <p:cNvSpPr>
                <a:spLocks/>
              </p:cNvSpPr>
              <p:nvPr/>
            </p:nvSpPr>
            <p:spPr bwMode="auto">
              <a:xfrm>
                <a:off x="1665" y="2702"/>
                <a:ext cx="205" cy="210"/>
              </a:xfrm>
              <a:custGeom>
                <a:avLst/>
                <a:gdLst>
                  <a:gd name="T0" fmla="*/ 388 w 613"/>
                  <a:gd name="T1" fmla="*/ 3 h 630"/>
                  <a:gd name="T2" fmla="*/ 357 w 613"/>
                  <a:gd name="T3" fmla="*/ 52 h 630"/>
                  <a:gd name="T4" fmla="*/ 381 w 613"/>
                  <a:gd name="T5" fmla="*/ 89 h 630"/>
                  <a:gd name="T6" fmla="*/ 466 w 613"/>
                  <a:gd name="T7" fmla="*/ 128 h 630"/>
                  <a:gd name="T8" fmla="*/ 511 w 613"/>
                  <a:gd name="T9" fmla="*/ 174 h 630"/>
                  <a:gd name="T10" fmla="*/ 506 w 613"/>
                  <a:gd name="T11" fmla="*/ 230 h 630"/>
                  <a:gd name="T12" fmla="*/ 486 w 613"/>
                  <a:gd name="T13" fmla="*/ 265 h 630"/>
                  <a:gd name="T14" fmla="*/ 431 w 613"/>
                  <a:gd name="T15" fmla="*/ 307 h 630"/>
                  <a:gd name="T16" fmla="*/ 349 w 613"/>
                  <a:gd name="T17" fmla="*/ 312 h 630"/>
                  <a:gd name="T18" fmla="*/ 257 w 613"/>
                  <a:gd name="T19" fmla="*/ 265 h 630"/>
                  <a:gd name="T20" fmla="*/ 253 w 613"/>
                  <a:gd name="T21" fmla="*/ 260 h 630"/>
                  <a:gd name="T22" fmla="*/ 239 w 613"/>
                  <a:gd name="T23" fmla="*/ 252 h 630"/>
                  <a:gd name="T24" fmla="*/ 198 w 613"/>
                  <a:gd name="T25" fmla="*/ 256 h 630"/>
                  <a:gd name="T26" fmla="*/ 175 w 613"/>
                  <a:gd name="T27" fmla="*/ 311 h 630"/>
                  <a:gd name="T28" fmla="*/ 188 w 613"/>
                  <a:gd name="T29" fmla="*/ 334 h 630"/>
                  <a:gd name="T30" fmla="*/ 214 w 613"/>
                  <a:gd name="T31" fmla="*/ 354 h 630"/>
                  <a:gd name="T32" fmla="*/ 256 w 613"/>
                  <a:gd name="T33" fmla="*/ 422 h 630"/>
                  <a:gd name="T34" fmla="*/ 224 w 613"/>
                  <a:gd name="T35" fmla="*/ 512 h 630"/>
                  <a:gd name="T36" fmla="*/ 180 w 613"/>
                  <a:gd name="T37" fmla="*/ 543 h 630"/>
                  <a:gd name="T38" fmla="*/ 119 w 613"/>
                  <a:gd name="T39" fmla="*/ 547 h 630"/>
                  <a:gd name="T40" fmla="*/ 72 w 613"/>
                  <a:gd name="T41" fmla="*/ 495 h 630"/>
                  <a:gd name="T42" fmla="*/ 51 w 613"/>
                  <a:gd name="T43" fmla="*/ 397 h 630"/>
                  <a:gd name="T44" fmla="*/ 37 w 613"/>
                  <a:gd name="T45" fmla="*/ 374 h 630"/>
                  <a:gd name="T46" fmla="*/ 5 w 613"/>
                  <a:gd name="T47" fmla="*/ 387 h 630"/>
                  <a:gd name="T48" fmla="*/ 0 w 613"/>
                  <a:gd name="T49" fmla="*/ 425 h 630"/>
                  <a:gd name="T50" fmla="*/ 13 w 613"/>
                  <a:gd name="T51" fmla="*/ 540 h 630"/>
                  <a:gd name="T52" fmla="*/ 66 w 613"/>
                  <a:gd name="T53" fmla="*/ 607 h 630"/>
                  <a:gd name="T54" fmla="*/ 131 w 613"/>
                  <a:gd name="T55" fmla="*/ 630 h 630"/>
                  <a:gd name="T56" fmla="*/ 220 w 613"/>
                  <a:gd name="T57" fmla="*/ 615 h 630"/>
                  <a:gd name="T58" fmla="*/ 263 w 613"/>
                  <a:gd name="T59" fmla="*/ 594 h 630"/>
                  <a:gd name="T60" fmla="*/ 329 w 613"/>
                  <a:gd name="T61" fmla="*/ 522 h 630"/>
                  <a:gd name="T62" fmla="*/ 352 w 613"/>
                  <a:gd name="T63" fmla="*/ 452 h 630"/>
                  <a:gd name="T64" fmla="*/ 352 w 613"/>
                  <a:gd name="T65" fmla="*/ 410 h 630"/>
                  <a:gd name="T66" fmla="*/ 446 w 613"/>
                  <a:gd name="T67" fmla="*/ 404 h 630"/>
                  <a:gd name="T68" fmla="*/ 555 w 613"/>
                  <a:gd name="T69" fmla="*/ 338 h 630"/>
                  <a:gd name="T70" fmla="*/ 594 w 613"/>
                  <a:gd name="T71" fmla="*/ 283 h 630"/>
                  <a:gd name="T72" fmla="*/ 613 w 613"/>
                  <a:gd name="T73" fmla="*/ 177 h 630"/>
                  <a:gd name="T74" fmla="*/ 574 w 613"/>
                  <a:gd name="T75" fmla="*/ 82 h 630"/>
                  <a:gd name="T76" fmla="*/ 489 w 613"/>
                  <a:gd name="T77" fmla="*/ 17 h 630"/>
                  <a:gd name="T78" fmla="*/ 404 w 613"/>
                  <a:gd name="T79" fmla="*/ 0 h 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13" h="630">
                    <a:moveTo>
                      <a:pt x="404" y="0"/>
                    </a:moveTo>
                    <a:lnTo>
                      <a:pt x="388" y="3"/>
                    </a:lnTo>
                    <a:lnTo>
                      <a:pt x="365" y="21"/>
                    </a:lnTo>
                    <a:lnTo>
                      <a:pt x="357" y="52"/>
                    </a:lnTo>
                    <a:lnTo>
                      <a:pt x="367" y="79"/>
                    </a:lnTo>
                    <a:lnTo>
                      <a:pt x="381" y="89"/>
                    </a:lnTo>
                    <a:lnTo>
                      <a:pt x="410" y="101"/>
                    </a:lnTo>
                    <a:lnTo>
                      <a:pt x="466" y="128"/>
                    </a:lnTo>
                    <a:lnTo>
                      <a:pt x="498" y="152"/>
                    </a:lnTo>
                    <a:lnTo>
                      <a:pt x="511" y="174"/>
                    </a:lnTo>
                    <a:lnTo>
                      <a:pt x="515" y="200"/>
                    </a:lnTo>
                    <a:lnTo>
                      <a:pt x="506" y="230"/>
                    </a:lnTo>
                    <a:lnTo>
                      <a:pt x="498" y="249"/>
                    </a:lnTo>
                    <a:lnTo>
                      <a:pt x="486" y="265"/>
                    </a:lnTo>
                    <a:lnTo>
                      <a:pt x="462" y="291"/>
                    </a:lnTo>
                    <a:lnTo>
                      <a:pt x="431" y="307"/>
                    </a:lnTo>
                    <a:lnTo>
                      <a:pt x="400" y="314"/>
                    </a:lnTo>
                    <a:lnTo>
                      <a:pt x="349" y="312"/>
                    </a:lnTo>
                    <a:lnTo>
                      <a:pt x="285" y="286"/>
                    </a:lnTo>
                    <a:lnTo>
                      <a:pt x="257" y="265"/>
                    </a:lnTo>
                    <a:lnTo>
                      <a:pt x="257" y="265"/>
                    </a:lnTo>
                    <a:lnTo>
                      <a:pt x="253" y="260"/>
                    </a:lnTo>
                    <a:lnTo>
                      <a:pt x="247" y="258"/>
                    </a:lnTo>
                    <a:lnTo>
                      <a:pt x="239" y="252"/>
                    </a:lnTo>
                    <a:lnTo>
                      <a:pt x="223" y="249"/>
                    </a:lnTo>
                    <a:lnTo>
                      <a:pt x="198" y="256"/>
                    </a:lnTo>
                    <a:lnTo>
                      <a:pt x="177" y="285"/>
                    </a:lnTo>
                    <a:lnTo>
                      <a:pt x="175" y="311"/>
                    </a:lnTo>
                    <a:lnTo>
                      <a:pt x="181" y="327"/>
                    </a:lnTo>
                    <a:lnTo>
                      <a:pt x="188" y="334"/>
                    </a:lnTo>
                    <a:lnTo>
                      <a:pt x="201" y="344"/>
                    </a:lnTo>
                    <a:lnTo>
                      <a:pt x="214" y="354"/>
                    </a:lnTo>
                    <a:lnTo>
                      <a:pt x="234" y="376"/>
                    </a:lnTo>
                    <a:lnTo>
                      <a:pt x="256" y="422"/>
                    </a:lnTo>
                    <a:lnTo>
                      <a:pt x="253" y="469"/>
                    </a:lnTo>
                    <a:lnTo>
                      <a:pt x="224" y="512"/>
                    </a:lnTo>
                    <a:lnTo>
                      <a:pt x="198" y="531"/>
                    </a:lnTo>
                    <a:lnTo>
                      <a:pt x="180" y="543"/>
                    </a:lnTo>
                    <a:lnTo>
                      <a:pt x="146" y="551"/>
                    </a:lnTo>
                    <a:lnTo>
                      <a:pt x="119" y="547"/>
                    </a:lnTo>
                    <a:lnTo>
                      <a:pt x="96" y="533"/>
                    </a:lnTo>
                    <a:lnTo>
                      <a:pt x="72" y="495"/>
                    </a:lnTo>
                    <a:lnTo>
                      <a:pt x="54" y="430"/>
                    </a:lnTo>
                    <a:lnTo>
                      <a:pt x="51" y="397"/>
                    </a:lnTo>
                    <a:lnTo>
                      <a:pt x="50" y="386"/>
                    </a:lnTo>
                    <a:lnTo>
                      <a:pt x="37" y="374"/>
                    </a:lnTo>
                    <a:lnTo>
                      <a:pt x="20" y="374"/>
                    </a:lnTo>
                    <a:lnTo>
                      <a:pt x="5" y="387"/>
                    </a:lnTo>
                    <a:lnTo>
                      <a:pt x="2" y="397"/>
                    </a:lnTo>
                    <a:lnTo>
                      <a:pt x="0" y="425"/>
                    </a:lnTo>
                    <a:lnTo>
                      <a:pt x="1" y="484"/>
                    </a:lnTo>
                    <a:lnTo>
                      <a:pt x="13" y="540"/>
                    </a:lnTo>
                    <a:lnTo>
                      <a:pt x="43" y="589"/>
                    </a:lnTo>
                    <a:lnTo>
                      <a:pt x="66" y="607"/>
                    </a:lnTo>
                    <a:lnTo>
                      <a:pt x="87" y="619"/>
                    </a:lnTo>
                    <a:lnTo>
                      <a:pt x="131" y="630"/>
                    </a:lnTo>
                    <a:lnTo>
                      <a:pt x="175" y="628"/>
                    </a:lnTo>
                    <a:lnTo>
                      <a:pt x="220" y="615"/>
                    </a:lnTo>
                    <a:lnTo>
                      <a:pt x="241" y="606"/>
                    </a:lnTo>
                    <a:lnTo>
                      <a:pt x="263" y="594"/>
                    </a:lnTo>
                    <a:lnTo>
                      <a:pt x="300" y="561"/>
                    </a:lnTo>
                    <a:lnTo>
                      <a:pt x="329" y="522"/>
                    </a:lnTo>
                    <a:lnTo>
                      <a:pt x="348" y="476"/>
                    </a:lnTo>
                    <a:lnTo>
                      <a:pt x="352" y="452"/>
                    </a:lnTo>
                    <a:lnTo>
                      <a:pt x="355" y="430"/>
                    </a:lnTo>
                    <a:lnTo>
                      <a:pt x="352" y="410"/>
                    </a:lnTo>
                    <a:lnTo>
                      <a:pt x="384" y="413"/>
                    </a:lnTo>
                    <a:lnTo>
                      <a:pt x="446" y="404"/>
                    </a:lnTo>
                    <a:lnTo>
                      <a:pt x="505" y="380"/>
                    </a:lnTo>
                    <a:lnTo>
                      <a:pt x="555" y="338"/>
                    </a:lnTo>
                    <a:lnTo>
                      <a:pt x="577" y="309"/>
                    </a:lnTo>
                    <a:lnTo>
                      <a:pt x="594" y="283"/>
                    </a:lnTo>
                    <a:lnTo>
                      <a:pt x="611" y="230"/>
                    </a:lnTo>
                    <a:lnTo>
                      <a:pt x="613" y="177"/>
                    </a:lnTo>
                    <a:lnTo>
                      <a:pt x="600" y="127"/>
                    </a:lnTo>
                    <a:lnTo>
                      <a:pt x="574" y="82"/>
                    </a:lnTo>
                    <a:lnTo>
                      <a:pt x="537" y="44"/>
                    </a:lnTo>
                    <a:lnTo>
                      <a:pt x="489" y="17"/>
                    </a:lnTo>
                    <a:lnTo>
                      <a:pt x="434" y="1"/>
                    </a:lnTo>
                    <a:lnTo>
                      <a:pt x="40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72" name="Group 31"/>
            <p:cNvGrpSpPr>
              <a:grpSpLocks noChangeAspect="1"/>
            </p:cNvGrpSpPr>
            <p:nvPr/>
          </p:nvGrpSpPr>
          <p:grpSpPr bwMode="auto">
            <a:xfrm>
              <a:off x="594443" y="5066831"/>
              <a:ext cx="167284" cy="203007"/>
              <a:chOff x="2647" y="1727"/>
              <a:chExt cx="192" cy="233"/>
            </a:xfrm>
            <a:solidFill>
              <a:schemeClr val="bg1">
                <a:lumMod val="85000"/>
              </a:schemeClr>
            </a:solidFill>
          </p:grpSpPr>
          <p:sp>
            <p:nvSpPr>
              <p:cNvPr id="73" name="Freeform 32"/>
              <p:cNvSpPr>
                <a:spLocks/>
              </p:cNvSpPr>
              <p:nvPr/>
            </p:nvSpPr>
            <p:spPr bwMode="auto">
              <a:xfrm>
                <a:off x="2699" y="1727"/>
                <a:ext cx="140" cy="152"/>
              </a:xfrm>
              <a:custGeom>
                <a:avLst/>
                <a:gdLst>
                  <a:gd name="T0" fmla="*/ 94 w 421"/>
                  <a:gd name="T1" fmla="*/ 455 h 455"/>
                  <a:gd name="T2" fmla="*/ 0 w 421"/>
                  <a:gd name="T3" fmla="*/ 362 h 455"/>
                  <a:gd name="T4" fmla="*/ 172 w 421"/>
                  <a:gd name="T5" fmla="*/ 191 h 455"/>
                  <a:gd name="T6" fmla="*/ 371 w 421"/>
                  <a:gd name="T7" fmla="*/ 1 h 455"/>
                  <a:gd name="T8" fmla="*/ 377 w 421"/>
                  <a:gd name="T9" fmla="*/ 0 h 455"/>
                  <a:gd name="T10" fmla="*/ 404 w 421"/>
                  <a:gd name="T11" fmla="*/ 4 h 455"/>
                  <a:gd name="T12" fmla="*/ 419 w 421"/>
                  <a:gd name="T13" fmla="*/ 21 h 455"/>
                  <a:gd name="T14" fmla="*/ 421 w 421"/>
                  <a:gd name="T15" fmla="*/ 37 h 455"/>
                  <a:gd name="T16" fmla="*/ 364 w 421"/>
                  <a:gd name="T17" fmla="*/ 120 h 455"/>
                  <a:gd name="T18" fmla="*/ 130 w 421"/>
                  <a:gd name="T19" fmla="*/ 410 h 455"/>
                  <a:gd name="T20" fmla="*/ 94 w 421"/>
                  <a:gd name="T21" fmla="*/ 455 h 4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21" h="455">
                    <a:moveTo>
                      <a:pt x="94" y="455"/>
                    </a:moveTo>
                    <a:lnTo>
                      <a:pt x="0" y="362"/>
                    </a:lnTo>
                    <a:lnTo>
                      <a:pt x="172" y="191"/>
                    </a:lnTo>
                    <a:lnTo>
                      <a:pt x="371" y="1"/>
                    </a:lnTo>
                    <a:lnTo>
                      <a:pt x="377" y="0"/>
                    </a:lnTo>
                    <a:lnTo>
                      <a:pt x="404" y="4"/>
                    </a:lnTo>
                    <a:lnTo>
                      <a:pt x="419" y="21"/>
                    </a:lnTo>
                    <a:lnTo>
                      <a:pt x="421" y="37"/>
                    </a:lnTo>
                    <a:lnTo>
                      <a:pt x="364" y="120"/>
                    </a:lnTo>
                    <a:lnTo>
                      <a:pt x="130" y="410"/>
                    </a:lnTo>
                    <a:lnTo>
                      <a:pt x="94" y="45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4" name="Freeform 33"/>
              <p:cNvSpPr>
                <a:spLocks/>
              </p:cNvSpPr>
              <p:nvPr/>
            </p:nvSpPr>
            <p:spPr bwMode="auto">
              <a:xfrm>
                <a:off x="2647" y="1856"/>
                <a:ext cx="76" cy="104"/>
              </a:xfrm>
              <a:custGeom>
                <a:avLst/>
                <a:gdLst>
                  <a:gd name="T0" fmla="*/ 22 w 226"/>
                  <a:gd name="T1" fmla="*/ 314 h 314"/>
                  <a:gd name="T2" fmla="*/ 21 w 226"/>
                  <a:gd name="T3" fmla="*/ 301 h 314"/>
                  <a:gd name="T4" fmla="*/ 37 w 226"/>
                  <a:gd name="T5" fmla="*/ 242 h 314"/>
                  <a:gd name="T6" fmla="*/ 63 w 226"/>
                  <a:gd name="T7" fmla="*/ 219 h 314"/>
                  <a:gd name="T8" fmla="*/ 90 w 226"/>
                  <a:gd name="T9" fmla="*/ 211 h 314"/>
                  <a:gd name="T10" fmla="*/ 107 w 226"/>
                  <a:gd name="T11" fmla="*/ 209 h 314"/>
                  <a:gd name="T12" fmla="*/ 125 w 226"/>
                  <a:gd name="T13" fmla="*/ 208 h 314"/>
                  <a:gd name="T14" fmla="*/ 153 w 226"/>
                  <a:gd name="T15" fmla="*/ 199 h 314"/>
                  <a:gd name="T16" fmla="*/ 188 w 226"/>
                  <a:gd name="T17" fmla="*/ 173 h 314"/>
                  <a:gd name="T18" fmla="*/ 223 w 226"/>
                  <a:gd name="T19" fmla="*/ 107 h 314"/>
                  <a:gd name="T20" fmla="*/ 226 w 226"/>
                  <a:gd name="T21" fmla="*/ 91 h 314"/>
                  <a:gd name="T22" fmla="*/ 132 w 226"/>
                  <a:gd name="T23" fmla="*/ 0 h 314"/>
                  <a:gd name="T24" fmla="*/ 96 w 226"/>
                  <a:gd name="T25" fmla="*/ 17 h 314"/>
                  <a:gd name="T26" fmla="*/ 44 w 226"/>
                  <a:gd name="T27" fmla="*/ 61 h 314"/>
                  <a:gd name="T28" fmla="*/ 13 w 226"/>
                  <a:gd name="T29" fmla="*/ 113 h 314"/>
                  <a:gd name="T30" fmla="*/ 0 w 226"/>
                  <a:gd name="T31" fmla="*/ 165 h 314"/>
                  <a:gd name="T32" fmla="*/ 2 w 226"/>
                  <a:gd name="T33" fmla="*/ 239 h 314"/>
                  <a:gd name="T34" fmla="*/ 19 w 226"/>
                  <a:gd name="T35" fmla="*/ 307 h 314"/>
                  <a:gd name="T36" fmla="*/ 22 w 226"/>
                  <a:gd name="T37" fmla="*/ 314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26" h="314">
                    <a:moveTo>
                      <a:pt x="22" y="314"/>
                    </a:moveTo>
                    <a:lnTo>
                      <a:pt x="21" y="301"/>
                    </a:lnTo>
                    <a:lnTo>
                      <a:pt x="37" y="242"/>
                    </a:lnTo>
                    <a:lnTo>
                      <a:pt x="63" y="219"/>
                    </a:lnTo>
                    <a:lnTo>
                      <a:pt x="90" y="211"/>
                    </a:lnTo>
                    <a:lnTo>
                      <a:pt x="107" y="209"/>
                    </a:lnTo>
                    <a:lnTo>
                      <a:pt x="125" y="208"/>
                    </a:lnTo>
                    <a:lnTo>
                      <a:pt x="153" y="199"/>
                    </a:lnTo>
                    <a:lnTo>
                      <a:pt x="188" y="173"/>
                    </a:lnTo>
                    <a:lnTo>
                      <a:pt x="223" y="107"/>
                    </a:lnTo>
                    <a:lnTo>
                      <a:pt x="226" y="91"/>
                    </a:lnTo>
                    <a:lnTo>
                      <a:pt x="132" y="0"/>
                    </a:lnTo>
                    <a:lnTo>
                      <a:pt x="96" y="17"/>
                    </a:lnTo>
                    <a:lnTo>
                      <a:pt x="44" y="61"/>
                    </a:lnTo>
                    <a:lnTo>
                      <a:pt x="13" y="113"/>
                    </a:lnTo>
                    <a:lnTo>
                      <a:pt x="0" y="165"/>
                    </a:lnTo>
                    <a:lnTo>
                      <a:pt x="2" y="239"/>
                    </a:lnTo>
                    <a:lnTo>
                      <a:pt x="19" y="307"/>
                    </a:lnTo>
                    <a:lnTo>
                      <a:pt x="22" y="3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2120804B-2788-4385-8530-A5BC2E6BF9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2779" y="1368334"/>
            <a:ext cx="9446441" cy="4829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5070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409575" y="419993"/>
            <a:ext cx="11372850" cy="6018014"/>
          </a:xfrm>
          <a:prstGeom prst="rect">
            <a:avLst/>
          </a:prstGeom>
          <a:solidFill>
            <a:schemeClr val="bg1"/>
          </a:solidFill>
          <a:ln w="187325">
            <a:noFill/>
          </a:ln>
          <a:effectLst>
            <a:outerShdw blurRad="431800" dist="241300" dir="5400000" sx="97000" sy="97000" algn="t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2" latinLnBrk="0">
              <a:lnSpc>
                <a:spcPct val="150000"/>
              </a:lnSpc>
              <a:defRPr/>
            </a:pPr>
            <a:r>
              <a:rPr lang="ko-KR" altLang="en-US" sz="2400" b="1" kern="0" dirty="0">
                <a:solidFill>
                  <a:prstClr val="black">
                    <a:lumMod val="50000"/>
                    <a:lumOff val="50000"/>
                  </a:prstClr>
                </a:solidFill>
              </a:rPr>
              <a:t>화면 정의서</a:t>
            </a:r>
            <a:endParaRPr lang="en-US" altLang="ko-KR" sz="2400" b="1" kern="0" dirty="0">
              <a:solidFill>
                <a:prstClr val="black">
                  <a:lumMod val="50000"/>
                  <a:lumOff val="50000"/>
                </a:prstClr>
              </a:solidFill>
            </a:endParaRPr>
          </a:p>
          <a:p>
            <a:pPr lvl="2" latinLnBrk="0">
              <a:lnSpc>
                <a:spcPct val="150000"/>
              </a:lnSpc>
              <a:defRPr/>
            </a:pPr>
            <a:r>
              <a:rPr lang="ko-KR" altLang="en-US" sz="800" kern="0" dirty="0">
                <a:solidFill>
                  <a:prstClr val="white">
                    <a:lumMod val="75000"/>
                  </a:prstClr>
                </a:solidFill>
              </a:rPr>
              <a:t>전자 직거래 프로그램 구축</a:t>
            </a:r>
            <a:endParaRPr lang="ko-KR" altLang="en-US" sz="4400" kern="0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8534400" y="419993"/>
            <a:ext cx="3248025" cy="601801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982279FE-D2EA-4605-8677-6EF33C4B76F2}"/>
              </a:ext>
            </a:extLst>
          </p:cNvPr>
          <p:cNvSpPr/>
          <p:nvPr/>
        </p:nvSpPr>
        <p:spPr>
          <a:xfrm>
            <a:off x="8844707" y="620796"/>
            <a:ext cx="2628900" cy="373885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>
                <a:solidFill>
                  <a:prstClr val="black">
                    <a:lumMod val="65000"/>
                    <a:lumOff val="35000"/>
                  </a:prstClr>
                </a:solidFill>
              </a:rPr>
              <a:t>로그인</a:t>
            </a:r>
            <a:endParaRPr lang="en-US" altLang="ko-KR" sz="9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grpSp>
        <p:nvGrpSpPr>
          <p:cNvPr id="63" name="그룹 62"/>
          <p:cNvGrpSpPr/>
          <p:nvPr/>
        </p:nvGrpSpPr>
        <p:grpSpPr>
          <a:xfrm>
            <a:off x="581527" y="419993"/>
            <a:ext cx="358273" cy="6018014"/>
            <a:chOff x="581527" y="419993"/>
            <a:chExt cx="358273" cy="6018014"/>
          </a:xfrm>
        </p:grpSpPr>
        <p:cxnSp>
          <p:nvCxnSpPr>
            <p:cNvPr id="64" name="직선 연결선 63"/>
            <p:cNvCxnSpPr/>
            <p:nvPr/>
          </p:nvCxnSpPr>
          <p:spPr>
            <a:xfrm>
              <a:off x="939800" y="419993"/>
              <a:ext cx="0" cy="6018014"/>
            </a:xfrm>
            <a:prstGeom prst="line">
              <a:avLst/>
            </a:prstGeom>
            <a:ln w="127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Freeform 9"/>
            <p:cNvSpPr>
              <a:spLocks/>
            </p:cNvSpPr>
            <p:nvPr/>
          </p:nvSpPr>
          <p:spPr bwMode="auto">
            <a:xfrm>
              <a:off x="612262" y="1494240"/>
              <a:ext cx="131646" cy="17373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66" name="Group 12"/>
            <p:cNvGrpSpPr>
              <a:grpSpLocks noChangeAspect="1"/>
            </p:cNvGrpSpPr>
            <p:nvPr/>
          </p:nvGrpSpPr>
          <p:grpSpPr bwMode="auto">
            <a:xfrm>
              <a:off x="581527" y="787428"/>
              <a:ext cx="193117" cy="153620"/>
              <a:chOff x="6124" y="305"/>
              <a:chExt cx="841" cy="669"/>
            </a:xfrm>
            <a:solidFill>
              <a:schemeClr val="tx1">
                <a:lumMod val="50000"/>
                <a:lumOff val="50000"/>
              </a:schemeClr>
            </a:solidFill>
          </p:grpSpPr>
          <p:sp>
            <p:nvSpPr>
              <p:cNvPr id="83" name="Freeform 13"/>
              <p:cNvSpPr>
                <a:spLocks/>
              </p:cNvSpPr>
              <p:nvPr/>
            </p:nvSpPr>
            <p:spPr bwMode="auto">
              <a:xfrm>
                <a:off x="6244" y="440"/>
                <a:ext cx="601" cy="534"/>
              </a:xfrm>
              <a:custGeom>
                <a:avLst/>
                <a:gdLst>
                  <a:gd name="T0" fmla="*/ 902 w 1802"/>
                  <a:gd name="T1" fmla="*/ 0 h 1602"/>
                  <a:gd name="T2" fmla="*/ 2 w 1802"/>
                  <a:gd name="T3" fmla="*/ 742 h 1602"/>
                  <a:gd name="T4" fmla="*/ 2 w 1802"/>
                  <a:gd name="T5" fmla="*/ 743 h 1602"/>
                  <a:gd name="T6" fmla="*/ 2 w 1802"/>
                  <a:gd name="T7" fmla="*/ 746 h 1602"/>
                  <a:gd name="T8" fmla="*/ 0 w 1802"/>
                  <a:gd name="T9" fmla="*/ 749 h 1602"/>
                  <a:gd name="T10" fmla="*/ 0 w 1802"/>
                  <a:gd name="T11" fmla="*/ 751 h 1602"/>
                  <a:gd name="T12" fmla="*/ 0 w 1802"/>
                  <a:gd name="T13" fmla="*/ 1501 h 1602"/>
                  <a:gd name="T14" fmla="*/ 2 w 1802"/>
                  <a:gd name="T15" fmla="*/ 1521 h 1602"/>
                  <a:gd name="T16" fmla="*/ 16 w 1802"/>
                  <a:gd name="T17" fmla="*/ 1557 h 1602"/>
                  <a:gd name="T18" fmla="*/ 30 w 1802"/>
                  <a:gd name="T19" fmla="*/ 1572 h 1602"/>
                  <a:gd name="T20" fmla="*/ 45 w 1802"/>
                  <a:gd name="T21" fmla="*/ 1586 h 1602"/>
                  <a:gd name="T22" fmla="*/ 81 w 1802"/>
                  <a:gd name="T23" fmla="*/ 1601 h 1602"/>
                  <a:gd name="T24" fmla="*/ 100 w 1802"/>
                  <a:gd name="T25" fmla="*/ 1602 h 1602"/>
                  <a:gd name="T26" fmla="*/ 702 w 1802"/>
                  <a:gd name="T27" fmla="*/ 1602 h 1602"/>
                  <a:gd name="T28" fmla="*/ 702 w 1802"/>
                  <a:gd name="T29" fmla="*/ 1001 h 1602"/>
                  <a:gd name="T30" fmla="*/ 1102 w 1802"/>
                  <a:gd name="T31" fmla="*/ 1001 h 1602"/>
                  <a:gd name="T32" fmla="*/ 1102 w 1802"/>
                  <a:gd name="T33" fmla="*/ 1602 h 1602"/>
                  <a:gd name="T34" fmla="*/ 1703 w 1802"/>
                  <a:gd name="T35" fmla="*/ 1602 h 1602"/>
                  <a:gd name="T36" fmla="*/ 1723 w 1802"/>
                  <a:gd name="T37" fmla="*/ 1601 h 1602"/>
                  <a:gd name="T38" fmla="*/ 1758 w 1802"/>
                  <a:gd name="T39" fmla="*/ 1586 h 1602"/>
                  <a:gd name="T40" fmla="*/ 1773 w 1802"/>
                  <a:gd name="T41" fmla="*/ 1572 h 1602"/>
                  <a:gd name="T42" fmla="*/ 1786 w 1802"/>
                  <a:gd name="T43" fmla="*/ 1557 h 1602"/>
                  <a:gd name="T44" fmla="*/ 1802 w 1802"/>
                  <a:gd name="T45" fmla="*/ 1521 h 1602"/>
                  <a:gd name="T46" fmla="*/ 1802 w 1802"/>
                  <a:gd name="T47" fmla="*/ 1501 h 1602"/>
                  <a:gd name="T48" fmla="*/ 1802 w 1802"/>
                  <a:gd name="T49" fmla="*/ 751 h 1602"/>
                  <a:gd name="T50" fmla="*/ 1802 w 1802"/>
                  <a:gd name="T51" fmla="*/ 745 h 1602"/>
                  <a:gd name="T52" fmla="*/ 1801 w 1802"/>
                  <a:gd name="T53" fmla="*/ 742 h 1602"/>
                  <a:gd name="T54" fmla="*/ 902 w 1802"/>
                  <a:gd name="T55" fmla="*/ 0 h 16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802" h="1602">
                    <a:moveTo>
                      <a:pt x="902" y="0"/>
                    </a:moveTo>
                    <a:lnTo>
                      <a:pt x="2" y="742"/>
                    </a:lnTo>
                    <a:lnTo>
                      <a:pt x="2" y="743"/>
                    </a:lnTo>
                    <a:lnTo>
                      <a:pt x="2" y="746"/>
                    </a:lnTo>
                    <a:lnTo>
                      <a:pt x="0" y="749"/>
                    </a:lnTo>
                    <a:lnTo>
                      <a:pt x="0" y="751"/>
                    </a:lnTo>
                    <a:lnTo>
                      <a:pt x="0" y="1501"/>
                    </a:lnTo>
                    <a:lnTo>
                      <a:pt x="2" y="1521"/>
                    </a:lnTo>
                    <a:lnTo>
                      <a:pt x="16" y="1557"/>
                    </a:lnTo>
                    <a:lnTo>
                      <a:pt x="30" y="1572"/>
                    </a:lnTo>
                    <a:lnTo>
                      <a:pt x="45" y="1586"/>
                    </a:lnTo>
                    <a:lnTo>
                      <a:pt x="81" y="1601"/>
                    </a:lnTo>
                    <a:lnTo>
                      <a:pt x="100" y="1602"/>
                    </a:lnTo>
                    <a:lnTo>
                      <a:pt x="702" y="1602"/>
                    </a:lnTo>
                    <a:lnTo>
                      <a:pt x="702" y="1001"/>
                    </a:lnTo>
                    <a:lnTo>
                      <a:pt x="1102" y="1001"/>
                    </a:lnTo>
                    <a:lnTo>
                      <a:pt x="1102" y="1602"/>
                    </a:lnTo>
                    <a:lnTo>
                      <a:pt x="1703" y="1602"/>
                    </a:lnTo>
                    <a:lnTo>
                      <a:pt x="1723" y="1601"/>
                    </a:lnTo>
                    <a:lnTo>
                      <a:pt x="1758" y="1586"/>
                    </a:lnTo>
                    <a:lnTo>
                      <a:pt x="1773" y="1572"/>
                    </a:lnTo>
                    <a:lnTo>
                      <a:pt x="1786" y="1557"/>
                    </a:lnTo>
                    <a:lnTo>
                      <a:pt x="1802" y="1521"/>
                    </a:lnTo>
                    <a:lnTo>
                      <a:pt x="1802" y="1501"/>
                    </a:lnTo>
                    <a:lnTo>
                      <a:pt x="1802" y="751"/>
                    </a:lnTo>
                    <a:lnTo>
                      <a:pt x="1802" y="745"/>
                    </a:lnTo>
                    <a:lnTo>
                      <a:pt x="1801" y="742"/>
                    </a:lnTo>
                    <a:lnTo>
                      <a:pt x="90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4" name="Freeform 14"/>
              <p:cNvSpPr>
                <a:spLocks/>
              </p:cNvSpPr>
              <p:nvPr/>
            </p:nvSpPr>
            <p:spPr bwMode="auto">
              <a:xfrm>
                <a:off x="6124" y="305"/>
                <a:ext cx="841" cy="394"/>
              </a:xfrm>
              <a:custGeom>
                <a:avLst/>
                <a:gdLst>
                  <a:gd name="T0" fmla="*/ 2505 w 2522"/>
                  <a:gd name="T1" fmla="*/ 978 h 1181"/>
                  <a:gd name="T2" fmla="*/ 2162 w 2522"/>
                  <a:gd name="T3" fmla="*/ 694 h 1181"/>
                  <a:gd name="T4" fmla="*/ 2162 w 2522"/>
                  <a:gd name="T5" fmla="*/ 54 h 1181"/>
                  <a:gd name="T6" fmla="*/ 2162 w 2522"/>
                  <a:gd name="T7" fmla="*/ 44 h 1181"/>
                  <a:gd name="T8" fmla="*/ 2155 w 2522"/>
                  <a:gd name="T9" fmla="*/ 26 h 1181"/>
                  <a:gd name="T10" fmla="*/ 2149 w 2522"/>
                  <a:gd name="T11" fmla="*/ 18 h 1181"/>
                  <a:gd name="T12" fmla="*/ 2141 w 2522"/>
                  <a:gd name="T13" fmla="*/ 13 h 1181"/>
                  <a:gd name="T14" fmla="*/ 2123 w 2522"/>
                  <a:gd name="T15" fmla="*/ 5 h 1181"/>
                  <a:gd name="T16" fmla="*/ 2113 w 2522"/>
                  <a:gd name="T17" fmla="*/ 5 h 1181"/>
                  <a:gd name="T18" fmla="*/ 1812 w 2522"/>
                  <a:gd name="T19" fmla="*/ 5 h 1181"/>
                  <a:gd name="T20" fmla="*/ 1802 w 2522"/>
                  <a:gd name="T21" fmla="*/ 5 h 1181"/>
                  <a:gd name="T22" fmla="*/ 1783 w 2522"/>
                  <a:gd name="T23" fmla="*/ 13 h 1181"/>
                  <a:gd name="T24" fmla="*/ 1776 w 2522"/>
                  <a:gd name="T25" fmla="*/ 18 h 1181"/>
                  <a:gd name="T26" fmla="*/ 1770 w 2522"/>
                  <a:gd name="T27" fmla="*/ 26 h 1181"/>
                  <a:gd name="T28" fmla="*/ 1763 w 2522"/>
                  <a:gd name="T29" fmla="*/ 44 h 1181"/>
                  <a:gd name="T30" fmla="*/ 1762 w 2522"/>
                  <a:gd name="T31" fmla="*/ 54 h 1181"/>
                  <a:gd name="T32" fmla="*/ 1762 w 2522"/>
                  <a:gd name="T33" fmla="*/ 360 h 1181"/>
                  <a:gd name="T34" fmla="*/ 1380 w 2522"/>
                  <a:gd name="T35" fmla="*/ 41 h 1181"/>
                  <a:gd name="T36" fmla="*/ 1354 w 2522"/>
                  <a:gd name="T37" fmla="*/ 23 h 1181"/>
                  <a:gd name="T38" fmla="*/ 1295 w 2522"/>
                  <a:gd name="T39" fmla="*/ 1 h 1181"/>
                  <a:gd name="T40" fmla="*/ 1262 w 2522"/>
                  <a:gd name="T41" fmla="*/ 0 h 1181"/>
                  <a:gd name="T42" fmla="*/ 1227 w 2522"/>
                  <a:gd name="T43" fmla="*/ 1 h 1181"/>
                  <a:gd name="T44" fmla="*/ 1168 w 2522"/>
                  <a:gd name="T45" fmla="*/ 23 h 1181"/>
                  <a:gd name="T46" fmla="*/ 1142 w 2522"/>
                  <a:gd name="T47" fmla="*/ 41 h 1181"/>
                  <a:gd name="T48" fmla="*/ 17 w 2522"/>
                  <a:gd name="T49" fmla="*/ 978 h 1181"/>
                  <a:gd name="T50" fmla="*/ 10 w 2522"/>
                  <a:gd name="T51" fmla="*/ 985 h 1181"/>
                  <a:gd name="T52" fmla="*/ 1 w 2522"/>
                  <a:gd name="T53" fmla="*/ 1001 h 1181"/>
                  <a:gd name="T54" fmla="*/ 0 w 2522"/>
                  <a:gd name="T55" fmla="*/ 1012 h 1181"/>
                  <a:gd name="T56" fmla="*/ 0 w 2522"/>
                  <a:gd name="T57" fmla="*/ 1023 h 1181"/>
                  <a:gd name="T58" fmla="*/ 6 w 2522"/>
                  <a:gd name="T59" fmla="*/ 1040 h 1181"/>
                  <a:gd name="T60" fmla="*/ 12 w 2522"/>
                  <a:gd name="T61" fmla="*/ 1048 h 1181"/>
                  <a:gd name="T62" fmla="*/ 108 w 2522"/>
                  <a:gd name="T63" fmla="*/ 1164 h 1181"/>
                  <a:gd name="T64" fmla="*/ 122 w 2522"/>
                  <a:gd name="T65" fmla="*/ 1177 h 1181"/>
                  <a:gd name="T66" fmla="*/ 141 w 2522"/>
                  <a:gd name="T67" fmla="*/ 1181 h 1181"/>
                  <a:gd name="T68" fmla="*/ 160 w 2522"/>
                  <a:gd name="T69" fmla="*/ 1181 h 1181"/>
                  <a:gd name="T70" fmla="*/ 179 w 2522"/>
                  <a:gd name="T71" fmla="*/ 1171 h 1181"/>
                  <a:gd name="T72" fmla="*/ 1262 w 2522"/>
                  <a:gd name="T73" fmla="*/ 268 h 1181"/>
                  <a:gd name="T74" fmla="*/ 2344 w 2522"/>
                  <a:gd name="T75" fmla="*/ 1171 h 1181"/>
                  <a:gd name="T76" fmla="*/ 2358 w 2522"/>
                  <a:gd name="T77" fmla="*/ 1180 h 1181"/>
                  <a:gd name="T78" fmla="*/ 2377 w 2522"/>
                  <a:gd name="T79" fmla="*/ 1181 h 1181"/>
                  <a:gd name="T80" fmla="*/ 2383 w 2522"/>
                  <a:gd name="T81" fmla="*/ 1181 h 1181"/>
                  <a:gd name="T82" fmla="*/ 2401 w 2522"/>
                  <a:gd name="T83" fmla="*/ 1177 h 1181"/>
                  <a:gd name="T84" fmla="*/ 2414 w 2522"/>
                  <a:gd name="T85" fmla="*/ 1164 h 1181"/>
                  <a:gd name="T86" fmla="*/ 2512 w 2522"/>
                  <a:gd name="T87" fmla="*/ 1048 h 1181"/>
                  <a:gd name="T88" fmla="*/ 2518 w 2522"/>
                  <a:gd name="T89" fmla="*/ 1040 h 1181"/>
                  <a:gd name="T90" fmla="*/ 2522 w 2522"/>
                  <a:gd name="T91" fmla="*/ 1023 h 1181"/>
                  <a:gd name="T92" fmla="*/ 2522 w 2522"/>
                  <a:gd name="T93" fmla="*/ 1012 h 1181"/>
                  <a:gd name="T94" fmla="*/ 2521 w 2522"/>
                  <a:gd name="T95" fmla="*/ 1001 h 1181"/>
                  <a:gd name="T96" fmla="*/ 2512 w 2522"/>
                  <a:gd name="T97" fmla="*/ 985 h 1181"/>
                  <a:gd name="T98" fmla="*/ 2505 w 2522"/>
                  <a:gd name="T99" fmla="*/ 978 h 1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522" h="1181">
                    <a:moveTo>
                      <a:pt x="2505" y="978"/>
                    </a:moveTo>
                    <a:lnTo>
                      <a:pt x="2162" y="694"/>
                    </a:lnTo>
                    <a:lnTo>
                      <a:pt x="2162" y="54"/>
                    </a:lnTo>
                    <a:lnTo>
                      <a:pt x="2162" y="44"/>
                    </a:lnTo>
                    <a:lnTo>
                      <a:pt x="2155" y="26"/>
                    </a:lnTo>
                    <a:lnTo>
                      <a:pt x="2149" y="18"/>
                    </a:lnTo>
                    <a:lnTo>
                      <a:pt x="2141" y="13"/>
                    </a:lnTo>
                    <a:lnTo>
                      <a:pt x="2123" y="5"/>
                    </a:lnTo>
                    <a:lnTo>
                      <a:pt x="2113" y="5"/>
                    </a:lnTo>
                    <a:lnTo>
                      <a:pt x="1812" y="5"/>
                    </a:lnTo>
                    <a:lnTo>
                      <a:pt x="1802" y="5"/>
                    </a:lnTo>
                    <a:lnTo>
                      <a:pt x="1783" y="13"/>
                    </a:lnTo>
                    <a:lnTo>
                      <a:pt x="1776" y="18"/>
                    </a:lnTo>
                    <a:lnTo>
                      <a:pt x="1770" y="26"/>
                    </a:lnTo>
                    <a:lnTo>
                      <a:pt x="1763" y="44"/>
                    </a:lnTo>
                    <a:lnTo>
                      <a:pt x="1762" y="54"/>
                    </a:lnTo>
                    <a:lnTo>
                      <a:pt x="1762" y="360"/>
                    </a:lnTo>
                    <a:lnTo>
                      <a:pt x="1380" y="41"/>
                    </a:lnTo>
                    <a:lnTo>
                      <a:pt x="1354" y="23"/>
                    </a:lnTo>
                    <a:lnTo>
                      <a:pt x="1295" y="1"/>
                    </a:lnTo>
                    <a:lnTo>
                      <a:pt x="1262" y="0"/>
                    </a:lnTo>
                    <a:lnTo>
                      <a:pt x="1227" y="1"/>
                    </a:lnTo>
                    <a:lnTo>
                      <a:pt x="1168" y="23"/>
                    </a:lnTo>
                    <a:lnTo>
                      <a:pt x="1142" y="41"/>
                    </a:lnTo>
                    <a:lnTo>
                      <a:pt x="17" y="978"/>
                    </a:lnTo>
                    <a:lnTo>
                      <a:pt x="10" y="985"/>
                    </a:lnTo>
                    <a:lnTo>
                      <a:pt x="1" y="1001"/>
                    </a:lnTo>
                    <a:lnTo>
                      <a:pt x="0" y="1012"/>
                    </a:lnTo>
                    <a:lnTo>
                      <a:pt x="0" y="1023"/>
                    </a:lnTo>
                    <a:lnTo>
                      <a:pt x="6" y="1040"/>
                    </a:lnTo>
                    <a:lnTo>
                      <a:pt x="12" y="1048"/>
                    </a:lnTo>
                    <a:lnTo>
                      <a:pt x="108" y="1164"/>
                    </a:lnTo>
                    <a:lnTo>
                      <a:pt x="122" y="1177"/>
                    </a:lnTo>
                    <a:lnTo>
                      <a:pt x="141" y="1181"/>
                    </a:lnTo>
                    <a:lnTo>
                      <a:pt x="160" y="1181"/>
                    </a:lnTo>
                    <a:lnTo>
                      <a:pt x="179" y="1171"/>
                    </a:lnTo>
                    <a:lnTo>
                      <a:pt x="1262" y="268"/>
                    </a:lnTo>
                    <a:lnTo>
                      <a:pt x="2344" y="1171"/>
                    </a:lnTo>
                    <a:lnTo>
                      <a:pt x="2358" y="1180"/>
                    </a:lnTo>
                    <a:lnTo>
                      <a:pt x="2377" y="1181"/>
                    </a:lnTo>
                    <a:lnTo>
                      <a:pt x="2383" y="1181"/>
                    </a:lnTo>
                    <a:lnTo>
                      <a:pt x="2401" y="1177"/>
                    </a:lnTo>
                    <a:lnTo>
                      <a:pt x="2414" y="1164"/>
                    </a:lnTo>
                    <a:lnTo>
                      <a:pt x="2512" y="1048"/>
                    </a:lnTo>
                    <a:lnTo>
                      <a:pt x="2518" y="1040"/>
                    </a:lnTo>
                    <a:lnTo>
                      <a:pt x="2522" y="1023"/>
                    </a:lnTo>
                    <a:lnTo>
                      <a:pt x="2522" y="1012"/>
                    </a:lnTo>
                    <a:lnTo>
                      <a:pt x="2521" y="1001"/>
                    </a:lnTo>
                    <a:lnTo>
                      <a:pt x="2512" y="985"/>
                    </a:lnTo>
                    <a:lnTo>
                      <a:pt x="2505" y="97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67" name="Freeform 36"/>
            <p:cNvSpPr>
              <a:spLocks noEditPoints="1"/>
            </p:cNvSpPr>
            <p:nvPr/>
          </p:nvSpPr>
          <p:spPr bwMode="auto">
            <a:xfrm>
              <a:off x="625397" y="4336406"/>
              <a:ext cx="105376" cy="177233"/>
            </a:xfrm>
            <a:custGeom>
              <a:avLst/>
              <a:gdLst>
                <a:gd name="T0" fmla="*/ 937 w 1926"/>
                <a:gd name="T1" fmla="*/ 3639 h 4045"/>
                <a:gd name="T2" fmla="*/ 893 w 1926"/>
                <a:gd name="T3" fmla="*/ 3665 h 4045"/>
                <a:gd name="T4" fmla="*/ 863 w 1926"/>
                <a:gd name="T5" fmla="*/ 3712 h 4045"/>
                <a:gd name="T6" fmla="*/ 851 w 1926"/>
                <a:gd name="T7" fmla="*/ 3772 h 4045"/>
                <a:gd name="T8" fmla="*/ 863 w 1926"/>
                <a:gd name="T9" fmla="*/ 3832 h 4045"/>
                <a:gd name="T10" fmla="*/ 893 w 1926"/>
                <a:gd name="T11" fmla="*/ 3878 h 4045"/>
                <a:gd name="T12" fmla="*/ 937 w 1926"/>
                <a:gd name="T13" fmla="*/ 3905 h 4045"/>
                <a:gd name="T14" fmla="*/ 988 w 1926"/>
                <a:gd name="T15" fmla="*/ 3905 h 4045"/>
                <a:gd name="T16" fmla="*/ 1033 w 1926"/>
                <a:gd name="T17" fmla="*/ 3878 h 4045"/>
                <a:gd name="T18" fmla="*/ 1064 w 1926"/>
                <a:gd name="T19" fmla="*/ 3832 h 4045"/>
                <a:gd name="T20" fmla="*/ 1075 w 1926"/>
                <a:gd name="T21" fmla="*/ 3772 h 4045"/>
                <a:gd name="T22" fmla="*/ 1064 w 1926"/>
                <a:gd name="T23" fmla="*/ 3712 h 4045"/>
                <a:gd name="T24" fmla="*/ 1033 w 1926"/>
                <a:gd name="T25" fmla="*/ 3665 h 4045"/>
                <a:gd name="T26" fmla="*/ 988 w 1926"/>
                <a:gd name="T27" fmla="*/ 3639 h 4045"/>
                <a:gd name="T28" fmla="*/ 156 w 1926"/>
                <a:gd name="T29" fmla="*/ 434 h 4045"/>
                <a:gd name="T30" fmla="*/ 1770 w 1926"/>
                <a:gd name="T31" fmla="*/ 3540 h 4045"/>
                <a:gd name="T32" fmla="*/ 156 w 1926"/>
                <a:gd name="T33" fmla="*/ 434 h 4045"/>
                <a:gd name="T34" fmla="*/ 716 w 1926"/>
                <a:gd name="T35" fmla="*/ 200 h 4045"/>
                <a:gd name="T36" fmla="*/ 701 w 1926"/>
                <a:gd name="T37" fmla="*/ 217 h 4045"/>
                <a:gd name="T38" fmla="*/ 701 w 1926"/>
                <a:gd name="T39" fmla="*/ 243 h 4045"/>
                <a:gd name="T40" fmla="*/ 716 w 1926"/>
                <a:gd name="T41" fmla="*/ 260 h 4045"/>
                <a:gd name="T42" fmla="*/ 1199 w 1926"/>
                <a:gd name="T43" fmla="*/ 262 h 4045"/>
                <a:gd name="T44" fmla="*/ 1218 w 1926"/>
                <a:gd name="T45" fmla="*/ 254 h 4045"/>
                <a:gd name="T46" fmla="*/ 1226 w 1926"/>
                <a:gd name="T47" fmla="*/ 230 h 4045"/>
                <a:gd name="T48" fmla="*/ 1218 w 1926"/>
                <a:gd name="T49" fmla="*/ 207 h 4045"/>
                <a:gd name="T50" fmla="*/ 1199 w 1926"/>
                <a:gd name="T51" fmla="*/ 197 h 4045"/>
                <a:gd name="T52" fmla="*/ 224 w 1926"/>
                <a:gd name="T53" fmla="*/ 0 h 4045"/>
                <a:gd name="T54" fmla="*/ 1738 w 1926"/>
                <a:gd name="T55" fmla="*/ 4 h 4045"/>
                <a:gd name="T56" fmla="*/ 1805 w 1926"/>
                <a:gd name="T57" fmla="*/ 31 h 4045"/>
                <a:gd name="T58" fmla="*/ 1860 w 1926"/>
                <a:gd name="T59" fmla="*/ 81 h 4045"/>
                <a:gd name="T60" fmla="*/ 1900 w 1926"/>
                <a:gd name="T61" fmla="*/ 148 h 4045"/>
                <a:gd name="T62" fmla="*/ 1923 w 1926"/>
                <a:gd name="T63" fmla="*/ 229 h 4045"/>
                <a:gd name="T64" fmla="*/ 1926 w 1926"/>
                <a:gd name="T65" fmla="*/ 3772 h 4045"/>
                <a:gd name="T66" fmla="*/ 1915 w 1926"/>
                <a:gd name="T67" fmla="*/ 3857 h 4045"/>
                <a:gd name="T68" fmla="*/ 1882 w 1926"/>
                <a:gd name="T69" fmla="*/ 3932 h 4045"/>
                <a:gd name="T70" fmla="*/ 1834 w 1926"/>
                <a:gd name="T71" fmla="*/ 3992 h 4045"/>
                <a:gd name="T72" fmla="*/ 1773 w 1926"/>
                <a:gd name="T73" fmla="*/ 4032 h 4045"/>
                <a:gd name="T74" fmla="*/ 1702 w 1926"/>
                <a:gd name="T75" fmla="*/ 4045 h 4045"/>
                <a:gd name="T76" fmla="*/ 188 w 1926"/>
                <a:gd name="T77" fmla="*/ 4041 h 4045"/>
                <a:gd name="T78" fmla="*/ 122 w 1926"/>
                <a:gd name="T79" fmla="*/ 4014 h 4045"/>
                <a:gd name="T80" fmla="*/ 66 w 1926"/>
                <a:gd name="T81" fmla="*/ 3964 h 4045"/>
                <a:gd name="T82" fmla="*/ 25 w 1926"/>
                <a:gd name="T83" fmla="*/ 3897 h 4045"/>
                <a:gd name="T84" fmla="*/ 3 w 1926"/>
                <a:gd name="T85" fmla="*/ 3816 h 4045"/>
                <a:gd name="T86" fmla="*/ 0 w 1926"/>
                <a:gd name="T87" fmla="*/ 273 h 4045"/>
                <a:gd name="T88" fmla="*/ 12 w 1926"/>
                <a:gd name="T89" fmla="*/ 188 h 4045"/>
                <a:gd name="T90" fmla="*/ 43 w 1926"/>
                <a:gd name="T91" fmla="*/ 113 h 4045"/>
                <a:gd name="T92" fmla="*/ 92 w 1926"/>
                <a:gd name="T93" fmla="*/ 53 h 4045"/>
                <a:gd name="T94" fmla="*/ 154 w 1926"/>
                <a:gd name="T95" fmla="*/ 13 h 4045"/>
                <a:gd name="T96" fmla="*/ 224 w 1926"/>
                <a:gd name="T97" fmla="*/ 0 h 4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26" h="4045">
                  <a:moveTo>
                    <a:pt x="963" y="3636"/>
                  </a:moveTo>
                  <a:lnTo>
                    <a:pt x="937" y="3639"/>
                  </a:lnTo>
                  <a:lnTo>
                    <a:pt x="914" y="3649"/>
                  </a:lnTo>
                  <a:lnTo>
                    <a:pt x="893" y="3665"/>
                  </a:lnTo>
                  <a:lnTo>
                    <a:pt x="876" y="3686"/>
                  </a:lnTo>
                  <a:lnTo>
                    <a:pt x="863" y="3712"/>
                  </a:lnTo>
                  <a:lnTo>
                    <a:pt x="854" y="3741"/>
                  </a:lnTo>
                  <a:lnTo>
                    <a:pt x="851" y="3772"/>
                  </a:lnTo>
                  <a:lnTo>
                    <a:pt x="854" y="3804"/>
                  </a:lnTo>
                  <a:lnTo>
                    <a:pt x="863" y="3832"/>
                  </a:lnTo>
                  <a:lnTo>
                    <a:pt x="876" y="3857"/>
                  </a:lnTo>
                  <a:lnTo>
                    <a:pt x="893" y="3878"/>
                  </a:lnTo>
                  <a:lnTo>
                    <a:pt x="914" y="3894"/>
                  </a:lnTo>
                  <a:lnTo>
                    <a:pt x="937" y="3905"/>
                  </a:lnTo>
                  <a:lnTo>
                    <a:pt x="963" y="3909"/>
                  </a:lnTo>
                  <a:lnTo>
                    <a:pt x="988" y="3905"/>
                  </a:lnTo>
                  <a:lnTo>
                    <a:pt x="1013" y="3894"/>
                  </a:lnTo>
                  <a:lnTo>
                    <a:pt x="1033" y="3878"/>
                  </a:lnTo>
                  <a:lnTo>
                    <a:pt x="1051" y="3857"/>
                  </a:lnTo>
                  <a:lnTo>
                    <a:pt x="1064" y="3832"/>
                  </a:lnTo>
                  <a:lnTo>
                    <a:pt x="1072" y="3804"/>
                  </a:lnTo>
                  <a:lnTo>
                    <a:pt x="1075" y="3772"/>
                  </a:lnTo>
                  <a:lnTo>
                    <a:pt x="1072" y="3741"/>
                  </a:lnTo>
                  <a:lnTo>
                    <a:pt x="1064" y="3712"/>
                  </a:lnTo>
                  <a:lnTo>
                    <a:pt x="1051" y="3686"/>
                  </a:lnTo>
                  <a:lnTo>
                    <a:pt x="1033" y="3665"/>
                  </a:lnTo>
                  <a:lnTo>
                    <a:pt x="1013" y="3649"/>
                  </a:lnTo>
                  <a:lnTo>
                    <a:pt x="988" y="3639"/>
                  </a:lnTo>
                  <a:lnTo>
                    <a:pt x="963" y="3636"/>
                  </a:lnTo>
                  <a:close/>
                  <a:moveTo>
                    <a:pt x="156" y="434"/>
                  </a:moveTo>
                  <a:lnTo>
                    <a:pt x="156" y="3540"/>
                  </a:lnTo>
                  <a:lnTo>
                    <a:pt x="1770" y="3540"/>
                  </a:lnTo>
                  <a:lnTo>
                    <a:pt x="1770" y="434"/>
                  </a:lnTo>
                  <a:lnTo>
                    <a:pt x="156" y="434"/>
                  </a:lnTo>
                  <a:close/>
                  <a:moveTo>
                    <a:pt x="727" y="197"/>
                  </a:moveTo>
                  <a:lnTo>
                    <a:pt x="716" y="200"/>
                  </a:lnTo>
                  <a:lnTo>
                    <a:pt x="707" y="207"/>
                  </a:lnTo>
                  <a:lnTo>
                    <a:pt x="701" y="217"/>
                  </a:lnTo>
                  <a:lnTo>
                    <a:pt x="699" y="230"/>
                  </a:lnTo>
                  <a:lnTo>
                    <a:pt x="701" y="243"/>
                  </a:lnTo>
                  <a:lnTo>
                    <a:pt x="707" y="254"/>
                  </a:lnTo>
                  <a:lnTo>
                    <a:pt x="716" y="260"/>
                  </a:lnTo>
                  <a:lnTo>
                    <a:pt x="727" y="262"/>
                  </a:lnTo>
                  <a:lnTo>
                    <a:pt x="1199" y="262"/>
                  </a:lnTo>
                  <a:lnTo>
                    <a:pt x="1210" y="260"/>
                  </a:lnTo>
                  <a:lnTo>
                    <a:pt x="1218" y="254"/>
                  </a:lnTo>
                  <a:lnTo>
                    <a:pt x="1224" y="243"/>
                  </a:lnTo>
                  <a:lnTo>
                    <a:pt x="1226" y="230"/>
                  </a:lnTo>
                  <a:lnTo>
                    <a:pt x="1224" y="217"/>
                  </a:lnTo>
                  <a:lnTo>
                    <a:pt x="1218" y="207"/>
                  </a:lnTo>
                  <a:lnTo>
                    <a:pt x="1210" y="200"/>
                  </a:lnTo>
                  <a:lnTo>
                    <a:pt x="1199" y="197"/>
                  </a:lnTo>
                  <a:lnTo>
                    <a:pt x="727" y="197"/>
                  </a:lnTo>
                  <a:close/>
                  <a:moveTo>
                    <a:pt x="224" y="0"/>
                  </a:moveTo>
                  <a:lnTo>
                    <a:pt x="1702" y="0"/>
                  </a:lnTo>
                  <a:lnTo>
                    <a:pt x="1738" y="4"/>
                  </a:lnTo>
                  <a:lnTo>
                    <a:pt x="1773" y="13"/>
                  </a:lnTo>
                  <a:lnTo>
                    <a:pt x="1805" y="31"/>
                  </a:lnTo>
                  <a:lnTo>
                    <a:pt x="1834" y="53"/>
                  </a:lnTo>
                  <a:lnTo>
                    <a:pt x="1860" y="81"/>
                  </a:lnTo>
                  <a:lnTo>
                    <a:pt x="1882" y="113"/>
                  </a:lnTo>
                  <a:lnTo>
                    <a:pt x="1900" y="148"/>
                  </a:lnTo>
                  <a:lnTo>
                    <a:pt x="1915" y="188"/>
                  </a:lnTo>
                  <a:lnTo>
                    <a:pt x="1923" y="229"/>
                  </a:lnTo>
                  <a:lnTo>
                    <a:pt x="1926" y="273"/>
                  </a:lnTo>
                  <a:lnTo>
                    <a:pt x="1926" y="3772"/>
                  </a:lnTo>
                  <a:lnTo>
                    <a:pt x="1923" y="3816"/>
                  </a:lnTo>
                  <a:lnTo>
                    <a:pt x="1915" y="3857"/>
                  </a:lnTo>
                  <a:lnTo>
                    <a:pt x="1900" y="3897"/>
                  </a:lnTo>
                  <a:lnTo>
                    <a:pt x="1882" y="3932"/>
                  </a:lnTo>
                  <a:lnTo>
                    <a:pt x="1860" y="3964"/>
                  </a:lnTo>
                  <a:lnTo>
                    <a:pt x="1834" y="3992"/>
                  </a:lnTo>
                  <a:lnTo>
                    <a:pt x="1805" y="4014"/>
                  </a:lnTo>
                  <a:lnTo>
                    <a:pt x="1773" y="4032"/>
                  </a:lnTo>
                  <a:lnTo>
                    <a:pt x="1738" y="4041"/>
                  </a:lnTo>
                  <a:lnTo>
                    <a:pt x="1702" y="4045"/>
                  </a:lnTo>
                  <a:lnTo>
                    <a:pt x="224" y="4045"/>
                  </a:lnTo>
                  <a:lnTo>
                    <a:pt x="188" y="4041"/>
                  </a:lnTo>
                  <a:lnTo>
                    <a:pt x="154" y="4032"/>
                  </a:lnTo>
                  <a:lnTo>
                    <a:pt x="122" y="4014"/>
                  </a:lnTo>
                  <a:lnTo>
                    <a:pt x="92" y="3992"/>
                  </a:lnTo>
                  <a:lnTo>
                    <a:pt x="66" y="3964"/>
                  </a:lnTo>
                  <a:lnTo>
                    <a:pt x="43" y="3932"/>
                  </a:lnTo>
                  <a:lnTo>
                    <a:pt x="25" y="3897"/>
                  </a:lnTo>
                  <a:lnTo>
                    <a:pt x="12" y="3857"/>
                  </a:lnTo>
                  <a:lnTo>
                    <a:pt x="3" y="3816"/>
                  </a:lnTo>
                  <a:lnTo>
                    <a:pt x="0" y="3772"/>
                  </a:lnTo>
                  <a:lnTo>
                    <a:pt x="0" y="273"/>
                  </a:lnTo>
                  <a:lnTo>
                    <a:pt x="3" y="229"/>
                  </a:lnTo>
                  <a:lnTo>
                    <a:pt x="12" y="188"/>
                  </a:lnTo>
                  <a:lnTo>
                    <a:pt x="25" y="148"/>
                  </a:lnTo>
                  <a:lnTo>
                    <a:pt x="43" y="113"/>
                  </a:lnTo>
                  <a:lnTo>
                    <a:pt x="66" y="81"/>
                  </a:lnTo>
                  <a:lnTo>
                    <a:pt x="92" y="53"/>
                  </a:lnTo>
                  <a:lnTo>
                    <a:pt x="122" y="31"/>
                  </a:lnTo>
                  <a:lnTo>
                    <a:pt x="154" y="13"/>
                  </a:lnTo>
                  <a:lnTo>
                    <a:pt x="188" y="4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8" name="자유형 67"/>
            <p:cNvSpPr>
              <a:spLocks/>
            </p:cNvSpPr>
            <p:nvPr/>
          </p:nvSpPr>
          <p:spPr bwMode="auto">
            <a:xfrm>
              <a:off x="598771" y="3644382"/>
              <a:ext cx="158629" cy="138832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9" name="Freeform 6"/>
            <p:cNvSpPr>
              <a:spLocks/>
            </p:cNvSpPr>
            <p:nvPr/>
          </p:nvSpPr>
          <p:spPr bwMode="auto">
            <a:xfrm rot="10800000" flipH="1" flipV="1">
              <a:off x="597941" y="2949079"/>
              <a:ext cx="160288" cy="142111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70" name="Group 20"/>
            <p:cNvGrpSpPr>
              <a:grpSpLocks noChangeAspect="1"/>
            </p:cNvGrpSpPr>
            <p:nvPr/>
          </p:nvGrpSpPr>
          <p:grpSpPr bwMode="auto">
            <a:xfrm>
              <a:off x="614039" y="2221163"/>
              <a:ext cx="128093" cy="174724"/>
              <a:chOff x="2597" y="4163"/>
              <a:chExt cx="217" cy="296"/>
            </a:xfrm>
            <a:solidFill>
              <a:schemeClr val="bg1">
                <a:lumMod val="85000"/>
              </a:schemeClr>
            </a:solidFill>
          </p:grpSpPr>
          <p:sp>
            <p:nvSpPr>
              <p:cNvPr id="79" name="Freeform 22"/>
              <p:cNvSpPr>
                <a:spLocks noEditPoints="1"/>
              </p:cNvSpPr>
              <p:nvPr/>
            </p:nvSpPr>
            <p:spPr bwMode="auto">
              <a:xfrm>
                <a:off x="2630" y="4163"/>
                <a:ext cx="151" cy="176"/>
              </a:xfrm>
              <a:custGeom>
                <a:avLst/>
                <a:gdLst>
                  <a:gd name="T0" fmla="*/ 410 w 1662"/>
                  <a:gd name="T1" fmla="*/ 645 h 1942"/>
                  <a:gd name="T2" fmla="*/ 309 w 1662"/>
                  <a:gd name="T3" fmla="*/ 847 h 1942"/>
                  <a:gd name="T4" fmla="*/ 255 w 1662"/>
                  <a:gd name="T5" fmla="*/ 1023 h 1942"/>
                  <a:gd name="T6" fmla="*/ 263 w 1662"/>
                  <a:gd name="T7" fmla="*/ 1206 h 1942"/>
                  <a:gd name="T8" fmla="*/ 347 w 1662"/>
                  <a:gd name="T9" fmla="*/ 1429 h 1942"/>
                  <a:gd name="T10" fmla="*/ 476 w 1662"/>
                  <a:gd name="T11" fmla="*/ 1620 h 1942"/>
                  <a:gd name="T12" fmla="*/ 638 w 1662"/>
                  <a:gd name="T13" fmla="*/ 1753 h 1942"/>
                  <a:gd name="T14" fmla="*/ 825 w 1662"/>
                  <a:gd name="T15" fmla="*/ 1803 h 1942"/>
                  <a:gd name="T16" fmla="*/ 1013 w 1662"/>
                  <a:gd name="T17" fmla="*/ 1753 h 1942"/>
                  <a:gd name="T18" fmla="*/ 1176 w 1662"/>
                  <a:gd name="T19" fmla="*/ 1619 h 1942"/>
                  <a:gd name="T20" fmla="*/ 1305 w 1662"/>
                  <a:gd name="T21" fmla="*/ 1428 h 1942"/>
                  <a:gd name="T22" fmla="*/ 1388 w 1662"/>
                  <a:gd name="T23" fmla="*/ 1205 h 1942"/>
                  <a:gd name="T24" fmla="*/ 1418 w 1662"/>
                  <a:gd name="T25" fmla="*/ 974 h 1942"/>
                  <a:gd name="T26" fmla="*/ 1266 w 1662"/>
                  <a:gd name="T27" fmla="*/ 836 h 1942"/>
                  <a:gd name="T28" fmla="*/ 1012 w 1662"/>
                  <a:gd name="T29" fmla="*/ 794 h 1942"/>
                  <a:gd name="T30" fmla="*/ 806 w 1662"/>
                  <a:gd name="T31" fmla="*/ 713 h 1942"/>
                  <a:gd name="T32" fmla="*/ 646 w 1662"/>
                  <a:gd name="T33" fmla="*/ 610 h 1942"/>
                  <a:gd name="T34" fmla="*/ 526 w 1662"/>
                  <a:gd name="T35" fmla="*/ 499 h 1942"/>
                  <a:gd name="T36" fmla="*/ 944 w 1662"/>
                  <a:gd name="T37" fmla="*/ 23 h 1942"/>
                  <a:gd name="T38" fmla="*/ 1152 w 1662"/>
                  <a:gd name="T39" fmla="*/ 118 h 1942"/>
                  <a:gd name="T40" fmla="*/ 1271 w 1662"/>
                  <a:gd name="T41" fmla="*/ 205 h 1942"/>
                  <a:gd name="T42" fmla="*/ 1388 w 1662"/>
                  <a:gd name="T43" fmla="*/ 323 h 1942"/>
                  <a:gd name="T44" fmla="*/ 1455 w 1662"/>
                  <a:gd name="T45" fmla="*/ 429 h 1942"/>
                  <a:gd name="T46" fmla="*/ 1524 w 1662"/>
                  <a:gd name="T47" fmla="*/ 626 h 1942"/>
                  <a:gd name="T48" fmla="*/ 1555 w 1662"/>
                  <a:gd name="T49" fmla="*/ 892 h 1942"/>
                  <a:gd name="T50" fmla="*/ 1619 w 1662"/>
                  <a:gd name="T51" fmla="*/ 939 h 1942"/>
                  <a:gd name="T52" fmla="*/ 1657 w 1662"/>
                  <a:gd name="T53" fmla="*/ 1032 h 1942"/>
                  <a:gd name="T54" fmla="*/ 1655 w 1662"/>
                  <a:gd name="T55" fmla="*/ 1183 h 1942"/>
                  <a:gd name="T56" fmla="*/ 1611 w 1662"/>
                  <a:gd name="T57" fmla="*/ 1304 h 1942"/>
                  <a:gd name="T58" fmla="*/ 1537 w 1662"/>
                  <a:gd name="T59" fmla="*/ 1372 h 1942"/>
                  <a:gd name="T60" fmla="*/ 1445 w 1662"/>
                  <a:gd name="T61" fmla="*/ 1454 h 1942"/>
                  <a:gd name="T62" fmla="*/ 1313 w 1662"/>
                  <a:gd name="T63" fmla="*/ 1670 h 1942"/>
                  <a:gd name="T64" fmla="*/ 1141 w 1662"/>
                  <a:gd name="T65" fmla="*/ 1836 h 1942"/>
                  <a:gd name="T66" fmla="*/ 937 w 1662"/>
                  <a:gd name="T67" fmla="*/ 1930 h 1942"/>
                  <a:gd name="T68" fmla="*/ 714 w 1662"/>
                  <a:gd name="T69" fmla="*/ 1930 h 1942"/>
                  <a:gd name="T70" fmla="*/ 510 w 1662"/>
                  <a:gd name="T71" fmla="*/ 1836 h 1942"/>
                  <a:gd name="T72" fmla="*/ 337 w 1662"/>
                  <a:gd name="T73" fmla="*/ 1669 h 1942"/>
                  <a:gd name="T74" fmla="*/ 205 w 1662"/>
                  <a:gd name="T75" fmla="*/ 1452 h 1942"/>
                  <a:gd name="T76" fmla="*/ 111 w 1662"/>
                  <a:gd name="T77" fmla="*/ 1364 h 1942"/>
                  <a:gd name="T78" fmla="*/ 39 w 1662"/>
                  <a:gd name="T79" fmla="*/ 1284 h 1942"/>
                  <a:gd name="T80" fmla="*/ 2 w 1662"/>
                  <a:gd name="T81" fmla="*/ 1143 h 1942"/>
                  <a:gd name="T82" fmla="*/ 9 w 1662"/>
                  <a:gd name="T83" fmla="*/ 1009 h 1942"/>
                  <a:gd name="T84" fmla="*/ 50 w 1662"/>
                  <a:gd name="T85" fmla="*/ 930 h 1942"/>
                  <a:gd name="T86" fmla="*/ 98 w 1662"/>
                  <a:gd name="T87" fmla="*/ 851 h 1942"/>
                  <a:gd name="T88" fmla="*/ 85 w 1662"/>
                  <a:gd name="T89" fmla="*/ 643 h 1942"/>
                  <a:gd name="T90" fmla="*/ 120 w 1662"/>
                  <a:gd name="T91" fmla="*/ 487 h 1942"/>
                  <a:gd name="T92" fmla="*/ 183 w 1662"/>
                  <a:gd name="T93" fmla="*/ 377 h 1942"/>
                  <a:gd name="T94" fmla="*/ 257 w 1662"/>
                  <a:gd name="T95" fmla="*/ 305 h 1942"/>
                  <a:gd name="T96" fmla="*/ 319 w 1662"/>
                  <a:gd name="T97" fmla="*/ 266 h 1942"/>
                  <a:gd name="T98" fmla="*/ 352 w 1662"/>
                  <a:gd name="T99" fmla="*/ 246 h 1942"/>
                  <a:gd name="T100" fmla="*/ 390 w 1662"/>
                  <a:gd name="T101" fmla="*/ 196 h 1942"/>
                  <a:gd name="T102" fmla="*/ 459 w 1662"/>
                  <a:gd name="T103" fmla="*/ 127 h 1942"/>
                  <a:gd name="T104" fmla="*/ 559 w 1662"/>
                  <a:gd name="T105" fmla="*/ 57 h 1942"/>
                  <a:gd name="T106" fmla="*/ 690 w 1662"/>
                  <a:gd name="T107" fmla="*/ 10 h 19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662" h="1942">
                    <a:moveTo>
                      <a:pt x="526" y="499"/>
                    </a:moveTo>
                    <a:lnTo>
                      <a:pt x="484" y="546"/>
                    </a:lnTo>
                    <a:lnTo>
                      <a:pt x="445" y="595"/>
                    </a:lnTo>
                    <a:lnTo>
                      <a:pt x="410" y="645"/>
                    </a:lnTo>
                    <a:lnTo>
                      <a:pt x="379" y="696"/>
                    </a:lnTo>
                    <a:lnTo>
                      <a:pt x="352" y="747"/>
                    </a:lnTo>
                    <a:lnTo>
                      <a:pt x="329" y="797"/>
                    </a:lnTo>
                    <a:lnTo>
                      <a:pt x="309" y="847"/>
                    </a:lnTo>
                    <a:lnTo>
                      <a:pt x="291" y="895"/>
                    </a:lnTo>
                    <a:lnTo>
                      <a:pt x="277" y="941"/>
                    </a:lnTo>
                    <a:lnTo>
                      <a:pt x="264" y="984"/>
                    </a:lnTo>
                    <a:lnTo>
                      <a:pt x="255" y="1023"/>
                    </a:lnTo>
                    <a:lnTo>
                      <a:pt x="247" y="1059"/>
                    </a:lnTo>
                    <a:lnTo>
                      <a:pt x="241" y="1091"/>
                    </a:lnTo>
                    <a:lnTo>
                      <a:pt x="250" y="1148"/>
                    </a:lnTo>
                    <a:lnTo>
                      <a:pt x="263" y="1206"/>
                    </a:lnTo>
                    <a:lnTo>
                      <a:pt x="280" y="1263"/>
                    </a:lnTo>
                    <a:lnTo>
                      <a:pt x="299" y="1320"/>
                    </a:lnTo>
                    <a:lnTo>
                      <a:pt x="322" y="1375"/>
                    </a:lnTo>
                    <a:lnTo>
                      <a:pt x="347" y="1429"/>
                    </a:lnTo>
                    <a:lnTo>
                      <a:pt x="375" y="1480"/>
                    </a:lnTo>
                    <a:lnTo>
                      <a:pt x="406" y="1530"/>
                    </a:lnTo>
                    <a:lnTo>
                      <a:pt x="440" y="1576"/>
                    </a:lnTo>
                    <a:lnTo>
                      <a:pt x="476" y="1620"/>
                    </a:lnTo>
                    <a:lnTo>
                      <a:pt x="513" y="1659"/>
                    </a:lnTo>
                    <a:lnTo>
                      <a:pt x="553" y="1695"/>
                    </a:lnTo>
                    <a:lnTo>
                      <a:pt x="594" y="1726"/>
                    </a:lnTo>
                    <a:lnTo>
                      <a:pt x="638" y="1753"/>
                    </a:lnTo>
                    <a:lnTo>
                      <a:pt x="683" y="1774"/>
                    </a:lnTo>
                    <a:lnTo>
                      <a:pt x="729" y="1789"/>
                    </a:lnTo>
                    <a:lnTo>
                      <a:pt x="777" y="1800"/>
                    </a:lnTo>
                    <a:lnTo>
                      <a:pt x="825" y="1803"/>
                    </a:lnTo>
                    <a:lnTo>
                      <a:pt x="875" y="1800"/>
                    </a:lnTo>
                    <a:lnTo>
                      <a:pt x="922" y="1789"/>
                    </a:lnTo>
                    <a:lnTo>
                      <a:pt x="968" y="1774"/>
                    </a:lnTo>
                    <a:lnTo>
                      <a:pt x="1013" y="1753"/>
                    </a:lnTo>
                    <a:lnTo>
                      <a:pt x="1056" y="1726"/>
                    </a:lnTo>
                    <a:lnTo>
                      <a:pt x="1099" y="1695"/>
                    </a:lnTo>
                    <a:lnTo>
                      <a:pt x="1139" y="1659"/>
                    </a:lnTo>
                    <a:lnTo>
                      <a:pt x="1176" y="1619"/>
                    </a:lnTo>
                    <a:lnTo>
                      <a:pt x="1212" y="1576"/>
                    </a:lnTo>
                    <a:lnTo>
                      <a:pt x="1245" y="1529"/>
                    </a:lnTo>
                    <a:lnTo>
                      <a:pt x="1276" y="1480"/>
                    </a:lnTo>
                    <a:lnTo>
                      <a:pt x="1305" y="1428"/>
                    </a:lnTo>
                    <a:lnTo>
                      <a:pt x="1330" y="1374"/>
                    </a:lnTo>
                    <a:lnTo>
                      <a:pt x="1353" y="1319"/>
                    </a:lnTo>
                    <a:lnTo>
                      <a:pt x="1372" y="1262"/>
                    </a:lnTo>
                    <a:lnTo>
                      <a:pt x="1388" y="1205"/>
                    </a:lnTo>
                    <a:lnTo>
                      <a:pt x="1401" y="1147"/>
                    </a:lnTo>
                    <a:lnTo>
                      <a:pt x="1411" y="1089"/>
                    </a:lnTo>
                    <a:lnTo>
                      <a:pt x="1416" y="1032"/>
                    </a:lnTo>
                    <a:lnTo>
                      <a:pt x="1418" y="974"/>
                    </a:lnTo>
                    <a:lnTo>
                      <a:pt x="1417" y="904"/>
                    </a:lnTo>
                    <a:lnTo>
                      <a:pt x="1414" y="838"/>
                    </a:lnTo>
                    <a:lnTo>
                      <a:pt x="1339" y="839"/>
                    </a:lnTo>
                    <a:lnTo>
                      <a:pt x="1266" y="836"/>
                    </a:lnTo>
                    <a:lnTo>
                      <a:pt x="1198" y="830"/>
                    </a:lnTo>
                    <a:lnTo>
                      <a:pt x="1133" y="820"/>
                    </a:lnTo>
                    <a:lnTo>
                      <a:pt x="1070" y="808"/>
                    </a:lnTo>
                    <a:lnTo>
                      <a:pt x="1012" y="794"/>
                    </a:lnTo>
                    <a:lnTo>
                      <a:pt x="956" y="777"/>
                    </a:lnTo>
                    <a:lnTo>
                      <a:pt x="903" y="757"/>
                    </a:lnTo>
                    <a:lnTo>
                      <a:pt x="853" y="737"/>
                    </a:lnTo>
                    <a:lnTo>
                      <a:pt x="806" y="713"/>
                    </a:lnTo>
                    <a:lnTo>
                      <a:pt x="762" y="690"/>
                    </a:lnTo>
                    <a:lnTo>
                      <a:pt x="721" y="664"/>
                    </a:lnTo>
                    <a:lnTo>
                      <a:pt x="682" y="638"/>
                    </a:lnTo>
                    <a:lnTo>
                      <a:pt x="646" y="610"/>
                    </a:lnTo>
                    <a:lnTo>
                      <a:pt x="612" y="583"/>
                    </a:lnTo>
                    <a:lnTo>
                      <a:pt x="581" y="555"/>
                    </a:lnTo>
                    <a:lnTo>
                      <a:pt x="552" y="527"/>
                    </a:lnTo>
                    <a:lnTo>
                      <a:pt x="526" y="499"/>
                    </a:lnTo>
                    <a:close/>
                    <a:moveTo>
                      <a:pt x="808" y="0"/>
                    </a:moveTo>
                    <a:lnTo>
                      <a:pt x="851" y="3"/>
                    </a:lnTo>
                    <a:lnTo>
                      <a:pt x="897" y="11"/>
                    </a:lnTo>
                    <a:lnTo>
                      <a:pt x="944" y="23"/>
                    </a:lnTo>
                    <a:lnTo>
                      <a:pt x="993" y="39"/>
                    </a:lnTo>
                    <a:lnTo>
                      <a:pt x="1044" y="60"/>
                    </a:lnTo>
                    <a:lnTo>
                      <a:pt x="1097" y="86"/>
                    </a:lnTo>
                    <a:lnTo>
                      <a:pt x="1152" y="118"/>
                    </a:lnTo>
                    <a:lnTo>
                      <a:pt x="1179" y="135"/>
                    </a:lnTo>
                    <a:lnTo>
                      <a:pt x="1208" y="155"/>
                    </a:lnTo>
                    <a:lnTo>
                      <a:pt x="1239" y="179"/>
                    </a:lnTo>
                    <a:lnTo>
                      <a:pt x="1271" y="205"/>
                    </a:lnTo>
                    <a:lnTo>
                      <a:pt x="1304" y="233"/>
                    </a:lnTo>
                    <a:lnTo>
                      <a:pt x="1334" y="261"/>
                    </a:lnTo>
                    <a:lnTo>
                      <a:pt x="1363" y="292"/>
                    </a:lnTo>
                    <a:lnTo>
                      <a:pt x="1388" y="323"/>
                    </a:lnTo>
                    <a:lnTo>
                      <a:pt x="1409" y="353"/>
                    </a:lnTo>
                    <a:lnTo>
                      <a:pt x="1409" y="353"/>
                    </a:lnTo>
                    <a:lnTo>
                      <a:pt x="1433" y="389"/>
                    </a:lnTo>
                    <a:lnTo>
                      <a:pt x="1455" y="429"/>
                    </a:lnTo>
                    <a:lnTo>
                      <a:pt x="1475" y="472"/>
                    </a:lnTo>
                    <a:lnTo>
                      <a:pt x="1493" y="519"/>
                    </a:lnTo>
                    <a:lnTo>
                      <a:pt x="1509" y="570"/>
                    </a:lnTo>
                    <a:lnTo>
                      <a:pt x="1524" y="626"/>
                    </a:lnTo>
                    <a:lnTo>
                      <a:pt x="1535" y="685"/>
                    </a:lnTo>
                    <a:lnTo>
                      <a:pt x="1545" y="749"/>
                    </a:lnTo>
                    <a:lnTo>
                      <a:pt x="1551" y="817"/>
                    </a:lnTo>
                    <a:lnTo>
                      <a:pt x="1555" y="892"/>
                    </a:lnTo>
                    <a:lnTo>
                      <a:pt x="1573" y="900"/>
                    </a:lnTo>
                    <a:lnTo>
                      <a:pt x="1590" y="910"/>
                    </a:lnTo>
                    <a:lnTo>
                      <a:pt x="1605" y="922"/>
                    </a:lnTo>
                    <a:lnTo>
                      <a:pt x="1619" y="939"/>
                    </a:lnTo>
                    <a:lnTo>
                      <a:pt x="1632" y="957"/>
                    </a:lnTo>
                    <a:lnTo>
                      <a:pt x="1642" y="979"/>
                    </a:lnTo>
                    <a:lnTo>
                      <a:pt x="1651" y="1003"/>
                    </a:lnTo>
                    <a:lnTo>
                      <a:pt x="1657" y="1032"/>
                    </a:lnTo>
                    <a:lnTo>
                      <a:pt x="1661" y="1064"/>
                    </a:lnTo>
                    <a:lnTo>
                      <a:pt x="1662" y="1102"/>
                    </a:lnTo>
                    <a:lnTo>
                      <a:pt x="1660" y="1143"/>
                    </a:lnTo>
                    <a:lnTo>
                      <a:pt x="1655" y="1183"/>
                    </a:lnTo>
                    <a:lnTo>
                      <a:pt x="1648" y="1218"/>
                    </a:lnTo>
                    <a:lnTo>
                      <a:pt x="1638" y="1250"/>
                    </a:lnTo>
                    <a:lnTo>
                      <a:pt x="1625" y="1278"/>
                    </a:lnTo>
                    <a:lnTo>
                      <a:pt x="1611" y="1304"/>
                    </a:lnTo>
                    <a:lnTo>
                      <a:pt x="1595" y="1325"/>
                    </a:lnTo>
                    <a:lnTo>
                      <a:pt x="1577" y="1344"/>
                    </a:lnTo>
                    <a:lnTo>
                      <a:pt x="1558" y="1360"/>
                    </a:lnTo>
                    <a:lnTo>
                      <a:pt x="1537" y="1372"/>
                    </a:lnTo>
                    <a:lnTo>
                      <a:pt x="1515" y="1382"/>
                    </a:lnTo>
                    <a:lnTo>
                      <a:pt x="1493" y="1390"/>
                    </a:lnTo>
                    <a:lnTo>
                      <a:pt x="1471" y="1395"/>
                    </a:lnTo>
                    <a:lnTo>
                      <a:pt x="1445" y="1454"/>
                    </a:lnTo>
                    <a:lnTo>
                      <a:pt x="1416" y="1512"/>
                    </a:lnTo>
                    <a:lnTo>
                      <a:pt x="1385" y="1567"/>
                    </a:lnTo>
                    <a:lnTo>
                      <a:pt x="1350" y="1620"/>
                    </a:lnTo>
                    <a:lnTo>
                      <a:pt x="1313" y="1670"/>
                    </a:lnTo>
                    <a:lnTo>
                      <a:pt x="1273" y="1717"/>
                    </a:lnTo>
                    <a:lnTo>
                      <a:pt x="1231" y="1761"/>
                    </a:lnTo>
                    <a:lnTo>
                      <a:pt x="1187" y="1801"/>
                    </a:lnTo>
                    <a:lnTo>
                      <a:pt x="1141" y="1836"/>
                    </a:lnTo>
                    <a:lnTo>
                      <a:pt x="1092" y="1868"/>
                    </a:lnTo>
                    <a:lnTo>
                      <a:pt x="1042" y="1893"/>
                    </a:lnTo>
                    <a:lnTo>
                      <a:pt x="990" y="1915"/>
                    </a:lnTo>
                    <a:lnTo>
                      <a:pt x="937" y="1930"/>
                    </a:lnTo>
                    <a:lnTo>
                      <a:pt x="882" y="1939"/>
                    </a:lnTo>
                    <a:lnTo>
                      <a:pt x="825" y="1942"/>
                    </a:lnTo>
                    <a:lnTo>
                      <a:pt x="769" y="1939"/>
                    </a:lnTo>
                    <a:lnTo>
                      <a:pt x="714" y="1930"/>
                    </a:lnTo>
                    <a:lnTo>
                      <a:pt x="661" y="1915"/>
                    </a:lnTo>
                    <a:lnTo>
                      <a:pt x="608" y="1893"/>
                    </a:lnTo>
                    <a:lnTo>
                      <a:pt x="558" y="1867"/>
                    </a:lnTo>
                    <a:lnTo>
                      <a:pt x="510" y="1836"/>
                    </a:lnTo>
                    <a:lnTo>
                      <a:pt x="464" y="1800"/>
                    </a:lnTo>
                    <a:lnTo>
                      <a:pt x="419" y="1760"/>
                    </a:lnTo>
                    <a:lnTo>
                      <a:pt x="377" y="1716"/>
                    </a:lnTo>
                    <a:lnTo>
                      <a:pt x="337" y="1669"/>
                    </a:lnTo>
                    <a:lnTo>
                      <a:pt x="300" y="1618"/>
                    </a:lnTo>
                    <a:lnTo>
                      <a:pt x="266" y="1565"/>
                    </a:lnTo>
                    <a:lnTo>
                      <a:pt x="234" y="1510"/>
                    </a:lnTo>
                    <a:lnTo>
                      <a:pt x="205" y="1452"/>
                    </a:lnTo>
                    <a:lnTo>
                      <a:pt x="179" y="1392"/>
                    </a:lnTo>
                    <a:lnTo>
                      <a:pt x="156" y="1386"/>
                    </a:lnTo>
                    <a:lnTo>
                      <a:pt x="133" y="1376"/>
                    </a:lnTo>
                    <a:lnTo>
                      <a:pt x="111" y="1364"/>
                    </a:lnTo>
                    <a:lnTo>
                      <a:pt x="91" y="1349"/>
                    </a:lnTo>
                    <a:lnTo>
                      <a:pt x="72" y="1330"/>
                    </a:lnTo>
                    <a:lnTo>
                      <a:pt x="55" y="1309"/>
                    </a:lnTo>
                    <a:lnTo>
                      <a:pt x="39" y="1284"/>
                    </a:lnTo>
                    <a:lnTo>
                      <a:pt x="26" y="1254"/>
                    </a:lnTo>
                    <a:lnTo>
                      <a:pt x="15" y="1221"/>
                    </a:lnTo>
                    <a:lnTo>
                      <a:pt x="7" y="1184"/>
                    </a:lnTo>
                    <a:lnTo>
                      <a:pt x="2" y="1143"/>
                    </a:lnTo>
                    <a:lnTo>
                      <a:pt x="0" y="1104"/>
                    </a:lnTo>
                    <a:lnTo>
                      <a:pt x="1" y="1068"/>
                    </a:lnTo>
                    <a:lnTo>
                      <a:pt x="4" y="1038"/>
                    </a:lnTo>
                    <a:lnTo>
                      <a:pt x="9" y="1009"/>
                    </a:lnTo>
                    <a:lnTo>
                      <a:pt x="17" y="985"/>
                    </a:lnTo>
                    <a:lnTo>
                      <a:pt x="27" y="964"/>
                    </a:lnTo>
                    <a:lnTo>
                      <a:pt x="38" y="946"/>
                    </a:lnTo>
                    <a:lnTo>
                      <a:pt x="50" y="930"/>
                    </a:lnTo>
                    <a:lnTo>
                      <a:pt x="65" y="916"/>
                    </a:lnTo>
                    <a:lnTo>
                      <a:pt x="80" y="906"/>
                    </a:lnTo>
                    <a:lnTo>
                      <a:pt x="96" y="897"/>
                    </a:lnTo>
                    <a:lnTo>
                      <a:pt x="98" y="851"/>
                    </a:lnTo>
                    <a:lnTo>
                      <a:pt x="89" y="794"/>
                    </a:lnTo>
                    <a:lnTo>
                      <a:pt x="85" y="740"/>
                    </a:lnTo>
                    <a:lnTo>
                      <a:pt x="83" y="690"/>
                    </a:lnTo>
                    <a:lnTo>
                      <a:pt x="85" y="643"/>
                    </a:lnTo>
                    <a:lnTo>
                      <a:pt x="90" y="599"/>
                    </a:lnTo>
                    <a:lnTo>
                      <a:pt x="98" y="559"/>
                    </a:lnTo>
                    <a:lnTo>
                      <a:pt x="108" y="522"/>
                    </a:lnTo>
                    <a:lnTo>
                      <a:pt x="120" y="487"/>
                    </a:lnTo>
                    <a:lnTo>
                      <a:pt x="134" y="455"/>
                    </a:lnTo>
                    <a:lnTo>
                      <a:pt x="149" y="427"/>
                    </a:lnTo>
                    <a:lnTo>
                      <a:pt x="166" y="400"/>
                    </a:lnTo>
                    <a:lnTo>
                      <a:pt x="183" y="377"/>
                    </a:lnTo>
                    <a:lnTo>
                      <a:pt x="202" y="355"/>
                    </a:lnTo>
                    <a:lnTo>
                      <a:pt x="220" y="337"/>
                    </a:lnTo>
                    <a:lnTo>
                      <a:pt x="239" y="320"/>
                    </a:lnTo>
                    <a:lnTo>
                      <a:pt x="257" y="305"/>
                    </a:lnTo>
                    <a:lnTo>
                      <a:pt x="274" y="293"/>
                    </a:lnTo>
                    <a:lnTo>
                      <a:pt x="290" y="282"/>
                    </a:lnTo>
                    <a:lnTo>
                      <a:pt x="305" y="273"/>
                    </a:lnTo>
                    <a:lnTo>
                      <a:pt x="319" y="266"/>
                    </a:lnTo>
                    <a:lnTo>
                      <a:pt x="331" y="260"/>
                    </a:lnTo>
                    <a:lnTo>
                      <a:pt x="341" y="255"/>
                    </a:lnTo>
                    <a:lnTo>
                      <a:pt x="348" y="253"/>
                    </a:lnTo>
                    <a:lnTo>
                      <a:pt x="352" y="246"/>
                    </a:lnTo>
                    <a:lnTo>
                      <a:pt x="359" y="237"/>
                    </a:lnTo>
                    <a:lnTo>
                      <a:pt x="367" y="225"/>
                    </a:lnTo>
                    <a:lnTo>
                      <a:pt x="377" y="212"/>
                    </a:lnTo>
                    <a:lnTo>
                      <a:pt x="390" y="196"/>
                    </a:lnTo>
                    <a:lnTo>
                      <a:pt x="404" y="180"/>
                    </a:lnTo>
                    <a:lnTo>
                      <a:pt x="421" y="163"/>
                    </a:lnTo>
                    <a:lnTo>
                      <a:pt x="439" y="145"/>
                    </a:lnTo>
                    <a:lnTo>
                      <a:pt x="459" y="127"/>
                    </a:lnTo>
                    <a:lnTo>
                      <a:pt x="481" y="108"/>
                    </a:lnTo>
                    <a:lnTo>
                      <a:pt x="505" y="91"/>
                    </a:lnTo>
                    <a:lnTo>
                      <a:pt x="531" y="74"/>
                    </a:lnTo>
                    <a:lnTo>
                      <a:pt x="559" y="57"/>
                    </a:lnTo>
                    <a:lnTo>
                      <a:pt x="589" y="43"/>
                    </a:lnTo>
                    <a:lnTo>
                      <a:pt x="620" y="30"/>
                    </a:lnTo>
                    <a:lnTo>
                      <a:pt x="655" y="19"/>
                    </a:lnTo>
                    <a:lnTo>
                      <a:pt x="690" y="10"/>
                    </a:lnTo>
                    <a:lnTo>
                      <a:pt x="728" y="3"/>
                    </a:lnTo>
                    <a:lnTo>
                      <a:pt x="767" y="0"/>
                    </a:lnTo>
                    <a:lnTo>
                      <a:pt x="80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80" name="Freeform 23"/>
              <p:cNvSpPr>
                <a:spLocks noEditPoints="1"/>
              </p:cNvSpPr>
              <p:nvPr/>
            </p:nvSpPr>
            <p:spPr bwMode="auto">
              <a:xfrm>
                <a:off x="2664" y="4250"/>
                <a:ext cx="83" cy="27"/>
              </a:xfrm>
              <a:custGeom>
                <a:avLst/>
                <a:gdLst>
                  <a:gd name="T0" fmla="*/ 613 w 916"/>
                  <a:gd name="T1" fmla="*/ 78 h 300"/>
                  <a:gd name="T2" fmla="*/ 561 w 916"/>
                  <a:gd name="T3" fmla="*/ 109 h 300"/>
                  <a:gd name="T4" fmla="*/ 554 w 916"/>
                  <a:gd name="T5" fmla="*/ 165 h 300"/>
                  <a:gd name="T6" fmla="*/ 579 w 916"/>
                  <a:gd name="T7" fmla="*/ 210 h 300"/>
                  <a:gd name="T8" fmla="*/ 665 w 916"/>
                  <a:gd name="T9" fmla="*/ 229 h 300"/>
                  <a:gd name="T10" fmla="*/ 787 w 916"/>
                  <a:gd name="T11" fmla="*/ 223 h 300"/>
                  <a:gd name="T12" fmla="*/ 839 w 916"/>
                  <a:gd name="T13" fmla="*/ 191 h 300"/>
                  <a:gd name="T14" fmla="*/ 846 w 916"/>
                  <a:gd name="T15" fmla="*/ 135 h 300"/>
                  <a:gd name="T16" fmla="*/ 820 w 916"/>
                  <a:gd name="T17" fmla="*/ 90 h 300"/>
                  <a:gd name="T18" fmla="*/ 734 w 916"/>
                  <a:gd name="T19" fmla="*/ 72 h 300"/>
                  <a:gd name="T20" fmla="*/ 153 w 916"/>
                  <a:gd name="T21" fmla="*/ 74 h 300"/>
                  <a:gd name="T22" fmla="*/ 85 w 916"/>
                  <a:gd name="T23" fmla="*/ 99 h 300"/>
                  <a:gd name="T24" fmla="*/ 70 w 916"/>
                  <a:gd name="T25" fmla="*/ 150 h 300"/>
                  <a:gd name="T26" fmla="*/ 85 w 916"/>
                  <a:gd name="T27" fmla="*/ 201 h 300"/>
                  <a:gd name="T28" fmla="*/ 153 w 916"/>
                  <a:gd name="T29" fmla="*/ 227 h 300"/>
                  <a:gd name="T30" fmla="*/ 280 w 916"/>
                  <a:gd name="T31" fmla="*/ 227 h 300"/>
                  <a:gd name="T32" fmla="*/ 348 w 916"/>
                  <a:gd name="T33" fmla="*/ 201 h 300"/>
                  <a:gd name="T34" fmla="*/ 363 w 916"/>
                  <a:gd name="T35" fmla="*/ 150 h 300"/>
                  <a:gd name="T36" fmla="*/ 348 w 916"/>
                  <a:gd name="T37" fmla="*/ 99 h 300"/>
                  <a:gd name="T38" fmla="*/ 280 w 916"/>
                  <a:gd name="T39" fmla="*/ 74 h 300"/>
                  <a:gd name="T40" fmla="*/ 234 w 916"/>
                  <a:gd name="T41" fmla="*/ 0 h 300"/>
                  <a:gd name="T42" fmla="*/ 321 w 916"/>
                  <a:gd name="T43" fmla="*/ 9 h 300"/>
                  <a:gd name="T44" fmla="*/ 400 w 916"/>
                  <a:gd name="T45" fmla="*/ 53 h 300"/>
                  <a:gd name="T46" fmla="*/ 574 w 916"/>
                  <a:gd name="T47" fmla="*/ 17 h 300"/>
                  <a:gd name="T48" fmla="*/ 662 w 916"/>
                  <a:gd name="T49" fmla="*/ 1 h 300"/>
                  <a:gd name="T50" fmla="*/ 732 w 916"/>
                  <a:gd name="T51" fmla="*/ 0 h 300"/>
                  <a:gd name="T52" fmla="*/ 806 w 916"/>
                  <a:gd name="T53" fmla="*/ 10 h 300"/>
                  <a:gd name="T54" fmla="*/ 875 w 916"/>
                  <a:gd name="T55" fmla="*/ 45 h 300"/>
                  <a:gd name="T56" fmla="*/ 914 w 916"/>
                  <a:gd name="T57" fmla="*/ 123 h 300"/>
                  <a:gd name="T58" fmla="*/ 900 w 916"/>
                  <a:gd name="T59" fmla="*/ 223 h 300"/>
                  <a:gd name="T60" fmla="*/ 843 w 916"/>
                  <a:gd name="T61" fmla="*/ 277 h 300"/>
                  <a:gd name="T62" fmla="*/ 768 w 916"/>
                  <a:gd name="T63" fmla="*/ 297 h 300"/>
                  <a:gd name="T64" fmla="*/ 699 w 916"/>
                  <a:gd name="T65" fmla="*/ 300 h 300"/>
                  <a:gd name="T66" fmla="*/ 632 w 916"/>
                  <a:gd name="T67" fmla="*/ 297 h 300"/>
                  <a:gd name="T68" fmla="*/ 557 w 916"/>
                  <a:gd name="T69" fmla="*/ 277 h 300"/>
                  <a:gd name="T70" fmla="*/ 500 w 916"/>
                  <a:gd name="T71" fmla="*/ 224 h 300"/>
                  <a:gd name="T72" fmla="*/ 485 w 916"/>
                  <a:gd name="T73" fmla="*/ 137 h 300"/>
                  <a:gd name="T74" fmla="*/ 432 w 916"/>
                  <a:gd name="T75" fmla="*/ 150 h 300"/>
                  <a:gd name="T76" fmla="*/ 405 w 916"/>
                  <a:gd name="T77" fmla="*/ 241 h 300"/>
                  <a:gd name="T78" fmla="*/ 342 w 916"/>
                  <a:gd name="T79" fmla="*/ 284 h 300"/>
                  <a:gd name="T80" fmla="*/ 266 w 916"/>
                  <a:gd name="T81" fmla="*/ 298 h 300"/>
                  <a:gd name="T82" fmla="*/ 201 w 916"/>
                  <a:gd name="T83" fmla="*/ 299 h 300"/>
                  <a:gd name="T84" fmla="*/ 129 w 916"/>
                  <a:gd name="T85" fmla="*/ 294 h 300"/>
                  <a:gd name="T86" fmla="*/ 57 w 916"/>
                  <a:gd name="T87" fmla="*/ 267 h 300"/>
                  <a:gd name="T88" fmla="*/ 7 w 916"/>
                  <a:gd name="T89" fmla="*/ 202 h 300"/>
                  <a:gd name="T90" fmla="*/ 7 w 916"/>
                  <a:gd name="T91" fmla="*/ 98 h 300"/>
                  <a:gd name="T92" fmla="*/ 57 w 916"/>
                  <a:gd name="T93" fmla="*/ 33 h 300"/>
                  <a:gd name="T94" fmla="*/ 129 w 916"/>
                  <a:gd name="T95" fmla="*/ 6 h 300"/>
                  <a:gd name="T96" fmla="*/ 201 w 916"/>
                  <a:gd name="T97" fmla="*/ 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16" h="300">
                    <a:moveTo>
                      <a:pt x="699" y="71"/>
                    </a:moveTo>
                    <a:lnTo>
                      <a:pt x="665" y="72"/>
                    </a:lnTo>
                    <a:lnTo>
                      <a:pt x="636" y="74"/>
                    </a:lnTo>
                    <a:lnTo>
                      <a:pt x="613" y="78"/>
                    </a:lnTo>
                    <a:lnTo>
                      <a:pt x="594" y="83"/>
                    </a:lnTo>
                    <a:lnTo>
                      <a:pt x="579" y="90"/>
                    </a:lnTo>
                    <a:lnTo>
                      <a:pt x="569" y="99"/>
                    </a:lnTo>
                    <a:lnTo>
                      <a:pt x="561" y="109"/>
                    </a:lnTo>
                    <a:lnTo>
                      <a:pt x="556" y="122"/>
                    </a:lnTo>
                    <a:lnTo>
                      <a:pt x="554" y="135"/>
                    </a:lnTo>
                    <a:lnTo>
                      <a:pt x="553" y="150"/>
                    </a:lnTo>
                    <a:lnTo>
                      <a:pt x="554" y="165"/>
                    </a:lnTo>
                    <a:lnTo>
                      <a:pt x="556" y="179"/>
                    </a:lnTo>
                    <a:lnTo>
                      <a:pt x="561" y="191"/>
                    </a:lnTo>
                    <a:lnTo>
                      <a:pt x="569" y="201"/>
                    </a:lnTo>
                    <a:lnTo>
                      <a:pt x="579" y="210"/>
                    </a:lnTo>
                    <a:lnTo>
                      <a:pt x="594" y="216"/>
                    </a:lnTo>
                    <a:lnTo>
                      <a:pt x="613" y="223"/>
                    </a:lnTo>
                    <a:lnTo>
                      <a:pt x="636" y="227"/>
                    </a:lnTo>
                    <a:lnTo>
                      <a:pt x="665" y="229"/>
                    </a:lnTo>
                    <a:lnTo>
                      <a:pt x="699" y="230"/>
                    </a:lnTo>
                    <a:lnTo>
                      <a:pt x="734" y="229"/>
                    </a:lnTo>
                    <a:lnTo>
                      <a:pt x="763" y="227"/>
                    </a:lnTo>
                    <a:lnTo>
                      <a:pt x="787" y="223"/>
                    </a:lnTo>
                    <a:lnTo>
                      <a:pt x="805" y="216"/>
                    </a:lnTo>
                    <a:lnTo>
                      <a:pt x="820" y="210"/>
                    </a:lnTo>
                    <a:lnTo>
                      <a:pt x="831" y="201"/>
                    </a:lnTo>
                    <a:lnTo>
                      <a:pt x="839" y="191"/>
                    </a:lnTo>
                    <a:lnTo>
                      <a:pt x="843" y="179"/>
                    </a:lnTo>
                    <a:lnTo>
                      <a:pt x="846" y="165"/>
                    </a:lnTo>
                    <a:lnTo>
                      <a:pt x="847" y="150"/>
                    </a:lnTo>
                    <a:lnTo>
                      <a:pt x="846" y="135"/>
                    </a:lnTo>
                    <a:lnTo>
                      <a:pt x="843" y="122"/>
                    </a:lnTo>
                    <a:lnTo>
                      <a:pt x="839" y="109"/>
                    </a:lnTo>
                    <a:lnTo>
                      <a:pt x="831" y="99"/>
                    </a:lnTo>
                    <a:lnTo>
                      <a:pt x="820" y="90"/>
                    </a:lnTo>
                    <a:lnTo>
                      <a:pt x="805" y="83"/>
                    </a:lnTo>
                    <a:lnTo>
                      <a:pt x="787" y="78"/>
                    </a:lnTo>
                    <a:lnTo>
                      <a:pt x="763" y="74"/>
                    </a:lnTo>
                    <a:lnTo>
                      <a:pt x="734" y="72"/>
                    </a:lnTo>
                    <a:lnTo>
                      <a:pt x="699" y="71"/>
                    </a:lnTo>
                    <a:close/>
                    <a:moveTo>
                      <a:pt x="216" y="71"/>
                    </a:moveTo>
                    <a:lnTo>
                      <a:pt x="182" y="72"/>
                    </a:lnTo>
                    <a:lnTo>
                      <a:pt x="153" y="74"/>
                    </a:lnTo>
                    <a:lnTo>
                      <a:pt x="130" y="78"/>
                    </a:lnTo>
                    <a:lnTo>
                      <a:pt x="111" y="83"/>
                    </a:lnTo>
                    <a:lnTo>
                      <a:pt x="96" y="90"/>
                    </a:lnTo>
                    <a:lnTo>
                      <a:pt x="85" y="99"/>
                    </a:lnTo>
                    <a:lnTo>
                      <a:pt x="78" y="109"/>
                    </a:lnTo>
                    <a:lnTo>
                      <a:pt x="73" y="122"/>
                    </a:lnTo>
                    <a:lnTo>
                      <a:pt x="70" y="135"/>
                    </a:lnTo>
                    <a:lnTo>
                      <a:pt x="70" y="150"/>
                    </a:lnTo>
                    <a:lnTo>
                      <a:pt x="70" y="165"/>
                    </a:lnTo>
                    <a:lnTo>
                      <a:pt x="73" y="179"/>
                    </a:lnTo>
                    <a:lnTo>
                      <a:pt x="78" y="191"/>
                    </a:lnTo>
                    <a:lnTo>
                      <a:pt x="85" y="201"/>
                    </a:lnTo>
                    <a:lnTo>
                      <a:pt x="96" y="210"/>
                    </a:lnTo>
                    <a:lnTo>
                      <a:pt x="111" y="216"/>
                    </a:lnTo>
                    <a:lnTo>
                      <a:pt x="130" y="223"/>
                    </a:lnTo>
                    <a:lnTo>
                      <a:pt x="153" y="227"/>
                    </a:lnTo>
                    <a:lnTo>
                      <a:pt x="182" y="229"/>
                    </a:lnTo>
                    <a:lnTo>
                      <a:pt x="216" y="230"/>
                    </a:lnTo>
                    <a:lnTo>
                      <a:pt x="250" y="229"/>
                    </a:lnTo>
                    <a:lnTo>
                      <a:pt x="280" y="227"/>
                    </a:lnTo>
                    <a:lnTo>
                      <a:pt x="304" y="223"/>
                    </a:lnTo>
                    <a:lnTo>
                      <a:pt x="322" y="216"/>
                    </a:lnTo>
                    <a:lnTo>
                      <a:pt x="337" y="210"/>
                    </a:lnTo>
                    <a:lnTo>
                      <a:pt x="348" y="201"/>
                    </a:lnTo>
                    <a:lnTo>
                      <a:pt x="355" y="191"/>
                    </a:lnTo>
                    <a:lnTo>
                      <a:pt x="360" y="179"/>
                    </a:lnTo>
                    <a:lnTo>
                      <a:pt x="363" y="165"/>
                    </a:lnTo>
                    <a:lnTo>
                      <a:pt x="363" y="150"/>
                    </a:lnTo>
                    <a:lnTo>
                      <a:pt x="363" y="135"/>
                    </a:lnTo>
                    <a:lnTo>
                      <a:pt x="360" y="122"/>
                    </a:lnTo>
                    <a:lnTo>
                      <a:pt x="355" y="109"/>
                    </a:lnTo>
                    <a:lnTo>
                      <a:pt x="348" y="99"/>
                    </a:lnTo>
                    <a:lnTo>
                      <a:pt x="337" y="90"/>
                    </a:lnTo>
                    <a:lnTo>
                      <a:pt x="322" y="83"/>
                    </a:lnTo>
                    <a:lnTo>
                      <a:pt x="304" y="78"/>
                    </a:lnTo>
                    <a:lnTo>
                      <a:pt x="280" y="74"/>
                    </a:lnTo>
                    <a:lnTo>
                      <a:pt x="250" y="72"/>
                    </a:lnTo>
                    <a:lnTo>
                      <a:pt x="216" y="71"/>
                    </a:lnTo>
                    <a:close/>
                    <a:moveTo>
                      <a:pt x="216" y="0"/>
                    </a:moveTo>
                    <a:lnTo>
                      <a:pt x="234" y="0"/>
                    </a:lnTo>
                    <a:lnTo>
                      <a:pt x="254" y="1"/>
                    </a:lnTo>
                    <a:lnTo>
                      <a:pt x="276" y="2"/>
                    </a:lnTo>
                    <a:lnTo>
                      <a:pt x="298" y="5"/>
                    </a:lnTo>
                    <a:lnTo>
                      <a:pt x="321" y="9"/>
                    </a:lnTo>
                    <a:lnTo>
                      <a:pt x="343" y="17"/>
                    </a:lnTo>
                    <a:lnTo>
                      <a:pt x="364" y="26"/>
                    </a:lnTo>
                    <a:lnTo>
                      <a:pt x="383" y="37"/>
                    </a:lnTo>
                    <a:lnTo>
                      <a:pt x="400" y="53"/>
                    </a:lnTo>
                    <a:lnTo>
                      <a:pt x="516" y="53"/>
                    </a:lnTo>
                    <a:lnTo>
                      <a:pt x="533" y="37"/>
                    </a:lnTo>
                    <a:lnTo>
                      <a:pt x="553" y="26"/>
                    </a:lnTo>
                    <a:lnTo>
                      <a:pt x="574" y="17"/>
                    </a:lnTo>
                    <a:lnTo>
                      <a:pt x="596" y="9"/>
                    </a:lnTo>
                    <a:lnTo>
                      <a:pt x="618" y="5"/>
                    </a:lnTo>
                    <a:lnTo>
                      <a:pt x="640" y="2"/>
                    </a:lnTo>
                    <a:lnTo>
                      <a:pt x="662" y="1"/>
                    </a:lnTo>
                    <a:lnTo>
                      <a:pt x="682" y="0"/>
                    </a:lnTo>
                    <a:lnTo>
                      <a:pt x="699" y="0"/>
                    </a:lnTo>
                    <a:lnTo>
                      <a:pt x="715" y="0"/>
                    </a:lnTo>
                    <a:lnTo>
                      <a:pt x="732" y="0"/>
                    </a:lnTo>
                    <a:lnTo>
                      <a:pt x="749" y="1"/>
                    </a:lnTo>
                    <a:lnTo>
                      <a:pt x="768" y="3"/>
                    </a:lnTo>
                    <a:lnTo>
                      <a:pt x="787" y="6"/>
                    </a:lnTo>
                    <a:lnTo>
                      <a:pt x="806" y="10"/>
                    </a:lnTo>
                    <a:lnTo>
                      <a:pt x="825" y="16"/>
                    </a:lnTo>
                    <a:lnTo>
                      <a:pt x="843" y="24"/>
                    </a:lnTo>
                    <a:lnTo>
                      <a:pt x="860" y="33"/>
                    </a:lnTo>
                    <a:lnTo>
                      <a:pt x="875" y="45"/>
                    </a:lnTo>
                    <a:lnTo>
                      <a:pt x="889" y="59"/>
                    </a:lnTo>
                    <a:lnTo>
                      <a:pt x="900" y="77"/>
                    </a:lnTo>
                    <a:lnTo>
                      <a:pt x="908" y="98"/>
                    </a:lnTo>
                    <a:lnTo>
                      <a:pt x="914" y="123"/>
                    </a:lnTo>
                    <a:lnTo>
                      <a:pt x="916" y="150"/>
                    </a:lnTo>
                    <a:lnTo>
                      <a:pt x="914" y="178"/>
                    </a:lnTo>
                    <a:lnTo>
                      <a:pt x="908" y="202"/>
                    </a:lnTo>
                    <a:lnTo>
                      <a:pt x="900" y="223"/>
                    </a:lnTo>
                    <a:lnTo>
                      <a:pt x="889" y="241"/>
                    </a:lnTo>
                    <a:lnTo>
                      <a:pt x="875" y="255"/>
                    </a:lnTo>
                    <a:lnTo>
                      <a:pt x="860" y="267"/>
                    </a:lnTo>
                    <a:lnTo>
                      <a:pt x="843" y="277"/>
                    </a:lnTo>
                    <a:lnTo>
                      <a:pt x="825" y="285"/>
                    </a:lnTo>
                    <a:lnTo>
                      <a:pt x="806" y="290"/>
                    </a:lnTo>
                    <a:lnTo>
                      <a:pt x="787" y="294"/>
                    </a:lnTo>
                    <a:lnTo>
                      <a:pt x="768" y="297"/>
                    </a:lnTo>
                    <a:lnTo>
                      <a:pt x="749" y="298"/>
                    </a:lnTo>
                    <a:lnTo>
                      <a:pt x="732" y="299"/>
                    </a:lnTo>
                    <a:lnTo>
                      <a:pt x="715" y="299"/>
                    </a:lnTo>
                    <a:lnTo>
                      <a:pt x="699" y="300"/>
                    </a:lnTo>
                    <a:lnTo>
                      <a:pt x="685" y="299"/>
                    </a:lnTo>
                    <a:lnTo>
                      <a:pt x="668" y="299"/>
                    </a:lnTo>
                    <a:lnTo>
                      <a:pt x="650" y="298"/>
                    </a:lnTo>
                    <a:lnTo>
                      <a:pt x="632" y="297"/>
                    </a:lnTo>
                    <a:lnTo>
                      <a:pt x="613" y="294"/>
                    </a:lnTo>
                    <a:lnTo>
                      <a:pt x="593" y="290"/>
                    </a:lnTo>
                    <a:lnTo>
                      <a:pt x="575" y="285"/>
                    </a:lnTo>
                    <a:lnTo>
                      <a:pt x="557" y="277"/>
                    </a:lnTo>
                    <a:lnTo>
                      <a:pt x="540" y="267"/>
                    </a:lnTo>
                    <a:lnTo>
                      <a:pt x="524" y="255"/>
                    </a:lnTo>
                    <a:lnTo>
                      <a:pt x="511" y="241"/>
                    </a:lnTo>
                    <a:lnTo>
                      <a:pt x="500" y="224"/>
                    </a:lnTo>
                    <a:lnTo>
                      <a:pt x="491" y="202"/>
                    </a:lnTo>
                    <a:lnTo>
                      <a:pt x="486" y="179"/>
                    </a:lnTo>
                    <a:lnTo>
                      <a:pt x="484" y="150"/>
                    </a:lnTo>
                    <a:lnTo>
                      <a:pt x="485" y="137"/>
                    </a:lnTo>
                    <a:lnTo>
                      <a:pt x="486" y="125"/>
                    </a:lnTo>
                    <a:lnTo>
                      <a:pt x="430" y="125"/>
                    </a:lnTo>
                    <a:lnTo>
                      <a:pt x="432" y="137"/>
                    </a:lnTo>
                    <a:lnTo>
                      <a:pt x="432" y="150"/>
                    </a:lnTo>
                    <a:lnTo>
                      <a:pt x="430" y="179"/>
                    </a:lnTo>
                    <a:lnTo>
                      <a:pt x="425" y="202"/>
                    </a:lnTo>
                    <a:lnTo>
                      <a:pt x="416" y="224"/>
                    </a:lnTo>
                    <a:lnTo>
                      <a:pt x="405" y="241"/>
                    </a:lnTo>
                    <a:lnTo>
                      <a:pt x="392" y="255"/>
                    </a:lnTo>
                    <a:lnTo>
                      <a:pt x="377" y="267"/>
                    </a:lnTo>
                    <a:lnTo>
                      <a:pt x="360" y="277"/>
                    </a:lnTo>
                    <a:lnTo>
                      <a:pt x="342" y="284"/>
                    </a:lnTo>
                    <a:lnTo>
                      <a:pt x="323" y="290"/>
                    </a:lnTo>
                    <a:lnTo>
                      <a:pt x="304" y="294"/>
                    </a:lnTo>
                    <a:lnTo>
                      <a:pt x="285" y="296"/>
                    </a:lnTo>
                    <a:lnTo>
                      <a:pt x="266" y="298"/>
                    </a:lnTo>
                    <a:lnTo>
                      <a:pt x="248" y="299"/>
                    </a:lnTo>
                    <a:lnTo>
                      <a:pt x="231" y="299"/>
                    </a:lnTo>
                    <a:lnTo>
                      <a:pt x="216" y="299"/>
                    </a:lnTo>
                    <a:lnTo>
                      <a:pt x="201" y="299"/>
                    </a:lnTo>
                    <a:lnTo>
                      <a:pt x="185" y="299"/>
                    </a:lnTo>
                    <a:lnTo>
                      <a:pt x="167" y="298"/>
                    </a:lnTo>
                    <a:lnTo>
                      <a:pt x="148" y="296"/>
                    </a:lnTo>
                    <a:lnTo>
                      <a:pt x="129" y="294"/>
                    </a:lnTo>
                    <a:lnTo>
                      <a:pt x="110" y="290"/>
                    </a:lnTo>
                    <a:lnTo>
                      <a:pt x="91" y="284"/>
                    </a:lnTo>
                    <a:lnTo>
                      <a:pt x="73" y="277"/>
                    </a:lnTo>
                    <a:lnTo>
                      <a:pt x="57" y="267"/>
                    </a:lnTo>
                    <a:lnTo>
                      <a:pt x="41" y="255"/>
                    </a:lnTo>
                    <a:lnTo>
                      <a:pt x="27" y="240"/>
                    </a:lnTo>
                    <a:lnTo>
                      <a:pt x="16" y="223"/>
                    </a:lnTo>
                    <a:lnTo>
                      <a:pt x="7" y="202"/>
                    </a:lnTo>
                    <a:lnTo>
                      <a:pt x="2" y="178"/>
                    </a:lnTo>
                    <a:lnTo>
                      <a:pt x="0" y="150"/>
                    </a:lnTo>
                    <a:lnTo>
                      <a:pt x="2" y="122"/>
                    </a:lnTo>
                    <a:lnTo>
                      <a:pt x="7" y="98"/>
                    </a:lnTo>
                    <a:lnTo>
                      <a:pt x="16" y="77"/>
                    </a:lnTo>
                    <a:lnTo>
                      <a:pt x="27" y="59"/>
                    </a:lnTo>
                    <a:lnTo>
                      <a:pt x="41" y="45"/>
                    </a:lnTo>
                    <a:lnTo>
                      <a:pt x="57" y="33"/>
                    </a:lnTo>
                    <a:lnTo>
                      <a:pt x="73" y="23"/>
                    </a:lnTo>
                    <a:lnTo>
                      <a:pt x="91" y="16"/>
                    </a:lnTo>
                    <a:lnTo>
                      <a:pt x="110" y="10"/>
                    </a:lnTo>
                    <a:lnTo>
                      <a:pt x="129" y="6"/>
                    </a:lnTo>
                    <a:lnTo>
                      <a:pt x="148" y="3"/>
                    </a:lnTo>
                    <a:lnTo>
                      <a:pt x="167" y="1"/>
                    </a:lnTo>
                    <a:lnTo>
                      <a:pt x="185" y="0"/>
                    </a:lnTo>
                    <a:lnTo>
                      <a:pt x="201" y="0"/>
                    </a:lnTo>
                    <a:lnTo>
                      <a:pt x="2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81" name="Freeform 24"/>
              <p:cNvSpPr>
                <a:spLocks noEditPoints="1"/>
              </p:cNvSpPr>
              <p:nvPr/>
            </p:nvSpPr>
            <p:spPr bwMode="auto">
              <a:xfrm>
                <a:off x="2597" y="4335"/>
                <a:ext cx="217" cy="124"/>
              </a:xfrm>
              <a:custGeom>
                <a:avLst/>
                <a:gdLst>
                  <a:gd name="T0" fmla="*/ 1796 w 2393"/>
                  <a:gd name="T1" fmla="*/ 704 h 1360"/>
                  <a:gd name="T2" fmla="*/ 1761 w 2393"/>
                  <a:gd name="T3" fmla="*/ 720 h 1360"/>
                  <a:gd name="T4" fmla="*/ 1590 w 2393"/>
                  <a:gd name="T5" fmla="*/ 904 h 1360"/>
                  <a:gd name="T6" fmla="*/ 1882 w 2393"/>
                  <a:gd name="T7" fmla="*/ 733 h 1360"/>
                  <a:gd name="T8" fmla="*/ 1851 w 2393"/>
                  <a:gd name="T9" fmla="*/ 709 h 1360"/>
                  <a:gd name="T10" fmla="*/ 1814 w 2393"/>
                  <a:gd name="T11" fmla="*/ 702 h 1360"/>
                  <a:gd name="T12" fmla="*/ 1831 w 2393"/>
                  <a:gd name="T13" fmla="*/ 20 h 1360"/>
                  <a:gd name="T14" fmla="*/ 1950 w 2393"/>
                  <a:gd name="T15" fmla="*/ 61 h 1360"/>
                  <a:gd name="T16" fmla="*/ 2057 w 2393"/>
                  <a:gd name="T17" fmla="*/ 121 h 1360"/>
                  <a:gd name="T18" fmla="*/ 2154 w 2393"/>
                  <a:gd name="T19" fmla="*/ 196 h 1360"/>
                  <a:gd name="T20" fmla="*/ 2235 w 2393"/>
                  <a:gd name="T21" fmla="*/ 286 h 1360"/>
                  <a:gd name="T22" fmla="*/ 2301 w 2393"/>
                  <a:gd name="T23" fmla="*/ 388 h 1360"/>
                  <a:gd name="T24" fmla="*/ 2352 w 2393"/>
                  <a:gd name="T25" fmla="*/ 501 h 1360"/>
                  <a:gd name="T26" fmla="*/ 2382 w 2393"/>
                  <a:gd name="T27" fmla="*/ 622 h 1360"/>
                  <a:gd name="T28" fmla="*/ 2393 w 2393"/>
                  <a:gd name="T29" fmla="*/ 748 h 1360"/>
                  <a:gd name="T30" fmla="*/ 2390 w 2393"/>
                  <a:gd name="T31" fmla="*/ 1230 h 1360"/>
                  <a:gd name="T32" fmla="*/ 2370 w 2393"/>
                  <a:gd name="T33" fmla="*/ 1282 h 1360"/>
                  <a:gd name="T34" fmla="*/ 2335 w 2393"/>
                  <a:gd name="T35" fmla="*/ 1324 h 1360"/>
                  <a:gd name="T36" fmla="*/ 2286 w 2393"/>
                  <a:gd name="T37" fmla="*/ 1351 h 1360"/>
                  <a:gd name="T38" fmla="*/ 2230 w 2393"/>
                  <a:gd name="T39" fmla="*/ 1360 h 1360"/>
                  <a:gd name="T40" fmla="*/ 129 w 2393"/>
                  <a:gd name="T41" fmla="*/ 1358 h 1360"/>
                  <a:gd name="T42" fmla="*/ 77 w 2393"/>
                  <a:gd name="T43" fmla="*/ 1339 h 1360"/>
                  <a:gd name="T44" fmla="*/ 36 w 2393"/>
                  <a:gd name="T45" fmla="*/ 1304 h 1360"/>
                  <a:gd name="T46" fmla="*/ 10 w 2393"/>
                  <a:gd name="T47" fmla="*/ 1256 h 1360"/>
                  <a:gd name="T48" fmla="*/ 0 w 2393"/>
                  <a:gd name="T49" fmla="*/ 1200 h 1360"/>
                  <a:gd name="T50" fmla="*/ 3 w 2393"/>
                  <a:gd name="T51" fmla="*/ 684 h 1360"/>
                  <a:gd name="T52" fmla="*/ 23 w 2393"/>
                  <a:gd name="T53" fmla="*/ 561 h 1360"/>
                  <a:gd name="T54" fmla="*/ 63 w 2393"/>
                  <a:gd name="T55" fmla="*/ 443 h 1360"/>
                  <a:gd name="T56" fmla="*/ 122 w 2393"/>
                  <a:gd name="T57" fmla="*/ 336 h 1360"/>
                  <a:gd name="T58" fmla="*/ 195 w 2393"/>
                  <a:gd name="T59" fmla="*/ 240 h 1360"/>
                  <a:gd name="T60" fmla="*/ 283 w 2393"/>
                  <a:gd name="T61" fmla="*/ 157 h 1360"/>
                  <a:gd name="T62" fmla="*/ 385 w 2393"/>
                  <a:gd name="T63" fmla="*/ 89 h 1360"/>
                  <a:gd name="T64" fmla="*/ 498 w 2393"/>
                  <a:gd name="T65" fmla="*/ 38 h 1360"/>
                  <a:gd name="T66" fmla="*/ 640 w 2393"/>
                  <a:gd name="T67" fmla="*/ 0 h 1360"/>
                  <a:gd name="T68" fmla="*/ 1748 w 2393"/>
                  <a:gd name="T69" fmla="*/ 0 h 1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393" h="1360">
                    <a:moveTo>
                      <a:pt x="1814" y="702"/>
                    </a:moveTo>
                    <a:lnTo>
                      <a:pt x="1796" y="704"/>
                    </a:lnTo>
                    <a:lnTo>
                      <a:pt x="1778" y="709"/>
                    </a:lnTo>
                    <a:lnTo>
                      <a:pt x="1761" y="720"/>
                    </a:lnTo>
                    <a:lnTo>
                      <a:pt x="1746" y="733"/>
                    </a:lnTo>
                    <a:lnTo>
                      <a:pt x="1590" y="904"/>
                    </a:lnTo>
                    <a:lnTo>
                      <a:pt x="2038" y="904"/>
                    </a:lnTo>
                    <a:lnTo>
                      <a:pt x="1882" y="733"/>
                    </a:lnTo>
                    <a:lnTo>
                      <a:pt x="1867" y="719"/>
                    </a:lnTo>
                    <a:lnTo>
                      <a:pt x="1851" y="709"/>
                    </a:lnTo>
                    <a:lnTo>
                      <a:pt x="1833" y="703"/>
                    </a:lnTo>
                    <a:lnTo>
                      <a:pt x="1814" y="702"/>
                    </a:lnTo>
                    <a:close/>
                    <a:moveTo>
                      <a:pt x="1748" y="0"/>
                    </a:moveTo>
                    <a:lnTo>
                      <a:pt x="1831" y="20"/>
                    </a:lnTo>
                    <a:lnTo>
                      <a:pt x="1892" y="38"/>
                    </a:lnTo>
                    <a:lnTo>
                      <a:pt x="1950" y="61"/>
                    </a:lnTo>
                    <a:lnTo>
                      <a:pt x="2005" y="88"/>
                    </a:lnTo>
                    <a:lnTo>
                      <a:pt x="2057" y="121"/>
                    </a:lnTo>
                    <a:lnTo>
                      <a:pt x="2107" y="157"/>
                    </a:lnTo>
                    <a:lnTo>
                      <a:pt x="2154" y="196"/>
                    </a:lnTo>
                    <a:lnTo>
                      <a:pt x="2196" y="239"/>
                    </a:lnTo>
                    <a:lnTo>
                      <a:pt x="2235" y="286"/>
                    </a:lnTo>
                    <a:lnTo>
                      <a:pt x="2270" y="336"/>
                    </a:lnTo>
                    <a:lnTo>
                      <a:pt x="2301" y="388"/>
                    </a:lnTo>
                    <a:lnTo>
                      <a:pt x="2328" y="443"/>
                    </a:lnTo>
                    <a:lnTo>
                      <a:pt x="2352" y="501"/>
                    </a:lnTo>
                    <a:lnTo>
                      <a:pt x="2369" y="561"/>
                    </a:lnTo>
                    <a:lnTo>
                      <a:pt x="2382" y="622"/>
                    </a:lnTo>
                    <a:lnTo>
                      <a:pt x="2390" y="684"/>
                    </a:lnTo>
                    <a:lnTo>
                      <a:pt x="2393" y="748"/>
                    </a:lnTo>
                    <a:lnTo>
                      <a:pt x="2393" y="1200"/>
                    </a:lnTo>
                    <a:lnTo>
                      <a:pt x="2390" y="1230"/>
                    </a:lnTo>
                    <a:lnTo>
                      <a:pt x="2383" y="1256"/>
                    </a:lnTo>
                    <a:lnTo>
                      <a:pt x="2370" y="1282"/>
                    </a:lnTo>
                    <a:lnTo>
                      <a:pt x="2354" y="1304"/>
                    </a:lnTo>
                    <a:lnTo>
                      <a:pt x="2335" y="1324"/>
                    </a:lnTo>
                    <a:lnTo>
                      <a:pt x="2311" y="1339"/>
                    </a:lnTo>
                    <a:lnTo>
                      <a:pt x="2286" y="1351"/>
                    </a:lnTo>
                    <a:lnTo>
                      <a:pt x="2259" y="1358"/>
                    </a:lnTo>
                    <a:lnTo>
                      <a:pt x="2230" y="1360"/>
                    </a:lnTo>
                    <a:lnTo>
                      <a:pt x="157" y="1360"/>
                    </a:lnTo>
                    <a:lnTo>
                      <a:pt x="129" y="1358"/>
                    </a:lnTo>
                    <a:lnTo>
                      <a:pt x="101" y="1351"/>
                    </a:lnTo>
                    <a:lnTo>
                      <a:pt x="77" y="1339"/>
                    </a:lnTo>
                    <a:lnTo>
                      <a:pt x="55" y="1324"/>
                    </a:lnTo>
                    <a:lnTo>
                      <a:pt x="36" y="1304"/>
                    </a:lnTo>
                    <a:lnTo>
                      <a:pt x="21" y="1282"/>
                    </a:lnTo>
                    <a:lnTo>
                      <a:pt x="10" y="1256"/>
                    </a:lnTo>
                    <a:lnTo>
                      <a:pt x="3" y="1230"/>
                    </a:lnTo>
                    <a:lnTo>
                      <a:pt x="0" y="1200"/>
                    </a:lnTo>
                    <a:lnTo>
                      <a:pt x="0" y="748"/>
                    </a:lnTo>
                    <a:lnTo>
                      <a:pt x="3" y="684"/>
                    </a:lnTo>
                    <a:lnTo>
                      <a:pt x="11" y="622"/>
                    </a:lnTo>
                    <a:lnTo>
                      <a:pt x="23" y="561"/>
                    </a:lnTo>
                    <a:lnTo>
                      <a:pt x="41" y="501"/>
                    </a:lnTo>
                    <a:lnTo>
                      <a:pt x="63" y="443"/>
                    </a:lnTo>
                    <a:lnTo>
                      <a:pt x="90" y="389"/>
                    </a:lnTo>
                    <a:lnTo>
                      <a:pt x="122" y="336"/>
                    </a:lnTo>
                    <a:lnTo>
                      <a:pt x="156" y="286"/>
                    </a:lnTo>
                    <a:lnTo>
                      <a:pt x="195" y="240"/>
                    </a:lnTo>
                    <a:lnTo>
                      <a:pt x="237" y="196"/>
                    </a:lnTo>
                    <a:lnTo>
                      <a:pt x="283" y="157"/>
                    </a:lnTo>
                    <a:lnTo>
                      <a:pt x="332" y="121"/>
                    </a:lnTo>
                    <a:lnTo>
                      <a:pt x="385" y="89"/>
                    </a:lnTo>
                    <a:lnTo>
                      <a:pt x="440" y="62"/>
                    </a:lnTo>
                    <a:lnTo>
                      <a:pt x="498" y="38"/>
                    </a:lnTo>
                    <a:lnTo>
                      <a:pt x="559" y="20"/>
                    </a:lnTo>
                    <a:lnTo>
                      <a:pt x="640" y="0"/>
                    </a:lnTo>
                    <a:lnTo>
                      <a:pt x="1193" y="1280"/>
                    </a:lnTo>
                    <a:lnTo>
                      <a:pt x="174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82" name="Freeform 25"/>
              <p:cNvSpPr>
                <a:spLocks/>
              </p:cNvSpPr>
              <p:nvPr/>
            </p:nvSpPr>
            <p:spPr bwMode="auto">
              <a:xfrm>
                <a:off x="2689" y="4347"/>
                <a:ext cx="34" cy="83"/>
              </a:xfrm>
              <a:custGeom>
                <a:avLst/>
                <a:gdLst>
                  <a:gd name="T0" fmla="*/ 135 w 373"/>
                  <a:gd name="T1" fmla="*/ 0 h 915"/>
                  <a:gd name="T2" fmla="*/ 237 w 373"/>
                  <a:gd name="T3" fmla="*/ 0 h 915"/>
                  <a:gd name="T4" fmla="*/ 258 w 373"/>
                  <a:gd name="T5" fmla="*/ 2 h 915"/>
                  <a:gd name="T6" fmla="*/ 278 w 373"/>
                  <a:gd name="T7" fmla="*/ 9 h 915"/>
                  <a:gd name="T8" fmla="*/ 295 w 373"/>
                  <a:gd name="T9" fmla="*/ 21 h 915"/>
                  <a:gd name="T10" fmla="*/ 310 w 373"/>
                  <a:gd name="T11" fmla="*/ 36 h 915"/>
                  <a:gd name="T12" fmla="*/ 321 w 373"/>
                  <a:gd name="T13" fmla="*/ 53 h 915"/>
                  <a:gd name="T14" fmla="*/ 328 w 373"/>
                  <a:gd name="T15" fmla="*/ 74 h 915"/>
                  <a:gd name="T16" fmla="*/ 366 w 373"/>
                  <a:gd name="T17" fmla="*/ 234 h 915"/>
                  <a:gd name="T18" fmla="*/ 368 w 373"/>
                  <a:gd name="T19" fmla="*/ 257 h 915"/>
                  <a:gd name="T20" fmla="*/ 365 w 373"/>
                  <a:gd name="T21" fmla="*/ 281 h 915"/>
                  <a:gd name="T22" fmla="*/ 357 w 373"/>
                  <a:gd name="T23" fmla="*/ 301 h 915"/>
                  <a:gd name="T24" fmla="*/ 345 w 373"/>
                  <a:gd name="T25" fmla="*/ 319 h 915"/>
                  <a:gd name="T26" fmla="*/ 329 w 373"/>
                  <a:gd name="T27" fmla="*/ 334 h 915"/>
                  <a:gd name="T28" fmla="*/ 309 w 373"/>
                  <a:gd name="T29" fmla="*/ 345 h 915"/>
                  <a:gd name="T30" fmla="*/ 287 w 373"/>
                  <a:gd name="T31" fmla="*/ 351 h 915"/>
                  <a:gd name="T32" fmla="*/ 373 w 373"/>
                  <a:gd name="T33" fmla="*/ 438 h 915"/>
                  <a:gd name="T34" fmla="*/ 187 w 373"/>
                  <a:gd name="T35" fmla="*/ 915 h 915"/>
                  <a:gd name="T36" fmla="*/ 0 w 373"/>
                  <a:gd name="T37" fmla="*/ 438 h 915"/>
                  <a:gd name="T38" fmla="*/ 85 w 373"/>
                  <a:gd name="T39" fmla="*/ 351 h 915"/>
                  <a:gd name="T40" fmla="*/ 63 w 373"/>
                  <a:gd name="T41" fmla="*/ 345 h 915"/>
                  <a:gd name="T42" fmla="*/ 44 w 373"/>
                  <a:gd name="T43" fmla="*/ 334 h 915"/>
                  <a:gd name="T44" fmla="*/ 27 w 373"/>
                  <a:gd name="T45" fmla="*/ 319 h 915"/>
                  <a:gd name="T46" fmla="*/ 15 w 373"/>
                  <a:gd name="T47" fmla="*/ 301 h 915"/>
                  <a:gd name="T48" fmla="*/ 7 w 373"/>
                  <a:gd name="T49" fmla="*/ 281 h 915"/>
                  <a:gd name="T50" fmla="*/ 4 w 373"/>
                  <a:gd name="T51" fmla="*/ 257 h 915"/>
                  <a:gd name="T52" fmla="*/ 6 w 373"/>
                  <a:gd name="T53" fmla="*/ 234 h 915"/>
                  <a:gd name="T54" fmla="*/ 44 w 373"/>
                  <a:gd name="T55" fmla="*/ 74 h 915"/>
                  <a:gd name="T56" fmla="*/ 52 w 373"/>
                  <a:gd name="T57" fmla="*/ 53 h 915"/>
                  <a:gd name="T58" fmla="*/ 63 w 373"/>
                  <a:gd name="T59" fmla="*/ 36 h 915"/>
                  <a:gd name="T60" fmla="*/ 77 w 373"/>
                  <a:gd name="T61" fmla="*/ 21 h 915"/>
                  <a:gd name="T62" fmla="*/ 95 w 373"/>
                  <a:gd name="T63" fmla="*/ 9 h 915"/>
                  <a:gd name="T64" fmla="*/ 114 w 373"/>
                  <a:gd name="T65" fmla="*/ 2 h 915"/>
                  <a:gd name="T66" fmla="*/ 135 w 373"/>
                  <a:gd name="T67" fmla="*/ 0 h 9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73" h="915">
                    <a:moveTo>
                      <a:pt x="135" y="0"/>
                    </a:moveTo>
                    <a:lnTo>
                      <a:pt x="237" y="0"/>
                    </a:lnTo>
                    <a:lnTo>
                      <a:pt x="258" y="2"/>
                    </a:lnTo>
                    <a:lnTo>
                      <a:pt x="278" y="9"/>
                    </a:lnTo>
                    <a:lnTo>
                      <a:pt x="295" y="21"/>
                    </a:lnTo>
                    <a:lnTo>
                      <a:pt x="310" y="36"/>
                    </a:lnTo>
                    <a:lnTo>
                      <a:pt x="321" y="53"/>
                    </a:lnTo>
                    <a:lnTo>
                      <a:pt x="328" y="74"/>
                    </a:lnTo>
                    <a:lnTo>
                      <a:pt x="366" y="234"/>
                    </a:lnTo>
                    <a:lnTo>
                      <a:pt x="368" y="257"/>
                    </a:lnTo>
                    <a:lnTo>
                      <a:pt x="365" y="281"/>
                    </a:lnTo>
                    <a:lnTo>
                      <a:pt x="357" y="301"/>
                    </a:lnTo>
                    <a:lnTo>
                      <a:pt x="345" y="319"/>
                    </a:lnTo>
                    <a:lnTo>
                      <a:pt x="329" y="334"/>
                    </a:lnTo>
                    <a:lnTo>
                      <a:pt x="309" y="345"/>
                    </a:lnTo>
                    <a:lnTo>
                      <a:pt x="287" y="351"/>
                    </a:lnTo>
                    <a:lnTo>
                      <a:pt x="373" y="438"/>
                    </a:lnTo>
                    <a:lnTo>
                      <a:pt x="187" y="915"/>
                    </a:lnTo>
                    <a:lnTo>
                      <a:pt x="0" y="438"/>
                    </a:lnTo>
                    <a:lnTo>
                      <a:pt x="85" y="351"/>
                    </a:lnTo>
                    <a:lnTo>
                      <a:pt x="63" y="345"/>
                    </a:lnTo>
                    <a:lnTo>
                      <a:pt x="44" y="334"/>
                    </a:lnTo>
                    <a:lnTo>
                      <a:pt x="27" y="319"/>
                    </a:lnTo>
                    <a:lnTo>
                      <a:pt x="15" y="301"/>
                    </a:lnTo>
                    <a:lnTo>
                      <a:pt x="7" y="281"/>
                    </a:lnTo>
                    <a:lnTo>
                      <a:pt x="4" y="257"/>
                    </a:lnTo>
                    <a:lnTo>
                      <a:pt x="6" y="234"/>
                    </a:lnTo>
                    <a:lnTo>
                      <a:pt x="44" y="74"/>
                    </a:lnTo>
                    <a:lnTo>
                      <a:pt x="52" y="53"/>
                    </a:lnTo>
                    <a:lnTo>
                      <a:pt x="63" y="36"/>
                    </a:lnTo>
                    <a:lnTo>
                      <a:pt x="77" y="21"/>
                    </a:lnTo>
                    <a:lnTo>
                      <a:pt x="95" y="9"/>
                    </a:lnTo>
                    <a:lnTo>
                      <a:pt x="114" y="2"/>
                    </a:lnTo>
                    <a:lnTo>
                      <a:pt x="13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71" name="Group 16"/>
            <p:cNvGrpSpPr>
              <a:grpSpLocks noChangeAspect="1"/>
            </p:cNvGrpSpPr>
            <p:nvPr/>
          </p:nvGrpSpPr>
          <p:grpSpPr bwMode="auto">
            <a:xfrm>
              <a:off x="596845" y="5823027"/>
              <a:ext cx="162480" cy="186754"/>
              <a:chOff x="1039" y="1681"/>
              <a:chExt cx="1071" cy="1231"/>
            </a:xfrm>
            <a:solidFill>
              <a:schemeClr val="bg1">
                <a:lumMod val="85000"/>
              </a:schemeClr>
            </a:solidFill>
          </p:grpSpPr>
          <p:sp>
            <p:nvSpPr>
              <p:cNvPr id="75" name="Freeform 17"/>
              <p:cNvSpPr>
                <a:spLocks noEditPoints="1"/>
              </p:cNvSpPr>
              <p:nvPr/>
            </p:nvSpPr>
            <p:spPr bwMode="auto">
              <a:xfrm>
                <a:off x="1039" y="1681"/>
                <a:ext cx="1071" cy="1099"/>
              </a:xfrm>
              <a:custGeom>
                <a:avLst/>
                <a:gdLst>
                  <a:gd name="T0" fmla="*/ 3169 w 3212"/>
                  <a:gd name="T1" fmla="*/ 566 h 3298"/>
                  <a:gd name="T2" fmla="*/ 3035 w 3212"/>
                  <a:gd name="T3" fmla="*/ 475 h 3298"/>
                  <a:gd name="T4" fmla="*/ 2711 w 3212"/>
                  <a:gd name="T5" fmla="*/ 199 h 3298"/>
                  <a:gd name="T6" fmla="*/ 2384 w 3212"/>
                  <a:gd name="T7" fmla="*/ 19 h 3298"/>
                  <a:gd name="T8" fmla="*/ 2347 w 3212"/>
                  <a:gd name="T9" fmla="*/ 4 h 3298"/>
                  <a:gd name="T10" fmla="*/ 2278 w 3212"/>
                  <a:gd name="T11" fmla="*/ 47 h 3298"/>
                  <a:gd name="T12" fmla="*/ 2171 w 3212"/>
                  <a:gd name="T13" fmla="*/ 190 h 3298"/>
                  <a:gd name="T14" fmla="*/ 1698 w 3212"/>
                  <a:gd name="T15" fmla="*/ 610 h 3298"/>
                  <a:gd name="T16" fmla="*/ 716 w 3212"/>
                  <a:gd name="T17" fmla="*/ 1337 h 3298"/>
                  <a:gd name="T18" fmla="*/ 296 w 3212"/>
                  <a:gd name="T19" fmla="*/ 1713 h 3298"/>
                  <a:gd name="T20" fmla="*/ 59 w 3212"/>
                  <a:gd name="T21" fmla="*/ 2061 h 3298"/>
                  <a:gd name="T22" fmla="*/ 0 w 3212"/>
                  <a:gd name="T23" fmla="*/ 2479 h 3298"/>
                  <a:gd name="T24" fmla="*/ 29 w 3212"/>
                  <a:gd name="T25" fmla="*/ 2758 h 3298"/>
                  <a:gd name="T26" fmla="*/ 183 w 3212"/>
                  <a:gd name="T27" fmla="*/ 2915 h 3298"/>
                  <a:gd name="T28" fmla="*/ 615 w 3212"/>
                  <a:gd name="T29" fmla="*/ 3255 h 3298"/>
                  <a:gd name="T30" fmla="*/ 886 w 3212"/>
                  <a:gd name="T31" fmla="*/ 3291 h 3298"/>
                  <a:gd name="T32" fmla="*/ 1138 w 3212"/>
                  <a:gd name="T33" fmla="*/ 3171 h 3298"/>
                  <a:gd name="T34" fmla="*/ 1808 w 3212"/>
                  <a:gd name="T35" fmla="*/ 2600 h 3298"/>
                  <a:gd name="T36" fmla="*/ 2812 w 3212"/>
                  <a:gd name="T37" fmla="*/ 1724 h 3298"/>
                  <a:gd name="T38" fmla="*/ 3103 w 3212"/>
                  <a:gd name="T39" fmla="*/ 1438 h 3298"/>
                  <a:gd name="T40" fmla="*/ 3146 w 3212"/>
                  <a:gd name="T41" fmla="*/ 1401 h 3298"/>
                  <a:gd name="T42" fmla="*/ 3193 w 3212"/>
                  <a:gd name="T43" fmla="*/ 1183 h 3298"/>
                  <a:gd name="T44" fmla="*/ 3208 w 3212"/>
                  <a:gd name="T45" fmla="*/ 620 h 3298"/>
                  <a:gd name="T46" fmla="*/ 1001 w 3212"/>
                  <a:gd name="T47" fmla="*/ 3114 h 3298"/>
                  <a:gd name="T48" fmla="*/ 881 w 3212"/>
                  <a:gd name="T49" fmla="*/ 3066 h 3298"/>
                  <a:gd name="T50" fmla="*/ 844 w 3212"/>
                  <a:gd name="T51" fmla="*/ 2610 h 3298"/>
                  <a:gd name="T52" fmla="*/ 840 w 3212"/>
                  <a:gd name="T53" fmla="*/ 2398 h 3298"/>
                  <a:gd name="T54" fmla="*/ 401 w 3212"/>
                  <a:gd name="T55" fmla="*/ 2082 h 3298"/>
                  <a:gd name="T56" fmla="*/ 241 w 3212"/>
                  <a:gd name="T57" fmla="*/ 1969 h 3298"/>
                  <a:gd name="T58" fmla="*/ 752 w 3212"/>
                  <a:gd name="T59" fmla="*/ 2141 h 3298"/>
                  <a:gd name="T60" fmla="*/ 1034 w 3212"/>
                  <a:gd name="T61" fmla="*/ 2354 h 3298"/>
                  <a:gd name="T62" fmla="*/ 1418 w 3212"/>
                  <a:gd name="T63" fmla="*/ 2074 h 3298"/>
                  <a:gd name="T64" fmla="*/ 1624 w 3212"/>
                  <a:gd name="T65" fmla="*/ 1847 h 3298"/>
                  <a:gd name="T66" fmla="*/ 1420 w 3212"/>
                  <a:gd name="T67" fmla="*/ 1596 h 3298"/>
                  <a:gd name="T68" fmla="*/ 1082 w 3212"/>
                  <a:gd name="T69" fmla="*/ 1248 h 3298"/>
                  <a:gd name="T70" fmla="*/ 1614 w 3212"/>
                  <a:gd name="T71" fmla="*/ 825 h 3298"/>
                  <a:gd name="T72" fmla="*/ 2194 w 3212"/>
                  <a:gd name="T73" fmla="*/ 338 h 3298"/>
                  <a:gd name="T74" fmla="*/ 2374 w 3212"/>
                  <a:gd name="T75" fmla="*/ 118 h 3298"/>
                  <a:gd name="T76" fmla="*/ 2661 w 3212"/>
                  <a:gd name="T77" fmla="*/ 304 h 3298"/>
                  <a:gd name="T78" fmla="*/ 2993 w 3212"/>
                  <a:gd name="T79" fmla="*/ 603 h 3298"/>
                  <a:gd name="T80" fmla="*/ 2474 w 3212"/>
                  <a:gd name="T81" fmla="*/ 1257 h 3298"/>
                  <a:gd name="T82" fmla="*/ 1732 w 3212"/>
                  <a:gd name="T83" fmla="*/ 1951 h 3298"/>
                  <a:gd name="T84" fmla="*/ 1047 w 3212"/>
                  <a:gd name="T85" fmla="*/ 2462 h 3298"/>
                  <a:gd name="T86" fmla="*/ 1012 w 3212"/>
                  <a:gd name="T87" fmla="*/ 2472 h 3298"/>
                  <a:gd name="T88" fmla="*/ 3078 w 3212"/>
                  <a:gd name="T89" fmla="*/ 1147 h 3298"/>
                  <a:gd name="T90" fmla="*/ 3067 w 3212"/>
                  <a:gd name="T91" fmla="*/ 1301 h 3298"/>
                  <a:gd name="T92" fmla="*/ 3051 w 3212"/>
                  <a:gd name="T93" fmla="*/ 1343 h 3298"/>
                  <a:gd name="T94" fmla="*/ 3018 w 3212"/>
                  <a:gd name="T95" fmla="*/ 1366 h 3298"/>
                  <a:gd name="T96" fmla="*/ 2890 w 3212"/>
                  <a:gd name="T97" fmla="*/ 1493 h 3298"/>
                  <a:gd name="T98" fmla="*/ 1823 w 3212"/>
                  <a:gd name="T99" fmla="*/ 2434 h 3298"/>
                  <a:gd name="T100" fmla="*/ 1765 w 3212"/>
                  <a:gd name="T101" fmla="*/ 2231 h 3298"/>
                  <a:gd name="T102" fmla="*/ 1749 w 3212"/>
                  <a:gd name="T103" fmla="*/ 2105 h 3298"/>
                  <a:gd name="T104" fmla="*/ 2236 w 3212"/>
                  <a:gd name="T105" fmla="*/ 1651 h 3298"/>
                  <a:gd name="T106" fmla="*/ 3095 w 3212"/>
                  <a:gd name="T107" fmla="*/ 770 h 3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212" h="3298">
                    <a:moveTo>
                      <a:pt x="3208" y="620"/>
                    </a:moveTo>
                    <a:lnTo>
                      <a:pt x="3206" y="606"/>
                    </a:lnTo>
                    <a:lnTo>
                      <a:pt x="3192" y="581"/>
                    </a:lnTo>
                    <a:lnTo>
                      <a:pt x="3169" y="566"/>
                    </a:lnTo>
                    <a:lnTo>
                      <a:pt x="3143" y="561"/>
                    </a:lnTo>
                    <a:lnTo>
                      <a:pt x="3130" y="564"/>
                    </a:lnTo>
                    <a:lnTo>
                      <a:pt x="3101" y="533"/>
                    </a:lnTo>
                    <a:lnTo>
                      <a:pt x="3035" y="475"/>
                    </a:lnTo>
                    <a:lnTo>
                      <a:pt x="3003" y="448"/>
                    </a:lnTo>
                    <a:lnTo>
                      <a:pt x="2931" y="383"/>
                    </a:lnTo>
                    <a:lnTo>
                      <a:pt x="2786" y="258"/>
                    </a:lnTo>
                    <a:lnTo>
                      <a:pt x="2711" y="199"/>
                    </a:lnTo>
                    <a:lnTo>
                      <a:pt x="2651" y="148"/>
                    </a:lnTo>
                    <a:lnTo>
                      <a:pt x="2507" y="53"/>
                    </a:lnTo>
                    <a:lnTo>
                      <a:pt x="2432" y="24"/>
                    </a:lnTo>
                    <a:lnTo>
                      <a:pt x="2384" y="19"/>
                    </a:lnTo>
                    <a:lnTo>
                      <a:pt x="2363" y="20"/>
                    </a:lnTo>
                    <a:lnTo>
                      <a:pt x="2361" y="17"/>
                    </a:lnTo>
                    <a:lnTo>
                      <a:pt x="2358" y="14"/>
                    </a:lnTo>
                    <a:lnTo>
                      <a:pt x="2347" y="4"/>
                    </a:lnTo>
                    <a:lnTo>
                      <a:pt x="2320" y="0"/>
                    </a:lnTo>
                    <a:lnTo>
                      <a:pt x="2294" y="10"/>
                    </a:lnTo>
                    <a:lnTo>
                      <a:pt x="2278" y="32"/>
                    </a:lnTo>
                    <a:lnTo>
                      <a:pt x="2278" y="47"/>
                    </a:lnTo>
                    <a:lnTo>
                      <a:pt x="2276" y="62"/>
                    </a:lnTo>
                    <a:lnTo>
                      <a:pt x="2253" y="102"/>
                    </a:lnTo>
                    <a:lnTo>
                      <a:pt x="2199" y="163"/>
                    </a:lnTo>
                    <a:lnTo>
                      <a:pt x="2171" y="190"/>
                    </a:lnTo>
                    <a:lnTo>
                      <a:pt x="2102" y="260"/>
                    </a:lnTo>
                    <a:lnTo>
                      <a:pt x="1952" y="394"/>
                    </a:lnTo>
                    <a:lnTo>
                      <a:pt x="1878" y="459"/>
                    </a:lnTo>
                    <a:lnTo>
                      <a:pt x="1698" y="610"/>
                    </a:lnTo>
                    <a:lnTo>
                      <a:pt x="1326" y="897"/>
                    </a:lnTo>
                    <a:lnTo>
                      <a:pt x="1138" y="1036"/>
                    </a:lnTo>
                    <a:lnTo>
                      <a:pt x="969" y="1157"/>
                    </a:lnTo>
                    <a:lnTo>
                      <a:pt x="716" y="1337"/>
                    </a:lnTo>
                    <a:lnTo>
                      <a:pt x="553" y="1467"/>
                    </a:lnTo>
                    <a:lnTo>
                      <a:pt x="475" y="1536"/>
                    </a:lnTo>
                    <a:lnTo>
                      <a:pt x="415" y="1592"/>
                    </a:lnTo>
                    <a:lnTo>
                      <a:pt x="296" y="1713"/>
                    </a:lnTo>
                    <a:lnTo>
                      <a:pt x="186" y="1845"/>
                    </a:lnTo>
                    <a:lnTo>
                      <a:pt x="117" y="1951"/>
                    </a:lnTo>
                    <a:lnTo>
                      <a:pt x="77" y="2024"/>
                    </a:lnTo>
                    <a:lnTo>
                      <a:pt x="59" y="2061"/>
                    </a:lnTo>
                    <a:lnTo>
                      <a:pt x="44" y="2100"/>
                    </a:lnTo>
                    <a:lnTo>
                      <a:pt x="21" y="2181"/>
                    </a:lnTo>
                    <a:lnTo>
                      <a:pt x="2" y="2306"/>
                    </a:lnTo>
                    <a:lnTo>
                      <a:pt x="0" y="2479"/>
                    </a:lnTo>
                    <a:lnTo>
                      <a:pt x="12" y="2650"/>
                    </a:lnTo>
                    <a:lnTo>
                      <a:pt x="18" y="2732"/>
                    </a:lnTo>
                    <a:lnTo>
                      <a:pt x="19" y="2742"/>
                    </a:lnTo>
                    <a:lnTo>
                      <a:pt x="29" y="2758"/>
                    </a:lnTo>
                    <a:lnTo>
                      <a:pt x="49" y="2771"/>
                    </a:lnTo>
                    <a:lnTo>
                      <a:pt x="67" y="2770"/>
                    </a:lnTo>
                    <a:lnTo>
                      <a:pt x="101" y="2817"/>
                    </a:lnTo>
                    <a:lnTo>
                      <a:pt x="183" y="2915"/>
                    </a:lnTo>
                    <a:lnTo>
                      <a:pt x="278" y="3016"/>
                    </a:lnTo>
                    <a:lnTo>
                      <a:pt x="383" y="3109"/>
                    </a:lnTo>
                    <a:lnTo>
                      <a:pt x="497" y="3193"/>
                    </a:lnTo>
                    <a:lnTo>
                      <a:pt x="615" y="3255"/>
                    </a:lnTo>
                    <a:lnTo>
                      <a:pt x="704" y="3285"/>
                    </a:lnTo>
                    <a:lnTo>
                      <a:pt x="765" y="3297"/>
                    </a:lnTo>
                    <a:lnTo>
                      <a:pt x="825" y="3298"/>
                    </a:lnTo>
                    <a:lnTo>
                      <a:pt x="886" y="3291"/>
                    </a:lnTo>
                    <a:lnTo>
                      <a:pt x="916" y="3282"/>
                    </a:lnTo>
                    <a:lnTo>
                      <a:pt x="955" y="3271"/>
                    </a:lnTo>
                    <a:lnTo>
                      <a:pt x="1030" y="3236"/>
                    </a:lnTo>
                    <a:lnTo>
                      <a:pt x="1138" y="3171"/>
                    </a:lnTo>
                    <a:lnTo>
                      <a:pt x="1342" y="3009"/>
                    </a:lnTo>
                    <a:lnTo>
                      <a:pt x="1463" y="2899"/>
                    </a:lnTo>
                    <a:lnTo>
                      <a:pt x="1634" y="2748"/>
                    </a:lnTo>
                    <a:lnTo>
                      <a:pt x="1808" y="2600"/>
                    </a:lnTo>
                    <a:lnTo>
                      <a:pt x="2017" y="2424"/>
                    </a:lnTo>
                    <a:lnTo>
                      <a:pt x="2429" y="2066"/>
                    </a:lnTo>
                    <a:lnTo>
                      <a:pt x="2633" y="1884"/>
                    </a:lnTo>
                    <a:lnTo>
                      <a:pt x="2812" y="1724"/>
                    </a:lnTo>
                    <a:lnTo>
                      <a:pt x="2987" y="1560"/>
                    </a:lnTo>
                    <a:lnTo>
                      <a:pt x="3021" y="1530"/>
                    </a:lnTo>
                    <a:lnTo>
                      <a:pt x="3075" y="1478"/>
                    </a:lnTo>
                    <a:lnTo>
                      <a:pt x="3103" y="1438"/>
                    </a:lnTo>
                    <a:lnTo>
                      <a:pt x="3111" y="1416"/>
                    </a:lnTo>
                    <a:lnTo>
                      <a:pt x="3124" y="1415"/>
                    </a:lnTo>
                    <a:lnTo>
                      <a:pt x="3134" y="1409"/>
                    </a:lnTo>
                    <a:lnTo>
                      <a:pt x="3146" y="1401"/>
                    </a:lnTo>
                    <a:lnTo>
                      <a:pt x="3163" y="1378"/>
                    </a:lnTo>
                    <a:lnTo>
                      <a:pt x="3180" y="1337"/>
                    </a:lnTo>
                    <a:lnTo>
                      <a:pt x="3192" y="1241"/>
                    </a:lnTo>
                    <a:lnTo>
                      <a:pt x="3193" y="1183"/>
                    </a:lnTo>
                    <a:lnTo>
                      <a:pt x="3202" y="1042"/>
                    </a:lnTo>
                    <a:lnTo>
                      <a:pt x="3212" y="832"/>
                    </a:lnTo>
                    <a:lnTo>
                      <a:pt x="3212" y="691"/>
                    </a:lnTo>
                    <a:lnTo>
                      <a:pt x="3208" y="620"/>
                    </a:lnTo>
                    <a:close/>
                    <a:moveTo>
                      <a:pt x="1004" y="2495"/>
                    </a:moveTo>
                    <a:lnTo>
                      <a:pt x="998" y="2649"/>
                    </a:lnTo>
                    <a:lnTo>
                      <a:pt x="999" y="2958"/>
                    </a:lnTo>
                    <a:lnTo>
                      <a:pt x="1001" y="3114"/>
                    </a:lnTo>
                    <a:lnTo>
                      <a:pt x="942" y="3145"/>
                    </a:lnTo>
                    <a:lnTo>
                      <a:pt x="880" y="3170"/>
                    </a:lnTo>
                    <a:lnTo>
                      <a:pt x="884" y="3137"/>
                    </a:lnTo>
                    <a:lnTo>
                      <a:pt x="881" y="3066"/>
                    </a:lnTo>
                    <a:lnTo>
                      <a:pt x="868" y="2961"/>
                    </a:lnTo>
                    <a:lnTo>
                      <a:pt x="860" y="2895"/>
                    </a:lnTo>
                    <a:lnTo>
                      <a:pt x="850" y="2780"/>
                    </a:lnTo>
                    <a:lnTo>
                      <a:pt x="844" y="2610"/>
                    </a:lnTo>
                    <a:lnTo>
                      <a:pt x="850" y="2495"/>
                    </a:lnTo>
                    <a:lnTo>
                      <a:pt x="857" y="2439"/>
                    </a:lnTo>
                    <a:lnTo>
                      <a:pt x="856" y="2424"/>
                    </a:lnTo>
                    <a:lnTo>
                      <a:pt x="840" y="2398"/>
                    </a:lnTo>
                    <a:lnTo>
                      <a:pt x="828" y="2390"/>
                    </a:lnTo>
                    <a:lnTo>
                      <a:pt x="717" y="2318"/>
                    </a:lnTo>
                    <a:lnTo>
                      <a:pt x="506" y="2162"/>
                    </a:lnTo>
                    <a:lnTo>
                      <a:pt x="401" y="2082"/>
                    </a:lnTo>
                    <a:lnTo>
                      <a:pt x="382" y="2064"/>
                    </a:lnTo>
                    <a:lnTo>
                      <a:pt x="314" y="2010"/>
                    </a:lnTo>
                    <a:lnTo>
                      <a:pt x="264" y="1978"/>
                    </a:lnTo>
                    <a:lnTo>
                      <a:pt x="241" y="1969"/>
                    </a:lnTo>
                    <a:lnTo>
                      <a:pt x="294" y="1899"/>
                    </a:lnTo>
                    <a:lnTo>
                      <a:pt x="350" y="1830"/>
                    </a:lnTo>
                    <a:lnTo>
                      <a:pt x="510" y="1955"/>
                    </a:lnTo>
                    <a:lnTo>
                      <a:pt x="752" y="2141"/>
                    </a:lnTo>
                    <a:lnTo>
                      <a:pt x="909" y="2270"/>
                    </a:lnTo>
                    <a:lnTo>
                      <a:pt x="985" y="2338"/>
                    </a:lnTo>
                    <a:lnTo>
                      <a:pt x="999" y="2349"/>
                    </a:lnTo>
                    <a:lnTo>
                      <a:pt x="1034" y="2354"/>
                    </a:lnTo>
                    <a:lnTo>
                      <a:pt x="1053" y="2346"/>
                    </a:lnTo>
                    <a:lnTo>
                      <a:pt x="1132" y="2302"/>
                    </a:lnTo>
                    <a:lnTo>
                      <a:pt x="1280" y="2195"/>
                    </a:lnTo>
                    <a:lnTo>
                      <a:pt x="1418" y="2074"/>
                    </a:lnTo>
                    <a:lnTo>
                      <a:pt x="1548" y="1943"/>
                    </a:lnTo>
                    <a:lnTo>
                      <a:pt x="1610" y="1877"/>
                    </a:lnTo>
                    <a:lnTo>
                      <a:pt x="1617" y="1868"/>
                    </a:lnTo>
                    <a:lnTo>
                      <a:pt x="1624" y="1847"/>
                    </a:lnTo>
                    <a:lnTo>
                      <a:pt x="1626" y="1827"/>
                    </a:lnTo>
                    <a:lnTo>
                      <a:pt x="1617" y="1807"/>
                    </a:lnTo>
                    <a:lnTo>
                      <a:pt x="1610" y="1796"/>
                    </a:lnTo>
                    <a:lnTo>
                      <a:pt x="1420" y="1596"/>
                    </a:lnTo>
                    <a:lnTo>
                      <a:pt x="1231" y="1395"/>
                    </a:lnTo>
                    <a:lnTo>
                      <a:pt x="1201" y="1360"/>
                    </a:lnTo>
                    <a:lnTo>
                      <a:pt x="1132" y="1288"/>
                    </a:lnTo>
                    <a:lnTo>
                      <a:pt x="1082" y="1248"/>
                    </a:lnTo>
                    <a:lnTo>
                      <a:pt x="1056" y="1235"/>
                    </a:lnTo>
                    <a:lnTo>
                      <a:pt x="1244" y="1103"/>
                    </a:lnTo>
                    <a:lnTo>
                      <a:pt x="1430" y="964"/>
                    </a:lnTo>
                    <a:lnTo>
                      <a:pt x="1614" y="825"/>
                    </a:lnTo>
                    <a:lnTo>
                      <a:pt x="1885" y="607"/>
                    </a:lnTo>
                    <a:lnTo>
                      <a:pt x="2060" y="458"/>
                    </a:lnTo>
                    <a:lnTo>
                      <a:pt x="2145" y="380"/>
                    </a:lnTo>
                    <a:lnTo>
                      <a:pt x="2194" y="338"/>
                    </a:lnTo>
                    <a:lnTo>
                      <a:pt x="2299" y="235"/>
                    </a:lnTo>
                    <a:lnTo>
                      <a:pt x="2344" y="177"/>
                    </a:lnTo>
                    <a:lnTo>
                      <a:pt x="2367" y="138"/>
                    </a:lnTo>
                    <a:lnTo>
                      <a:pt x="2374" y="118"/>
                    </a:lnTo>
                    <a:lnTo>
                      <a:pt x="2422" y="140"/>
                    </a:lnTo>
                    <a:lnTo>
                      <a:pt x="2466" y="163"/>
                    </a:lnTo>
                    <a:lnTo>
                      <a:pt x="2534" y="206"/>
                    </a:lnTo>
                    <a:lnTo>
                      <a:pt x="2661" y="304"/>
                    </a:lnTo>
                    <a:lnTo>
                      <a:pt x="2721" y="354"/>
                    </a:lnTo>
                    <a:lnTo>
                      <a:pt x="2833" y="453"/>
                    </a:lnTo>
                    <a:lnTo>
                      <a:pt x="2944" y="554"/>
                    </a:lnTo>
                    <a:lnTo>
                      <a:pt x="2993" y="603"/>
                    </a:lnTo>
                    <a:lnTo>
                      <a:pt x="3048" y="646"/>
                    </a:lnTo>
                    <a:lnTo>
                      <a:pt x="2937" y="771"/>
                    </a:lnTo>
                    <a:lnTo>
                      <a:pt x="2708" y="1016"/>
                    </a:lnTo>
                    <a:lnTo>
                      <a:pt x="2474" y="1257"/>
                    </a:lnTo>
                    <a:lnTo>
                      <a:pt x="2233" y="1490"/>
                    </a:lnTo>
                    <a:lnTo>
                      <a:pt x="2112" y="1605"/>
                    </a:lnTo>
                    <a:lnTo>
                      <a:pt x="1987" y="1720"/>
                    </a:lnTo>
                    <a:lnTo>
                      <a:pt x="1732" y="1951"/>
                    </a:lnTo>
                    <a:lnTo>
                      <a:pt x="1467" y="2169"/>
                    </a:lnTo>
                    <a:lnTo>
                      <a:pt x="1261" y="2322"/>
                    </a:lnTo>
                    <a:lnTo>
                      <a:pt x="1120" y="2417"/>
                    </a:lnTo>
                    <a:lnTo>
                      <a:pt x="1047" y="2462"/>
                    </a:lnTo>
                    <a:lnTo>
                      <a:pt x="1047" y="2462"/>
                    </a:lnTo>
                    <a:lnTo>
                      <a:pt x="1047" y="2463"/>
                    </a:lnTo>
                    <a:lnTo>
                      <a:pt x="1033" y="2460"/>
                    </a:lnTo>
                    <a:lnTo>
                      <a:pt x="1012" y="2472"/>
                    </a:lnTo>
                    <a:lnTo>
                      <a:pt x="1005" y="2485"/>
                    </a:lnTo>
                    <a:lnTo>
                      <a:pt x="1004" y="2495"/>
                    </a:lnTo>
                    <a:close/>
                    <a:moveTo>
                      <a:pt x="3082" y="1081"/>
                    </a:moveTo>
                    <a:lnTo>
                      <a:pt x="3078" y="1147"/>
                    </a:lnTo>
                    <a:lnTo>
                      <a:pt x="3074" y="1213"/>
                    </a:lnTo>
                    <a:lnTo>
                      <a:pt x="3072" y="1247"/>
                    </a:lnTo>
                    <a:lnTo>
                      <a:pt x="3069" y="1280"/>
                    </a:lnTo>
                    <a:lnTo>
                      <a:pt x="3067" y="1301"/>
                    </a:lnTo>
                    <a:lnTo>
                      <a:pt x="3065" y="1316"/>
                    </a:lnTo>
                    <a:lnTo>
                      <a:pt x="3059" y="1320"/>
                    </a:lnTo>
                    <a:lnTo>
                      <a:pt x="3052" y="1334"/>
                    </a:lnTo>
                    <a:lnTo>
                      <a:pt x="3051" y="1343"/>
                    </a:lnTo>
                    <a:lnTo>
                      <a:pt x="3038" y="1349"/>
                    </a:lnTo>
                    <a:lnTo>
                      <a:pt x="3018" y="1372"/>
                    </a:lnTo>
                    <a:lnTo>
                      <a:pt x="3016" y="1389"/>
                    </a:lnTo>
                    <a:lnTo>
                      <a:pt x="3018" y="1366"/>
                    </a:lnTo>
                    <a:lnTo>
                      <a:pt x="3010" y="1369"/>
                    </a:lnTo>
                    <a:lnTo>
                      <a:pt x="2990" y="1393"/>
                    </a:lnTo>
                    <a:lnTo>
                      <a:pt x="2941" y="1444"/>
                    </a:lnTo>
                    <a:lnTo>
                      <a:pt x="2890" y="1493"/>
                    </a:lnTo>
                    <a:lnTo>
                      <a:pt x="2734" y="1637"/>
                    </a:lnTo>
                    <a:lnTo>
                      <a:pt x="2574" y="1779"/>
                    </a:lnTo>
                    <a:lnTo>
                      <a:pt x="2201" y="2110"/>
                    </a:lnTo>
                    <a:lnTo>
                      <a:pt x="1823" y="2434"/>
                    </a:lnTo>
                    <a:lnTo>
                      <a:pt x="1804" y="2451"/>
                    </a:lnTo>
                    <a:lnTo>
                      <a:pt x="1785" y="2467"/>
                    </a:lnTo>
                    <a:lnTo>
                      <a:pt x="1778" y="2349"/>
                    </a:lnTo>
                    <a:lnTo>
                      <a:pt x="1765" y="2231"/>
                    </a:lnTo>
                    <a:lnTo>
                      <a:pt x="1764" y="2181"/>
                    </a:lnTo>
                    <a:lnTo>
                      <a:pt x="1765" y="2130"/>
                    </a:lnTo>
                    <a:lnTo>
                      <a:pt x="1764" y="2118"/>
                    </a:lnTo>
                    <a:lnTo>
                      <a:pt x="1749" y="2105"/>
                    </a:lnTo>
                    <a:lnTo>
                      <a:pt x="1739" y="2103"/>
                    </a:lnTo>
                    <a:lnTo>
                      <a:pt x="1927" y="1936"/>
                    </a:lnTo>
                    <a:lnTo>
                      <a:pt x="2106" y="1769"/>
                    </a:lnTo>
                    <a:lnTo>
                      <a:pt x="2236" y="1651"/>
                    </a:lnTo>
                    <a:lnTo>
                      <a:pt x="2489" y="1406"/>
                    </a:lnTo>
                    <a:lnTo>
                      <a:pt x="2737" y="1157"/>
                    </a:lnTo>
                    <a:lnTo>
                      <a:pt x="2977" y="901"/>
                    </a:lnTo>
                    <a:lnTo>
                      <a:pt x="3095" y="770"/>
                    </a:lnTo>
                    <a:lnTo>
                      <a:pt x="3093" y="926"/>
                    </a:lnTo>
                    <a:lnTo>
                      <a:pt x="3082" y="10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6" name="Freeform 18"/>
              <p:cNvSpPr>
                <a:spLocks/>
              </p:cNvSpPr>
              <p:nvPr/>
            </p:nvSpPr>
            <p:spPr bwMode="auto">
              <a:xfrm>
                <a:off x="1398" y="2746"/>
                <a:ext cx="212" cy="132"/>
              </a:xfrm>
              <a:custGeom>
                <a:avLst/>
                <a:gdLst>
                  <a:gd name="T0" fmla="*/ 544 w 635"/>
                  <a:gd name="T1" fmla="*/ 0 h 398"/>
                  <a:gd name="T2" fmla="*/ 504 w 635"/>
                  <a:gd name="T3" fmla="*/ 18 h 398"/>
                  <a:gd name="T4" fmla="*/ 496 w 635"/>
                  <a:gd name="T5" fmla="*/ 52 h 398"/>
                  <a:gd name="T6" fmla="*/ 530 w 635"/>
                  <a:gd name="T7" fmla="*/ 177 h 398"/>
                  <a:gd name="T8" fmla="*/ 515 w 635"/>
                  <a:gd name="T9" fmla="*/ 226 h 398"/>
                  <a:gd name="T10" fmla="*/ 478 w 635"/>
                  <a:gd name="T11" fmla="*/ 262 h 398"/>
                  <a:gd name="T12" fmla="*/ 403 w 635"/>
                  <a:gd name="T13" fmla="*/ 291 h 398"/>
                  <a:gd name="T14" fmla="*/ 352 w 635"/>
                  <a:gd name="T15" fmla="*/ 272 h 398"/>
                  <a:gd name="T16" fmla="*/ 332 w 635"/>
                  <a:gd name="T17" fmla="*/ 226 h 398"/>
                  <a:gd name="T18" fmla="*/ 331 w 635"/>
                  <a:gd name="T19" fmla="*/ 198 h 398"/>
                  <a:gd name="T20" fmla="*/ 303 w 635"/>
                  <a:gd name="T21" fmla="*/ 164 h 398"/>
                  <a:gd name="T22" fmla="*/ 246 w 635"/>
                  <a:gd name="T23" fmla="*/ 180 h 398"/>
                  <a:gd name="T24" fmla="*/ 236 w 635"/>
                  <a:gd name="T25" fmla="*/ 209 h 398"/>
                  <a:gd name="T26" fmla="*/ 220 w 635"/>
                  <a:gd name="T27" fmla="*/ 268 h 398"/>
                  <a:gd name="T28" fmla="*/ 160 w 635"/>
                  <a:gd name="T29" fmla="*/ 310 h 398"/>
                  <a:gd name="T30" fmla="*/ 122 w 635"/>
                  <a:gd name="T31" fmla="*/ 304 h 398"/>
                  <a:gd name="T32" fmla="*/ 83 w 635"/>
                  <a:gd name="T33" fmla="*/ 270 h 398"/>
                  <a:gd name="T34" fmla="*/ 83 w 635"/>
                  <a:gd name="T35" fmla="*/ 182 h 398"/>
                  <a:gd name="T36" fmla="*/ 90 w 635"/>
                  <a:gd name="T37" fmla="*/ 149 h 398"/>
                  <a:gd name="T38" fmla="*/ 62 w 635"/>
                  <a:gd name="T39" fmla="*/ 126 h 398"/>
                  <a:gd name="T40" fmla="*/ 34 w 635"/>
                  <a:gd name="T41" fmla="*/ 139 h 398"/>
                  <a:gd name="T42" fmla="*/ 7 w 635"/>
                  <a:gd name="T43" fmla="*/ 193 h 398"/>
                  <a:gd name="T44" fmla="*/ 3 w 635"/>
                  <a:gd name="T45" fmla="*/ 268 h 398"/>
                  <a:gd name="T46" fmla="*/ 31 w 635"/>
                  <a:gd name="T47" fmla="*/ 336 h 398"/>
                  <a:gd name="T48" fmla="*/ 93 w 635"/>
                  <a:gd name="T49" fmla="*/ 383 h 398"/>
                  <a:gd name="T50" fmla="*/ 139 w 635"/>
                  <a:gd name="T51" fmla="*/ 398 h 398"/>
                  <a:gd name="T52" fmla="*/ 229 w 635"/>
                  <a:gd name="T53" fmla="*/ 383 h 398"/>
                  <a:gd name="T54" fmla="*/ 279 w 635"/>
                  <a:gd name="T55" fmla="*/ 339 h 398"/>
                  <a:gd name="T56" fmla="*/ 350 w 635"/>
                  <a:gd name="T57" fmla="*/ 379 h 398"/>
                  <a:gd name="T58" fmla="*/ 470 w 635"/>
                  <a:gd name="T59" fmla="*/ 375 h 398"/>
                  <a:gd name="T60" fmla="*/ 527 w 635"/>
                  <a:gd name="T61" fmla="*/ 350 h 398"/>
                  <a:gd name="T62" fmla="*/ 600 w 635"/>
                  <a:gd name="T63" fmla="*/ 271 h 398"/>
                  <a:gd name="T64" fmla="*/ 635 w 635"/>
                  <a:gd name="T65" fmla="*/ 166 h 398"/>
                  <a:gd name="T66" fmla="*/ 614 w 635"/>
                  <a:gd name="T67" fmla="*/ 64 h 398"/>
                  <a:gd name="T68" fmla="*/ 555 w 635"/>
                  <a:gd name="T69" fmla="*/ 6 h 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635" h="398">
                    <a:moveTo>
                      <a:pt x="555" y="6"/>
                    </a:moveTo>
                    <a:lnTo>
                      <a:pt x="544" y="0"/>
                    </a:lnTo>
                    <a:lnTo>
                      <a:pt x="521" y="3"/>
                    </a:lnTo>
                    <a:lnTo>
                      <a:pt x="504" y="18"/>
                    </a:lnTo>
                    <a:lnTo>
                      <a:pt x="495" y="39"/>
                    </a:lnTo>
                    <a:lnTo>
                      <a:pt x="496" y="52"/>
                    </a:lnTo>
                    <a:lnTo>
                      <a:pt x="514" y="113"/>
                    </a:lnTo>
                    <a:lnTo>
                      <a:pt x="530" y="177"/>
                    </a:lnTo>
                    <a:lnTo>
                      <a:pt x="527" y="202"/>
                    </a:lnTo>
                    <a:lnTo>
                      <a:pt x="515" y="226"/>
                    </a:lnTo>
                    <a:lnTo>
                      <a:pt x="494" y="251"/>
                    </a:lnTo>
                    <a:lnTo>
                      <a:pt x="478" y="262"/>
                    </a:lnTo>
                    <a:lnTo>
                      <a:pt x="453" y="278"/>
                    </a:lnTo>
                    <a:lnTo>
                      <a:pt x="403" y="291"/>
                    </a:lnTo>
                    <a:lnTo>
                      <a:pt x="370" y="284"/>
                    </a:lnTo>
                    <a:lnTo>
                      <a:pt x="352" y="272"/>
                    </a:lnTo>
                    <a:lnTo>
                      <a:pt x="339" y="252"/>
                    </a:lnTo>
                    <a:lnTo>
                      <a:pt x="332" y="226"/>
                    </a:lnTo>
                    <a:lnTo>
                      <a:pt x="332" y="209"/>
                    </a:lnTo>
                    <a:lnTo>
                      <a:pt x="331" y="198"/>
                    </a:lnTo>
                    <a:lnTo>
                      <a:pt x="324" y="180"/>
                    </a:lnTo>
                    <a:lnTo>
                      <a:pt x="303" y="164"/>
                    </a:lnTo>
                    <a:lnTo>
                      <a:pt x="268" y="164"/>
                    </a:lnTo>
                    <a:lnTo>
                      <a:pt x="246" y="180"/>
                    </a:lnTo>
                    <a:lnTo>
                      <a:pt x="237" y="198"/>
                    </a:lnTo>
                    <a:lnTo>
                      <a:pt x="236" y="209"/>
                    </a:lnTo>
                    <a:lnTo>
                      <a:pt x="233" y="231"/>
                    </a:lnTo>
                    <a:lnTo>
                      <a:pt x="220" y="268"/>
                    </a:lnTo>
                    <a:lnTo>
                      <a:pt x="196" y="297"/>
                    </a:lnTo>
                    <a:lnTo>
                      <a:pt x="160" y="310"/>
                    </a:lnTo>
                    <a:lnTo>
                      <a:pt x="137" y="307"/>
                    </a:lnTo>
                    <a:lnTo>
                      <a:pt x="122" y="304"/>
                    </a:lnTo>
                    <a:lnTo>
                      <a:pt x="102" y="294"/>
                    </a:lnTo>
                    <a:lnTo>
                      <a:pt x="83" y="270"/>
                    </a:lnTo>
                    <a:lnTo>
                      <a:pt x="76" y="228"/>
                    </a:lnTo>
                    <a:lnTo>
                      <a:pt x="83" y="182"/>
                    </a:lnTo>
                    <a:lnTo>
                      <a:pt x="88" y="162"/>
                    </a:lnTo>
                    <a:lnTo>
                      <a:pt x="90" y="149"/>
                    </a:lnTo>
                    <a:lnTo>
                      <a:pt x="80" y="131"/>
                    </a:lnTo>
                    <a:lnTo>
                      <a:pt x="62" y="126"/>
                    </a:lnTo>
                    <a:lnTo>
                      <a:pt x="43" y="130"/>
                    </a:lnTo>
                    <a:lnTo>
                      <a:pt x="34" y="139"/>
                    </a:lnTo>
                    <a:lnTo>
                      <a:pt x="23" y="157"/>
                    </a:lnTo>
                    <a:lnTo>
                      <a:pt x="7" y="193"/>
                    </a:lnTo>
                    <a:lnTo>
                      <a:pt x="0" y="232"/>
                    </a:lnTo>
                    <a:lnTo>
                      <a:pt x="3" y="268"/>
                    </a:lnTo>
                    <a:lnTo>
                      <a:pt x="13" y="304"/>
                    </a:lnTo>
                    <a:lnTo>
                      <a:pt x="31" y="336"/>
                    </a:lnTo>
                    <a:lnTo>
                      <a:pt x="59" y="362"/>
                    </a:lnTo>
                    <a:lnTo>
                      <a:pt x="93" y="383"/>
                    </a:lnTo>
                    <a:lnTo>
                      <a:pt x="113" y="390"/>
                    </a:lnTo>
                    <a:lnTo>
                      <a:pt x="139" y="398"/>
                    </a:lnTo>
                    <a:lnTo>
                      <a:pt x="187" y="398"/>
                    </a:lnTo>
                    <a:lnTo>
                      <a:pt x="229" y="383"/>
                    </a:lnTo>
                    <a:lnTo>
                      <a:pt x="265" y="356"/>
                    </a:lnTo>
                    <a:lnTo>
                      <a:pt x="279" y="339"/>
                    </a:lnTo>
                    <a:lnTo>
                      <a:pt x="299" y="356"/>
                    </a:lnTo>
                    <a:lnTo>
                      <a:pt x="350" y="379"/>
                    </a:lnTo>
                    <a:lnTo>
                      <a:pt x="409" y="386"/>
                    </a:lnTo>
                    <a:lnTo>
                      <a:pt x="470" y="375"/>
                    </a:lnTo>
                    <a:lnTo>
                      <a:pt x="502" y="362"/>
                    </a:lnTo>
                    <a:lnTo>
                      <a:pt x="527" y="350"/>
                    </a:lnTo>
                    <a:lnTo>
                      <a:pt x="567" y="316"/>
                    </a:lnTo>
                    <a:lnTo>
                      <a:pt x="600" y="271"/>
                    </a:lnTo>
                    <a:lnTo>
                      <a:pt x="623" y="221"/>
                    </a:lnTo>
                    <a:lnTo>
                      <a:pt x="635" y="166"/>
                    </a:lnTo>
                    <a:lnTo>
                      <a:pt x="632" y="113"/>
                    </a:lnTo>
                    <a:lnTo>
                      <a:pt x="614" y="64"/>
                    </a:lnTo>
                    <a:lnTo>
                      <a:pt x="581" y="23"/>
                    </a:lnTo>
                    <a:lnTo>
                      <a:pt x="555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7" name="Freeform 19"/>
              <p:cNvSpPr>
                <a:spLocks/>
              </p:cNvSpPr>
              <p:nvPr/>
            </p:nvSpPr>
            <p:spPr bwMode="auto">
              <a:xfrm>
                <a:off x="1655" y="2515"/>
                <a:ext cx="176" cy="179"/>
              </a:xfrm>
              <a:custGeom>
                <a:avLst/>
                <a:gdLst>
                  <a:gd name="T0" fmla="*/ 301 w 528"/>
                  <a:gd name="T1" fmla="*/ 1 h 538"/>
                  <a:gd name="T2" fmla="*/ 268 w 528"/>
                  <a:gd name="T3" fmla="*/ 27 h 538"/>
                  <a:gd name="T4" fmla="*/ 273 w 528"/>
                  <a:gd name="T5" fmla="*/ 82 h 538"/>
                  <a:gd name="T6" fmla="*/ 298 w 528"/>
                  <a:gd name="T7" fmla="*/ 95 h 538"/>
                  <a:gd name="T8" fmla="*/ 373 w 528"/>
                  <a:gd name="T9" fmla="*/ 112 h 538"/>
                  <a:gd name="T10" fmla="*/ 419 w 528"/>
                  <a:gd name="T11" fmla="*/ 145 h 538"/>
                  <a:gd name="T12" fmla="*/ 423 w 528"/>
                  <a:gd name="T13" fmla="*/ 191 h 538"/>
                  <a:gd name="T14" fmla="*/ 409 w 528"/>
                  <a:gd name="T15" fmla="*/ 220 h 538"/>
                  <a:gd name="T16" fmla="*/ 357 w 528"/>
                  <a:gd name="T17" fmla="*/ 265 h 538"/>
                  <a:gd name="T18" fmla="*/ 245 w 528"/>
                  <a:gd name="T19" fmla="*/ 269 h 538"/>
                  <a:gd name="T20" fmla="*/ 207 w 528"/>
                  <a:gd name="T21" fmla="*/ 256 h 538"/>
                  <a:gd name="T22" fmla="*/ 188 w 528"/>
                  <a:gd name="T23" fmla="*/ 250 h 538"/>
                  <a:gd name="T24" fmla="*/ 150 w 528"/>
                  <a:gd name="T25" fmla="*/ 268 h 538"/>
                  <a:gd name="T26" fmla="*/ 141 w 528"/>
                  <a:gd name="T27" fmla="*/ 324 h 538"/>
                  <a:gd name="T28" fmla="*/ 161 w 528"/>
                  <a:gd name="T29" fmla="*/ 341 h 538"/>
                  <a:gd name="T30" fmla="*/ 173 w 528"/>
                  <a:gd name="T31" fmla="*/ 347 h 538"/>
                  <a:gd name="T32" fmla="*/ 178 w 528"/>
                  <a:gd name="T33" fmla="*/ 348 h 538"/>
                  <a:gd name="T34" fmla="*/ 184 w 528"/>
                  <a:gd name="T35" fmla="*/ 351 h 538"/>
                  <a:gd name="T36" fmla="*/ 220 w 528"/>
                  <a:gd name="T37" fmla="*/ 367 h 538"/>
                  <a:gd name="T38" fmla="*/ 243 w 528"/>
                  <a:gd name="T39" fmla="*/ 399 h 538"/>
                  <a:gd name="T40" fmla="*/ 180 w 528"/>
                  <a:gd name="T41" fmla="*/ 443 h 538"/>
                  <a:gd name="T42" fmla="*/ 131 w 528"/>
                  <a:gd name="T43" fmla="*/ 456 h 538"/>
                  <a:gd name="T44" fmla="*/ 62 w 528"/>
                  <a:gd name="T45" fmla="*/ 456 h 538"/>
                  <a:gd name="T46" fmla="*/ 50 w 528"/>
                  <a:gd name="T47" fmla="*/ 443 h 538"/>
                  <a:gd name="T48" fmla="*/ 10 w 528"/>
                  <a:gd name="T49" fmla="*/ 446 h 538"/>
                  <a:gd name="T50" fmla="*/ 3 w 528"/>
                  <a:gd name="T51" fmla="*/ 475 h 538"/>
                  <a:gd name="T52" fmla="*/ 45 w 528"/>
                  <a:gd name="T53" fmla="*/ 525 h 538"/>
                  <a:gd name="T54" fmla="*/ 134 w 528"/>
                  <a:gd name="T55" fmla="*/ 538 h 538"/>
                  <a:gd name="T56" fmla="*/ 190 w 528"/>
                  <a:gd name="T57" fmla="*/ 528 h 538"/>
                  <a:gd name="T58" fmla="*/ 302 w 528"/>
                  <a:gd name="T59" fmla="*/ 465 h 538"/>
                  <a:gd name="T60" fmla="*/ 355 w 528"/>
                  <a:gd name="T61" fmla="*/ 383 h 538"/>
                  <a:gd name="T62" fmla="*/ 357 w 528"/>
                  <a:gd name="T63" fmla="*/ 366 h 538"/>
                  <a:gd name="T64" fmla="*/ 425 w 528"/>
                  <a:gd name="T65" fmla="*/ 341 h 538"/>
                  <a:gd name="T66" fmla="*/ 497 w 528"/>
                  <a:gd name="T67" fmla="*/ 271 h 538"/>
                  <a:gd name="T68" fmla="*/ 520 w 528"/>
                  <a:gd name="T69" fmla="*/ 220 h 538"/>
                  <a:gd name="T70" fmla="*/ 520 w 528"/>
                  <a:gd name="T71" fmla="*/ 127 h 538"/>
                  <a:gd name="T72" fmla="*/ 469 w 528"/>
                  <a:gd name="T73" fmla="*/ 53 h 538"/>
                  <a:gd name="T74" fmla="*/ 384 w 528"/>
                  <a:gd name="T75" fmla="*/ 9 h 538"/>
                  <a:gd name="T76" fmla="*/ 311 w 528"/>
                  <a:gd name="T77" fmla="*/ 0 h 5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28" h="538">
                    <a:moveTo>
                      <a:pt x="311" y="0"/>
                    </a:moveTo>
                    <a:lnTo>
                      <a:pt x="301" y="1"/>
                    </a:lnTo>
                    <a:lnTo>
                      <a:pt x="285" y="9"/>
                    </a:lnTo>
                    <a:lnTo>
                      <a:pt x="268" y="27"/>
                    </a:lnTo>
                    <a:lnTo>
                      <a:pt x="263" y="60"/>
                    </a:lnTo>
                    <a:lnTo>
                      <a:pt x="273" y="82"/>
                    </a:lnTo>
                    <a:lnTo>
                      <a:pt x="288" y="92"/>
                    </a:lnTo>
                    <a:lnTo>
                      <a:pt x="298" y="95"/>
                    </a:lnTo>
                    <a:lnTo>
                      <a:pt x="321" y="99"/>
                    </a:lnTo>
                    <a:lnTo>
                      <a:pt x="373" y="112"/>
                    </a:lnTo>
                    <a:lnTo>
                      <a:pt x="404" y="129"/>
                    </a:lnTo>
                    <a:lnTo>
                      <a:pt x="419" y="145"/>
                    </a:lnTo>
                    <a:lnTo>
                      <a:pt x="426" y="165"/>
                    </a:lnTo>
                    <a:lnTo>
                      <a:pt x="423" y="191"/>
                    </a:lnTo>
                    <a:lnTo>
                      <a:pt x="416" y="206"/>
                    </a:lnTo>
                    <a:lnTo>
                      <a:pt x="409" y="220"/>
                    </a:lnTo>
                    <a:lnTo>
                      <a:pt x="391" y="242"/>
                    </a:lnTo>
                    <a:lnTo>
                      <a:pt x="357" y="265"/>
                    </a:lnTo>
                    <a:lnTo>
                      <a:pt x="302" y="276"/>
                    </a:lnTo>
                    <a:lnTo>
                      <a:pt x="245" y="269"/>
                    </a:lnTo>
                    <a:lnTo>
                      <a:pt x="217" y="260"/>
                    </a:lnTo>
                    <a:lnTo>
                      <a:pt x="207" y="256"/>
                    </a:lnTo>
                    <a:lnTo>
                      <a:pt x="199" y="253"/>
                    </a:lnTo>
                    <a:lnTo>
                      <a:pt x="188" y="250"/>
                    </a:lnTo>
                    <a:lnTo>
                      <a:pt x="171" y="253"/>
                    </a:lnTo>
                    <a:lnTo>
                      <a:pt x="150" y="268"/>
                    </a:lnTo>
                    <a:lnTo>
                      <a:pt x="135" y="299"/>
                    </a:lnTo>
                    <a:lnTo>
                      <a:pt x="141" y="324"/>
                    </a:lnTo>
                    <a:lnTo>
                      <a:pt x="151" y="337"/>
                    </a:lnTo>
                    <a:lnTo>
                      <a:pt x="161" y="341"/>
                    </a:lnTo>
                    <a:lnTo>
                      <a:pt x="167" y="344"/>
                    </a:lnTo>
                    <a:lnTo>
                      <a:pt x="173" y="347"/>
                    </a:lnTo>
                    <a:lnTo>
                      <a:pt x="173" y="347"/>
                    </a:lnTo>
                    <a:lnTo>
                      <a:pt x="178" y="348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220" y="367"/>
                    </a:lnTo>
                    <a:lnTo>
                      <a:pt x="252" y="386"/>
                    </a:lnTo>
                    <a:lnTo>
                      <a:pt x="243" y="399"/>
                    </a:lnTo>
                    <a:lnTo>
                      <a:pt x="220" y="420"/>
                    </a:lnTo>
                    <a:lnTo>
                      <a:pt x="180" y="443"/>
                    </a:lnTo>
                    <a:lnTo>
                      <a:pt x="150" y="452"/>
                    </a:lnTo>
                    <a:lnTo>
                      <a:pt x="131" y="456"/>
                    </a:lnTo>
                    <a:lnTo>
                      <a:pt x="85" y="459"/>
                    </a:lnTo>
                    <a:lnTo>
                      <a:pt x="62" y="456"/>
                    </a:lnTo>
                    <a:lnTo>
                      <a:pt x="57" y="453"/>
                    </a:lnTo>
                    <a:lnTo>
                      <a:pt x="50" y="443"/>
                    </a:lnTo>
                    <a:lnTo>
                      <a:pt x="30" y="438"/>
                    </a:lnTo>
                    <a:lnTo>
                      <a:pt x="10" y="446"/>
                    </a:lnTo>
                    <a:lnTo>
                      <a:pt x="0" y="463"/>
                    </a:lnTo>
                    <a:lnTo>
                      <a:pt x="3" y="475"/>
                    </a:lnTo>
                    <a:lnTo>
                      <a:pt x="13" y="498"/>
                    </a:lnTo>
                    <a:lnTo>
                      <a:pt x="45" y="525"/>
                    </a:lnTo>
                    <a:lnTo>
                      <a:pt x="88" y="537"/>
                    </a:lnTo>
                    <a:lnTo>
                      <a:pt x="134" y="538"/>
                    </a:lnTo>
                    <a:lnTo>
                      <a:pt x="155" y="534"/>
                    </a:lnTo>
                    <a:lnTo>
                      <a:pt x="190" y="528"/>
                    </a:lnTo>
                    <a:lnTo>
                      <a:pt x="250" y="504"/>
                    </a:lnTo>
                    <a:lnTo>
                      <a:pt x="302" y="465"/>
                    </a:lnTo>
                    <a:lnTo>
                      <a:pt x="341" y="414"/>
                    </a:lnTo>
                    <a:lnTo>
                      <a:pt x="355" y="383"/>
                    </a:lnTo>
                    <a:lnTo>
                      <a:pt x="358" y="374"/>
                    </a:lnTo>
                    <a:lnTo>
                      <a:pt x="357" y="366"/>
                    </a:lnTo>
                    <a:lnTo>
                      <a:pt x="381" y="360"/>
                    </a:lnTo>
                    <a:lnTo>
                      <a:pt x="425" y="341"/>
                    </a:lnTo>
                    <a:lnTo>
                      <a:pt x="463" y="311"/>
                    </a:lnTo>
                    <a:lnTo>
                      <a:pt x="497" y="271"/>
                    </a:lnTo>
                    <a:lnTo>
                      <a:pt x="509" y="246"/>
                    </a:lnTo>
                    <a:lnTo>
                      <a:pt x="520" y="220"/>
                    </a:lnTo>
                    <a:lnTo>
                      <a:pt x="528" y="171"/>
                    </a:lnTo>
                    <a:lnTo>
                      <a:pt x="520" y="127"/>
                    </a:lnTo>
                    <a:lnTo>
                      <a:pt x="499" y="86"/>
                    </a:lnTo>
                    <a:lnTo>
                      <a:pt x="469" y="53"/>
                    </a:lnTo>
                    <a:lnTo>
                      <a:pt x="430" y="26"/>
                    </a:lnTo>
                    <a:lnTo>
                      <a:pt x="384" y="9"/>
                    </a:lnTo>
                    <a:lnTo>
                      <a:pt x="337" y="0"/>
                    </a:lnTo>
                    <a:lnTo>
                      <a:pt x="31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8" name="Freeform 20"/>
              <p:cNvSpPr>
                <a:spLocks/>
              </p:cNvSpPr>
              <p:nvPr/>
            </p:nvSpPr>
            <p:spPr bwMode="auto">
              <a:xfrm>
                <a:off x="1665" y="2702"/>
                <a:ext cx="205" cy="210"/>
              </a:xfrm>
              <a:custGeom>
                <a:avLst/>
                <a:gdLst>
                  <a:gd name="T0" fmla="*/ 388 w 613"/>
                  <a:gd name="T1" fmla="*/ 3 h 630"/>
                  <a:gd name="T2" fmla="*/ 357 w 613"/>
                  <a:gd name="T3" fmla="*/ 52 h 630"/>
                  <a:gd name="T4" fmla="*/ 381 w 613"/>
                  <a:gd name="T5" fmla="*/ 89 h 630"/>
                  <a:gd name="T6" fmla="*/ 466 w 613"/>
                  <a:gd name="T7" fmla="*/ 128 h 630"/>
                  <a:gd name="T8" fmla="*/ 511 w 613"/>
                  <a:gd name="T9" fmla="*/ 174 h 630"/>
                  <a:gd name="T10" fmla="*/ 506 w 613"/>
                  <a:gd name="T11" fmla="*/ 230 h 630"/>
                  <a:gd name="T12" fmla="*/ 486 w 613"/>
                  <a:gd name="T13" fmla="*/ 265 h 630"/>
                  <a:gd name="T14" fmla="*/ 431 w 613"/>
                  <a:gd name="T15" fmla="*/ 307 h 630"/>
                  <a:gd name="T16" fmla="*/ 349 w 613"/>
                  <a:gd name="T17" fmla="*/ 312 h 630"/>
                  <a:gd name="T18" fmla="*/ 257 w 613"/>
                  <a:gd name="T19" fmla="*/ 265 h 630"/>
                  <a:gd name="T20" fmla="*/ 253 w 613"/>
                  <a:gd name="T21" fmla="*/ 260 h 630"/>
                  <a:gd name="T22" fmla="*/ 239 w 613"/>
                  <a:gd name="T23" fmla="*/ 252 h 630"/>
                  <a:gd name="T24" fmla="*/ 198 w 613"/>
                  <a:gd name="T25" fmla="*/ 256 h 630"/>
                  <a:gd name="T26" fmla="*/ 175 w 613"/>
                  <a:gd name="T27" fmla="*/ 311 h 630"/>
                  <a:gd name="T28" fmla="*/ 188 w 613"/>
                  <a:gd name="T29" fmla="*/ 334 h 630"/>
                  <a:gd name="T30" fmla="*/ 214 w 613"/>
                  <a:gd name="T31" fmla="*/ 354 h 630"/>
                  <a:gd name="T32" fmla="*/ 256 w 613"/>
                  <a:gd name="T33" fmla="*/ 422 h 630"/>
                  <a:gd name="T34" fmla="*/ 224 w 613"/>
                  <a:gd name="T35" fmla="*/ 512 h 630"/>
                  <a:gd name="T36" fmla="*/ 180 w 613"/>
                  <a:gd name="T37" fmla="*/ 543 h 630"/>
                  <a:gd name="T38" fmla="*/ 119 w 613"/>
                  <a:gd name="T39" fmla="*/ 547 h 630"/>
                  <a:gd name="T40" fmla="*/ 72 w 613"/>
                  <a:gd name="T41" fmla="*/ 495 h 630"/>
                  <a:gd name="T42" fmla="*/ 51 w 613"/>
                  <a:gd name="T43" fmla="*/ 397 h 630"/>
                  <a:gd name="T44" fmla="*/ 37 w 613"/>
                  <a:gd name="T45" fmla="*/ 374 h 630"/>
                  <a:gd name="T46" fmla="*/ 5 w 613"/>
                  <a:gd name="T47" fmla="*/ 387 h 630"/>
                  <a:gd name="T48" fmla="*/ 0 w 613"/>
                  <a:gd name="T49" fmla="*/ 425 h 630"/>
                  <a:gd name="T50" fmla="*/ 13 w 613"/>
                  <a:gd name="T51" fmla="*/ 540 h 630"/>
                  <a:gd name="T52" fmla="*/ 66 w 613"/>
                  <a:gd name="T53" fmla="*/ 607 h 630"/>
                  <a:gd name="T54" fmla="*/ 131 w 613"/>
                  <a:gd name="T55" fmla="*/ 630 h 630"/>
                  <a:gd name="T56" fmla="*/ 220 w 613"/>
                  <a:gd name="T57" fmla="*/ 615 h 630"/>
                  <a:gd name="T58" fmla="*/ 263 w 613"/>
                  <a:gd name="T59" fmla="*/ 594 h 630"/>
                  <a:gd name="T60" fmla="*/ 329 w 613"/>
                  <a:gd name="T61" fmla="*/ 522 h 630"/>
                  <a:gd name="T62" fmla="*/ 352 w 613"/>
                  <a:gd name="T63" fmla="*/ 452 h 630"/>
                  <a:gd name="T64" fmla="*/ 352 w 613"/>
                  <a:gd name="T65" fmla="*/ 410 h 630"/>
                  <a:gd name="T66" fmla="*/ 446 w 613"/>
                  <a:gd name="T67" fmla="*/ 404 h 630"/>
                  <a:gd name="T68" fmla="*/ 555 w 613"/>
                  <a:gd name="T69" fmla="*/ 338 h 630"/>
                  <a:gd name="T70" fmla="*/ 594 w 613"/>
                  <a:gd name="T71" fmla="*/ 283 h 630"/>
                  <a:gd name="T72" fmla="*/ 613 w 613"/>
                  <a:gd name="T73" fmla="*/ 177 h 630"/>
                  <a:gd name="T74" fmla="*/ 574 w 613"/>
                  <a:gd name="T75" fmla="*/ 82 h 630"/>
                  <a:gd name="T76" fmla="*/ 489 w 613"/>
                  <a:gd name="T77" fmla="*/ 17 h 630"/>
                  <a:gd name="T78" fmla="*/ 404 w 613"/>
                  <a:gd name="T79" fmla="*/ 0 h 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13" h="630">
                    <a:moveTo>
                      <a:pt x="404" y="0"/>
                    </a:moveTo>
                    <a:lnTo>
                      <a:pt x="388" y="3"/>
                    </a:lnTo>
                    <a:lnTo>
                      <a:pt x="365" y="21"/>
                    </a:lnTo>
                    <a:lnTo>
                      <a:pt x="357" y="52"/>
                    </a:lnTo>
                    <a:lnTo>
                      <a:pt x="367" y="79"/>
                    </a:lnTo>
                    <a:lnTo>
                      <a:pt x="381" y="89"/>
                    </a:lnTo>
                    <a:lnTo>
                      <a:pt x="410" y="101"/>
                    </a:lnTo>
                    <a:lnTo>
                      <a:pt x="466" y="128"/>
                    </a:lnTo>
                    <a:lnTo>
                      <a:pt x="498" y="152"/>
                    </a:lnTo>
                    <a:lnTo>
                      <a:pt x="511" y="174"/>
                    </a:lnTo>
                    <a:lnTo>
                      <a:pt x="515" y="200"/>
                    </a:lnTo>
                    <a:lnTo>
                      <a:pt x="506" y="230"/>
                    </a:lnTo>
                    <a:lnTo>
                      <a:pt x="498" y="249"/>
                    </a:lnTo>
                    <a:lnTo>
                      <a:pt x="486" y="265"/>
                    </a:lnTo>
                    <a:lnTo>
                      <a:pt x="462" y="291"/>
                    </a:lnTo>
                    <a:lnTo>
                      <a:pt x="431" y="307"/>
                    </a:lnTo>
                    <a:lnTo>
                      <a:pt x="400" y="314"/>
                    </a:lnTo>
                    <a:lnTo>
                      <a:pt x="349" y="312"/>
                    </a:lnTo>
                    <a:lnTo>
                      <a:pt x="285" y="286"/>
                    </a:lnTo>
                    <a:lnTo>
                      <a:pt x="257" y="265"/>
                    </a:lnTo>
                    <a:lnTo>
                      <a:pt x="257" y="265"/>
                    </a:lnTo>
                    <a:lnTo>
                      <a:pt x="253" y="260"/>
                    </a:lnTo>
                    <a:lnTo>
                      <a:pt x="247" y="258"/>
                    </a:lnTo>
                    <a:lnTo>
                      <a:pt x="239" y="252"/>
                    </a:lnTo>
                    <a:lnTo>
                      <a:pt x="223" y="249"/>
                    </a:lnTo>
                    <a:lnTo>
                      <a:pt x="198" y="256"/>
                    </a:lnTo>
                    <a:lnTo>
                      <a:pt x="177" y="285"/>
                    </a:lnTo>
                    <a:lnTo>
                      <a:pt x="175" y="311"/>
                    </a:lnTo>
                    <a:lnTo>
                      <a:pt x="181" y="327"/>
                    </a:lnTo>
                    <a:lnTo>
                      <a:pt x="188" y="334"/>
                    </a:lnTo>
                    <a:lnTo>
                      <a:pt x="201" y="344"/>
                    </a:lnTo>
                    <a:lnTo>
                      <a:pt x="214" y="354"/>
                    </a:lnTo>
                    <a:lnTo>
                      <a:pt x="234" y="376"/>
                    </a:lnTo>
                    <a:lnTo>
                      <a:pt x="256" y="422"/>
                    </a:lnTo>
                    <a:lnTo>
                      <a:pt x="253" y="469"/>
                    </a:lnTo>
                    <a:lnTo>
                      <a:pt x="224" y="512"/>
                    </a:lnTo>
                    <a:lnTo>
                      <a:pt x="198" y="531"/>
                    </a:lnTo>
                    <a:lnTo>
                      <a:pt x="180" y="543"/>
                    </a:lnTo>
                    <a:lnTo>
                      <a:pt x="146" y="551"/>
                    </a:lnTo>
                    <a:lnTo>
                      <a:pt x="119" y="547"/>
                    </a:lnTo>
                    <a:lnTo>
                      <a:pt x="96" y="533"/>
                    </a:lnTo>
                    <a:lnTo>
                      <a:pt x="72" y="495"/>
                    </a:lnTo>
                    <a:lnTo>
                      <a:pt x="54" y="430"/>
                    </a:lnTo>
                    <a:lnTo>
                      <a:pt x="51" y="397"/>
                    </a:lnTo>
                    <a:lnTo>
                      <a:pt x="50" y="386"/>
                    </a:lnTo>
                    <a:lnTo>
                      <a:pt x="37" y="374"/>
                    </a:lnTo>
                    <a:lnTo>
                      <a:pt x="20" y="374"/>
                    </a:lnTo>
                    <a:lnTo>
                      <a:pt x="5" y="387"/>
                    </a:lnTo>
                    <a:lnTo>
                      <a:pt x="2" y="397"/>
                    </a:lnTo>
                    <a:lnTo>
                      <a:pt x="0" y="425"/>
                    </a:lnTo>
                    <a:lnTo>
                      <a:pt x="1" y="484"/>
                    </a:lnTo>
                    <a:lnTo>
                      <a:pt x="13" y="540"/>
                    </a:lnTo>
                    <a:lnTo>
                      <a:pt x="43" y="589"/>
                    </a:lnTo>
                    <a:lnTo>
                      <a:pt x="66" y="607"/>
                    </a:lnTo>
                    <a:lnTo>
                      <a:pt x="87" y="619"/>
                    </a:lnTo>
                    <a:lnTo>
                      <a:pt x="131" y="630"/>
                    </a:lnTo>
                    <a:lnTo>
                      <a:pt x="175" y="628"/>
                    </a:lnTo>
                    <a:lnTo>
                      <a:pt x="220" y="615"/>
                    </a:lnTo>
                    <a:lnTo>
                      <a:pt x="241" y="606"/>
                    </a:lnTo>
                    <a:lnTo>
                      <a:pt x="263" y="594"/>
                    </a:lnTo>
                    <a:lnTo>
                      <a:pt x="300" y="561"/>
                    </a:lnTo>
                    <a:lnTo>
                      <a:pt x="329" y="522"/>
                    </a:lnTo>
                    <a:lnTo>
                      <a:pt x="348" y="476"/>
                    </a:lnTo>
                    <a:lnTo>
                      <a:pt x="352" y="452"/>
                    </a:lnTo>
                    <a:lnTo>
                      <a:pt x="355" y="430"/>
                    </a:lnTo>
                    <a:lnTo>
                      <a:pt x="352" y="410"/>
                    </a:lnTo>
                    <a:lnTo>
                      <a:pt x="384" y="413"/>
                    </a:lnTo>
                    <a:lnTo>
                      <a:pt x="446" y="404"/>
                    </a:lnTo>
                    <a:lnTo>
                      <a:pt x="505" y="380"/>
                    </a:lnTo>
                    <a:lnTo>
                      <a:pt x="555" y="338"/>
                    </a:lnTo>
                    <a:lnTo>
                      <a:pt x="577" y="309"/>
                    </a:lnTo>
                    <a:lnTo>
                      <a:pt x="594" y="283"/>
                    </a:lnTo>
                    <a:lnTo>
                      <a:pt x="611" y="230"/>
                    </a:lnTo>
                    <a:lnTo>
                      <a:pt x="613" y="177"/>
                    </a:lnTo>
                    <a:lnTo>
                      <a:pt x="600" y="127"/>
                    </a:lnTo>
                    <a:lnTo>
                      <a:pt x="574" y="82"/>
                    </a:lnTo>
                    <a:lnTo>
                      <a:pt x="537" y="44"/>
                    </a:lnTo>
                    <a:lnTo>
                      <a:pt x="489" y="17"/>
                    </a:lnTo>
                    <a:lnTo>
                      <a:pt x="434" y="1"/>
                    </a:lnTo>
                    <a:lnTo>
                      <a:pt x="40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72" name="Group 31"/>
            <p:cNvGrpSpPr>
              <a:grpSpLocks noChangeAspect="1"/>
            </p:cNvGrpSpPr>
            <p:nvPr/>
          </p:nvGrpSpPr>
          <p:grpSpPr bwMode="auto">
            <a:xfrm>
              <a:off x="594443" y="5066831"/>
              <a:ext cx="167284" cy="203007"/>
              <a:chOff x="2647" y="1727"/>
              <a:chExt cx="192" cy="233"/>
            </a:xfrm>
            <a:solidFill>
              <a:schemeClr val="bg1">
                <a:lumMod val="85000"/>
              </a:schemeClr>
            </a:solidFill>
          </p:grpSpPr>
          <p:sp>
            <p:nvSpPr>
              <p:cNvPr id="73" name="Freeform 32"/>
              <p:cNvSpPr>
                <a:spLocks/>
              </p:cNvSpPr>
              <p:nvPr/>
            </p:nvSpPr>
            <p:spPr bwMode="auto">
              <a:xfrm>
                <a:off x="2699" y="1727"/>
                <a:ext cx="140" cy="152"/>
              </a:xfrm>
              <a:custGeom>
                <a:avLst/>
                <a:gdLst>
                  <a:gd name="T0" fmla="*/ 94 w 421"/>
                  <a:gd name="T1" fmla="*/ 455 h 455"/>
                  <a:gd name="T2" fmla="*/ 0 w 421"/>
                  <a:gd name="T3" fmla="*/ 362 h 455"/>
                  <a:gd name="T4" fmla="*/ 172 w 421"/>
                  <a:gd name="T5" fmla="*/ 191 h 455"/>
                  <a:gd name="T6" fmla="*/ 371 w 421"/>
                  <a:gd name="T7" fmla="*/ 1 h 455"/>
                  <a:gd name="T8" fmla="*/ 377 w 421"/>
                  <a:gd name="T9" fmla="*/ 0 h 455"/>
                  <a:gd name="T10" fmla="*/ 404 w 421"/>
                  <a:gd name="T11" fmla="*/ 4 h 455"/>
                  <a:gd name="T12" fmla="*/ 419 w 421"/>
                  <a:gd name="T13" fmla="*/ 21 h 455"/>
                  <a:gd name="T14" fmla="*/ 421 w 421"/>
                  <a:gd name="T15" fmla="*/ 37 h 455"/>
                  <a:gd name="T16" fmla="*/ 364 w 421"/>
                  <a:gd name="T17" fmla="*/ 120 h 455"/>
                  <a:gd name="T18" fmla="*/ 130 w 421"/>
                  <a:gd name="T19" fmla="*/ 410 h 455"/>
                  <a:gd name="T20" fmla="*/ 94 w 421"/>
                  <a:gd name="T21" fmla="*/ 455 h 4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21" h="455">
                    <a:moveTo>
                      <a:pt x="94" y="455"/>
                    </a:moveTo>
                    <a:lnTo>
                      <a:pt x="0" y="362"/>
                    </a:lnTo>
                    <a:lnTo>
                      <a:pt x="172" y="191"/>
                    </a:lnTo>
                    <a:lnTo>
                      <a:pt x="371" y="1"/>
                    </a:lnTo>
                    <a:lnTo>
                      <a:pt x="377" y="0"/>
                    </a:lnTo>
                    <a:lnTo>
                      <a:pt x="404" y="4"/>
                    </a:lnTo>
                    <a:lnTo>
                      <a:pt x="419" y="21"/>
                    </a:lnTo>
                    <a:lnTo>
                      <a:pt x="421" y="37"/>
                    </a:lnTo>
                    <a:lnTo>
                      <a:pt x="364" y="120"/>
                    </a:lnTo>
                    <a:lnTo>
                      <a:pt x="130" y="410"/>
                    </a:lnTo>
                    <a:lnTo>
                      <a:pt x="94" y="45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4" name="Freeform 33"/>
              <p:cNvSpPr>
                <a:spLocks/>
              </p:cNvSpPr>
              <p:nvPr/>
            </p:nvSpPr>
            <p:spPr bwMode="auto">
              <a:xfrm>
                <a:off x="2647" y="1856"/>
                <a:ext cx="76" cy="104"/>
              </a:xfrm>
              <a:custGeom>
                <a:avLst/>
                <a:gdLst>
                  <a:gd name="T0" fmla="*/ 22 w 226"/>
                  <a:gd name="T1" fmla="*/ 314 h 314"/>
                  <a:gd name="T2" fmla="*/ 21 w 226"/>
                  <a:gd name="T3" fmla="*/ 301 h 314"/>
                  <a:gd name="T4" fmla="*/ 37 w 226"/>
                  <a:gd name="T5" fmla="*/ 242 h 314"/>
                  <a:gd name="T6" fmla="*/ 63 w 226"/>
                  <a:gd name="T7" fmla="*/ 219 h 314"/>
                  <a:gd name="T8" fmla="*/ 90 w 226"/>
                  <a:gd name="T9" fmla="*/ 211 h 314"/>
                  <a:gd name="T10" fmla="*/ 107 w 226"/>
                  <a:gd name="T11" fmla="*/ 209 h 314"/>
                  <a:gd name="T12" fmla="*/ 125 w 226"/>
                  <a:gd name="T13" fmla="*/ 208 h 314"/>
                  <a:gd name="T14" fmla="*/ 153 w 226"/>
                  <a:gd name="T15" fmla="*/ 199 h 314"/>
                  <a:gd name="T16" fmla="*/ 188 w 226"/>
                  <a:gd name="T17" fmla="*/ 173 h 314"/>
                  <a:gd name="T18" fmla="*/ 223 w 226"/>
                  <a:gd name="T19" fmla="*/ 107 h 314"/>
                  <a:gd name="T20" fmla="*/ 226 w 226"/>
                  <a:gd name="T21" fmla="*/ 91 h 314"/>
                  <a:gd name="T22" fmla="*/ 132 w 226"/>
                  <a:gd name="T23" fmla="*/ 0 h 314"/>
                  <a:gd name="T24" fmla="*/ 96 w 226"/>
                  <a:gd name="T25" fmla="*/ 17 h 314"/>
                  <a:gd name="T26" fmla="*/ 44 w 226"/>
                  <a:gd name="T27" fmla="*/ 61 h 314"/>
                  <a:gd name="T28" fmla="*/ 13 w 226"/>
                  <a:gd name="T29" fmla="*/ 113 h 314"/>
                  <a:gd name="T30" fmla="*/ 0 w 226"/>
                  <a:gd name="T31" fmla="*/ 165 h 314"/>
                  <a:gd name="T32" fmla="*/ 2 w 226"/>
                  <a:gd name="T33" fmla="*/ 239 h 314"/>
                  <a:gd name="T34" fmla="*/ 19 w 226"/>
                  <a:gd name="T35" fmla="*/ 307 h 314"/>
                  <a:gd name="T36" fmla="*/ 22 w 226"/>
                  <a:gd name="T37" fmla="*/ 314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26" h="314">
                    <a:moveTo>
                      <a:pt x="22" y="314"/>
                    </a:moveTo>
                    <a:lnTo>
                      <a:pt x="21" y="301"/>
                    </a:lnTo>
                    <a:lnTo>
                      <a:pt x="37" y="242"/>
                    </a:lnTo>
                    <a:lnTo>
                      <a:pt x="63" y="219"/>
                    </a:lnTo>
                    <a:lnTo>
                      <a:pt x="90" y="211"/>
                    </a:lnTo>
                    <a:lnTo>
                      <a:pt x="107" y="209"/>
                    </a:lnTo>
                    <a:lnTo>
                      <a:pt x="125" y="208"/>
                    </a:lnTo>
                    <a:lnTo>
                      <a:pt x="153" y="199"/>
                    </a:lnTo>
                    <a:lnTo>
                      <a:pt x="188" y="173"/>
                    </a:lnTo>
                    <a:lnTo>
                      <a:pt x="223" y="107"/>
                    </a:lnTo>
                    <a:lnTo>
                      <a:pt x="226" y="91"/>
                    </a:lnTo>
                    <a:lnTo>
                      <a:pt x="132" y="0"/>
                    </a:lnTo>
                    <a:lnTo>
                      <a:pt x="96" y="17"/>
                    </a:lnTo>
                    <a:lnTo>
                      <a:pt x="44" y="61"/>
                    </a:lnTo>
                    <a:lnTo>
                      <a:pt x="13" y="113"/>
                    </a:lnTo>
                    <a:lnTo>
                      <a:pt x="0" y="165"/>
                    </a:lnTo>
                    <a:lnTo>
                      <a:pt x="2" y="239"/>
                    </a:lnTo>
                    <a:lnTo>
                      <a:pt x="19" y="307"/>
                    </a:lnTo>
                    <a:lnTo>
                      <a:pt x="22" y="3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933902E7-37B6-4A10-9D9E-1E6B41F1E1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540" y="1420876"/>
            <a:ext cx="4410045" cy="305640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71B17A0-AFEA-4C17-BBD5-9B6B25EA77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3324" y="1421375"/>
            <a:ext cx="2991076" cy="3096790"/>
          </a:xfrm>
          <a:prstGeom prst="rect">
            <a:avLst/>
          </a:prstGeom>
        </p:spPr>
      </p:pic>
      <p:sp>
        <p:nvSpPr>
          <p:cNvPr id="36" name="직사각형 35">
            <a:extLst>
              <a:ext uri="{FF2B5EF4-FFF2-40B4-BE49-F238E27FC236}">
                <a16:creationId xmlns:a16="http://schemas.microsoft.com/office/drawing/2014/main" id="{1C56C4F7-3415-40D5-AF49-1BCEF410B3F4}"/>
              </a:ext>
            </a:extLst>
          </p:cNvPr>
          <p:cNvSpPr/>
          <p:nvPr/>
        </p:nvSpPr>
        <p:spPr>
          <a:xfrm>
            <a:off x="8843962" y="2353420"/>
            <a:ext cx="2628900" cy="373885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회원가입</a:t>
            </a:r>
            <a:endParaRPr lang="en-US" altLang="ko-KR" sz="9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09A14A6F-CEF8-44B6-9DBB-F29B8F4012BB}"/>
              </a:ext>
            </a:extLst>
          </p:cNvPr>
          <p:cNvSpPr/>
          <p:nvPr/>
        </p:nvSpPr>
        <p:spPr>
          <a:xfrm>
            <a:off x="8843962" y="4149463"/>
            <a:ext cx="2628900" cy="373885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사용자 창</a:t>
            </a:r>
            <a:endParaRPr lang="en-US" altLang="ko-KR" sz="9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8BF40F-30F2-4091-9DD7-BE734862F795}"/>
              </a:ext>
            </a:extLst>
          </p:cNvPr>
          <p:cNvSpPr txBox="1"/>
          <p:nvPr/>
        </p:nvSpPr>
        <p:spPr>
          <a:xfrm>
            <a:off x="8843962" y="994681"/>
            <a:ext cx="2628900" cy="8678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100" kern="0" spc="0" dirty="0">
                <a:solidFill>
                  <a:schemeClr val="bg1"/>
                </a:solidFill>
                <a:effectLst/>
                <a:latin typeface="함초롬바탕" panose="02030504000101010101" pitchFamily="18" charset="-127"/>
              </a:rPr>
              <a:t>1 : </a:t>
            </a:r>
            <a:r>
              <a:rPr lang="ko-KR" altLang="en-US" sz="1100" kern="0" spc="0" dirty="0">
                <a:solidFill>
                  <a:schemeClr val="bg1"/>
                </a:solidFill>
                <a:effectLst/>
                <a:ea typeface="함초롬바탕" panose="02030504000101010101" pitchFamily="18" charset="-127"/>
              </a:rPr>
              <a:t>아이디와 비밀번호를 입력하는 공간 </a:t>
            </a:r>
            <a:endParaRPr lang="en-US" altLang="ko-KR" sz="1100" kern="0" dirty="0">
              <a:solidFill>
                <a:schemeClr val="bg1"/>
              </a:solidFill>
              <a:latin typeface="함초롬바탕" panose="02030504000101010101" pitchFamily="18" charset="-127"/>
              <a:ea typeface="함초롬바탕" panose="020305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100" kern="0" spc="0" dirty="0">
                <a:solidFill>
                  <a:schemeClr val="bg1"/>
                </a:solidFill>
                <a:effectLst/>
                <a:latin typeface="함초롬바탕" panose="02030504000101010101" pitchFamily="18" charset="-127"/>
              </a:rPr>
              <a:t>2 : </a:t>
            </a:r>
            <a:r>
              <a:rPr lang="ko-KR" altLang="en-US" sz="1100" kern="0" spc="0" dirty="0">
                <a:solidFill>
                  <a:schemeClr val="bg1"/>
                </a:solidFill>
                <a:effectLst/>
                <a:ea typeface="함초롬바탕" panose="02030504000101010101" pitchFamily="18" charset="-127"/>
              </a:rPr>
              <a:t>로그인 요청 버튼 </a:t>
            </a:r>
            <a:endParaRPr lang="en-US" altLang="ko-KR" sz="1100" kern="0" dirty="0">
              <a:solidFill>
                <a:schemeClr val="bg1"/>
              </a:solidFill>
              <a:latin typeface="함초롬바탕" panose="02030504000101010101" pitchFamily="18" charset="-127"/>
              <a:ea typeface="함초롬바탕" panose="020305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100" kern="0" spc="0" dirty="0">
                <a:solidFill>
                  <a:schemeClr val="bg1"/>
                </a:solidFill>
                <a:effectLst/>
                <a:latin typeface="함초롬바탕" panose="02030504000101010101" pitchFamily="18" charset="-127"/>
              </a:rPr>
              <a:t>3 : </a:t>
            </a:r>
            <a:r>
              <a:rPr lang="ko-KR" altLang="en-US" sz="1100" kern="0" spc="0" dirty="0">
                <a:solidFill>
                  <a:schemeClr val="bg1"/>
                </a:solidFill>
                <a:effectLst/>
                <a:ea typeface="함초롬바탕" panose="02030504000101010101" pitchFamily="18" charset="-127"/>
              </a:rPr>
              <a:t>회원가입 창 이동 버튼 </a:t>
            </a:r>
            <a:endParaRPr lang="en-US" altLang="ko-KR" sz="1100" kern="0" dirty="0">
              <a:solidFill>
                <a:schemeClr val="bg1"/>
              </a:solidFill>
              <a:latin typeface="함초롬바탕" panose="02030504000101010101" pitchFamily="18" charset="-127"/>
              <a:ea typeface="함초롬바탕" panose="02030504000101010101" pitchFamily="18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391D47F-3C77-4E1D-B3D4-91E18269015B}"/>
              </a:ext>
            </a:extLst>
          </p:cNvPr>
          <p:cNvSpPr txBox="1"/>
          <p:nvPr/>
        </p:nvSpPr>
        <p:spPr>
          <a:xfrm>
            <a:off x="8847933" y="2722561"/>
            <a:ext cx="2628900" cy="8678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100" kern="0" spc="0" dirty="0">
                <a:solidFill>
                  <a:schemeClr val="bg1"/>
                </a:solidFill>
                <a:effectLst/>
                <a:latin typeface="함초롬바탕" panose="02030504000101010101" pitchFamily="18" charset="-127"/>
              </a:rPr>
              <a:t>1 : </a:t>
            </a:r>
            <a:r>
              <a:rPr lang="ko-KR" altLang="en-US" sz="1100" kern="0" spc="0" dirty="0">
                <a:solidFill>
                  <a:schemeClr val="bg1"/>
                </a:solidFill>
                <a:effectLst/>
                <a:ea typeface="함초롬바탕" panose="02030504000101010101" pitchFamily="18" charset="-127"/>
              </a:rPr>
              <a:t>회원가입에 필요한 정보를</a:t>
            </a:r>
            <a:endParaRPr lang="en-US" altLang="ko-KR" sz="1100" kern="0" spc="0" dirty="0">
              <a:solidFill>
                <a:schemeClr val="bg1"/>
              </a:solidFill>
              <a:effectLst/>
              <a:ea typeface="함초롬바탕" panose="020305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100" kern="0" dirty="0">
                <a:solidFill>
                  <a:schemeClr val="bg1"/>
                </a:solidFill>
                <a:ea typeface="함초롬바탕" panose="02030504000101010101" pitchFamily="18" charset="-127"/>
              </a:rPr>
              <a:t>  </a:t>
            </a:r>
            <a:r>
              <a:rPr lang="ko-KR" altLang="en-US" sz="1100" kern="0" spc="0" dirty="0">
                <a:solidFill>
                  <a:schemeClr val="bg1"/>
                </a:solidFill>
                <a:effectLst/>
                <a:ea typeface="함초롬바탕" panose="02030504000101010101" pitchFamily="18" charset="-127"/>
              </a:rPr>
              <a:t>입력하는 공간 </a:t>
            </a:r>
            <a:endParaRPr lang="en-US" altLang="ko-KR" sz="1100" kern="0" dirty="0">
              <a:solidFill>
                <a:schemeClr val="bg1"/>
              </a:solidFill>
              <a:latin typeface="함초롬바탕" panose="02030504000101010101" pitchFamily="18" charset="-127"/>
              <a:ea typeface="함초롬바탕" panose="020305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100" kern="0" spc="0" dirty="0">
                <a:solidFill>
                  <a:schemeClr val="bg1"/>
                </a:solidFill>
                <a:effectLst/>
                <a:latin typeface="함초롬바탕" panose="02030504000101010101" pitchFamily="18" charset="-127"/>
              </a:rPr>
              <a:t>2 : </a:t>
            </a:r>
            <a:r>
              <a:rPr lang="ko-KR" altLang="en-US" sz="1100" kern="0" spc="0" dirty="0">
                <a:solidFill>
                  <a:schemeClr val="bg1"/>
                </a:solidFill>
                <a:effectLst/>
                <a:ea typeface="함초롬바탕" panose="02030504000101010101" pitchFamily="18" charset="-127"/>
              </a:rPr>
              <a:t>회원가입 요청 버튼</a:t>
            </a:r>
            <a:endParaRPr lang="ko-KR" altLang="en-US" sz="1100" kern="0" spc="0" dirty="0">
              <a:solidFill>
                <a:schemeClr val="bg1"/>
              </a:solidFill>
              <a:effectLst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D1A519D-0787-4DD9-89DF-781F94A40836}"/>
              </a:ext>
            </a:extLst>
          </p:cNvPr>
          <p:cNvSpPr txBox="1"/>
          <p:nvPr/>
        </p:nvSpPr>
        <p:spPr>
          <a:xfrm>
            <a:off x="8843962" y="4513639"/>
            <a:ext cx="2628900" cy="8678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100" kern="0" spc="0" dirty="0">
                <a:solidFill>
                  <a:schemeClr val="bg1"/>
                </a:solidFill>
                <a:effectLst/>
                <a:latin typeface="함초롬바탕" panose="02030504000101010101" pitchFamily="18" charset="-127"/>
              </a:rPr>
              <a:t>1 : </a:t>
            </a:r>
            <a:r>
              <a:rPr lang="ko-KR" altLang="en-US" sz="1100" kern="0" spc="0" dirty="0">
                <a:solidFill>
                  <a:schemeClr val="bg1"/>
                </a:solidFill>
                <a:effectLst/>
                <a:ea typeface="함초롬바탕" panose="02030504000101010101" pitchFamily="18" charset="-127"/>
              </a:rPr>
              <a:t>검색 내용 입력 창 </a:t>
            </a:r>
            <a:endParaRPr lang="en-US" altLang="ko-KR" sz="1100" kern="0" spc="0" dirty="0">
              <a:solidFill>
                <a:schemeClr val="bg1"/>
              </a:solidFill>
              <a:effectLst/>
              <a:ea typeface="함초롬바탕" panose="020305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100" kern="0" spc="0" dirty="0">
                <a:solidFill>
                  <a:schemeClr val="bg1"/>
                </a:solidFill>
                <a:effectLst/>
                <a:latin typeface="함초롬바탕" panose="02030504000101010101" pitchFamily="18" charset="-127"/>
              </a:rPr>
              <a:t>2 : </a:t>
            </a:r>
            <a:r>
              <a:rPr lang="ko-KR" altLang="en-US" sz="1100" kern="0" spc="0" dirty="0">
                <a:solidFill>
                  <a:schemeClr val="bg1"/>
                </a:solidFill>
                <a:effectLst/>
                <a:ea typeface="함초롬바탕" panose="02030504000101010101" pitchFamily="18" charset="-127"/>
              </a:rPr>
              <a:t>물품 검색 버튼 </a:t>
            </a:r>
            <a:endParaRPr lang="en-US" altLang="ko-KR" sz="1100" kern="0" spc="0" dirty="0">
              <a:solidFill>
                <a:schemeClr val="bg1"/>
              </a:solidFill>
              <a:effectLst/>
              <a:ea typeface="함초롬바탕" panose="020305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100" kern="0" spc="0" dirty="0">
                <a:solidFill>
                  <a:schemeClr val="bg1"/>
                </a:solidFill>
                <a:effectLst/>
                <a:latin typeface="함초롬바탕" panose="02030504000101010101" pitchFamily="18" charset="-127"/>
              </a:rPr>
              <a:t>3 : </a:t>
            </a:r>
            <a:r>
              <a:rPr lang="ko-KR" altLang="en-US" sz="1100" kern="0" spc="0" dirty="0">
                <a:solidFill>
                  <a:schemeClr val="bg1"/>
                </a:solidFill>
                <a:effectLst/>
                <a:ea typeface="함초롬바탕" panose="02030504000101010101" pitchFamily="18" charset="-127"/>
              </a:rPr>
              <a:t>검색 결과</a:t>
            </a:r>
            <a:endParaRPr lang="ko-KR" altLang="en-US" sz="1100" kern="0" spc="0" dirty="0">
              <a:solidFill>
                <a:schemeClr val="bg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3042892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409575" y="419993"/>
            <a:ext cx="11372850" cy="6018014"/>
          </a:xfrm>
          <a:prstGeom prst="rect">
            <a:avLst/>
          </a:prstGeom>
          <a:solidFill>
            <a:schemeClr val="bg1"/>
          </a:solidFill>
          <a:ln w="187325">
            <a:noFill/>
          </a:ln>
          <a:effectLst>
            <a:outerShdw blurRad="431800" dist="241300" dir="5400000" sx="97000" sy="97000" algn="t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2" latinLnBrk="0">
              <a:lnSpc>
                <a:spcPct val="150000"/>
              </a:lnSpc>
              <a:defRPr/>
            </a:pPr>
            <a:r>
              <a:rPr lang="ko-KR" altLang="en-US" sz="2400" b="1" kern="0" dirty="0">
                <a:solidFill>
                  <a:prstClr val="black">
                    <a:lumMod val="50000"/>
                    <a:lumOff val="50000"/>
                  </a:prstClr>
                </a:solidFill>
              </a:rPr>
              <a:t>화면 정의서</a:t>
            </a:r>
            <a:endParaRPr lang="en-US" altLang="ko-KR" sz="2400" b="1" kern="0" dirty="0">
              <a:solidFill>
                <a:prstClr val="black">
                  <a:lumMod val="50000"/>
                  <a:lumOff val="50000"/>
                </a:prstClr>
              </a:solidFill>
            </a:endParaRPr>
          </a:p>
          <a:p>
            <a:pPr lvl="2" latinLnBrk="0">
              <a:lnSpc>
                <a:spcPct val="150000"/>
              </a:lnSpc>
              <a:defRPr/>
            </a:pPr>
            <a:r>
              <a:rPr lang="ko-KR" altLang="en-US" sz="800" kern="0" dirty="0">
                <a:solidFill>
                  <a:prstClr val="white">
                    <a:lumMod val="75000"/>
                  </a:prstClr>
                </a:solidFill>
              </a:rPr>
              <a:t>전자 직거래 프로그램 구축</a:t>
            </a:r>
            <a:endParaRPr lang="ko-KR" altLang="en-US" sz="4400" kern="0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8534400" y="419993"/>
            <a:ext cx="3248025" cy="601801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982279FE-D2EA-4605-8677-6EF33C4B76F2}"/>
              </a:ext>
            </a:extLst>
          </p:cNvPr>
          <p:cNvSpPr/>
          <p:nvPr/>
        </p:nvSpPr>
        <p:spPr>
          <a:xfrm>
            <a:off x="8843962" y="1338118"/>
            <a:ext cx="2628900" cy="373885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게시물</a:t>
            </a:r>
            <a:endParaRPr lang="en-US" altLang="ko-KR" sz="9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grpSp>
        <p:nvGrpSpPr>
          <p:cNvPr id="63" name="그룹 62"/>
          <p:cNvGrpSpPr/>
          <p:nvPr/>
        </p:nvGrpSpPr>
        <p:grpSpPr>
          <a:xfrm>
            <a:off x="581527" y="419993"/>
            <a:ext cx="358273" cy="6018014"/>
            <a:chOff x="581527" y="419993"/>
            <a:chExt cx="358273" cy="6018014"/>
          </a:xfrm>
        </p:grpSpPr>
        <p:cxnSp>
          <p:nvCxnSpPr>
            <p:cNvPr id="64" name="직선 연결선 63"/>
            <p:cNvCxnSpPr/>
            <p:nvPr/>
          </p:nvCxnSpPr>
          <p:spPr>
            <a:xfrm>
              <a:off x="939800" y="419993"/>
              <a:ext cx="0" cy="6018014"/>
            </a:xfrm>
            <a:prstGeom prst="line">
              <a:avLst/>
            </a:prstGeom>
            <a:ln w="127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Freeform 9"/>
            <p:cNvSpPr>
              <a:spLocks/>
            </p:cNvSpPr>
            <p:nvPr/>
          </p:nvSpPr>
          <p:spPr bwMode="auto">
            <a:xfrm>
              <a:off x="612262" y="1494240"/>
              <a:ext cx="131646" cy="17373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66" name="Group 12"/>
            <p:cNvGrpSpPr>
              <a:grpSpLocks noChangeAspect="1"/>
            </p:cNvGrpSpPr>
            <p:nvPr/>
          </p:nvGrpSpPr>
          <p:grpSpPr bwMode="auto">
            <a:xfrm>
              <a:off x="581527" y="787428"/>
              <a:ext cx="193117" cy="153620"/>
              <a:chOff x="6124" y="305"/>
              <a:chExt cx="841" cy="669"/>
            </a:xfrm>
            <a:solidFill>
              <a:schemeClr val="tx1">
                <a:lumMod val="50000"/>
                <a:lumOff val="50000"/>
              </a:schemeClr>
            </a:solidFill>
          </p:grpSpPr>
          <p:sp>
            <p:nvSpPr>
              <p:cNvPr id="83" name="Freeform 13"/>
              <p:cNvSpPr>
                <a:spLocks/>
              </p:cNvSpPr>
              <p:nvPr/>
            </p:nvSpPr>
            <p:spPr bwMode="auto">
              <a:xfrm>
                <a:off x="6244" y="440"/>
                <a:ext cx="601" cy="534"/>
              </a:xfrm>
              <a:custGeom>
                <a:avLst/>
                <a:gdLst>
                  <a:gd name="T0" fmla="*/ 902 w 1802"/>
                  <a:gd name="T1" fmla="*/ 0 h 1602"/>
                  <a:gd name="T2" fmla="*/ 2 w 1802"/>
                  <a:gd name="T3" fmla="*/ 742 h 1602"/>
                  <a:gd name="T4" fmla="*/ 2 w 1802"/>
                  <a:gd name="T5" fmla="*/ 743 h 1602"/>
                  <a:gd name="T6" fmla="*/ 2 w 1802"/>
                  <a:gd name="T7" fmla="*/ 746 h 1602"/>
                  <a:gd name="T8" fmla="*/ 0 w 1802"/>
                  <a:gd name="T9" fmla="*/ 749 h 1602"/>
                  <a:gd name="T10" fmla="*/ 0 w 1802"/>
                  <a:gd name="T11" fmla="*/ 751 h 1602"/>
                  <a:gd name="T12" fmla="*/ 0 w 1802"/>
                  <a:gd name="T13" fmla="*/ 1501 h 1602"/>
                  <a:gd name="T14" fmla="*/ 2 w 1802"/>
                  <a:gd name="T15" fmla="*/ 1521 h 1602"/>
                  <a:gd name="T16" fmla="*/ 16 w 1802"/>
                  <a:gd name="T17" fmla="*/ 1557 h 1602"/>
                  <a:gd name="T18" fmla="*/ 30 w 1802"/>
                  <a:gd name="T19" fmla="*/ 1572 h 1602"/>
                  <a:gd name="T20" fmla="*/ 45 w 1802"/>
                  <a:gd name="T21" fmla="*/ 1586 h 1602"/>
                  <a:gd name="T22" fmla="*/ 81 w 1802"/>
                  <a:gd name="T23" fmla="*/ 1601 h 1602"/>
                  <a:gd name="T24" fmla="*/ 100 w 1802"/>
                  <a:gd name="T25" fmla="*/ 1602 h 1602"/>
                  <a:gd name="T26" fmla="*/ 702 w 1802"/>
                  <a:gd name="T27" fmla="*/ 1602 h 1602"/>
                  <a:gd name="T28" fmla="*/ 702 w 1802"/>
                  <a:gd name="T29" fmla="*/ 1001 h 1602"/>
                  <a:gd name="T30" fmla="*/ 1102 w 1802"/>
                  <a:gd name="T31" fmla="*/ 1001 h 1602"/>
                  <a:gd name="T32" fmla="*/ 1102 w 1802"/>
                  <a:gd name="T33" fmla="*/ 1602 h 1602"/>
                  <a:gd name="T34" fmla="*/ 1703 w 1802"/>
                  <a:gd name="T35" fmla="*/ 1602 h 1602"/>
                  <a:gd name="T36" fmla="*/ 1723 w 1802"/>
                  <a:gd name="T37" fmla="*/ 1601 h 1602"/>
                  <a:gd name="T38" fmla="*/ 1758 w 1802"/>
                  <a:gd name="T39" fmla="*/ 1586 h 1602"/>
                  <a:gd name="T40" fmla="*/ 1773 w 1802"/>
                  <a:gd name="T41" fmla="*/ 1572 h 1602"/>
                  <a:gd name="T42" fmla="*/ 1786 w 1802"/>
                  <a:gd name="T43" fmla="*/ 1557 h 1602"/>
                  <a:gd name="T44" fmla="*/ 1802 w 1802"/>
                  <a:gd name="T45" fmla="*/ 1521 h 1602"/>
                  <a:gd name="T46" fmla="*/ 1802 w 1802"/>
                  <a:gd name="T47" fmla="*/ 1501 h 1602"/>
                  <a:gd name="T48" fmla="*/ 1802 w 1802"/>
                  <a:gd name="T49" fmla="*/ 751 h 1602"/>
                  <a:gd name="T50" fmla="*/ 1802 w 1802"/>
                  <a:gd name="T51" fmla="*/ 745 h 1602"/>
                  <a:gd name="T52" fmla="*/ 1801 w 1802"/>
                  <a:gd name="T53" fmla="*/ 742 h 1602"/>
                  <a:gd name="T54" fmla="*/ 902 w 1802"/>
                  <a:gd name="T55" fmla="*/ 0 h 16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802" h="1602">
                    <a:moveTo>
                      <a:pt x="902" y="0"/>
                    </a:moveTo>
                    <a:lnTo>
                      <a:pt x="2" y="742"/>
                    </a:lnTo>
                    <a:lnTo>
                      <a:pt x="2" y="743"/>
                    </a:lnTo>
                    <a:lnTo>
                      <a:pt x="2" y="746"/>
                    </a:lnTo>
                    <a:lnTo>
                      <a:pt x="0" y="749"/>
                    </a:lnTo>
                    <a:lnTo>
                      <a:pt x="0" y="751"/>
                    </a:lnTo>
                    <a:lnTo>
                      <a:pt x="0" y="1501"/>
                    </a:lnTo>
                    <a:lnTo>
                      <a:pt x="2" y="1521"/>
                    </a:lnTo>
                    <a:lnTo>
                      <a:pt x="16" y="1557"/>
                    </a:lnTo>
                    <a:lnTo>
                      <a:pt x="30" y="1572"/>
                    </a:lnTo>
                    <a:lnTo>
                      <a:pt x="45" y="1586"/>
                    </a:lnTo>
                    <a:lnTo>
                      <a:pt x="81" y="1601"/>
                    </a:lnTo>
                    <a:lnTo>
                      <a:pt x="100" y="1602"/>
                    </a:lnTo>
                    <a:lnTo>
                      <a:pt x="702" y="1602"/>
                    </a:lnTo>
                    <a:lnTo>
                      <a:pt x="702" y="1001"/>
                    </a:lnTo>
                    <a:lnTo>
                      <a:pt x="1102" y="1001"/>
                    </a:lnTo>
                    <a:lnTo>
                      <a:pt x="1102" y="1602"/>
                    </a:lnTo>
                    <a:lnTo>
                      <a:pt x="1703" y="1602"/>
                    </a:lnTo>
                    <a:lnTo>
                      <a:pt x="1723" y="1601"/>
                    </a:lnTo>
                    <a:lnTo>
                      <a:pt x="1758" y="1586"/>
                    </a:lnTo>
                    <a:lnTo>
                      <a:pt x="1773" y="1572"/>
                    </a:lnTo>
                    <a:lnTo>
                      <a:pt x="1786" y="1557"/>
                    </a:lnTo>
                    <a:lnTo>
                      <a:pt x="1802" y="1521"/>
                    </a:lnTo>
                    <a:lnTo>
                      <a:pt x="1802" y="1501"/>
                    </a:lnTo>
                    <a:lnTo>
                      <a:pt x="1802" y="751"/>
                    </a:lnTo>
                    <a:lnTo>
                      <a:pt x="1802" y="745"/>
                    </a:lnTo>
                    <a:lnTo>
                      <a:pt x="1801" y="742"/>
                    </a:lnTo>
                    <a:lnTo>
                      <a:pt x="90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4" name="Freeform 14"/>
              <p:cNvSpPr>
                <a:spLocks/>
              </p:cNvSpPr>
              <p:nvPr/>
            </p:nvSpPr>
            <p:spPr bwMode="auto">
              <a:xfrm>
                <a:off x="6124" y="305"/>
                <a:ext cx="841" cy="394"/>
              </a:xfrm>
              <a:custGeom>
                <a:avLst/>
                <a:gdLst>
                  <a:gd name="T0" fmla="*/ 2505 w 2522"/>
                  <a:gd name="T1" fmla="*/ 978 h 1181"/>
                  <a:gd name="T2" fmla="*/ 2162 w 2522"/>
                  <a:gd name="T3" fmla="*/ 694 h 1181"/>
                  <a:gd name="T4" fmla="*/ 2162 w 2522"/>
                  <a:gd name="T5" fmla="*/ 54 h 1181"/>
                  <a:gd name="T6" fmla="*/ 2162 w 2522"/>
                  <a:gd name="T7" fmla="*/ 44 h 1181"/>
                  <a:gd name="T8" fmla="*/ 2155 w 2522"/>
                  <a:gd name="T9" fmla="*/ 26 h 1181"/>
                  <a:gd name="T10" fmla="*/ 2149 w 2522"/>
                  <a:gd name="T11" fmla="*/ 18 h 1181"/>
                  <a:gd name="T12" fmla="*/ 2141 w 2522"/>
                  <a:gd name="T13" fmla="*/ 13 h 1181"/>
                  <a:gd name="T14" fmla="*/ 2123 w 2522"/>
                  <a:gd name="T15" fmla="*/ 5 h 1181"/>
                  <a:gd name="T16" fmla="*/ 2113 w 2522"/>
                  <a:gd name="T17" fmla="*/ 5 h 1181"/>
                  <a:gd name="T18" fmla="*/ 1812 w 2522"/>
                  <a:gd name="T19" fmla="*/ 5 h 1181"/>
                  <a:gd name="T20" fmla="*/ 1802 w 2522"/>
                  <a:gd name="T21" fmla="*/ 5 h 1181"/>
                  <a:gd name="T22" fmla="*/ 1783 w 2522"/>
                  <a:gd name="T23" fmla="*/ 13 h 1181"/>
                  <a:gd name="T24" fmla="*/ 1776 w 2522"/>
                  <a:gd name="T25" fmla="*/ 18 h 1181"/>
                  <a:gd name="T26" fmla="*/ 1770 w 2522"/>
                  <a:gd name="T27" fmla="*/ 26 h 1181"/>
                  <a:gd name="T28" fmla="*/ 1763 w 2522"/>
                  <a:gd name="T29" fmla="*/ 44 h 1181"/>
                  <a:gd name="T30" fmla="*/ 1762 w 2522"/>
                  <a:gd name="T31" fmla="*/ 54 h 1181"/>
                  <a:gd name="T32" fmla="*/ 1762 w 2522"/>
                  <a:gd name="T33" fmla="*/ 360 h 1181"/>
                  <a:gd name="T34" fmla="*/ 1380 w 2522"/>
                  <a:gd name="T35" fmla="*/ 41 h 1181"/>
                  <a:gd name="T36" fmla="*/ 1354 w 2522"/>
                  <a:gd name="T37" fmla="*/ 23 h 1181"/>
                  <a:gd name="T38" fmla="*/ 1295 w 2522"/>
                  <a:gd name="T39" fmla="*/ 1 h 1181"/>
                  <a:gd name="T40" fmla="*/ 1262 w 2522"/>
                  <a:gd name="T41" fmla="*/ 0 h 1181"/>
                  <a:gd name="T42" fmla="*/ 1227 w 2522"/>
                  <a:gd name="T43" fmla="*/ 1 h 1181"/>
                  <a:gd name="T44" fmla="*/ 1168 w 2522"/>
                  <a:gd name="T45" fmla="*/ 23 h 1181"/>
                  <a:gd name="T46" fmla="*/ 1142 w 2522"/>
                  <a:gd name="T47" fmla="*/ 41 h 1181"/>
                  <a:gd name="T48" fmla="*/ 17 w 2522"/>
                  <a:gd name="T49" fmla="*/ 978 h 1181"/>
                  <a:gd name="T50" fmla="*/ 10 w 2522"/>
                  <a:gd name="T51" fmla="*/ 985 h 1181"/>
                  <a:gd name="T52" fmla="*/ 1 w 2522"/>
                  <a:gd name="T53" fmla="*/ 1001 h 1181"/>
                  <a:gd name="T54" fmla="*/ 0 w 2522"/>
                  <a:gd name="T55" fmla="*/ 1012 h 1181"/>
                  <a:gd name="T56" fmla="*/ 0 w 2522"/>
                  <a:gd name="T57" fmla="*/ 1023 h 1181"/>
                  <a:gd name="T58" fmla="*/ 6 w 2522"/>
                  <a:gd name="T59" fmla="*/ 1040 h 1181"/>
                  <a:gd name="T60" fmla="*/ 12 w 2522"/>
                  <a:gd name="T61" fmla="*/ 1048 h 1181"/>
                  <a:gd name="T62" fmla="*/ 108 w 2522"/>
                  <a:gd name="T63" fmla="*/ 1164 h 1181"/>
                  <a:gd name="T64" fmla="*/ 122 w 2522"/>
                  <a:gd name="T65" fmla="*/ 1177 h 1181"/>
                  <a:gd name="T66" fmla="*/ 141 w 2522"/>
                  <a:gd name="T67" fmla="*/ 1181 h 1181"/>
                  <a:gd name="T68" fmla="*/ 160 w 2522"/>
                  <a:gd name="T69" fmla="*/ 1181 h 1181"/>
                  <a:gd name="T70" fmla="*/ 179 w 2522"/>
                  <a:gd name="T71" fmla="*/ 1171 h 1181"/>
                  <a:gd name="T72" fmla="*/ 1262 w 2522"/>
                  <a:gd name="T73" fmla="*/ 268 h 1181"/>
                  <a:gd name="T74" fmla="*/ 2344 w 2522"/>
                  <a:gd name="T75" fmla="*/ 1171 h 1181"/>
                  <a:gd name="T76" fmla="*/ 2358 w 2522"/>
                  <a:gd name="T77" fmla="*/ 1180 h 1181"/>
                  <a:gd name="T78" fmla="*/ 2377 w 2522"/>
                  <a:gd name="T79" fmla="*/ 1181 h 1181"/>
                  <a:gd name="T80" fmla="*/ 2383 w 2522"/>
                  <a:gd name="T81" fmla="*/ 1181 h 1181"/>
                  <a:gd name="T82" fmla="*/ 2401 w 2522"/>
                  <a:gd name="T83" fmla="*/ 1177 h 1181"/>
                  <a:gd name="T84" fmla="*/ 2414 w 2522"/>
                  <a:gd name="T85" fmla="*/ 1164 h 1181"/>
                  <a:gd name="T86" fmla="*/ 2512 w 2522"/>
                  <a:gd name="T87" fmla="*/ 1048 h 1181"/>
                  <a:gd name="T88" fmla="*/ 2518 w 2522"/>
                  <a:gd name="T89" fmla="*/ 1040 h 1181"/>
                  <a:gd name="T90" fmla="*/ 2522 w 2522"/>
                  <a:gd name="T91" fmla="*/ 1023 h 1181"/>
                  <a:gd name="T92" fmla="*/ 2522 w 2522"/>
                  <a:gd name="T93" fmla="*/ 1012 h 1181"/>
                  <a:gd name="T94" fmla="*/ 2521 w 2522"/>
                  <a:gd name="T95" fmla="*/ 1001 h 1181"/>
                  <a:gd name="T96" fmla="*/ 2512 w 2522"/>
                  <a:gd name="T97" fmla="*/ 985 h 1181"/>
                  <a:gd name="T98" fmla="*/ 2505 w 2522"/>
                  <a:gd name="T99" fmla="*/ 978 h 1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522" h="1181">
                    <a:moveTo>
                      <a:pt x="2505" y="978"/>
                    </a:moveTo>
                    <a:lnTo>
                      <a:pt x="2162" y="694"/>
                    </a:lnTo>
                    <a:lnTo>
                      <a:pt x="2162" y="54"/>
                    </a:lnTo>
                    <a:lnTo>
                      <a:pt x="2162" y="44"/>
                    </a:lnTo>
                    <a:lnTo>
                      <a:pt x="2155" y="26"/>
                    </a:lnTo>
                    <a:lnTo>
                      <a:pt x="2149" y="18"/>
                    </a:lnTo>
                    <a:lnTo>
                      <a:pt x="2141" y="13"/>
                    </a:lnTo>
                    <a:lnTo>
                      <a:pt x="2123" y="5"/>
                    </a:lnTo>
                    <a:lnTo>
                      <a:pt x="2113" y="5"/>
                    </a:lnTo>
                    <a:lnTo>
                      <a:pt x="1812" y="5"/>
                    </a:lnTo>
                    <a:lnTo>
                      <a:pt x="1802" y="5"/>
                    </a:lnTo>
                    <a:lnTo>
                      <a:pt x="1783" y="13"/>
                    </a:lnTo>
                    <a:lnTo>
                      <a:pt x="1776" y="18"/>
                    </a:lnTo>
                    <a:lnTo>
                      <a:pt x="1770" y="26"/>
                    </a:lnTo>
                    <a:lnTo>
                      <a:pt x="1763" y="44"/>
                    </a:lnTo>
                    <a:lnTo>
                      <a:pt x="1762" y="54"/>
                    </a:lnTo>
                    <a:lnTo>
                      <a:pt x="1762" y="360"/>
                    </a:lnTo>
                    <a:lnTo>
                      <a:pt x="1380" y="41"/>
                    </a:lnTo>
                    <a:lnTo>
                      <a:pt x="1354" y="23"/>
                    </a:lnTo>
                    <a:lnTo>
                      <a:pt x="1295" y="1"/>
                    </a:lnTo>
                    <a:lnTo>
                      <a:pt x="1262" y="0"/>
                    </a:lnTo>
                    <a:lnTo>
                      <a:pt x="1227" y="1"/>
                    </a:lnTo>
                    <a:lnTo>
                      <a:pt x="1168" y="23"/>
                    </a:lnTo>
                    <a:lnTo>
                      <a:pt x="1142" y="41"/>
                    </a:lnTo>
                    <a:lnTo>
                      <a:pt x="17" y="978"/>
                    </a:lnTo>
                    <a:lnTo>
                      <a:pt x="10" y="985"/>
                    </a:lnTo>
                    <a:lnTo>
                      <a:pt x="1" y="1001"/>
                    </a:lnTo>
                    <a:lnTo>
                      <a:pt x="0" y="1012"/>
                    </a:lnTo>
                    <a:lnTo>
                      <a:pt x="0" y="1023"/>
                    </a:lnTo>
                    <a:lnTo>
                      <a:pt x="6" y="1040"/>
                    </a:lnTo>
                    <a:lnTo>
                      <a:pt x="12" y="1048"/>
                    </a:lnTo>
                    <a:lnTo>
                      <a:pt x="108" y="1164"/>
                    </a:lnTo>
                    <a:lnTo>
                      <a:pt x="122" y="1177"/>
                    </a:lnTo>
                    <a:lnTo>
                      <a:pt x="141" y="1181"/>
                    </a:lnTo>
                    <a:lnTo>
                      <a:pt x="160" y="1181"/>
                    </a:lnTo>
                    <a:lnTo>
                      <a:pt x="179" y="1171"/>
                    </a:lnTo>
                    <a:lnTo>
                      <a:pt x="1262" y="268"/>
                    </a:lnTo>
                    <a:lnTo>
                      <a:pt x="2344" y="1171"/>
                    </a:lnTo>
                    <a:lnTo>
                      <a:pt x="2358" y="1180"/>
                    </a:lnTo>
                    <a:lnTo>
                      <a:pt x="2377" y="1181"/>
                    </a:lnTo>
                    <a:lnTo>
                      <a:pt x="2383" y="1181"/>
                    </a:lnTo>
                    <a:lnTo>
                      <a:pt x="2401" y="1177"/>
                    </a:lnTo>
                    <a:lnTo>
                      <a:pt x="2414" y="1164"/>
                    </a:lnTo>
                    <a:lnTo>
                      <a:pt x="2512" y="1048"/>
                    </a:lnTo>
                    <a:lnTo>
                      <a:pt x="2518" y="1040"/>
                    </a:lnTo>
                    <a:lnTo>
                      <a:pt x="2522" y="1023"/>
                    </a:lnTo>
                    <a:lnTo>
                      <a:pt x="2522" y="1012"/>
                    </a:lnTo>
                    <a:lnTo>
                      <a:pt x="2521" y="1001"/>
                    </a:lnTo>
                    <a:lnTo>
                      <a:pt x="2512" y="985"/>
                    </a:lnTo>
                    <a:lnTo>
                      <a:pt x="2505" y="97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67" name="Freeform 36"/>
            <p:cNvSpPr>
              <a:spLocks noEditPoints="1"/>
            </p:cNvSpPr>
            <p:nvPr/>
          </p:nvSpPr>
          <p:spPr bwMode="auto">
            <a:xfrm>
              <a:off x="625397" y="4336406"/>
              <a:ext cx="105376" cy="177233"/>
            </a:xfrm>
            <a:custGeom>
              <a:avLst/>
              <a:gdLst>
                <a:gd name="T0" fmla="*/ 937 w 1926"/>
                <a:gd name="T1" fmla="*/ 3639 h 4045"/>
                <a:gd name="T2" fmla="*/ 893 w 1926"/>
                <a:gd name="T3" fmla="*/ 3665 h 4045"/>
                <a:gd name="T4" fmla="*/ 863 w 1926"/>
                <a:gd name="T5" fmla="*/ 3712 h 4045"/>
                <a:gd name="T6" fmla="*/ 851 w 1926"/>
                <a:gd name="T7" fmla="*/ 3772 h 4045"/>
                <a:gd name="T8" fmla="*/ 863 w 1926"/>
                <a:gd name="T9" fmla="*/ 3832 h 4045"/>
                <a:gd name="T10" fmla="*/ 893 w 1926"/>
                <a:gd name="T11" fmla="*/ 3878 h 4045"/>
                <a:gd name="T12" fmla="*/ 937 w 1926"/>
                <a:gd name="T13" fmla="*/ 3905 h 4045"/>
                <a:gd name="T14" fmla="*/ 988 w 1926"/>
                <a:gd name="T15" fmla="*/ 3905 h 4045"/>
                <a:gd name="T16" fmla="*/ 1033 w 1926"/>
                <a:gd name="T17" fmla="*/ 3878 h 4045"/>
                <a:gd name="T18" fmla="*/ 1064 w 1926"/>
                <a:gd name="T19" fmla="*/ 3832 h 4045"/>
                <a:gd name="T20" fmla="*/ 1075 w 1926"/>
                <a:gd name="T21" fmla="*/ 3772 h 4045"/>
                <a:gd name="T22" fmla="*/ 1064 w 1926"/>
                <a:gd name="T23" fmla="*/ 3712 h 4045"/>
                <a:gd name="T24" fmla="*/ 1033 w 1926"/>
                <a:gd name="T25" fmla="*/ 3665 h 4045"/>
                <a:gd name="T26" fmla="*/ 988 w 1926"/>
                <a:gd name="T27" fmla="*/ 3639 h 4045"/>
                <a:gd name="T28" fmla="*/ 156 w 1926"/>
                <a:gd name="T29" fmla="*/ 434 h 4045"/>
                <a:gd name="T30" fmla="*/ 1770 w 1926"/>
                <a:gd name="T31" fmla="*/ 3540 h 4045"/>
                <a:gd name="T32" fmla="*/ 156 w 1926"/>
                <a:gd name="T33" fmla="*/ 434 h 4045"/>
                <a:gd name="T34" fmla="*/ 716 w 1926"/>
                <a:gd name="T35" fmla="*/ 200 h 4045"/>
                <a:gd name="T36" fmla="*/ 701 w 1926"/>
                <a:gd name="T37" fmla="*/ 217 h 4045"/>
                <a:gd name="T38" fmla="*/ 701 w 1926"/>
                <a:gd name="T39" fmla="*/ 243 h 4045"/>
                <a:gd name="T40" fmla="*/ 716 w 1926"/>
                <a:gd name="T41" fmla="*/ 260 h 4045"/>
                <a:gd name="T42" fmla="*/ 1199 w 1926"/>
                <a:gd name="T43" fmla="*/ 262 h 4045"/>
                <a:gd name="T44" fmla="*/ 1218 w 1926"/>
                <a:gd name="T45" fmla="*/ 254 h 4045"/>
                <a:gd name="T46" fmla="*/ 1226 w 1926"/>
                <a:gd name="T47" fmla="*/ 230 h 4045"/>
                <a:gd name="T48" fmla="*/ 1218 w 1926"/>
                <a:gd name="T49" fmla="*/ 207 h 4045"/>
                <a:gd name="T50" fmla="*/ 1199 w 1926"/>
                <a:gd name="T51" fmla="*/ 197 h 4045"/>
                <a:gd name="T52" fmla="*/ 224 w 1926"/>
                <a:gd name="T53" fmla="*/ 0 h 4045"/>
                <a:gd name="T54" fmla="*/ 1738 w 1926"/>
                <a:gd name="T55" fmla="*/ 4 h 4045"/>
                <a:gd name="T56" fmla="*/ 1805 w 1926"/>
                <a:gd name="T57" fmla="*/ 31 h 4045"/>
                <a:gd name="T58" fmla="*/ 1860 w 1926"/>
                <a:gd name="T59" fmla="*/ 81 h 4045"/>
                <a:gd name="T60" fmla="*/ 1900 w 1926"/>
                <a:gd name="T61" fmla="*/ 148 h 4045"/>
                <a:gd name="T62" fmla="*/ 1923 w 1926"/>
                <a:gd name="T63" fmla="*/ 229 h 4045"/>
                <a:gd name="T64" fmla="*/ 1926 w 1926"/>
                <a:gd name="T65" fmla="*/ 3772 h 4045"/>
                <a:gd name="T66" fmla="*/ 1915 w 1926"/>
                <a:gd name="T67" fmla="*/ 3857 h 4045"/>
                <a:gd name="T68" fmla="*/ 1882 w 1926"/>
                <a:gd name="T69" fmla="*/ 3932 h 4045"/>
                <a:gd name="T70" fmla="*/ 1834 w 1926"/>
                <a:gd name="T71" fmla="*/ 3992 h 4045"/>
                <a:gd name="T72" fmla="*/ 1773 w 1926"/>
                <a:gd name="T73" fmla="*/ 4032 h 4045"/>
                <a:gd name="T74" fmla="*/ 1702 w 1926"/>
                <a:gd name="T75" fmla="*/ 4045 h 4045"/>
                <a:gd name="T76" fmla="*/ 188 w 1926"/>
                <a:gd name="T77" fmla="*/ 4041 h 4045"/>
                <a:gd name="T78" fmla="*/ 122 w 1926"/>
                <a:gd name="T79" fmla="*/ 4014 h 4045"/>
                <a:gd name="T80" fmla="*/ 66 w 1926"/>
                <a:gd name="T81" fmla="*/ 3964 h 4045"/>
                <a:gd name="T82" fmla="*/ 25 w 1926"/>
                <a:gd name="T83" fmla="*/ 3897 h 4045"/>
                <a:gd name="T84" fmla="*/ 3 w 1926"/>
                <a:gd name="T85" fmla="*/ 3816 h 4045"/>
                <a:gd name="T86" fmla="*/ 0 w 1926"/>
                <a:gd name="T87" fmla="*/ 273 h 4045"/>
                <a:gd name="T88" fmla="*/ 12 w 1926"/>
                <a:gd name="T89" fmla="*/ 188 h 4045"/>
                <a:gd name="T90" fmla="*/ 43 w 1926"/>
                <a:gd name="T91" fmla="*/ 113 h 4045"/>
                <a:gd name="T92" fmla="*/ 92 w 1926"/>
                <a:gd name="T93" fmla="*/ 53 h 4045"/>
                <a:gd name="T94" fmla="*/ 154 w 1926"/>
                <a:gd name="T95" fmla="*/ 13 h 4045"/>
                <a:gd name="T96" fmla="*/ 224 w 1926"/>
                <a:gd name="T97" fmla="*/ 0 h 4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26" h="4045">
                  <a:moveTo>
                    <a:pt x="963" y="3636"/>
                  </a:moveTo>
                  <a:lnTo>
                    <a:pt x="937" y="3639"/>
                  </a:lnTo>
                  <a:lnTo>
                    <a:pt x="914" y="3649"/>
                  </a:lnTo>
                  <a:lnTo>
                    <a:pt x="893" y="3665"/>
                  </a:lnTo>
                  <a:lnTo>
                    <a:pt x="876" y="3686"/>
                  </a:lnTo>
                  <a:lnTo>
                    <a:pt x="863" y="3712"/>
                  </a:lnTo>
                  <a:lnTo>
                    <a:pt x="854" y="3741"/>
                  </a:lnTo>
                  <a:lnTo>
                    <a:pt x="851" y="3772"/>
                  </a:lnTo>
                  <a:lnTo>
                    <a:pt x="854" y="3804"/>
                  </a:lnTo>
                  <a:lnTo>
                    <a:pt x="863" y="3832"/>
                  </a:lnTo>
                  <a:lnTo>
                    <a:pt x="876" y="3857"/>
                  </a:lnTo>
                  <a:lnTo>
                    <a:pt x="893" y="3878"/>
                  </a:lnTo>
                  <a:lnTo>
                    <a:pt x="914" y="3894"/>
                  </a:lnTo>
                  <a:lnTo>
                    <a:pt x="937" y="3905"/>
                  </a:lnTo>
                  <a:lnTo>
                    <a:pt x="963" y="3909"/>
                  </a:lnTo>
                  <a:lnTo>
                    <a:pt x="988" y="3905"/>
                  </a:lnTo>
                  <a:lnTo>
                    <a:pt x="1013" y="3894"/>
                  </a:lnTo>
                  <a:lnTo>
                    <a:pt x="1033" y="3878"/>
                  </a:lnTo>
                  <a:lnTo>
                    <a:pt x="1051" y="3857"/>
                  </a:lnTo>
                  <a:lnTo>
                    <a:pt x="1064" y="3832"/>
                  </a:lnTo>
                  <a:lnTo>
                    <a:pt x="1072" y="3804"/>
                  </a:lnTo>
                  <a:lnTo>
                    <a:pt x="1075" y="3772"/>
                  </a:lnTo>
                  <a:lnTo>
                    <a:pt x="1072" y="3741"/>
                  </a:lnTo>
                  <a:lnTo>
                    <a:pt x="1064" y="3712"/>
                  </a:lnTo>
                  <a:lnTo>
                    <a:pt x="1051" y="3686"/>
                  </a:lnTo>
                  <a:lnTo>
                    <a:pt x="1033" y="3665"/>
                  </a:lnTo>
                  <a:lnTo>
                    <a:pt x="1013" y="3649"/>
                  </a:lnTo>
                  <a:lnTo>
                    <a:pt x="988" y="3639"/>
                  </a:lnTo>
                  <a:lnTo>
                    <a:pt x="963" y="3636"/>
                  </a:lnTo>
                  <a:close/>
                  <a:moveTo>
                    <a:pt x="156" y="434"/>
                  </a:moveTo>
                  <a:lnTo>
                    <a:pt x="156" y="3540"/>
                  </a:lnTo>
                  <a:lnTo>
                    <a:pt x="1770" y="3540"/>
                  </a:lnTo>
                  <a:lnTo>
                    <a:pt x="1770" y="434"/>
                  </a:lnTo>
                  <a:lnTo>
                    <a:pt x="156" y="434"/>
                  </a:lnTo>
                  <a:close/>
                  <a:moveTo>
                    <a:pt x="727" y="197"/>
                  </a:moveTo>
                  <a:lnTo>
                    <a:pt x="716" y="200"/>
                  </a:lnTo>
                  <a:lnTo>
                    <a:pt x="707" y="207"/>
                  </a:lnTo>
                  <a:lnTo>
                    <a:pt x="701" y="217"/>
                  </a:lnTo>
                  <a:lnTo>
                    <a:pt x="699" y="230"/>
                  </a:lnTo>
                  <a:lnTo>
                    <a:pt x="701" y="243"/>
                  </a:lnTo>
                  <a:lnTo>
                    <a:pt x="707" y="254"/>
                  </a:lnTo>
                  <a:lnTo>
                    <a:pt x="716" y="260"/>
                  </a:lnTo>
                  <a:lnTo>
                    <a:pt x="727" y="262"/>
                  </a:lnTo>
                  <a:lnTo>
                    <a:pt x="1199" y="262"/>
                  </a:lnTo>
                  <a:lnTo>
                    <a:pt x="1210" y="260"/>
                  </a:lnTo>
                  <a:lnTo>
                    <a:pt x="1218" y="254"/>
                  </a:lnTo>
                  <a:lnTo>
                    <a:pt x="1224" y="243"/>
                  </a:lnTo>
                  <a:lnTo>
                    <a:pt x="1226" y="230"/>
                  </a:lnTo>
                  <a:lnTo>
                    <a:pt x="1224" y="217"/>
                  </a:lnTo>
                  <a:lnTo>
                    <a:pt x="1218" y="207"/>
                  </a:lnTo>
                  <a:lnTo>
                    <a:pt x="1210" y="200"/>
                  </a:lnTo>
                  <a:lnTo>
                    <a:pt x="1199" y="197"/>
                  </a:lnTo>
                  <a:lnTo>
                    <a:pt x="727" y="197"/>
                  </a:lnTo>
                  <a:close/>
                  <a:moveTo>
                    <a:pt x="224" y="0"/>
                  </a:moveTo>
                  <a:lnTo>
                    <a:pt x="1702" y="0"/>
                  </a:lnTo>
                  <a:lnTo>
                    <a:pt x="1738" y="4"/>
                  </a:lnTo>
                  <a:lnTo>
                    <a:pt x="1773" y="13"/>
                  </a:lnTo>
                  <a:lnTo>
                    <a:pt x="1805" y="31"/>
                  </a:lnTo>
                  <a:lnTo>
                    <a:pt x="1834" y="53"/>
                  </a:lnTo>
                  <a:lnTo>
                    <a:pt x="1860" y="81"/>
                  </a:lnTo>
                  <a:lnTo>
                    <a:pt x="1882" y="113"/>
                  </a:lnTo>
                  <a:lnTo>
                    <a:pt x="1900" y="148"/>
                  </a:lnTo>
                  <a:lnTo>
                    <a:pt x="1915" y="188"/>
                  </a:lnTo>
                  <a:lnTo>
                    <a:pt x="1923" y="229"/>
                  </a:lnTo>
                  <a:lnTo>
                    <a:pt x="1926" y="273"/>
                  </a:lnTo>
                  <a:lnTo>
                    <a:pt x="1926" y="3772"/>
                  </a:lnTo>
                  <a:lnTo>
                    <a:pt x="1923" y="3816"/>
                  </a:lnTo>
                  <a:lnTo>
                    <a:pt x="1915" y="3857"/>
                  </a:lnTo>
                  <a:lnTo>
                    <a:pt x="1900" y="3897"/>
                  </a:lnTo>
                  <a:lnTo>
                    <a:pt x="1882" y="3932"/>
                  </a:lnTo>
                  <a:lnTo>
                    <a:pt x="1860" y="3964"/>
                  </a:lnTo>
                  <a:lnTo>
                    <a:pt x="1834" y="3992"/>
                  </a:lnTo>
                  <a:lnTo>
                    <a:pt x="1805" y="4014"/>
                  </a:lnTo>
                  <a:lnTo>
                    <a:pt x="1773" y="4032"/>
                  </a:lnTo>
                  <a:lnTo>
                    <a:pt x="1738" y="4041"/>
                  </a:lnTo>
                  <a:lnTo>
                    <a:pt x="1702" y="4045"/>
                  </a:lnTo>
                  <a:lnTo>
                    <a:pt x="224" y="4045"/>
                  </a:lnTo>
                  <a:lnTo>
                    <a:pt x="188" y="4041"/>
                  </a:lnTo>
                  <a:lnTo>
                    <a:pt x="154" y="4032"/>
                  </a:lnTo>
                  <a:lnTo>
                    <a:pt x="122" y="4014"/>
                  </a:lnTo>
                  <a:lnTo>
                    <a:pt x="92" y="3992"/>
                  </a:lnTo>
                  <a:lnTo>
                    <a:pt x="66" y="3964"/>
                  </a:lnTo>
                  <a:lnTo>
                    <a:pt x="43" y="3932"/>
                  </a:lnTo>
                  <a:lnTo>
                    <a:pt x="25" y="3897"/>
                  </a:lnTo>
                  <a:lnTo>
                    <a:pt x="12" y="3857"/>
                  </a:lnTo>
                  <a:lnTo>
                    <a:pt x="3" y="3816"/>
                  </a:lnTo>
                  <a:lnTo>
                    <a:pt x="0" y="3772"/>
                  </a:lnTo>
                  <a:lnTo>
                    <a:pt x="0" y="273"/>
                  </a:lnTo>
                  <a:lnTo>
                    <a:pt x="3" y="229"/>
                  </a:lnTo>
                  <a:lnTo>
                    <a:pt x="12" y="188"/>
                  </a:lnTo>
                  <a:lnTo>
                    <a:pt x="25" y="148"/>
                  </a:lnTo>
                  <a:lnTo>
                    <a:pt x="43" y="113"/>
                  </a:lnTo>
                  <a:lnTo>
                    <a:pt x="66" y="81"/>
                  </a:lnTo>
                  <a:lnTo>
                    <a:pt x="92" y="53"/>
                  </a:lnTo>
                  <a:lnTo>
                    <a:pt x="122" y="31"/>
                  </a:lnTo>
                  <a:lnTo>
                    <a:pt x="154" y="13"/>
                  </a:lnTo>
                  <a:lnTo>
                    <a:pt x="188" y="4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8" name="자유형 67"/>
            <p:cNvSpPr>
              <a:spLocks/>
            </p:cNvSpPr>
            <p:nvPr/>
          </p:nvSpPr>
          <p:spPr bwMode="auto">
            <a:xfrm>
              <a:off x="598771" y="3644382"/>
              <a:ext cx="158629" cy="138832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9" name="Freeform 6"/>
            <p:cNvSpPr>
              <a:spLocks/>
            </p:cNvSpPr>
            <p:nvPr/>
          </p:nvSpPr>
          <p:spPr bwMode="auto">
            <a:xfrm rot="10800000" flipH="1" flipV="1">
              <a:off x="597941" y="2949079"/>
              <a:ext cx="160288" cy="142111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70" name="Group 20"/>
            <p:cNvGrpSpPr>
              <a:grpSpLocks noChangeAspect="1"/>
            </p:cNvGrpSpPr>
            <p:nvPr/>
          </p:nvGrpSpPr>
          <p:grpSpPr bwMode="auto">
            <a:xfrm>
              <a:off x="614039" y="2221163"/>
              <a:ext cx="128093" cy="174724"/>
              <a:chOff x="2597" y="4163"/>
              <a:chExt cx="217" cy="296"/>
            </a:xfrm>
            <a:solidFill>
              <a:schemeClr val="bg1">
                <a:lumMod val="85000"/>
              </a:schemeClr>
            </a:solidFill>
          </p:grpSpPr>
          <p:sp>
            <p:nvSpPr>
              <p:cNvPr id="79" name="Freeform 22"/>
              <p:cNvSpPr>
                <a:spLocks noEditPoints="1"/>
              </p:cNvSpPr>
              <p:nvPr/>
            </p:nvSpPr>
            <p:spPr bwMode="auto">
              <a:xfrm>
                <a:off x="2630" y="4163"/>
                <a:ext cx="151" cy="176"/>
              </a:xfrm>
              <a:custGeom>
                <a:avLst/>
                <a:gdLst>
                  <a:gd name="T0" fmla="*/ 410 w 1662"/>
                  <a:gd name="T1" fmla="*/ 645 h 1942"/>
                  <a:gd name="T2" fmla="*/ 309 w 1662"/>
                  <a:gd name="T3" fmla="*/ 847 h 1942"/>
                  <a:gd name="T4" fmla="*/ 255 w 1662"/>
                  <a:gd name="T5" fmla="*/ 1023 h 1942"/>
                  <a:gd name="T6" fmla="*/ 263 w 1662"/>
                  <a:gd name="T7" fmla="*/ 1206 h 1942"/>
                  <a:gd name="T8" fmla="*/ 347 w 1662"/>
                  <a:gd name="T9" fmla="*/ 1429 h 1942"/>
                  <a:gd name="T10" fmla="*/ 476 w 1662"/>
                  <a:gd name="T11" fmla="*/ 1620 h 1942"/>
                  <a:gd name="T12" fmla="*/ 638 w 1662"/>
                  <a:gd name="T13" fmla="*/ 1753 h 1942"/>
                  <a:gd name="T14" fmla="*/ 825 w 1662"/>
                  <a:gd name="T15" fmla="*/ 1803 h 1942"/>
                  <a:gd name="T16" fmla="*/ 1013 w 1662"/>
                  <a:gd name="T17" fmla="*/ 1753 h 1942"/>
                  <a:gd name="T18" fmla="*/ 1176 w 1662"/>
                  <a:gd name="T19" fmla="*/ 1619 h 1942"/>
                  <a:gd name="T20" fmla="*/ 1305 w 1662"/>
                  <a:gd name="T21" fmla="*/ 1428 h 1942"/>
                  <a:gd name="T22" fmla="*/ 1388 w 1662"/>
                  <a:gd name="T23" fmla="*/ 1205 h 1942"/>
                  <a:gd name="T24" fmla="*/ 1418 w 1662"/>
                  <a:gd name="T25" fmla="*/ 974 h 1942"/>
                  <a:gd name="T26" fmla="*/ 1266 w 1662"/>
                  <a:gd name="T27" fmla="*/ 836 h 1942"/>
                  <a:gd name="T28" fmla="*/ 1012 w 1662"/>
                  <a:gd name="T29" fmla="*/ 794 h 1942"/>
                  <a:gd name="T30" fmla="*/ 806 w 1662"/>
                  <a:gd name="T31" fmla="*/ 713 h 1942"/>
                  <a:gd name="T32" fmla="*/ 646 w 1662"/>
                  <a:gd name="T33" fmla="*/ 610 h 1942"/>
                  <a:gd name="T34" fmla="*/ 526 w 1662"/>
                  <a:gd name="T35" fmla="*/ 499 h 1942"/>
                  <a:gd name="T36" fmla="*/ 944 w 1662"/>
                  <a:gd name="T37" fmla="*/ 23 h 1942"/>
                  <a:gd name="T38" fmla="*/ 1152 w 1662"/>
                  <a:gd name="T39" fmla="*/ 118 h 1942"/>
                  <a:gd name="T40" fmla="*/ 1271 w 1662"/>
                  <a:gd name="T41" fmla="*/ 205 h 1942"/>
                  <a:gd name="T42" fmla="*/ 1388 w 1662"/>
                  <a:gd name="T43" fmla="*/ 323 h 1942"/>
                  <a:gd name="T44" fmla="*/ 1455 w 1662"/>
                  <a:gd name="T45" fmla="*/ 429 h 1942"/>
                  <a:gd name="T46" fmla="*/ 1524 w 1662"/>
                  <a:gd name="T47" fmla="*/ 626 h 1942"/>
                  <a:gd name="T48" fmla="*/ 1555 w 1662"/>
                  <a:gd name="T49" fmla="*/ 892 h 1942"/>
                  <a:gd name="T50" fmla="*/ 1619 w 1662"/>
                  <a:gd name="T51" fmla="*/ 939 h 1942"/>
                  <a:gd name="T52" fmla="*/ 1657 w 1662"/>
                  <a:gd name="T53" fmla="*/ 1032 h 1942"/>
                  <a:gd name="T54" fmla="*/ 1655 w 1662"/>
                  <a:gd name="T55" fmla="*/ 1183 h 1942"/>
                  <a:gd name="T56" fmla="*/ 1611 w 1662"/>
                  <a:gd name="T57" fmla="*/ 1304 h 1942"/>
                  <a:gd name="T58" fmla="*/ 1537 w 1662"/>
                  <a:gd name="T59" fmla="*/ 1372 h 1942"/>
                  <a:gd name="T60" fmla="*/ 1445 w 1662"/>
                  <a:gd name="T61" fmla="*/ 1454 h 1942"/>
                  <a:gd name="T62" fmla="*/ 1313 w 1662"/>
                  <a:gd name="T63" fmla="*/ 1670 h 1942"/>
                  <a:gd name="T64" fmla="*/ 1141 w 1662"/>
                  <a:gd name="T65" fmla="*/ 1836 h 1942"/>
                  <a:gd name="T66" fmla="*/ 937 w 1662"/>
                  <a:gd name="T67" fmla="*/ 1930 h 1942"/>
                  <a:gd name="T68" fmla="*/ 714 w 1662"/>
                  <a:gd name="T69" fmla="*/ 1930 h 1942"/>
                  <a:gd name="T70" fmla="*/ 510 w 1662"/>
                  <a:gd name="T71" fmla="*/ 1836 h 1942"/>
                  <a:gd name="T72" fmla="*/ 337 w 1662"/>
                  <a:gd name="T73" fmla="*/ 1669 h 1942"/>
                  <a:gd name="T74" fmla="*/ 205 w 1662"/>
                  <a:gd name="T75" fmla="*/ 1452 h 1942"/>
                  <a:gd name="T76" fmla="*/ 111 w 1662"/>
                  <a:gd name="T77" fmla="*/ 1364 h 1942"/>
                  <a:gd name="T78" fmla="*/ 39 w 1662"/>
                  <a:gd name="T79" fmla="*/ 1284 h 1942"/>
                  <a:gd name="T80" fmla="*/ 2 w 1662"/>
                  <a:gd name="T81" fmla="*/ 1143 h 1942"/>
                  <a:gd name="T82" fmla="*/ 9 w 1662"/>
                  <a:gd name="T83" fmla="*/ 1009 h 1942"/>
                  <a:gd name="T84" fmla="*/ 50 w 1662"/>
                  <a:gd name="T85" fmla="*/ 930 h 1942"/>
                  <a:gd name="T86" fmla="*/ 98 w 1662"/>
                  <a:gd name="T87" fmla="*/ 851 h 1942"/>
                  <a:gd name="T88" fmla="*/ 85 w 1662"/>
                  <a:gd name="T89" fmla="*/ 643 h 1942"/>
                  <a:gd name="T90" fmla="*/ 120 w 1662"/>
                  <a:gd name="T91" fmla="*/ 487 h 1942"/>
                  <a:gd name="T92" fmla="*/ 183 w 1662"/>
                  <a:gd name="T93" fmla="*/ 377 h 1942"/>
                  <a:gd name="T94" fmla="*/ 257 w 1662"/>
                  <a:gd name="T95" fmla="*/ 305 h 1942"/>
                  <a:gd name="T96" fmla="*/ 319 w 1662"/>
                  <a:gd name="T97" fmla="*/ 266 h 1942"/>
                  <a:gd name="T98" fmla="*/ 352 w 1662"/>
                  <a:gd name="T99" fmla="*/ 246 h 1942"/>
                  <a:gd name="T100" fmla="*/ 390 w 1662"/>
                  <a:gd name="T101" fmla="*/ 196 h 1942"/>
                  <a:gd name="T102" fmla="*/ 459 w 1662"/>
                  <a:gd name="T103" fmla="*/ 127 h 1942"/>
                  <a:gd name="T104" fmla="*/ 559 w 1662"/>
                  <a:gd name="T105" fmla="*/ 57 h 1942"/>
                  <a:gd name="T106" fmla="*/ 690 w 1662"/>
                  <a:gd name="T107" fmla="*/ 10 h 19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662" h="1942">
                    <a:moveTo>
                      <a:pt x="526" y="499"/>
                    </a:moveTo>
                    <a:lnTo>
                      <a:pt x="484" y="546"/>
                    </a:lnTo>
                    <a:lnTo>
                      <a:pt x="445" y="595"/>
                    </a:lnTo>
                    <a:lnTo>
                      <a:pt x="410" y="645"/>
                    </a:lnTo>
                    <a:lnTo>
                      <a:pt x="379" y="696"/>
                    </a:lnTo>
                    <a:lnTo>
                      <a:pt x="352" y="747"/>
                    </a:lnTo>
                    <a:lnTo>
                      <a:pt x="329" y="797"/>
                    </a:lnTo>
                    <a:lnTo>
                      <a:pt x="309" y="847"/>
                    </a:lnTo>
                    <a:lnTo>
                      <a:pt x="291" y="895"/>
                    </a:lnTo>
                    <a:lnTo>
                      <a:pt x="277" y="941"/>
                    </a:lnTo>
                    <a:lnTo>
                      <a:pt x="264" y="984"/>
                    </a:lnTo>
                    <a:lnTo>
                      <a:pt x="255" y="1023"/>
                    </a:lnTo>
                    <a:lnTo>
                      <a:pt x="247" y="1059"/>
                    </a:lnTo>
                    <a:lnTo>
                      <a:pt x="241" y="1091"/>
                    </a:lnTo>
                    <a:lnTo>
                      <a:pt x="250" y="1148"/>
                    </a:lnTo>
                    <a:lnTo>
                      <a:pt x="263" y="1206"/>
                    </a:lnTo>
                    <a:lnTo>
                      <a:pt x="280" y="1263"/>
                    </a:lnTo>
                    <a:lnTo>
                      <a:pt x="299" y="1320"/>
                    </a:lnTo>
                    <a:lnTo>
                      <a:pt x="322" y="1375"/>
                    </a:lnTo>
                    <a:lnTo>
                      <a:pt x="347" y="1429"/>
                    </a:lnTo>
                    <a:lnTo>
                      <a:pt x="375" y="1480"/>
                    </a:lnTo>
                    <a:lnTo>
                      <a:pt x="406" y="1530"/>
                    </a:lnTo>
                    <a:lnTo>
                      <a:pt x="440" y="1576"/>
                    </a:lnTo>
                    <a:lnTo>
                      <a:pt x="476" y="1620"/>
                    </a:lnTo>
                    <a:lnTo>
                      <a:pt x="513" y="1659"/>
                    </a:lnTo>
                    <a:lnTo>
                      <a:pt x="553" y="1695"/>
                    </a:lnTo>
                    <a:lnTo>
                      <a:pt x="594" y="1726"/>
                    </a:lnTo>
                    <a:lnTo>
                      <a:pt x="638" y="1753"/>
                    </a:lnTo>
                    <a:lnTo>
                      <a:pt x="683" y="1774"/>
                    </a:lnTo>
                    <a:lnTo>
                      <a:pt x="729" y="1789"/>
                    </a:lnTo>
                    <a:lnTo>
                      <a:pt x="777" y="1800"/>
                    </a:lnTo>
                    <a:lnTo>
                      <a:pt x="825" y="1803"/>
                    </a:lnTo>
                    <a:lnTo>
                      <a:pt x="875" y="1800"/>
                    </a:lnTo>
                    <a:lnTo>
                      <a:pt x="922" y="1789"/>
                    </a:lnTo>
                    <a:lnTo>
                      <a:pt x="968" y="1774"/>
                    </a:lnTo>
                    <a:lnTo>
                      <a:pt x="1013" y="1753"/>
                    </a:lnTo>
                    <a:lnTo>
                      <a:pt x="1056" y="1726"/>
                    </a:lnTo>
                    <a:lnTo>
                      <a:pt x="1099" y="1695"/>
                    </a:lnTo>
                    <a:lnTo>
                      <a:pt x="1139" y="1659"/>
                    </a:lnTo>
                    <a:lnTo>
                      <a:pt x="1176" y="1619"/>
                    </a:lnTo>
                    <a:lnTo>
                      <a:pt x="1212" y="1576"/>
                    </a:lnTo>
                    <a:lnTo>
                      <a:pt x="1245" y="1529"/>
                    </a:lnTo>
                    <a:lnTo>
                      <a:pt x="1276" y="1480"/>
                    </a:lnTo>
                    <a:lnTo>
                      <a:pt x="1305" y="1428"/>
                    </a:lnTo>
                    <a:lnTo>
                      <a:pt x="1330" y="1374"/>
                    </a:lnTo>
                    <a:lnTo>
                      <a:pt x="1353" y="1319"/>
                    </a:lnTo>
                    <a:lnTo>
                      <a:pt x="1372" y="1262"/>
                    </a:lnTo>
                    <a:lnTo>
                      <a:pt x="1388" y="1205"/>
                    </a:lnTo>
                    <a:lnTo>
                      <a:pt x="1401" y="1147"/>
                    </a:lnTo>
                    <a:lnTo>
                      <a:pt x="1411" y="1089"/>
                    </a:lnTo>
                    <a:lnTo>
                      <a:pt x="1416" y="1032"/>
                    </a:lnTo>
                    <a:lnTo>
                      <a:pt x="1418" y="974"/>
                    </a:lnTo>
                    <a:lnTo>
                      <a:pt x="1417" y="904"/>
                    </a:lnTo>
                    <a:lnTo>
                      <a:pt x="1414" y="838"/>
                    </a:lnTo>
                    <a:lnTo>
                      <a:pt x="1339" y="839"/>
                    </a:lnTo>
                    <a:lnTo>
                      <a:pt x="1266" y="836"/>
                    </a:lnTo>
                    <a:lnTo>
                      <a:pt x="1198" y="830"/>
                    </a:lnTo>
                    <a:lnTo>
                      <a:pt x="1133" y="820"/>
                    </a:lnTo>
                    <a:lnTo>
                      <a:pt x="1070" y="808"/>
                    </a:lnTo>
                    <a:lnTo>
                      <a:pt x="1012" y="794"/>
                    </a:lnTo>
                    <a:lnTo>
                      <a:pt x="956" y="777"/>
                    </a:lnTo>
                    <a:lnTo>
                      <a:pt x="903" y="757"/>
                    </a:lnTo>
                    <a:lnTo>
                      <a:pt x="853" y="737"/>
                    </a:lnTo>
                    <a:lnTo>
                      <a:pt x="806" y="713"/>
                    </a:lnTo>
                    <a:lnTo>
                      <a:pt x="762" y="690"/>
                    </a:lnTo>
                    <a:lnTo>
                      <a:pt x="721" y="664"/>
                    </a:lnTo>
                    <a:lnTo>
                      <a:pt x="682" y="638"/>
                    </a:lnTo>
                    <a:lnTo>
                      <a:pt x="646" y="610"/>
                    </a:lnTo>
                    <a:lnTo>
                      <a:pt x="612" y="583"/>
                    </a:lnTo>
                    <a:lnTo>
                      <a:pt x="581" y="555"/>
                    </a:lnTo>
                    <a:lnTo>
                      <a:pt x="552" y="527"/>
                    </a:lnTo>
                    <a:lnTo>
                      <a:pt x="526" y="499"/>
                    </a:lnTo>
                    <a:close/>
                    <a:moveTo>
                      <a:pt x="808" y="0"/>
                    </a:moveTo>
                    <a:lnTo>
                      <a:pt x="851" y="3"/>
                    </a:lnTo>
                    <a:lnTo>
                      <a:pt x="897" y="11"/>
                    </a:lnTo>
                    <a:lnTo>
                      <a:pt x="944" y="23"/>
                    </a:lnTo>
                    <a:lnTo>
                      <a:pt x="993" y="39"/>
                    </a:lnTo>
                    <a:lnTo>
                      <a:pt x="1044" y="60"/>
                    </a:lnTo>
                    <a:lnTo>
                      <a:pt x="1097" y="86"/>
                    </a:lnTo>
                    <a:lnTo>
                      <a:pt x="1152" y="118"/>
                    </a:lnTo>
                    <a:lnTo>
                      <a:pt x="1179" y="135"/>
                    </a:lnTo>
                    <a:lnTo>
                      <a:pt x="1208" y="155"/>
                    </a:lnTo>
                    <a:lnTo>
                      <a:pt x="1239" y="179"/>
                    </a:lnTo>
                    <a:lnTo>
                      <a:pt x="1271" y="205"/>
                    </a:lnTo>
                    <a:lnTo>
                      <a:pt x="1304" y="233"/>
                    </a:lnTo>
                    <a:lnTo>
                      <a:pt x="1334" y="261"/>
                    </a:lnTo>
                    <a:lnTo>
                      <a:pt x="1363" y="292"/>
                    </a:lnTo>
                    <a:lnTo>
                      <a:pt x="1388" y="323"/>
                    </a:lnTo>
                    <a:lnTo>
                      <a:pt x="1409" y="353"/>
                    </a:lnTo>
                    <a:lnTo>
                      <a:pt x="1409" y="353"/>
                    </a:lnTo>
                    <a:lnTo>
                      <a:pt x="1433" y="389"/>
                    </a:lnTo>
                    <a:lnTo>
                      <a:pt x="1455" y="429"/>
                    </a:lnTo>
                    <a:lnTo>
                      <a:pt x="1475" y="472"/>
                    </a:lnTo>
                    <a:lnTo>
                      <a:pt x="1493" y="519"/>
                    </a:lnTo>
                    <a:lnTo>
                      <a:pt x="1509" y="570"/>
                    </a:lnTo>
                    <a:lnTo>
                      <a:pt x="1524" y="626"/>
                    </a:lnTo>
                    <a:lnTo>
                      <a:pt x="1535" y="685"/>
                    </a:lnTo>
                    <a:lnTo>
                      <a:pt x="1545" y="749"/>
                    </a:lnTo>
                    <a:lnTo>
                      <a:pt x="1551" y="817"/>
                    </a:lnTo>
                    <a:lnTo>
                      <a:pt x="1555" y="892"/>
                    </a:lnTo>
                    <a:lnTo>
                      <a:pt x="1573" y="900"/>
                    </a:lnTo>
                    <a:lnTo>
                      <a:pt x="1590" y="910"/>
                    </a:lnTo>
                    <a:lnTo>
                      <a:pt x="1605" y="922"/>
                    </a:lnTo>
                    <a:lnTo>
                      <a:pt x="1619" y="939"/>
                    </a:lnTo>
                    <a:lnTo>
                      <a:pt x="1632" y="957"/>
                    </a:lnTo>
                    <a:lnTo>
                      <a:pt x="1642" y="979"/>
                    </a:lnTo>
                    <a:lnTo>
                      <a:pt x="1651" y="1003"/>
                    </a:lnTo>
                    <a:lnTo>
                      <a:pt x="1657" y="1032"/>
                    </a:lnTo>
                    <a:lnTo>
                      <a:pt x="1661" y="1064"/>
                    </a:lnTo>
                    <a:lnTo>
                      <a:pt x="1662" y="1102"/>
                    </a:lnTo>
                    <a:lnTo>
                      <a:pt x="1660" y="1143"/>
                    </a:lnTo>
                    <a:lnTo>
                      <a:pt x="1655" y="1183"/>
                    </a:lnTo>
                    <a:lnTo>
                      <a:pt x="1648" y="1218"/>
                    </a:lnTo>
                    <a:lnTo>
                      <a:pt x="1638" y="1250"/>
                    </a:lnTo>
                    <a:lnTo>
                      <a:pt x="1625" y="1278"/>
                    </a:lnTo>
                    <a:lnTo>
                      <a:pt x="1611" y="1304"/>
                    </a:lnTo>
                    <a:lnTo>
                      <a:pt x="1595" y="1325"/>
                    </a:lnTo>
                    <a:lnTo>
                      <a:pt x="1577" y="1344"/>
                    </a:lnTo>
                    <a:lnTo>
                      <a:pt x="1558" y="1360"/>
                    </a:lnTo>
                    <a:lnTo>
                      <a:pt x="1537" y="1372"/>
                    </a:lnTo>
                    <a:lnTo>
                      <a:pt x="1515" y="1382"/>
                    </a:lnTo>
                    <a:lnTo>
                      <a:pt x="1493" y="1390"/>
                    </a:lnTo>
                    <a:lnTo>
                      <a:pt x="1471" y="1395"/>
                    </a:lnTo>
                    <a:lnTo>
                      <a:pt x="1445" y="1454"/>
                    </a:lnTo>
                    <a:lnTo>
                      <a:pt x="1416" y="1512"/>
                    </a:lnTo>
                    <a:lnTo>
                      <a:pt x="1385" y="1567"/>
                    </a:lnTo>
                    <a:lnTo>
                      <a:pt x="1350" y="1620"/>
                    </a:lnTo>
                    <a:lnTo>
                      <a:pt x="1313" y="1670"/>
                    </a:lnTo>
                    <a:lnTo>
                      <a:pt x="1273" y="1717"/>
                    </a:lnTo>
                    <a:lnTo>
                      <a:pt x="1231" y="1761"/>
                    </a:lnTo>
                    <a:lnTo>
                      <a:pt x="1187" y="1801"/>
                    </a:lnTo>
                    <a:lnTo>
                      <a:pt x="1141" y="1836"/>
                    </a:lnTo>
                    <a:lnTo>
                      <a:pt x="1092" y="1868"/>
                    </a:lnTo>
                    <a:lnTo>
                      <a:pt x="1042" y="1893"/>
                    </a:lnTo>
                    <a:lnTo>
                      <a:pt x="990" y="1915"/>
                    </a:lnTo>
                    <a:lnTo>
                      <a:pt x="937" y="1930"/>
                    </a:lnTo>
                    <a:lnTo>
                      <a:pt x="882" y="1939"/>
                    </a:lnTo>
                    <a:lnTo>
                      <a:pt x="825" y="1942"/>
                    </a:lnTo>
                    <a:lnTo>
                      <a:pt x="769" y="1939"/>
                    </a:lnTo>
                    <a:lnTo>
                      <a:pt x="714" y="1930"/>
                    </a:lnTo>
                    <a:lnTo>
                      <a:pt x="661" y="1915"/>
                    </a:lnTo>
                    <a:lnTo>
                      <a:pt x="608" y="1893"/>
                    </a:lnTo>
                    <a:lnTo>
                      <a:pt x="558" y="1867"/>
                    </a:lnTo>
                    <a:lnTo>
                      <a:pt x="510" y="1836"/>
                    </a:lnTo>
                    <a:lnTo>
                      <a:pt x="464" y="1800"/>
                    </a:lnTo>
                    <a:lnTo>
                      <a:pt x="419" y="1760"/>
                    </a:lnTo>
                    <a:lnTo>
                      <a:pt x="377" y="1716"/>
                    </a:lnTo>
                    <a:lnTo>
                      <a:pt x="337" y="1669"/>
                    </a:lnTo>
                    <a:lnTo>
                      <a:pt x="300" y="1618"/>
                    </a:lnTo>
                    <a:lnTo>
                      <a:pt x="266" y="1565"/>
                    </a:lnTo>
                    <a:lnTo>
                      <a:pt x="234" y="1510"/>
                    </a:lnTo>
                    <a:lnTo>
                      <a:pt x="205" y="1452"/>
                    </a:lnTo>
                    <a:lnTo>
                      <a:pt x="179" y="1392"/>
                    </a:lnTo>
                    <a:lnTo>
                      <a:pt x="156" y="1386"/>
                    </a:lnTo>
                    <a:lnTo>
                      <a:pt x="133" y="1376"/>
                    </a:lnTo>
                    <a:lnTo>
                      <a:pt x="111" y="1364"/>
                    </a:lnTo>
                    <a:lnTo>
                      <a:pt x="91" y="1349"/>
                    </a:lnTo>
                    <a:lnTo>
                      <a:pt x="72" y="1330"/>
                    </a:lnTo>
                    <a:lnTo>
                      <a:pt x="55" y="1309"/>
                    </a:lnTo>
                    <a:lnTo>
                      <a:pt x="39" y="1284"/>
                    </a:lnTo>
                    <a:lnTo>
                      <a:pt x="26" y="1254"/>
                    </a:lnTo>
                    <a:lnTo>
                      <a:pt x="15" y="1221"/>
                    </a:lnTo>
                    <a:lnTo>
                      <a:pt x="7" y="1184"/>
                    </a:lnTo>
                    <a:lnTo>
                      <a:pt x="2" y="1143"/>
                    </a:lnTo>
                    <a:lnTo>
                      <a:pt x="0" y="1104"/>
                    </a:lnTo>
                    <a:lnTo>
                      <a:pt x="1" y="1068"/>
                    </a:lnTo>
                    <a:lnTo>
                      <a:pt x="4" y="1038"/>
                    </a:lnTo>
                    <a:lnTo>
                      <a:pt x="9" y="1009"/>
                    </a:lnTo>
                    <a:lnTo>
                      <a:pt x="17" y="985"/>
                    </a:lnTo>
                    <a:lnTo>
                      <a:pt x="27" y="964"/>
                    </a:lnTo>
                    <a:lnTo>
                      <a:pt x="38" y="946"/>
                    </a:lnTo>
                    <a:lnTo>
                      <a:pt x="50" y="930"/>
                    </a:lnTo>
                    <a:lnTo>
                      <a:pt x="65" y="916"/>
                    </a:lnTo>
                    <a:lnTo>
                      <a:pt x="80" y="906"/>
                    </a:lnTo>
                    <a:lnTo>
                      <a:pt x="96" y="897"/>
                    </a:lnTo>
                    <a:lnTo>
                      <a:pt x="98" y="851"/>
                    </a:lnTo>
                    <a:lnTo>
                      <a:pt x="89" y="794"/>
                    </a:lnTo>
                    <a:lnTo>
                      <a:pt x="85" y="740"/>
                    </a:lnTo>
                    <a:lnTo>
                      <a:pt x="83" y="690"/>
                    </a:lnTo>
                    <a:lnTo>
                      <a:pt x="85" y="643"/>
                    </a:lnTo>
                    <a:lnTo>
                      <a:pt x="90" y="599"/>
                    </a:lnTo>
                    <a:lnTo>
                      <a:pt x="98" y="559"/>
                    </a:lnTo>
                    <a:lnTo>
                      <a:pt x="108" y="522"/>
                    </a:lnTo>
                    <a:lnTo>
                      <a:pt x="120" y="487"/>
                    </a:lnTo>
                    <a:lnTo>
                      <a:pt x="134" y="455"/>
                    </a:lnTo>
                    <a:lnTo>
                      <a:pt x="149" y="427"/>
                    </a:lnTo>
                    <a:lnTo>
                      <a:pt x="166" y="400"/>
                    </a:lnTo>
                    <a:lnTo>
                      <a:pt x="183" y="377"/>
                    </a:lnTo>
                    <a:lnTo>
                      <a:pt x="202" y="355"/>
                    </a:lnTo>
                    <a:lnTo>
                      <a:pt x="220" y="337"/>
                    </a:lnTo>
                    <a:lnTo>
                      <a:pt x="239" y="320"/>
                    </a:lnTo>
                    <a:lnTo>
                      <a:pt x="257" y="305"/>
                    </a:lnTo>
                    <a:lnTo>
                      <a:pt x="274" y="293"/>
                    </a:lnTo>
                    <a:lnTo>
                      <a:pt x="290" y="282"/>
                    </a:lnTo>
                    <a:lnTo>
                      <a:pt x="305" y="273"/>
                    </a:lnTo>
                    <a:lnTo>
                      <a:pt x="319" y="266"/>
                    </a:lnTo>
                    <a:lnTo>
                      <a:pt x="331" y="260"/>
                    </a:lnTo>
                    <a:lnTo>
                      <a:pt x="341" y="255"/>
                    </a:lnTo>
                    <a:lnTo>
                      <a:pt x="348" y="253"/>
                    </a:lnTo>
                    <a:lnTo>
                      <a:pt x="352" y="246"/>
                    </a:lnTo>
                    <a:lnTo>
                      <a:pt x="359" y="237"/>
                    </a:lnTo>
                    <a:lnTo>
                      <a:pt x="367" y="225"/>
                    </a:lnTo>
                    <a:lnTo>
                      <a:pt x="377" y="212"/>
                    </a:lnTo>
                    <a:lnTo>
                      <a:pt x="390" y="196"/>
                    </a:lnTo>
                    <a:lnTo>
                      <a:pt x="404" y="180"/>
                    </a:lnTo>
                    <a:lnTo>
                      <a:pt x="421" y="163"/>
                    </a:lnTo>
                    <a:lnTo>
                      <a:pt x="439" y="145"/>
                    </a:lnTo>
                    <a:lnTo>
                      <a:pt x="459" y="127"/>
                    </a:lnTo>
                    <a:lnTo>
                      <a:pt x="481" y="108"/>
                    </a:lnTo>
                    <a:lnTo>
                      <a:pt x="505" y="91"/>
                    </a:lnTo>
                    <a:lnTo>
                      <a:pt x="531" y="74"/>
                    </a:lnTo>
                    <a:lnTo>
                      <a:pt x="559" y="57"/>
                    </a:lnTo>
                    <a:lnTo>
                      <a:pt x="589" y="43"/>
                    </a:lnTo>
                    <a:lnTo>
                      <a:pt x="620" y="30"/>
                    </a:lnTo>
                    <a:lnTo>
                      <a:pt x="655" y="19"/>
                    </a:lnTo>
                    <a:lnTo>
                      <a:pt x="690" y="10"/>
                    </a:lnTo>
                    <a:lnTo>
                      <a:pt x="728" y="3"/>
                    </a:lnTo>
                    <a:lnTo>
                      <a:pt x="767" y="0"/>
                    </a:lnTo>
                    <a:lnTo>
                      <a:pt x="80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80" name="Freeform 23"/>
              <p:cNvSpPr>
                <a:spLocks noEditPoints="1"/>
              </p:cNvSpPr>
              <p:nvPr/>
            </p:nvSpPr>
            <p:spPr bwMode="auto">
              <a:xfrm>
                <a:off x="2664" y="4250"/>
                <a:ext cx="83" cy="27"/>
              </a:xfrm>
              <a:custGeom>
                <a:avLst/>
                <a:gdLst>
                  <a:gd name="T0" fmla="*/ 613 w 916"/>
                  <a:gd name="T1" fmla="*/ 78 h 300"/>
                  <a:gd name="T2" fmla="*/ 561 w 916"/>
                  <a:gd name="T3" fmla="*/ 109 h 300"/>
                  <a:gd name="T4" fmla="*/ 554 w 916"/>
                  <a:gd name="T5" fmla="*/ 165 h 300"/>
                  <a:gd name="T6" fmla="*/ 579 w 916"/>
                  <a:gd name="T7" fmla="*/ 210 h 300"/>
                  <a:gd name="T8" fmla="*/ 665 w 916"/>
                  <a:gd name="T9" fmla="*/ 229 h 300"/>
                  <a:gd name="T10" fmla="*/ 787 w 916"/>
                  <a:gd name="T11" fmla="*/ 223 h 300"/>
                  <a:gd name="T12" fmla="*/ 839 w 916"/>
                  <a:gd name="T13" fmla="*/ 191 h 300"/>
                  <a:gd name="T14" fmla="*/ 846 w 916"/>
                  <a:gd name="T15" fmla="*/ 135 h 300"/>
                  <a:gd name="T16" fmla="*/ 820 w 916"/>
                  <a:gd name="T17" fmla="*/ 90 h 300"/>
                  <a:gd name="T18" fmla="*/ 734 w 916"/>
                  <a:gd name="T19" fmla="*/ 72 h 300"/>
                  <a:gd name="T20" fmla="*/ 153 w 916"/>
                  <a:gd name="T21" fmla="*/ 74 h 300"/>
                  <a:gd name="T22" fmla="*/ 85 w 916"/>
                  <a:gd name="T23" fmla="*/ 99 h 300"/>
                  <a:gd name="T24" fmla="*/ 70 w 916"/>
                  <a:gd name="T25" fmla="*/ 150 h 300"/>
                  <a:gd name="T26" fmla="*/ 85 w 916"/>
                  <a:gd name="T27" fmla="*/ 201 h 300"/>
                  <a:gd name="T28" fmla="*/ 153 w 916"/>
                  <a:gd name="T29" fmla="*/ 227 h 300"/>
                  <a:gd name="T30" fmla="*/ 280 w 916"/>
                  <a:gd name="T31" fmla="*/ 227 h 300"/>
                  <a:gd name="T32" fmla="*/ 348 w 916"/>
                  <a:gd name="T33" fmla="*/ 201 h 300"/>
                  <a:gd name="T34" fmla="*/ 363 w 916"/>
                  <a:gd name="T35" fmla="*/ 150 h 300"/>
                  <a:gd name="T36" fmla="*/ 348 w 916"/>
                  <a:gd name="T37" fmla="*/ 99 h 300"/>
                  <a:gd name="T38" fmla="*/ 280 w 916"/>
                  <a:gd name="T39" fmla="*/ 74 h 300"/>
                  <a:gd name="T40" fmla="*/ 234 w 916"/>
                  <a:gd name="T41" fmla="*/ 0 h 300"/>
                  <a:gd name="T42" fmla="*/ 321 w 916"/>
                  <a:gd name="T43" fmla="*/ 9 h 300"/>
                  <a:gd name="T44" fmla="*/ 400 w 916"/>
                  <a:gd name="T45" fmla="*/ 53 h 300"/>
                  <a:gd name="T46" fmla="*/ 574 w 916"/>
                  <a:gd name="T47" fmla="*/ 17 h 300"/>
                  <a:gd name="T48" fmla="*/ 662 w 916"/>
                  <a:gd name="T49" fmla="*/ 1 h 300"/>
                  <a:gd name="T50" fmla="*/ 732 w 916"/>
                  <a:gd name="T51" fmla="*/ 0 h 300"/>
                  <a:gd name="T52" fmla="*/ 806 w 916"/>
                  <a:gd name="T53" fmla="*/ 10 h 300"/>
                  <a:gd name="T54" fmla="*/ 875 w 916"/>
                  <a:gd name="T55" fmla="*/ 45 h 300"/>
                  <a:gd name="T56" fmla="*/ 914 w 916"/>
                  <a:gd name="T57" fmla="*/ 123 h 300"/>
                  <a:gd name="T58" fmla="*/ 900 w 916"/>
                  <a:gd name="T59" fmla="*/ 223 h 300"/>
                  <a:gd name="T60" fmla="*/ 843 w 916"/>
                  <a:gd name="T61" fmla="*/ 277 h 300"/>
                  <a:gd name="T62" fmla="*/ 768 w 916"/>
                  <a:gd name="T63" fmla="*/ 297 h 300"/>
                  <a:gd name="T64" fmla="*/ 699 w 916"/>
                  <a:gd name="T65" fmla="*/ 300 h 300"/>
                  <a:gd name="T66" fmla="*/ 632 w 916"/>
                  <a:gd name="T67" fmla="*/ 297 h 300"/>
                  <a:gd name="T68" fmla="*/ 557 w 916"/>
                  <a:gd name="T69" fmla="*/ 277 h 300"/>
                  <a:gd name="T70" fmla="*/ 500 w 916"/>
                  <a:gd name="T71" fmla="*/ 224 h 300"/>
                  <a:gd name="T72" fmla="*/ 485 w 916"/>
                  <a:gd name="T73" fmla="*/ 137 h 300"/>
                  <a:gd name="T74" fmla="*/ 432 w 916"/>
                  <a:gd name="T75" fmla="*/ 150 h 300"/>
                  <a:gd name="T76" fmla="*/ 405 w 916"/>
                  <a:gd name="T77" fmla="*/ 241 h 300"/>
                  <a:gd name="T78" fmla="*/ 342 w 916"/>
                  <a:gd name="T79" fmla="*/ 284 h 300"/>
                  <a:gd name="T80" fmla="*/ 266 w 916"/>
                  <a:gd name="T81" fmla="*/ 298 h 300"/>
                  <a:gd name="T82" fmla="*/ 201 w 916"/>
                  <a:gd name="T83" fmla="*/ 299 h 300"/>
                  <a:gd name="T84" fmla="*/ 129 w 916"/>
                  <a:gd name="T85" fmla="*/ 294 h 300"/>
                  <a:gd name="T86" fmla="*/ 57 w 916"/>
                  <a:gd name="T87" fmla="*/ 267 h 300"/>
                  <a:gd name="T88" fmla="*/ 7 w 916"/>
                  <a:gd name="T89" fmla="*/ 202 h 300"/>
                  <a:gd name="T90" fmla="*/ 7 w 916"/>
                  <a:gd name="T91" fmla="*/ 98 h 300"/>
                  <a:gd name="T92" fmla="*/ 57 w 916"/>
                  <a:gd name="T93" fmla="*/ 33 h 300"/>
                  <a:gd name="T94" fmla="*/ 129 w 916"/>
                  <a:gd name="T95" fmla="*/ 6 h 300"/>
                  <a:gd name="T96" fmla="*/ 201 w 916"/>
                  <a:gd name="T97" fmla="*/ 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16" h="300">
                    <a:moveTo>
                      <a:pt x="699" y="71"/>
                    </a:moveTo>
                    <a:lnTo>
                      <a:pt x="665" y="72"/>
                    </a:lnTo>
                    <a:lnTo>
                      <a:pt x="636" y="74"/>
                    </a:lnTo>
                    <a:lnTo>
                      <a:pt x="613" y="78"/>
                    </a:lnTo>
                    <a:lnTo>
                      <a:pt x="594" y="83"/>
                    </a:lnTo>
                    <a:lnTo>
                      <a:pt x="579" y="90"/>
                    </a:lnTo>
                    <a:lnTo>
                      <a:pt x="569" y="99"/>
                    </a:lnTo>
                    <a:lnTo>
                      <a:pt x="561" y="109"/>
                    </a:lnTo>
                    <a:lnTo>
                      <a:pt x="556" y="122"/>
                    </a:lnTo>
                    <a:lnTo>
                      <a:pt x="554" y="135"/>
                    </a:lnTo>
                    <a:lnTo>
                      <a:pt x="553" y="150"/>
                    </a:lnTo>
                    <a:lnTo>
                      <a:pt x="554" y="165"/>
                    </a:lnTo>
                    <a:lnTo>
                      <a:pt x="556" y="179"/>
                    </a:lnTo>
                    <a:lnTo>
                      <a:pt x="561" y="191"/>
                    </a:lnTo>
                    <a:lnTo>
                      <a:pt x="569" y="201"/>
                    </a:lnTo>
                    <a:lnTo>
                      <a:pt x="579" y="210"/>
                    </a:lnTo>
                    <a:lnTo>
                      <a:pt x="594" y="216"/>
                    </a:lnTo>
                    <a:lnTo>
                      <a:pt x="613" y="223"/>
                    </a:lnTo>
                    <a:lnTo>
                      <a:pt x="636" y="227"/>
                    </a:lnTo>
                    <a:lnTo>
                      <a:pt x="665" y="229"/>
                    </a:lnTo>
                    <a:lnTo>
                      <a:pt x="699" y="230"/>
                    </a:lnTo>
                    <a:lnTo>
                      <a:pt x="734" y="229"/>
                    </a:lnTo>
                    <a:lnTo>
                      <a:pt x="763" y="227"/>
                    </a:lnTo>
                    <a:lnTo>
                      <a:pt x="787" y="223"/>
                    </a:lnTo>
                    <a:lnTo>
                      <a:pt x="805" y="216"/>
                    </a:lnTo>
                    <a:lnTo>
                      <a:pt x="820" y="210"/>
                    </a:lnTo>
                    <a:lnTo>
                      <a:pt x="831" y="201"/>
                    </a:lnTo>
                    <a:lnTo>
                      <a:pt x="839" y="191"/>
                    </a:lnTo>
                    <a:lnTo>
                      <a:pt x="843" y="179"/>
                    </a:lnTo>
                    <a:lnTo>
                      <a:pt x="846" y="165"/>
                    </a:lnTo>
                    <a:lnTo>
                      <a:pt x="847" y="150"/>
                    </a:lnTo>
                    <a:lnTo>
                      <a:pt x="846" y="135"/>
                    </a:lnTo>
                    <a:lnTo>
                      <a:pt x="843" y="122"/>
                    </a:lnTo>
                    <a:lnTo>
                      <a:pt x="839" y="109"/>
                    </a:lnTo>
                    <a:lnTo>
                      <a:pt x="831" y="99"/>
                    </a:lnTo>
                    <a:lnTo>
                      <a:pt x="820" y="90"/>
                    </a:lnTo>
                    <a:lnTo>
                      <a:pt x="805" y="83"/>
                    </a:lnTo>
                    <a:lnTo>
                      <a:pt x="787" y="78"/>
                    </a:lnTo>
                    <a:lnTo>
                      <a:pt x="763" y="74"/>
                    </a:lnTo>
                    <a:lnTo>
                      <a:pt x="734" y="72"/>
                    </a:lnTo>
                    <a:lnTo>
                      <a:pt x="699" y="71"/>
                    </a:lnTo>
                    <a:close/>
                    <a:moveTo>
                      <a:pt x="216" y="71"/>
                    </a:moveTo>
                    <a:lnTo>
                      <a:pt x="182" y="72"/>
                    </a:lnTo>
                    <a:lnTo>
                      <a:pt x="153" y="74"/>
                    </a:lnTo>
                    <a:lnTo>
                      <a:pt x="130" y="78"/>
                    </a:lnTo>
                    <a:lnTo>
                      <a:pt x="111" y="83"/>
                    </a:lnTo>
                    <a:lnTo>
                      <a:pt x="96" y="90"/>
                    </a:lnTo>
                    <a:lnTo>
                      <a:pt x="85" y="99"/>
                    </a:lnTo>
                    <a:lnTo>
                      <a:pt x="78" y="109"/>
                    </a:lnTo>
                    <a:lnTo>
                      <a:pt x="73" y="122"/>
                    </a:lnTo>
                    <a:lnTo>
                      <a:pt x="70" y="135"/>
                    </a:lnTo>
                    <a:lnTo>
                      <a:pt x="70" y="150"/>
                    </a:lnTo>
                    <a:lnTo>
                      <a:pt x="70" y="165"/>
                    </a:lnTo>
                    <a:lnTo>
                      <a:pt x="73" y="179"/>
                    </a:lnTo>
                    <a:lnTo>
                      <a:pt x="78" y="191"/>
                    </a:lnTo>
                    <a:lnTo>
                      <a:pt x="85" y="201"/>
                    </a:lnTo>
                    <a:lnTo>
                      <a:pt x="96" y="210"/>
                    </a:lnTo>
                    <a:lnTo>
                      <a:pt x="111" y="216"/>
                    </a:lnTo>
                    <a:lnTo>
                      <a:pt x="130" y="223"/>
                    </a:lnTo>
                    <a:lnTo>
                      <a:pt x="153" y="227"/>
                    </a:lnTo>
                    <a:lnTo>
                      <a:pt x="182" y="229"/>
                    </a:lnTo>
                    <a:lnTo>
                      <a:pt x="216" y="230"/>
                    </a:lnTo>
                    <a:lnTo>
                      <a:pt x="250" y="229"/>
                    </a:lnTo>
                    <a:lnTo>
                      <a:pt x="280" y="227"/>
                    </a:lnTo>
                    <a:lnTo>
                      <a:pt x="304" y="223"/>
                    </a:lnTo>
                    <a:lnTo>
                      <a:pt x="322" y="216"/>
                    </a:lnTo>
                    <a:lnTo>
                      <a:pt x="337" y="210"/>
                    </a:lnTo>
                    <a:lnTo>
                      <a:pt x="348" y="201"/>
                    </a:lnTo>
                    <a:lnTo>
                      <a:pt x="355" y="191"/>
                    </a:lnTo>
                    <a:lnTo>
                      <a:pt x="360" y="179"/>
                    </a:lnTo>
                    <a:lnTo>
                      <a:pt x="363" y="165"/>
                    </a:lnTo>
                    <a:lnTo>
                      <a:pt x="363" y="150"/>
                    </a:lnTo>
                    <a:lnTo>
                      <a:pt x="363" y="135"/>
                    </a:lnTo>
                    <a:lnTo>
                      <a:pt x="360" y="122"/>
                    </a:lnTo>
                    <a:lnTo>
                      <a:pt x="355" y="109"/>
                    </a:lnTo>
                    <a:lnTo>
                      <a:pt x="348" y="99"/>
                    </a:lnTo>
                    <a:lnTo>
                      <a:pt x="337" y="90"/>
                    </a:lnTo>
                    <a:lnTo>
                      <a:pt x="322" y="83"/>
                    </a:lnTo>
                    <a:lnTo>
                      <a:pt x="304" y="78"/>
                    </a:lnTo>
                    <a:lnTo>
                      <a:pt x="280" y="74"/>
                    </a:lnTo>
                    <a:lnTo>
                      <a:pt x="250" y="72"/>
                    </a:lnTo>
                    <a:lnTo>
                      <a:pt x="216" y="71"/>
                    </a:lnTo>
                    <a:close/>
                    <a:moveTo>
                      <a:pt x="216" y="0"/>
                    </a:moveTo>
                    <a:lnTo>
                      <a:pt x="234" y="0"/>
                    </a:lnTo>
                    <a:lnTo>
                      <a:pt x="254" y="1"/>
                    </a:lnTo>
                    <a:lnTo>
                      <a:pt x="276" y="2"/>
                    </a:lnTo>
                    <a:lnTo>
                      <a:pt x="298" y="5"/>
                    </a:lnTo>
                    <a:lnTo>
                      <a:pt x="321" y="9"/>
                    </a:lnTo>
                    <a:lnTo>
                      <a:pt x="343" y="17"/>
                    </a:lnTo>
                    <a:lnTo>
                      <a:pt x="364" y="26"/>
                    </a:lnTo>
                    <a:lnTo>
                      <a:pt x="383" y="37"/>
                    </a:lnTo>
                    <a:lnTo>
                      <a:pt x="400" y="53"/>
                    </a:lnTo>
                    <a:lnTo>
                      <a:pt x="516" y="53"/>
                    </a:lnTo>
                    <a:lnTo>
                      <a:pt x="533" y="37"/>
                    </a:lnTo>
                    <a:lnTo>
                      <a:pt x="553" y="26"/>
                    </a:lnTo>
                    <a:lnTo>
                      <a:pt x="574" y="17"/>
                    </a:lnTo>
                    <a:lnTo>
                      <a:pt x="596" y="9"/>
                    </a:lnTo>
                    <a:lnTo>
                      <a:pt x="618" y="5"/>
                    </a:lnTo>
                    <a:lnTo>
                      <a:pt x="640" y="2"/>
                    </a:lnTo>
                    <a:lnTo>
                      <a:pt x="662" y="1"/>
                    </a:lnTo>
                    <a:lnTo>
                      <a:pt x="682" y="0"/>
                    </a:lnTo>
                    <a:lnTo>
                      <a:pt x="699" y="0"/>
                    </a:lnTo>
                    <a:lnTo>
                      <a:pt x="715" y="0"/>
                    </a:lnTo>
                    <a:lnTo>
                      <a:pt x="732" y="0"/>
                    </a:lnTo>
                    <a:lnTo>
                      <a:pt x="749" y="1"/>
                    </a:lnTo>
                    <a:lnTo>
                      <a:pt x="768" y="3"/>
                    </a:lnTo>
                    <a:lnTo>
                      <a:pt x="787" y="6"/>
                    </a:lnTo>
                    <a:lnTo>
                      <a:pt x="806" y="10"/>
                    </a:lnTo>
                    <a:lnTo>
                      <a:pt x="825" y="16"/>
                    </a:lnTo>
                    <a:lnTo>
                      <a:pt x="843" y="24"/>
                    </a:lnTo>
                    <a:lnTo>
                      <a:pt x="860" y="33"/>
                    </a:lnTo>
                    <a:lnTo>
                      <a:pt x="875" y="45"/>
                    </a:lnTo>
                    <a:lnTo>
                      <a:pt x="889" y="59"/>
                    </a:lnTo>
                    <a:lnTo>
                      <a:pt x="900" y="77"/>
                    </a:lnTo>
                    <a:lnTo>
                      <a:pt x="908" y="98"/>
                    </a:lnTo>
                    <a:lnTo>
                      <a:pt x="914" y="123"/>
                    </a:lnTo>
                    <a:lnTo>
                      <a:pt x="916" y="150"/>
                    </a:lnTo>
                    <a:lnTo>
                      <a:pt x="914" y="178"/>
                    </a:lnTo>
                    <a:lnTo>
                      <a:pt x="908" y="202"/>
                    </a:lnTo>
                    <a:lnTo>
                      <a:pt x="900" y="223"/>
                    </a:lnTo>
                    <a:lnTo>
                      <a:pt x="889" y="241"/>
                    </a:lnTo>
                    <a:lnTo>
                      <a:pt x="875" y="255"/>
                    </a:lnTo>
                    <a:lnTo>
                      <a:pt x="860" y="267"/>
                    </a:lnTo>
                    <a:lnTo>
                      <a:pt x="843" y="277"/>
                    </a:lnTo>
                    <a:lnTo>
                      <a:pt x="825" y="285"/>
                    </a:lnTo>
                    <a:lnTo>
                      <a:pt x="806" y="290"/>
                    </a:lnTo>
                    <a:lnTo>
                      <a:pt x="787" y="294"/>
                    </a:lnTo>
                    <a:lnTo>
                      <a:pt x="768" y="297"/>
                    </a:lnTo>
                    <a:lnTo>
                      <a:pt x="749" y="298"/>
                    </a:lnTo>
                    <a:lnTo>
                      <a:pt x="732" y="299"/>
                    </a:lnTo>
                    <a:lnTo>
                      <a:pt x="715" y="299"/>
                    </a:lnTo>
                    <a:lnTo>
                      <a:pt x="699" y="300"/>
                    </a:lnTo>
                    <a:lnTo>
                      <a:pt x="685" y="299"/>
                    </a:lnTo>
                    <a:lnTo>
                      <a:pt x="668" y="299"/>
                    </a:lnTo>
                    <a:lnTo>
                      <a:pt x="650" y="298"/>
                    </a:lnTo>
                    <a:lnTo>
                      <a:pt x="632" y="297"/>
                    </a:lnTo>
                    <a:lnTo>
                      <a:pt x="613" y="294"/>
                    </a:lnTo>
                    <a:lnTo>
                      <a:pt x="593" y="290"/>
                    </a:lnTo>
                    <a:lnTo>
                      <a:pt x="575" y="285"/>
                    </a:lnTo>
                    <a:lnTo>
                      <a:pt x="557" y="277"/>
                    </a:lnTo>
                    <a:lnTo>
                      <a:pt x="540" y="267"/>
                    </a:lnTo>
                    <a:lnTo>
                      <a:pt x="524" y="255"/>
                    </a:lnTo>
                    <a:lnTo>
                      <a:pt x="511" y="241"/>
                    </a:lnTo>
                    <a:lnTo>
                      <a:pt x="500" y="224"/>
                    </a:lnTo>
                    <a:lnTo>
                      <a:pt x="491" y="202"/>
                    </a:lnTo>
                    <a:lnTo>
                      <a:pt x="486" y="179"/>
                    </a:lnTo>
                    <a:lnTo>
                      <a:pt x="484" y="150"/>
                    </a:lnTo>
                    <a:lnTo>
                      <a:pt x="485" y="137"/>
                    </a:lnTo>
                    <a:lnTo>
                      <a:pt x="486" y="125"/>
                    </a:lnTo>
                    <a:lnTo>
                      <a:pt x="430" y="125"/>
                    </a:lnTo>
                    <a:lnTo>
                      <a:pt x="432" y="137"/>
                    </a:lnTo>
                    <a:lnTo>
                      <a:pt x="432" y="150"/>
                    </a:lnTo>
                    <a:lnTo>
                      <a:pt x="430" y="179"/>
                    </a:lnTo>
                    <a:lnTo>
                      <a:pt x="425" y="202"/>
                    </a:lnTo>
                    <a:lnTo>
                      <a:pt x="416" y="224"/>
                    </a:lnTo>
                    <a:lnTo>
                      <a:pt x="405" y="241"/>
                    </a:lnTo>
                    <a:lnTo>
                      <a:pt x="392" y="255"/>
                    </a:lnTo>
                    <a:lnTo>
                      <a:pt x="377" y="267"/>
                    </a:lnTo>
                    <a:lnTo>
                      <a:pt x="360" y="277"/>
                    </a:lnTo>
                    <a:lnTo>
                      <a:pt x="342" y="284"/>
                    </a:lnTo>
                    <a:lnTo>
                      <a:pt x="323" y="290"/>
                    </a:lnTo>
                    <a:lnTo>
                      <a:pt x="304" y="294"/>
                    </a:lnTo>
                    <a:lnTo>
                      <a:pt x="285" y="296"/>
                    </a:lnTo>
                    <a:lnTo>
                      <a:pt x="266" y="298"/>
                    </a:lnTo>
                    <a:lnTo>
                      <a:pt x="248" y="299"/>
                    </a:lnTo>
                    <a:lnTo>
                      <a:pt x="231" y="299"/>
                    </a:lnTo>
                    <a:lnTo>
                      <a:pt x="216" y="299"/>
                    </a:lnTo>
                    <a:lnTo>
                      <a:pt x="201" y="299"/>
                    </a:lnTo>
                    <a:lnTo>
                      <a:pt x="185" y="299"/>
                    </a:lnTo>
                    <a:lnTo>
                      <a:pt x="167" y="298"/>
                    </a:lnTo>
                    <a:lnTo>
                      <a:pt x="148" y="296"/>
                    </a:lnTo>
                    <a:lnTo>
                      <a:pt x="129" y="294"/>
                    </a:lnTo>
                    <a:lnTo>
                      <a:pt x="110" y="290"/>
                    </a:lnTo>
                    <a:lnTo>
                      <a:pt x="91" y="284"/>
                    </a:lnTo>
                    <a:lnTo>
                      <a:pt x="73" y="277"/>
                    </a:lnTo>
                    <a:lnTo>
                      <a:pt x="57" y="267"/>
                    </a:lnTo>
                    <a:lnTo>
                      <a:pt x="41" y="255"/>
                    </a:lnTo>
                    <a:lnTo>
                      <a:pt x="27" y="240"/>
                    </a:lnTo>
                    <a:lnTo>
                      <a:pt x="16" y="223"/>
                    </a:lnTo>
                    <a:lnTo>
                      <a:pt x="7" y="202"/>
                    </a:lnTo>
                    <a:lnTo>
                      <a:pt x="2" y="178"/>
                    </a:lnTo>
                    <a:lnTo>
                      <a:pt x="0" y="150"/>
                    </a:lnTo>
                    <a:lnTo>
                      <a:pt x="2" y="122"/>
                    </a:lnTo>
                    <a:lnTo>
                      <a:pt x="7" y="98"/>
                    </a:lnTo>
                    <a:lnTo>
                      <a:pt x="16" y="77"/>
                    </a:lnTo>
                    <a:lnTo>
                      <a:pt x="27" y="59"/>
                    </a:lnTo>
                    <a:lnTo>
                      <a:pt x="41" y="45"/>
                    </a:lnTo>
                    <a:lnTo>
                      <a:pt x="57" y="33"/>
                    </a:lnTo>
                    <a:lnTo>
                      <a:pt x="73" y="23"/>
                    </a:lnTo>
                    <a:lnTo>
                      <a:pt x="91" y="16"/>
                    </a:lnTo>
                    <a:lnTo>
                      <a:pt x="110" y="10"/>
                    </a:lnTo>
                    <a:lnTo>
                      <a:pt x="129" y="6"/>
                    </a:lnTo>
                    <a:lnTo>
                      <a:pt x="148" y="3"/>
                    </a:lnTo>
                    <a:lnTo>
                      <a:pt x="167" y="1"/>
                    </a:lnTo>
                    <a:lnTo>
                      <a:pt x="185" y="0"/>
                    </a:lnTo>
                    <a:lnTo>
                      <a:pt x="201" y="0"/>
                    </a:lnTo>
                    <a:lnTo>
                      <a:pt x="2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81" name="Freeform 24"/>
              <p:cNvSpPr>
                <a:spLocks noEditPoints="1"/>
              </p:cNvSpPr>
              <p:nvPr/>
            </p:nvSpPr>
            <p:spPr bwMode="auto">
              <a:xfrm>
                <a:off x="2597" y="4335"/>
                <a:ext cx="217" cy="124"/>
              </a:xfrm>
              <a:custGeom>
                <a:avLst/>
                <a:gdLst>
                  <a:gd name="T0" fmla="*/ 1796 w 2393"/>
                  <a:gd name="T1" fmla="*/ 704 h 1360"/>
                  <a:gd name="T2" fmla="*/ 1761 w 2393"/>
                  <a:gd name="T3" fmla="*/ 720 h 1360"/>
                  <a:gd name="T4" fmla="*/ 1590 w 2393"/>
                  <a:gd name="T5" fmla="*/ 904 h 1360"/>
                  <a:gd name="T6" fmla="*/ 1882 w 2393"/>
                  <a:gd name="T7" fmla="*/ 733 h 1360"/>
                  <a:gd name="T8" fmla="*/ 1851 w 2393"/>
                  <a:gd name="T9" fmla="*/ 709 h 1360"/>
                  <a:gd name="T10" fmla="*/ 1814 w 2393"/>
                  <a:gd name="T11" fmla="*/ 702 h 1360"/>
                  <a:gd name="T12" fmla="*/ 1831 w 2393"/>
                  <a:gd name="T13" fmla="*/ 20 h 1360"/>
                  <a:gd name="T14" fmla="*/ 1950 w 2393"/>
                  <a:gd name="T15" fmla="*/ 61 h 1360"/>
                  <a:gd name="T16" fmla="*/ 2057 w 2393"/>
                  <a:gd name="T17" fmla="*/ 121 h 1360"/>
                  <a:gd name="T18" fmla="*/ 2154 w 2393"/>
                  <a:gd name="T19" fmla="*/ 196 h 1360"/>
                  <a:gd name="T20" fmla="*/ 2235 w 2393"/>
                  <a:gd name="T21" fmla="*/ 286 h 1360"/>
                  <a:gd name="T22" fmla="*/ 2301 w 2393"/>
                  <a:gd name="T23" fmla="*/ 388 h 1360"/>
                  <a:gd name="T24" fmla="*/ 2352 w 2393"/>
                  <a:gd name="T25" fmla="*/ 501 h 1360"/>
                  <a:gd name="T26" fmla="*/ 2382 w 2393"/>
                  <a:gd name="T27" fmla="*/ 622 h 1360"/>
                  <a:gd name="T28" fmla="*/ 2393 w 2393"/>
                  <a:gd name="T29" fmla="*/ 748 h 1360"/>
                  <a:gd name="T30" fmla="*/ 2390 w 2393"/>
                  <a:gd name="T31" fmla="*/ 1230 h 1360"/>
                  <a:gd name="T32" fmla="*/ 2370 w 2393"/>
                  <a:gd name="T33" fmla="*/ 1282 h 1360"/>
                  <a:gd name="T34" fmla="*/ 2335 w 2393"/>
                  <a:gd name="T35" fmla="*/ 1324 h 1360"/>
                  <a:gd name="T36" fmla="*/ 2286 w 2393"/>
                  <a:gd name="T37" fmla="*/ 1351 h 1360"/>
                  <a:gd name="T38" fmla="*/ 2230 w 2393"/>
                  <a:gd name="T39" fmla="*/ 1360 h 1360"/>
                  <a:gd name="T40" fmla="*/ 129 w 2393"/>
                  <a:gd name="T41" fmla="*/ 1358 h 1360"/>
                  <a:gd name="T42" fmla="*/ 77 w 2393"/>
                  <a:gd name="T43" fmla="*/ 1339 h 1360"/>
                  <a:gd name="T44" fmla="*/ 36 w 2393"/>
                  <a:gd name="T45" fmla="*/ 1304 h 1360"/>
                  <a:gd name="T46" fmla="*/ 10 w 2393"/>
                  <a:gd name="T47" fmla="*/ 1256 h 1360"/>
                  <a:gd name="T48" fmla="*/ 0 w 2393"/>
                  <a:gd name="T49" fmla="*/ 1200 h 1360"/>
                  <a:gd name="T50" fmla="*/ 3 w 2393"/>
                  <a:gd name="T51" fmla="*/ 684 h 1360"/>
                  <a:gd name="T52" fmla="*/ 23 w 2393"/>
                  <a:gd name="T53" fmla="*/ 561 h 1360"/>
                  <a:gd name="T54" fmla="*/ 63 w 2393"/>
                  <a:gd name="T55" fmla="*/ 443 h 1360"/>
                  <a:gd name="T56" fmla="*/ 122 w 2393"/>
                  <a:gd name="T57" fmla="*/ 336 h 1360"/>
                  <a:gd name="T58" fmla="*/ 195 w 2393"/>
                  <a:gd name="T59" fmla="*/ 240 h 1360"/>
                  <a:gd name="T60" fmla="*/ 283 w 2393"/>
                  <a:gd name="T61" fmla="*/ 157 h 1360"/>
                  <a:gd name="T62" fmla="*/ 385 w 2393"/>
                  <a:gd name="T63" fmla="*/ 89 h 1360"/>
                  <a:gd name="T64" fmla="*/ 498 w 2393"/>
                  <a:gd name="T65" fmla="*/ 38 h 1360"/>
                  <a:gd name="T66" fmla="*/ 640 w 2393"/>
                  <a:gd name="T67" fmla="*/ 0 h 1360"/>
                  <a:gd name="T68" fmla="*/ 1748 w 2393"/>
                  <a:gd name="T69" fmla="*/ 0 h 1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393" h="1360">
                    <a:moveTo>
                      <a:pt x="1814" y="702"/>
                    </a:moveTo>
                    <a:lnTo>
                      <a:pt x="1796" y="704"/>
                    </a:lnTo>
                    <a:lnTo>
                      <a:pt x="1778" y="709"/>
                    </a:lnTo>
                    <a:lnTo>
                      <a:pt x="1761" y="720"/>
                    </a:lnTo>
                    <a:lnTo>
                      <a:pt x="1746" y="733"/>
                    </a:lnTo>
                    <a:lnTo>
                      <a:pt x="1590" y="904"/>
                    </a:lnTo>
                    <a:lnTo>
                      <a:pt x="2038" y="904"/>
                    </a:lnTo>
                    <a:lnTo>
                      <a:pt x="1882" y="733"/>
                    </a:lnTo>
                    <a:lnTo>
                      <a:pt x="1867" y="719"/>
                    </a:lnTo>
                    <a:lnTo>
                      <a:pt x="1851" y="709"/>
                    </a:lnTo>
                    <a:lnTo>
                      <a:pt x="1833" y="703"/>
                    </a:lnTo>
                    <a:lnTo>
                      <a:pt x="1814" y="702"/>
                    </a:lnTo>
                    <a:close/>
                    <a:moveTo>
                      <a:pt x="1748" y="0"/>
                    </a:moveTo>
                    <a:lnTo>
                      <a:pt x="1831" y="20"/>
                    </a:lnTo>
                    <a:lnTo>
                      <a:pt x="1892" y="38"/>
                    </a:lnTo>
                    <a:lnTo>
                      <a:pt x="1950" y="61"/>
                    </a:lnTo>
                    <a:lnTo>
                      <a:pt x="2005" y="88"/>
                    </a:lnTo>
                    <a:lnTo>
                      <a:pt x="2057" y="121"/>
                    </a:lnTo>
                    <a:lnTo>
                      <a:pt x="2107" y="157"/>
                    </a:lnTo>
                    <a:lnTo>
                      <a:pt x="2154" y="196"/>
                    </a:lnTo>
                    <a:lnTo>
                      <a:pt x="2196" y="239"/>
                    </a:lnTo>
                    <a:lnTo>
                      <a:pt x="2235" y="286"/>
                    </a:lnTo>
                    <a:lnTo>
                      <a:pt x="2270" y="336"/>
                    </a:lnTo>
                    <a:lnTo>
                      <a:pt x="2301" y="388"/>
                    </a:lnTo>
                    <a:lnTo>
                      <a:pt x="2328" y="443"/>
                    </a:lnTo>
                    <a:lnTo>
                      <a:pt x="2352" y="501"/>
                    </a:lnTo>
                    <a:lnTo>
                      <a:pt x="2369" y="561"/>
                    </a:lnTo>
                    <a:lnTo>
                      <a:pt x="2382" y="622"/>
                    </a:lnTo>
                    <a:lnTo>
                      <a:pt x="2390" y="684"/>
                    </a:lnTo>
                    <a:lnTo>
                      <a:pt x="2393" y="748"/>
                    </a:lnTo>
                    <a:lnTo>
                      <a:pt x="2393" y="1200"/>
                    </a:lnTo>
                    <a:lnTo>
                      <a:pt x="2390" y="1230"/>
                    </a:lnTo>
                    <a:lnTo>
                      <a:pt x="2383" y="1256"/>
                    </a:lnTo>
                    <a:lnTo>
                      <a:pt x="2370" y="1282"/>
                    </a:lnTo>
                    <a:lnTo>
                      <a:pt x="2354" y="1304"/>
                    </a:lnTo>
                    <a:lnTo>
                      <a:pt x="2335" y="1324"/>
                    </a:lnTo>
                    <a:lnTo>
                      <a:pt x="2311" y="1339"/>
                    </a:lnTo>
                    <a:lnTo>
                      <a:pt x="2286" y="1351"/>
                    </a:lnTo>
                    <a:lnTo>
                      <a:pt x="2259" y="1358"/>
                    </a:lnTo>
                    <a:lnTo>
                      <a:pt x="2230" y="1360"/>
                    </a:lnTo>
                    <a:lnTo>
                      <a:pt x="157" y="1360"/>
                    </a:lnTo>
                    <a:lnTo>
                      <a:pt x="129" y="1358"/>
                    </a:lnTo>
                    <a:lnTo>
                      <a:pt x="101" y="1351"/>
                    </a:lnTo>
                    <a:lnTo>
                      <a:pt x="77" y="1339"/>
                    </a:lnTo>
                    <a:lnTo>
                      <a:pt x="55" y="1324"/>
                    </a:lnTo>
                    <a:lnTo>
                      <a:pt x="36" y="1304"/>
                    </a:lnTo>
                    <a:lnTo>
                      <a:pt x="21" y="1282"/>
                    </a:lnTo>
                    <a:lnTo>
                      <a:pt x="10" y="1256"/>
                    </a:lnTo>
                    <a:lnTo>
                      <a:pt x="3" y="1230"/>
                    </a:lnTo>
                    <a:lnTo>
                      <a:pt x="0" y="1200"/>
                    </a:lnTo>
                    <a:lnTo>
                      <a:pt x="0" y="748"/>
                    </a:lnTo>
                    <a:lnTo>
                      <a:pt x="3" y="684"/>
                    </a:lnTo>
                    <a:lnTo>
                      <a:pt x="11" y="622"/>
                    </a:lnTo>
                    <a:lnTo>
                      <a:pt x="23" y="561"/>
                    </a:lnTo>
                    <a:lnTo>
                      <a:pt x="41" y="501"/>
                    </a:lnTo>
                    <a:lnTo>
                      <a:pt x="63" y="443"/>
                    </a:lnTo>
                    <a:lnTo>
                      <a:pt x="90" y="389"/>
                    </a:lnTo>
                    <a:lnTo>
                      <a:pt x="122" y="336"/>
                    </a:lnTo>
                    <a:lnTo>
                      <a:pt x="156" y="286"/>
                    </a:lnTo>
                    <a:lnTo>
                      <a:pt x="195" y="240"/>
                    </a:lnTo>
                    <a:lnTo>
                      <a:pt x="237" y="196"/>
                    </a:lnTo>
                    <a:lnTo>
                      <a:pt x="283" y="157"/>
                    </a:lnTo>
                    <a:lnTo>
                      <a:pt x="332" y="121"/>
                    </a:lnTo>
                    <a:lnTo>
                      <a:pt x="385" y="89"/>
                    </a:lnTo>
                    <a:lnTo>
                      <a:pt x="440" y="62"/>
                    </a:lnTo>
                    <a:lnTo>
                      <a:pt x="498" y="38"/>
                    </a:lnTo>
                    <a:lnTo>
                      <a:pt x="559" y="20"/>
                    </a:lnTo>
                    <a:lnTo>
                      <a:pt x="640" y="0"/>
                    </a:lnTo>
                    <a:lnTo>
                      <a:pt x="1193" y="1280"/>
                    </a:lnTo>
                    <a:lnTo>
                      <a:pt x="174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82" name="Freeform 25"/>
              <p:cNvSpPr>
                <a:spLocks/>
              </p:cNvSpPr>
              <p:nvPr/>
            </p:nvSpPr>
            <p:spPr bwMode="auto">
              <a:xfrm>
                <a:off x="2689" y="4347"/>
                <a:ext cx="34" cy="83"/>
              </a:xfrm>
              <a:custGeom>
                <a:avLst/>
                <a:gdLst>
                  <a:gd name="T0" fmla="*/ 135 w 373"/>
                  <a:gd name="T1" fmla="*/ 0 h 915"/>
                  <a:gd name="T2" fmla="*/ 237 w 373"/>
                  <a:gd name="T3" fmla="*/ 0 h 915"/>
                  <a:gd name="T4" fmla="*/ 258 w 373"/>
                  <a:gd name="T5" fmla="*/ 2 h 915"/>
                  <a:gd name="T6" fmla="*/ 278 w 373"/>
                  <a:gd name="T7" fmla="*/ 9 h 915"/>
                  <a:gd name="T8" fmla="*/ 295 w 373"/>
                  <a:gd name="T9" fmla="*/ 21 h 915"/>
                  <a:gd name="T10" fmla="*/ 310 w 373"/>
                  <a:gd name="T11" fmla="*/ 36 h 915"/>
                  <a:gd name="T12" fmla="*/ 321 w 373"/>
                  <a:gd name="T13" fmla="*/ 53 h 915"/>
                  <a:gd name="T14" fmla="*/ 328 w 373"/>
                  <a:gd name="T15" fmla="*/ 74 h 915"/>
                  <a:gd name="T16" fmla="*/ 366 w 373"/>
                  <a:gd name="T17" fmla="*/ 234 h 915"/>
                  <a:gd name="T18" fmla="*/ 368 w 373"/>
                  <a:gd name="T19" fmla="*/ 257 h 915"/>
                  <a:gd name="T20" fmla="*/ 365 w 373"/>
                  <a:gd name="T21" fmla="*/ 281 h 915"/>
                  <a:gd name="T22" fmla="*/ 357 w 373"/>
                  <a:gd name="T23" fmla="*/ 301 h 915"/>
                  <a:gd name="T24" fmla="*/ 345 w 373"/>
                  <a:gd name="T25" fmla="*/ 319 h 915"/>
                  <a:gd name="T26" fmla="*/ 329 w 373"/>
                  <a:gd name="T27" fmla="*/ 334 h 915"/>
                  <a:gd name="T28" fmla="*/ 309 w 373"/>
                  <a:gd name="T29" fmla="*/ 345 h 915"/>
                  <a:gd name="T30" fmla="*/ 287 w 373"/>
                  <a:gd name="T31" fmla="*/ 351 h 915"/>
                  <a:gd name="T32" fmla="*/ 373 w 373"/>
                  <a:gd name="T33" fmla="*/ 438 h 915"/>
                  <a:gd name="T34" fmla="*/ 187 w 373"/>
                  <a:gd name="T35" fmla="*/ 915 h 915"/>
                  <a:gd name="T36" fmla="*/ 0 w 373"/>
                  <a:gd name="T37" fmla="*/ 438 h 915"/>
                  <a:gd name="T38" fmla="*/ 85 w 373"/>
                  <a:gd name="T39" fmla="*/ 351 h 915"/>
                  <a:gd name="T40" fmla="*/ 63 w 373"/>
                  <a:gd name="T41" fmla="*/ 345 h 915"/>
                  <a:gd name="T42" fmla="*/ 44 w 373"/>
                  <a:gd name="T43" fmla="*/ 334 h 915"/>
                  <a:gd name="T44" fmla="*/ 27 w 373"/>
                  <a:gd name="T45" fmla="*/ 319 h 915"/>
                  <a:gd name="T46" fmla="*/ 15 w 373"/>
                  <a:gd name="T47" fmla="*/ 301 h 915"/>
                  <a:gd name="T48" fmla="*/ 7 w 373"/>
                  <a:gd name="T49" fmla="*/ 281 h 915"/>
                  <a:gd name="T50" fmla="*/ 4 w 373"/>
                  <a:gd name="T51" fmla="*/ 257 h 915"/>
                  <a:gd name="T52" fmla="*/ 6 w 373"/>
                  <a:gd name="T53" fmla="*/ 234 h 915"/>
                  <a:gd name="T54" fmla="*/ 44 w 373"/>
                  <a:gd name="T55" fmla="*/ 74 h 915"/>
                  <a:gd name="T56" fmla="*/ 52 w 373"/>
                  <a:gd name="T57" fmla="*/ 53 h 915"/>
                  <a:gd name="T58" fmla="*/ 63 w 373"/>
                  <a:gd name="T59" fmla="*/ 36 h 915"/>
                  <a:gd name="T60" fmla="*/ 77 w 373"/>
                  <a:gd name="T61" fmla="*/ 21 h 915"/>
                  <a:gd name="T62" fmla="*/ 95 w 373"/>
                  <a:gd name="T63" fmla="*/ 9 h 915"/>
                  <a:gd name="T64" fmla="*/ 114 w 373"/>
                  <a:gd name="T65" fmla="*/ 2 h 915"/>
                  <a:gd name="T66" fmla="*/ 135 w 373"/>
                  <a:gd name="T67" fmla="*/ 0 h 9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73" h="915">
                    <a:moveTo>
                      <a:pt x="135" y="0"/>
                    </a:moveTo>
                    <a:lnTo>
                      <a:pt x="237" y="0"/>
                    </a:lnTo>
                    <a:lnTo>
                      <a:pt x="258" y="2"/>
                    </a:lnTo>
                    <a:lnTo>
                      <a:pt x="278" y="9"/>
                    </a:lnTo>
                    <a:lnTo>
                      <a:pt x="295" y="21"/>
                    </a:lnTo>
                    <a:lnTo>
                      <a:pt x="310" y="36"/>
                    </a:lnTo>
                    <a:lnTo>
                      <a:pt x="321" y="53"/>
                    </a:lnTo>
                    <a:lnTo>
                      <a:pt x="328" y="74"/>
                    </a:lnTo>
                    <a:lnTo>
                      <a:pt x="366" y="234"/>
                    </a:lnTo>
                    <a:lnTo>
                      <a:pt x="368" y="257"/>
                    </a:lnTo>
                    <a:lnTo>
                      <a:pt x="365" y="281"/>
                    </a:lnTo>
                    <a:lnTo>
                      <a:pt x="357" y="301"/>
                    </a:lnTo>
                    <a:lnTo>
                      <a:pt x="345" y="319"/>
                    </a:lnTo>
                    <a:lnTo>
                      <a:pt x="329" y="334"/>
                    </a:lnTo>
                    <a:lnTo>
                      <a:pt x="309" y="345"/>
                    </a:lnTo>
                    <a:lnTo>
                      <a:pt x="287" y="351"/>
                    </a:lnTo>
                    <a:lnTo>
                      <a:pt x="373" y="438"/>
                    </a:lnTo>
                    <a:lnTo>
                      <a:pt x="187" y="915"/>
                    </a:lnTo>
                    <a:lnTo>
                      <a:pt x="0" y="438"/>
                    </a:lnTo>
                    <a:lnTo>
                      <a:pt x="85" y="351"/>
                    </a:lnTo>
                    <a:lnTo>
                      <a:pt x="63" y="345"/>
                    </a:lnTo>
                    <a:lnTo>
                      <a:pt x="44" y="334"/>
                    </a:lnTo>
                    <a:lnTo>
                      <a:pt x="27" y="319"/>
                    </a:lnTo>
                    <a:lnTo>
                      <a:pt x="15" y="301"/>
                    </a:lnTo>
                    <a:lnTo>
                      <a:pt x="7" y="281"/>
                    </a:lnTo>
                    <a:lnTo>
                      <a:pt x="4" y="257"/>
                    </a:lnTo>
                    <a:lnTo>
                      <a:pt x="6" y="234"/>
                    </a:lnTo>
                    <a:lnTo>
                      <a:pt x="44" y="74"/>
                    </a:lnTo>
                    <a:lnTo>
                      <a:pt x="52" y="53"/>
                    </a:lnTo>
                    <a:lnTo>
                      <a:pt x="63" y="36"/>
                    </a:lnTo>
                    <a:lnTo>
                      <a:pt x="77" y="21"/>
                    </a:lnTo>
                    <a:lnTo>
                      <a:pt x="95" y="9"/>
                    </a:lnTo>
                    <a:lnTo>
                      <a:pt x="114" y="2"/>
                    </a:lnTo>
                    <a:lnTo>
                      <a:pt x="13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71" name="Group 16"/>
            <p:cNvGrpSpPr>
              <a:grpSpLocks noChangeAspect="1"/>
            </p:cNvGrpSpPr>
            <p:nvPr/>
          </p:nvGrpSpPr>
          <p:grpSpPr bwMode="auto">
            <a:xfrm>
              <a:off x="596845" y="5823027"/>
              <a:ext cx="162480" cy="186754"/>
              <a:chOff x="1039" y="1681"/>
              <a:chExt cx="1071" cy="1231"/>
            </a:xfrm>
            <a:solidFill>
              <a:schemeClr val="bg1">
                <a:lumMod val="85000"/>
              </a:schemeClr>
            </a:solidFill>
          </p:grpSpPr>
          <p:sp>
            <p:nvSpPr>
              <p:cNvPr id="75" name="Freeform 17"/>
              <p:cNvSpPr>
                <a:spLocks noEditPoints="1"/>
              </p:cNvSpPr>
              <p:nvPr/>
            </p:nvSpPr>
            <p:spPr bwMode="auto">
              <a:xfrm>
                <a:off x="1039" y="1681"/>
                <a:ext cx="1071" cy="1099"/>
              </a:xfrm>
              <a:custGeom>
                <a:avLst/>
                <a:gdLst>
                  <a:gd name="T0" fmla="*/ 3169 w 3212"/>
                  <a:gd name="T1" fmla="*/ 566 h 3298"/>
                  <a:gd name="T2" fmla="*/ 3035 w 3212"/>
                  <a:gd name="T3" fmla="*/ 475 h 3298"/>
                  <a:gd name="T4" fmla="*/ 2711 w 3212"/>
                  <a:gd name="T5" fmla="*/ 199 h 3298"/>
                  <a:gd name="T6" fmla="*/ 2384 w 3212"/>
                  <a:gd name="T7" fmla="*/ 19 h 3298"/>
                  <a:gd name="T8" fmla="*/ 2347 w 3212"/>
                  <a:gd name="T9" fmla="*/ 4 h 3298"/>
                  <a:gd name="T10" fmla="*/ 2278 w 3212"/>
                  <a:gd name="T11" fmla="*/ 47 h 3298"/>
                  <a:gd name="T12" fmla="*/ 2171 w 3212"/>
                  <a:gd name="T13" fmla="*/ 190 h 3298"/>
                  <a:gd name="T14" fmla="*/ 1698 w 3212"/>
                  <a:gd name="T15" fmla="*/ 610 h 3298"/>
                  <a:gd name="T16" fmla="*/ 716 w 3212"/>
                  <a:gd name="T17" fmla="*/ 1337 h 3298"/>
                  <a:gd name="T18" fmla="*/ 296 w 3212"/>
                  <a:gd name="T19" fmla="*/ 1713 h 3298"/>
                  <a:gd name="T20" fmla="*/ 59 w 3212"/>
                  <a:gd name="T21" fmla="*/ 2061 h 3298"/>
                  <a:gd name="T22" fmla="*/ 0 w 3212"/>
                  <a:gd name="T23" fmla="*/ 2479 h 3298"/>
                  <a:gd name="T24" fmla="*/ 29 w 3212"/>
                  <a:gd name="T25" fmla="*/ 2758 h 3298"/>
                  <a:gd name="T26" fmla="*/ 183 w 3212"/>
                  <a:gd name="T27" fmla="*/ 2915 h 3298"/>
                  <a:gd name="T28" fmla="*/ 615 w 3212"/>
                  <a:gd name="T29" fmla="*/ 3255 h 3298"/>
                  <a:gd name="T30" fmla="*/ 886 w 3212"/>
                  <a:gd name="T31" fmla="*/ 3291 h 3298"/>
                  <a:gd name="T32" fmla="*/ 1138 w 3212"/>
                  <a:gd name="T33" fmla="*/ 3171 h 3298"/>
                  <a:gd name="T34" fmla="*/ 1808 w 3212"/>
                  <a:gd name="T35" fmla="*/ 2600 h 3298"/>
                  <a:gd name="T36" fmla="*/ 2812 w 3212"/>
                  <a:gd name="T37" fmla="*/ 1724 h 3298"/>
                  <a:gd name="T38" fmla="*/ 3103 w 3212"/>
                  <a:gd name="T39" fmla="*/ 1438 h 3298"/>
                  <a:gd name="T40" fmla="*/ 3146 w 3212"/>
                  <a:gd name="T41" fmla="*/ 1401 h 3298"/>
                  <a:gd name="T42" fmla="*/ 3193 w 3212"/>
                  <a:gd name="T43" fmla="*/ 1183 h 3298"/>
                  <a:gd name="T44" fmla="*/ 3208 w 3212"/>
                  <a:gd name="T45" fmla="*/ 620 h 3298"/>
                  <a:gd name="T46" fmla="*/ 1001 w 3212"/>
                  <a:gd name="T47" fmla="*/ 3114 h 3298"/>
                  <a:gd name="T48" fmla="*/ 881 w 3212"/>
                  <a:gd name="T49" fmla="*/ 3066 h 3298"/>
                  <a:gd name="T50" fmla="*/ 844 w 3212"/>
                  <a:gd name="T51" fmla="*/ 2610 h 3298"/>
                  <a:gd name="T52" fmla="*/ 840 w 3212"/>
                  <a:gd name="T53" fmla="*/ 2398 h 3298"/>
                  <a:gd name="T54" fmla="*/ 401 w 3212"/>
                  <a:gd name="T55" fmla="*/ 2082 h 3298"/>
                  <a:gd name="T56" fmla="*/ 241 w 3212"/>
                  <a:gd name="T57" fmla="*/ 1969 h 3298"/>
                  <a:gd name="T58" fmla="*/ 752 w 3212"/>
                  <a:gd name="T59" fmla="*/ 2141 h 3298"/>
                  <a:gd name="T60" fmla="*/ 1034 w 3212"/>
                  <a:gd name="T61" fmla="*/ 2354 h 3298"/>
                  <a:gd name="T62" fmla="*/ 1418 w 3212"/>
                  <a:gd name="T63" fmla="*/ 2074 h 3298"/>
                  <a:gd name="T64" fmla="*/ 1624 w 3212"/>
                  <a:gd name="T65" fmla="*/ 1847 h 3298"/>
                  <a:gd name="T66" fmla="*/ 1420 w 3212"/>
                  <a:gd name="T67" fmla="*/ 1596 h 3298"/>
                  <a:gd name="T68" fmla="*/ 1082 w 3212"/>
                  <a:gd name="T69" fmla="*/ 1248 h 3298"/>
                  <a:gd name="T70" fmla="*/ 1614 w 3212"/>
                  <a:gd name="T71" fmla="*/ 825 h 3298"/>
                  <a:gd name="T72" fmla="*/ 2194 w 3212"/>
                  <a:gd name="T73" fmla="*/ 338 h 3298"/>
                  <a:gd name="T74" fmla="*/ 2374 w 3212"/>
                  <a:gd name="T75" fmla="*/ 118 h 3298"/>
                  <a:gd name="T76" fmla="*/ 2661 w 3212"/>
                  <a:gd name="T77" fmla="*/ 304 h 3298"/>
                  <a:gd name="T78" fmla="*/ 2993 w 3212"/>
                  <a:gd name="T79" fmla="*/ 603 h 3298"/>
                  <a:gd name="T80" fmla="*/ 2474 w 3212"/>
                  <a:gd name="T81" fmla="*/ 1257 h 3298"/>
                  <a:gd name="T82" fmla="*/ 1732 w 3212"/>
                  <a:gd name="T83" fmla="*/ 1951 h 3298"/>
                  <a:gd name="T84" fmla="*/ 1047 w 3212"/>
                  <a:gd name="T85" fmla="*/ 2462 h 3298"/>
                  <a:gd name="T86" fmla="*/ 1012 w 3212"/>
                  <a:gd name="T87" fmla="*/ 2472 h 3298"/>
                  <a:gd name="T88" fmla="*/ 3078 w 3212"/>
                  <a:gd name="T89" fmla="*/ 1147 h 3298"/>
                  <a:gd name="T90" fmla="*/ 3067 w 3212"/>
                  <a:gd name="T91" fmla="*/ 1301 h 3298"/>
                  <a:gd name="T92" fmla="*/ 3051 w 3212"/>
                  <a:gd name="T93" fmla="*/ 1343 h 3298"/>
                  <a:gd name="T94" fmla="*/ 3018 w 3212"/>
                  <a:gd name="T95" fmla="*/ 1366 h 3298"/>
                  <a:gd name="T96" fmla="*/ 2890 w 3212"/>
                  <a:gd name="T97" fmla="*/ 1493 h 3298"/>
                  <a:gd name="T98" fmla="*/ 1823 w 3212"/>
                  <a:gd name="T99" fmla="*/ 2434 h 3298"/>
                  <a:gd name="T100" fmla="*/ 1765 w 3212"/>
                  <a:gd name="T101" fmla="*/ 2231 h 3298"/>
                  <a:gd name="T102" fmla="*/ 1749 w 3212"/>
                  <a:gd name="T103" fmla="*/ 2105 h 3298"/>
                  <a:gd name="T104" fmla="*/ 2236 w 3212"/>
                  <a:gd name="T105" fmla="*/ 1651 h 3298"/>
                  <a:gd name="T106" fmla="*/ 3095 w 3212"/>
                  <a:gd name="T107" fmla="*/ 770 h 3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212" h="3298">
                    <a:moveTo>
                      <a:pt x="3208" y="620"/>
                    </a:moveTo>
                    <a:lnTo>
                      <a:pt x="3206" y="606"/>
                    </a:lnTo>
                    <a:lnTo>
                      <a:pt x="3192" y="581"/>
                    </a:lnTo>
                    <a:lnTo>
                      <a:pt x="3169" y="566"/>
                    </a:lnTo>
                    <a:lnTo>
                      <a:pt x="3143" y="561"/>
                    </a:lnTo>
                    <a:lnTo>
                      <a:pt x="3130" y="564"/>
                    </a:lnTo>
                    <a:lnTo>
                      <a:pt x="3101" y="533"/>
                    </a:lnTo>
                    <a:lnTo>
                      <a:pt x="3035" y="475"/>
                    </a:lnTo>
                    <a:lnTo>
                      <a:pt x="3003" y="448"/>
                    </a:lnTo>
                    <a:lnTo>
                      <a:pt x="2931" y="383"/>
                    </a:lnTo>
                    <a:lnTo>
                      <a:pt x="2786" y="258"/>
                    </a:lnTo>
                    <a:lnTo>
                      <a:pt x="2711" y="199"/>
                    </a:lnTo>
                    <a:lnTo>
                      <a:pt x="2651" y="148"/>
                    </a:lnTo>
                    <a:lnTo>
                      <a:pt x="2507" y="53"/>
                    </a:lnTo>
                    <a:lnTo>
                      <a:pt x="2432" y="24"/>
                    </a:lnTo>
                    <a:lnTo>
                      <a:pt x="2384" y="19"/>
                    </a:lnTo>
                    <a:lnTo>
                      <a:pt x="2363" y="20"/>
                    </a:lnTo>
                    <a:lnTo>
                      <a:pt x="2361" y="17"/>
                    </a:lnTo>
                    <a:lnTo>
                      <a:pt x="2358" y="14"/>
                    </a:lnTo>
                    <a:lnTo>
                      <a:pt x="2347" y="4"/>
                    </a:lnTo>
                    <a:lnTo>
                      <a:pt x="2320" y="0"/>
                    </a:lnTo>
                    <a:lnTo>
                      <a:pt x="2294" y="10"/>
                    </a:lnTo>
                    <a:lnTo>
                      <a:pt x="2278" y="32"/>
                    </a:lnTo>
                    <a:lnTo>
                      <a:pt x="2278" y="47"/>
                    </a:lnTo>
                    <a:lnTo>
                      <a:pt x="2276" y="62"/>
                    </a:lnTo>
                    <a:lnTo>
                      <a:pt x="2253" y="102"/>
                    </a:lnTo>
                    <a:lnTo>
                      <a:pt x="2199" y="163"/>
                    </a:lnTo>
                    <a:lnTo>
                      <a:pt x="2171" y="190"/>
                    </a:lnTo>
                    <a:lnTo>
                      <a:pt x="2102" y="260"/>
                    </a:lnTo>
                    <a:lnTo>
                      <a:pt x="1952" y="394"/>
                    </a:lnTo>
                    <a:lnTo>
                      <a:pt x="1878" y="459"/>
                    </a:lnTo>
                    <a:lnTo>
                      <a:pt x="1698" y="610"/>
                    </a:lnTo>
                    <a:lnTo>
                      <a:pt x="1326" y="897"/>
                    </a:lnTo>
                    <a:lnTo>
                      <a:pt x="1138" y="1036"/>
                    </a:lnTo>
                    <a:lnTo>
                      <a:pt x="969" y="1157"/>
                    </a:lnTo>
                    <a:lnTo>
                      <a:pt x="716" y="1337"/>
                    </a:lnTo>
                    <a:lnTo>
                      <a:pt x="553" y="1467"/>
                    </a:lnTo>
                    <a:lnTo>
                      <a:pt x="475" y="1536"/>
                    </a:lnTo>
                    <a:lnTo>
                      <a:pt x="415" y="1592"/>
                    </a:lnTo>
                    <a:lnTo>
                      <a:pt x="296" y="1713"/>
                    </a:lnTo>
                    <a:lnTo>
                      <a:pt x="186" y="1845"/>
                    </a:lnTo>
                    <a:lnTo>
                      <a:pt x="117" y="1951"/>
                    </a:lnTo>
                    <a:lnTo>
                      <a:pt x="77" y="2024"/>
                    </a:lnTo>
                    <a:lnTo>
                      <a:pt x="59" y="2061"/>
                    </a:lnTo>
                    <a:lnTo>
                      <a:pt x="44" y="2100"/>
                    </a:lnTo>
                    <a:lnTo>
                      <a:pt x="21" y="2181"/>
                    </a:lnTo>
                    <a:lnTo>
                      <a:pt x="2" y="2306"/>
                    </a:lnTo>
                    <a:lnTo>
                      <a:pt x="0" y="2479"/>
                    </a:lnTo>
                    <a:lnTo>
                      <a:pt x="12" y="2650"/>
                    </a:lnTo>
                    <a:lnTo>
                      <a:pt x="18" y="2732"/>
                    </a:lnTo>
                    <a:lnTo>
                      <a:pt x="19" y="2742"/>
                    </a:lnTo>
                    <a:lnTo>
                      <a:pt x="29" y="2758"/>
                    </a:lnTo>
                    <a:lnTo>
                      <a:pt x="49" y="2771"/>
                    </a:lnTo>
                    <a:lnTo>
                      <a:pt x="67" y="2770"/>
                    </a:lnTo>
                    <a:lnTo>
                      <a:pt x="101" y="2817"/>
                    </a:lnTo>
                    <a:lnTo>
                      <a:pt x="183" y="2915"/>
                    </a:lnTo>
                    <a:lnTo>
                      <a:pt x="278" y="3016"/>
                    </a:lnTo>
                    <a:lnTo>
                      <a:pt x="383" y="3109"/>
                    </a:lnTo>
                    <a:lnTo>
                      <a:pt x="497" y="3193"/>
                    </a:lnTo>
                    <a:lnTo>
                      <a:pt x="615" y="3255"/>
                    </a:lnTo>
                    <a:lnTo>
                      <a:pt x="704" y="3285"/>
                    </a:lnTo>
                    <a:lnTo>
                      <a:pt x="765" y="3297"/>
                    </a:lnTo>
                    <a:lnTo>
                      <a:pt x="825" y="3298"/>
                    </a:lnTo>
                    <a:lnTo>
                      <a:pt x="886" y="3291"/>
                    </a:lnTo>
                    <a:lnTo>
                      <a:pt x="916" y="3282"/>
                    </a:lnTo>
                    <a:lnTo>
                      <a:pt x="955" y="3271"/>
                    </a:lnTo>
                    <a:lnTo>
                      <a:pt x="1030" y="3236"/>
                    </a:lnTo>
                    <a:lnTo>
                      <a:pt x="1138" y="3171"/>
                    </a:lnTo>
                    <a:lnTo>
                      <a:pt x="1342" y="3009"/>
                    </a:lnTo>
                    <a:lnTo>
                      <a:pt x="1463" y="2899"/>
                    </a:lnTo>
                    <a:lnTo>
                      <a:pt x="1634" y="2748"/>
                    </a:lnTo>
                    <a:lnTo>
                      <a:pt x="1808" y="2600"/>
                    </a:lnTo>
                    <a:lnTo>
                      <a:pt x="2017" y="2424"/>
                    </a:lnTo>
                    <a:lnTo>
                      <a:pt x="2429" y="2066"/>
                    </a:lnTo>
                    <a:lnTo>
                      <a:pt x="2633" y="1884"/>
                    </a:lnTo>
                    <a:lnTo>
                      <a:pt x="2812" y="1724"/>
                    </a:lnTo>
                    <a:lnTo>
                      <a:pt x="2987" y="1560"/>
                    </a:lnTo>
                    <a:lnTo>
                      <a:pt x="3021" y="1530"/>
                    </a:lnTo>
                    <a:lnTo>
                      <a:pt x="3075" y="1478"/>
                    </a:lnTo>
                    <a:lnTo>
                      <a:pt x="3103" y="1438"/>
                    </a:lnTo>
                    <a:lnTo>
                      <a:pt x="3111" y="1416"/>
                    </a:lnTo>
                    <a:lnTo>
                      <a:pt x="3124" y="1415"/>
                    </a:lnTo>
                    <a:lnTo>
                      <a:pt x="3134" y="1409"/>
                    </a:lnTo>
                    <a:lnTo>
                      <a:pt x="3146" y="1401"/>
                    </a:lnTo>
                    <a:lnTo>
                      <a:pt x="3163" y="1378"/>
                    </a:lnTo>
                    <a:lnTo>
                      <a:pt x="3180" y="1337"/>
                    </a:lnTo>
                    <a:lnTo>
                      <a:pt x="3192" y="1241"/>
                    </a:lnTo>
                    <a:lnTo>
                      <a:pt x="3193" y="1183"/>
                    </a:lnTo>
                    <a:lnTo>
                      <a:pt x="3202" y="1042"/>
                    </a:lnTo>
                    <a:lnTo>
                      <a:pt x="3212" y="832"/>
                    </a:lnTo>
                    <a:lnTo>
                      <a:pt x="3212" y="691"/>
                    </a:lnTo>
                    <a:lnTo>
                      <a:pt x="3208" y="620"/>
                    </a:lnTo>
                    <a:close/>
                    <a:moveTo>
                      <a:pt x="1004" y="2495"/>
                    </a:moveTo>
                    <a:lnTo>
                      <a:pt x="998" y="2649"/>
                    </a:lnTo>
                    <a:lnTo>
                      <a:pt x="999" y="2958"/>
                    </a:lnTo>
                    <a:lnTo>
                      <a:pt x="1001" y="3114"/>
                    </a:lnTo>
                    <a:lnTo>
                      <a:pt x="942" y="3145"/>
                    </a:lnTo>
                    <a:lnTo>
                      <a:pt x="880" y="3170"/>
                    </a:lnTo>
                    <a:lnTo>
                      <a:pt x="884" y="3137"/>
                    </a:lnTo>
                    <a:lnTo>
                      <a:pt x="881" y="3066"/>
                    </a:lnTo>
                    <a:lnTo>
                      <a:pt x="868" y="2961"/>
                    </a:lnTo>
                    <a:lnTo>
                      <a:pt x="860" y="2895"/>
                    </a:lnTo>
                    <a:lnTo>
                      <a:pt x="850" y="2780"/>
                    </a:lnTo>
                    <a:lnTo>
                      <a:pt x="844" y="2610"/>
                    </a:lnTo>
                    <a:lnTo>
                      <a:pt x="850" y="2495"/>
                    </a:lnTo>
                    <a:lnTo>
                      <a:pt x="857" y="2439"/>
                    </a:lnTo>
                    <a:lnTo>
                      <a:pt x="856" y="2424"/>
                    </a:lnTo>
                    <a:lnTo>
                      <a:pt x="840" y="2398"/>
                    </a:lnTo>
                    <a:lnTo>
                      <a:pt x="828" y="2390"/>
                    </a:lnTo>
                    <a:lnTo>
                      <a:pt x="717" y="2318"/>
                    </a:lnTo>
                    <a:lnTo>
                      <a:pt x="506" y="2162"/>
                    </a:lnTo>
                    <a:lnTo>
                      <a:pt x="401" y="2082"/>
                    </a:lnTo>
                    <a:lnTo>
                      <a:pt x="382" y="2064"/>
                    </a:lnTo>
                    <a:lnTo>
                      <a:pt x="314" y="2010"/>
                    </a:lnTo>
                    <a:lnTo>
                      <a:pt x="264" y="1978"/>
                    </a:lnTo>
                    <a:lnTo>
                      <a:pt x="241" y="1969"/>
                    </a:lnTo>
                    <a:lnTo>
                      <a:pt x="294" y="1899"/>
                    </a:lnTo>
                    <a:lnTo>
                      <a:pt x="350" y="1830"/>
                    </a:lnTo>
                    <a:lnTo>
                      <a:pt x="510" y="1955"/>
                    </a:lnTo>
                    <a:lnTo>
                      <a:pt x="752" y="2141"/>
                    </a:lnTo>
                    <a:lnTo>
                      <a:pt x="909" y="2270"/>
                    </a:lnTo>
                    <a:lnTo>
                      <a:pt x="985" y="2338"/>
                    </a:lnTo>
                    <a:lnTo>
                      <a:pt x="999" y="2349"/>
                    </a:lnTo>
                    <a:lnTo>
                      <a:pt x="1034" y="2354"/>
                    </a:lnTo>
                    <a:lnTo>
                      <a:pt x="1053" y="2346"/>
                    </a:lnTo>
                    <a:lnTo>
                      <a:pt x="1132" y="2302"/>
                    </a:lnTo>
                    <a:lnTo>
                      <a:pt x="1280" y="2195"/>
                    </a:lnTo>
                    <a:lnTo>
                      <a:pt x="1418" y="2074"/>
                    </a:lnTo>
                    <a:lnTo>
                      <a:pt x="1548" y="1943"/>
                    </a:lnTo>
                    <a:lnTo>
                      <a:pt x="1610" y="1877"/>
                    </a:lnTo>
                    <a:lnTo>
                      <a:pt x="1617" y="1868"/>
                    </a:lnTo>
                    <a:lnTo>
                      <a:pt x="1624" y="1847"/>
                    </a:lnTo>
                    <a:lnTo>
                      <a:pt x="1626" y="1827"/>
                    </a:lnTo>
                    <a:lnTo>
                      <a:pt x="1617" y="1807"/>
                    </a:lnTo>
                    <a:lnTo>
                      <a:pt x="1610" y="1796"/>
                    </a:lnTo>
                    <a:lnTo>
                      <a:pt x="1420" y="1596"/>
                    </a:lnTo>
                    <a:lnTo>
                      <a:pt x="1231" y="1395"/>
                    </a:lnTo>
                    <a:lnTo>
                      <a:pt x="1201" y="1360"/>
                    </a:lnTo>
                    <a:lnTo>
                      <a:pt x="1132" y="1288"/>
                    </a:lnTo>
                    <a:lnTo>
                      <a:pt x="1082" y="1248"/>
                    </a:lnTo>
                    <a:lnTo>
                      <a:pt x="1056" y="1235"/>
                    </a:lnTo>
                    <a:lnTo>
                      <a:pt x="1244" y="1103"/>
                    </a:lnTo>
                    <a:lnTo>
                      <a:pt x="1430" y="964"/>
                    </a:lnTo>
                    <a:lnTo>
                      <a:pt x="1614" y="825"/>
                    </a:lnTo>
                    <a:lnTo>
                      <a:pt x="1885" y="607"/>
                    </a:lnTo>
                    <a:lnTo>
                      <a:pt x="2060" y="458"/>
                    </a:lnTo>
                    <a:lnTo>
                      <a:pt x="2145" y="380"/>
                    </a:lnTo>
                    <a:lnTo>
                      <a:pt x="2194" y="338"/>
                    </a:lnTo>
                    <a:lnTo>
                      <a:pt x="2299" y="235"/>
                    </a:lnTo>
                    <a:lnTo>
                      <a:pt x="2344" y="177"/>
                    </a:lnTo>
                    <a:lnTo>
                      <a:pt x="2367" y="138"/>
                    </a:lnTo>
                    <a:lnTo>
                      <a:pt x="2374" y="118"/>
                    </a:lnTo>
                    <a:lnTo>
                      <a:pt x="2422" y="140"/>
                    </a:lnTo>
                    <a:lnTo>
                      <a:pt x="2466" y="163"/>
                    </a:lnTo>
                    <a:lnTo>
                      <a:pt x="2534" y="206"/>
                    </a:lnTo>
                    <a:lnTo>
                      <a:pt x="2661" y="304"/>
                    </a:lnTo>
                    <a:lnTo>
                      <a:pt x="2721" y="354"/>
                    </a:lnTo>
                    <a:lnTo>
                      <a:pt x="2833" y="453"/>
                    </a:lnTo>
                    <a:lnTo>
                      <a:pt x="2944" y="554"/>
                    </a:lnTo>
                    <a:lnTo>
                      <a:pt x="2993" y="603"/>
                    </a:lnTo>
                    <a:lnTo>
                      <a:pt x="3048" y="646"/>
                    </a:lnTo>
                    <a:lnTo>
                      <a:pt x="2937" y="771"/>
                    </a:lnTo>
                    <a:lnTo>
                      <a:pt x="2708" y="1016"/>
                    </a:lnTo>
                    <a:lnTo>
                      <a:pt x="2474" y="1257"/>
                    </a:lnTo>
                    <a:lnTo>
                      <a:pt x="2233" y="1490"/>
                    </a:lnTo>
                    <a:lnTo>
                      <a:pt x="2112" y="1605"/>
                    </a:lnTo>
                    <a:lnTo>
                      <a:pt x="1987" y="1720"/>
                    </a:lnTo>
                    <a:lnTo>
                      <a:pt x="1732" y="1951"/>
                    </a:lnTo>
                    <a:lnTo>
                      <a:pt x="1467" y="2169"/>
                    </a:lnTo>
                    <a:lnTo>
                      <a:pt x="1261" y="2322"/>
                    </a:lnTo>
                    <a:lnTo>
                      <a:pt x="1120" y="2417"/>
                    </a:lnTo>
                    <a:lnTo>
                      <a:pt x="1047" y="2462"/>
                    </a:lnTo>
                    <a:lnTo>
                      <a:pt x="1047" y="2462"/>
                    </a:lnTo>
                    <a:lnTo>
                      <a:pt x="1047" y="2463"/>
                    </a:lnTo>
                    <a:lnTo>
                      <a:pt x="1033" y="2460"/>
                    </a:lnTo>
                    <a:lnTo>
                      <a:pt x="1012" y="2472"/>
                    </a:lnTo>
                    <a:lnTo>
                      <a:pt x="1005" y="2485"/>
                    </a:lnTo>
                    <a:lnTo>
                      <a:pt x="1004" y="2495"/>
                    </a:lnTo>
                    <a:close/>
                    <a:moveTo>
                      <a:pt x="3082" y="1081"/>
                    </a:moveTo>
                    <a:lnTo>
                      <a:pt x="3078" y="1147"/>
                    </a:lnTo>
                    <a:lnTo>
                      <a:pt x="3074" y="1213"/>
                    </a:lnTo>
                    <a:lnTo>
                      <a:pt x="3072" y="1247"/>
                    </a:lnTo>
                    <a:lnTo>
                      <a:pt x="3069" y="1280"/>
                    </a:lnTo>
                    <a:lnTo>
                      <a:pt x="3067" y="1301"/>
                    </a:lnTo>
                    <a:lnTo>
                      <a:pt x="3065" y="1316"/>
                    </a:lnTo>
                    <a:lnTo>
                      <a:pt x="3059" y="1320"/>
                    </a:lnTo>
                    <a:lnTo>
                      <a:pt x="3052" y="1334"/>
                    </a:lnTo>
                    <a:lnTo>
                      <a:pt x="3051" y="1343"/>
                    </a:lnTo>
                    <a:lnTo>
                      <a:pt x="3038" y="1349"/>
                    </a:lnTo>
                    <a:lnTo>
                      <a:pt x="3018" y="1372"/>
                    </a:lnTo>
                    <a:lnTo>
                      <a:pt x="3016" y="1389"/>
                    </a:lnTo>
                    <a:lnTo>
                      <a:pt x="3018" y="1366"/>
                    </a:lnTo>
                    <a:lnTo>
                      <a:pt x="3010" y="1369"/>
                    </a:lnTo>
                    <a:lnTo>
                      <a:pt x="2990" y="1393"/>
                    </a:lnTo>
                    <a:lnTo>
                      <a:pt x="2941" y="1444"/>
                    </a:lnTo>
                    <a:lnTo>
                      <a:pt x="2890" y="1493"/>
                    </a:lnTo>
                    <a:lnTo>
                      <a:pt x="2734" y="1637"/>
                    </a:lnTo>
                    <a:lnTo>
                      <a:pt x="2574" y="1779"/>
                    </a:lnTo>
                    <a:lnTo>
                      <a:pt x="2201" y="2110"/>
                    </a:lnTo>
                    <a:lnTo>
                      <a:pt x="1823" y="2434"/>
                    </a:lnTo>
                    <a:lnTo>
                      <a:pt x="1804" y="2451"/>
                    </a:lnTo>
                    <a:lnTo>
                      <a:pt x="1785" y="2467"/>
                    </a:lnTo>
                    <a:lnTo>
                      <a:pt x="1778" y="2349"/>
                    </a:lnTo>
                    <a:lnTo>
                      <a:pt x="1765" y="2231"/>
                    </a:lnTo>
                    <a:lnTo>
                      <a:pt x="1764" y="2181"/>
                    </a:lnTo>
                    <a:lnTo>
                      <a:pt x="1765" y="2130"/>
                    </a:lnTo>
                    <a:lnTo>
                      <a:pt x="1764" y="2118"/>
                    </a:lnTo>
                    <a:lnTo>
                      <a:pt x="1749" y="2105"/>
                    </a:lnTo>
                    <a:lnTo>
                      <a:pt x="1739" y="2103"/>
                    </a:lnTo>
                    <a:lnTo>
                      <a:pt x="1927" y="1936"/>
                    </a:lnTo>
                    <a:lnTo>
                      <a:pt x="2106" y="1769"/>
                    </a:lnTo>
                    <a:lnTo>
                      <a:pt x="2236" y="1651"/>
                    </a:lnTo>
                    <a:lnTo>
                      <a:pt x="2489" y="1406"/>
                    </a:lnTo>
                    <a:lnTo>
                      <a:pt x="2737" y="1157"/>
                    </a:lnTo>
                    <a:lnTo>
                      <a:pt x="2977" y="901"/>
                    </a:lnTo>
                    <a:lnTo>
                      <a:pt x="3095" y="770"/>
                    </a:lnTo>
                    <a:lnTo>
                      <a:pt x="3093" y="926"/>
                    </a:lnTo>
                    <a:lnTo>
                      <a:pt x="3082" y="10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6" name="Freeform 18"/>
              <p:cNvSpPr>
                <a:spLocks/>
              </p:cNvSpPr>
              <p:nvPr/>
            </p:nvSpPr>
            <p:spPr bwMode="auto">
              <a:xfrm>
                <a:off x="1398" y="2746"/>
                <a:ext cx="212" cy="132"/>
              </a:xfrm>
              <a:custGeom>
                <a:avLst/>
                <a:gdLst>
                  <a:gd name="T0" fmla="*/ 544 w 635"/>
                  <a:gd name="T1" fmla="*/ 0 h 398"/>
                  <a:gd name="T2" fmla="*/ 504 w 635"/>
                  <a:gd name="T3" fmla="*/ 18 h 398"/>
                  <a:gd name="T4" fmla="*/ 496 w 635"/>
                  <a:gd name="T5" fmla="*/ 52 h 398"/>
                  <a:gd name="T6" fmla="*/ 530 w 635"/>
                  <a:gd name="T7" fmla="*/ 177 h 398"/>
                  <a:gd name="T8" fmla="*/ 515 w 635"/>
                  <a:gd name="T9" fmla="*/ 226 h 398"/>
                  <a:gd name="T10" fmla="*/ 478 w 635"/>
                  <a:gd name="T11" fmla="*/ 262 h 398"/>
                  <a:gd name="T12" fmla="*/ 403 w 635"/>
                  <a:gd name="T13" fmla="*/ 291 h 398"/>
                  <a:gd name="T14" fmla="*/ 352 w 635"/>
                  <a:gd name="T15" fmla="*/ 272 h 398"/>
                  <a:gd name="T16" fmla="*/ 332 w 635"/>
                  <a:gd name="T17" fmla="*/ 226 h 398"/>
                  <a:gd name="T18" fmla="*/ 331 w 635"/>
                  <a:gd name="T19" fmla="*/ 198 h 398"/>
                  <a:gd name="T20" fmla="*/ 303 w 635"/>
                  <a:gd name="T21" fmla="*/ 164 h 398"/>
                  <a:gd name="T22" fmla="*/ 246 w 635"/>
                  <a:gd name="T23" fmla="*/ 180 h 398"/>
                  <a:gd name="T24" fmla="*/ 236 w 635"/>
                  <a:gd name="T25" fmla="*/ 209 h 398"/>
                  <a:gd name="T26" fmla="*/ 220 w 635"/>
                  <a:gd name="T27" fmla="*/ 268 h 398"/>
                  <a:gd name="T28" fmla="*/ 160 w 635"/>
                  <a:gd name="T29" fmla="*/ 310 h 398"/>
                  <a:gd name="T30" fmla="*/ 122 w 635"/>
                  <a:gd name="T31" fmla="*/ 304 h 398"/>
                  <a:gd name="T32" fmla="*/ 83 w 635"/>
                  <a:gd name="T33" fmla="*/ 270 h 398"/>
                  <a:gd name="T34" fmla="*/ 83 w 635"/>
                  <a:gd name="T35" fmla="*/ 182 h 398"/>
                  <a:gd name="T36" fmla="*/ 90 w 635"/>
                  <a:gd name="T37" fmla="*/ 149 h 398"/>
                  <a:gd name="T38" fmla="*/ 62 w 635"/>
                  <a:gd name="T39" fmla="*/ 126 h 398"/>
                  <a:gd name="T40" fmla="*/ 34 w 635"/>
                  <a:gd name="T41" fmla="*/ 139 h 398"/>
                  <a:gd name="T42" fmla="*/ 7 w 635"/>
                  <a:gd name="T43" fmla="*/ 193 h 398"/>
                  <a:gd name="T44" fmla="*/ 3 w 635"/>
                  <a:gd name="T45" fmla="*/ 268 h 398"/>
                  <a:gd name="T46" fmla="*/ 31 w 635"/>
                  <a:gd name="T47" fmla="*/ 336 h 398"/>
                  <a:gd name="T48" fmla="*/ 93 w 635"/>
                  <a:gd name="T49" fmla="*/ 383 h 398"/>
                  <a:gd name="T50" fmla="*/ 139 w 635"/>
                  <a:gd name="T51" fmla="*/ 398 h 398"/>
                  <a:gd name="T52" fmla="*/ 229 w 635"/>
                  <a:gd name="T53" fmla="*/ 383 h 398"/>
                  <a:gd name="T54" fmla="*/ 279 w 635"/>
                  <a:gd name="T55" fmla="*/ 339 h 398"/>
                  <a:gd name="T56" fmla="*/ 350 w 635"/>
                  <a:gd name="T57" fmla="*/ 379 h 398"/>
                  <a:gd name="T58" fmla="*/ 470 w 635"/>
                  <a:gd name="T59" fmla="*/ 375 h 398"/>
                  <a:gd name="T60" fmla="*/ 527 w 635"/>
                  <a:gd name="T61" fmla="*/ 350 h 398"/>
                  <a:gd name="T62" fmla="*/ 600 w 635"/>
                  <a:gd name="T63" fmla="*/ 271 h 398"/>
                  <a:gd name="T64" fmla="*/ 635 w 635"/>
                  <a:gd name="T65" fmla="*/ 166 h 398"/>
                  <a:gd name="T66" fmla="*/ 614 w 635"/>
                  <a:gd name="T67" fmla="*/ 64 h 398"/>
                  <a:gd name="T68" fmla="*/ 555 w 635"/>
                  <a:gd name="T69" fmla="*/ 6 h 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635" h="398">
                    <a:moveTo>
                      <a:pt x="555" y="6"/>
                    </a:moveTo>
                    <a:lnTo>
                      <a:pt x="544" y="0"/>
                    </a:lnTo>
                    <a:lnTo>
                      <a:pt x="521" y="3"/>
                    </a:lnTo>
                    <a:lnTo>
                      <a:pt x="504" y="18"/>
                    </a:lnTo>
                    <a:lnTo>
                      <a:pt x="495" y="39"/>
                    </a:lnTo>
                    <a:lnTo>
                      <a:pt x="496" y="52"/>
                    </a:lnTo>
                    <a:lnTo>
                      <a:pt x="514" y="113"/>
                    </a:lnTo>
                    <a:lnTo>
                      <a:pt x="530" y="177"/>
                    </a:lnTo>
                    <a:lnTo>
                      <a:pt x="527" y="202"/>
                    </a:lnTo>
                    <a:lnTo>
                      <a:pt x="515" y="226"/>
                    </a:lnTo>
                    <a:lnTo>
                      <a:pt x="494" y="251"/>
                    </a:lnTo>
                    <a:lnTo>
                      <a:pt x="478" y="262"/>
                    </a:lnTo>
                    <a:lnTo>
                      <a:pt x="453" y="278"/>
                    </a:lnTo>
                    <a:lnTo>
                      <a:pt x="403" y="291"/>
                    </a:lnTo>
                    <a:lnTo>
                      <a:pt x="370" y="284"/>
                    </a:lnTo>
                    <a:lnTo>
                      <a:pt x="352" y="272"/>
                    </a:lnTo>
                    <a:lnTo>
                      <a:pt x="339" y="252"/>
                    </a:lnTo>
                    <a:lnTo>
                      <a:pt x="332" y="226"/>
                    </a:lnTo>
                    <a:lnTo>
                      <a:pt x="332" y="209"/>
                    </a:lnTo>
                    <a:lnTo>
                      <a:pt x="331" y="198"/>
                    </a:lnTo>
                    <a:lnTo>
                      <a:pt x="324" y="180"/>
                    </a:lnTo>
                    <a:lnTo>
                      <a:pt x="303" y="164"/>
                    </a:lnTo>
                    <a:lnTo>
                      <a:pt x="268" y="164"/>
                    </a:lnTo>
                    <a:lnTo>
                      <a:pt x="246" y="180"/>
                    </a:lnTo>
                    <a:lnTo>
                      <a:pt x="237" y="198"/>
                    </a:lnTo>
                    <a:lnTo>
                      <a:pt x="236" y="209"/>
                    </a:lnTo>
                    <a:lnTo>
                      <a:pt x="233" y="231"/>
                    </a:lnTo>
                    <a:lnTo>
                      <a:pt x="220" y="268"/>
                    </a:lnTo>
                    <a:lnTo>
                      <a:pt x="196" y="297"/>
                    </a:lnTo>
                    <a:lnTo>
                      <a:pt x="160" y="310"/>
                    </a:lnTo>
                    <a:lnTo>
                      <a:pt x="137" y="307"/>
                    </a:lnTo>
                    <a:lnTo>
                      <a:pt x="122" y="304"/>
                    </a:lnTo>
                    <a:lnTo>
                      <a:pt x="102" y="294"/>
                    </a:lnTo>
                    <a:lnTo>
                      <a:pt x="83" y="270"/>
                    </a:lnTo>
                    <a:lnTo>
                      <a:pt x="76" y="228"/>
                    </a:lnTo>
                    <a:lnTo>
                      <a:pt x="83" y="182"/>
                    </a:lnTo>
                    <a:lnTo>
                      <a:pt x="88" y="162"/>
                    </a:lnTo>
                    <a:lnTo>
                      <a:pt x="90" y="149"/>
                    </a:lnTo>
                    <a:lnTo>
                      <a:pt x="80" y="131"/>
                    </a:lnTo>
                    <a:lnTo>
                      <a:pt x="62" y="126"/>
                    </a:lnTo>
                    <a:lnTo>
                      <a:pt x="43" y="130"/>
                    </a:lnTo>
                    <a:lnTo>
                      <a:pt x="34" y="139"/>
                    </a:lnTo>
                    <a:lnTo>
                      <a:pt x="23" y="157"/>
                    </a:lnTo>
                    <a:lnTo>
                      <a:pt x="7" y="193"/>
                    </a:lnTo>
                    <a:lnTo>
                      <a:pt x="0" y="232"/>
                    </a:lnTo>
                    <a:lnTo>
                      <a:pt x="3" y="268"/>
                    </a:lnTo>
                    <a:lnTo>
                      <a:pt x="13" y="304"/>
                    </a:lnTo>
                    <a:lnTo>
                      <a:pt x="31" y="336"/>
                    </a:lnTo>
                    <a:lnTo>
                      <a:pt x="59" y="362"/>
                    </a:lnTo>
                    <a:lnTo>
                      <a:pt x="93" y="383"/>
                    </a:lnTo>
                    <a:lnTo>
                      <a:pt x="113" y="390"/>
                    </a:lnTo>
                    <a:lnTo>
                      <a:pt x="139" y="398"/>
                    </a:lnTo>
                    <a:lnTo>
                      <a:pt x="187" y="398"/>
                    </a:lnTo>
                    <a:lnTo>
                      <a:pt x="229" y="383"/>
                    </a:lnTo>
                    <a:lnTo>
                      <a:pt x="265" y="356"/>
                    </a:lnTo>
                    <a:lnTo>
                      <a:pt x="279" y="339"/>
                    </a:lnTo>
                    <a:lnTo>
                      <a:pt x="299" y="356"/>
                    </a:lnTo>
                    <a:lnTo>
                      <a:pt x="350" y="379"/>
                    </a:lnTo>
                    <a:lnTo>
                      <a:pt x="409" y="386"/>
                    </a:lnTo>
                    <a:lnTo>
                      <a:pt x="470" y="375"/>
                    </a:lnTo>
                    <a:lnTo>
                      <a:pt x="502" y="362"/>
                    </a:lnTo>
                    <a:lnTo>
                      <a:pt x="527" y="350"/>
                    </a:lnTo>
                    <a:lnTo>
                      <a:pt x="567" y="316"/>
                    </a:lnTo>
                    <a:lnTo>
                      <a:pt x="600" y="271"/>
                    </a:lnTo>
                    <a:lnTo>
                      <a:pt x="623" y="221"/>
                    </a:lnTo>
                    <a:lnTo>
                      <a:pt x="635" y="166"/>
                    </a:lnTo>
                    <a:lnTo>
                      <a:pt x="632" y="113"/>
                    </a:lnTo>
                    <a:lnTo>
                      <a:pt x="614" y="64"/>
                    </a:lnTo>
                    <a:lnTo>
                      <a:pt x="581" y="23"/>
                    </a:lnTo>
                    <a:lnTo>
                      <a:pt x="555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7" name="Freeform 19"/>
              <p:cNvSpPr>
                <a:spLocks/>
              </p:cNvSpPr>
              <p:nvPr/>
            </p:nvSpPr>
            <p:spPr bwMode="auto">
              <a:xfrm>
                <a:off x="1655" y="2515"/>
                <a:ext cx="176" cy="179"/>
              </a:xfrm>
              <a:custGeom>
                <a:avLst/>
                <a:gdLst>
                  <a:gd name="T0" fmla="*/ 301 w 528"/>
                  <a:gd name="T1" fmla="*/ 1 h 538"/>
                  <a:gd name="T2" fmla="*/ 268 w 528"/>
                  <a:gd name="T3" fmla="*/ 27 h 538"/>
                  <a:gd name="T4" fmla="*/ 273 w 528"/>
                  <a:gd name="T5" fmla="*/ 82 h 538"/>
                  <a:gd name="T6" fmla="*/ 298 w 528"/>
                  <a:gd name="T7" fmla="*/ 95 h 538"/>
                  <a:gd name="T8" fmla="*/ 373 w 528"/>
                  <a:gd name="T9" fmla="*/ 112 h 538"/>
                  <a:gd name="T10" fmla="*/ 419 w 528"/>
                  <a:gd name="T11" fmla="*/ 145 h 538"/>
                  <a:gd name="T12" fmla="*/ 423 w 528"/>
                  <a:gd name="T13" fmla="*/ 191 h 538"/>
                  <a:gd name="T14" fmla="*/ 409 w 528"/>
                  <a:gd name="T15" fmla="*/ 220 h 538"/>
                  <a:gd name="T16" fmla="*/ 357 w 528"/>
                  <a:gd name="T17" fmla="*/ 265 h 538"/>
                  <a:gd name="T18" fmla="*/ 245 w 528"/>
                  <a:gd name="T19" fmla="*/ 269 h 538"/>
                  <a:gd name="T20" fmla="*/ 207 w 528"/>
                  <a:gd name="T21" fmla="*/ 256 h 538"/>
                  <a:gd name="T22" fmla="*/ 188 w 528"/>
                  <a:gd name="T23" fmla="*/ 250 h 538"/>
                  <a:gd name="T24" fmla="*/ 150 w 528"/>
                  <a:gd name="T25" fmla="*/ 268 h 538"/>
                  <a:gd name="T26" fmla="*/ 141 w 528"/>
                  <a:gd name="T27" fmla="*/ 324 h 538"/>
                  <a:gd name="T28" fmla="*/ 161 w 528"/>
                  <a:gd name="T29" fmla="*/ 341 h 538"/>
                  <a:gd name="T30" fmla="*/ 173 w 528"/>
                  <a:gd name="T31" fmla="*/ 347 h 538"/>
                  <a:gd name="T32" fmla="*/ 178 w 528"/>
                  <a:gd name="T33" fmla="*/ 348 h 538"/>
                  <a:gd name="T34" fmla="*/ 184 w 528"/>
                  <a:gd name="T35" fmla="*/ 351 h 538"/>
                  <a:gd name="T36" fmla="*/ 220 w 528"/>
                  <a:gd name="T37" fmla="*/ 367 h 538"/>
                  <a:gd name="T38" fmla="*/ 243 w 528"/>
                  <a:gd name="T39" fmla="*/ 399 h 538"/>
                  <a:gd name="T40" fmla="*/ 180 w 528"/>
                  <a:gd name="T41" fmla="*/ 443 h 538"/>
                  <a:gd name="T42" fmla="*/ 131 w 528"/>
                  <a:gd name="T43" fmla="*/ 456 h 538"/>
                  <a:gd name="T44" fmla="*/ 62 w 528"/>
                  <a:gd name="T45" fmla="*/ 456 h 538"/>
                  <a:gd name="T46" fmla="*/ 50 w 528"/>
                  <a:gd name="T47" fmla="*/ 443 h 538"/>
                  <a:gd name="T48" fmla="*/ 10 w 528"/>
                  <a:gd name="T49" fmla="*/ 446 h 538"/>
                  <a:gd name="T50" fmla="*/ 3 w 528"/>
                  <a:gd name="T51" fmla="*/ 475 h 538"/>
                  <a:gd name="T52" fmla="*/ 45 w 528"/>
                  <a:gd name="T53" fmla="*/ 525 h 538"/>
                  <a:gd name="T54" fmla="*/ 134 w 528"/>
                  <a:gd name="T55" fmla="*/ 538 h 538"/>
                  <a:gd name="T56" fmla="*/ 190 w 528"/>
                  <a:gd name="T57" fmla="*/ 528 h 538"/>
                  <a:gd name="T58" fmla="*/ 302 w 528"/>
                  <a:gd name="T59" fmla="*/ 465 h 538"/>
                  <a:gd name="T60" fmla="*/ 355 w 528"/>
                  <a:gd name="T61" fmla="*/ 383 h 538"/>
                  <a:gd name="T62" fmla="*/ 357 w 528"/>
                  <a:gd name="T63" fmla="*/ 366 h 538"/>
                  <a:gd name="T64" fmla="*/ 425 w 528"/>
                  <a:gd name="T65" fmla="*/ 341 h 538"/>
                  <a:gd name="T66" fmla="*/ 497 w 528"/>
                  <a:gd name="T67" fmla="*/ 271 h 538"/>
                  <a:gd name="T68" fmla="*/ 520 w 528"/>
                  <a:gd name="T69" fmla="*/ 220 h 538"/>
                  <a:gd name="T70" fmla="*/ 520 w 528"/>
                  <a:gd name="T71" fmla="*/ 127 h 538"/>
                  <a:gd name="T72" fmla="*/ 469 w 528"/>
                  <a:gd name="T73" fmla="*/ 53 h 538"/>
                  <a:gd name="T74" fmla="*/ 384 w 528"/>
                  <a:gd name="T75" fmla="*/ 9 h 538"/>
                  <a:gd name="T76" fmla="*/ 311 w 528"/>
                  <a:gd name="T77" fmla="*/ 0 h 5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28" h="538">
                    <a:moveTo>
                      <a:pt x="311" y="0"/>
                    </a:moveTo>
                    <a:lnTo>
                      <a:pt x="301" y="1"/>
                    </a:lnTo>
                    <a:lnTo>
                      <a:pt x="285" y="9"/>
                    </a:lnTo>
                    <a:lnTo>
                      <a:pt x="268" y="27"/>
                    </a:lnTo>
                    <a:lnTo>
                      <a:pt x="263" y="60"/>
                    </a:lnTo>
                    <a:lnTo>
                      <a:pt x="273" y="82"/>
                    </a:lnTo>
                    <a:lnTo>
                      <a:pt x="288" y="92"/>
                    </a:lnTo>
                    <a:lnTo>
                      <a:pt x="298" y="95"/>
                    </a:lnTo>
                    <a:lnTo>
                      <a:pt x="321" y="99"/>
                    </a:lnTo>
                    <a:lnTo>
                      <a:pt x="373" y="112"/>
                    </a:lnTo>
                    <a:lnTo>
                      <a:pt x="404" y="129"/>
                    </a:lnTo>
                    <a:lnTo>
                      <a:pt x="419" y="145"/>
                    </a:lnTo>
                    <a:lnTo>
                      <a:pt x="426" y="165"/>
                    </a:lnTo>
                    <a:lnTo>
                      <a:pt x="423" y="191"/>
                    </a:lnTo>
                    <a:lnTo>
                      <a:pt x="416" y="206"/>
                    </a:lnTo>
                    <a:lnTo>
                      <a:pt x="409" y="220"/>
                    </a:lnTo>
                    <a:lnTo>
                      <a:pt x="391" y="242"/>
                    </a:lnTo>
                    <a:lnTo>
                      <a:pt x="357" y="265"/>
                    </a:lnTo>
                    <a:lnTo>
                      <a:pt x="302" y="276"/>
                    </a:lnTo>
                    <a:lnTo>
                      <a:pt x="245" y="269"/>
                    </a:lnTo>
                    <a:lnTo>
                      <a:pt x="217" y="260"/>
                    </a:lnTo>
                    <a:lnTo>
                      <a:pt x="207" y="256"/>
                    </a:lnTo>
                    <a:lnTo>
                      <a:pt x="199" y="253"/>
                    </a:lnTo>
                    <a:lnTo>
                      <a:pt x="188" y="250"/>
                    </a:lnTo>
                    <a:lnTo>
                      <a:pt x="171" y="253"/>
                    </a:lnTo>
                    <a:lnTo>
                      <a:pt x="150" y="268"/>
                    </a:lnTo>
                    <a:lnTo>
                      <a:pt x="135" y="299"/>
                    </a:lnTo>
                    <a:lnTo>
                      <a:pt x="141" y="324"/>
                    </a:lnTo>
                    <a:lnTo>
                      <a:pt x="151" y="337"/>
                    </a:lnTo>
                    <a:lnTo>
                      <a:pt x="161" y="341"/>
                    </a:lnTo>
                    <a:lnTo>
                      <a:pt x="167" y="344"/>
                    </a:lnTo>
                    <a:lnTo>
                      <a:pt x="173" y="347"/>
                    </a:lnTo>
                    <a:lnTo>
                      <a:pt x="173" y="347"/>
                    </a:lnTo>
                    <a:lnTo>
                      <a:pt x="178" y="348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220" y="367"/>
                    </a:lnTo>
                    <a:lnTo>
                      <a:pt x="252" y="386"/>
                    </a:lnTo>
                    <a:lnTo>
                      <a:pt x="243" y="399"/>
                    </a:lnTo>
                    <a:lnTo>
                      <a:pt x="220" y="420"/>
                    </a:lnTo>
                    <a:lnTo>
                      <a:pt x="180" y="443"/>
                    </a:lnTo>
                    <a:lnTo>
                      <a:pt x="150" y="452"/>
                    </a:lnTo>
                    <a:lnTo>
                      <a:pt x="131" y="456"/>
                    </a:lnTo>
                    <a:lnTo>
                      <a:pt x="85" y="459"/>
                    </a:lnTo>
                    <a:lnTo>
                      <a:pt x="62" y="456"/>
                    </a:lnTo>
                    <a:lnTo>
                      <a:pt x="57" y="453"/>
                    </a:lnTo>
                    <a:lnTo>
                      <a:pt x="50" y="443"/>
                    </a:lnTo>
                    <a:lnTo>
                      <a:pt x="30" y="438"/>
                    </a:lnTo>
                    <a:lnTo>
                      <a:pt x="10" y="446"/>
                    </a:lnTo>
                    <a:lnTo>
                      <a:pt x="0" y="463"/>
                    </a:lnTo>
                    <a:lnTo>
                      <a:pt x="3" y="475"/>
                    </a:lnTo>
                    <a:lnTo>
                      <a:pt x="13" y="498"/>
                    </a:lnTo>
                    <a:lnTo>
                      <a:pt x="45" y="525"/>
                    </a:lnTo>
                    <a:lnTo>
                      <a:pt x="88" y="537"/>
                    </a:lnTo>
                    <a:lnTo>
                      <a:pt x="134" y="538"/>
                    </a:lnTo>
                    <a:lnTo>
                      <a:pt x="155" y="534"/>
                    </a:lnTo>
                    <a:lnTo>
                      <a:pt x="190" y="528"/>
                    </a:lnTo>
                    <a:lnTo>
                      <a:pt x="250" y="504"/>
                    </a:lnTo>
                    <a:lnTo>
                      <a:pt x="302" y="465"/>
                    </a:lnTo>
                    <a:lnTo>
                      <a:pt x="341" y="414"/>
                    </a:lnTo>
                    <a:lnTo>
                      <a:pt x="355" y="383"/>
                    </a:lnTo>
                    <a:lnTo>
                      <a:pt x="358" y="374"/>
                    </a:lnTo>
                    <a:lnTo>
                      <a:pt x="357" y="366"/>
                    </a:lnTo>
                    <a:lnTo>
                      <a:pt x="381" y="360"/>
                    </a:lnTo>
                    <a:lnTo>
                      <a:pt x="425" y="341"/>
                    </a:lnTo>
                    <a:lnTo>
                      <a:pt x="463" y="311"/>
                    </a:lnTo>
                    <a:lnTo>
                      <a:pt x="497" y="271"/>
                    </a:lnTo>
                    <a:lnTo>
                      <a:pt x="509" y="246"/>
                    </a:lnTo>
                    <a:lnTo>
                      <a:pt x="520" y="220"/>
                    </a:lnTo>
                    <a:lnTo>
                      <a:pt x="528" y="171"/>
                    </a:lnTo>
                    <a:lnTo>
                      <a:pt x="520" y="127"/>
                    </a:lnTo>
                    <a:lnTo>
                      <a:pt x="499" y="86"/>
                    </a:lnTo>
                    <a:lnTo>
                      <a:pt x="469" y="53"/>
                    </a:lnTo>
                    <a:lnTo>
                      <a:pt x="430" y="26"/>
                    </a:lnTo>
                    <a:lnTo>
                      <a:pt x="384" y="9"/>
                    </a:lnTo>
                    <a:lnTo>
                      <a:pt x="337" y="0"/>
                    </a:lnTo>
                    <a:lnTo>
                      <a:pt x="31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8" name="Freeform 20"/>
              <p:cNvSpPr>
                <a:spLocks/>
              </p:cNvSpPr>
              <p:nvPr/>
            </p:nvSpPr>
            <p:spPr bwMode="auto">
              <a:xfrm>
                <a:off x="1665" y="2702"/>
                <a:ext cx="205" cy="210"/>
              </a:xfrm>
              <a:custGeom>
                <a:avLst/>
                <a:gdLst>
                  <a:gd name="T0" fmla="*/ 388 w 613"/>
                  <a:gd name="T1" fmla="*/ 3 h 630"/>
                  <a:gd name="T2" fmla="*/ 357 w 613"/>
                  <a:gd name="T3" fmla="*/ 52 h 630"/>
                  <a:gd name="T4" fmla="*/ 381 w 613"/>
                  <a:gd name="T5" fmla="*/ 89 h 630"/>
                  <a:gd name="T6" fmla="*/ 466 w 613"/>
                  <a:gd name="T7" fmla="*/ 128 h 630"/>
                  <a:gd name="T8" fmla="*/ 511 w 613"/>
                  <a:gd name="T9" fmla="*/ 174 h 630"/>
                  <a:gd name="T10" fmla="*/ 506 w 613"/>
                  <a:gd name="T11" fmla="*/ 230 h 630"/>
                  <a:gd name="T12" fmla="*/ 486 w 613"/>
                  <a:gd name="T13" fmla="*/ 265 h 630"/>
                  <a:gd name="T14" fmla="*/ 431 w 613"/>
                  <a:gd name="T15" fmla="*/ 307 h 630"/>
                  <a:gd name="T16" fmla="*/ 349 w 613"/>
                  <a:gd name="T17" fmla="*/ 312 h 630"/>
                  <a:gd name="T18" fmla="*/ 257 w 613"/>
                  <a:gd name="T19" fmla="*/ 265 h 630"/>
                  <a:gd name="T20" fmla="*/ 253 w 613"/>
                  <a:gd name="T21" fmla="*/ 260 h 630"/>
                  <a:gd name="T22" fmla="*/ 239 w 613"/>
                  <a:gd name="T23" fmla="*/ 252 h 630"/>
                  <a:gd name="T24" fmla="*/ 198 w 613"/>
                  <a:gd name="T25" fmla="*/ 256 h 630"/>
                  <a:gd name="T26" fmla="*/ 175 w 613"/>
                  <a:gd name="T27" fmla="*/ 311 h 630"/>
                  <a:gd name="T28" fmla="*/ 188 w 613"/>
                  <a:gd name="T29" fmla="*/ 334 h 630"/>
                  <a:gd name="T30" fmla="*/ 214 w 613"/>
                  <a:gd name="T31" fmla="*/ 354 h 630"/>
                  <a:gd name="T32" fmla="*/ 256 w 613"/>
                  <a:gd name="T33" fmla="*/ 422 h 630"/>
                  <a:gd name="T34" fmla="*/ 224 w 613"/>
                  <a:gd name="T35" fmla="*/ 512 h 630"/>
                  <a:gd name="T36" fmla="*/ 180 w 613"/>
                  <a:gd name="T37" fmla="*/ 543 h 630"/>
                  <a:gd name="T38" fmla="*/ 119 w 613"/>
                  <a:gd name="T39" fmla="*/ 547 h 630"/>
                  <a:gd name="T40" fmla="*/ 72 w 613"/>
                  <a:gd name="T41" fmla="*/ 495 h 630"/>
                  <a:gd name="T42" fmla="*/ 51 w 613"/>
                  <a:gd name="T43" fmla="*/ 397 h 630"/>
                  <a:gd name="T44" fmla="*/ 37 w 613"/>
                  <a:gd name="T45" fmla="*/ 374 h 630"/>
                  <a:gd name="T46" fmla="*/ 5 w 613"/>
                  <a:gd name="T47" fmla="*/ 387 h 630"/>
                  <a:gd name="T48" fmla="*/ 0 w 613"/>
                  <a:gd name="T49" fmla="*/ 425 h 630"/>
                  <a:gd name="T50" fmla="*/ 13 w 613"/>
                  <a:gd name="T51" fmla="*/ 540 h 630"/>
                  <a:gd name="T52" fmla="*/ 66 w 613"/>
                  <a:gd name="T53" fmla="*/ 607 h 630"/>
                  <a:gd name="T54" fmla="*/ 131 w 613"/>
                  <a:gd name="T55" fmla="*/ 630 h 630"/>
                  <a:gd name="T56" fmla="*/ 220 w 613"/>
                  <a:gd name="T57" fmla="*/ 615 h 630"/>
                  <a:gd name="T58" fmla="*/ 263 w 613"/>
                  <a:gd name="T59" fmla="*/ 594 h 630"/>
                  <a:gd name="T60" fmla="*/ 329 w 613"/>
                  <a:gd name="T61" fmla="*/ 522 h 630"/>
                  <a:gd name="T62" fmla="*/ 352 w 613"/>
                  <a:gd name="T63" fmla="*/ 452 h 630"/>
                  <a:gd name="T64" fmla="*/ 352 w 613"/>
                  <a:gd name="T65" fmla="*/ 410 h 630"/>
                  <a:gd name="T66" fmla="*/ 446 w 613"/>
                  <a:gd name="T67" fmla="*/ 404 h 630"/>
                  <a:gd name="T68" fmla="*/ 555 w 613"/>
                  <a:gd name="T69" fmla="*/ 338 h 630"/>
                  <a:gd name="T70" fmla="*/ 594 w 613"/>
                  <a:gd name="T71" fmla="*/ 283 h 630"/>
                  <a:gd name="T72" fmla="*/ 613 w 613"/>
                  <a:gd name="T73" fmla="*/ 177 h 630"/>
                  <a:gd name="T74" fmla="*/ 574 w 613"/>
                  <a:gd name="T75" fmla="*/ 82 h 630"/>
                  <a:gd name="T76" fmla="*/ 489 w 613"/>
                  <a:gd name="T77" fmla="*/ 17 h 630"/>
                  <a:gd name="T78" fmla="*/ 404 w 613"/>
                  <a:gd name="T79" fmla="*/ 0 h 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13" h="630">
                    <a:moveTo>
                      <a:pt x="404" y="0"/>
                    </a:moveTo>
                    <a:lnTo>
                      <a:pt x="388" y="3"/>
                    </a:lnTo>
                    <a:lnTo>
                      <a:pt x="365" y="21"/>
                    </a:lnTo>
                    <a:lnTo>
                      <a:pt x="357" y="52"/>
                    </a:lnTo>
                    <a:lnTo>
                      <a:pt x="367" y="79"/>
                    </a:lnTo>
                    <a:lnTo>
                      <a:pt x="381" y="89"/>
                    </a:lnTo>
                    <a:lnTo>
                      <a:pt x="410" y="101"/>
                    </a:lnTo>
                    <a:lnTo>
                      <a:pt x="466" y="128"/>
                    </a:lnTo>
                    <a:lnTo>
                      <a:pt x="498" y="152"/>
                    </a:lnTo>
                    <a:lnTo>
                      <a:pt x="511" y="174"/>
                    </a:lnTo>
                    <a:lnTo>
                      <a:pt x="515" y="200"/>
                    </a:lnTo>
                    <a:lnTo>
                      <a:pt x="506" y="230"/>
                    </a:lnTo>
                    <a:lnTo>
                      <a:pt x="498" y="249"/>
                    </a:lnTo>
                    <a:lnTo>
                      <a:pt x="486" y="265"/>
                    </a:lnTo>
                    <a:lnTo>
                      <a:pt x="462" y="291"/>
                    </a:lnTo>
                    <a:lnTo>
                      <a:pt x="431" y="307"/>
                    </a:lnTo>
                    <a:lnTo>
                      <a:pt x="400" y="314"/>
                    </a:lnTo>
                    <a:lnTo>
                      <a:pt x="349" y="312"/>
                    </a:lnTo>
                    <a:lnTo>
                      <a:pt x="285" y="286"/>
                    </a:lnTo>
                    <a:lnTo>
                      <a:pt x="257" y="265"/>
                    </a:lnTo>
                    <a:lnTo>
                      <a:pt x="257" y="265"/>
                    </a:lnTo>
                    <a:lnTo>
                      <a:pt x="253" y="260"/>
                    </a:lnTo>
                    <a:lnTo>
                      <a:pt x="247" y="258"/>
                    </a:lnTo>
                    <a:lnTo>
                      <a:pt x="239" y="252"/>
                    </a:lnTo>
                    <a:lnTo>
                      <a:pt x="223" y="249"/>
                    </a:lnTo>
                    <a:lnTo>
                      <a:pt x="198" y="256"/>
                    </a:lnTo>
                    <a:lnTo>
                      <a:pt x="177" y="285"/>
                    </a:lnTo>
                    <a:lnTo>
                      <a:pt x="175" y="311"/>
                    </a:lnTo>
                    <a:lnTo>
                      <a:pt x="181" y="327"/>
                    </a:lnTo>
                    <a:lnTo>
                      <a:pt x="188" y="334"/>
                    </a:lnTo>
                    <a:lnTo>
                      <a:pt x="201" y="344"/>
                    </a:lnTo>
                    <a:lnTo>
                      <a:pt x="214" y="354"/>
                    </a:lnTo>
                    <a:lnTo>
                      <a:pt x="234" y="376"/>
                    </a:lnTo>
                    <a:lnTo>
                      <a:pt x="256" y="422"/>
                    </a:lnTo>
                    <a:lnTo>
                      <a:pt x="253" y="469"/>
                    </a:lnTo>
                    <a:lnTo>
                      <a:pt x="224" y="512"/>
                    </a:lnTo>
                    <a:lnTo>
                      <a:pt x="198" y="531"/>
                    </a:lnTo>
                    <a:lnTo>
                      <a:pt x="180" y="543"/>
                    </a:lnTo>
                    <a:lnTo>
                      <a:pt x="146" y="551"/>
                    </a:lnTo>
                    <a:lnTo>
                      <a:pt x="119" y="547"/>
                    </a:lnTo>
                    <a:lnTo>
                      <a:pt x="96" y="533"/>
                    </a:lnTo>
                    <a:lnTo>
                      <a:pt x="72" y="495"/>
                    </a:lnTo>
                    <a:lnTo>
                      <a:pt x="54" y="430"/>
                    </a:lnTo>
                    <a:lnTo>
                      <a:pt x="51" y="397"/>
                    </a:lnTo>
                    <a:lnTo>
                      <a:pt x="50" y="386"/>
                    </a:lnTo>
                    <a:lnTo>
                      <a:pt x="37" y="374"/>
                    </a:lnTo>
                    <a:lnTo>
                      <a:pt x="20" y="374"/>
                    </a:lnTo>
                    <a:lnTo>
                      <a:pt x="5" y="387"/>
                    </a:lnTo>
                    <a:lnTo>
                      <a:pt x="2" y="397"/>
                    </a:lnTo>
                    <a:lnTo>
                      <a:pt x="0" y="425"/>
                    </a:lnTo>
                    <a:lnTo>
                      <a:pt x="1" y="484"/>
                    </a:lnTo>
                    <a:lnTo>
                      <a:pt x="13" y="540"/>
                    </a:lnTo>
                    <a:lnTo>
                      <a:pt x="43" y="589"/>
                    </a:lnTo>
                    <a:lnTo>
                      <a:pt x="66" y="607"/>
                    </a:lnTo>
                    <a:lnTo>
                      <a:pt x="87" y="619"/>
                    </a:lnTo>
                    <a:lnTo>
                      <a:pt x="131" y="630"/>
                    </a:lnTo>
                    <a:lnTo>
                      <a:pt x="175" y="628"/>
                    </a:lnTo>
                    <a:lnTo>
                      <a:pt x="220" y="615"/>
                    </a:lnTo>
                    <a:lnTo>
                      <a:pt x="241" y="606"/>
                    </a:lnTo>
                    <a:lnTo>
                      <a:pt x="263" y="594"/>
                    </a:lnTo>
                    <a:lnTo>
                      <a:pt x="300" y="561"/>
                    </a:lnTo>
                    <a:lnTo>
                      <a:pt x="329" y="522"/>
                    </a:lnTo>
                    <a:lnTo>
                      <a:pt x="348" y="476"/>
                    </a:lnTo>
                    <a:lnTo>
                      <a:pt x="352" y="452"/>
                    </a:lnTo>
                    <a:lnTo>
                      <a:pt x="355" y="430"/>
                    </a:lnTo>
                    <a:lnTo>
                      <a:pt x="352" y="410"/>
                    </a:lnTo>
                    <a:lnTo>
                      <a:pt x="384" y="413"/>
                    </a:lnTo>
                    <a:lnTo>
                      <a:pt x="446" y="404"/>
                    </a:lnTo>
                    <a:lnTo>
                      <a:pt x="505" y="380"/>
                    </a:lnTo>
                    <a:lnTo>
                      <a:pt x="555" y="338"/>
                    </a:lnTo>
                    <a:lnTo>
                      <a:pt x="577" y="309"/>
                    </a:lnTo>
                    <a:lnTo>
                      <a:pt x="594" y="283"/>
                    </a:lnTo>
                    <a:lnTo>
                      <a:pt x="611" y="230"/>
                    </a:lnTo>
                    <a:lnTo>
                      <a:pt x="613" y="177"/>
                    </a:lnTo>
                    <a:lnTo>
                      <a:pt x="600" y="127"/>
                    </a:lnTo>
                    <a:lnTo>
                      <a:pt x="574" y="82"/>
                    </a:lnTo>
                    <a:lnTo>
                      <a:pt x="537" y="44"/>
                    </a:lnTo>
                    <a:lnTo>
                      <a:pt x="489" y="17"/>
                    </a:lnTo>
                    <a:lnTo>
                      <a:pt x="434" y="1"/>
                    </a:lnTo>
                    <a:lnTo>
                      <a:pt x="40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72" name="Group 31"/>
            <p:cNvGrpSpPr>
              <a:grpSpLocks noChangeAspect="1"/>
            </p:cNvGrpSpPr>
            <p:nvPr/>
          </p:nvGrpSpPr>
          <p:grpSpPr bwMode="auto">
            <a:xfrm>
              <a:off x="594443" y="5066831"/>
              <a:ext cx="167284" cy="203007"/>
              <a:chOff x="2647" y="1727"/>
              <a:chExt cx="192" cy="233"/>
            </a:xfrm>
            <a:solidFill>
              <a:schemeClr val="bg1">
                <a:lumMod val="85000"/>
              </a:schemeClr>
            </a:solidFill>
          </p:grpSpPr>
          <p:sp>
            <p:nvSpPr>
              <p:cNvPr id="73" name="Freeform 32"/>
              <p:cNvSpPr>
                <a:spLocks/>
              </p:cNvSpPr>
              <p:nvPr/>
            </p:nvSpPr>
            <p:spPr bwMode="auto">
              <a:xfrm>
                <a:off x="2699" y="1727"/>
                <a:ext cx="140" cy="152"/>
              </a:xfrm>
              <a:custGeom>
                <a:avLst/>
                <a:gdLst>
                  <a:gd name="T0" fmla="*/ 94 w 421"/>
                  <a:gd name="T1" fmla="*/ 455 h 455"/>
                  <a:gd name="T2" fmla="*/ 0 w 421"/>
                  <a:gd name="T3" fmla="*/ 362 h 455"/>
                  <a:gd name="T4" fmla="*/ 172 w 421"/>
                  <a:gd name="T5" fmla="*/ 191 h 455"/>
                  <a:gd name="T6" fmla="*/ 371 w 421"/>
                  <a:gd name="T7" fmla="*/ 1 h 455"/>
                  <a:gd name="T8" fmla="*/ 377 w 421"/>
                  <a:gd name="T9" fmla="*/ 0 h 455"/>
                  <a:gd name="T10" fmla="*/ 404 w 421"/>
                  <a:gd name="T11" fmla="*/ 4 h 455"/>
                  <a:gd name="T12" fmla="*/ 419 w 421"/>
                  <a:gd name="T13" fmla="*/ 21 h 455"/>
                  <a:gd name="T14" fmla="*/ 421 w 421"/>
                  <a:gd name="T15" fmla="*/ 37 h 455"/>
                  <a:gd name="T16" fmla="*/ 364 w 421"/>
                  <a:gd name="T17" fmla="*/ 120 h 455"/>
                  <a:gd name="T18" fmla="*/ 130 w 421"/>
                  <a:gd name="T19" fmla="*/ 410 h 455"/>
                  <a:gd name="T20" fmla="*/ 94 w 421"/>
                  <a:gd name="T21" fmla="*/ 455 h 4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21" h="455">
                    <a:moveTo>
                      <a:pt x="94" y="455"/>
                    </a:moveTo>
                    <a:lnTo>
                      <a:pt x="0" y="362"/>
                    </a:lnTo>
                    <a:lnTo>
                      <a:pt x="172" y="191"/>
                    </a:lnTo>
                    <a:lnTo>
                      <a:pt x="371" y="1"/>
                    </a:lnTo>
                    <a:lnTo>
                      <a:pt x="377" y="0"/>
                    </a:lnTo>
                    <a:lnTo>
                      <a:pt x="404" y="4"/>
                    </a:lnTo>
                    <a:lnTo>
                      <a:pt x="419" y="21"/>
                    </a:lnTo>
                    <a:lnTo>
                      <a:pt x="421" y="37"/>
                    </a:lnTo>
                    <a:lnTo>
                      <a:pt x="364" y="120"/>
                    </a:lnTo>
                    <a:lnTo>
                      <a:pt x="130" y="410"/>
                    </a:lnTo>
                    <a:lnTo>
                      <a:pt x="94" y="45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4" name="Freeform 33"/>
              <p:cNvSpPr>
                <a:spLocks/>
              </p:cNvSpPr>
              <p:nvPr/>
            </p:nvSpPr>
            <p:spPr bwMode="auto">
              <a:xfrm>
                <a:off x="2647" y="1856"/>
                <a:ext cx="76" cy="104"/>
              </a:xfrm>
              <a:custGeom>
                <a:avLst/>
                <a:gdLst>
                  <a:gd name="T0" fmla="*/ 22 w 226"/>
                  <a:gd name="T1" fmla="*/ 314 h 314"/>
                  <a:gd name="T2" fmla="*/ 21 w 226"/>
                  <a:gd name="T3" fmla="*/ 301 h 314"/>
                  <a:gd name="T4" fmla="*/ 37 w 226"/>
                  <a:gd name="T5" fmla="*/ 242 h 314"/>
                  <a:gd name="T6" fmla="*/ 63 w 226"/>
                  <a:gd name="T7" fmla="*/ 219 h 314"/>
                  <a:gd name="T8" fmla="*/ 90 w 226"/>
                  <a:gd name="T9" fmla="*/ 211 h 314"/>
                  <a:gd name="T10" fmla="*/ 107 w 226"/>
                  <a:gd name="T11" fmla="*/ 209 h 314"/>
                  <a:gd name="T12" fmla="*/ 125 w 226"/>
                  <a:gd name="T13" fmla="*/ 208 h 314"/>
                  <a:gd name="T14" fmla="*/ 153 w 226"/>
                  <a:gd name="T15" fmla="*/ 199 h 314"/>
                  <a:gd name="T16" fmla="*/ 188 w 226"/>
                  <a:gd name="T17" fmla="*/ 173 h 314"/>
                  <a:gd name="T18" fmla="*/ 223 w 226"/>
                  <a:gd name="T19" fmla="*/ 107 h 314"/>
                  <a:gd name="T20" fmla="*/ 226 w 226"/>
                  <a:gd name="T21" fmla="*/ 91 h 314"/>
                  <a:gd name="T22" fmla="*/ 132 w 226"/>
                  <a:gd name="T23" fmla="*/ 0 h 314"/>
                  <a:gd name="T24" fmla="*/ 96 w 226"/>
                  <a:gd name="T25" fmla="*/ 17 h 314"/>
                  <a:gd name="T26" fmla="*/ 44 w 226"/>
                  <a:gd name="T27" fmla="*/ 61 h 314"/>
                  <a:gd name="T28" fmla="*/ 13 w 226"/>
                  <a:gd name="T29" fmla="*/ 113 h 314"/>
                  <a:gd name="T30" fmla="*/ 0 w 226"/>
                  <a:gd name="T31" fmla="*/ 165 h 314"/>
                  <a:gd name="T32" fmla="*/ 2 w 226"/>
                  <a:gd name="T33" fmla="*/ 239 h 314"/>
                  <a:gd name="T34" fmla="*/ 19 w 226"/>
                  <a:gd name="T35" fmla="*/ 307 h 314"/>
                  <a:gd name="T36" fmla="*/ 22 w 226"/>
                  <a:gd name="T37" fmla="*/ 314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26" h="314">
                    <a:moveTo>
                      <a:pt x="22" y="314"/>
                    </a:moveTo>
                    <a:lnTo>
                      <a:pt x="21" y="301"/>
                    </a:lnTo>
                    <a:lnTo>
                      <a:pt x="37" y="242"/>
                    </a:lnTo>
                    <a:lnTo>
                      <a:pt x="63" y="219"/>
                    </a:lnTo>
                    <a:lnTo>
                      <a:pt x="90" y="211"/>
                    </a:lnTo>
                    <a:lnTo>
                      <a:pt x="107" y="209"/>
                    </a:lnTo>
                    <a:lnTo>
                      <a:pt x="125" y="208"/>
                    </a:lnTo>
                    <a:lnTo>
                      <a:pt x="153" y="199"/>
                    </a:lnTo>
                    <a:lnTo>
                      <a:pt x="188" y="173"/>
                    </a:lnTo>
                    <a:lnTo>
                      <a:pt x="223" y="107"/>
                    </a:lnTo>
                    <a:lnTo>
                      <a:pt x="226" y="91"/>
                    </a:lnTo>
                    <a:lnTo>
                      <a:pt x="132" y="0"/>
                    </a:lnTo>
                    <a:lnTo>
                      <a:pt x="96" y="17"/>
                    </a:lnTo>
                    <a:lnTo>
                      <a:pt x="44" y="61"/>
                    </a:lnTo>
                    <a:lnTo>
                      <a:pt x="13" y="113"/>
                    </a:lnTo>
                    <a:lnTo>
                      <a:pt x="0" y="165"/>
                    </a:lnTo>
                    <a:lnTo>
                      <a:pt x="2" y="239"/>
                    </a:lnTo>
                    <a:lnTo>
                      <a:pt x="19" y="307"/>
                    </a:lnTo>
                    <a:lnTo>
                      <a:pt x="22" y="3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1C56C4F7-3415-40D5-AF49-1BCEF410B3F4}"/>
              </a:ext>
            </a:extLst>
          </p:cNvPr>
          <p:cNvSpPr/>
          <p:nvPr/>
        </p:nvSpPr>
        <p:spPr>
          <a:xfrm>
            <a:off x="8843962" y="3410263"/>
            <a:ext cx="2628900" cy="373885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물품 등록</a:t>
            </a:r>
            <a:endParaRPr lang="en-US" altLang="ko-KR" sz="9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8BF40F-30F2-4091-9DD7-BE734862F795}"/>
              </a:ext>
            </a:extLst>
          </p:cNvPr>
          <p:cNvSpPr txBox="1"/>
          <p:nvPr/>
        </p:nvSpPr>
        <p:spPr>
          <a:xfrm>
            <a:off x="8843962" y="1712003"/>
            <a:ext cx="2628900" cy="1138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100" kern="0" spc="0" dirty="0">
                <a:solidFill>
                  <a:schemeClr val="bg1"/>
                </a:solidFill>
                <a:effectLst/>
                <a:latin typeface="함초롬바탕" panose="02030504000101010101" pitchFamily="18" charset="-127"/>
              </a:rPr>
              <a:t>1 : </a:t>
            </a:r>
            <a:r>
              <a:rPr lang="ko-KR" altLang="en-US" sz="1100" kern="0" spc="0" dirty="0">
                <a:solidFill>
                  <a:schemeClr val="bg1"/>
                </a:solidFill>
                <a:effectLst/>
                <a:ea typeface="함초롬바탕" panose="02030504000101010101" pitchFamily="18" charset="-127"/>
              </a:rPr>
              <a:t>게시물 명 공간 </a:t>
            </a:r>
            <a:endParaRPr lang="en-US" altLang="ko-KR" sz="1100" kern="0" spc="0" dirty="0">
              <a:solidFill>
                <a:schemeClr val="bg1"/>
              </a:solidFill>
              <a:effectLst/>
              <a:ea typeface="함초롬바탕" panose="020305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100" kern="0" spc="0" dirty="0">
                <a:solidFill>
                  <a:schemeClr val="bg1"/>
                </a:solidFill>
                <a:effectLst/>
                <a:latin typeface="함초롬바탕" panose="02030504000101010101" pitchFamily="18" charset="-127"/>
              </a:rPr>
              <a:t>2 : </a:t>
            </a:r>
            <a:r>
              <a:rPr lang="ko-KR" altLang="en-US" sz="1100" kern="0" spc="0" dirty="0">
                <a:solidFill>
                  <a:schemeClr val="bg1"/>
                </a:solidFill>
                <a:effectLst/>
                <a:ea typeface="함초롬바탕" panose="02030504000101010101" pitchFamily="18" charset="-127"/>
              </a:rPr>
              <a:t>게시물 내용 공간 </a:t>
            </a:r>
            <a:endParaRPr lang="en-US" altLang="ko-KR" sz="1100" kern="0" spc="0" dirty="0">
              <a:solidFill>
                <a:schemeClr val="bg1"/>
              </a:solidFill>
              <a:effectLst/>
              <a:ea typeface="함초롬바탕" panose="020305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100" kern="0" spc="0" dirty="0">
                <a:solidFill>
                  <a:schemeClr val="bg1"/>
                </a:solidFill>
                <a:effectLst/>
                <a:latin typeface="함초롬바탕" panose="02030504000101010101" pitchFamily="18" charset="-127"/>
              </a:rPr>
              <a:t>3 : </a:t>
            </a:r>
            <a:r>
              <a:rPr lang="ko-KR" altLang="en-US" sz="1100" kern="0" spc="0" dirty="0">
                <a:solidFill>
                  <a:schemeClr val="bg1"/>
                </a:solidFill>
                <a:effectLst/>
                <a:ea typeface="함초롬바탕" panose="02030504000101010101" pitchFamily="18" charset="-127"/>
              </a:rPr>
              <a:t>판매자 정보 공간 </a:t>
            </a:r>
            <a:endParaRPr lang="en-US" altLang="ko-KR" sz="1100" kern="0" spc="0" dirty="0">
              <a:solidFill>
                <a:schemeClr val="bg1"/>
              </a:solidFill>
              <a:effectLst/>
              <a:ea typeface="함초롬바탕" panose="020305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100" kern="0" spc="0" dirty="0">
                <a:solidFill>
                  <a:schemeClr val="bg1"/>
                </a:solidFill>
                <a:effectLst/>
                <a:latin typeface="함초롬바탕" panose="02030504000101010101" pitchFamily="18" charset="-127"/>
              </a:rPr>
              <a:t>4 : </a:t>
            </a:r>
            <a:r>
              <a:rPr lang="ko-KR" altLang="en-US" sz="1100" kern="0" spc="0" dirty="0">
                <a:solidFill>
                  <a:schemeClr val="bg1"/>
                </a:solidFill>
                <a:effectLst/>
                <a:ea typeface="함초롬바탕" panose="02030504000101010101" pitchFamily="18" charset="-127"/>
              </a:rPr>
              <a:t>판매 완료 버튼</a:t>
            </a:r>
            <a:endParaRPr lang="ko-KR" altLang="en-US" sz="1100" kern="0" spc="0" dirty="0">
              <a:solidFill>
                <a:schemeClr val="bg1"/>
              </a:solidFill>
              <a:effectLst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391D47F-3C77-4E1D-B3D4-91E18269015B}"/>
              </a:ext>
            </a:extLst>
          </p:cNvPr>
          <p:cNvSpPr txBox="1"/>
          <p:nvPr/>
        </p:nvSpPr>
        <p:spPr>
          <a:xfrm>
            <a:off x="8843962" y="3767083"/>
            <a:ext cx="2628900" cy="1138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100" kern="0" spc="0" dirty="0">
                <a:solidFill>
                  <a:schemeClr val="bg1"/>
                </a:solidFill>
                <a:effectLst/>
                <a:latin typeface="함초롬바탕" panose="02030504000101010101" pitchFamily="18" charset="-127"/>
              </a:rPr>
              <a:t>1 : </a:t>
            </a:r>
            <a:r>
              <a:rPr lang="ko-KR" altLang="en-US" sz="1100" kern="0" spc="0" dirty="0">
                <a:solidFill>
                  <a:schemeClr val="bg1"/>
                </a:solidFill>
                <a:effectLst/>
                <a:ea typeface="함초롬바탕" panose="02030504000101010101" pitchFamily="18" charset="-127"/>
              </a:rPr>
              <a:t>게시물 명 공간 </a:t>
            </a:r>
            <a:endParaRPr lang="en-US" altLang="ko-KR" sz="1100" kern="0" spc="0" dirty="0">
              <a:solidFill>
                <a:schemeClr val="bg1"/>
              </a:solidFill>
              <a:effectLst/>
              <a:ea typeface="함초롬바탕" panose="020305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100" kern="0" spc="0" dirty="0">
                <a:solidFill>
                  <a:schemeClr val="bg1"/>
                </a:solidFill>
                <a:effectLst/>
                <a:latin typeface="함초롬바탕" panose="02030504000101010101" pitchFamily="18" charset="-127"/>
              </a:rPr>
              <a:t>2 : </a:t>
            </a:r>
            <a:r>
              <a:rPr lang="ko-KR" altLang="en-US" sz="1100" kern="0" spc="0" dirty="0">
                <a:solidFill>
                  <a:schemeClr val="bg1"/>
                </a:solidFill>
                <a:effectLst/>
                <a:ea typeface="함초롬바탕" panose="02030504000101010101" pitchFamily="18" charset="-127"/>
              </a:rPr>
              <a:t>게시물 내용 공간 </a:t>
            </a:r>
            <a:endParaRPr lang="en-US" altLang="ko-KR" sz="1100" kern="0" spc="0" dirty="0">
              <a:solidFill>
                <a:schemeClr val="bg1"/>
              </a:solidFill>
              <a:effectLst/>
              <a:ea typeface="함초롬바탕" panose="020305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100" kern="0" spc="0" dirty="0">
                <a:solidFill>
                  <a:schemeClr val="bg1"/>
                </a:solidFill>
                <a:effectLst/>
                <a:latin typeface="함초롬바탕" panose="02030504000101010101" pitchFamily="18" charset="-127"/>
              </a:rPr>
              <a:t>3 : </a:t>
            </a:r>
            <a:r>
              <a:rPr lang="ko-KR" altLang="en-US" sz="1100" kern="0" spc="0" dirty="0">
                <a:solidFill>
                  <a:schemeClr val="bg1"/>
                </a:solidFill>
                <a:effectLst/>
                <a:ea typeface="함초롬바탕" panose="02030504000101010101" pitchFamily="18" charset="-127"/>
              </a:rPr>
              <a:t>판매자 정보 공간 </a:t>
            </a:r>
            <a:endParaRPr lang="en-US" altLang="ko-KR" sz="1100" kern="0" spc="0" dirty="0">
              <a:solidFill>
                <a:schemeClr val="bg1"/>
              </a:solidFill>
              <a:effectLst/>
              <a:ea typeface="함초롬바탕" panose="020305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100" kern="0" spc="0" dirty="0">
                <a:solidFill>
                  <a:schemeClr val="bg1"/>
                </a:solidFill>
                <a:effectLst/>
                <a:latin typeface="함초롬바탕" panose="02030504000101010101" pitchFamily="18" charset="-127"/>
              </a:rPr>
              <a:t>4 : </a:t>
            </a:r>
            <a:r>
              <a:rPr lang="ko-KR" altLang="en-US" sz="1100" kern="0" spc="0" dirty="0">
                <a:solidFill>
                  <a:schemeClr val="bg1"/>
                </a:solidFill>
                <a:effectLst/>
                <a:ea typeface="함초롬바탕" panose="02030504000101010101" pitchFamily="18" charset="-127"/>
              </a:rPr>
              <a:t>게시물 등록 버튼</a:t>
            </a:r>
            <a:endParaRPr lang="ko-KR" altLang="en-US" sz="1100" kern="0" spc="0" dirty="0">
              <a:solidFill>
                <a:schemeClr val="bg1"/>
              </a:solidFill>
              <a:effectLst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4CC8B7A-FF3F-4988-9FFA-0BA74F645D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2513" y="1826286"/>
            <a:ext cx="7234962" cy="3205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0477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409575" y="419993"/>
            <a:ext cx="11372850" cy="6018014"/>
          </a:xfrm>
          <a:prstGeom prst="rect">
            <a:avLst/>
          </a:prstGeom>
          <a:solidFill>
            <a:schemeClr val="bg1"/>
          </a:solidFill>
          <a:ln w="187325">
            <a:noFill/>
          </a:ln>
          <a:effectLst>
            <a:outerShdw blurRad="431800" dist="241300" dir="5400000" sx="97000" sy="97000" algn="t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2" latinLnBrk="0">
              <a:lnSpc>
                <a:spcPct val="150000"/>
              </a:lnSpc>
              <a:defRPr/>
            </a:pPr>
            <a:r>
              <a:rPr lang="en-US" altLang="ko-KR" sz="2400" b="1" kern="0" dirty="0">
                <a:solidFill>
                  <a:prstClr val="black">
                    <a:lumMod val="50000"/>
                    <a:lumOff val="50000"/>
                  </a:prstClr>
                </a:solidFill>
              </a:rPr>
              <a:t>1</a:t>
            </a:r>
            <a:r>
              <a:rPr lang="ko-KR" altLang="en-US" sz="2400" b="1" kern="0" dirty="0">
                <a:solidFill>
                  <a:prstClr val="black">
                    <a:lumMod val="50000"/>
                    <a:lumOff val="50000"/>
                  </a:prstClr>
                </a:solidFill>
              </a:rPr>
              <a:t>차 프로토타입 평가</a:t>
            </a:r>
            <a:endParaRPr lang="en-US" altLang="ko-KR" sz="2400" b="1" kern="0" dirty="0">
              <a:solidFill>
                <a:prstClr val="black">
                  <a:lumMod val="50000"/>
                  <a:lumOff val="50000"/>
                </a:prstClr>
              </a:solidFill>
            </a:endParaRPr>
          </a:p>
          <a:p>
            <a:pPr lvl="2" latinLnBrk="0">
              <a:lnSpc>
                <a:spcPct val="150000"/>
              </a:lnSpc>
              <a:defRPr/>
            </a:pPr>
            <a:r>
              <a:rPr lang="ko-KR" altLang="en-US" sz="800" kern="0" dirty="0">
                <a:solidFill>
                  <a:prstClr val="white">
                    <a:lumMod val="75000"/>
                  </a:prstClr>
                </a:solidFill>
              </a:rPr>
              <a:t>전자 직거래 프로그램 구축</a:t>
            </a:r>
            <a:endParaRPr lang="en-US" altLang="ko-KR" sz="800" kern="0" dirty="0">
              <a:solidFill>
                <a:prstClr val="white">
                  <a:lumMod val="75000"/>
                </a:prstClr>
              </a:solidFill>
            </a:endParaRPr>
          </a:p>
          <a:p>
            <a:pPr marL="0" algn="ctr" rtl="0" eaLnBrk="1" fontAlgn="ctr" latinLnBrk="1" hangingPunct="1">
              <a:spcBef>
                <a:spcPts val="0"/>
              </a:spcBef>
              <a:spcAft>
                <a:spcPts val="0"/>
              </a:spcAft>
            </a:pPr>
            <a:r>
              <a:rPr lang="ko-KR" altLang="ko-KR" sz="1800" b="1" i="0" u="none" strike="noStrike" kern="1200" dirty="0">
                <a:solidFill>
                  <a:srgbClr val="FFFFFF"/>
                </a:solidFill>
                <a:effectLst/>
                <a:latin typeface="맑은 고딕" panose="020B0503020000020004" pitchFamily="50" charset="-127"/>
              </a:rPr>
              <a:t>문</a:t>
            </a:r>
            <a:endParaRPr lang="ko-KR" altLang="ko-KR" sz="1800" b="0" i="0" u="none" strike="noStrike" dirty="0">
              <a:effectLst/>
              <a:latin typeface="Arial" panose="020B0604020202020204" pitchFamily="34" charset="0"/>
            </a:endParaRPr>
          </a:p>
          <a:p>
            <a:pPr lvl="2" latinLnBrk="0">
              <a:lnSpc>
                <a:spcPct val="150000"/>
              </a:lnSpc>
              <a:defRPr/>
            </a:pPr>
            <a:endParaRPr lang="en-US" altLang="ko-KR" sz="2000" kern="0" dirty="0">
              <a:solidFill>
                <a:schemeClr val="tx1"/>
              </a:solidFill>
            </a:endParaRPr>
          </a:p>
          <a:p>
            <a:pPr lvl="2" latinLnBrk="0">
              <a:lnSpc>
                <a:spcPct val="150000"/>
              </a:lnSpc>
              <a:defRPr/>
            </a:pPr>
            <a:endParaRPr lang="en-US" altLang="ko-KR" sz="2000" kern="0" dirty="0">
              <a:solidFill>
                <a:schemeClr val="tx1"/>
              </a:solidFill>
            </a:endParaRPr>
          </a:p>
          <a:p>
            <a:pPr lvl="2" latinLnBrk="0">
              <a:lnSpc>
                <a:spcPct val="150000"/>
              </a:lnSpc>
              <a:defRPr/>
            </a:pPr>
            <a:endParaRPr lang="en-US" altLang="ko-KR" sz="2000" kern="0" dirty="0">
              <a:solidFill>
                <a:schemeClr val="tx1"/>
              </a:solidFill>
            </a:endParaRPr>
          </a:p>
        </p:txBody>
      </p:sp>
      <p:grpSp>
        <p:nvGrpSpPr>
          <p:cNvPr id="63" name="그룹 62"/>
          <p:cNvGrpSpPr/>
          <p:nvPr/>
        </p:nvGrpSpPr>
        <p:grpSpPr>
          <a:xfrm>
            <a:off x="581527" y="419993"/>
            <a:ext cx="358273" cy="6018014"/>
            <a:chOff x="581527" y="419993"/>
            <a:chExt cx="358273" cy="6018014"/>
          </a:xfrm>
        </p:grpSpPr>
        <p:cxnSp>
          <p:nvCxnSpPr>
            <p:cNvPr id="64" name="직선 연결선 63"/>
            <p:cNvCxnSpPr/>
            <p:nvPr/>
          </p:nvCxnSpPr>
          <p:spPr>
            <a:xfrm>
              <a:off x="939800" y="419993"/>
              <a:ext cx="0" cy="6018014"/>
            </a:xfrm>
            <a:prstGeom prst="line">
              <a:avLst/>
            </a:prstGeom>
            <a:ln w="127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Freeform 9"/>
            <p:cNvSpPr>
              <a:spLocks/>
            </p:cNvSpPr>
            <p:nvPr/>
          </p:nvSpPr>
          <p:spPr bwMode="auto">
            <a:xfrm>
              <a:off x="612262" y="1494240"/>
              <a:ext cx="131646" cy="17373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66" name="Group 12"/>
            <p:cNvGrpSpPr>
              <a:grpSpLocks noChangeAspect="1"/>
            </p:cNvGrpSpPr>
            <p:nvPr/>
          </p:nvGrpSpPr>
          <p:grpSpPr bwMode="auto">
            <a:xfrm>
              <a:off x="581527" y="787428"/>
              <a:ext cx="193117" cy="153620"/>
              <a:chOff x="6124" y="305"/>
              <a:chExt cx="841" cy="669"/>
            </a:xfrm>
            <a:solidFill>
              <a:schemeClr val="tx1">
                <a:lumMod val="50000"/>
                <a:lumOff val="50000"/>
              </a:schemeClr>
            </a:solidFill>
          </p:grpSpPr>
          <p:sp>
            <p:nvSpPr>
              <p:cNvPr id="83" name="Freeform 13"/>
              <p:cNvSpPr>
                <a:spLocks/>
              </p:cNvSpPr>
              <p:nvPr/>
            </p:nvSpPr>
            <p:spPr bwMode="auto">
              <a:xfrm>
                <a:off x="6244" y="440"/>
                <a:ext cx="601" cy="534"/>
              </a:xfrm>
              <a:custGeom>
                <a:avLst/>
                <a:gdLst>
                  <a:gd name="T0" fmla="*/ 902 w 1802"/>
                  <a:gd name="T1" fmla="*/ 0 h 1602"/>
                  <a:gd name="T2" fmla="*/ 2 w 1802"/>
                  <a:gd name="T3" fmla="*/ 742 h 1602"/>
                  <a:gd name="T4" fmla="*/ 2 w 1802"/>
                  <a:gd name="T5" fmla="*/ 743 h 1602"/>
                  <a:gd name="T6" fmla="*/ 2 w 1802"/>
                  <a:gd name="T7" fmla="*/ 746 h 1602"/>
                  <a:gd name="T8" fmla="*/ 0 w 1802"/>
                  <a:gd name="T9" fmla="*/ 749 h 1602"/>
                  <a:gd name="T10" fmla="*/ 0 w 1802"/>
                  <a:gd name="T11" fmla="*/ 751 h 1602"/>
                  <a:gd name="T12" fmla="*/ 0 w 1802"/>
                  <a:gd name="T13" fmla="*/ 1501 h 1602"/>
                  <a:gd name="T14" fmla="*/ 2 w 1802"/>
                  <a:gd name="T15" fmla="*/ 1521 h 1602"/>
                  <a:gd name="T16" fmla="*/ 16 w 1802"/>
                  <a:gd name="T17" fmla="*/ 1557 h 1602"/>
                  <a:gd name="T18" fmla="*/ 30 w 1802"/>
                  <a:gd name="T19" fmla="*/ 1572 h 1602"/>
                  <a:gd name="T20" fmla="*/ 45 w 1802"/>
                  <a:gd name="T21" fmla="*/ 1586 h 1602"/>
                  <a:gd name="T22" fmla="*/ 81 w 1802"/>
                  <a:gd name="T23" fmla="*/ 1601 h 1602"/>
                  <a:gd name="T24" fmla="*/ 100 w 1802"/>
                  <a:gd name="T25" fmla="*/ 1602 h 1602"/>
                  <a:gd name="T26" fmla="*/ 702 w 1802"/>
                  <a:gd name="T27" fmla="*/ 1602 h 1602"/>
                  <a:gd name="T28" fmla="*/ 702 w 1802"/>
                  <a:gd name="T29" fmla="*/ 1001 h 1602"/>
                  <a:gd name="T30" fmla="*/ 1102 w 1802"/>
                  <a:gd name="T31" fmla="*/ 1001 h 1602"/>
                  <a:gd name="T32" fmla="*/ 1102 w 1802"/>
                  <a:gd name="T33" fmla="*/ 1602 h 1602"/>
                  <a:gd name="T34" fmla="*/ 1703 w 1802"/>
                  <a:gd name="T35" fmla="*/ 1602 h 1602"/>
                  <a:gd name="T36" fmla="*/ 1723 w 1802"/>
                  <a:gd name="T37" fmla="*/ 1601 h 1602"/>
                  <a:gd name="T38" fmla="*/ 1758 w 1802"/>
                  <a:gd name="T39" fmla="*/ 1586 h 1602"/>
                  <a:gd name="T40" fmla="*/ 1773 w 1802"/>
                  <a:gd name="T41" fmla="*/ 1572 h 1602"/>
                  <a:gd name="T42" fmla="*/ 1786 w 1802"/>
                  <a:gd name="T43" fmla="*/ 1557 h 1602"/>
                  <a:gd name="T44" fmla="*/ 1802 w 1802"/>
                  <a:gd name="T45" fmla="*/ 1521 h 1602"/>
                  <a:gd name="T46" fmla="*/ 1802 w 1802"/>
                  <a:gd name="T47" fmla="*/ 1501 h 1602"/>
                  <a:gd name="T48" fmla="*/ 1802 w 1802"/>
                  <a:gd name="T49" fmla="*/ 751 h 1602"/>
                  <a:gd name="T50" fmla="*/ 1802 w 1802"/>
                  <a:gd name="T51" fmla="*/ 745 h 1602"/>
                  <a:gd name="T52" fmla="*/ 1801 w 1802"/>
                  <a:gd name="T53" fmla="*/ 742 h 1602"/>
                  <a:gd name="T54" fmla="*/ 902 w 1802"/>
                  <a:gd name="T55" fmla="*/ 0 h 16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802" h="1602">
                    <a:moveTo>
                      <a:pt x="902" y="0"/>
                    </a:moveTo>
                    <a:lnTo>
                      <a:pt x="2" y="742"/>
                    </a:lnTo>
                    <a:lnTo>
                      <a:pt x="2" y="743"/>
                    </a:lnTo>
                    <a:lnTo>
                      <a:pt x="2" y="746"/>
                    </a:lnTo>
                    <a:lnTo>
                      <a:pt x="0" y="749"/>
                    </a:lnTo>
                    <a:lnTo>
                      <a:pt x="0" y="751"/>
                    </a:lnTo>
                    <a:lnTo>
                      <a:pt x="0" y="1501"/>
                    </a:lnTo>
                    <a:lnTo>
                      <a:pt x="2" y="1521"/>
                    </a:lnTo>
                    <a:lnTo>
                      <a:pt x="16" y="1557"/>
                    </a:lnTo>
                    <a:lnTo>
                      <a:pt x="30" y="1572"/>
                    </a:lnTo>
                    <a:lnTo>
                      <a:pt x="45" y="1586"/>
                    </a:lnTo>
                    <a:lnTo>
                      <a:pt x="81" y="1601"/>
                    </a:lnTo>
                    <a:lnTo>
                      <a:pt x="100" y="1602"/>
                    </a:lnTo>
                    <a:lnTo>
                      <a:pt x="702" y="1602"/>
                    </a:lnTo>
                    <a:lnTo>
                      <a:pt x="702" y="1001"/>
                    </a:lnTo>
                    <a:lnTo>
                      <a:pt x="1102" y="1001"/>
                    </a:lnTo>
                    <a:lnTo>
                      <a:pt x="1102" y="1602"/>
                    </a:lnTo>
                    <a:lnTo>
                      <a:pt x="1703" y="1602"/>
                    </a:lnTo>
                    <a:lnTo>
                      <a:pt x="1723" y="1601"/>
                    </a:lnTo>
                    <a:lnTo>
                      <a:pt x="1758" y="1586"/>
                    </a:lnTo>
                    <a:lnTo>
                      <a:pt x="1773" y="1572"/>
                    </a:lnTo>
                    <a:lnTo>
                      <a:pt x="1786" y="1557"/>
                    </a:lnTo>
                    <a:lnTo>
                      <a:pt x="1802" y="1521"/>
                    </a:lnTo>
                    <a:lnTo>
                      <a:pt x="1802" y="1501"/>
                    </a:lnTo>
                    <a:lnTo>
                      <a:pt x="1802" y="751"/>
                    </a:lnTo>
                    <a:lnTo>
                      <a:pt x="1802" y="745"/>
                    </a:lnTo>
                    <a:lnTo>
                      <a:pt x="1801" y="742"/>
                    </a:lnTo>
                    <a:lnTo>
                      <a:pt x="90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4" name="Freeform 14"/>
              <p:cNvSpPr>
                <a:spLocks/>
              </p:cNvSpPr>
              <p:nvPr/>
            </p:nvSpPr>
            <p:spPr bwMode="auto">
              <a:xfrm>
                <a:off x="6124" y="305"/>
                <a:ext cx="841" cy="394"/>
              </a:xfrm>
              <a:custGeom>
                <a:avLst/>
                <a:gdLst>
                  <a:gd name="T0" fmla="*/ 2505 w 2522"/>
                  <a:gd name="T1" fmla="*/ 978 h 1181"/>
                  <a:gd name="T2" fmla="*/ 2162 w 2522"/>
                  <a:gd name="T3" fmla="*/ 694 h 1181"/>
                  <a:gd name="T4" fmla="*/ 2162 w 2522"/>
                  <a:gd name="T5" fmla="*/ 54 h 1181"/>
                  <a:gd name="T6" fmla="*/ 2162 w 2522"/>
                  <a:gd name="T7" fmla="*/ 44 h 1181"/>
                  <a:gd name="T8" fmla="*/ 2155 w 2522"/>
                  <a:gd name="T9" fmla="*/ 26 h 1181"/>
                  <a:gd name="T10" fmla="*/ 2149 w 2522"/>
                  <a:gd name="T11" fmla="*/ 18 h 1181"/>
                  <a:gd name="T12" fmla="*/ 2141 w 2522"/>
                  <a:gd name="T13" fmla="*/ 13 h 1181"/>
                  <a:gd name="T14" fmla="*/ 2123 w 2522"/>
                  <a:gd name="T15" fmla="*/ 5 h 1181"/>
                  <a:gd name="T16" fmla="*/ 2113 w 2522"/>
                  <a:gd name="T17" fmla="*/ 5 h 1181"/>
                  <a:gd name="T18" fmla="*/ 1812 w 2522"/>
                  <a:gd name="T19" fmla="*/ 5 h 1181"/>
                  <a:gd name="T20" fmla="*/ 1802 w 2522"/>
                  <a:gd name="T21" fmla="*/ 5 h 1181"/>
                  <a:gd name="T22" fmla="*/ 1783 w 2522"/>
                  <a:gd name="T23" fmla="*/ 13 h 1181"/>
                  <a:gd name="T24" fmla="*/ 1776 w 2522"/>
                  <a:gd name="T25" fmla="*/ 18 h 1181"/>
                  <a:gd name="T26" fmla="*/ 1770 w 2522"/>
                  <a:gd name="T27" fmla="*/ 26 h 1181"/>
                  <a:gd name="T28" fmla="*/ 1763 w 2522"/>
                  <a:gd name="T29" fmla="*/ 44 h 1181"/>
                  <a:gd name="T30" fmla="*/ 1762 w 2522"/>
                  <a:gd name="T31" fmla="*/ 54 h 1181"/>
                  <a:gd name="T32" fmla="*/ 1762 w 2522"/>
                  <a:gd name="T33" fmla="*/ 360 h 1181"/>
                  <a:gd name="T34" fmla="*/ 1380 w 2522"/>
                  <a:gd name="T35" fmla="*/ 41 h 1181"/>
                  <a:gd name="T36" fmla="*/ 1354 w 2522"/>
                  <a:gd name="T37" fmla="*/ 23 h 1181"/>
                  <a:gd name="T38" fmla="*/ 1295 w 2522"/>
                  <a:gd name="T39" fmla="*/ 1 h 1181"/>
                  <a:gd name="T40" fmla="*/ 1262 w 2522"/>
                  <a:gd name="T41" fmla="*/ 0 h 1181"/>
                  <a:gd name="T42" fmla="*/ 1227 w 2522"/>
                  <a:gd name="T43" fmla="*/ 1 h 1181"/>
                  <a:gd name="T44" fmla="*/ 1168 w 2522"/>
                  <a:gd name="T45" fmla="*/ 23 h 1181"/>
                  <a:gd name="T46" fmla="*/ 1142 w 2522"/>
                  <a:gd name="T47" fmla="*/ 41 h 1181"/>
                  <a:gd name="T48" fmla="*/ 17 w 2522"/>
                  <a:gd name="T49" fmla="*/ 978 h 1181"/>
                  <a:gd name="T50" fmla="*/ 10 w 2522"/>
                  <a:gd name="T51" fmla="*/ 985 h 1181"/>
                  <a:gd name="T52" fmla="*/ 1 w 2522"/>
                  <a:gd name="T53" fmla="*/ 1001 h 1181"/>
                  <a:gd name="T54" fmla="*/ 0 w 2522"/>
                  <a:gd name="T55" fmla="*/ 1012 h 1181"/>
                  <a:gd name="T56" fmla="*/ 0 w 2522"/>
                  <a:gd name="T57" fmla="*/ 1023 h 1181"/>
                  <a:gd name="T58" fmla="*/ 6 w 2522"/>
                  <a:gd name="T59" fmla="*/ 1040 h 1181"/>
                  <a:gd name="T60" fmla="*/ 12 w 2522"/>
                  <a:gd name="T61" fmla="*/ 1048 h 1181"/>
                  <a:gd name="T62" fmla="*/ 108 w 2522"/>
                  <a:gd name="T63" fmla="*/ 1164 h 1181"/>
                  <a:gd name="T64" fmla="*/ 122 w 2522"/>
                  <a:gd name="T65" fmla="*/ 1177 h 1181"/>
                  <a:gd name="T66" fmla="*/ 141 w 2522"/>
                  <a:gd name="T67" fmla="*/ 1181 h 1181"/>
                  <a:gd name="T68" fmla="*/ 160 w 2522"/>
                  <a:gd name="T69" fmla="*/ 1181 h 1181"/>
                  <a:gd name="T70" fmla="*/ 179 w 2522"/>
                  <a:gd name="T71" fmla="*/ 1171 h 1181"/>
                  <a:gd name="T72" fmla="*/ 1262 w 2522"/>
                  <a:gd name="T73" fmla="*/ 268 h 1181"/>
                  <a:gd name="T74" fmla="*/ 2344 w 2522"/>
                  <a:gd name="T75" fmla="*/ 1171 h 1181"/>
                  <a:gd name="T76" fmla="*/ 2358 w 2522"/>
                  <a:gd name="T77" fmla="*/ 1180 h 1181"/>
                  <a:gd name="T78" fmla="*/ 2377 w 2522"/>
                  <a:gd name="T79" fmla="*/ 1181 h 1181"/>
                  <a:gd name="T80" fmla="*/ 2383 w 2522"/>
                  <a:gd name="T81" fmla="*/ 1181 h 1181"/>
                  <a:gd name="T82" fmla="*/ 2401 w 2522"/>
                  <a:gd name="T83" fmla="*/ 1177 h 1181"/>
                  <a:gd name="T84" fmla="*/ 2414 w 2522"/>
                  <a:gd name="T85" fmla="*/ 1164 h 1181"/>
                  <a:gd name="T86" fmla="*/ 2512 w 2522"/>
                  <a:gd name="T87" fmla="*/ 1048 h 1181"/>
                  <a:gd name="T88" fmla="*/ 2518 w 2522"/>
                  <a:gd name="T89" fmla="*/ 1040 h 1181"/>
                  <a:gd name="T90" fmla="*/ 2522 w 2522"/>
                  <a:gd name="T91" fmla="*/ 1023 h 1181"/>
                  <a:gd name="T92" fmla="*/ 2522 w 2522"/>
                  <a:gd name="T93" fmla="*/ 1012 h 1181"/>
                  <a:gd name="T94" fmla="*/ 2521 w 2522"/>
                  <a:gd name="T95" fmla="*/ 1001 h 1181"/>
                  <a:gd name="T96" fmla="*/ 2512 w 2522"/>
                  <a:gd name="T97" fmla="*/ 985 h 1181"/>
                  <a:gd name="T98" fmla="*/ 2505 w 2522"/>
                  <a:gd name="T99" fmla="*/ 978 h 1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522" h="1181">
                    <a:moveTo>
                      <a:pt x="2505" y="978"/>
                    </a:moveTo>
                    <a:lnTo>
                      <a:pt x="2162" y="694"/>
                    </a:lnTo>
                    <a:lnTo>
                      <a:pt x="2162" y="54"/>
                    </a:lnTo>
                    <a:lnTo>
                      <a:pt x="2162" y="44"/>
                    </a:lnTo>
                    <a:lnTo>
                      <a:pt x="2155" y="26"/>
                    </a:lnTo>
                    <a:lnTo>
                      <a:pt x="2149" y="18"/>
                    </a:lnTo>
                    <a:lnTo>
                      <a:pt x="2141" y="13"/>
                    </a:lnTo>
                    <a:lnTo>
                      <a:pt x="2123" y="5"/>
                    </a:lnTo>
                    <a:lnTo>
                      <a:pt x="2113" y="5"/>
                    </a:lnTo>
                    <a:lnTo>
                      <a:pt x="1812" y="5"/>
                    </a:lnTo>
                    <a:lnTo>
                      <a:pt x="1802" y="5"/>
                    </a:lnTo>
                    <a:lnTo>
                      <a:pt x="1783" y="13"/>
                    </a:lnTo>
                    <a:lnTo>
                      <a:pt x="1776" y="18"/>
                    </a:lnTo>
                    <a:lnTo>
                      <a:pt x="1770" y="26"/>
                    </a:lnTo>
                    <a:lnTo>
                      <a:pt x="1763" y="44"/>
                    </a:lnTo>
                    <a:lnTo>
                      <a:pt x="1762" y="54"/>
                    </a:lnTo>
                    <a:lnTo>
                      <a:pt x="1762" y="360"/>
                    </a:lnTo>
                    <a:lnTo>
                      <a:pt x="1380" y="41"/>
                    </a:lnTo>
                    <a:lnTo>
                      <a:pt x="1354" y="23"/>
                    </a:lnTo>
                    <a:lnTo>
                      <a:pt x="1295" y="1"/>
                    </a:lnTo>
                    <a:lnTo>
                      <a:pt x="1262" y="0"/>
                    </a:lnTo>
                    <a:lnTo>
                      <a:pt x="1227" y="1"/>
                    </a:lnTo>
                    <a:lnTo>
                      <a:pt x="1168" y="23"/>
                    </a:lnTo>
                    <a:lnTo>
                      <a:pt x="1142" y="41"/>
                    </a:lnTo>
                    <a:lnTo>
                      <a:pt x="17" y="978"/>
                    </a:lnTo>
                    <a:lnTo>
                      <a:pt x="10" y="985"/>
                    </a:lnTo>
                    <a:lnTo>
                      <a:pt x="1" y="1001"/>
                    </a:lnTo>
                    <a:lnTo>
                      <a:pt x="0" y="1012"/>
                    </a:lnTo>
                    <a:lnTo>
                      <a:pt x="0" y="1023"/>
                    </a:lnTo>
                    <a:lnTo>
                      <a:pt x="6" y="1040"/>
                    </a:lnTo>
                    <a:lnTo>
                      <a:pt x="12" y="1048"/>
                    </a:lnTo>
                    <a:lnTo>
                      <a:pt x="108" y="1164"/>
                    </a:lnTo>
                    <a:lnTo>
                      <a:pt x="122" y="1177"/>
                    </a:lnTo>
                    <a:lnTo>
                      <a:pt x="141" y="1181"/>
                    </a:lnTo>
                    <a:lnTo>
                      <a:pt x="160" y="1181"/>
                    </a:lnTo>
                    <a:lnTo>
                      <a:pt x="179" y="1171"/>
                    </a:lnTo>
                    <a:lnTo>
                      <a:pt x="1262" y="268"/>
                    </a:lnTo>
                    <a:lnTo>
                      <a:pt x="2344" y="1171"/>
                    </a:lnTo>
                    <a:lnTo>
                      <a:pt x="2358" y="1180"/>
                    </a:lnTo>
                    <a:lnTo>
                      <a:pt x="2377" y="1181"/>
                    </a:lnTo>
                    <a:lnTo>
                      <a:pt x="2383" y="1181"/>
                    </a:lnTo>
                    <a:lnTo>
                      <a:pt x="2401" y="1177"/>
                    </a:lnTo>
                    <a:lnTo>
                      <a:pt x="2414" y="1164"/>
                    </a:lnTo>
                    <a:lnTo>
                      <a:pt x="2512" y="1048"/>
                    </a:lnTo>
                    <a:lnTo>
                      <a:pt x="2518" y="1040"/>
                    </a:lnTo>
                    <a:lnTo>
                      <a:pt x="2522" y="1023"/>
                    </a:lnTo>
                    <a:lnTo>
                      <a:pt x="2522" y="1012"/>
                    </a:lnTo>
                    <a:lnTo>
                      <a:pt x="2521" y="1001"/>
                    </a:lnTo>
                    <a:lnTo>
                      <a:pt x="2512" y="985"/>
                    </a:lnTo>
                    <a:lnTo>
                      <a:pt x="2505" y="97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67" name="Freeform 36"/>
            <p:cNvSpPr>
              <a:spLocks noEditPoints="1"/>
            </p:cNvSpPr>
            <p:nvPr/>
          </p:nvSpPr>
          <p:spPr bwMode="auto">
            <a:xfrm>
              <a:off x="625397" y="4336406"/>
              <a:ext cx="105376" cy="177233"/>
            </a:xfrm>
            <a:custGeom>
              <a:avLst/>
              <a:gdLst>
                <a:gd name="T0" fmla="*/ 937 w 1926"/>
                <a:gd name="T1" fmla="*/ 3639 h 4045"/>
                <a:gd name="T2" fmla="*/ 893 w 1926"/>
                <a:gd name="T3" fmla="*/ 3665 h 4045"/>
                <a:gd name="T4" fmla="*/ 863 w 1926"/>
                <a:gd name="T5" fmla="*/ 3712 h 4045"/>
                <a:gd name="T6" fmla="*/ 851 w 1926"/>
                <a:gd name="T7" fmla="*/ 3772 h 4045"/>
                <a:gd name="T8" fmla="*/ 863 w 1926"/>
                <a:gd name="T9" fmla="*/ 3832 h 4045"/>
                <a:gd name="T10" fmla="*/ 893 w 1926"/>
                <a:gd name="T11" fmla="*/ 3878 h 4045"/>
                <a:gd name="T12" fmla="*/ 937 w 1926"/>
                <a:gd name="T13" fmla="*/ 3905 h 4045"/>
                <a:gd name="T14" fmla="*/ 988 w 1926"/>
                <a:gd name="T15" fmla="*/ 3905 h 4045"/>
                <a:gd name="T16" fmla="*/ 1033 w 1926"/>
                <a:gd name="T17" fmla="*/ 3878 h 4045"/>
                <a:gd name="T18" fmla="*/ 1064 w 1926"/>
                <a:gd name="T19" fmla="*/ 3832 h 4045"/>
                <a:gd name="T20" fmla="*/ 1075 w 1926"/>
                <a:gd name="T21" fmla="*/ 3772 h 4045"/>
                <a:gd name="T22" fmla="*/ 1064 w 1926"/>
                <a:gd name="T23" fmla="*/ 3712 h 4045"/>
                <a:gd name="T24" fmla="*/ 1033 w 1926"/>
                <a:gd name="T25" fmla="*/ 3665 h 4045"/>
                <a:gd name="T26" fmla="*/ 988 w 1926"/>
                <a:gd name="T27" fmla="*/ 3639 h 4045"/>
                <a:gd name="T28" fmla="*/ 156 w 1926"/>
                <a:gd name="T29" fmla="*/ 434 h 4045"/>
                <a:gd name="T30" fmla="*/ 1770 w 1926"/>
                <a:gd name="T31" fmla="*/ 3540 h 4045"/>
                <a:gd name="T32" fmla="*/ 156 w 1926"/>
                <a:gd name="T33" fmla="*/ 434 h 4045"/>
                <a:gd name="T34" fmla="*/ 716 w 1926"/>
                <a:gd name="T35" fmla="*/ 200 h 4045"/>
                <a:gd name="T36" fmla="*/ 701 w 1926"/>
                <a:gd name="T37" fmla="*/ 217 h 4045"/>
                <a:gd name="T38" fmla="*/ 701 w 1926"/>
                <a:gd name="T39" fmla="*/ 243 h 4045"/>
                <a:gd name="T40" fmla="*/ 716 w 1926"/>
                <a:gd name="T41" fmla="*/ 260 h 4045"/>
                <a:gd name="T42" fmla="*/ 1199 w 1926"/>
                <a:gd name="T43" fmla="*/ 262 h 4045"/>
                <a:gd name="T44" fmla="*/ 1218 w 1926"/>
                <a:gd name="T45" fmla="*/ 254 h 4045"/>
                <a:gd name="T46" fmla="*/ 1226 w 1926"/>
                <a:gd name="T47" fmla="*/ 230 h 4045"/>
                <a:gd name="T48" fmla="*/ 1218 w 1926"/>
                <a:gd name="T49" fmla="*/ 207 h 4045"/>
                <a:gd name="T50" fmla="*/ 1199 w 1926"/>
                <a:gd name="T51" fmla="*/ 197 h 4045"/>
                <a:gd name="T52" fmla="*/ 224 w 1926"/>
                <a:gd name="T53" fmla="*/ 0 h 4045"/>
                <a:gd name="T54" fmla="*/ 1738 w 1926"/>
                <a:gd name="T55" fmla="*/ 4 h 4045"/>
                <a:gd name="T56" fmla="*/ 1805 w 1926"/>
                <a:gd name="T57" fmla="*/ 31 h 4045"/>
                <a:gd name="T58" fmla="*/ 1860 w 1926"/>
                <a:gd name="T59" fmla="*/ 81 h 4045"/>
                <a:gd name="T60" fmla="*/ 1900 w 1926"/>
                <a:gd name="T61" fmla="*/ 148 h 4045"/>
                <a:gd name="T62" fmla="*/ 1923 w 1926"/>
                <a:gd name="T63" fmla="*/ 229 h 4045"/>
                <a:gd name="T64" fmla="*/ 1926 w 1926"/>
                <a:gd name="T65" fmla="*/ 3772 h 4045"/>
                <a:gd name="T66" fmla="*/ 1915 w 1926"/>
                <a:gd name="T67" fmla="*/ 3857 h 4045"/>
                <a:gd name="T68" fmla="*/ 1882 w 1926"/>
                <a:gd name="T69" fmla="*/ 3932 h 4045"/>
                <a:gd name="T70" fmla="*/ 1834 w 1926"/>
                <a:gd name="T71" fmla="*/ 3992 h 4045"/>
                <a:gd name="T72" fmla="*/ 1773 w 1926"/>
                <a:gd name="T73" fmla="*/ 4032 h 4045"/>
                <a:gd name="T74" fmla="*/ 1702 w 1926"/>
                <a:gd name="T75" fmla="*/ 4045 h 4045"/>
                <a:gd name="T76" fmla="*/ 188 w 1926"/>
                <a:gd name="T77" fmla="*/ 4041 h 4045"/>
                <a:gd name="T78" fmla="*/ 122 w 1926"/>
                <a:gd name="T79" fmla="*/ 4014 h 4045"/>
                <a:gd name="T80" fmla="*/ 66 w 1926"/>
                <a:gd name="T81" fmla="*/ 3964 h 4045"/>
                <a:gd name="T82" fmla="*/ 25 w 1926"/>
                <a:gd name="T83" fmla="*/ 3897 h 4045"/>
                <a:gd name="T84" fmla="*/ 3 w 1926"/>
                <a:gd name="T85" fmla="*/ 3816 h 4045"/>
                <a:gd name="T86" fmla="*/ 0 w 1926"/>
                <a:gd name="T87" fmla="*/ 273 h 4045"/>
                <a:gd name="T88" fmla="*/ 12 w 1926"/>
                <a:gd name="T89" fmla="*/ 188 h 4045"/>
                <a:gd name="T90" fmla="*/ 43 w 1926"/>
                <a:gd name="T91" fmla="*/ 113 h 4045"/>
                <a:gd name="T92" fmla="*/ 92 w 1926"/>
                <a:gd name="T93" fmla="*/ 53 h 4045"/>
                <a:gd name="T94" fmla="*/ 154 w 1926"/>
                <a:gd name="T95" fmla="*/ 13 h 4045"/>
                <a:gd name="T96" fmla="*/ 224 w 1926"/>
                <a:gd name="T97" fmla="*/ 0 h 4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26" h="4045">
                  <a:moveTo>
                    <a:pt x="963" y="3636"/>
                  </a:moveTo>
                  <a:lnTo>
                    <a:pt x="937" y="3639"/>
                  </a:lnTo>
                  <a:lnTo>
                    <a:pt x="914" y="3649"/>
                  </a:lnTo>
                  <a:lnTo>
                    <a:pt x="893" y="3665"/>
                  </a:lnTo>
                  <a:lnTo>
                    <a:pt x="876" y="3686"/>
                  </a:lnTo>
                  <a:lnTo>
                    <a:pt x="863" y="3712"/>
                  </a:lnTo>
                  <a:lnTo>
                    <a:pt x="854" y="3741"/>
                  </a:lnTo>
                  <a:lnTo>
                    <a:pt x="851" y="3772"/>
                  </a:lnTo>
                  <a:lnTo>
                    <a:pt x="854" y="3804"/>
                  </a:lnTo>
                  <a:lnTo>
                    <a:pt x="863" y="3832"/>
                  </a:lnTo>
                  <a:lnTo>
                    <a:pt x="876" y="3857"/>
                  </a:lnTo>
                  <a:lnTo>
                    <a:pt x="893" y="3878"/>
                  </a:lnTo>
                  <a:lnTo>
                    <a:pt x="914" y="3894"/>
                  </a:lnTo>
                  <a:lnTo>
                    <a:pt x="937" y="3905"/>
                  </a:lnTo>
                  <a:lnTo>
                    <a:pt x="963" y="3909"/>
                  </a:lnTo>
                  <a:lnTo>
                    <a:pt x="988" y="3905"/>
                  </a:lnTo>
                  <a:lnTo>
                    <a:pt x="1013" y="3894"/>
                  </a:lnTo>
                  <a:lnTo>
                    <a:pt x="1033" y="3878"/>
                  </a:lnTo>
                  <a:lnTo>
                    <a:pt x="1051" y="3857"/>
                  </a:lnTo>
                  <a:lnTo>
                    <a:pt x="1064" y="3832"/>
                  </a:lnTo>
                  <a:lnTo>
                    <a:pt x="1072" y="3804"/>
                  </a:lnTo>
                  <a:lnTo>
                    <a:pt x="1075" y="3772"/>
                  </a:lnTo>
                  <a:lnTo>
                    <a:pt x="1072" y="3741"/>
                  </a:lnTo>
                  <a:lnTo>
                    <a:pt x="1064" y="3712"/>
                  </a:lnTo>
                  <a:lnTo>
                    <a:pt x="1051" y="3686"/>
                  </a:lnTo>
                  <a:lnTo>
                    <a:pt x="1033" y="3665"/>
                  </a:lnTo>
                  <a:lnTo>
                    <a:pt x="1013" y="3649"/>
                  </a:lnTo>
                  <a:lnTo>
                    <a:pt x="988" y="3639"/>
                  </a:lnTo>
                  <a:lnTo>
                    <a:pt x="963" y="3636"/>
                  </a:lnTo>
                  <a:close/>
                  <a:moveTo>
                    <a:pt x="156" y="434"/>
                  </a:moveTo>
                  <a:lnTo>
                    <a:pt x="156" y="3540"/>
                  </a:lnTo>
                  <a:lnTo>
                    <a:pt x="1770" y="3540"/>
                  </a:lnTo>
                  <a:lnTo>
                    <a:pt x="1770" y="434"/>
                  </a:lnTo>
                  <a:lnTo>
                    <a:pt x="156" y="434"/>
                  </a:lnTo>
                  <a:close/>
                  <a:moveTo>
                    <a:pt x="727" y="197"/>
                  </a:moveTo>
                  <a:lnTo>
                    <a:pt x="716" y="200"/>
                  </a:lnTo>
                  <a:lnTo>
                    <a:pt x="707" y="207"/>
                  </a:lnTo>
                  <a:lnTo>
                    <a:pt x="701" y="217"/>
                  </a:lnTo>
                  <a:lnTo>
                    <a:pt x="699" y="230"/>
                  </a:lnTo>
                  <a:lnTo>
                    <a:pt x="701" y="243"/>
                  </a:lnTo>
                  <a:lnTo>
                    <a:pt x="707" y="254"/>
                  </a:lnTo>
                  <a:lnTo>
                    <a:pt x="716" y="260"/>
                  </a:lnTo>
                  <a:lnTo>
                    <a:pt x="727" y="262"/>
                  </a:lnTo>
                  <a:lnTo>
                    <a:pt x="1199" y="262"/>
                  </a:lnTo>
                  <a:lnTo>
                    <a:pt x="1210" y="260"/>
                  </a:lnTo>
                  <a:lnTo>
                    <a:pt x="1218" y="254"/>
                  </a:lnTo>
                  <a:lnTo>
                    <a:pt x="1224" y="243"/>
                  </a:lnTo>
                  <a:lnTo>
                    <a:pt x="1226" y="230"/>
                  </a:lnTo>
                  <a:lnTo>
                    <a:pt x="1224" y="217"/>
                  </a:lnTo>
                  <a:lnTo>
                    <a:pt x="1218" y="207"/>
                  </a:lnTo>
                  <a:lnTo>
                    <a:pt x="1210" y="200"/>
                  </a:lnTo>
                  <a:lnTo>
                    <a:pt x="1199" y="197"/>
                  </a:lnTo>
                  <a:lnTo>
                    <a:pt x="727" y="197"/>
                  </a:lnTo>
                  <a:close/>
                  <a:moveTo>
                    <a:pt x="224" y="0"/>
                  </a:moveTo>
                  <a:lnTo>
                    <a:pt x="1702" y="0"/>
                  </a:lnTo>
                  <a:lnTo>
                    <a:pt x="1738" y="4"/>
                  </a:lnTo>
                  <a:lnTo>
                    <a:pt x="1773" y="13"/>
                  </a:lnTo>
                  <a:lnTo>
                    <a:pt x="1805" y="31"/>
                  </a:lnTo>
                  <a:lnTo>
                    <a:pt x="1834" y="53"/>
                  </a:lnTo>
                  <a:lnTo>
                    <a:pt x="1860" y="81"/>
                  </a:lnTo>
                  <a:lnTo>
                    <a:pt x="1882" y="113"/>
                  </a:lnTo>
                  <a:lnTo>
                    <a:pt x="1900" y="148"/>
                  </a:lnTo>
                  <a:lnTo>
                    <a:pt x="1915" y="188"/>
                  </a:lnTo>
                  <a:lnTo>
                    <a:pt x="1923" y="229"/>
                  </a:lnTo>
                  <a:lnTo>
                    <a:pt x="1926" y="273"/>
                  </a:lnTo>
                  <a:lnTo>
                    <a:pt x="1926" y="3772"/>
                  </a:lnTo>
                  <a:lnTo>
                    <a:pt x="1923" y="3816"/>
                  </a:lnTo>
                  <a:lnTo>
                    <a:pt x="1915" y="3857"/>
                  </a:lnTo>
                  <a:lnTo>
                    <a:pt x="1900" y="3897"/>
                  </a:lnTo>
                  <a:lnTo>
                    <a:pt x="1882" y="3932"/>
                  </a:lnTo>
                  <a:lnTo>
                    <a:pt x="1860" y="3964"/>
                  </a:lnTo>
                  <a:lnTo>
                    <a:pt x="1834" y="3992"/>
                  </a:lnTo>
                  <a:lnTo>
                    <a:pt x="1805" y="4014"/>
                  </a:lnTo>
                  <a:lnTo>
                    <a:pt x="1773" y="4032"/>
                  </a:lnTo>
                  <a:lnTo>
                    <a:pt x="1738" y="4041"/>
                  </a:lnTo>
                  <a:lnTo>
                    <a:pt x="1702" y="4045"/>
                  </a:lnTo>
                  <a:lnTo>
                    <a:pt x="224" y="4045"/>
                  </a:lnTo>
                  <a:lnTo>
                    <a:pt x="188" y="4041"/>
                  </a:lnTo>
                  <a:lnTo>
                    <a:pt x="154" y="4032"/>
                  </a:lnTo>
                  <a:lnTo>
                    <a:pt x="122" y="4014"/>
                  </a:lnTo>
                  <a:lnTo>
                    <a:pt x="92" y="3992"/>
                  </a:lnTo>
                  <a:lnTo>
                    <a:pt x="66" y="3964"/>
                  </a:lnTo>
                  <a:lnTo>
                    <a:pt x="43" y="3932"/>
                  </a:lnTo>
                  <a:lnTo>
                    <a:pt x="25" y="3897"/>
                  </a:lnTo>
                  <a:lnTo>
                    <a:pt x="12" y="3857"/>
                  </a:lnTo>
                  <a:lnTo>
                    <a:pt x="3" y="3816"/>
                  </a:lnTo>
                  <a:lnTo>
                    <a:pt x="0" y="3772"/>
                  </a:lnTo>
                  <a:lnTo>
                    <a:pt x="0" y="273"/>
                  </a:lnTo>
                  <a:lnTo>
                    <a:pt x="3" y="229"/>
                  </a:lnTo>
                  <a:lnTo>
                    <a:pt x="12" y="188"/>
                  </a:lnTo>
                  <a:lnTo>
                    <a:pt x="25" y="148"/>
                  </a:lnTo>
                  <a:lnTo>
                    <a:pt x="43" y="113"/>
                  </a:lnTo>
                  <a:lnTo>
                    <a:pt x="66" y="81"/>
                  </a:lnTo>
                  <a:lnTo>
                    <a:pt x="92" y="53"/>
                  </a:lnTo>
                  <a:lnTo>
                    <a:pt x="122" y="31"/>
                  </a:lnTo>
                  <a:lnTo>
                    <a:pt x="154" y="13"/>
                  </a:lnTo>
                  <a:lnTo>
                    <a:pt x="188" y="4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8" name="자유형 67"/>
            <p:cNvSpPr>
              <a:spLocks/>
            </p:cNvSpPr>
            <p:nvPr/>
          </p:nvSpPr>
          <p:spPr bwMode="auto">
            <a:xfrm>
              <a:off x="598771" y="3644382"/>
              <a:ext cx="158629" cy="138832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9" name="Freeform 6"/>
            <p:cNvSpPr>
              <a:spLocks/>
            </p:cNvSpPr>
            <p:nvPr/>
          </p:nvSpPr>
          <p:spPr bwMode="auto">
            <a:xfrm rot="10800000" flipH="1" flipV="1">
              <a:off x="597941" y="2949079"/>
              <a:ext cx="160288" cy="142111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70" name="Group 20"/>
            <p:cNvGrpSpPr>
              <a:grpSpLocks noChangeAspect="1"/>
            </p:cNvGrpSpPr>
            <p:nvPr/>
          </p:nvGrpSpPr>
          <p:grpSpPr bwMode="auto">
            <a:xfrm>
              <a:off x="614039" y="2221163"/>
              <a:ext cx="128093" cy="174724"/>
              <a:chOff x="2597" y="4163"/>
              <a:chExt cx="217" cy="296"/>
            </a:xfrm>
            <a:solidFill>
              <a:schemeClr val="bg1">
                <a:lumMod val="85000"/>
              </a:schemeClr>
            </a:solidFill>
          </p:grpSpPr>
          <p:sp>
            <p:nvSpPr>
              <p:cNvPr id="79" name="Freeform 22"/>
              <p:cNvSpPr>
                <a:spLocks noEditPoints="1"/>
              </p:cNvSpPr>
              <p:nvPr/>
            </p:nvSpPr>
            <p:spPr bwMode="auto">
              <a:xfrm>
                <a:off x="2630" y="4163"/>
                <a:ext cx="151" cy="176"/>
              </a:xfrm>
              <a:custGeom>
                <a:avLst/>
                <a:gdLst>
                  <a:gd name="T0" fmla="*/ 410 w 1662"/>
                  <a:gd name="T1" fmla="*/ 645 h 1942"/>
                  <a:gd name="T2" fmla="*/ 309 w 1662"/>
                  <a:gd name="T3" fmla="*/ 847 h 1942"/>
                  <a:gd name="T4" fmla="*/ 255 w 1662"/>
                  <a:gd name="T5" fmla="*/ 1023 h 1942"/>
                  <a:gd name="T6" fmla="*/ 263 w 1662"/>
                  <a:gd name="T7" fmla="*/ 1206 h 1942"/>
                  <a:gd name="T8" fmla="*/ 347 w 1662"/>
                  <a:gd name="T9" fmla="*/ 1429 h 1942"/>
                  <a:gd name="T10" fmla="*/ 476 w 1662"/>
                  <a:gd name="T11" fmla="*/ 1620 h 1942"/>
                  <a:gd name="T12" fmla="*/ 638 w 1662"/>
                  <a:gd name="T13" fmla="*/ 1753 h 1942"/>
                  <a:gd name="T14" fmla="*/ 825 w 1662"/>
                  <a:gd name="T15" fmla="*/ 1803 h 1942"/>
                  <a:gd name="T16" fmla="*/ 1013 w 1662"/>
                  <a:gd name="T17" fmla="*/ 1753 h 1942"/>
                  <a:gd name="T18" fmla="*/ 1176 w 1662"/>
                  <a:gd name="T19" fmla="*/ 1619 h 1942"/>
                  <a:gd name="T20" fmla="*/ 1305 w 1662"/>
                  <a:gd name="T21" fmla="*/ 1428 h 1942"/>
                  <a:gd name="T22" fmla="*/ 1388 w 1662"/>
                  <a:gd name="T23" fmla="*/ 1205 h 1942"/>
                  <a:gd name="T24" fmla="*/ 1418 w 1662"/>
                  <a:gd name="T25" fmla="*/ 974 h 1942"/>
                  <a:gd name="T26" fmla="*/ 1266 w 1662"/>
                  <a:gd name="T27" fmla="*/ 836 h 1942"/>
                  <a:gd name="T28" fmla="*/ 1012 w 1662"/>
                  <a:gd name="T29" fmla="*/ 794 h 1942"/>
                  <a:gd name="T30" fmla="*/ 806 w 1662"/>
                  <a:gd name="T31" fmla="*/ 713 h 1942"/>
                  <a:gd name="T32" fmla="*/ 646 w 1662"/>
                  <a:gd name="T33" fmla="*/ 610 h 1942"/>
                  <a:gd name="T34" fmla="*/ 526 w 1662"/>
                  <a:gd name="T35" fmla="*/ 499 h 1942"/>
                  <a:gd name="T36" fmla="*/ 944 w 1662"/>
                  <a:gd name="T37" fmla="*/ 23 h 1942"/>
                  <a:gd name="T38" fmla="*/ 1152 w 1662"/>
                  <a:gd name="T39" fmla="*/ 118 h 1942"/>
                  <a:gd name="T40" fmla="*/ 1271 w 1662"/>
                  <a:gd name="T41" fmla="*/ 205 h 1942"/>
                  <a:gd name="T42" fmla="*/ 1388 w 1662"/>
                  <a:gd name="T43" fmla="*/ 323 h 1942"/>
                  <a:gd name="T44" fmla="*/ 1455 w 1662"/>
                  <a:gd name="T45" fmla="*/ 429 h 1942"/>
                  <a:gd name="T46" fmla="*/ 1524 w 1662"/>
                  <a:gd name="T47" fmla="*/ 626 h 1942"/>
                  <a:gd name="T48" fmla="*/ 1555 w 1662"/>
                  <a:gd name="T49" fmla="*/ 892 h 1942"/>
                  <a:gd name="T50" fmla="*/ 1619 w 1662"/>
                  <a:gd name="T51" fmla="*/ 939 h 1942"/>
                  <a:gd name="T52" fmla="*/ 1657 w 1662"/>
                  <a:gd name="T53" fmla="*/ 1032 h 1942"/>
                  <a:gd name="T54" fmla="*/ 1655 w 1662"/>
                  <a:gd name="T55" fmla="*/ 1183 h 1942"/>
                  <a:gd name="T56" fmla="*/ 1611 w 1662"/>
                  <a:gd name="T57" fmla="*/ 1304 h 1942"/>
                  <a:gd name="T58" fmla="*/ 1537 w 1662"/>
                  <a:gd name="T59" fmla="*/ 1372 h 1942"/>
                  <a:gd name="T60" fmla="*/ 1445 w 1662"/>
                  <a:gd name="T61" fmla="*/ 1454 h 1942"/>
                  <a:gd name="T62" fmla="*/ 1313 w 1662"/>
                  <a:gd name="T63" fmla="*/ 1670 h 1942"/>
                  <a:gd name="T64" fmla="*/ 1141 w 1662"/>
                  <a:gd name="T65" fmla="*/ 1836 h 1942"/>
                  <a:gd name="T66" fmla="*/ 937 w 1662"/>
                  <a:gd name="T67" fmla="*/ 1930 h 1942"/>
                  <a:gd name="T68" fmla="*/ 714 w 1662"/>
                  <a:gd name="T69" fmla="*/ 1930 h 1942"/>
                  <a:gd name="T70" fmla="*/ 510 w 1662"/>
                  <a:gd name="T71" fmla="*/ 1836 h 1942"/>
                  <a:gd name="T72" fmla="*/ 337 w 1662"/>
                  <a:gd name="T73" fmla="*/ 1669 h 1942"/>
                  <a:gd name="T74" fmla="*/ 205 w 1662"/>
                  <a:gd name="T75" fmla="*/ 1452 h 1942"/>
                  <a:gd name="T76" fmla="*/ 111 w 1662"/>
                  <a:gd name="T77" fmla="*/ 1364 h 1942"/>
                  <a:gd name="T78" fmla="*/ 39 w 1662"/>
                  <a:gd name="T79" fmla="*/ 1284 h 1942"/>
                  <a:gd name="T80" fmla="*/ 2 w 1662"/>
                  <a:gd name="T81" fmla="*/ 1143 h 1942"/>
                  <a:gd name="T82" fmla="*/ 9 w 1662"/>
                  <a:gd name="T83" fmla="*/ 1009 h 1942"/>
                  <a:gd name="T84" fmla="*/ 50 w 1662"/>
                  <a:gd name="T85" fmla="*/ 930 h 1942"/>
                  <a:gd name="T86" fmla="*/ 98 w 1662"/>
                  <a:gd name="T87" fmla="*/ 851 h 1942"/>
                  <a:gd name="T88" fmla="*/ 85 w 1662"/>
                  <a:gd name="T89" fmla="*/ 643 h 1942"/>
                  <a:gd name="T90" fmla="*/ 120 w 1662"/>
                  <a:gd name="T91" fmla="*/ 487 h 1942"/>
                  <a:gd name="T92" fmla="*/ 183 w 1662"/>
                  <a:gd name="T93" fmla="*/ 377 h 1942"/>
                  <a:gd name="T94" fmla="*/ 257 w 1662"/>
                  <a:gd name="T95" fmla="*/ 305 h 1942"/>
                  <a:gd name="T96" fmla="*/ 319 w 1662"/>
                  <a:gd name="T97" fmla="*/ 266 h 1942"/>
                  <a:gd name="T98" fmla="*/ 352 w 1662"/>
                  <a:gd name="T99" fmla="*/ 246 h 1942"/>
                  <a:gd name="T100" fmla="*/ 390 w 1662"/>
                  <a:gd name="T101" fmla="*/ 196 h 1942"/>
                  <a:gd name="T102" fmla="*/ 459 w 1662"/>
                  <a:gd name="T103" fmla="*/ 127 h 1942"/>
                  <a:gd name="T104" fmla="*/ 559 w 1662"/>
                  <a:gd name="T105" fmla="*/ 57 h 1942"/>
                  <a:gd name="T106" fmla="*/ 690 w 1662"/>
                  <a:gd name="T107" fmla="*/ 10 h 19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662" h="1942">
                    <a:moveTo>
                      <a:pt x="526" y="499"/>
                    </a:moveTo>
                    <a:lnTo>
                      <a:pt x="484" y="546"/>
                    </a:lnTo>
                    <a:lnTo>
                      <a:pt x="445" y="595"/>
                    </a:lnTo>
                    <a:lnTo>
                      <a:pt x="410" y="645"/>
                    </a:lnTo>
                    <a:lnTo>
                      <a:pt x="379" y="696"/>
                    </a:lnTo>
                    <a:lnTo>
                      <a:pt x="352" y="747"/>
                    </a:lnTo>
                    <a:lnTo>
                      <a:pt x="329" y="797"/>
                    </a:lnTo>
                    <a:lnTo>
                      <a:pt x="309" y="847"/>
                    </a:lnTo>
                    <a:lnTo>
                      <a:pt x="291" y="895"/>
                    </a:lnTo>
                    <a:lnTo>
                      <a:pt x="277" y="941"/>
                    </a:lnTo>
                    <a:lnTo>
                      <a:pt x="264" y="984"/>
                    </a:lnTo>
                    <a:lnTo>
                      <a:pt x="255" y="1023"/>
                    </a:lnTo>
                    <a:lnTo>
                      <a:pt x="247" y="1059"/>
                    </a:lnTo>
                    <a:lnTo>
                      <a:pt x="241" y="1091"/>
                    </a:lnTo>
                    <a:lnTo>
                      <a:pt x="250" y="1148"/>
                    </a:lnTo>
                    <a:lnTo>
                      <a:pt x="263" y="1206"/>
                    </a:lnTo>
                    <a:lnTo>
                      <a:pt x="280" y="1263"/>
                    </a:lnTo>
                    <a:lnTo>
                      <a:pt x="299" y="1320"/>
                    </a:lnTo>
                    <a:lnTo>
                      <a:pt x="322" y="1375"/>
                    </a:lnTo>
                    <a:lnTo>
                      <a:pt x="347" y="1429"/>
                    </a:lnTo>
                    <a:lnTo>
                      <a:pt x="375" y="1480"/>
                    </a:lnTo>
                    <a:lnTo>
                      <a:pt x="406" y="1530"/>
                    </a:lnTo>
                    <a:lnTo>
                      <a:pt x="440" y="1576"/>
                    </a:lnTo>
                    <a:lnTo>
                      <a:pt x="476" y="1620"/>
                    </a:lnTo>
                    <a:lnTo>
                      <a:pt x="513" y="1659"/>
                    </a:lnTo>
                    <a:lnTo>
                      <a:pt x="553" y="1695"/>
                    </a:lnTo>
                    <a:lnTo>
                      <a:pt x="594" y="1726"/>
                    </a:lnTo>
                    <a:lnTo>
                      <a:pt x="638" y="1753"/>
                    </a:lnTo>
                    <a:lnTo>
                      <a:pt x="683" y="1774"/>
                    </a:lnTo>
                    <a:lnTo>
                      <a:pt x="729" y="1789"/>
                    </a:lnTo>
                    <a:lnTo>
                      <a:pt x="777" y="1800"/>
                    </a:lnTo>
                    <a:lnTo>
                      <a:pt x="825" y="1803"/>
                    </a:lnTo>
                    <a:lnTo>
                      <a:pt x="875" y="1800"/>
                    </a:lnTo>
                    <a:lnTo>
                      <a:pt x="922" y="1789"/>
                    </a:lnTo>
                    <a:lnTo>
                      <a:pt x="968" y="1774"/>
                    </a:lnTo>
                    <a:lnTo>
                      <a:pt x="1013" y="1753"/>
                    </a:lnTo>
                    <a:lnTo>
                      <a:pt x="1056" y="1726"/>
                    </a:lnTo>
                    <a:lnTo>
                      <a:pt x="1099" y="1695"/>
                    </a:lnTo>
                    <a:lnTo>
                      <a:pt x="1139" y="1659"/>
                    </a:lnTo>
                    <a:lnTo>
                      <a:pt x="1176" y="1619"/>
                    </a:lnTo>
                    <a:lnTo>
                      <a:pt x="1212" y="1576"/>
                    </a:lnTo>
                    <a:lnTo>
                      <a:pt x="1245" y="1529"/>
                    </a:lnTo>
                    <a:lnTo>
                      <a:pt x="1276" y="1480"/>
                    </a:lnTo>
                    <a:lnTo>
                      <a:pt x="1305" y="1428"/>
                    </a:lnTo>
                    <a:lnTo>
                      <a:pt x="1330" y="1374"/>
                    </a:lnTo>
                    <a:lnTo>
                      <a:pt x="1353" y="1319"/>
                    </a:lnTo>
                    <a:lnTo>
                      <a:pt x="1372" y="1262"/>
                    </a:lnTo>
                    <a:lnTo>
                      <a:pt x="1388" y="1205"/>
                    </a:lnTo>
                    <a:lnTo>
                      <a:pt x="1401" y="1147"/>
                    </a:lnTo>
                    <a:lnTo>
                      <a:pt x="1411" y="1089"/>
                    </a:lnTo>
                    <a:lnTo>
                      <a:pt x="1416" y="1032"/>
                    </a:lnTo>
                    <a:lnTo>
                      <a:pt x="1418" y="974"/>
                    </a:lnTo>
                    <a:lnTo>
                      <a:pt x="1417" y="904"/>
                    </a:lnTo>
                    <a:lnTo>
                      <a:pt x="1414" y="838"/>
                    </a:lnTo>
                    <a:lnTo>
                      <a:pt x="1339" y="839"/>
                    </a:lnTo>
                    <a:lnTo>
                      <a:pt x="1266" y="836"/>
                    </a:lnTo>
                    <a:lnTo>
                      <a:pt x="1198" y="830"/>
                    </a:lnTo>
                    <a:lnTo>
                      <a:pt x="1133" y="820"/>
                    </a:lnTo>
                    <a:lnTo>
                      <a:pt x="1070" y="808"/>
                    </a:lnTo>
                    <a:lnTo>
                      <a:pt x="1012" y="794"/>
                    </a:lnTo>
                    <a:lnTo>
                      <a:pt x="956" y="777"/>
                    </a:lnTo>
                    <a:lnTo>
                      <a:pt x="903" y="757"/>
                    </a:lnTo>
                    <a:lnTo>
                      <a:pt x="853" y="737"/>
                    </a:lnTo>
                    <a:lnTo>
                      <a:pt x="806" y="713"/>
                    </a:lnTo>
                    <a:lnTo>
                      <a:pt x="762" y="690"/>
                    </a:lnTo>
                    <a:lnTo>
                      <a:pt x="721" y="664"/>
                    </a:lnTo>
                    <a:lnTo>
                      <a:pt x="682" y="638"/>
                    </a:lnTo>
                    <a:lnTo>
                      <a:pt x="646" y="610"/>
                    </a:lnTo>
                    <a:lnTo>
                      <a:pt x="612" y="583"/>
                    </a:lnTo>
                    <a:lnTo>
                      <a:pt x="581" y="555"/>
                    </a:lnTo>
                    <a:lnTo>
                      <a:pt x="552" y="527"/>
                    </a:lnTo>
                    <a:lnTo>
                      <a:pt x="526" y="499"/>
                    </a:lnTo>
                    <a:close/>
                    <a:moveTo>
                      <a:pt x="808" y="0"/>
                    </a:moveTo>
                    <a:lnTo>
                      <a:pt x="851" y="3"/>
                    </a:lnTo>
                    <a:lnTo>
                      <a:pt x="897" y="11"/>
                    </a:lnTo>
                    <a:lnTo>
                      <a:pt x="944" y="23"/>
                    </a:lnTo>
                    <a:lnTo>
                      <a:pt x="993" y="39"/>
                    </a:lnTo>
                    <a:lnTo>
                      <a:pt x="1044" y="60"/>
                    </a:lnTo>
                    <a:lnTo>
                      <a:pt x="1097" y="86"/>
                    </a:lnTo>
                    <a:lnTo>
                      <a:pt x="1152" y="118"/>
                    </a:lnTo>
                    <a:lnTo>
                      <a:pt x="1179" y="135"/>
                    </a:lnTo>
                    <a:lnTo>
                      <a:pt x="1208" y="155"/>
                    </a:lnTo>
                    <a:lnTo>
                      <a:pt x="1239" y="179"/>
                    </a:lnTo>
                    <a:lnTo>
                      <a:pt x="1271" y="205"/>
                    </a:lnTo>
                    <a:lnTo>
                      <a:pt x="1304" y="233"/>
                    </a:lnTo>
                    <a:lnTo>
                      <a:pt x="1334" y="261"/>
                    </a:lnTo>
                    <a:lnTo>
                      <a:pt x="1363" y="292"/>
                    </a:lnTo>
                    <a:lnTo>
                      <a:pt x="1388" y="323"/>
                    </a:lnTo>
                    <a:lnTo>
                      <a:pt x="1409" y="353"/>
                    </a:lnTo>
                    <a:lnTo>
                      <a:pt x="1409" y="353"/>
                    </a:lnTo>
                    <a:lnTo>
                      <a:pt x="1433" y="389"/>
                    </a:lnTo>
                    <a:lnTo>
                      <a:pt x="1455" y="429"/>
                    </a:lnTo>
                    <a:lnTo>
                      <a:pt x="1475" y="472"/>
                    </a:lnTo>
                    <a:lnTo>
                      <a:pt x="1493" y="519"/>
                    </a:lnTo>
                    <a:lnTo>
                      <a:pt x="1509" y="570"/>
                    </a:lnTo>
                    <a:lnTo>
                      <a:pt x="1524" y="626"/>
                    </a:lnTo>
                    <a:lnTo>
                      <a:pt x="1535" y="685"/>
                    </a:lnTo>
                    <a:lnTo>
                      <a:pt x="1545" y="749"/>
                    </a:lnTo>
                    <a:lnTo>
                      <a:pt x="1551" y="817"/>
                    </a:lnTo>
                    <a:lnTo>
                      <a:pt x="1555" y="892"/>
                    </a:lnTo>
                    <a:lnTo>
                      <a:pt x="1573" y="900"/>
                    </a:lnTo>
                    <a:lnTo>
                      <a:pt x="1590" y="910"/>
                    </a:lnTo>
                    <a:lnTo>
                      <a:pt x="1605" y="922"/>
                    </a:lnTo>
                    <a:lnTo>
                      <a:pt x="1619" y="939"/>
                    </a:lnTo>
                    <a:lnTo>
                      <a:pt x="1632" y="957"/>
                    </a:lnTo>
                    <a:lnTo>
                      <a:pt x="1642" y="979"/>
                    </a:lnTo>
                    <a:lnTo>
                      <a:pt x="1651" y="1003"/>
                    </a:lnTo>
                    <a:lnTo>
                      <a:pt x="1657" y="1032"/>
                    </a:lnTo>
                    <a:lnTo>
                      <a:pt x="1661" y="1064"/>
                    </a:lnTo>
                    <a:lnTo>
                      <a:pt x="1662" y="1102"/>
                    </a:lnTo>
                    <a:lnTo>
                      <a:pt x="1660" y="1143"/>
                    </a:lnTo>
                    <a:lnTo>
                      <a:pt x="1655" y="1183"/>
                    </a:lnTo>
                    <a:lnTo>
                      <a:pt x="1648" y="1218"/>
                    </a:lnTo>
                    <a:lnTo>
                      <a:pt x="1638" y="1250"/>
                    </a:lnTo>
                    <a:lnTo>
                      <a:pt x="1625" y="1278"/>
                    </a:lnTo>
                    <a:lnTo>
                      <a:pt x="1611" y="1304"/>
                    </a:lnTo>
                    <a:lnTo>
                      <a:pt x="1595" y="1325"/>
                    </a:lnTo>
                    <a:lnTo>
                      <a:pt x="1577" y="1344"/>
                    </a:lnTo>
                    <a:lnTo>
                      <a:pt x="1558" y="1360"/>
                    </a:lnTo>
                    <a:lnTo>
                      <a:pt x="1537" y="1372"/>
                    </a:lnTo>
                    <a:lnTo>
                      <a:pt x="1515" y="1382"/>
                    </a:lnTo>
                    <a:lnTo>
                      <a:pt x="1493" y="1390"/>
                    </a:lnTo>
                    <a:lnTo>
                      <a:pt x="1471" y="1395"/>
                    </a:lnTo>
                    <a:lnTo>
                      <a:pt x="1445" y="1454"/>
                    </a:lnTo>
                    <a:lnTo>
                      <a:pt x="1416" y="1512"/>
                    </a:lnTo>
                    <a:lnTo>
                      <a:pt x="1385" y="1567"/>
                    </a:lnTo>
                    <a:lnTo>
                      <a:pt x="1350" y="1620"/>
                    </a:lnTo>
                    <a:lnTo>
                      <a:pt x="1313" y="1670"/>
                    </a:lnTo>
                    <a:lnTo>
                      <a:pt x="1273" y="1717"/>
                    </a:lnTo>
                    <a:lnTo>
                      <a:pt x="1231" y="1761"/>
                    </a:lnTo>
                    <a:lnTo>
                      <a:pt x="1187" y="1801"/>
                    </a:lnTo>
                    <a:lnTo>
                      <a:pt x="1141" y="1836"/>
                    </a:lnTo>
                    <a:lnTo>
                      <a:pt x="1092" y="1868"/>
                    </a:lnTo>
                    <a:lnTo>
                      <a:pt x="1042" y="1893"/>
                    </a:lnTo>
                    <a:lnTo>
                      <a:pt x="990" y="1915"/>
                    </a:lnTo>
                    <a:lnTo>
                      <a:pt x="937" y="1930"/>
                    </a:lnTo>
                    <a:lnTo>
                      <a:pt x="882" y="1939"/>
                    </a:lnTo>
                    <a:lnTo>
                      <a:pt x="825" y="1942"/>
                    </a:lnTo>
                    <a:lnTo>
                      <a:pt x="769" y="1939"/>
                    </a:lnTo>
                    <a:lnTo>
                      <a:pt x="714" y="1930"/>
                    </a:lnTo>
                    <a:lnTo>
                      <a:pt x="661" y="1915"/>
                    </a:lnTo>
                    <a:lnTo>
                      <a:pt x="608" y="1893"/>
                    </a:lnTo>
                    <a:lnTo>
                      <a:pt x="558" y="1867"/>
                    </a:lnTo>
                    <a:lnTo>
                      <a:pt x="510" y="1836"/>
                    </a:lnTo>
                    <a:lnTo>
                      <a:pt x="464" y="1800"/>
                    </a:lnTo>
                    <a:lnTo>
                      <a:pt x="419" y="1760"/>
                    </a:lnTo>
                    <a:lnTo>
                      <a:pt x="377" y="1716"/>
                    </a:lnTo>
                    <a:lnTo>
                      <a:pt x="337" y="1669"/>
                    </a:lnTo>
                    <a:lnTo>
                      <a:pt x="300" y="1618"/>
                    </a:lnTo>
                    <a:lnTo>
                      <a:pt x="266" y="1565"/>
                    </a:lnTo>
                    <a:lnTo>
                      <a:pt x="234" y="1510"/>
                    </a:lnTo>
                    <a:lnTo>
                      <a:pt x="205" y="1452"/>
                    </a:lnTo>
                    <a:lnTo>
                      <a:pt x="179" y="1392"/>
                    </a:lnTo>
                    <a:lnTo>
                      <a:pt x="156" y="1386"/>
                    </a:lnTo>
                    <a:lnTo>
                      <a:pt x="133" y="1376"/>
                    </a:lnTo>
                    <a:lnTo>
                      <a:pt x="111" y="1364"/>
                    </a:lnTo>
                    <a:lnTo>
                      <a:pt x="91" y="1349"/>
                    </a:lnTo>
                    <a:lnTo>
                      <a:pt x="72" y="1330"/>
                    </a:lnTo>
                    <a:lnTo>
                      <a:pt x="55" y="1309"/>
                    </a:lnTo>
                    <a:lnTo>
                      <a:pt x="39" y="1284"/>
                    </a:lnTo>
                    <a:lnTo>
                      <a:pt x="26" y="1254"/>
                    </a:lnTo>
                    <a:lnTo>
                      <a:pt x="15" y="1221"/>
                    </a:lnTo>
                    <a:lnTo>
                      <a:pt x="7" y="1184"/>
                    </a:lnTo>
                    <a:lnTo>
                      <a:pt x="2" y="1143"/>
                    </a:lnTo>
                    <a:lnTo>
                      <a:pt x="0" y="1104"/>
                    </a:lnTo>
                    <a:lnTo>
                      <a:pt x="1" y="1068"/>
                    </a:lnTo>
                    <a:lnTo>
                      <a:pt x="4" y="1038"/>
                    </a:lnTo>
                    <a:lnTo>
                      <a:pt x="9" y="1009"/>
                    </a:lnTo>
                    <a:lnTo>
                      <a:pt x="17" y="985"/>
                    </a:lnTo>
                    <a:lnTo>
                      <a:pt x="27" y="964"/>
                    </a:lnTo>
                    <a:lnTo>
                      <a:pt x="38" y="946"/>
                    </a:lnTo>
                    <a:lnTo>
                      <a:pt x="50" y="930"/>
                    </a:lnTo>
                    <a:lnTo>
                      <a:pt x="65" y="916"/>
                    </a:lnTo>
                    <a:lnTo>
                      <a:pt x="80" y="906"/>
                    </a:lnTo>
                    <a:lnTo>
                      <a:pt x="96" y="897"/>
                    </a:lnTo>
                    <a:lnTo>
                      <a:pt x="98" y="851"/>
                    </a:lnTo>
                    <a:lnTo>
                      <a:pt x="89" y="794"/>
                    </a:lnTo>
                    <a:lnTo>
                      <a:pt x="85" y="740"/>
                    </a:lnTo>
                    <a:lnTo>
                      <a:pt x="83" y="690"/>
                    </a:lnTo>
                    <a:lnTo>
                      <a:pt x="85" y="643"/>
                    </a:lnTo>
                    <a:lnTo>
                      <a:pt x="90" y="599"/>
                    </a:lnTo>
                    <a:lnTo>
                      <a:pt x="98" y="559"/>
                    </a:lnTo>
                    <a:lnTo>
                      <a:pt x="108" y="522"/>
                    </a:lnTo>
                    <a:lnTo>
                      <a:pt x="120" y="487"/>
                    </a:lnTo>
                    <a:lnTo>
                      <a:pt x="134" y="455"/>
                    </a:lnTo>
                    <a:lnTo>
                      <a:pt x="149" y="427"/>
                    </a:lnTo>
                    <a:lnTo>
                      <a:pt x="166" y="400"/>
                    </a:lnTo>
                    <a:lnTo>
                      <a:pt x="183" y="377"/>
                    </a:lnTo>
                    <a:lnTo>
                      <a:pt x="202" y="355"/>
                    </a:lnTo>
                    <a:lnTo>
                      <a:pt x="220" y="337"/>
                    </a:lnTo>
                    <a:lnTo>
                      <a:pt x="239" y="320"/>
                    </a:lnTo>
                    <a:lnTo>
                      <a:pt x="257" y="305"/>
                    </a:lnTo>
                    <a:lnTo>
                      <a:pt x="274" y="293"/>
                    </a:lnTo>
                    <a:lnTo>
                      <a:pt x="290" y="282"/>
                    </a:lnTo>
                    <a:lnTo>
                      <a:pt x="305" y="273"/>
                    </a:lnTo>
                    <a:lnTo>
                      <a:pt x="319" y="266"/>
                    </a:lnTo>
                    <a:lnTo>
                      <a:pt x="331" y="260"/>
                    </a:lnTo>
                    <a:lnTo>
                      <a:pt x="341" y="255"/>
                    </a:lnTo>
                    <a:lnTo>
                      <a:pt x="348" y="253"/>
                    </a:lnTo>
                    <a:lnTo>
                      <a:pt x="352" y="246"/>
                    </a:lnTo>
                    <a:lnTo>
                      <a:pt x="359" y="237"/>
                    </a:lnTo>
                    <a:lnTo>
                      <a:pt x="367" y="225"/>
                    </a:lnTo>
                    <a:lnTo>
                      <a:pt x="377" y="212"/>
                    </a:lnTo>
                    <a:lnTo>
                      <a:pt x="390" y="196"/>
                    </a:lnTo>
                    <a:lnTo>
                      <a:pt x="404" y="180"/>
                    </a:lnTo>
                    <a:lnTo>
                      <a:pt x="421" y="163"/>
                    </a:lnTo>
                    <a:lnTo>
                      <a:pt x="439" y="145"/>
                    </a:lnTo>
                    <a:lnTo>
                      <a:pt x="459" y="127"/>
                    </a:lnTo>
                    <a:lnTo>
                      <a:pt x="481" y="108"/>
                    </a:lnTo>
                    <a:lnTo>
                      <a:pt x="505" y="91"/>
                    </a:lnTo>
                    <a:lnTo>
                      <a:pt x="531" y="74"/>
                    </a:lnTo>
                    <a:lnTo>
                      <a:pt x="559" y="57"/>
                    </a:lnTo>
                    <a:lnTo>
                      <a:pt x="589" y="43"/>
                    </a:lnTo>
                    <a:lnTo>
                      <a:pt x="620" y="30"/>
                    </a:lnTo>
                    <a:lnTo>
                      <a:pt x="655" y="19"/>
                    </a:lnTo>
                    <a:lnTo>
                      <a:pt x="690" y="10"/>
                    </a:lnTo>
                    <a:lnTo>
                      <a:pt x="728" y="3"/>
                    </a:lnTo>
                    <a:lnTo>
                      <a:pt x="767" y="0"/>
                    </a:lnTo>
                    <a:lnTo>
                      <a:pt x="80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80" name="Freeform 23"/>
              <p:cNvSpPr>
                <a:spLocks noEditPoints="1"/>
              </p:cNvSpPr>
              <p:nvPr/>
            </p:nvSpPr>
            <p:spPr bwMode="auto">
              <a:xfrm>
                <a:off x="2664" y="4250"/>
                <a:ext cx="83" cy="27"/>
              </a:xfrm>
              <a:custGeom>
                <a:avLst/>
                <a:gdLst>
                  <a:gd name="T0" fmla="*/ 613 w 916"/>
                  <a:gd name="T1" fmla="*/ 78 h 300"/>
                  <a:gd name="T2" fmla="*/ 561 w 916"/>
                  <a:gd name="T3" fmla="*/ 109 h 300"/>
                  <a:gd name="T4" fmla="*/ 554 w 916"/>
                  <a:gd name="T5" fmla="*/ 165 h 300"/>
                  <a:gd name="T6" fmla="*/ 579 w 916"/>
                  <a:gd name="T7" fmla="*/ 210 h 300"/>
                  <a:gd name="T8" fmla="*/ 665 w 916"/>
                  <a:gd name="T9" fmla="*/ 229 h 300"/>
                  <a:gd name="T10" fmla="*/ 787 w 916"/>
                  <a:gd name="T11" fmla="*/ 223 h 300"/>
                  <a:gd name="T12" fmla="*/ 839 w 916"/>
                  <a:gd name="T13" fmla="*/ 191 h 300"/>
                  <a:gd name="T14" fmla="*/ 846 w 916"/>
                  <a:gd name="T15" fmla="*/ 135 h 300"/>
                  <a:gd name="T16" fmla="*/ 820 w 916"/>
                  <a:gd name="T17" fmla="*/ 90 h 300"/>
                  <a:gd name="T18" fmla="*/ 734 w 916"/>
                  <a:gd name="T19" fmla="*/ 72 h 300"/>
                  <a:gd name="T20" fmla="*/ 153 w 916"/>
                  <a:gd name="T21" fmla="*/ 74 h 300"/>
                  <a:gd name="T22" fmla="*/ 85 w 916"/>
                  <a:gd name="T23" fmla="*/ 99 h 300"/>
                  <a:gd name="T24" fmla="*/ 70 w 916"/>
                  <a:gd name="T25" fmla="*/ 150 h 300"/>
                  <a:gd name="T26" fmla="*/ 85 w 916"/>
                  <a:gd name="T27" fmla="*/ 201 h 300"/>
                  <a:gd name="T28" fmla="*/ 153 w 916"/>
                  <a:gd name="T29" fmla="*/ 227 h 300"/>
                  <a:gd name="T30" fmla="*/ 280 w 916"/>
                  <a:gd name="T31" fmla="*/ 227 h 300"/>
                  <a:gd name="T32" fmla="*/ 348 w 916"/>
                  <a:gd name="T33" fmla="*/ 201 h 300"/>
                  <a:gd name="T34" fmla="*/ 363 w 916"/>
                  <a:gd name="T35" fmla="*/ 150 h 300"/>
                  <a:gd name="T36" fmla="*/ 348 w 916"/>
                  <a:gd name="T37" fmla="*/ 99 h 300"/>
                  <a:gd name="T38" fmla="*/ 280 w 916"/>
                  <a:gd name="T39" fmla="*/ 74 h 300"/>
                  <a:gd name="T40" fmla="*/ 234 w 916"/>
                  <a:gd name="T41" fmla="*/ 0 h 300"/>
                  <a:gd name="T42" fmla="*/ 321 w 916"/>
                  <a:gd name="T43" fmla="*/ 9 h 300"/>
                  <a:gd name="T44" fmla="*/ 400 w 916"/>
                  <a:gd name="T45" fmla="*/ 53 h 300"/>
                  <a:gd name="T46" fmla="*/ 574 w 916"/>
                  <a:gd name="T47" fmla="*/ 17 h 300"/>
                  <a:gd name="T48" fmla="*/ 662 w 916"/>
                  <a:gd name="T49" fmla="*/ 1 h 300"/>
                  <a:gd name="T50" fmla="*/ 732 w 916"/>
                  <a:gd name="T51" fmla="*/ 0 h 300"/>
                  <a:gd name="T52" fmla="*/ 806 w 916"/>
                  <a:gd name="T53" fmla="*/ 10 h 300"/>
                  <a:gd name="T54" fmla="*/ 875 w 916"/>
                  <a:gd name="T55" fmla="*/ 45 h 300"/>
                  <a:gd name="T56" fmla="*/ 914 w 916"/>
                  <a:gd name="T57" fmla="*/ 123 h 300"/>
                  <a:gd name="T58" fmla="*/ 900 w 916"/>
                  <a:gd name="T59" fmla="*/ 223 h 300"/>
                  <a:gd name="T60" fmla="*/ 843 w 916"/>
                  <a:gd name="T61" fmla="*/ 277 h 300"/>
                  <a:gd name="T62" fmla="*/ 768 w 916"/>
                  <a:gd name="T63" fmla="*/ 297 h 300"/>
                  <a:gd name="T64" fmla="*/ 699 w 916"/>
                  <a:gd name="T65" fmla="*/ 300 h 300"/>
                  <a:gd name="T66" fmla="*/ 632 w 916"/>
                  <a:gd name="T67" fmla="*/ 297 h 300"/>
                  <a:gd name="T68" fmla="*/ 557 w 916"/>
                  <a:gd name="T69" fmla="*/ 277 h 300"/>
                  <a:gd name="T70" fmla="*/ 500 w 916"/>
                  <a:gd name="T71" fmla="*/ 224 h 300"/>
                  <a:gd name="T72" fmla="*/ 485 w 916"/>
                  <a:gd name="T73" fmla="*/ 137 h 300"/>
                  <a:gd name="T74" fmla="*/ 432 w 916"/>
                  <a:gd name="T75" fmla="*/ 150 h 300"/>
                  <a:gd name="T76" fmla="*/ 405 w 916"/>
                  <a:gd name="T77" fmla="*/ 241 h 300"/>
                  <a:gd name="T78" fmla="*/ 342 w 916"/>
                  <a:gd name="T79" fmla="*/ 284 h 300"/>
                  <a:gd name="T80" fmla="*/ 266 w 916"/>
                  <a:gd name="T81" fmla="*/ 298 h 300"/>
                  <a:gd name="T82" fmla="*/ 201 w 916"/>
                  <a:gd name="T83" fmla="*/ 299 h 300"/>
                  <a:gd name="T84" fmla="*/ 129 w 916"/>
                  <a:gd name="T85" fmla="*/ 294 h 300"/>
                  <a:gd name="T86" fmla="*/ 57 w 916"/>
                  <a:gd name="T87" fmla="*/ 267 h 300"/>
                  <a:gd name="T88" fmla="*/ 7 w 916"/>
                  <a:gd name="T89" fmla="*/ 202 h 300"/>
                  <a:gd name="T90" fmla="*/ 7 w 916"/>
                  <a:gd name="T91" fmla="*/ 98 h 300"/>
                  <a:gd name="T92" fmla="*/ 57 w 916"/>
                  <a:gd name="T93" fmla="*/ 33 h 300"/>
                  <a:gd name="T94" fmla="*/ 129 w 916"/>
                  <a:gd name="T95" fmla="*/ 6 h 300"/>
                  <a:gd name="T96" fmla="*/ 201 w 916"/>
                  <a:gd name="T97" fmla="*/ 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16" h="300">
                    <a:moveTo>
                      <a:pt x="699" y="71"/>
                    </a:moveTo>
                    <a:lnTo>
                      <a:pt x="665" y="72"/>
                    </a:lnTo>
                    <a:lnTo>
                      <a:pt x="636" y="74"/>
                    </a:lnTo>
                    <a:lnTo>
                      <a:pt x="613" y="78"/>
                    </a:lnTo>
                    <a:lnTo>
                      <a:pt x="594" y="83"/>
                    </a:lnTo>
                    <a:lnTo>
                      <a:pt x="579" y="90"/>
                    </a:lnTo>
                    <a:lnTo>
                      <a:pt x="569" y="99"/>
                    </a:lnTo>
                    <a:lnTo>
                      <a:pt x="561" y="109"/>
                    </a:lnTo>
                    <a:lnTo>
                      <a:pt x="556" y="122"/>
                    </a:lnTo>
                    <a:lnTo>
                      <a:pt x="554" y="135"/>
                    </a:lnTo>
                    <a:lnTo>
                      <a:pt x="553" y="150"/>
                    </a:lnTo>
                    <a:lnTo>
                      <a:pt x="554" y="165"/>
                    </a:lnTo>
                    <a:lnTo>
                      <a:pt x="556" y="179"/>
                    </a:lnTo>
                    <a:lnTo>
                      <a:pt x="561" y="191"/>
                    </a:lnTo>
                    <a:lnTo>
                      <a:pt x="569" y="201"/>
                    </a:lnTo>
                    <a:lnTo>
                      <a:pt x="579" y="210"/>
                    </a:lnTo>
                    <a:lnTo>
                      <a:pt x="594" y="216"/>
                    </a:lnTo>
                    <a:lnTo>
                      <a:pt x="613" y="223"/>
                    </a:lnTo>
                    <a:lnTo>
                      <a:pt x="636" y="227"/>
                    </a:lnTo>
                    <a:lnTo>
                      <a:pt x="665" y="229"/>
                    </a:lnTo>
                    <a:lnTo>
                      <a:pt x="699" y="230"/>
                    </a:lnTo>
                    <a:lnTo>
                      <a:pt x="734" y="229"/>
                    </a:lnTo>
                    <a:lnTo>
                      <a:pt x="763" y="227"/>
                    </a:lnTo>
                    <a:lnTo>
                      <a:pt x="787" y="223"/>
                    </a:lnTo>
                    <a:lnTo>
                      <a:pt x="805" y="216"/>
                    </a:lnTo>
                    <a:lnTo>
                      <a:pt x="820" y="210"/>
                    </a:lnTo>
                    <a:lnTo>
                      <a:pt x="831" y="201"/>
                    </a:lnTo>
                    <a:lnTo>
                      <a:pt x="839" y="191"/>
                    </a:lnTo>
                    <a:lnTo>
                      <a:pt x="843" y="179"/>
                    </a:lnTo>
                    <a:lnTo>
                      <a:pt x="846" y="165"/>
                    </a:lnTo>
                    <a:lnTo>
                      <a:pt x="847" y="150"/>
                    </a:lnTo>
                    <a:lnTo>
                      <a:pt x="846" y="135"/>
                    </a:lnTo>
                    <a:lnTo>
                      <a:pt x="843" y="122"/>
                    </a:lnTo>
                    <a:lnTo>
                      <a:pt x="839" y="109"/>
                    </a:lnTo>
                    <a:lnTo>
                      <a:pt x="831" y="99"/>
                    </a:lnTo>
                    <a:lnTo>
                      <a:pt x="820" y="90"/>
                    </a:lnTo>
                    <a:lnTo>
                      <a:pt x="805" y="83"/>
                    </a:lnTo>
                    <a:lnTo>
                      <a:pt x="787" y="78"/>
                    </a:lnTo>
                    <a:lnTo>
                      <a:pt x="763" y="74"/>
                    </a:lnTo>
                    <a:lnTo>
                      <a:pt x="734" y="72"/>
                    </a:lnTo>
                    <a:lnTo>
                      <a:pt x="699" y="71"/>
                    </a:lnTo>
                    <a:close/>
                    <a:moveTo>
                      <a:pt x="216" y="71"/>
                    </a:moveTo>
                    <a:lnTo>
                      <a:pt x="182" y="72"/>
                    </a:lnTo>
                    <a:lnTo>
                      <a:pt x="153" y="74"/>
                    </a:lnTo>
                    <a:lnTo>
                      <a:pt x="130" y="78"/>
                    </a:lnTo>
                    <a:lnTo>
                      <a:pt x="111" y="83"/>
                    </a:lnTo>
                    <a:lnTo>
                      <a:pt x="96" y="90"/>
                    </a:lnTo>
                    <a:lnTo>
                      <a:pt x="85" y="99"/>
                    </a:lnTo>
                    <a:lnTo>
                      <a:pt x="78" y="109"/>
                    </a:lnTo>
                    <a:lnTo>
                      <a:pt x="73" y="122"/>
                    </a:lnTo>
                    <a:lnTo>
                      <a:pt x="70" y="135"/>
                    </a:lnTo>
                    <a:lnTo>
                      <a:pt x="70" y="150"/>
                    </a:lnTo>
                    <a:lnTo>
                      <a:pt x="70" y="165"/>
                    </a:lnTo>
                    <a:lnTo>
                      <a:pt x="73" y="179"/>
                    </a:lnTo>
                    <a:lnTo>
                      <a:pt x="78" y="191"/>
                    </a:lnTo>
                    <a:lnTo>
                      <a:pt x="85" y="201"/>
                    </a:lnTo>
                    <a:lnTo>
                      <a:pt x="96" y="210"/>
                    </a:lnTo>
                    <a:lnTo>
                      <a:pt x="111" y="216"/>
                    </a:lnTo>
                    <a:lnTo>
                      <a:pt x="130" y="223"/>
                    </a:lnTo>
                    <a:lnTo>
                      <a:pt x="153" y="227"/>
                    </a:lnTo>
                    <a:lnTo>
                      <a:pt x="182" y="229"/>
                    </a:lnTo>
                    <a:lnTo>
                      <a:pt x="216" y="230"/>
                    </a:lnTo>
                    <a:lnTo>
                      <a:pt x="250" y="229"/>
                    </a:lnTo>
                    <a:lnTo>
                      <a:pt x="280" y="227"/>
                    </a:lnTo>
                    <a:lnTo>
                      <a:pt x="304" y="223"/>
                    </a:lnTo>
                    <a:lnTo>
                      <a:pt x="322" y="216"/>
                    </a:lnTo>
                    <a:lnTo>
                      <a:pt x="337" y="210"/>
                    </a:lnTo>
                    <a:lnTo>
                      <a:pt x="348" y="201"/>
                    </a:lnTo>
                    <a:lnTo>
                      <a:pt x="355" y="191"/>
                    </a:lnTo>
                    <a:lnTo>
                      <a:pt x="360" y="179"/>
                    </a:lnTo>
                    <a:lnTo>
                      <a:pt x="363" y="165"/>
                    </a:lnTo>
                    <a:lnTo>
                      <a:pt x="363" y="150"/>
                    </a:lnTo>
                    <a:lnTo>
                      <a:pt x="363" y="135"/>
                    </a:lnTo>
                    <a:lnTo>
                      <a:pt x="360" y="122"/>
                    </a:lnTo>
                    <a:lnTo>
                      <a:pt x="355" y="109"/>
                    </a:lnTo>
                    <a:lnTo>
                      <a:pt x="348" y="99"/>
                    </a:lnTo>
                    <a:lnTo>
                      <a:pt x="337" y="90"/>
                    </a:lnTo>
                    <a:lnTo>
                      <a:pt x="322" y="83"/>
                    </a:lnTo>
                    <a:lnTo>
                      <a:pt x="304" y="78"/>
                    </a:lnTo>
                    <a:lnTo>
                      <a:pt x="280" y="74"/>
                    </a:lnTo>
                    <a:lnTo>
                      <a:pt x="250" y="72"/>
                    </a:lnTo>
                    <a:lnTo>
                      <a:pt x="216" y="71"/>
                    </a:lnTo>
                    <a:close/>
                    <a:moveTo>
                      <a:pt x="216" y="0"/>
                    </a:moveTo>
                    <a:lnTo>
                      <a:pt x="234" y="0"/>
                    </a:lnTo>
                    <a:lnTo>
                      <a:pt x="254" y="1"/>
                    </a:lnTo>
                    <a:lnTo>
                      <a:pt x="276" y="2"/>
                    </a:lnTo>
                    <a:lnTo>
                      <a:pt x="298" y="5"/>
                    </a:lnTo>
                    <a:lnTo>
                      <a:pt x="321" y="9"/>
                    </a:lnTo>
                    <a:lnTo>
                      <a:pt x="343" y="17"/>
                    </a:lnTo>
                    <a:lnTo>
                      <a:pt x="364" y="26"/>
                    </a:lnTo>
                    <a:lnTo>
                      <a:pt x="383" y="37"/>
                    </a:lnTo>
                    <a:lnTo>
                      <a:pt x="400" y="53"/>
                    </a:lnTo>
                    <a:lnTo>
                      <a:pt x="516" y="53"/>
                    </a:lnTo>
                    <a:lnTo>
                      <a:pt x="533" y="37"/>
                    </a:lnTo>
                    <a:lnTo>
                      <a:pt x="553" y="26"/>
                    </a:lnTo>
                    <a:lnTo>
                      <a:pt x="574" y="17"/>
                    </a:lnTo>
                    <a:lnTo>
                      <a:pt x="596" y="9"/>
                    </a:lnTo>
                    <a:lnTo>
                      <a:pt x="618" y="5"/>
                    </a:lnTo>
                    <a:lnTo>
                      <a:pt x="640" y="2"/>
                    </a:lnTo>
                    <a:lnTo>
                      <a:pt x="662" y="1"/>
                    </a:lnTo>
                    <a:lnTo>
                      <a:pt x="682" y="0"/>
                    </a:lnTo>
                    <a:lnTo>
                      <a:pt x="699" y="0"/>
                    </a:lnTo>
                    <a:lnTo>
                      <a:pt x="715" y="0"/>
                    </a:lnTo>
                    <a:lnTo>
                      <a:pt x="732" y="0"/>
                    </a:lnTo>
                    <a:lnTo>
                      <a:pt x="749" y="1"/>
                    </a:lnTo>
                    <a:lnTo>
                      <a:pt x="768" y="3"/>
                    </a:lnTo>
                    <a:lnTo>
                      <a:pt x="787" y="6"/>
                    </a:lnTo>
                    <a:lnTo>
                      <a:pt x="806" y="10"/>
                    </a:lnTo>
                    <a:lnTo>
                      <a:pt x="825" y="16"/>
                    </a:lnTo>
                    <a:lnTo>
                      <a:pt x="843" y="24"/>
                    </a:lnTo>
                    <a:lnTo>
                      <a:pt x="860" y="33"/>
                    </a:lnTo>
                    <a:lnTo>
                      <a:pt x="875" y="45"/>
                    </a:lnTo>
                    <a:lnTo>
                      <a:pt x="889" y="59"/>
                    </a:lnTo>
                    <a:lnTo>
                      <a:pt x="900" y="77"/>
                    </a:lnTo>
                    <a:lnTo>
                      <a:pt x="908" y="98"/>
                    </a:lnTo>
                    <a:lnTo>
                      <a:pt x="914" y="123"/>
                    </a:lnTo>
                    <a:lnTo>
                      <a:pt x="916" y="150"/>
                    </a:lnTo>
                    <a:lnTo>
                      <a:pt x="914" y="178"/>
                    </a:lnTo>
                    <a:lnTo>
                      <a:pt x="908" y="202"/>
                    </a:lnTo>
                    <a:lnTo>
                      <a:pt x="900" y="223"/>
                    </a:lnTo>
                    <a:lnTo>
                      <a:pt x="889" y="241"/>
                    </a:lnTo>
                    <a:lnTo>
                      <a:pt x="875" y="255"/>
                    </a:lnTo>
                    <a:lnTo>
                      <a:pt x="860" y="267"/>
                    </a:lnTo>
                    <a:lnTo>
                      <a:pt x="843" y="277"/>
                    </a:lnTo>
                    <a:lnTo>
                      <a:pt x="825" y="285"/>
                    </a:lnTo>
                    <a:lnTo>
                      <a:pt x="806" y="290"/>
                    </a:lnTo>
                    <a:lnTo>
                      <a:pt x="787" y="294"/>
                    </a:lnTo>
                    <a:lnTo>
                      <a:pt x="768" y="297"/>
                    </a:lnTo>
                    <a:lnTo>
                      <a:pt x="749" y="298"/>
                    </a:lnTo>
                    <a:lnTo>
                      <a:pt x="732" y="299"/>
                    </a:lnTo>
                    <a:lnTo>
                      <a:pt x="715" y="299"/>
                    </a:lnTo>
                    <a:lnTo>
                      <a:pt x="699" y="300"/>
                    </a:lnTo>
                    <a:lnTo>
                      <a:pt x="685" y="299"/>
                    </a:lnTo>
                    <a:lnTo>
                      <a:pt x="668" y="299"/>
                    </a:lnTo>
                    <a:lnTo>
                      <a:pt x="650" y="298"/>
                    </a:lnTo>
                    <a:lnTo>
                      <a:pt x="632" y="297"/>
                    </a:lnTo>
                    <a:lnTo>
                      <a:pt x="613" y="294"/>
                    </a:lnTo>
                    <a:lnTo>
                      <a:pt x="593" y="290"/>
                    </a:lnTo>
                    <a:lnTo>
                      <a:pt x="575" y="285"/>
                    </a:lnTo>
                    <a:lnTo>
                      <a:pt x="557" y="277"/>
                    </a:lnTo>
                    <a:lnTo>
                      <a:pt x="540" y="267"/>
                    </a:lnTo>
                    <a:lnTo>
                      <a:pt x="524" y="255"/>
                    </a:lnTo>
                    <a:lnTo>
                      <a:pt x="511" y="241"/>
                    </a:lnTo>
                    <a:lnTo>
                      <a:pt x="500" y="224"/>
                    </a:lnTo>
                    <a:lnTo>
                      <a:pt x="491" y="202"/>
                    </a:lnTo>
                    <a:lnTo>
                      <a:pt x="486" y="179"/>
                    </a:lnTo>
                    <a:lnTo>
                      <a:pt x="484" y="150"/>
                    </a:lnTo>
                    <a:lnTo>
                      <a:pt x="485" y="137"/>
                    </a:lnTo>
                    <a:lnTo>
                      <a:pt x="486" y="125"/>
                    </a:lnTo>
                    <a:lnTo>
                      <a:pt x="430" y="125"/>
                    </a:lnTo>
                    <a:lnTo>
                      <a:pt x="432" y="137"/>
                    </a:lnTo>
                    <a:lnTo>
                      <a:pt x="432" y="150"/>
                    </a:lnTo>
                    <a:lnTo>
                      <a:pt x="430" y="179"/>
                    </a:lnTo>
                    <a:lnTo>
                      <a:pt x="425" y="202"/>
                    </a:lnTo>
                    <a:lnTo>
                      <a:pt x="416" y="224"/>
                    </a:lnTo>
                    <a:lnTo>
                      <a:pt x="405" y="241"/>
                    </a:lnTo>
                    <a:lnTo>
                      <a:pt x="392" y="255"/>
                    </a:lnTo>
                    <a:lnTo>
                      <a:pt x="377" y="267"/>
                    </a:lnTo>
                    <a:lnTo>
                      <a:pt x="360" y="277"/>
                    </a:lnTo>
                    <a:lnTo>
                      <a:pt x="342" y="284"/>
                    </a:lnTo>
                    <a:lnTo>
                      <a:pt x="323" y="290"/>
                    </a:lnTo>
                    <a:lnTo>
                      <a:pt x="304" y="294"/>
                    </a:lnTo>
                    <a:lnTo>
                      <a:pt x="285" y="296"/>
                    </a:lnTo>
                    <a:lnTo>
                      <a:pt x="266" y="298"/>
                    </a:lnTo>
                    <a:lnTo>
                      <a:pt x="248" y="299"/>
                    </a:lnTo>
                    <a:lnTo>
                      <a:pt x="231" y="299"/>
                    </a:lnTo>
                    <a:lnTo>
                      <a:pt x="216" y="299"/>
                    </a:lnTo>
                    <a:lnTo>
                      <a:pt x="201" y="299"/>
                    </a:lnTo>
                    <a:lnTo>
                      <a:pt x="185" y="299"/>
                    </a:lnTo>
                    <a:lnTo>
                      <a:pt x="167" y="298"/>
                    </a:lnTo>
                    <a:lnTo>
                      <a:pt x="148" y="296"/>
                    </a:lnTo>
                    <a:lnTo>
                      <a:pt x="129" y="294"/>
                    </a:lnTo>
                    <a:lnTo>
                      <a:pt x="110" y="290"/>
                    </a:lnTo>
                    <a:lnTo>
                      <a:pt x="91" y="284"/>
                    </a:lnTo>
                    <a:lnTo>
                      <a:pt x="73" y="277"/>
                    </a:lnTo>
                    <a:lnTo>
                      <a:pt x="57" y="267"/>
                    </a:lnTo>
                    <a:lnTo>
                      <a:pt x="41" y="255"/>
                    </a:lnTo>
                    <a:lnTo>
                      <a:pt x="27" y="240"/>
                    </a:lnTo>
                    <a:lnTo>
                      <a:pt x="16" y="223"/>
                    </a:lnTo>
                    <a:lnTo>
                      <a:pt x="7" y="202"/>
                    </a:lnTo>
                    <a:lnTo>
                      <a:pt x="2" y="178"/>
                    </a:lnTo>
                    <a:lnTo>
                      <a:pt x="0" y="150"/>
                    </a:lnTo>
                    <a:lnTo>
                      <a:pt x="2" y="122"/>
                    </a:lnTo>
                    <a:lnTo>
                      <a:pt x="7" y="98"/>
                    </a:lnTo>
                    <a:lnTo>
                      <a:pt x="16" y="77"/>
                    </a:lnTo>
                    <a:lnTo>
                      <a:pt x="27" y="59"/>
                    </a:lnTo>
                    <a:lnTo>
                      <a:pt x="41" y="45"/>
                    </a:lnTo>
                    <a:lnTo>
                      <a:pt x="57" y="33"/>
                    </a:lnTo>
                    <a:lnTo>
                      <a:pt x="73" y="23"/>
                    </a:lnTo>
                    <a:lnTo>
                      <a:pt x="91" y="16"/>
                    </a:lnTo>
                    <a:lnTo>
                      <a:pt x="110" y="10"/>
                    </a:lnTo>
                    <a:lnTo>
                      <a:pt x="129" y="6"/>
                    </a:lnTo>
                    <a:lnTo>
                      <a:pt x="148" y="3"/>
                    </a:lnTo>
                    <a:lnTo>
                      <a:pt x="167" y="1"/>
                    </a:lnTo>
                    <a:lnTo>
                      <a:pt x="185" y="0"/>
                    </a:lnTo>
                    <a:lnTo>
                      <a:pt x="201" y="0"/>
                    </a:lnTo>
                    <a:lnTo>
                      <a:pt x="2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81" name="Freeform 24"/>
              <p:cNvSpPr>
                <a:spLocks noEditPoints="1"/>
              </p:cNvSpPr>
              <p:nvPr/>
            </p:nvSpPr>
            <p:spPr bwMode="auto">
              <a:xfrm>
                <a:off x="2597" y="4335"/>
                <a:ext cx="217" cy="124"/>
              </a:xfrm>
              <a:custGeom>
                <a:avLst/>
                <a:gdLst>
                  <a:gd name="T0" fmla="*/ 1796 w 2393"/>
                  <a:gd name="T1" fmla="*/ 704 h 1360"/>
                  <a:gd name="T2" fmla="*/ 1761 w 2393"/>
                  <a:gd name="T3" fmla="*/ 720 h 1360"/>
                  <a:gd name="T4" fmla="*/ 1590 w 2393"/>
                  <a:gd name="T5" fmla="*/ 904 h 1360"/>
                  <a:gd name="T6" fmla="*/ 1882 w 2393"/>
                  <a:gd name="T7" fmla="*/ 733 h 1360"/>
                  <a:gd name="T8" fmla="*/ 1851 w 2393"/>
                  <a:gd name="T9" fmla="*/ 709 h 1360"/>
                  <a:gd name="T10" fmla="*/ 1814 w 2393"/>
                  <a:gd name="T11" fmla="*/ 702 h 1360"/>
                  <a:gd name="T12" fmla="*/ 1831 w 2393"/>
                  <a:gd name="T13" fmla="*/ 20 h 1360"/>
                  <a:gd name="T14" fmla="*/ 1950 w 2393"/>
                  <a:gd name="T15" fmla="*/ 61 h 1360"/>
                  <a:gd name="T16" fmla="*/ 2057 w 2393"/>
                  <a:gd name="T17" fmla="*/ 121 h 1360"/>
                  <a:gd name="T18" fmla="*/ 2154 w 2393"/>
                  <a:gd name="T19" fmla="*/ 196 h 1360"/>
                  <a:gd name="T20" fmla="*/ 2235 w 2393"/>
                  <a:gd name="T21" fmla="*/ 286 h 1360"/>
                  <a:gd name="T22" fmla="*/ 2301 w 2393"/>
                  <a:gd name="T23" fmla="*/ 388 h 1360"/>
                  <a:gd name="T24" fmla="*/ 2352 w 2393"/>
                  <a:gd name="T25" fmla="*/ 501 h 1360"/>
                  <a:gd name="T26" fmla="*/ 2382 w 2393"/>
                  <a:gd name="T27" fmla="*/ 622 h 1360"/>
                  <a:gd name="T28" fmla="*/ 2393 w 2393"/>
                  <a:gd name="T29" fmla="*/ 748 h 1360"/>
                  <a:gd name="T30" fmla="*/ 2390 w 2393"/>
                  <a:gd name="T31" fmla="*/ 1230 h 1360"/>
                  <a:gd name="T32" fmla="*/ 2370 w 2393"/>
                  <a:gd name="T33" fmla="*/ 1282 h 1360"/>
                  <a:gd name="T34" fmla="*/ 2335 w 2393"/>
                  <a:gd name="T35" fmla="*/ 1324 h 1360"/>
                  <a:gd name="T36" fmla="*/ 2286 w 2393"/>
                  <a:gd name="T37" fmla="*/ 1351 h 1360"/>
                  <a:gd name="T38" fmla="*/ 2230 w 2393"/>
                  <a:gd name="T39" fmla="*/ 1360 h 1360"/>
                  <a:gd name="T40" fmla="*/ 129 w 2393"/>
                  <a:gd name="T41" fmla="*/ 1358 h 1360"/>
                  <a:gd name="T42" fmla="*/ 77 w 2393"/>
                  <a:gd name="T43" fmla="*/ 1339 h 1360"/>
                  <a:gd name="T44" fmla="*/ 36 w 2393"/>
                  <a:gd name="T45" fmla="*/ 1304 h 1360"/>
                  <a:gd name="T46" fmla="*/ 10 w 2393"/>
                  <a:gd name="T47" fmla="*/ 1256 h 1360"/>
                  <a:gd name="T48" fmla="*/ 0 w 2393"/>
                  <a:gd name="T49" fmla="*/ 1200 h 1360"/>
                  <a:gd name="T50" fmla="*/ 3 w 2393"/>
                  <a:gd name="T51" fmla="*/ 684 h 1360"/>
                  <a:gd name="T52" fmla="*/ 23 w 2393"/>
                  <a:gd name="T53" fmla="*/ 561 h 1360"/>
                  <a:gd name="T54" fmla="*/ 63 w 2393"/>
                  <a:gd name="T55" fmla="*/ 443 h 1360"/>
                  <a:gd name="T56" fmla="*/ 122 w 2393"/>
                  <a:gd name="T57" fmla="*/ 336 h 1360"/>
                  <a:gd name="T58" fmla="*/ 195 w 2393"/>
                  <a:gd name="T59" fmla="*/ 240 h 1360"/>
                  <a:gd name="T60" fmla="*/ 283 w 2393"/>
                  <a:gd name="T61" fmla="*/ 157 h 1360"/>
                  <a:gd name="T62" fmla="*/ 385 w 2393"/>
                  <a:gd name="T63" fmla="*/ 89 h 1360"/>
                  <a:gd name="T64" fmla="*/ 498 w 2393"/>
                  <a:gd name="T65" fmla="*/ 38 h 1360"/>
                  <a:gd name="T66" fmla="*/ 640 w 2393"/>
                  <a:gd name="T67" fmla="*/ 0 h 1360"/>
                  <a:gd name="T68" fmla="*/ 1748 w 2393"/>
                  <a:gd name="T69" fmla="*/ 0 h 1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393" h="1360">
                    <a:moveTo>
                      <a:pt x="1814" y="702"/>
                    </a:moveTo>
                    <a:lnTo>
                      <a:pt x="1796" y="704"/>
                    </a:lnTo>
                    <a:lnTo>
                      <a:pt x="1778" y="709"/>
                    </a:lnTo>
                    <a:lnTo>
                      <a:pt x="1761" y="720"/>
                    </a:lnTo>
                    <a:lnTo>
                      <a:pt x="1746" y="733"/>
                    </a:lnTo>
                    <a:lnTo>
                      <a:pt x="1590" y="904"/>
                    </a:lnTo>
                    <a:lnTo>
                      <a:pt x="2038" y="904"/>
                    </a:lnTo>
                    <a:lnTo>
                      <a:pt x="1882" y="733"/>
                    </a:lnTo>
                    <a:lnTo>
                      <a:pt x="1867" y="719"/>
                    </a:lnTo>
                    <a:lnTo>
                      <a:pt x="1851" y="709"/>
                    </a:lnTo>
                    <a:lnTo>
                      <a:pt x="1833" y="703"/>
                    </a:lnTo>
                    <a:lnTo>
                      <a:pt x="1814" y="702"/>
                    </a:lnTo>
                    <a:close/>
                    <a:moveTo>
                      <a:pt x="1748" y="0"/>
                    </a:moveTo>
                    <a:lnTo>
                      <a:pt x="1831" y="20"/>
                    </a:lnTo>
                    <a:lnTo>
                      <a:pt x="1892" y="38"/>
                    </a:lnTo>
                    <a:lnTo>
                      <a:pt x="1950" y="61"/>
                    </a:lnTo>
                    <a:lnTo>
                      <a:pt x="2005" y="88"/>
                    </a:lnTo>
                    <a:lnTo>
                      <a:pt x="2057" y="121"/>
                    </a:lnTo>
                    <a:lnTo>
                      <a:pt x="2107" y="157"/>
                    </a:lnTo>
                    <a:lnTo>
                      <a:pt x="2154" y="196"/>
                    </a:lnTo>
                    <a:lnTo>
                      <a:pt x="2196" y="239"/>
                    </a:lnTo>
                    <a:lnTo>
                      <a:pt x="2235" y="286"/>
                    </a:lnTo>
                    <a:lnTo>
                      <a:pt x="2270" y="336"/>
                    </a:lnTo>
                    <a:lnTo>
                      <a:pt x="2301" y="388"/>
                    </a:lnTo>
                    <a:lnTo>
                      <a:pt x="2328" y="443"/>
                    </a:lnTo>
                    <a:lnTo>
                      <a:pt x="2352" y="501"/>
                    </a:lnTo>
                    <a:lnTo>
                      <a:pt x="2369" y="561"/>
                    </a:lnTo>
                    <a:lnTo>
                      <a:pt x="2382" y="622"/>
                    </a:lnTo>
                    <a:lnTo>
                      <a:pt x="2390" y="684"/>
                    </a:lnTo>
                    <a:lnTo>
                      <a:pt x="2393" y="748"/>
                    </a:lnTo>
                    <a:lnTo>
                      <a:pt x="2393" y="1200"/>
                    </a:lnTo>
                    <a:lnTo>
                      <a:pt x="2390" y="1230"/>
                    </a:lnTo>
                    <a:lnTo>
                      <a:pt x="2383" y="1256"/>
                    </a:lnTo>
                    <a:lnTo>
                      <a:pt x="2370" y="1282"/>
                    </a:lnTo>
                    <a:lnTo>
                      <a:pt x="2354" y="1304"/>
                    </a:lnTo>
                    <a:lnTo>
                      <a:pt x="2335" y="1324"/>
                    </a:lnTo>
                    <a:lnTo>
                      <a:pt x="2311" y="1339"/>
                    </a:lnTo>
                    <a:lnTo>
                      <a:pt x="2286" y="1351"/>
                    </a:lnTo>
                    <a:lnTo>
                      <a:pt x="2259" y="1358"/>
                    </a:lnTo>
                    <a:lnTo>
                      <a:pt x="2230" y="1360"/>
                    </a:lnTo>
                    <a:lnTo>
                      <a:pt x="157" y="1360"/>
                    </a:lnTo>
                    <a:lnTo>
                      <a:pt x="129" y="1358"/>
                    </a:lnTo>
                    <a:lnTo>
                      <a:pt x="101" y="1351"/>
                    </a:lnTo>
                    <a:lnTo>
                      <a:pt x="77" y="1339"/>
                    </a:lnTo>
                    <a:lnTo>
                      <a:pt x="55" y="1324"/>
                    </a:lnTo>
                    <a:lnTo>
                      <a:pt x="36" y="1304"/>
                    </a:lnTo>
                    <a:lnTo>
                      <a:pt x="21" y="1282"/>
                    </a:lnTo>
                    <a:lnTo>
                      <a:pt x="10" y="1256"/>
                    </a:lnTo>
                    <a:lnTo>
                      <a:pt x="3" y="1230"/>
                    </a:lnTo>
                    <a:lnTo>
                      <a:pt x="0" y="1200"/>
                    </a:lnTo>
                    <a:lnTo>
                      <a:pt x="0" y="748"/>
                    </a:lnTo>
                    <a:lnTo>
                      <a:pt x="3" y="684"/>
                    </a:lnTo>
                    <a:lnTo>
                      <a:pt x="11" y="622"/>
                    </a:lnTo>
                    <a:lnTo>
                      <a:pt x="23" y="561"/>
                    </a:lnTo>
                    <a:lnTo>
                      <a:pt x="41" y="501"/>
                    </a:lnTo>
                    <a:lnTo>
                      <a:pt x="63" y="443"/>
                    </a:lnTo>
                    <a:lnTo>
                      <a:pt x="90" y="389"/>
                    </a:lnTo>
                    <a:lnTo>
                      <a:pt x="122" y="336"/>
                    </a:lnTo>
                    <a:lnTo>
                      <a:pt x="156" y="286"/>
                    </a:lnTo>
                    <a:lnTo>
                      <a:pt x="195" y="240"/>
                    </a:lnTo>
                    <a:lnTo>
                      <a:pt x="237" y="196"/>
                    </a:lnTo>
                    <a:lnTo>
                      <a:pt x="283" y="157"/>
                    </a:lnTo>
                    <a:lnTo>
                      <a:pt x="332" y="121"/>
                    </a:lnTo>
                    <a:lnTo>
                      <a:pt x="385" y="89"/>
                    </a:lnTo>
                    <a:lnTo>
                      <a:pt x="440" y="62"/>
                    </a:lnTo>
                    <a:lnTo>
                      <a:pt x="498" y="38"/>
                    </a:lnTo>
                    <a:lnTo>
                      <a:pt x="559" y="20"/>
                    </a:lnTo>
                    <a:lnTo>
                      <a:pt x="640" y="0"/>
                    </a:lnTo>
                    <a:lnTo>
                      <a:pt x="1193" y="1280"/>
                    </a:lnTo>
                    <a:lnTo>
                      <a:pt x="174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82" name="Freeform 25"/>
              <p:cNvSpPr>
                <a:spLocks/>
              </p:cNvSpPr>
              <p:nvPr/>
            </p:nvSpPr>
            <p:spPr bwMode="auto">
              <a:xfrm>
                <a:off x="2689" y="4347"/>
                <a:ext cx="34" cy="83"/>
              </a:xfrm>
              <a:custGeom>
                <a:avLst/>
                <a:gdLst>
                  <a:gd name="T0" fmla="*/ 135 w 373"/>
                  <a:gd name="T1" fmla="*/ 0 h 915"/>
                  <a:gd name="T2" fmla="*/ 237 w 373"/>
                  <a:gd name="T3" fmla="*/ 0 h 915"/>
                  <a:gd name="T4" fmla="*/ 258 w 373"/>
                  <a:gd name="T5" fmla="*/ 2 h 915"/>
                  <a:gd name="T6" fmla="*/ 278 w 373"/>
                  <a:gd name="T7" fmla="*/ 9 h 915"/>
                  <a:gd name="T8" fmla="*/ 295 w 373"/>
                  <a:gd name="T9" fmla="*/ 21 h 915"/>
                  <a:gd name="T10" fmla="*/ 310 w 373"/>
                  <a:gd name="T11" fmla="*/ 36 h 915"/>
                  <a:gd name="T12" fmla="*/ 321 w 373"/>
                  <a:gd name="T13" fmla="*/ 53 h 915"/>
                  <a:gd name="T14" fmla="*/ 328 w 373"/>
                  <a:gd name="T15" fmla="*/ 74 h 915"/>
                  <a:gd name="T16" fmla="*/ 366 w 373"/>
                  <a:gd name="T17" fmla="*/ 234 h 915"/>
                  <a:gd name="T18" fmla="*/ 368 w 373"/>
                  <a:gd name="T19" fmla="*/ 257 h 915"/>
                  <a:gd name="T20" fmla="*/ 365 w 373"/>
                  <a:gd name="T21" fmla="*/ 281 h 915"/>
                  <a:gd name="T22" fmla="*/ 357 w 373"/>
                  <a:gd name="T23" fmla="*/ 301 h 915"/>
                  <a:gd name="T24" fmla="*/ 345 w 373"/>
                  <a:gd name="T25" fmla="*/ 319 h 915"/>
                  <a:gd name="T26" fmla="*/ 329 w 373"/>
                  <a:gd name="T27" fmla="*/ 334 h 915"/>
                  <a:gd name="T28" fmla="*/ 309 w 373"/>
                  <a:gd name="T29" fmla="*/ 345 h 915"/>
                  <a:gd name="T30" fmla="*/ 287 w 373"/>
                  <a:gd name="T31" fmla="*/ 351 h 915"/>
                  <a:gd name="T32" fmla="*/ 373 w 373"/>
                  <a:gd name="T33" fmla="*/ 438 h 915"/>
                  <a:gd name="T34" fmla="*/ 187 w 373"/>
                  <a:gd name="T35" fmla="*/ 915 h 915"/>
                  <a:gd name="T36" fmla="*/ 0 w 373"/>
                  <a:gd name="T37" fmla="*/ 438 h 915"/>
                  <a:gd name="T38" fmla="*/ 85 w 373"/>
                  <a:gd name="T39" fmla="*/ 351 h 915"/>
                  <a:gd name="T40" fmla="*/ 63 w 373"/>
                  <a:gd name="T41" fmla="*/ 345 h 915"/>
                  <a:gd name="T42" fmla="*/ 44 w 373"/>
                  <a:gd name="T43" fmla="*/ 334 h 915"/>
                  <a:gd name="T44" fmla="*/ 27 w 373"/>
                  <a:gd name="T45" fmla="*/ 319 h 915"/>
                  <a:gd name="T46" fmla="*/ 15 w 373"/>
                  <a:gd name="T47" fmla="*/ 301 h 915"/>
                  <a:gd name="T48" fmla="*/ 7 w 373"/>
                  <a:gd name="T49" fmla="*/ 281 h 915"/>
                  <a:gd name="T50" fmla="*/ 4 w 373"/>
                  <a:gd name="T51" fmla="*/ 257 h 915"/>
                  <a:gd name="T52" fmla="*/ 6 w 373"/>
                  <a:gd name="T53" fmla="*/ 234 h 915"/>
                  <a:gd name="T54" fmla="*/ 44 w 373"/>
                  <a:gd name="T55" fmla="*/ 74 h 915"/>
                  <a:gd name="T56" fmla="*/ 52 w 373"/>
                  <a:gd name="T57" fmla="*/ 53 h 915"/>
                  <a:gd name="T58" fmla="*/ 63 w 373"/>
                  <a:gd name="T59" fmla="*/ 36 h 915"/>
                  <a:gd name="T60" fmla="*/ 77 w 373"/>
                  <a:gd name="T61" fmla="*/ 21 h 915"/>
                  <a:gd name="T62" fmla="*/ 95 w 373"/>
                  <a:gd name="T63" fmla="*/ 9 h 915"/>
                  <a:gd name="T64" fmla="*/ 114 w 373"/>
                  <a:gd name="T65" fmla="*/ 2 h 915"/>
                  <a:gd name="T66" fmla="*/ 135 w 373"/>
                  <a:gd name="T67" fmla="*/ 0 h 9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73" h="915">
                    <a:moveTo>
                      <a:pt x="135" y="0"/>
                    </a:moveTo>
                    <a:lnTo>
                      <a:pt x="237" y="0"/>
                    </a:lnTo>
                    <a:lnTo>
                      <a:pt x="258" y="2"/>
                    </a:lnTo>
                    <a:lnTo>
                      <a:pt x="278" y="9"/>
                    </a:lnTo>
                    <a:lnTo>
                      <a:pt x="295" y="21"/>
                    </a:lnTo>
                    <a:lnTo>
                      <a:pt x="310" y="36"/>
                    </a:lnTo>
                    <a:lnTo>
                      <a:pt x="321" y="53"/>
                    </a:lnTo>
                    <a:lnTo>
                      <a:pt x="328" y="74"/>
                    </a:lnTo>
                    <a:lnTo>
                      <a:pt x="366" y="234"/>
                    </a:lnTo>
                    <a:lnTo>
                      <a:pt x="368" y="257"/>
                    </a:lnTo>
                    <a:lnTo>
                      <a:pt x="365" y="281"/>
                    </a:lnTo>
                    <a:lnTo>
                      <a:pt x="357" y="301"/>
                    </a:lnTo>
                    <a:lnTo>
                      <a:pt x="345" y="319"/>
                    </a:lnTo>
                    <a:lnTo>
                      <a:pt x="329" y="334"/>
                    </a:lnTo>
                    <a:lnTo>
                      <a:pt x="309" y="345"/>
                    </a:lnTo>
                    <a:lnTo>
                      <a:pt x="287" y="351"/>
                    </a:lnTo>
                    <a:lnTo>
                      <a:pt x="373" y="438"/>
                    </a:lnTo>
                    <a:lnTo>
                      <a:pt x="187" y="915"/>
                    </a:lnTo>
                    <a:lnTo>
                      <a:pt x="0" y="438"/>
                    </a:lnTo>
                    <a:lnTo>
                      <a:pt x="85" y="351"/>
                    </a:lnTo>
                    <a:lnTo>
                      <a:pt x="63" y="345"/>
                    </a:lnTo>
                    <a:lnTo>
                      <a:pt x="44" y="334"/>
                    </a:lnTo>
                    <a:lnTo>
                      <a:pt x="27" y="319"/>
                    </a:lnTo>
                    <a:lnTo>
                      <a:pt x="15" y="301"/>
                    </a:lnTo>
                    <a:lnTo>
                      <a:pt x="7" y="281"/>
                    </a:lnTo>
                    <a:lnTo>
                      <a:pt x="4" y="257"/>
                    </a:lnTo>
                    <a:lnTo>
                      <a:pt x="6" y="234"/>
                    </a:lnTo>
                    <a:lnTo>
                      <a:pt x="44" y="74"/>
                    </a:lnTo>
                    <a:lnTo>
                      <a:pt x="52" y="53"/>
                    </a:lnTo>
                    <a:lnTo>
                      <a:pt x="63" y="36"/>
                    </a:lnTo>
                    <a:lnTo>
                      <a:pt x="77" y="21"/>
                    </a:lnTo>
                    <a:lnTo>
                      <a:pt x="95" y="9"/>
                    </a:lnTo>
                    <a:lnTo>
                      <a:pt x="114" y="2"/>
                    </a:lnTo>
                    <a:lnTo>
                      <a:pt x="13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71" name="Group 16"/>
            <p:cNvGrpSpPr>
              <a:grpSpLocks noChangeAspect="1"/>
            </p:cNvGrpSpPr>
            <p:nvPr/>
          </p:nvGrpSpPr>
          <p:grpSpPr bwMode="auto">
            <a:xfrm>
              <a:off x="596845" y="5823027"/>
              <a:ext cx="162480" cy="186754"/>
              <a:chOff x="1039" y="1681"/>
              <a:chExt cx="1071" cy="1231"/>
            </a:xfrm>
            <a:solidFill>
              <a:schemeClr val="bg1">
                <a:lumMod val="85000"/>
              </a:schemeClr>
            </a:solidFill>
          </p:grpSpPr>
          <p:sp>
            <p:nvSpPr>
              <p:cNvPr id="75" name="Freeform 17"/>
              <p:cNvSpPr>
                <a:spLocks noEditPoints="1"/>
              </p:cNvSpPr>
              <p:nvPr/>
            </p:nvSpPr>
            <p:spPr bwMode="auto">
              <a:xfrm>
                <a:off x="1039" y="1681"/>
                <a:ext cx="1071" cy="1099"/>
              </a:xfrm>
              <a:custGeom>
                <a:avLst/>
                <a:gdLst>
                  <a:gd name="T0" fmla="*/ 3169 w 3212"/>
                  <a:gd name="T1" fmla="*/ 566 h 3298"/>
                  <a:gd name="T2" fmla="*/ 3035 w 3212"/>
                  <a:gd name="T3" fmla="*/ 475 h 3298"/>
                  <a:gd name="T4" fmla="*/ 2711 w 3212"/>
                  <a:gd name="T5" fmla="*/ 199 h 3298"/>
                  <a:gd name="T6" fmla="*/ 2384 w 3212"/>
                  <a:gd name="T7" fmla="*/ 19 h 3298"/>
                  <a:gd name="T8" fmla="*/ 2347 w 3212"/>
                  <a:gd name="T9" fmla="*/ 4 h 3298"/>
                  <a:gd name="T10" fmla="*/ 2278 w 3212"/>
                  <a:gd name="T11" fmla="*/ 47 h 3298"/>
                  <a:gd name="T12" fmla="*/ 2171 w 3212"/>
                  <a:gd name="T13" fmla="*/ 190 h 3298"/>
                  <a:gd name="T14" fmla="*/ 1698 w 3212"/>
                  <a:gd name="T15" fmla="*/ 610 h 3298"/>
                  <a:gd name="T16" fmla="*/ 716 w 3212"/>
                  <a:gd name="T17" fmla="*/ 1337 h 3298"/>
                  <a:gd name="T18" fmla="*/ 296 w 3212"/>
                  <a:gd name="T19" fmla="*/ 1713 h 3298"/>
                  <a:gd name="T20" fmla="*/ 59 w 3212"/>
                  <a:gd name="T21" fmla="*/ 2061 h 3298"/>
                  <a:gd name="T22" fmla="*/ 0 w 3212"/>
                  <a:gd name="T23" fmla="*/ 2479 h 3298"/>
                  <a:gd name="T24" fmla="*/ 29 w 3212"/>
                  <a:gd name="T25" fmla="*/ 2758 h 3298"/>
                  <a:gd name="T26" fmla="*/ 183 w 3212"/>
                  <a:gd name="T27" fmla="*/ 2915 h 3298"/>
                  <a:gd name="T28" fmla="*/ 615 w 3212"/>
                  <a:gd name="T29" fmla="*/ 3255 h 3298"/>
                  <a:gd name="T30" fmla="*/ 886 w 3212"/>
                  <a:gd name="T31" fmla="*/ 3291 h 3298"/>
                  <a:gd name="T32" fmla="*/ 1138 w 3212"/>
                  <a:gd name="T33" fmla="*/ 3171 h 3298"/>
                  <a:gd name="T34" fmla="*/ 1808 w 3212"/>
                  <a:gd name="T35" fmla="*/ 2600 h 3298"/>
                  <a:gd name="T36" fmla="*/ 2812 w 3212"/>
                  <a:gd name="T37" fmla="*/ 1724 h 3298"/>
                  <a:gd name="T38" fmla="*/ 3103 w 3212"/>
                  <a:gd name="T39" fmla="*/ 1438 h 3298"/>
                  <a:gd name="T40" fmla="*/ 3146 w 3212"/>
                  <a:gd name="T41" fmla="*/ 1401 h 3298"/>
                  <a:gd name="T42" fmla="*/ 3193 w 3212"/>
                  <a:gd name="T43" fmla="*/ 1183 h 3298"/>
                  <a:gd name="T44" fmla="*/ 3208 w 3212"/>
                  <a:gd name="T45" fmla="*/ 620 h 3298"/>
                  <a:gd name="T46" fmla="*/ 1001 w 3212"/>
                  <a:gd name="T47" fmla="*/ 3114 h 3298"/>
                  <a:gd name="T48" fmla="*/ 881 w 3212"/>
                  <a:gd name="T49" fmla="*/ 3066 h 3298"/>
                  <a:gd name="T50" fmla="*/ 844 w 3212"/>
                  <a:gd name="T51" fmla="*/ 2610 h 3298"/>
                  <a:gd name="T52" fmla="*/ 840 w 3212"/>
                  <a:gd name="T53" fmla="*/ 2398 h 3298"/>
                  <a:gd name="T54" fmla="*/ 401 w 3212"/>
                  <a:gd name="T55" fmla="*/ 2082 h 3298"/>
                  <a:gd name="T56" fmla="*/ 241 w 3212"/>
                  <a:gd name="T57" fmla="*/ 1969 h 3298"/>
                  <a:gd name="T58" fmla="*/ 752 w 3212"/>
                  <a:gd name="T59" fmla="*/ 2141 h 3298"/>
                  <a:gd name="T60" fmla="*/ 1034 w 3212"/>
                  <a:gd name="T61" fmla="*/ 2354 h 3298"/>
                  <a:gd name="T62" fmla="*/ 1418 w 3212"/>
                  <a:gd name="T63" fmla="*/ 2074 h 3298"/>
                  <a:gd name="T64" fmla="*/ 1624 w 3212"/>
                  <a:gd name="T65" fmla="*/ 1847 h 3298"/>
                  <a:gd name="T66" fmla="*/ 1420 w 3212"/>
                  <a:gd name="T67" fmla="*/ 1596 h 3298"/>
                  <a:gd name="T68" fmla="*/ 1082 w 3212"/>
                  <a:gd name="T69" fmla="*/ 1248 h 3298"/>
                  <a:gd name="T70" fmla="*/ 1614 w 3212"/>
                  <a:gd name="T71" fmla="*/ 825 h 3298"/>
                  <a:gd name="T72" fmla="*/ 2194 w 3212"/>
                  <a:gd name="T73" fmla="*/ 338 h 3298"/>
                  <a:gd name="T74" fmla="*/ 2374 w 3212"/>
                  <a:gd name="T75" fmla="*/ 118 h 3298"/>
                  <a:gd name="T76" fmla="*/ 2661 w 3212"/>
                  <a:gd name="T77" fmla="*/ 304 h 3298"/>
                  <a:gd name="T78" fmla="*/ 2993 w 3212"/>
                  <a:gd name="T79" fmla="*/ 603 h 3298"/>
                  <a:gd name="T80" fmla="*/ 2474 w 3212"/>
                  <a:gd name="T81" fmla="*/ 1257 h 3298"/>
                  <a:gd name="T82" fmla="*/ 1732 w 3212"/>
                  <a:gd name="T83" fmla="*/ 1951 h 3298"/>
                  <a:gd name="T84" fmla="*/ 1047 w 3212"/>
                  <a:gd name="T85" fmla="*/ 2462 h 3298"/>
                  <a:gd name="T86" fmla="*/ 1012 w 3212"/>
                  <a:gd name="T87" fmla="*/ 2472 h 3298"/>
                  <a:gd name="T88" fmla="*/ 3078 w 3212"/>
                  <a:gd name="T89" fmla="*/ 1147 h 3298"/>
                  <a:gd name="T90" fmla="*/ 3067 w 3212"/>
                  <a:gd name="T91" fmla="*/ 1301 h 3298"/>
                  <a:gd name="T92" fmla="*/ 3051 w 3212"/>
                  <a:gd name="T93" fmla="*/ 1343 h 3298"/>
                  <a:gd name="T94" fmla="*/ 3018 w 3212"/>
                  <a:gd name="T95" fmla="*/ 1366 h 3298"/>
                  <a:gd name="T96" fmla="*/ 2890 w 3212"/>
                  <a:gd name="T97" fmla="*/ 1493 h 3298"/>
                  <a:gd name="T98" fmla="*/ 1823 w 3212"/>
                  <a:gd name="T99" fmla="*/ 2434 h 3298"/>
                  <a:gd name="T100" fmla="*/ 1765 w 3212"/>
                  <a:gd name="T101" fmla="*/ 2231 h 3298"/>
                  <a:gd name="T102" fmla="*/ 1749 w 3212"/>
                  <a:gd name="T103" fmla="*/ 2105 h 3298"/>
                  <a:gd name="T104" fmla="*/ 2236 w 3212"/>
                  <a:gd name="T105" fmla="*/ 1651 h 3298"/>
                  <a:gd name="T106" fmla="*/ 3095 w 3212"/>
                  <a:gd name="T107" fmla="*/ 770 h 3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212" h="3298">
                    <a:moveTo>
                      <a:pt x="3208" y="620"/>
                    </a:moveTo>
                    <a:lnTo>
                      <a:pt x="3206" y="606"/>
                    </a:lnTo>
                    <a:lnTo>
                      <a:pt x="3192" y="581"/>
                    </a:lnTo>
                    <a:lnTo>
                      <a:pt x="3169" y="566"/>
                    </a:lnTo>
                    <a:lnTo>
                      <a:pt x="3143" y="561"/>
                    </a:lnTo>
                    <a:lnTo>
                      <a:pt x="3130" y="564"/>
                    </a:lnTo>
                    <a:lnTo>
                      <a:pt x="3101" y="533"/>
                    </a:lnTo>
                    <a:lnTo>
                      <a:pt x="3035" y="475"/>
                    </a:lnTo>
                    <a:lnTo>
                      <a:pt x="3003" y="448"/>
                    </a:lnTo>
                    <a:lnTo>
                      <a:pt x="2931" y="383"/>
                    </a:lnTo>
                    <a:lnTo>
                      <a:pt x="2786" y="258"/>
                    </a:lnTo>
                    <a:lnTo>
                      <a:pt x="2711" y="199"/>
                    </a:lnTo>
                    <a:lnTo>
                      <a:pt x="2651" y="148"/>
                    </a:lnTo>
                    <a:lnTo>
                      <a:pt x="2507" y="53"/>
                    </a:lnTo>
                    <a:lnTo>
                      <a:pt x="2432" y="24"/>
                    </a:lnTo>
                    <a:lnTo>
                      <a:pt x="2384" y="19"/>
                    </a:lnTo>
                    <a:lnTo>
                      <a:pt x="2363" y="20"/>
                    </a:lnTo>
                    <a:lnTo>
                      <a:pt x="2361" y="17"/>
                    </a:lnTo>
                    <a:lnTo>
                      <a:pt x="2358" y="14"/>
                    </a:lnTo>
                    <a:lnTo>
                      <a:pt x="2347" y="4"/>
                    </a:lnTo>
                    <a:lnTo>
                      <a:pt x="2320" y="0"/>
                    </a:lnTo>
                    <a:lnTo>
                      <a:pt x="2294" y="10"/>
                    </a:lnTo>
                    <a:lnTo>
                      <a:pt x="2278" y="32"/>
                    </a:lnTo>
                    <a:lnTo>
                      <a:pt x="2278" y="47"/>
                    </a:lnTo>
                    <a:lnTo>
                      <a:pt x="2276" y="62"/>
                    </a:lnTo>
                    <a:lnTo>
                      <a:pt x="2253" y="102"/>
                    </a:lnTo>
                    <a:lnTo>
                      <a:pt x="2199" y="163"/>
                    </a:lnTo>
                    <a:lnTo>
                      <a:pt x="2171" y="190"/>
                    </a:lnTo>
                    <a:lnTo>
                      <a:pt x="2102" y="260"/>
                    </a:lnTo>
                    <a:lnTo>
                      <a:pt x="1952" y="394"/>
                    </a:lnTo>
                    <a:lnTo>
                      <a:pt x="1878" y="459"/>
                    </a:lnTo>
                    <a:lnTo>
                      <a:pt x="1698" y="610"/>
                    </a:lnTo>
                    <a:lnTo>
                      <a:pt x="1326" y="897"/>
                    </a:lnTo>
                    <a:lnTo>
                      <a:pt x="1138" y="1036"/>
                    </a:lnTo>
                    <a:lnTo>
                      <a:pt x="969" y="1157"/>
                    </a:lnTo>
                    <a:lnTo>
                      <a:pt x="716" y="1337"/>
                    </a:lnTo>
                    <a:lnTo>
                      <a:pt x="553" y="1467"/>
                    </a:lnTo>
                    <a:lnTo>
                      <a:pt x="475" y="1536"/>
                    </a:lnTo>
                    <a:lnTo>
                      <a:pt x="415" y="1592"/>
                    </a:lnTo>
                    <a:lnTo>
                      <a:pt x="296" y="1713"/>
                    </a:lnTo>
                    <a:lnTo>
                      <a:pt x="186" y="1845"/>
                    </a:lnTo>
                    <a:lnTo>
                      <a:pt x="117" y="1951"/>
                    </a:lnTo>
                    <a:lnTo>
                      <a:pt x="77" y="2024"/>
                    </a:lnTo>
                    <a:lnTo>
                      <a:pt x="59" y="2061"/>
                    </a:lnTo>
                    <a:lnTo>
                      <a:pt x="44" y="2100"/>
                    </a:lnTo>
                    <a:lnTo>
                      <a:pt x="21" y="2181"/>
                    </a:lnTo>
                    <a:lnTo>
                      <a:pt x="2" y="2306"/>
                    </a:lnTo>
                    <a:lnTo>
                      <a:pt x="0" y="2479"/>
                    </a:lnTo>
                    <a:lnTo>
                      <a:pt x="12" y="2650"/>
                    </a:lnTo>
                    <a:lnTo>
                      <a:pt x="18" y="2732"/>
                    </a:lnTo>
                    <a:lnTo>
                      <a:pt x="19" y="2742"/>
                    </a:lnTo>
                    <a:lnTo>
                      <a:pt x="29" y="2758"/>
                    </a:lnTo>
                    <a:lnTo>
                      <a:pt x="49" y="2771"/>
                    </a:lnTo>
                    <a:lnTo>
                      <a:pt x="67" y="2770"/>
                    </a:lnTo>
                    <a:lnTo>
                      <a:pt x="101" y="2817"/>
                    </a:lnTo>
                    <a:lnTo>
                      <a:pt x="183" y="2915"/>
                    </a:lnTo>
                    <a:lnTo>
                      <a:pt x="278" y="3016"/>
                    </a:lnTo>
                    <a:lnTo>
                      <a:pt x="383" y="3109"/>
                    </a:lnTo>
                    <a:lnTo>
                      <a:pt x="497" y="3193"/>
                    </a:lnTo>
                    <a:lnTo>
                      <a:pt x="615" y="3255"/>
                    </a:lnTo>
                    <a:lnTo>
                      <a:pt x="704" y="3285"/>
                    </a:lnTo>
                    <a:lnTo>
                      <a:pt x="765" y="3297"/>
                    </a:lnTo>
                    <a:lnTo>
                      <a:pt x="825" y="3298"/>
                    </a:lnTo>
                    <a:lnTo>
                      <a:pt x="886" y="3291"/>
                    </a:lnTo>
                    <a:lnTo>
                      <a:pt x="916" y="3282"/>
                    </a:lnTo>
                    <a:lnTo>
                      <a:pt x="955" y="3271"/>
                    </a:lnTo>
                    <a:lnTo>
                      <a:pt x="1030" y="3236"/>
                    </a:lnTo>
                    <a:lnTo>
                      <a:pt x="1138" y="3171"/>
                    </a:lnTo>
                    <a:lnTo>
                      <a:pt x="1342" y="3009"/>
                    </a:lnTo>
                    <a:lnTo>
                      <a:pt x="1463" y="2899"/>
                    </a:lnTo>
                    <a:lnTo>
                      <a:pt x="1634" y="2748"/>
                    </a:lnTo>
                    <a:lnTo>
                      <a:pt x="1808" y="2600"/>
                    </a:lnTo>
                    <a:lnTo>
                      <a:pt x="2017" y="2424"/>
                    </a:lnTo>
                    <a:lnTo>
                      <a:pt x="2429" y="2066"/>
                    </a:lnTo>
                    <a:lnTo>
                      <a:pt x="2633" y="1884"/>
                    </a:lnTo>
                    <a:lnTo>
                      <a:pt x="2812" y="1724"/>
                    </a:lnTo>
                    <a:lnTo>
                      <a:pt x="2987" y="1560"/>
                    </a:lnTo>
                    <a:lnTo>
                      <a:pt x="3021" y="1530"/>
                    </a:lnTo>
                    <a:lnTo>
                      <a:pt x="3075" y="1478"/>
                    </a:lnTo>
                    <a:lnTo>
                      <a:pt x="3103" y="1438"/>
                    </a:lnTo>
                    <a:lnTo>
                      <a:pt x="3111" y="1416"/>
                    </a:lnTo>
                    <a:lnTo>
                      <a:pt x="3124" y="1415"/>
                    </a:lnTo>
                    <a:lnTo>
                      <a:pt x="3134" y="1409"/>
                    </a:lnTo>
                    <a:lnTo>
                      <a:pt x="3146" y="1401"/>
                    </a:lnTo>
                    <a:lnTo>
                      <a:pt x="3163" y="1378"/>
                    </a:lnTo>
                    <a:lnTo>
                      <a:pt x="3180" y="1337"/>
                    </a:lnTo>
                    <a:lnTo>
                      <a:pt x="3192" y="1241"/>
                    </a:lnTo>
                    <a:lnTo>
                      <a:pt x="3193" y="1183"/>
                    </a:lnTo>
                    <a:lnTo>
                      <a:pt x="3202" y="1042"/>
                    </a:lnTo>
                    <a:lnTo>
                      <a:pt x="3212" y="832"/>
                    </a:lnTo>
                    <a:lnTo>
                      <a:pt x="3212" y="691"/>
                    </a:lnTo>
                    <a:lnTo>
                      <a:pt x="3208" y="620"/>
                    </a:lnTo>
                    <a:close/>
                    <a:moveTo>
                      <a:pt x="1004" y="2495"/>
                    </a:moveTo>
                    <a:lnTo>
                      <a:pt x="998" y="2649"/>
                    </a:lnTo>
                    <a:lnTo>
                      <a:pt x="999" y="2958"/>
                    </a:lnTo>
                    <a:lnTo>
                      <a:pt x="1001" y="3114"/>
                    </a:lnTo>
                    <a:lnTo>
                      <a:pt x="942" y="3145"/>
                    </a:lnTo>
                    <a:lnTo>
                      <a:pt x="880" y="3170"/>
                    </a:lnTo>
                    <a:lnTo>
                      <a:pt x="884" y="3137"/>
                    </a:lnTo>
                    <a:lnTo>
                      <a:pt x="881" y="3066"/>
                    </a:lnTo>
                    <a:lnTo>
                      <a:pt x="868" y="2961"/>
                    </a:lnTo>
                    <a:lnTo>
                      <a:pt x="860" y="2895"/>
                    </a:lnTo>
                    <a:lnTo>
                      <a:pt x="850" y="2780"/>
                    </a:lnTo>
                    <a:lnTo>
                      <a:pt x="844" y="2610"/>
                    </a:lnTo>
                    <a:lnTo>
                      <a:pt x="850" y="2495"/>
                    </a:lnTo>
                    <a:lnTo>
                      <a:pt x="857" y="2439"/>
                    </a:lnTo>
                    <a:lnTo>
                      <a:pt x="856" y="2424"/>
                    </a:lnTo>
                    <a:lnTo>
                      <a:pt x="840" y="2398"/>
                    </a:lnTo>
                    <a:lnTo>
                      <a:pt x="828" y="2390"/>
                    </a:lnTo>
                    <a:lnTo>
                      <a:pt x="717" y="2318"/>
                    </a:lnTo>
                    <a:lnTo>
                      <a:pt x="506" y="2162"/>
                    </a:lnTo>
                    <a:lnTo>
                      <a:pt x="401" y="2082"/>
                    </a:lnTo>
                    <a:lnTo>
                      <a:pt x="382" y="2064"/>
                    </a:lnTo>
                    <a:lnTo>
                      <a:pt x="314" y="2010"/>
                    </a:lnTo>
                    <a:lnTo>
                      <a:pt x="264" y="1978"/>
                    </a:lnTo>
                    <a:lnTo>
                      <a:pt x="241" y="1969"/>
                    </a:lnTo>
                    <a:lnTo>
                      <a:pt x="294" y="1899"/>
                    </a:lnTo>
                    <a:lnTo>
                      <a:pt x="350" y="1830"/>
                    </a:lnTo>
                    <a:lnTo>
                      <a:pt x="510" y="1955"/>
                    </a:lnTo>
                    <a:lnTo>
                      <a:pt x="752" y="2141"/>
                    </a:lnTo>
                    <a:lnTo>
                      <a:pt x="909" y="2270"/>
                    </a:lnTo>
                    <a:lnTo>
                      <a:pt x="985" y="2338"/>
                    </a:lnTo>
                    <a:lnTo>
                      <a:pt x="999" y="2349"/>
                    </a:lnTo>
                    <a:lnTo>
                      <a:pt x="1034" y="2354"/>
                    </a:lnTo>
                    <a:lnTo>
                      <a:pt x="1053" y="2346"/>
                    </a:lnTo>
                    <a:lnTo>
                      <a:pt x="1132" y="2302"/>
                    </a:lnTo>
                    <a:lnTo>
                      <a:pt x="1280" y="2195"/>
                    </a:lnTo>
                    <a:lnTo>
                      <a:pt x="1418" y="2074"/>
                    </a:lnTo>
                    <a:lnTo>
                      <a:pt x="1548" y="1943"/>
                    </a:lnTo>
                    <a:lnTo>
                      <a:pt x="1610" y="1877"/>
                    </a:lnTo>
                    <a:lnTo>
                      <a:pt x="1617" y="1868"/>
                    </a:lnTo>
                    <a:lnTo>
                      <a:pt x="1624" y="1847"/>
                    </a:lnTo>
                    <a:lnTo>
                      <a:pt x="1626" y="1827"/>
                    </a:lnTo>
                    <a:lnTo>
                      <a:pt x="1617" y="1807"/>
                    </a:lnTo>
                    <a:lnTo>
                      <a:pt x="1610" y="1796"/>
                    </a:lnTo>
                    <a:lnTo>
                      <a:pt x="1420" y="1596"/>
                    </a:lnTo>
                    <a:lnTo>
                      <a:pt x="1231" y="1395"/>
                    </a:lnTo>
                    <a:lnTo>
                      <a:pt x="1201" y="1360"/>
                    </a:lnTo>
                    <a:lnTo>
                      <a:pt x="1132" y="1288"/>
                    </a:lnTo>
                    <a:lnTo>
                      <a:pt x="1082" y="1248"/>
                    </a:lnTo>
                    <a:lnTo>
                      <a:pt x="1056" y="1235"/>
                    </a:lnTo>
                    <a:lnTo>
                      <a:pt x="1244" y="1103"/>
                    </a:lnTo>
                    <a:lnTo>
                      <a:pt x="1430" y="964"/>
                    </a:lnTo>
                    <a:lnTo>
                      <a:pt x="1614" y="825"/>
                    </a:lnTo>
                    <a:lnTo>
                      <a:pt x="1885" y="607"/>
                    </a:lnTo>
                    <a:lnTo>
                      <a:pt x="2060" y="458"/>
                    </a:lnTo>
                    <a:lnTo>
                      <a:pt x="2145" y="380"/>
                    </a:lnTo>
                    <a:lnTo>
                      <a:pt x="2194" y="338"/>
                    </a:lnTo>
                    <a:lnTo>
                      <a:pt x="2299" y="235"/>
                    </a:lnTo>
                    <a:lnTo>
                      <a:pt x="2344" y="177"/>
                    </a:lnTo>
                    <a:lnTo>
                      <a:pt x="2367" y="138"/>
                    </a:lnTo>
                    <a:lnTo>
                      <a:pt x="2374" y="118"/>
                    </a:lnTo>
                    <a:lnTo>
                      <a:pt x="2422" y="140"/>
                    </a:lnTo>
                    <a:lnTo>
                      <a:pt x="2466" y="163"/>
                    </a:lnTo>
                    <a:lnTo>
                      <a:pt x="2534" y="206"/>
                    </a:lnTo>
                    <a:lnTo>
                      <a:pt x="2661" y="304"/>
                    </a:lnTo>
                    <a:lnTo>
                      <a:pt x="2721" y="354"/>
                    </a:lnTo>
                    <a:lnTo>
                      <a:pt x="2833" y="453"/>
                    </a:lnTo>
                    <a:lnTo>
                      <a:pt x="2944" y="554"/>
                    </a:lnTo>
                    <a:lnTo>
                      <a:pt x="2993" y="603"/>
                    </a:lnTo>
                    <a:lnTo>
                      <a:pt x="3048" y="646"/>
                    </a:lnTo>
                    <a:lnTo>
                      <a:pt x="2937" y="771"/>
                    </a:lnTo>
                    <a:lnTo>
                      <a:pt x="2708" y="1016"/>
                    </a:lnTo>
                    <a:lnTo>
                      <a:pt x="2474" y="1257"/>
                    </a:lnTo>
                    <a:lnTo>
                      <a:pt x="2233" y="1490"/>
                    </a:lnTo>
                    <a:lnTo>
                      <a:pt x="2112" y="1605"/>
                    </a:lnTo>
                    <a:lnTo>
                      <a:pt x="1987" y="1720"/>
                    </a:lnTo>
                    <a:lnTo>
                      <a:pt x="1732" y="1951"/>
                    </a:lnTo>
                    <a:lnTo>
                      <a:pt x="1467" y="2169"/>
                    </a:lnTo>
                    <a:lnTo>
                      <a:pt x="1261" y="2322"/>
                    </a:lnTo>
                    <a:lnTo>
                      <a:pt x="1120" y="2417"/>
                    </a:lnTo>
                    <a:lnTo>
                      <a:pt x="1047" y="2462"/>
                    </a:lnTo>
                    <a:lnTo>
                      <a:pt x="1047" y="2462"/>
                    </a:lnTo>
                    <a:lnTo>
                      <a:pt x="1047" y="2463"/>
                    </a:lnTo>
                    <a:lnTo>
                      <a:pt x="1033" y="2460"/>
                    </a:lnTo>
                    <a:lnTo>
                      <a:pt x="1012" y="2472"/>
                    </a:lnTo>
                    <a:lnTo>
                      <a:pt x="1005" y="2485"/>
                    </a:lnTo>
                    <a:lnTo>
                      <a:pt x="1004" y="2495"/>
                    </a:lnTo>
                    <a:close/>
                    <a:moveTo>
                      <a:pt x="3082" y="1081"/>
                    </a:moveTo>
                    <a:lnTo>
                      <a:pt x="3078" y="1147"/>
                    </a:lnTo>
                    <a:lnTo>
                      <a:pt x="3074" y="1213"/>
                    </a:lnTo>
                    <a:lnTo>
                      <a:pt x="3072" y="1247"/>
                    </a:lnTo>
                    <a:lnTo>
                      <a:pt x="3069" y="1280"/>
                    </a:lnTo>
                    <a:lnTo>
                      <a:pt x="3067" y="1301"/>
                    </a:lnTo>
                    <a:lnTo>
                      <a:pt x="3065" y="1316"/>
                    </a:lnTo>
                    <a:lnTo>
                      <a:pt x="3059" y="1320"/>
                    </a:lnTo>
                    <a:lnTo>
                      <a:pt x="3052" y="1334"/>
                    </a:lnTo>
                    <a:lnTo>
                      <a:pt x="3051" y="1343"/>
                    </a:lnTo>
                    <a:lnTo>
                      <a:pt x="3038" y="1349"/>
                    </a:lnTo>
                    <a:lnTo>
                      <a:pt x="3018" y="1372"/>
                    </a:lnTo>
                    <a:lnTo>
                      <a:pt x="3016" y="1389"/>
                    </a:lnTo>
                    <a:lnTo>
                      <a:pt x="3018" y="1366"/>
                    </a:lnTo>
                    <a:lnTo>
                      <a:pt x="3010" y="1369"/>
                    </a:lnTo>
                    <a:lnTo>
                      <a:pt x="2990" y="1393"/>
                    </a:lnTo>
                    <a:lnTo>
                      <a:pt x="2941" y="1444"/>
                    </a:lnTo>
                    <a:lnTo>
                      <a:pt x="2890" y="1493"/>
                    </a:lnTo>
                    <a:lnTo>
                      <a:pt x="2734" y="1637"/>
                    </a:lnTo>
                    <a:lnTo>
                      <a:pt x="2574" y="1779"/>
                    </a:lnTo>
                    <a:lnTo>
                      <a:pt x="2201" y="2110"/>
                    </a:lnTo>
                    <a:lnTo>
                      <a:pt x="1823" y="2434"/>
                    </a:lnTo>
                    <a:lnTo>
                      <a:pt x="1804" y="2451"/>
                    </a:lnTo>
                    <a:lnTo>
                      <a:pt x="1785" y="2467"/>
                    </a:lnTo>
                    <a:lnTo>
                      <a:pt x="1778" y="2349"/>
                    </a:lnTo>
                    <a:lnTo>
                      <a:pt x="1765" y="2231"/>
                    </a:lnTo>
                    <a:lnTo>
                      <a:pt x="1764" y="2181"/>
                    </a:lnTo>
                    <a:lnTo>
                      <a:pt x="1765" y="2130"/>
                    </a:lnTo>
                    <a:lnTo>
                      <a:pt x="1764" y="2118"/>
                    </a:lnTo>
                    <a:lnTo>
                      <a:pt x="1749" y="2105"/>
                    </a:lnTo>
                    <a:lnTo>
                      <a:pt x="1739" y="2103"/>
                    </a:lnTo>
                    <a:lnTo>
                      <a:pt x="1927" y="1936"/>
                    </a:lnTo>
                    <a:lnTo>
                      <a:pt x="2106" y="1769"/>
                    </a:lnTo>
                    <a:lnTo>
                      <a:pt x="2236" y="1651"/>
                    </a:lnTo>
                    <a:lnTo>
                      <a:pt x="2489" y="1406"/>
                    </a:lnTo>
                    <a:lnTo>
                      <a:pt x="2737" y="1157"/>
                    </a:lnTo>
                    <a:lnTo>
                      <a:pt x="2977" y="901"/>
                    </a:lnTo>
                    <a:lnTo>
                      <a:pt x="3095" y="770"/>
                    </a:lnTo>
                    <a:lnTo>
                      <a:pt x="3093" y="926"/>
                    </a:lnTo>
                    <a:lnTo>
                      <a:pt x="3082" y="10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6" name="Freeform 18"/>
              <p:cNvSpPr>
                <a:spLocks/>
              </p:cNvSpPr>
              <p:nvPr/>
            </p:nvSpPr>
            <p:spPr bwMode="auto">
              <a:xfrm>
                <a:off x="1398" y="2746"/>
                <a:ext cx="212" cy="132"/>
              </a:xfrm>
              <a:custGeom>
                <a:avLst/>
                <a:gdLst>
                  <a:gd name="T0" fmla="*/ 544 w 635"/>
                  <a:gd name="T1" fmla="*/ 0 h 398"/>
                  <a:gd name="T2" fmla="*/ 504 w 635"/>
                  <a:gd name="T3" fmla="*/ 18 h 398"/>
                  <a:gd name="T4" fmla="*/ 496 w 635"/>
                  <a:gd name="T5" fmla="*/ 52 h 398"/>
                  <a:gd name="T6" fmla="*/ 530 w 635"/>
                  <a:gd name="T7" fmla="*/ 177 h 398"/>
                  <a:gd name="T8" fmla="*/ 515 w 635"/>
                  <a:gd name="T9" fmla="*/ 226 h 398"/>
                  <a:gd name="T10" fmla="*/ 478 w 635"/>
                  <a:gd name="T11" fmla="*/ 262 h 398"/>
                  <a:gd name="T12" fmla="*/ 403 w 635"/>
                  <a:gd name="T13" fmla="*/ 291 h 398"/>
                  <a:gd name="T14" fmla="*/ 352 w 635"/>
                  <a:gd name="T15" fmla="*/ 272 h 398"/>
                  <a:gd name="T16" fmla="*/ 332 w 635"/>
                  <a:gd name="T17" fmla="*/ 226 h 398"/>
                  <a:gd name="T18" fmla="*/ 331 w 635"/>
                  <a:gd name="T19" fmla="*/ 198 h 398"/>
                  <a:gd name="T20" fmla="*/ 303 w 635"/>
                  <a:gd name="T21" fmla="*/ 164 h 398"/>
                  <a:gd name="T22" fmla="*/ 246 w 635"/>
                  <a:gd name="T23" fmla="*/ 180 h 398"/>
                  <a:gd name="T24" fmla="*/ 236 w 635"/>
                  <a:gd name="T25" fmla="*/ 209 h 398"/>
                  <a:gd name="T26" fmla="*/ 220 w 635"/>
                  <a:gd name="T27" fmla="*/ 268 h 398"/>
                  <a:gd name="T28" fmla="*/ 160 w 635"/>
                  <a:gd name="T29" fmla="*/ 310 h 398"/>
                  <a:gd name="T30" fmla="*/ 122 w 635"/>
                  <a:gd name="T31" fmla="*/ 304 h 398"/>
                  <a:gd name="T32" fmla="*/ 83 w 635"/>
                  <a:gd name="T33" fmla="*/ 270 h 398"/>
                  <a:gd name="T34" fmla="*/ 83 w 635"/>
                  <a:gd name="T35" fmla="*/ 182 h 398"/>
                  <a:gd name="T36" fmla="*/ 90 w 635"/>
                  <a:gd name="T37" fmla="*/ 149 h 398"/>
                  <a:gd name="T38" fmla="*/ 62 w 635"/>
                  <a:gd name="T39" fmla="*/ 126 h 398"/>
                  <a:gd name="T40" fmla="*/ 34 w 635"/>
                  <a:gd name="T41" fmla="*/ 139 h 398"/>
                  <a:gd name="T42" fmla="*/ 7 w 635"/>
                  <a:gd name="T43" fmla="*/ 193 h 398"/>
                  <a:gd name="T44" fmla="*/ 3 w 635"/>
                  <a:gd name="T45" fmla="*/ 268 h 398"/>
                  <a:gd name="T46" fmla="*/ 31 w 635"/>
                  <a:gd name="T47" fmla="*/ 336 h 398"/>
                  <a:gd name="T48" fmla="*/ 93 w 635"/>
                  <a:gd name="T49" fmla="*/ 383 h 398"/>
                  <a:gd name="T50" fmla="*/ 139 w 635"/>
                  <a:gd name="T51" fmla="*/ 398 h 398"/>
                  <a:gd name="T52" fmla="*/ 229 w 635"/>
                  <a:gd name="T53" fmla="*/ 383 h 398"/>
                  <a:gd name="T54" fmla="*/ 279 w 635"/>
                  <a:gd name="T55" fmla="*/ 339 h 398"/>
                  <a:gd name="T56" fmla="*/ 350 w 635"/>
                  <a:gd name="T57" fmla="*/ 379 h 398"/>
                  <a:gd name="T58" fmla="*/ 470 w 635"/>
                  <a:gd name="T59" fmla="*/ 375 h 398"/>
                  <a:gd name="T60" fmla="*/ 527 w 635"/>
                  <a:gd name="T61" fmla="*/ 350 h 398"/>
                  <a:gd name="T62" fmla="*/ 600 w 635"/>
                  <a:gd name="T63" fmla="*/ 271 h 398"/>
                  <a:gd name="T64" fmla="*/ 635 w 635"/>
                  <a:gd name="T65" fmla="*/ 166 h 398"/>
                  <a:gd name="T66" fmla="*/ 614 w 635"/>
                  <a:gd name="T67" fmla="*/ 64 h 398"/>
                  <a:gd name="T68" fmla="*/ 555 w 635"/>
                  <a:gd name="T69" fmla="*/ 6 h 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635" h="398">
                    <a:moveTo>
                      <a:pt x="555" y="6"/>
                    </a:moveTo>
                    <a:lnTo>
                      <a:pt x="544" y="0"/>
                    </a:lnTo>
                    <a:lnTo>
                      <a:pt x="521" y="3"/>
                    </a:lnTo>
                    <a:lnTo>
                      <a:pt x="504" y="18"/>
                    </a:lnTo>
                    <a:lnTo>
                      <a:pt x="495" y="39"/>
                    </a:lnTo>
                    <a:lnTo>
                      <a:pt x="496" y="52"/>
                    </a:lnTo>
                    <a:lnTo>
                      <a:pt x="514" y="113"/>
                    </a:lnTo>
                    <a:lnTo>
                      <a:pt x="530" y="177"/>
                    </a:lnTo>
                    <a:lnTo>
                      <a:pt x="527" y="202"/>
                    </a:lnTo>
                    <a:lnTo>
                      <a:pt x="515" y="226"/>
                    </a:lnTo>
                    <a:lnTo>
                      <a:pt x="494" y="251"/>
                    </a:lnTo>
                    <a:lnTo>
                      <a:pt x="478" y="262"/>
                    </a:lnTo>
                    <a:lnTo>
                      <a:pt x="453" y="278"/>
                    </a:lnTo>
                    <a:lnTo>
                      <a:pt x="403" y="291"/>
                    </a:lnTo>
                    <a:lnTo>
                      <a:pt x="370" y="284"/>
                    </a:lnTo>
                    <a:lnTo>
                      <a:pt x="352" y="272"/>
                    </a:lnTo>
                    <a:lnTo>
                      <a:pt x="339" y="252"/>
                    </a:lnTo>
                    <a:lnTo>
                      <a:pt x="332" y="226"/>
                    </a:lnTo>
                    <a:lnTo>
                      <a:pt x="332" y="209"/>
                    </a:lnTo>
                    <a:lnTo>
                      <a:pt x="331" y="198"/>
                    </a:lnTo>
                    <a:lnTo>
                      <a:pt x="324" y="180"/>
                    </a:lnTo>
                    <a:lnTo>
                      <a:pt x="303" y="164"/>
                    </a:lnTo>
                    <a:lnTo>
                      <a:pt x="268" y="164"/>
                    </a:lnTo>
                    <a:lnTo>
                      <a:pt x="246" y="180"/>
                    </a:lnTo>
                    <a:lnTo>
                      <a:pt x="237" y="198"/>
                    </a:lnTo>
                    <a:lnTo>
                      <a:pt x="236" y="209"/>
                    </a:lnTo>
                    <a:lnTo>
                      <a:pt x="233" y="231"/>
                    </a:lnTo>
                    <a:lnTo>
                      <a:pt x="220" y="268"/>
                    </a:lnTo>
                    <a:lnTo>
                      <a:pt x="196" y="297"/>
                    </a:lnTo>
                    <a:lnTo>
                      <a:pt x="160" y="310"/>
                    </a:lnTo>
                    <a:lnTo>
                      <a:pt x="137" y="307"/>
                    </a:lnTo>
                    <a:lnTo>
                      <a:pt x="122" y="304"/>
                    </a:lnTo>
                    <a:lnTo>
                      <a:pt x="102" y="294"/>
                    </a:lnTo>
                    <a:lnTo>
                      <a:pt x="83" y="270"/>
                    </a:lnTo>
                    <a:lnTo>
                      <a:pt x="76" y="228"/>
                    </a:lnTo>
                    <a:lnTo>
                      <a:pt x="83" y="182"/>
                    </a:lnTo>
                    <a:lnTo>
                      <a:pt x="88" y="162"/>
                    </a:lnTo>
                    <a:lnTo>
                      <a:pt x="90" y="149"/>
                    </a:lnTo>
                    <a:lnTo>
                      <a:pt x="80" y="131"/>
                    </a:lnTo>
                    <a:lnTo>
                      <a:pt x="62" y="126"/>
                    </a:lnTo>
                    <a:lnTo>
                      <a:pt x="43" y="130"/>
                    </a:lnTo>
                    <a:lnTo>
                      <a:pt x="34" y="139"/>
                    </a:lnTo>
                    <a:lnTo>
                      <a:pt x="23" y="157"/>
                    </a:lnTo>
                    <a:lnTo>
                      <a:pt x="7" y="193"/>
                    </a:lnTo>
                    <a:lnTo>
                      <a:pt x="0" y="232"/>
                    </a:lnTo>
                    <a:lnTo>
                      <a:pt x="3" y="268"/>
                    </a:lnTo>
                    <a:lnTo>
                      <a:pt x="13" y="304"/>
                    </a:lnTo>
                    <a:lnTo>
                      <a:pt x="31" y="336"/>
                    </a:lnTo>
                    <a:lnTo>
                      <a:pt x="59" y="362"/>
                    </a:lnTo>
                    <a:lnTo>
                      <a:pt x="93" y="383"/>
                    </a:lnTo>
                    <a:lnTo>
                      <a:pt x="113" y="390"/>
                    </a:lnTo>
                    <a:lnTo>
                      <a:pt x="139" y="398"/>
                    </a:lnTo>
                    <a:lnTo>
                      <a:pt x="187" y="398"/>
                    </a:lnTo>
                    <a:lnTo>
                      <a:pt x="229" y="383"/>
                    </a:lnTo>
                    <a:lnTo>
                      <a:pt x="265" y="356"/>
                    </a:lnTo>
                    <a:lnTo>
                      <a:pt x="279" y="339"/>
                    </a:lnTo>
                    <a:lnTo>
                      <a:pt x="299" y="356"/>
                    </a:lnTo>
                    <a:lnTo>
                      <a:pt x="350" y="379"/>
                    </a:lnTo>
                    <a:lnTo>
                      <a:pt x="409" y="386"/>
                    </a:lnTo>
                    <a:lnTo>
                      <a:pt x="470" y="375"/>
                    </a:lnTo>
                    <a:lnTo>
                      <a:pt x="502" y="362"/>
                    </a:lnTo>
                    <a:lnTo>
                      <a:pt x="527" y="350"/>
                    </a:lnTo>
                    <a:lnTo>
                      <a:pt x="567" y="316"/>
                    </a:lnTo>
                    <a:lnTo>
                      <a:pt x="600" y="271"/>
                    </a:lnTo>
                    <a:lnTo>
                      <a:pt x="623" y="221"/>
                    </a:lnTo>
                    <a:lnTo>
                      <a:pt x="635" y="166"/>
                    </a:lnTo>
                    <a:lnTo>
                      <a:pt x="632" y="113"/>
                    </a:lnTo>
                    <a:lnTo>
                      <a:pt x="614" y="64"/>
                    </a:lnTo>
                    <a:lnTo>
                      <a:pt x="581" y="23"/>
                    </a:lnTo>
                    <a:lnTo>
                      <a:pt x="555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7" name="Freeform 19"/>
              <p:cNvSpPr>
                <a:spLocks/>
              </p:cNvSpPr>
              <p:nvPr/>
            </p:nvSpPr>
            <p:spPr bwMode="auto">
              <a:xfrm>
                <a:off x="1655" y="2515"/>
                <a:ext cx="176" cy="179"/>
              </a:xfrm>
              <a:custGeom>
                <a:avLst/>
                <a:gdLst>
                  <a:gd name="T0" fmla="*/ 301 w 528"/>
                  <a:gd name="T1" fmla="*/ 1 h 538"/>
                  <a:gd name="T2" fmla="*/ 268 w 528"/>
                  <a:gd name="T3" fmla="*/ 27 h 538"/>
                  <a:gd name="T4" fmla="*/ 273 w 528"/>
                  <a:gd name="T5" fmla="*/ 82 h 538"/>
                  <a:gd name="T6" fmla="*/ 298 w 528"/>
                  <a:gd name="T7" fmla="*/ 95 h 538"/>
                  <a:gd name="T8" fmla="*/ 373 w 528"/>
                  <a:gd name="T9" fmla="*/ 112 h 538"/>
                  <a:gd name="T10" fmla="*/ 419 w 528"/>
                  <a:gd name="T11" fmla="*/ 145 h 538"/>
                  <a:gd name="T12" fmla="*/ 423 w 528"/>
                  <a:gd name="T13" fmla="*/ 191 h 538"/>
                  <a:gd name="T14" fmla="*/ 409 w 528"/>
                  <a:gd name="T15" fmla="*/ 220 h 538"/>
                  <a:gd name="T16" fmla="*/ 357 w 528"/>
                  <a:gd name="T17" fmla="*/ 265 h 538"/>
                  <a:gd name="T18" fmla="*/ 245 w 528"/>
                  <a:gd name="T19" fmla="*/ 269 h 538"/>
                  <a:gd name="T20" fmla="*/ 207 w 528"/>
                  <a:gd name="T21" fmla="*/ 256 h 538"/>
                  <a:gd name="T22" fmla="*/ 188 w 528"/>
                  <a:gd name="T23" fmla="*/ 250 h 538"/>
                  <a:gd name="T24" fmla="*/ 150 w 528"/>
                  <a:gd name="T25" fmla="*/ 268 h 538"/>
                  <a:gd name="T26" fmla="*/ 141 w 528"/>
                  <a:gd name="T27" fmla="*/ 324 h 538"/>
                  <a:gd name="T28" fmla="*/ 161 w 528"/>
                  <a:gd name="T29" fmla="*/ 341 h 538"/>
                  <a:gd name="T30" fmla="*/ 173 w 528"/>
                  <a:gd name="T31" fmla="*/ 347 h 538"/>
                  <a:gd name="T32" fmla="*/ 178 w 528"/>
                  <a:gd name="T33" fmla="*/ 348 h 538"/>
                  <a:gd name="T34" fmla="*/ 184 w 528"/>
                  <a:gd name="T35" fmla="*/ 351 h 538"/>
                  <a:gd name="T36" fmla="*/ 220 w 528"/>
                  <a:gd name="T37" fmla="*/ 367 h 538"/>
                  <a:gd name="T38" fmla="*/ 243 w 528"/>
                  <a:gd name="T39" fmla="*/ 399 h 538"/>
                  <a:gd name="T40" fmla="*/ 180 w 528"/>
                  <a:gd name="T41" fmla="*/ 443 h 538"/>
                  <a:gd name="T42" fmla="*/ 131 w 528"/>
                  <a:gd name="T43" fmla="*/ 456 h 538"/>
                  <a:gd name="T44" fmla="*/ 62 w 528"/>
                  <a:gd name="T45" fmla="*/ 456 h 538"/>
                  <a:gd name="T46" fmla="*/ 50 w 528"/>
                  <a:gd name="T47" fmla="*/ 443 h 538"/>
                  <a:gd name="T48" fmla="*/ 10 w 528"/>
                  <a:gd name="T49" fmla="*/ 446 h 538"/>
                  <a:gd name="T50" fmla="*/ 3 w 528"/>
                  <a:gd name="T51" fmla="*/ 475 h 538"/>
                  <a:gd name="T52" fmla="*/ 45 w 528"/>
                  <a:gd name="T53" fmla="*/ 525 h 538"/>
                  <a:gd name="T54" fmla="*/ 134 w 528"/>
                  <a:gd name="T55" fmla="*/ 538 h 538"/>
                  <a:gd name="T56" fmla="*/ 190 w 528"/>
                  <a:gd name="T57" fmla="*/ 528 h 538"/>
                  <a:gd name="T58" fmla="*/ 302 w 528"/>
                  <a:gd name="T59" fmla="*/ 465 h 538"/>
                  <a:gd name="T60" fmla="*/ 355 w 528"/>
                  <a:gd name="T61" fmla="*/ 383 h 538"/>
                  <a:gd name="T62" fmla="*/ 357 w 528"/>
                  <a:gd name="T63" fmla="*/ 366 h 538"/>
                  <a:gd name="T64" fmla="*/ 425 w 528"/>
                  <a:gd name="T65" fmla="*/ 341 h 538"/>
                  <a:gd name="T66" fmla="*/ 497 w 528"/>
                  <a:gd name="T67" fmla="*/ 271 h 538"/>
                  <a:gd name="T68" fmla="*/ 520 w 528"/>
                  <a:gd name="T69" fmla="*/ 220 h 538"/>
                  <a:gd name="T70" fmla="*/ 520 w 528"/>
                  <a:gd name="T71" fmla="*/ 127 h 538"/>
                  <a:gd name="T72" fmla="*/ 469 w 528"/>
                  <a:gd name="T73" fmla="*/ 53 h 538"/>
                  <a:gd name="T74" fmla="*/ 384 w 528"/>
                  <a:gd name="T75" fmla="*/ 9 h 538"/>
                  <a:gd name="T76" fmla="*/ 311 w 528"/>
                  <a:gd name="T77" fmla="*/ 0 h 5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28" h="538">
                    <a:moveTo>
                      <a:pt x="311" y="0"/>
                    </a:moveTo>
                    <a:lnTo>
                      <a:pt x="301" y="1"/>
                    </a:lnTo>
                    <a:lnTo>
                      <a:pt x="285" y="9"/>
                    </a:lnTo>
                    <a:lnTo>
                      <a:pt x="268" y="27"/>
                    </a:lnTo>
                    <a:lnTo>
                      <a:pt x="263" y="60"/>
                    </a:lnTo>
                    <a:lnTo>
                      <a:pt x="273" y="82"/>
                    </a:lnTo>
                    <a:lnTo>
                      <a:pt x="288" y="92"/>
                    </a:lnTo>
                    <a:lnTo>
                      <a:pt x="298" y="95"/>
                    </a:lnTo>
                    <a:lnTo>
                      <a:pt x="321" y="99"/>
                    </a:lnTo>
                    <a:lnTo>
                      <a:pt x="373" y="112"/>
                    </a:lnTo>
                    <a:lnTo>
                      <a:pt x="404" y="129"/>
                    </a:lnTo>
                    <a:lnTo>
                      <a:pt x="419" y="145"/>
                    </a:lnTo>
                    <a:lnTo>
                      <a:pt x="426" y="165"/>
                    </a:lnTo>
                    <a:lnTo>
                      <a:pt x="423" y="191"/>
                    </a:lnTo>
                    <a:lnTo>
                      <a:pt x="416" y="206"/>
                    </a:lnTo>
                    <a:lnTo>
                      <a:pt x="409" y="220"/>
                    </a:lnTo>
                    <a:lnTo>
                      <a:pt x="391" y="242"/>
                    </a:lnTo>
                    <a:lnTo>
                      <a:pt x="357" y="265"/>
                    </a:lnTo>
                    <a:lnTo>
                      <a:pt x="302" y="276"/>
                    </a:lnTo>
                    <a:lnTo>
                      <a:pt x="245" y="269"/>
                    </a:lnTo>
                    <a:lnTo>
                      <a:pt x="217" y="260"/>
                    </a:lnTo>
                    <a:lnTo>
                      <a:pt x="207" y="256"/>
                    </a:lnTo>
                    <a:lnTo>
                      <a:pt x="199" y="253"/>
                    </a:lnTo>
                    <a:lnTo>
                      <a:pt x="188" y="250"/>
                    </a:lnTo>
                    <a:lnTo>
                      <a:pt x="171" y="253"/>
                    </a:lnTo>
                    <a:lnTo>
                      <a:pt x="150" y="268"/>
                    </a:lnTo>
                    <a:lnTo>
                      <a:pt x="135" y="299"/>
                    </a:lnTo>
                    <a:lnTo>
                      <a:pt x="141" y="324"/>
                    </a:lnTo>
                    <a:lnTo>
                      <a:pt x="151" y="337"/>
                    </a:lnTo>
                    <a:lnTo>
                      <a:pt x="161" y="341"/>
                    </a:lnTo>
                    <a:lnTo>
                      <a:pt x="167" y="344"/>
                    </a:lnTo>
                    <a:lnTo>
                      <a:pt x="173" y="347"/>
                    </a:lnTo>
                    <a:lnTo>
                      <a:pt x="173" y="347"/>
                    </a:lnTo>
                    <a:lnTo>
                      <a:pt x="178" y="348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220" y="367"/>
                    </a:lnTo>
                    <a:lnTo>
                      <a:pt x="252" y="386"/>
                    </a:lnTo>
                    <a:lnTo>
                      <a:pt x="243" y="399"/>
                    </a:lnTo>
                    <a:lnTo>
                      <a:pt x="220" y="420"/>
                    </a:lnTo>
                    <a:lnTo>
                      <a:pt x="180" y="443"/>
                    </a:lnTo>
                    <a:lnTo>
                      <a:pt x="150" y="452"/>
                    </a:lnTo>
                    <a:lnTo>
                      <a:pt x="131" y="456"/>
                    </a:lnTo>
                    <a:lnTo>
                      <a:pt x="85" y="459"/>
                    </a:lnTo>
                    <a:lnTo>
                      <a:pt x="62" y="456"/>
                    </a:lnTo>
                    <a:lnTo>
                      <a:pt x="57" y="453"/>
                    </a:lnTo>
                    <a:lnTo>
                      <a:pt x="50" y="443"/>
                    </a:lnTo>
                    <a:lnTo>
                      <a:pt x="30" y="438"/>
                    </a:lnTo>
                    <a:lnTo>
                      <a:pt x="10" y="446"/>
                    </a:lnTo>
                    <a:lnTo>
                      <a:pt x="0" y="463"/>
                    </a:lnTo>
                    <a:lnTo>
                      <a:pt x="3" y="475"/>
                    </a:lnTo>
                    <a:lnTo>
                      <a:pt x="13" y="498"/>
                    </a:lnTo>
                    <a:lnTo>
                      <a:pt x="45" y="525"/>
                    </a:lnTo>
                    <a:lnTo>
                      <a:pt x="88" y="537"/>
                    </a:lnTo>
                    <a:lnTo>
                      <a:pt x="134" y="538"/>
                    </a:lnTo>
                    <a:lnTo>
                      <a:pt x="155" y="534"/>
                    </a:lnTo>
                    <a:lnTo>
                      <a:pt x="190" y="528"/>
                    </a:lnTo>
                    <a:lnTo>
                      <a:pt x="250" y="504"/>
                    </a:lnTo>
                    <a:lnTo>
                      <a:pt x="302" y="465"/>
                    </a:lnTo>
                    <a:lnTo>
                      <a:pt x="341" y="414"/>
                    </a:lnTo>
                    <a:lnTo>
                      <a:pt x="355" y="383"/>
                    </a:lnTo>
                    <a:lnTo>
                      <a:pt x="358" y="374"/>
                    </a:lnTo>
                    <a:lnTo>
                      <a:pt x="357" y="366"/>
                    </a:lnTo>
                    <a:lnTo>
                      <a:pt x="381" y="360"/>
                    </a:lnTo>
                    <a:lnTo>
                      <a:pt x="425" y="341"/>
                    </a:lnTo>
                    <a:lnTo>
                      <a:pt x="463" y="311"/>
                    </a:lnTo>
                    <a:lnTo>
                      <a:pt x="497" y="271"/>
                    </a:lnTo>
                    <a:lnTo>
                      <a:pt x="509" y="246"/>
                    </a:lnTo>
                    <a:lnTo>
                      <a:pt x="520" y="220"/>
                    </a:lnTo>
                    <a:lnTo>
                      <a:pt x="528" y="171"/>
                    </a:lnTo>
                    <a:lnTo>
                      <a:pt x="520" y="127"/>
                    </a:lnTo>
                    <a:lnTo>
                      <a:pt x="499" y="86"/>
                    </a:lnTo>
                    <a:lnTo>
                      <a:pt x="469" y="53"/>
                    </a:lnTo>
                    <a:lnTo>
                      <a:pt x="430" y="26"/>
                    </a:lnTo>
                    <a:lnTo>
                      <a:pt x="384" y="9"/>
                    </a:lnTo>
                    <a:lnTo>
                      <a:pt x="337" y="0"/>
                    </a:lnTo>
                    <a:lnTo>
                      <a:pt x="31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8" name="Freeform 20"/>
              <p:cNvSpPr>
                <a:spLocks/>
              </p:cNvSpPr>
              <p:nvPr/>
            </p:nvSpPr>
            <p:spPr bwMode="auto">
              <a:xfrm>
                <a:off x="1665" y="2702"/>
                <a:ext cx="205" cy="210"/>
              </a:xfrm>
              <a:custGeom>
                <a:avLst/>
                <a:gdLst>
                  <a:gd name="T0" fmla="*/ 388 w 613"/>
                  <a:gd name="T1" fmla="*/ 3 h 630"/>
                  <a:gd name="T2" fmla="*/ 357 w 613"/>
                  <a:gd name="T3" fmla="*/ 52 h 630"/>
                  <a:gd name="T4" fmla="*/ 381 w 613"/>
                  <a:gd name="T5" fmla="*/ 89 h 630"/>
                  <a:gd name="T6" fmla="*/ 466 w 613"/>
                  <a:gd name="T7" fmla="*/ 128 h 630"/>
                  <a:gd name="T8" fmla="*/ 511 w 613"/>
                  <a:gd name="T9" fmla="*/ 174 h 630"/>
                  <a:gd name="T10" fmla="*/ 506 w 613"/>
                  <a:gd name="T11" fmla="*/ 230 h 630"/>
                  <a:gd name="T12" fmla="*/ 486 w 613"/>
                  <a:gd name="T13" fmla="*/ 265 h 630"/>
                  <a:gd name="T14" fmla="*/ 431 w 613"/>
                  <a:gd name="T15" fmla="*/ 307 h 630"/>
                  <a:gd name="T16" fmla="*/ 349 w 613"/>
                  <a:gd name="T17" fmla="*/ 312 h 630"/>
                  <a:gd name="T18" fmla="*/ 257 w 613"/>
                  <a:gd name="T19" fmla="*/ 265 h 630"/>
                  <a:gd name="T20" fmla="*/ 253 w 613"/>
                  <a:gd name="T21" fmla="*/ 260 h 630"/>
                  <a:gd name="T22" fmla="*/ 239 w 613"/>
                  <a:gd name="T23" fmla="*/ 252 h 630"/>
                  <a:gd name="T24" fmla="*/ 198 w 613"/>
                  <a:gd name="T25" fmla="*/ 256 h 630"/>
                  <a:gd name="T26" fmla="*/ 175 w 613"/>
                  <a:gd name="T27" fmla="*/ 311 h 630"/>
                  <a:gd name="T28" fmla="*/ 188 w 613"/>
                  <a:gd name="T29" fmla="*/ 334 h 630"/>
                  <a:gd name="T30" fmla="*/ 214 w 613"/>
                  <a:gd name="T31" fmla="*/ 354 h 630"/>
                  <a:gd name="T32" fmla="*/ 256 w 613"/>
                  <a:gd name="T33" fmla="*/ 422 h 630"/>
                  <a:gd name="T34" fmla="*/ 224 w 613"/>
                  <a:gd name="T35" fmla="*/ 512 h 630"/>
                  <a:gd name="T36" fmla="*/ 180 w 613"/>
                  <a:gd name="T37" fmla="*/ 543 h 630"/>
                  <a:gd name="T38" fmla="*/ 119 w 613"/>
                  <a:gd name="T39" fmla="*/ 547 h 630"/>
                  <a:gd name="T40" fmla="*/ 72 w 613"/>
                  <a:gd name="T41" fmla="*/ 495 h 630"/>
                  <a:gd name="T42" fmla="*/ 51 w 613"/>
                  <a:gd name="T43" fmla="*/ 397 h 630"/>
                  <a:gd name="T44" fmla="*/ 37 w 613"/>
                  <a:gd name="T45" fmla="*/ 374 h 630"/>
                  <a:gd name="T46" fmla="*/ 5 w 613"/>
                  <a:gd name="T47" fmla="*/ 387 h 630"/>
                  <a:gd name="T48" fmla="*/ 0 w 613"/>
                  <a:gd name="T49" fmla="*/ 425 h 630"/>
                  <a:gd name="T50" fmla="*/ 13 w 613"/>
                  <a:gd name="T51" fmla="*/ 540 h 630"/>
                  <a:gd name="T52" fmla="*/ 66 w 613"/>
                  <a:gd name="T53" fmla="*/ 607 h 630"/>
                  <a:gd name="T54" fmla="*/ 131 w 613"/>
                  <a:gd name="T55" fmla="*/ 630 h 630"/>
                  <a:gd name="T56" fmla="*/ 220 w 613"/>
                  <a:gd name="T57" fmla="*/ 615 h 630"/>
                  <a:gd name="T58" fmla="*/ 263 w 613"/>
                  <a:gd name="T59" fmla="*/ 594 h 630"/>
                  <a:gd name="T60" fmla="*/ 329 w 613"/>
                  <a:gd name="T61" fmla="*/ 522 h 630"/>
                  <a:gd name="T62" fmla="*/ 352 w 613"/>
                  <a:gd name="T63" fmla="*/ 452 h 630"/>
                  <a:gd name="T64" fmla="*/ 352 w 613"/>
                  <a:gd name="T65" fmla="*/ 410 h 630"/>
                  <a:gd name="T66" fmla="*/ 446 w 613"/>
                  <a:gd name="T67" fmla="*/ 404 h 630"/>
                  <a:gd name="T68" fmla="*/ 555 w 613"/>
                  <a:gd name="T69" fmla="*/ 338 h 630"/>
                  <a:gd name="T70" fmla="*/ 594 w 613"/>
                  <a:gd name="T71" fmla="*/ 283 h 630"/>
                  <a:gd name="T72" fmla="*/ 613 w 613"/>
                  <a:gd name="T73" fmla="*/ 177 h 630"/>
                  <a:gd name="T74" fmla="*/ 574 w 613"/>
                  <a:gd name="T75" fmla="*/ 82 h 630"/>
                  <a:gd name="T76" fmla="*/ 489 w 613"/>
                  <a:gd name="T77" fmla="*/ 17 h 630"/>
                  <a:gd name="T78" fmla="*/ 404 w 613"/>
                  <a:gd name="T79" fmla="*/ 0 h 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13" h="630">
                    <a:moveTo>
                      <a:pt x="404" y="0"/>
                    </a:moveTo>
                    <a:lnTo>
                      <a:pt x="388" y="3"/>
                    </a:lnTo>
                    <a:lnTo>
                      <a:pt x="365" y="21"/>
                    </a:lnTo>
                    <a:lnTo>
                      <a:pt x="357" y="52"/>
                    </a:lnTo>
                    <a:lnTo>
                      <a:pt x="367" y="79"/>
                    </a:lnTo>
                    <a:lnTo>
                      <a:pt x="381" y="89"/>
                    </a:lnTo>
                    <a:lnTo>
                      <a:pt x="410" y="101"/>
                    </a:lnTo>
                    <a:lnTo>
                      <a:pt x="466" y="128"/>
                    </a:lnTo>
                    <a:lnTo>
                      <a:pt x="498" y="152"/>
                    </a:lnTo>
                    <a:lnTo>
                      <a:pt x="511" y="174"/>
                    </a:lnTo>
                    <a:lnTo>
                      <a:pt x="515" y="200"/>
                    </a:lnTo>
                    <a:lnTo>
                      <a:pt x="506" y="230"/>
                    </a:lnTo>
                    <a:lnTo>
                      <a:pt x="498" y="249"/>
                    </a:lnTo>
                    <a:lnTo>
                      <a:pt x="486" y="265"/>
                    </a:lnTo>
                    <a:lnTo>
                      <a:pt x="462" y="291"/>
                    </a:lnTo>
                    <a:lnTo>
                      <a:pt x="431" y="307"/>
                    </a:lnTo>
                    <a:lnTo>
                      <a:pt x="400" y="314"/>
                    </a:lnTo>
                    <a:lnTo>
                      <a:pt x="349" y="312"/>
                    </a:lnTo>
                    <a:lnTo>
                      <a:pt x="285" y="286"/>
                    </a:lnTo>
                    <a:lnTo>
                      <a:pt x="257" y="265"/>
                    </a:lnTo>
                    <a:lnTo>
                      <a:pt x="257" y="265"/>
                    </a:lnTo>
                    <a:lnTo>
                      <a:pt x="253" y="260"/>
                    </a:lnTo>
                    <a:lnTo>
                      <a:pt x="247" y="258"/>
                    </a:lnTo>
                    <a:lnTo>
                      <a:pt x="239" y="252"/>
                    </a:lnTo>
                    <a:lnTo>
                      <a:pt x="223" y="249"/>
                    </a:lnTo>
                    <a:lnTo>
                      <a:pt x="198" y="256"/>
                    </a:lnTo>
                    <a:lnTo>
                      <a:pt x="177" y="285"/>
                    </a:lnTo>
                    <a:lnTo>
                      <a:pt x="175" y="311"/>
                    </a:lnTo>
                    <a:lnTo>
                      <a:pt x="181" y="327"/>
                    </a:lnTo>
                    <a:lnTo>
                      <a:pt x="188" y="334"/>
                    </a:lnTo>
                    <a:lnTo>
                      <a:pt x="201" y="344"/>
                    </a:lnTo>
                    <a:lnTo>
                      <a:pt x="214" y="354"/>
                    </a:lnTo>
                    <a:lnTo>
                      <a:pt x="234" y="376"/>
                    </a:lnTo>
                    <a:lnTo>
                      <a:pt x="256" y="422"/>
                    </a:lnTo>
                    <a:lnTo>
                      <a:pt x="253" y="469"/>
                    </a:lnTo>
                    <a:lnTo>
                      <a:pt x="224" y="512"/>
                    </a:lnTo>
                    <a:lnTo>
                      <a:pt x="198" y="531"/>
                    </a:lnTo>
                    <a:lnTo>
                      <a:pt x="180" y="543"/>
                    </a:lnTo>
                    <a:lnTo>
                      <a:pt x="146" y="551"/>
                    </a:lnTo>
                    <a:lnTo>
                      <a:pt x="119" y="547"/>
                    </a:lnTo>
                    <a:lnTo>
                      <a:pt x="96" y="533"/>
                    </a:lnTo>
                    <a:lnTo>
                      <a:pt x="72" y="495"/>
                    </a:lnTo>
                    <a:lnTo>
                      <a:pt x="54" y="430"/>
                    </a:lnTo>
                    <a:lnTo>
                      <a:pt x="51" y="397"/>
                    </a:lnTo>
                    <a:lnTo>
                      <a:pt x="50" y="386"/>
                    </a:lnTo>
                    <a:lnTo>
                      <a:pt x="37" y="374"/>
                    </a:lnTo>
                    <a:lnTo>
                      <a:pt x="20" y="374"/>
                    </a:lnTo>
                    <a:lnTo>
                      <a:pt x="5" y="387"/>
                    </a:lnTo>
                    <a:lnTo>
                      <a:pt x="2" y="397"/>
                    </a:lnTo>
                    <a:lnTo>
                      <a:pt x="0" y="425"/>
                    </a:lnTo>
                    <a:lnTo>
                      <a:pt x="1" y="484"/>
                    </a:lnTo>
                    <a:lnTo>
                      <a:pt x="13" y="540"/>
                    </a:lnTo>
                    <a:lnTo>
                      <a:pt x="43" y="589"/>
                    </a:lnTo>
                    <a:lnTo>
                      <a:pt x="66" y="607"/>
                    </a:lnTo>
                    <a:lnTo>
                      <a:pt x="87" y="619"/>
                    </a:lnTo>
                    <a:lnTo>
                      <a:pt x="131" y="630"/>
                    </a:lnTo>
                    <a:lnTo>
                      <a:pt x="175" y="628"/>
                    </a:lnTo>
                    <a:lnTo>
                      <a:pt x="220" y="615"/>
                    </a:lnTo>
                    <a:lnTo>
                      <a:pt x="241" y="606"/>
                    </a:lnTo>
                    <a:lnTo>
                      <a:pt x="263" y="594"/>
                    </a:lnTo>
                    <a:lnTo>
                      <a:pt x="300" y="561"/>
                    </a:lnTo>
                    <a:lnTo>
                      <a:pt x="329" y="522"/>
                    </a:lnTo>
                    <a:lnTo>
                      <a:pt x="348" y="476"/>
                    </a:lnTo>
                    <a:lnTo>
                      <a:pt x="352" y="452"/>
                    </a:lnTo>
                    <a:lnTo>
                      <a:pt x="355" y="430"/>
                    </a:lnTo>
                    <a:lnTo>
                      <a:pt x="352" y="410"/>
                    </a:lnTo>
                    <a:lnTo>
                      <a:pt x="384" y="413"/>
                    </a:lnTo>
                    <a:lnTo>
                      <a:pt x="446" y="404"/>
                    </a:lnTo>
                    <a:lnTo>
                      <a:pt x="505" y="380"/>
                    </a:lnTo>
                    <a:lnTo>
                      <a:pt x="555" y="338"/>
                    </a:lnTo>
                    <a:lnTo>
                      <a:pt x="577" y="309"/>
                    </a:lnTo>
                    <a:lnTo>
                      <a:pt x="594" y="283"/>
                    </a:lnTo>
                    <a:lnTo>
                      <a:pt x="611" y="230"/>
                    </a:lnTo>
                    <a:lnTo>
                      <a:pt x="613" y="177"/>
                    </a:lnTo>
                    <a:lnTo>
                      <a:pt x="600" y="127"/>
                    </a:lnTo>
                    <a:lnTo>
                      <a:pt x="574" y="82"/>
                    </a:lnTo>
                    <a:lnTo>
                      <a:pt x="537" y="44"/>
                    </a:lnTo>
                    <a:lnTo>
                      <a:pt x="489" y="17"/>
                    </a:lnTo>
                    <a:lnTo>
                      <a:pt x="434" y="1"/>
                    </a:lnTo>
                    <a:lnTo>
                      <a:pt x="40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72" name="Group 31"/>
            <p:cNvGrpSpPr>
              <a:grpSpLocks noChangeAspect="1"/>
            </p:cNvGrpSpPr>
            <p:nvPr/>
          </p:nvGrpSpPr>
          <p:grpSpPr bwMode="auto">
            <a:xfrm>
              <a:off x="594443" y="5066831"/>
              <a:ext cx="167284" cy="203007"/>
              <a:chOff x="2647" y="1727"/>
              <a:chExt cx="192" cy="233"/>
            </a:xfrm>
            <a:solidFill>
              <a:schemeClr val="bg1">
                <a:lumMod val="85000"/>
              </a:schemeClr>
            </a:solidFill>
          </p:grpSpPr>
          <p:sp>
            <p:nvSpPr>
              <p:cNvPr id="73" name="Freeform 32"/>
              <p:cNvSpPr>
                <a:spLocks/>
              </p:cNvSpPr>
              <p:nvPr/>
            </p:nvSpPr>
            <p:spPr bwMode="auto">
              <a:xfrm>
                <a:off x="2699" y="1727"/>
                <a:ext cx="140" cy="152"/>
              </a:xfrm>
              <a:custGeom>
                <a:avLst/>
                <a:gdLst>
                  <a:gd name="T0" fmla="*/ 94 w 421"/>
                  <a:gd name="T1" fmla="*/ 455 h 455"/>
                  <a:gd name="T2" fmla="*/ 0 w 421"/>
                  <a:gd name="T3" fmla="*/ 362 h 455"/>
                  <a:gd name="T4" fmla="*/ 172 w 421"/>
                  <a:gd name="T5" fmla="*/ 191 h 455"/>
                  <a:gd name="T6" fmla="*/ 371 w 421"/>
                  <a:gd name="T7" fmla="*/ 1 h 455"/>
                  <a:gd name="T8" fmla="*/ 377 w 421"/>
                  <a:gd name="T9" fmla="*/ 0 h 455"/>
                  <a:gd name="T10" fmla="*/ 404 w 421"/>
                  <a:gd name="T11" fmla="*/ 4 h 455"/>
                  <a:gd name="T12" fmla="*/ 419 w 421"/>
                  <a:gd name="T13" fmla="*/ 21 h 455"/>
                  <a:gd name="T14" fmla="*/ 421 w 421"/>
                  <a:gd name="T15" fmla="*/ 37 h 455"/>
                  <a:gd name="T16" fmla="*/ 364 w 421"/>
                  <a:gd name="T17" fmla="*/ 120 h 455"/>
                  <a:gd name="T18" fmla="*/ 130 w 421"/>
                  <a:gd name="T19" fmla="*/ 410 h 455"/>
                  <a:gd name="T20" fmla="*/ 94 w 421"/>
                  <a:gd name="T21" fmla="*/ 455 h 4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21" h="455">
                    <a:moveTo>
                      <a:pt x="94" y="455"/>
                    </a:moveTo>
                    <a:lnTo>
                      <a:pt x="0" y="362"/>
                    </a:lnTo>
                    <a:lnTo>
                      <a:pt x="172" y="191"/>
                    </a:lnTo>
                    <a:lnTo>
                      <a:pt x="371" y="1"/>
                    </a:lnTo>
                    <a:lnTo>
                      <a:pt x="377" y="0"/>
                    </a:lnTo>
                    <a:lnTo>
                      <a:pt x="404" y="4"/>
                    </a:lnTo>
                    <a:lnTo>
                      <a:pt x="419" y="21"/>
                    </a:lnTo>
                    <a:lnTo>
                      <a:pt x="421" y="37"/>
                    </a:lnTo>
                    <a:lnTo>
                      <a:pt x="364" y="120"/>
                    </a:lnTo>
                    <a:lnTo>
                      <a:pt x="130" y="410"/>
                    </a:lnTo>
                    <a:lnTo>
                      <a:pt x="94" y="45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4" name="Freeform 33"/>
              <p:cNvSpPr>
                <a:spLocks/>
              </p:cNvSpPr>
              <p:nvPr/>
            </p:nvSpPr>
            <p:spPr bwMode="auto">
              <a:xfrm>
                <a:off x="2647" y="1856"/>
                <a:ext cx="76" cy="104"/>
              </a:xfrm>
              <a:custGeom>
                <a:avLst/>
                <a:gdLst>
                  <a:gd name="T0" fmla="*/ 22 w 226"/>
                  <a:gd name="T1" fmla="*/ 314 h 314"/>
                  <a:gd name="T2" fmla="*/ 21 w 226"/>
                  <a:gd name="T3" fmla="*/ 301 h 314"/>
                  <a:gd name="T4" fmla="*/ 37 w 226"/>
                  <a:gd name="T5" fmla="*/ 242 h 314"/>
                  <a:gd name="T6" fmla="*/ 63 w 226"/>
                  <a:gd name="T7" fmla="*/ 219 h 314"/>
                  <a:gd name="T8" fmla="*/ 90 w 226"/>
                  <a:gd name="T9" fmla="*/ 211 h 314"/>
                  <a:gd name="T10" fmla="*/ 107 w 226"/>
                  <a:gd name="T11" fmla="*/ 209 h 314"/>
                  <a:gd name="T12" fmla="*/ 125 w 226"/>
                  <a:gd name="T13" fmla="*/ 208 h 314"/>
                  <a:gd name="T14" fmla="*/ 153 w 226"/>
                  <a:gd name="T15" fmla="*/ 199 h 314"/>
                  <a:gd name="T16" fmla="*/ 188 w 226"/>
                  <a:gd name="T17" fmla="*/ 173 h 314"/>
                  <a:gd name="T18" fmla="*/ 223 w 226"/>
                  <a:gd name="T19" fmla="*/ 107 h 314"/>
                  <a:gd name="T20" fmla="*/ 226 w 226"/>
                  <a:gd name="T21" fmla="*/ 91 h 314"/>
                  <a:gd name="T22" fmla="*/ 132 w 226"/>
                  <a:gd name="T23" fmla="*/ 0 h 314"/>
                  <a:gd name="T24" fmla="*/ 96 w 226"/>
                  <a:gd name="T25" fmla="*/ 17 h 314"/>
                  <a:gd name="T26" fmla="*/ 44 w 226"/>
                  <a:gd name="T27" fmla="*/ 61 h 314"/>
                  <a:gd name="T28" fmla="*/ 13 w 226"/>
                  <a:gd name="T29" fmla="*/ 113 h 314"/>
                  <a:gd name="T30" fmla="*/ 0 w 226"/>
                  <a:gd name="T31" fmla="*/ 165 h 314"/>
                  <a:gd name="T32" fmla="*/ 2 w 226"/>
                  <a:gd name="T33" fmla="*/ 239 h 314"/>
                  <a:gd name="T34" fmla="*/ 19 w 226"/>
                  <a:gd name="T35" fmla="*/ 307 h 314"/>
                  <a:gd name="T36" fmla="*/ 22 w 226"/>
                  <a:gd name="T37" fmla="*/ 314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26" h="314">
                    <a:moveTo>
                      <a:pt x="22" y="314"/>
                    </a:moveTo>
                    <a:lnTo>
                      <a:pt x="21" y="301"/>
                    </a:lnTo>
                    <a:lnTo>
                      <a:pt x="37" y="242"/>
                    </a:lnTo>
                    <a:lnTo>
                      <a:pt x="63" y="219"/>
                    </a:lnTo>
                    <a:lnTo>
                      <a:pt x="90" y="211"/>
                    </a:lnTo>
                    <a:lnTo>
                      <a:pt x="107" y="209"/>
                    </a:lnTo>
                    <a:lnTo>
                      <a:pt x="125" y="208"/>
                    </a:lnTo>
                    <a:lnTo>
                      <a:pt x="153" y="199"/>
                    </a:lnTo>
                    <a:lnTo>
                      <a:pt x="188" y="173"/>
                    </a:lnTo>
                    <a:lnTo>
                      <a:pt x="223" y="107"/>
                    </a:lnTo>
                    <a:lnTo>
                      <a:pt x="226" y="91"/>
                    </a:lnTo>
                    <a:lnTo>
                      <a:pt x="132" y="0"/>
                    </a:lnTo>
                    <a:lnTo>
                      <a:pt x="96" y="17"/>
                    </a:lnTo>
                    <a:lnTo>
                      <a:pt x="44" y="61"/>
                    </a:lnTo>
                    <a:lnTo>
                      <a:pt x="13" y="113"/>
                    </a:lnTo>
                    <a:lnTo>
                      <a:pt x="0" y="165"/>
                    </a:lnTo>
                    <a:lnTo>
                      <a:pt x="2" y="239"/>
                    </a:lnTo>
                    <a:lnTo>
                      <a:pt x="19" y="307"/>
                    </a:lnTo>
                    <a:lnTo>
                      <a:pt x="22" y="3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9303902E-2D18-4977-BFD2-31E49922AD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4451765"/>
              </p:ext>
            </p:extLst>
          </p:nvPr>
        </p:nvGraphicFramePr>
        <p:xfrm>
          <a:off x="1521146" y="1357623"/>
          <a:ext cx="9614513" cy="4851436"/>
        </p:xfrm>
        <a:graphic>
          <a:graphicData uri="http://schemas.openxmlformats.org/drawingml/2006/table">
            <a:tbl>
              <a:tblPr/>
              <a:tblGrid>
                <a:gridCol w="1659373">
                  <a:extLst>
                    <a:ext uri="{9D8B030D-6E8A-4147-A177-3AD203B41FA5}">
                      <a16:colId xmlns:a16="http://schemas.microsoft.com/office/drawing/2014/main" val="1279762017"/>
                    </a:ext>
                  </a:extLst>
                </a:gridCol>
                <a:gridCol w="7955140">
                  <a:extLst>
                    <a:ext uri="{9D8B030D-6E8A-4147-A177-3AD203B41FA5}">
                      <a16:colId xmlns:a16="http://schemas.microsoft.com/office/drawing/2014/main" val="967724963"/>
                    </a:ext>
                  </a:extLst>
                </a:gridCol>
              </a:tblGrid>
              <a:tr h="445725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평가 내용</a:t>
                      </a:r>
                    </a:p>
                  </a:txBody>
                  <a:tcPr marL="59665" marR="59665" marT="16496" marB="1649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8481619"/>
                  </a:ext>
                </a:extLst>
              </a:tr>
              <a:tr h="336022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요구사항 </a:t>
                      </a: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반영</a:t>
                      </a:r>
                    </a:p>
                  </a:txBody>
                  <a:tcPr marL="59665" marR="59665" marT="16496" marB="1649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회원가입</a:t>
                      </a: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+ 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회원 가입 기능을 사용하기 위해 해당 창을 띄우기 위한 버튼이 ‘로그인’ 에 있음</a:t>
                      </a: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+ 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사용자의 이름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연락처 등의 개인정보를 입력하는 것이 ‘회원가입’ 에서 가능함</a:t>
                      </a: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+ 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사용자가 사용할 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ID, 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비밀번호를 입력하는 것이 ‘회원가입’ 에서 가능함</a:t>
                      </a: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로그인</a:t>
                      </a: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+ 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사용자가 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ID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와 비밀번호를 입력하는 공간이 ‘로그인’ 에 있음</a:t>
                      </a: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판매자 물품등록</a:t>
                      </a: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물품 등록 기능을 사용하기 위해 이동하는 버튼이 없음</a:t>
                      </a: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+ 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물품의 정보와 판매자의 정보를 등록하는 것이 ‘물품 등록’ 에서 가능함</a:t>
                      </a: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판매 완료</a:t>
                      </a: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+ 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글에서 판매 완료 처리를 하기 위한 버튼이 ‘게시물’ 의 오른쪽 하단에 있음</a:t>
                      </a: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물품 검색</a:t>
                      </a: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+ 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판매자가 물품 검색을 위해 입력하는 것이 ‘사용자 창’ 에서 가능함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9665" marR="59665" marT="16496" marB="1649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9528146"/>
                  </a:ext>
                </a:extLst>
              </a:tr>
              <a:tr h="50969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편의성</a:t>
                      </a:r>
                    </a:p>
                  </a:txBody>
                  <a:tcPr marL="59665" marR="59665" marT="16496" marB="1649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뒤로 가기 버튼이 없음</a:t>
                      </a: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‘회원가입’ 창의 주소를 입력하는 공간의 크기가 작음</a:t>
                      </a:r>
                    </a:p>
                  </a:txBody>
                  <a:tcPr marL="59665" marR="59665" marT="16496" marB="1649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41906067"/>
                  </a:ext>
                </a:extLst>
              </a:tr>
              <a:tr h="389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가시성</a:t>
                      </a:r>
                    </a:p>
                  </a:txBody>
                  <a:tcPr marL="59665" marR="59665" marT="16496" marB="1649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‘로그인’ 창의 로그인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회원가입 버튼의 크기가 아이디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비밀번호 입력 칸에 비해 큼</a:t>
                      </a:r>
                    </a:p>
                  </a:txBody>
                  <a:tcPr marL="59665" marR="59665" marT="16496" marB="1649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48954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71284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409575" y="419993"/>
            <a:ext cx="11372850" cy="6018014"/>
          </a:xfrm>
          <a:prstGeom prst="rect">
            <a:avLst/>
          </a:prstGeom>
          <a:solidFill>
            <a:schemeClr val="bg1"/>
          </a:solidFill>
          <a:ln w="187325">
            <a:noFill/>
          </a:ln>
          <a:effectLst>
            <a:outerShdw blurRad="431800" dist="241300" dir="5400000" sx="97000" sy="97000" algn="t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2" latinLnBrk="0">
              <a:lnSpc>
                <a:spcPct val="150000"/>
              </a:lnSpc>
              <a:defRPr/>
            </a:pPr>
            <a:r>
              <a:rPr lang="en-US" altLang="ko-KR" sz="2400" b="1" kern="0" dirty="0">
                <a:solidFill>
                  <a:prstClr val="black">
                    <a:lumMod val="50000"/>
                    <a:lumOff val="50000"/>
                  </a:prstClr>
                </a:solidFill>
              </a:rPr>
              <a:t>1</a:t>
            </a:r>
            <a:r>
              <a:rPr lang="ko-KR" altLang="en-US" sz="2400" b="1" kern="0" dirty="0">
                <a:solidFill>
                  <a:prstClr val="black">
                    <a:lumMod val="50000"/>
                    <a:lumOff val="50000"/>
                  </a:prstClr>
                </a:solidFill>
              </a:rPr>
              <a:t>차 수정 요구사항</a:t>
            </a:r>
            <a:endParaRPr lang="en-US" altLang="ko-KR" sz="2400" b="1" kern="0" dirty="0">
              <a:solidFill>
                <a:prstClr val="black">
                  <a:lumMod val="50000"/>
                  <a:lumOff val="50000"/>
                </a:prstClr>
              </a:solidFill>
            </a:endParaRPr>
          </a:p>
          <a:p>
            <a:pPr lvl="2" latinLnBrk="0">
              <a:lnSpc>
                <a:spcPct val="150000"/>
              </a:lnSpc>
              <a:defRPr/>
            </a:pPr>
            <a:r>
              <a:rPr lang="ko-KR" altLang="en-US" sz="800" kern="0" dirty="0">
                <a:solidFill>
                  <a:prstClr val="white">
                    <a:lumMod val="75000"/>
                  </a:prstClr>
                </a:solidFill>
              </a:rPr>
              <a:t>전자 직거래 프로그램 구축</a:t>
            </a:r>
            <a:endParaRPr lang="en-US" altLang="ko-KR" sz="800" kern="0" dirty="0">
              <a:solidFill>
                <a:prstClr val="white">
                  <a:lumMod val="75000"/>
                </a:prstClr>
              </a:solidFill>
            </a:endParaRPr>
          </a:p>
          <a:p>
            <a:pPr marL="0" algn="ctr" rtl="0" eaLnBrk="1" fontAlgn="ctr" latinLnBrk="1" hangingPunct="1">
              <a:spcBef>
                <a:spcPts val="0"/>
              </a:spcBef>
              <a:spcAft>
                <a:spcPts val="0"/>
              </a:spcAft>
            </a:pPr>
            <a:r>
              <a:rPr lang="ko-KR" altLang="ko-KR" sz="1800" b="1" i="0" u="none" strike="noStrike" kern="1200" dirty="0">
                <a:solidFill>
                  <a:srgbClr val="FFFFFF"/>
                </a:solidFill>
                <a:effectLst/>
                <a:latin typeface="맑은 고딕" panose="020B0503020000020004" pitchFamily="50" charset="-127"/>
              </a:rPr>
              <a:t>문</a:t>
            </a:r>
            <a:endParaRPr lang="ko-KR" altLang="ko-KR" sz="1800" b="0" i="0" u="none" strike="noStrike" dirty="0">
              <a:effectLst/>
              <a:latin typeface="Arial" panose="020B0604020202020204" pitchFamily="34" charset="0"/>
            </a:endParaRPr>
          </a:p>
          <a:p>
            <a:pPr lvl="2" latinLnBrk="0">
              <a:lnSpc>
                <a:spcPct val="150000"/>
              </a:lnSpc>
              <a:defRPr/>
            </a:pPr>
            <a:endParaRPr lang="ko-KR" altLang="en-US" sz="4400" kern="0" dirty="0">
              <a:solidFill>
                <a:prstClr val="white">
                  <a:lumMod val="75000"/>
                </a:prstClr>
              </a:solidFill>
            </a:endParaRPr>
          </a:p>
        </p:txBody>
      </p:sp>
      <p:grpSp>
        <p:nvGrpSpPr>
          <p:cNvPr id="63" name="그룹 62"/>
          <p:cNvGrpSpPr/>
          <p:nvPr/>
        </p:nvGrpSpPr>
        <p:grpSpPr>
          <a:xfrm>
            <a:off x="581527" y="419993"/>
            <a:ext cx="358273" cy="6018014"/>
            <a:chOff x="581527" y="419993"/>
            <a:chExt cx="358273" cy="6018014"/>
          </a:xfrm>
        </p:grpSpPr>
        <p:cxnSp>
          <p:nvCxnSpPr>
            <p:cNvPr id="64" name="직선 연결선 63"/>
            <p:cNvCxnSpPr/>
            <p:nvPr/>
          </p:nvCxnSpPr>
          <p:spPr>
            <a:xfrm>
              <a:off x="939800" y="419993"/>
              <a:ext cx="0" cy="6018014"/>
            </a:xfrm>
            <a:prstGeom prst="line">
              <a:avLst/>
            </a:prstGeom>
            <a:ln w="127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Freeform 9"/>
            <p:cNvSpPr>
              <a:spLocks/>
            </p:cNvSpPr>
            <p:nvPr/>
          </p:nvSpPr>
          <p:spPr bwMode="auto">
            <a:xfrm>
              <a:off x="612262" y="1494240"/>
              <a:ext cx="131646" cy="17373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66" name="Group 12"/>
            <p:cNvGrpSpPr>
              <a:grpSpLocks noChangeAspect="1"/>
            </p:cNvGrpSpPr>
            <p:nvPr/>
          </p:nvGrpSpPr>
          <p:grpSpPr bwMode="auto">
            <a:xfrm>
              <a:off x="581527" y="787428"/>
              <a:ext cx="193117" cy="153620"/>
              <a:chOff x="6124" y="305"/>
              <a:chExt cx="841" cy="669"/>
            </a:xfrm>
            <a:solidFill>
              <a:schemeClr val="tx1">
                <a:lumMod val="50000"/>
                <a:lumOff val="50000"/>
              </a:schemeClr>
            </a:solidFill>
          </p:grpSpPr>
          <p:sp>
            <p:nvSpPr>
              <p:cNvPr id="83" name="Freeform 13"/>
              <p:cNvSpPr>
                <a:spLocks/>
              </p:cNvSpPr>
              <p:nvPr/>
            </p:nvSpPr>
            <p:spPr bwMode="auto">
              <a:xfrm>
                <a:off x="6244" y="440"/>
                <a:ext cx="601" cy="534"/>
              </a:xfrm>
              <a:custGeom>
                <a:avLst/>
                <a:gdLst>
                  <a:gd name="T0" fmla="*/ 902 w 1802"/>
                  <a:gd name="T1" fmla="*/ 0 h 1602"/>
                  <a:gd name="T2" fmla="*/ 2 w 1802"/>
                  <a:gd name="T3" fmla="*/ 742 h 1602"/>
                  <a:gd name="T4" fmla="*/ 2 w 1802"/>
                  <a:gd name="T5" fmla="*/ 743 h 1602"/>
                  <a:gd name="T6" fmla="*/ 2 w 1802"/>
                  <a:gd name="T7" fmla="*/ 746 h 1602"/>
                  <a:gd name="T8" fmla="*/ 0 w 1802"/>
                  <a:gd name="T9" fmla="*/ 749 h 1602"/>
                  <a:gd name="T10" fmla="*/ 0 w 1802"/>
                  <a:gd name="T11" fmla="*/ 751 h 1602"/>
                  <a:gd name="T12" fmla="*/ 0 w 1802"/>
                  <a:gd name="T13" fmla="*/ 1501 h 1602"/>
                  <a:gd name="T14" fmla="*/ 2 w 1802"/>
                  <a:gd name="T15" fmla="*/ 1521 h 1602"/>
                  <a:gd name="T16" fmla="*/ 16 w 1802"/>
                  <a:gd name="T17" fmla="*/ 1557 h 1602"/>
                  <a:gd name="T18" fmla="*/ 30 w 1802"/>
                  <a:gd name="T19" fmla="*/ 1572 h 1602"/>
                  <a:gd name="T20" fmla="*/ 45 w 1802"/>
                  <a:gd name="T21" fmla="*/ 1586 h 1602"/>
                  <a:gd name="T22" fmla="*/ 81 w 1802"/>
                  <a:gd name="T23" fmla="*/ 1601 h 1602"/>
                  <a:gd name="T24" fmla="*/ 100 w 1802"/>
                  <a:gd name="T25" fmla="*/ 1602 h 1602"/>
                  <a:gd name="T26" fmla="*/ 702 w 1802"/>
                  <a:gd name="T27" fmla="*/ 1602 h 1602"/>
                  <a:gd name="T28" fmla="*/ 702 w 1802"/>
                  <a:gd name="T29" fmla="*/ 1001 h 1602"/>
                  <a:gd name="T30" fmla="*/ 1102 w 1802"/>
                  <a:gd name="T31" fmla="*/ 1001 h 1602"/>
                  <a:gd name="T32" fmla="*/ 1102 w 1802"/>
                  <a:gd name="T33" fmla="*/ 1602 h 1602"/>
                  <a:gd name="T34" fmla="*/ 1703 w 1802"/>
                  <a:gd name="T35" fmla="*/ 1602 h 1602"/>
                  <a:gd name="T36" fmla="*/ 1723 w 1802"/>
                  <a:gd name="T37" fmla="*/ 1601 h 1602"/>
                  <a:gd name="T38" fmla="*/ 1758 w 1802"/>
                  <a:gd name="T39" fmla="*/ 1586 h 1602"/>
                  <a:gd name="T40" fmla="*/ 1773 w 1802"/>
                  <a:gd name="T41" fmla="*/ 1572 h 1602"/>
                  <a:gd name="T42" fmla="*/ 1786 w 1802"/>
                  <a:gd name="T43" fmla="*/ 1557 h 1602"/>
                  <a:gd name="T44" fmla="*/ 1802 w 1802"/>
                  <a:gd name="T45" fmla="*/ 1521 h 1602"/>
                  <a:gd name="T46" fmla="*/ 1802 w 1802"/>
                  <a:gd name="T47" fmla="*/ 1501 h 1602"/>
                  <a:gd name="T48" fmla="*/ 1802 w 1802"/>
                  <a:gd name="T49" fmla="*/ 751 h 1602"/>
                  <a:gd name="T50" fmla="*/ 1802 w 1802"/>
                  <a:gd name="T51" fmla="*/ 745 h 1602"/>
                  <a:gd name="T52" fmla="*/ 1801 w 1802"/>
                  <a:gd name="T53" fmla="*/ 742 h 1602"/>
                  <a:gd name="T54" fmla="*/ 902 w 1802"/>
                  <a:gd name="T55" fmla="*/ 0 h 16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802" h="1602">
                    <a:moveTo>
                      <a:pt x="902" y="0"/>
                    </a:moveTo>
                    <a:lnTo>
                      <a:pt x="2" y="742"/>
                    </a:lnTo>
                    <a:lnTo>
                      <a:pt x="2" y="743"/>
                    </a:lnTo>
                    <a:lnTo>
                      <a:pt x="2" y="746"/>
                    </a:lnTo>
                    <a:lnTo>
                      <a:pt x="0" y="749"/>
                    </a:lnTo>
                    <a:lnTo>
                      <a:pt x="0" y="751"/>
                    </a:lnTo>
                    <a:lnTo>
                      <a:pt x="0" y="1501"/>
                    </a:lnTo>
                    <a:lnTo>
                      <a:pt x="2" y="1521"/>
                    </a:lnTo>
                    <a:lnTo>
                      <a:pt x="16" y="1557"/>
                    </a:lnTo>
                    <a:lnTo>
                      <a:pt x="30" y="1572"/>
                    </a:lnTo>
                    <a:lnTo>
                      <a:pt x="45" y="1586"/>
                    </a:lnTo>
                    <a:lnTo>
                      <a:pt x="81" y="1601"/>
                    </a:lnTo>
                    <a:lnTo>
                      <a:pt x="100" y="1602"/>
                    </a:lnTo>
                    <a:lnTo>
                      <a:pt x="702" y="1602"/>
                    </a:lnTo>
                    <a:lnTo>
                      <a:pt x="702" y="1001"/>
                    </a:lnTo>
                    <a:lnTo>
                      <a:pt x="1102" y="1001"/>
                    </a:lnTo>
                    <a:lnTo>
                      <a:pt x="1102" y="1602"/>
                    </a:lnTo>
                    <a:lnTo>
                      <a:pt x="1703" y="1602"/>
                    </a:lnTo>
                    <a:lnTo>
                      <a:pt x="1723" y="1601"/>
                    </a:lnTo>
                    <a:lnTo>
                      <a:pt x="1758" y="1586"/>
                    </a:lnTo>
                    <a:lnTo>
                      <a:pt x="1773" y="1572"/>
                    </a:lnTo>
                    <a:lnTo>
                      <a:pt x="1786" y="1557"/>
                    </a:lnTo>
                    <a:lnTo>
                      <a:pt x="1802" y="1521"/>
                    </a:lnTo>
                    <a:lnTo>
                      <a:pt x="1802" y="1501"/>
                    </a:lnTo>
                    <a:lnTo>
                      <a:pt x="1802" y="751"/>
                    </a:lnTo>
                    <a:lnTo>
                      <a:pt x="1802" y="745"/>
                    </a:lnTo>
                    <a:lnTo>
                      <a:pt x="1801" y="742"/>
                    </a:lnTo>
                    <a:lnTo>
                      <a:pt x="90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4" name="Freeform 14"/>
              <p:cNvSpPr>
                <a:spLocks/>
              </p:cNvSpPr>
              <p:nvPr/>
            </p:nvSpPr>
            <p:spPr bwMode="auto">
              <a:xfrm>
                <a:off x="6124" y="305"/>
                <a:ext cx="841" cy="394"/>
              </a:xfrm>
              <a:custGeom>
                <a:avLst/>
                <a:gdLst>
                  <a:gd name="T0" fmla="*/ 2505 w 2522"/>
                  <a:gd name="T1" fmla="*/ 978 h 1181"/>
                  <a:gd name="T2" fmla="*/ 2162 w 2522"/>
                  <a:gd name="T3" fmla="*/ 694 h 1181"/>
                  <a:gd name="T4" fmla="*/ 2162 w 2522"/>
                  <a:gd name="T5" fmla="*/ 54 h 1181"/>
                  <a:gd name="T6" fmla="*/ 2162 w 2522"/>
                  <a:gd name="T7" fmla="*/ 44 h 1181"/>
                  <a:gd name="T8" fmla="*/ 2155 w 2522"/>
                  <a:gd name="T9" fmla="*/ 26 h 1181"/>
                  <a:gd name="T10" fmla="*/ 2149 w 2522"/>
                  <a:gd name="T11" fmla="*/ 18 h 1181"/>
                  <a:gd name="T12" fmla="*/ 2141 w 2522"/>
                  <a:gd name="T13" fmla="*/ 13 h 1181"/>
                  <a:gd name="T14" fmla="*/ 2123 w 2522"/>
                  <a:gd name="T15" fmla="*/ 5 h 1181"/>
                  <a:gd name="T16" fmla="*/ 2113 w 2522"/>
                  <a:gd name="T17" fmla="*/ 5 h 1181"/>
                  <a:gd name="T18" fmla="*/ 1812 w 2522"/>
                  <a:gd name="T19" fmla="*/ 5 h 1181"/>
                  <a:gd name="T20" fmla="*/ 1802 w 2522"/>
                  <a:gd name="T21" fmla="*/ 5 h 1181"/>
                  <a:gd name="T22" fmla="*/ 1783 w 2522"/>
                  <a:gd name="T23" fmla="*/ 13 h 1181"/>
                  <a:gd name="T24" fmla="*/ 1776 w 2522"/>
                  <a:gd name="T25" fmla="*/ 18 h 1181"/>
                  <a:gd name="T26" fmla="*/ 1770 w 2522"/>
                  <a:gd name="T27" fmla="*/ 26 h 1181"/>
                  <a:gd name="T28" fmla="*/ 1763 w 2522"/>
                  <a:gd name="T29" fmla="*/ 44 h 1181"/>
                  <a:gd name="T30" fmla="*/ 1762 w 2522"/>
                  <a:gd name="T31" fmla="*/ 54 h 1181"/>
                  <a:gd name="T32" fmla="*/ 1762 w 2522"/>
                  <a:gd name="T33" fmla="*/ 360 h 1181"/>
                  <a:gd name="T34" fmla="*/ 1380 w 2522"/>
                  <a:gd name="T35" fmla="*/ 41 h 1181"/>
                  <a:gd name="T36" fmla="*/ 1354 w 2522"/>
                  <a:gd name="T37" fmla="*/ 23 h 1181"/>
                  <a:gd name="T38" fmla="*/ 1295 w 2522"/>
                  <a:gd name="T39" fmla="*/ 1 h 1181"/>
                  <a:gd name="T40" fmla="*/ 1262 w 2522"/>
                  <a:gd name="T41" fmla="*/ 0 h 1181"/>
                  <a:gd name="T42" fmla="*/ 1227 w 2522"/>
                  <a:gd name="T43" fmla="*/ 1 h 1181"/>
                  <a:gd name="T44" fmla="*/ 1168 w 2522"/>
                  <a:gd name="T45" fmla="*/ 23 h 1181"/>
                  <a:gd name="T46" fmla="*/ 1142 w 2522"/>
                  <a:gd name="T47" fmla="*/ 41 h 1181"/>
                  <a:gd name="T48" fmla="*/ 17 w 2522"/>
                  <a:gd name="T49" fmla="*/ 978 h 1181"/>
                  <a:gd name="T50" fmla="*/ 10 w 2522"/>
                  <a:gd name="T51" fmla="*/ 985 h 1181"/>
                  <a:gd name="T52" fmla="*/ 1 w 2522"/>
                  <a:gd name="T53" fmla="*/ 1001 h 1181"/>
                  <a:gd name="T54" fmla="*/ 0 w 2522"/>
                  <a:gd name="T55" fmla="*/ 1012 h 1181"/>
                  <a:gd name="T56" fmla="*/ 0 w 2522"/>
                  <a:gd name="T57" fmla="*/ 1023 h 1181"/>
                  <a:gd name="T58" fmla="*/ 6 w 2522"/>
                  <a:gd name="T59" fmla="*/ 1040 h 1181"/>
                  <a:gd name="T60" fmla="*/ 12 w 2522"/>
                  <a:gd name="T61" fmla="*/ 1048 h 1181"/>
                  <a:gd name="T62" fmla="*/ 108 w 2522"/>
                  <a:gd name="T63" fmla="*/ 1164 h 1181"/>
                  <a:gd name="T64" fmla="*/ 122 w 2522"/>
                  <a:gd name="T65" fmla="*/ 1177 h 1181"/>
                  <a:gd name="T66" fmla="*/ 141 w 2522"/>
                  <a:gd name="T67" fmla="*/ 1181 h 1181"/>
                  <a:gd name="T68" fmla="*/ 160 w 2522"/>
                  <a:gd name="T69" fmla="*/ 1181 h 1181"/>
                  <a:gd name="T70" fmla="*/ 179 w 2522"/>
                  <a:gd name="T71" fmla="*/ 1171 h 1181"/>
                  <a:gd name="T72" fmla="*/ 1262 w 2522"/>
                  <a:gd name="T73" fmla="*/ 268 h 1181"/>
                  <a:gd name="T74" fmla="*/ 2344 w 2522"/>
                  <a:gd name="T75" fmla="*/ 1171 h 1181"/>
                  <a:gd name="T76" fmla="*/ 2358 w 2522"/>
                  <a:gd name="T77" fmla="*/ 1180 h 1181"/>
                  <a:gd name="T78" fmla="*/ 2377 w 2522"/>
                  <a:gd name="T79" fmla="*/ 1181 h 1181"/>
                  <a:gd name="T80" fmla="*/ 2383 w 2522"/>
                  <a:gd name="T81" fmla="*/ 1181 h 1181"/>
                  <a:gd name="T82" fmla="*/ 2401 w 2522"/>
                  <a:gd name="T83" fmla="*/ 1177 h 1181"/>
                  <a:gd name="T84" fmla="*/ 2414 w 2522"/>
                  <a:gd name="T85" fmla="*/ 1164 h 1181"/>
                  <a:gd name="T86" fmla="*/ 2512 w 2522"/>
                  <a:gd name="T87" fmla="*/ 1048 h 1181"/>
                  <a:gd name="T88" fmla="*/ 2518 w 2522"/>
                  <a:gd name="T89" fmla="*/ 1040 h 1181"/>
                  <a:gd name="T90" fmla="*/ 2522 w 2522"/>
                  <a:gd name="T91" fmla="*/ 1023 h 1181"/>
                  <a:gd name="T92" fmla="*/ 2522 w 2522"/>
                  <a:gd name="T93" fmla="*/ 1012 h 1181"/>
                  <a:gd name="T94" fmla="*/ 2521 w 2522"/>
                  <a:gd name="T95" fmla="*/ 1001 h 1181"/>
                  <a:gd name="T96" fmla="*/ 2512 w 2522"/>
                  <a:gd name="T97" fmla="*/ 985 h 1181"/>
                  <a:gd name="T98" fmla="*/ 2505 w 2522"/>
                  <a:gd name="T99" fmla="*/ 978 h 1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522" h="1181">
                    <a:moveTo>
                      <a:pt x="2505" y="978"/>
                    </a:moveTo>
                    <a:lnTo>
                      <a:pt x="2162" y="694"/>
                    </a:lnTo>
                    <a:lnTo>
                      <a:pt x="2162" y="54"/>
                    </a:lnTo>
                    <a:lnTo>
                      <a:pt x="2162" y="44"/>
                    </a:lnTo>
                    <a:lnTo>
                      <a:pt x="2155" y="26"/>
                    </a:lnTo>
                    <a:lnTo>
                      <a:pt x="2149" y="18"/>
                    </a:lnTo>
                    <a:lnTo>
                      <a:pt x="2141" y="13"/>
                    </a:lnTo>
                    <a:lnTo>
                      <a:pt x="2123" y="5"/>
                    </a:lnTo>
                    <a:lnTo>
                      <a:pt x="2113" y="5"/>
                    </a:lnTo>
                    <a:lnTo>
                      <a:pt x="1812" y="5"/>
                    </a:lnTo>
                    <a:lnTo>
                      <a:pt x="1802" y="5"/>
                    </a:lnTo>
                    <a:lnTo>
                      <a:pt x="1783" y="13"/>
                    </a:lnTo>
                    <a:lnTo>
                      <a:pt x="1776" y="18"/>
                    </a:lnTo>
                    <a:lnTo>
                      <a:pt x="1770" y="26"/>
                    </a:lnTo>
                    <a:lnTo>
                      <a:pt x="1763" y="44"/>
                    </a:lnTo>
                    <a:lnTo>
                      <a:pt x="1762" y="54"/>
                    </a:lnTo>
                    <a:lnTo>
                      <a:pt x="1762" y="360"/>
                    </a:lnTo>
                    <a:lnTo>
                      <a:pt x="1380" y="41"/>
                    </a:lnTo>
                    <a:lnTo>
                      <a:pt x="1354" y="23"/>
                    </a:lnTo>
                    <a:lnTo>
                      <a:pt x="1295" y="1"/>
                    </a:lnTo>
                    <a:lnTo>
                      <a:pt x="1262" y="0"/>
                    </a:lnTo>
                    <a:lnTo>
                      <a:pt x="1227" y="1"/>
                    </a:lnTo>
                    <a:lnTo>
                      <a:pt x="1168" y="23"/>
                    </a:lnTo>
                    <a:lnTo>
                      <a:pt x="1142" y="41"/>
                    </a:lnTo>
                    <a:lnTo>
                      <a:pt x="17" y="978"/>
                    </a:lnTo>
                    <a:lnTo>
                      <a:pt x="10" y="985"/>
                    </a:lnTo>
                    <a:lnTo>
                      <a:pt x="1" y="1001"/>
                    </a:lnTo>
                    <a:lnTo>
                      <a:pt x="0" y="1012"/>
                    </a:lnTo>
                    <a:lnTo>
                      <a:pt x="0" y="1023"/>
                    </a:lnTo>
                    <a:lnTo>
                      <a:pt x="6" y="1040"/>
                    </a:lnTo>
                    <a:lnTo>
                      <a:pt x="12" y="1048"/>
                    </a:lnTo>
                    <a:lnTo>
                      <a:pt x="108" y="1164"/>
                    </a:lnTo>
                    <a:lnTo>
                      <a:pt x="122" y="1177"/>
                    </a:lnTo>
                    <a:lnTo>
                      <a:pt x="141" y="1181"/>
                    </a:lnTo>
                    <a:lnTo>
                      <a:pt x="160" y="1181"/>
                    </a:lnTo>
                    <a:lnTo>
                      <a:pt x="179" y="1171"/>
                    </a:lnTo>
                    <a:lnTo>
                      <a:pt x="1262" y="268"/>
                    </a:lnTo>
                    <a:lnTo>
                      <a:pt x="2344" y="1171"/>
                    </a:lnTo>
                    <a:lnTo>
                      <a:pt x="2358" y="1180"/>
                    </a:lnTo>
                    <a:lnTo>
                      <a:pt x="2377" y="1181"/>
                    </a:lnTo>
                    <a:lnTo>
                      <a:pt x="2383" y="1181"/>
                    </a:lnTo>
                    <a:lnTo>
                      <a:pt x="2401" y="1177"/>
                    </a:lnTo>
                    <a:lnTo>
                      <a:pt x="2414" y="1164"/>
                    </a:lnTo>
                    <a:lnTo>
                      <a:pt x="2512" y="1048"/>
                    </a:lnTo>
                    <a:lnTo>
                      <a:pt x="2518" y="1040"/>
                    </a:lnTo>
                    <a:lnTo>
                      <a:pt x="2522" y="1023"/>
                    </a:lnTo>
                    <a:lnTo>
                      <a:pt x="2522" y="1012"/>
                    </a:lnTo>
                    <a:lnTo>
                      <a:pt x="2521" y="1001"/>
                    </a:lnTo>
                    <a:lnTo>
                      <a:pt x="2512" y="985"/>
                    </a:lnTo>
                    <a:lnTo>
                      <a:pt x="2505" y="97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67" name="Freeform 36"/>
            <p:cNvSpPr>
              <a:spLocks noEditPoints="1"/>
            </p:cNvSpPr>
            <p:nvPr/>
          </p:nvSpPr>
          <p:spPr bwMode="auto">
            <a:xfrm>
              <a:off x="625397" y="4336406"/>
              <a:ext cx="105376" cy="177233"/>
            </a:xfrm>
            <a:custGeom>
              <a:avLst/>
              <a:gdLst>
                <a:gd name="T0" fmla="*/ 937 w 1926"/>
                <a:gd name="T1" fmla="*/ 3639 h 4045"/>
                <a:gd name="T2" fmla="*/ 893 w 1926"/>
                <a:gd name="T3" fmla="*/ 3665 h 4045"/>
                <a:gd name="T4" fmla="*/ 863 w 1926"/>
                <a:gd name="T5" fmla="*/ 3712 h 4045"/>
                <a:gd name="T6" fmla="*/ 851 w 1926"/>
                <a:gd name="T7" fmla="*/ 3772 h 4045"/>
                <a:gd name="T8" fmla="*/ 863 w 1926"/>
                <a:gd name="T9" fmla="*/ 3832 h 4045"/>
                <a:gd name="T10" fmla="*/ 893 w 1926"/>
                <a:gd name="T11" fmla="*/ 3878 h 4045"/>
                <a:gd name="T12" fmla="*/ 937 w 1926"/>
                <a:gd name="T13" fmla="*/ 3905 h 4045"/>
                <a:gd name="T14" fmla="*/ 988 w 1926"/>
                <a:gd name="T15" fmla="*/ 3905 h 4045"/>
                <a:gd name="T16" fmla="*/ 1033 w 1926"/>
                <a:gd name="T17" fmla="*/ 3878 h 4045"/>
                <a:gd name="T18" fmla="*/ 1064 w 1926"/>
                <a:gd name="T19" fmla="*/ 3832 h 4045"/>
                <a:gd name="T20" fmla="*/ 1075 w 1926"/>
                <a:gd name="T21" fmla="*/ 3772 h 4045"/>
                <a:gd name="T22" fmla="*/ 1064 w 1926"/>
                <a:gd name="T23" fmla="*/ 3712 h 4045"/>
                <a:gd name="T24" fmla="*/ 1033 w 1926"/>
                <a:gd name="T25" fmla="*/ 3665 h 4045"/>
                <a:gd name="T26" fmla="*/ 988 w 1926"/>
                <a:gd name="T27" fmla="*/ 3639 h 4045"/>
                <a:gd name="T28" fmla="*/ 156 w 1926"/>
                <a:gd name="T29" fmla="*/ 434 h 4045"/>
                <a:gd name="T30" fmla="*/ 1770 w 1926"/>
                <a:gd name="T31" fmla="*/ 3540 h 4045"/>
                <a:gd name="T32" fmla="*/ 156 w 1926"/>
                <a:gd name="T33" fmla="*/ 434 h 4045"/>
                <a:gd name="T34" fmla="*/ 716 w 1926"/>
                <a:gd name="T35" fmla="*/ 200 h 4045"/>
                <a:gd name="T36" fmla="*/ 701 w 1926"/>
                <a:gd name="T37" fmla="*/ 217 h 4045"/>
                <a:gd name="T38" fmla="*/ 701 w 1926"/>
                <a:gd name="T39" fmla="*/ 243 h 4045"/>
                <a:gd name="T40" fmla="*/ 716 w 1926"/>
                <a:gd name="T41" fmla="*/ 260 h 4045"/>
                <a:gd name="T42" fmla="*/ 1199 w 1926"/>
                <a:gd name="T43" fmla="*/ 262 h 4045"/>
                <a:gd name="T44" fmla="*/ 1218 w 1926"/>
                <a:gd name="T45" fmla="*/ 254 h 4045"/>
                <a:gd name="T46" fmla="*/ 1226 w 1926"/>
                <a:gd name="T47" fmla="*/ 230 h 4045"/>
                <a:gd name="T48" fmla="*/ 1218 w 1926"/>
                <a:gd name="T49" fmla="*/ 207 h 4045"/>
                <a:gd name="T50" fmla="*/ 1199 w 1926"/>
                <a:gd name="T51" fmla="*/ 197 h 4045"/>
                <a:gd name="T52" fmla="*/ 224 w 1926"/>
                <a:gd name="T53" fmla="*/ 0 h 4045"/>
                <a:gd name="T54" fmla="*/ 1738 w 1926"/>
                <a:gd name="T55" fmla="*/ 4 h 4045"/>
                <a:gd name="T56" fmla="*/ 1805 w 1926"/>
                <a:gd name="T57" fmla="*/ 31 h 4045"/>
                <a:gd name="T58" fmla="*/ 1860 w 1926"/>
                <a:gd name="T59" fmla="*/ 81 h 4045"/>
                <a:gd name="T60" fmla="*/ 1900 w 1926"/>
                <a:gd name="T61" fmla="*/ 148 h 4045"/>
                <a:gd name="T62" fmla="*/ 1923 w 1926"/>
                <a:gd name="T63" fmla="*/ 229 h 4045"/>
                <a:gd name="T64" fmla="*/ 1926 w 1926"/>
                <a:gd name="T65" fmla="*/ 3772 h 4045"/>
                <a:gd name="T66" fmla="*/ 1915 w 1926"/>
                <a:gd name="T67" fmla="*/ 3857 h 4045"/>
                <a:gd name="T68" fmla="*/ 1882 w 1926"/>
                <a:gd name="T69" fmla="*/ 3932 h 4045"/>
                <a:gd name="T70" fmla="*/ 1834 w 1926"/>
                <a:gd name="T71" fmla="*/ 3992 h 4045"/>
                <a:gd name="T72" fmla="*/ 1773 w 1926"/>
                <a:gd name="T73" fmla="*/ 4032 h 4045"/>
                <a:gd name="T74" fmla="*/ 1702 w 1926"/>
                <a:gd name="T75" fmla="*/ 4045 h 4045"/>
                <a:gd name="T76" fmla="*/ 188 w 1926"/>
                <a:gd name="T77" fmla="*/ 4041 h 4045"/>
                <a:gd name="T78" fmla="*/ 122 w 1926"/>
                <a:gd name="T79" fmla="*/ 4014 h 4045"/>
                <a:gd name="T80" fmla="*/ 66 w 1926"/>
                <a:gd name="T81" fmla="*/ 3964 h 4045"/>
                <a:gd name="T82" fmla="*/ 25 w 1926"/>
                <a:gd name="T83" fmla="*/ 3897 h 4045"/>
                <a:gd name="T84" fmla="*/ 3 w 1926"/>
                <a:gd name="T85" fmla="*/ 3816 h 4045"/>
                <a:gd name="T86" fmla="*/ 0 w 1926"/>
                <a:gd name="T87" fmla="*/ 273 h 4045"/>
                <a:gd name="T88" fmla="*/ 12 w 1926"/>
                <a:gd name="T89" fmla="*/ 188 h 4045"/>
                <a:gd name="T90" fmla="*/ 43 w 1926"/>
                <a:gd name="T91" fmla="*/ 113 h 4045"/>
                <a:gd name="T92" fmla="*/ 92 w 1926"/>
                <a:gd name="T93" fmla="*/ 53 h 4045"/>
                <a:gd name="T94" fmla="*/ 154 w 1926"/>
                <a:gd name="T95" fmla="*/ 13 h 4045"/>
                <a:gd name="T96" fmla="*/ 224 w 1926"/>
                <a:gd name="T97" fmla="*/ 0 h 4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26" h="4045">
                  <a:moveTo>
                    <a:pt x="963" y="3636"/>
                  </a:moveTo>
                  <a:lnTo>
                    <a:pt x="937" y="3639"/>
                  </a:lnTo>
                  <a:lnTo>
                    <a:pt x="914" y="3649"/>
                  </a:lnTo>
                  <a:lnTo>
                    <a:pt x="893" y="3665"/>
                  </a:lnTo>
                  <a:lnTo>
                    <a:pt x="876" y="3686"/>
                  </a:lnTo>
                  <a:lnTo>
                    <a:pt x="863" y="3712"/>
                  </a:lnTo>
                  <a:lnTo>
                    <a:pt x="854" y="3741"/>
                  </a:lnTo>
                  <a:lnTo>
                    <a:pt x="851" y="3772"/>
                  </a:lnTo>
                  <a:lnTo>
                    <a:pt x="854" y="3804"/>
                  </a:lnTo>
                  <a:lnTo>
                    <a:pt x="863" y="3832"/>
                  </a:lnTo>
                  <a:lnTo>
                    <a:pt x="876" y="3857"/>
                  </a:lnTo>
                  <a:lnTo>
                    <a:pt x="893" y="3878"/>
                  </a:lnTo>
                  <a:lnTo>
                    <a:pt x="914" y="3894"/>
                  </a:lnTo>
                  <a:lnTo>
                    <a:pt x="937" y="3905"/>
                  </a:lnTo>
                  <a:lnTo>
                    <a:pt x="963" y="3909"/>
                  </a:lnTo>
                  <a:lnTo>
                    <a:pt x="988" y="3905"/>
                  </a:lnTo>
                  <a:lnTo>
                    <a:pt x="1013" y="3894"/>
                  </a:lnTo>
                  <a:lnTo>
                    <a:pt x="1033" y="3878"/>
                  </a:lnTo>
                  <a:lnTo>
                    <a:pt x="1051" y="3857"/>
                  </a:lnTo>
                  <a:lnTo>
                    <a:pt x="1064" y="3832"/>
                  </a:lnTo>
                  <a:lnTo>
                    <a:pt x="1072" y="3804"/>
                  </a:lnTo>
                  <a:lnTo>
                    <a:pt x="1075" y="3772"/>
                  </a:lnTo>
                  <a:lnTo>
                    <a:pt x="1072" y="3741"/>
                  </a:lnTo>
                  <a:lnTo>
                    <a:pt x="1064" y="3712"/>
                  </a:lnTo>
                  <a:lnTo>
                    <a:pt x="1051" y="3686"/>
                  </a:lnTo>
                  <a:lnTo>
                    <a:pt x="1033" y="3665"/>
                  </a:lnTo>
                  <a:lnTo>
                    <a:pt x="1013" y="3649"/>
                  </a:lnTo>
                  <a:lnTo>
                    <a:pt x="988" y="3639"/>
                  </a:lnTo>
                  <a:lnTo>
                    <a:pt x="963" y="3636"/>
                  </a:lnTo>
                  <a:close/>
                  <a:moveTo>
                    <a:pt x="156" y="434"/>
                  </a:moveTo>
                  <a:lnTo>
                    <a:pt x="156" y="3540"/>
                  </a:lnTo>
                  <a:lnTo>
                    <a:pt x="1770" y="3540"/>
                  </a:lnTo>
                  <a:lnTo>
                    <a:pt x="1770" y="434"/>
                  </a:lnTo>
                  <a:lnTo>
                    <a:pt x="156" y="434"/>
                  </a:lnTo>
                  <a:close/>
                  <a:moveTo>
                    <a:pt x="727" y="197"/>
                  </a:moveTo>
                  <a:lnTo>
                    <a:pt x="716" y="200"/>
                  </a:lnTo>
                  <a:lnTo>
                    <a:pt x="707" y="207"/>
                  </a:lnTo>
                  <a:lnTo>
                    <a:pt x="701" y="217"/>
                  </a:lnTo>
                  <a:lnTo>
                    <a:pt x="699" y="230"/>
                  </a:lnTo>
                  <a:lnTo>
                    <a:pt x="701" y="243"/>
                  </a:lnTo>
                  <a:lnTo>
                    <a:pt x="707" y="254"/>
                  </a:lnTo>
                  <a:lnTo>
                    <a:pt x="716" y="260"/>
                  </a:lnTo>
                  <a:lnTo>
                    <a:pt x="727" y="262"/>
                  </a:lnTo>
                  <a:lnTo>
                    <a:pt x="1199" y="262"/>
                  </a:lnTo>
                  <a:lnTo>
                    <a:pt x="1210" y="260"/>
                  </a:lnTo>
                  <a:lnTo>
                    <a:pt x="1218" y="254"/>
                  </a:lnTo>
                  <a:lnTo>
                    <a:pt x="1224" y="243"/>
                  </a:lnTo>
                  <a:lnTo>
                    <a:pt x="1226" y="230"/>
                  </a:lnTo>
                  <a:lnTo>
                    <a:pt x="1224" y="217"/>
                  </a:lnTo>
                  <a:lnTo>
                    <a:pt x="1218" y="207"/>
                  </a:lnTo>
                  <a:lnTo>
                    <a:pt x="1210" y="200"/>
                  </a:lnTo>
                  <a:lnTo>
                    <a:pt x="1199" y="197"/>
                  </a:lnTo>
                  <a:lnTo>
                    <a:pt x="727" y="197"/>
                  </a:lnTo>
                  <a:close/>
                  <a:moveTo>
                    <a:pt x="224" y="0"/>
                  </a:moveTo>
                  <a:lnTo>
                    <a:pt x="1702" y="0"/>
                  </a:lnTo>
                  <a:lnTo>
                    <a:pt x="1738" y="4"/>
                  </a:lnTo>
                  <a:lnTo>
                    <a:pt x="1773" y="13"/>
                  </a:lnTo>
                  <a:lnTo>
                    <a:pt x="1805" y="31"/>
                  </a:lnTo>
                  <a:lnTo>
                    <a:pt x="1834" y="53"/>
                  </a:lnTo>
                  <a:lnTo>
                    <a:pt x="1860" y="81"/>
                  </a:lnTo>
                  <a:lnTo>
                    <a:pt x="1882" y="113"/>
                  </a:lnTo>
                  <a:lnTo>
                    <a:pt x="1900" y="148"/>
                  </a:lnTo>
                  <a:lnTo>
                    <a:pt x="1915" y="188"/>
                  </a:lnTo>
                  <a:lnTo>
                    <a:pt x="1923" y="229"/>
                  </a:lnTo>
                  <a:lnTo>
                    <a:pt x="1926" y="273"/>
                  </a:lnTo>
                  <a:lnTo>
                    <a:pt x="1926" y="3772"/>
                  </a:lnTo>
                  <a:lnTo>
                    <a:pt x="1923" y="3816"/>
                  </a:lnTo>
                  <a:lnTo>
                    <a:pt x="1915" y="3857"/>
                  </a:lnTo>
                  <a:lnTo>
                    <a:pt x="1900" y="3897"/>
                  </a:lnTo>
                  <a:lnTo>
                    <a:pt x="1882" y="3932"/>
                  </a:lnTo>
                  <a:lnTo>
                    <a:pt x="1860" y="3964"/>
                  </a:lnTo>
                  <a:lnTo>
                    <a:pt x="1834" y="3992"/>
                  </a:lnTo>
                  <a:lnTo>
                    <a:pt x="1805" y="4014"/>
                  </a:lnTo>
                  <a:lnTo>
                    <a:pt x="1773" y="4032"/>
                  </a:lnTo>
                  <a:lnTo>
                    <a:pt x="1738" y="4041"/>
                  </a:lnTo>
                  <a:lnTo>
                    <a:pt x="1702" y="4045"/>
                  </a:lnTo>
                  <a:lnTo>
                    <a:pt x="224" y="4045"/>
                  </a:lnTo>
                  <a:lnTo>
                    <a:pt x="188" y="4041"/>
                  </a:lnTo>
                  <a:lnTo>
                    <a:pt x="154" y="4032"/>
                  </a:lnTo>
                  <a:lnTo>
                    <a:pt x="122" y="4014"/>
                  </a:lnTo>
                  <a:lnTo>
                    <a:pt x="92" y="3992"/>
                  </a:lnTo>
                  <a:lnTo>
                    <a:pt x="66" y="3964"/>
                  </a:lnTo>
                  <a:lnTo>
                    <a:pt x="43" y="3932"/>
                  </a:lnTo>
                  <a:lnTo>
                    <a:pt x="25" y="3897"/>
                  </a:lnTo>
                  <a:lnTo>
                    <a:pt x="12" y="3857"/>
                  </a:lnTo>
                  <a:lnTo>
                    <a:pt x="3" y="3816"/>
                  </a:lnTo>
                  <a:lnTo>
                    <a:pt x="0" y="3772"/>
                  </a:lnTo>
                  <a:lnTo>
                    <a:pt x="0" y="273"/>
                  </a:lnTo>
                  <a:lnTo>
                    <a:pt x="3" y="229"/>
                  </a:lnTo>
                  <a:lnTo>
                    <a:pt x="12" y="188"/>
                  </a:lnTo>
                  <a:lnTo>
                    <a:pt x="25" y="148"/>
                  </a:lnTo>
                  <a:lnTo>
                    <a:pt x="43" y="113"/>
                  </a:lnTo>
                  <a:lnTo>
                    <a:pt x="66" y="81"/>
                  </a:lnTo>
                  <a:lnTo>
                    <a:pt x="92" y="53"/>
                  </a:lnTo>
                  <a:lnTo>
                    <a:pt x="122" y="31"/>
                  </a:lnTo>
                  <a:lnTo>
                    <a:pt x="154" y="13"/>
                  </a:lnTo>
                  <a:lnTo>
                    <a:pt x="188" y="4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8" name="자유형 67"/>
            <p:cNvSpPr>
              <a:spLocks/>
            </p:cNvSpPr>
            <p:nvPr/>
          </p:nvSpPr>
          <p:spPr bwMode="auto">
            <a:xfrm>
              <a:off x="598771" y="3644382"/>
              <a:ext cx="158629" cy="138832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9" name="Freeform 6"/>
            <p:cNvSpPr>
              <a:spLocks/>
            </p:cNvSpPr>
            <p:nvPr/>
          </p:nvSpPr>
          <p:spPr bwMode="auto">
            <a:xfrm rot="10800000" flipH="1" flipV="1">
              <a:off x="597941" y="2949079"/>
              <a:ext cx="160288" cy="142111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70" name="Group 20"/>
            <p:cNvGrpSpPr>
              <a:grpSpLocks noChangeAspect="1"/>
            </p:cNvGrpSpPr>
            <p:nvPr/>
          </p:nvGrpSpPr>
          <p:grpSpPr bwMode="auto">
            <a:xfrm>
              <a:off x="614039" y="2221163"/>
              <a:ext cx="128093" cy="174724"/>
              <a:chOff x="2597" y="4163"/>
              <a:chExt cx="217" cy="296"/>
            </a:xfrm>
            <a:solidFill>
              <a:schemeClr val="bg1">
                <a:lumMod val="85000"/>
              </a:schemeClr>
            </a:solidFill>
          </p:grpSpPr>
          <p:sp>
            <p:nvSpPr>
              <p:cNvPr id="79" name="Freeform 22"/>
              <p:cNvSpPr>
                <a:spLocks noEditPoints="1"/>
              </p:cNvSpPr>
              <p:nvPr/>
            </p:nvSpPr>
            <p:spPr bwMode="auto">
              <a:xfrm>
                <a:off x="2630" y="4163"/>
                <a:ext cx="151" cy="176"/>
              </a:xfrm>
              <a:custGeom>
                <a:avLst/>
                <a:gdLst>
                  <a:gd name="T0" fmla="*/ 410 w 1662"/>
                  <a:gd name="T1" fmla="*/ 645 h 1942"/>
                  <a:gd name="T2" fmla="*/ 309 w 1662"/>
                  <a:gd name="T3" fmla="*/ 847 h 1942"/>
                  <a:gd name="T4" fmla="*/ 255 w 1662"/>
                  <a:gd name="T5" fmla="*/ 1023 h 1942"/>
                  <a:gd name="T6" fmla="*/ 263 w 1662"/>
                  <a:gd name="T7" fmla="*/ 1206 h 1942"/>
                  <a:gd name="T8" fmla="*/ 347 w 1662"/>
                  <a:gd name="T9" fmla="*/ 1429 h 1942"/>
                  <a:gd name="T10" fmla="*/ 476 w 1662"/>
                  <a:gd name="T11" fmla="*/ 1620 h 1942"/>
                  <a:gd name="T12" fmla="*/ 638 w 1662"/>
                  <a:gd name="T13" fmla="*/ 1753 h 1942"/>
                  <a:gd name="T14" fmla="*/ 825 w 1662"/>
                  <a:gd name="T15" fmla="*/ 1803 h 1942"/>
                  <a:gd name="T16" fmla="*/ 1013 w 1662"/>
                  <a:gd name="T17" fmla="*/ 1753 h 1942"/>
                  <a:gd name="T18" fmla="*/ 1176 w 1662"/>
                  <a:gd name="T19" fmla="*/ 1619 h 1942"/>
                  <a:gd name="T20" fmla="*/ 1305 w 1662"/>
                  <a:gd name="T21" fmla="*/ 1428 h 1942"/>
                  <a:gd name="T22" fmla="*/ 1388 w 1662"/>
                  <a:gd name="T23" fmla="*/ 1205 h 1942"/>
                  <a:gd name="T24" fmla="*/ 1418 w 1662"/>
                  <a:gd name="T25" fmla="*/ 974 h 1942"/>
                  <a:gd name="T26" fmla="*/ 1266 w 1662"/>
                  <a:gd name="T27" fmla="*/ 836 h 1942"/>
                  <a:gd name="T28" fmla="*/ 1012 w 1662"/>
                  <a:gd name="T29" fmla="*/ 794 h 1942"/>
                  <a:gd name="T30" fmla="*/ 806 w 1662"/>
                  <a:gd name="T31" fmla="*/ 713 h 1942"/>
                  <a:gd name="T32" fmla="*/ 646 w 1662"/>
                  <a:gd name="T33" fmla="*/ 610 h 1942"/>
                  <a:gd name="T34" fmla="*/ 526 w 1662"/>
                  <a:gd name="T35" fmla="*/ 499 h 1942"/>
                  <a:gd name="T36" fmla="*/ 944 w 1662"/>
                  <a:gd name="T37" fmla="*/ 23 h 1942"/>
                  <a:gd name="T38" fmla="*/ 1152 w 1662"/>
                  <a:gd name="T39" fmla="*/ 118 h 1942"/>
                  <a:gd name="T40" fmla="*/ 1271 w 1662"/>
                  <a:gd name="T41" fmla="*/ 205 h 1942"/>
                  <a:gd name="T42" fmla="*/ 1388 w 1662"/>
                  <a:gd name="T43" fmla="*/ 323 h 1942"/>
                  <a:gd name="T44" fmla="*/ 1455 w 1662"/>
                  <a:gd name="T45" fmla="*/ 429 h 1942"/>
                  <a:gd name="T46" fmla="*/ 1524 w 1662"/>
                  <a:gd name="T47" fmla="*/ 626 h 1942"/>
                  <a:gd name="T48" fmla="*/ 1555 w 1662"/>
                  <a:gd name="T49" fmla="*/ 892 h 1942"/>
                  <a:gd name="T50" fmla="*/ 1619 w 1662"/>
                  <a:gd name="T51" fmla="*/ 939 h 1942"/>
                  <a:gd name="T52" fmla="*/ 1657 w 1662"/>
                  <a:gd name="T53" fmla="*/ 1032 h 1942"/>
                  <a:gd name="T54" fmla="*/ 1655 w 1662"/>
                  <a:gd name="T55" fmla="*/ 1183 h 1942"/>
                  <a:gd name="T56" fmla="*/ 1611 w 1662"/>
                  <a:gd name="T57" fmla="*/ 1304 h 1942"/>
                  <a:gd name="T58" fmla="*/ 1537 w 1662"/>
                  <a:gd name="T59" fmla="*/ 1372 h 1942"/>
                  <a:gd name="T60" fmla="*/ 1445 w 1662"/>
                  <a:gd name="T61" fmla="*/ 1454 h 1942"/>
                  <a:gd name="T62" fmla="*/ 1313 w 1662"/>
                  <a:gd name="T63" fmla="*/ 1670 h 1942"/>
                  <a:gd name="T64" fmla="*/ 1141 w 1662"/>
                  <a:gd name="T65" fmla="*/ 1836 h 1942"/>
                  <a:gd name="T66" fmla="*/ 937 w 1662"/>
                  <a:gd name="T67" fmla="*/ 1930 h 1942"/>
                  <a:gd name="T68" fmla="*/ 714 w 1662"/>
                  <a:gd name="T69" fmla="*/ 1930 h 1942"/>
                  <a:gd name="T70" fmla="*/ 510 w 1662"/>
                  <a:gd name="T71" fmla="*/ 1836 h 1942"/>
                  <a:gd name="T72" fmla="*/ 337 w 1662"/>
                  <a:gd name="T73" fmla="*/ 1669 h 1942"/>
                  <a:gd name="T74" fmla="*/ 205 w 1662"/>
                  <a:gd name="T75" fmla="*/ 1452 h 1942"/>
                  <a:gd name="T76" fmla="*/ 111 w 1662"/>
                  <a:gd name="T77" fmla="*/ 1364 h 1942"/>
                  <a:gd name="T78" fmla="*/ 39 w 1662"/>
                  <a:gd name="T79" fmla="*/ 1284 h 1942"/>
                  <a:gd name="T80" fmla="*/ 2 w 1662"/>
                  <a:gd name="T81" fmla="*/ 1143 h 1942"/>
                  <a:gd name="T82" fmla="*/ 9 w 1662"/>
                  <a:gd name="T83" fmla="*/ 1009 h 1942"/>
                  <a:gd name="T84" fmla="*/ 50 w 1662"/>
                  <a:gd name="T85" fmla="*/ 930 h 1942"/>
                  <a:gd name="T86" fmla="*/ 98 w 1662"/>
                  <a:gd name="T87" fmla="*/ 851 h 1942"/>
                  <a:gd name="T88" fmla="*/ 85 w 1662"/>
                  <a:gd name="T89" fmla="*/ 643 h 1942"/>
                  <a:gd name="T90" fmla="*/ 120 w 1662"/>
                  <a:gd name="T91" fmla="*/ 487 h 1942"/>
                  <a:gd name="T92" fmla="*/ 183 w 1662"/>
                  <a:gd name="T93" fmla="*/ 377 h 1942"/>
                  <a:gd name="T94" fmla="*/ 257 w 1662"/>
                  <a:gd name="T95" fmla="*/ 305 h 1942"/>
                  <a:gd name="T96" fmla="*/ 319 w 1662"/>
                  <a:gd name="T97" fmla="*/ 266 h 1942"/>
                  <a:gd name="T98" fmla="*/ 352 w 1662"/>
                  <a:gd name="T99" fmla="*/ 246 h 1942"/>
                  <a:gd name="T100" fmla="*/ 390 w 1662"/>
                  <a:gd name="T101" fmla="*/ 196 h 1942"/>
                  <a:gd name="T102" fmla="*/ 459 w 1662"/>
                  <a:gd name="T103" fmla="*/ 127 h 1942"/>
                  <a:gd name="T104" fmla="*/ 559 w 1662"/>
                  <a:gd name="T105" fmla="*/ 57 h 1942"/>
                  <a:gd name="T106" fmla="*/ 690 w 1662"/>
                  <a:gd name="T107" fmla="*/ 10 h 19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662" h="1942">
                    <a:moveTo>
                      <a:pt x="526" y="499"/>
                    </a:moveTo>
                    <a:lnTo>
                      <a:pt x="484" y="546"/>
                    </a:lnTo>
                    <a:lnTo>
                      <a:pt x="445" y="595"/>
                    </a:lnTo>
                    <a:lnTo>
                      <a:pt x="410" y="645"/>
                    </a:lnTo>
                    <a:lnTo>
                      <a:pt x="379" y="696"/>
                    </a:lnTo>
                    <a:lnTo>
                      <a:pt x="352" y="747"/>
                    </a:lnTo>
                    <a:lnTo>
                      <a:pt x="329" y="797"/>
                    </a:lnTo>
                    <a:lnTo>
                      <a:pt x="309" y="847"/>
                    </a:lnTo>
                    <a:lnTo>
                      <a:pt x="291" y="895"/>
                    </a:lnTo>
                    <a:lnTo>
                      <a:pt x="277" y="941"/>
                    </a:lnTo>
                    <a:lnTo>
                      <a:pt x="264" y="984"/>
                    </a:lnTo>
                    <a:lnTo>
                      <a:pt x="255" y="1023"/>
                    </a:lnTo>
                    <a:lnTo>
                      <a:pt x="247" y="1059"/>
                    </a:lnTo>
                    <a:lnTo>
                      <a:pt x="241" y="1091"/>
                    </a:lnTo>
                    <a:lnTo>
                      <a:pt x="250" y="1148"/>
                    </a:lnTo>
                    <a:lnTo>
                      <a:pt x="263" y="1206"/>
                    </a:lnTo>
                    <a:lnTo>
                      <a:pt x="280" y="1263"/>
                    </a:lnTo>
                    <a:lnTo>
                      <a:pt x="299" y="1320"/>
                    </a:lnTo>
                    <a:lnTo>
                      <a:pt x="322" y="1375"/>
                    </a:lnTo>
                    <a:lnTo>
                      <a:pt x="347" y="1429"/>
                    </a:lnTo>
                    <a:lnTo>
                      <a:pt x="375" y="1480"/>
                    </a:lnTo>
                    <a:lnTo>
                      <a:pt x="406" y="1530"/>
                    </a:lnTo>
                    <a:lnTo>
                      <a:pt x="440" y="1576"/>
                    </a:lnTo>
                    <a:lnTo>
                      <a:pt x="476" y="1620"/>
                    </a:lnTo>
                    <a:lnTo>
                      <a:pt x="513" y="1659"/>
                    </a:lnTo>
                    <a:lnTo>
                      <a:pt x="553" y="1695"/>
                    </a:lnTo>
                    <a:lnTo>
                      <a:pt x="594" y="1726"/>
                    </a:lnTo>
                    <a:lnTo>
                      <a:pt x="638" y="1753"/>
                    </a:lnTo>
                    <a:lnTo>
                      <a:pt x="683" y="1774"/>
                    </a:lnTo>
                    <a:lnTo>
                      <a:pt x="729" y="1789"/>
                    </a:lnTo>
                    <a:lnTo>
                      <a:pt x="777" y="1800"/>
                    </a:lnTo>
                    <a:lnTo>
                      <a:pt x="825" y="1803"/>
                    </a:lnTo>
                    <a:lnTo>
                      <a:pt x="875" y="1800"/>
                    </a:lnTo>
                    <a:lnTo>
                      <a:pt x="922" y="1789"/>
                    </a:lnTo>
                    <a:lnTo>
                      <a:pt x="968" y="1774"/>
                    </a:lnTo>
                    <a:lnTo>
                      <a:pt x="1013" y="1753"/>
                    </a:lnTo>
                    <a:lnTo>
                      <a:pt x="1056" y="1726"/>
                    </a:lnTo>
                    <a:lnTo>
                      <a:pt x="1099" y="1695"/>
                    </a:lnTo>
                    <a:lnTo>
                      <a:pt x="1139" y="1659"/>
                    </a:lnTo>
                    <a:lnTo>
                      <a:pt x="1176" y="1619"/>
                    </a:lnTo>
                    <a:lnTo>
                      <a:pt x="1212" y="1576"/>
                    </a:lnTo>
                    <a:lnTo>
                      <a:pt x="1245" y="1529"/>
                    </a:lnTo>
                    <a:lnTo>
                      <a:pt x="1276" y="1480"/>
                    </a:lnTo>
                    <a:lnTo>
                      <a:pt x="1305" y="1428"/>
                    </a:lnTo>
                    <a:lnTo>
                      <a:pt x="1330" y="1374"/>
                    </a:lnTo>
                    <a:lnTo>
                      <a:pt x="1353" y="1319"/>
                    </a:lnTo>
                    <a:lnTo>
                      <a:pt x="1372" y="1262"/>
                    </a:lnTo>
                    <a:lnTo>
                      <a:pt x="1388" y="1205"/>
                    </a:lnTo>
                    <a:lnTo>
                      <a:pt x="1401" y="1147"/>
                    </a:lnTo>
                    <a:lnTo>
                      <a:pt x="1411" y="1089"/>
                    </a:lnTo>
                    <a:lnTo>
                      <a:pt x="1416" y="1032"/>
                    </a:lnTo>
                    <a:lnTo>
                      <a:pt x="1418" y="974"/>
                    </a:lnTo>
                    <a:lnTo>
                      <a:pt x="1417" y="904"/>
                    </a:lnTo>
                    <a:lnTo>
                      <a:pt x="1414" y="838"/>
                    </a:lnTo>
                    <a:lnTo>
                      <a:pt x="1339" y="839"/>
                    </a:lnTo>
                    <a:lnTo>
                      <a:pt x="1266" y="836"/>
                    </a:lnTo>
                    <a:lnTo>
                      <a:pt x="1198" y="830"/>
                    </a:lnTo>
                    <a:lnTo>
                      <a:pt x="1133" y="820"/>
                    </a:lnTo>
                    <a:lnTo>
                      <a:pt x="1070" y="808"/>
                    </a:lnTo>
                    <a:lnTo>
                      <a:pt x="1012" y="794"/>
                    </a:lnTo>
                    <a:lnTo>
                      <a:pt x="956" y="777"/>
                    </a:lnTo>
                    <a:lnTo>
                      <a:pt x="903" y="757"/>
                    </a:lnTo>
                    <a:lnTo>
                      <a:pt x="853" y="737"/>
                    </a:lnTo>
                    <a:lnTo>
                      <a:pt x="806" y="713"/>
                    </a:lnTo>
                    <a:lnTo>
                      <a:pt x="762" y="690"/>
                    </a:lnTo>
                    <a:lnTo>
                      <a:pt x="721" y="664"/>
                    </a:lnTo>
                    <a:lnTo>
                      <a:pt x="682" y="638"/>
                    </a:lnTo>
                    <a:lnTo>
                      <a:pt x="646" y="610"/>
                    </a:lnTo>
                    <a:lnTo>
                      <a:pt x="612" y="583"/>
                    </a:lnTo>
                    <a:lnTo>
                      <a:pt x="581" y="555"/>
                    </a:lnTo>
                    <a:lnTo>
                      <a:pt x="552" y="527"/>
                    </a:lnTo>
                    <a:lnTo>
                      <a:pt x="526" y="499"/>
                    </a:lnTo>
                    <a:close/>
                    <a:moveTo>
                      <a:pt x="808" y="0"/>
                    </a:moveTo>
                    <a:lnTo>
                      <a:pt x="851" y="3"/>
                    </a:lnTo>
                    <a:lnTo>
                      <a:pt x="897" y="11"/>
                    </a:lnTo>
                    <a:lnTo>
                      <a:pt x="944" y="23"/>
                    </a:lnTo>
                    <a:lnTo>
                      <a:pt x="993" y="39"/>
                    </a:lnTo>
                    <a:lnTo>
                      <a:pt x="1044" y="60"/>
                    </a:lnTo>
                    <a:lnTo>
                      <a:pt x="1097" y="86"/>
                    </a:lnTo>
                    <a:lnTo>
                      <a:pt x="1152" y="118"/>
                    </a:lnTo>
                    <a:lnTo>
                      <a:pt x="1179" y="135"/>
                    </a:lnTo>
                    <a:lnTo>
                      <a:pt x="1208" y="155"/>
                    </a:lnTo>
                    <a:lnTo>
                      <a:pt x="1239" y="179"/>
                    </a:lnTo>
                    <a:lnTo>
                      <a:pt x="1271" y="205"/>
                    </a:lnTo>
                    <a:lnTo>
                      <a:pt x="1304" y="233"/>
                    </a:lnTo>
                    <a:lnTo>
                      <a:pt x="1334" y="261"/>
                    </a:lnTo>
                    <a:lnTo>
                      <a:pt x="1363" y="292"/>
                    </a:lnTo>
                    <a:lnTo>
                      <a:pt x="1388" y="323"/>
                    </a:lnTo>
                    <a:lnTo>
                      <a:pt x="1409" y="353"/>
                    </a:lnTo>
                    <a:lnTo>
                      <a:pt x="1409" y="353"/>
                    </a:lnTo>
                    <a:lnTo>
                      <a:pt x="1433" y="389"/>
                    </a:lnTo>
                    <a:lnTo>
                      <a:pt x="1455" y="429"/>
                    </a:lnTo>
                    <a:lnTo>
                      <a:pt x="1475" y="472"/>
                    </a:lnTo>
                    <a:lnTo>
                      <a:pt x="1493" y="519"/>
                    </a:lnTo>
                    <a:lnTo>
                      <a:pt x="1509" y="570"/>
                    </a:lnTo>
                    <a:lnTo>
                      <a:pt x="1524" y="626"/>
                    </a:lnTo>
                    <a:lnTo>
                      <a:pt x="1535" y="685"/>
                    </a:lnTo>
                    <a:lnTo>
                      <a:pt x="1545" y="749"/>
                    </a:lnTo>
                    <a:lnTo>
                      <a:pt x="1551" y="817"/>
                    </a:lnTo>
                    <a:lnTo>
                      <a:pt x="1555" y="892"/>
                    </a:lnTo>
                    <a:lnTo>
                      <a:pt x="1573" y="900"/>
                    </a:lnTo>
                    <a:lnTo>
                      <a:pt x="1590" y="910"/>
                    </a:lnTo>
                    <a:lnTo>
                      <a:pt x="1605" y="922"/>
                    </a:lnTo>
                    <a:lnTo>
                      <a:pt x="1619" y="939"/>
                    </a:lnTo>
                    <a:lnTo>
                      <a:pt x="1632" y="957"/>
                    </a:lnTo>
                    <a:lnTo>
                      <a:pt x="1642" y="979"/>
                    </a:lnTo>
                    <a:lnTo>
                      <a:pt x="1651" y="1003"/>
                    </a:lnTo>
                    <a:lnTo>
                      <a:pt x="1657" y="1032"/>
                    </a:lnTo>
                    <a:lnTo>
                      <a:pt x="1661" y="1064"/>
                    </a:lnTo>
                    <a:lnTo>
                      <a:pt x="1662" y="1102"/>
                    </a:lnTo>
                    <a:lnTo>
                      <a:pt x="1660" y="1143"/>
                    </a:lnTo>
                    <a:lnTo>
                      <a:pt x="1655" y="1183"/>
                    </a:lnTo>
                    <a:lnTo>
                      <a:pt x="1648" y="1218"/>
                    </a:lnTo>
                    <a:lnTo>
                      <a:pt x="1638" y="1250"/>
                    </a:lnTo>
                    <a:lnTo>
                      <a:pt x="1625" y="1278"/>
                    </a:lnTo>
                    <a:lnTo>
                      <a:pt x="1611" y="1304"/>
                    </a:lnTo>
                    <a:lnTo>
                      <a:pt x="1595" y="1325"/>
                    </a:lnTo>
                    <a:lnTo>
                      <a:pt x="1577" y="1344"/>
                    </a:lnTo>
                    <a:lnTo>
                      <a:pt x="1558" y="1360"/>
                    </a:lnTo>
                    <a:lnTo>
                      <a:pt x="1537" y="1372"/>
                    </a:lnTo>
                    <a:lnTo>
                      <a:pt x="1515" y="1382"/>
                    </a:lnTo>
                    <a:lnTo>
                      <a:pt x="1493" y="1390"/>
                    </a:lnTo>
                    <a:lnTo>
                      <a:pt x="1471" y="1395"/>
                    </a:lnTo>
                    <a:lnTo>
                      <a:pt x="1445" y="1454"/>
                    </a:lnTo>
                    <a:lnTo>
                      <a:pt x="1416" y="1512"/>
                    </a:lnTo>
                    <a:lnTo>
                      <a:pt x="1385" y="1567"/>
                    </a:lnTo>
                    <a:lnTo>
                      <a:pt x="1350" y="1620"/>
                    </a:lnTo>
                    <a:lnTo>
                      <a:pt x="1313" y="1670"/>
                    </a:lnTo>
                    <a:lnTo>
                      <a:pt x="1273" y="1717"/>
                    </a:lnTo>
                    <a:lnTo>
                      <a:pt x="1231" y="1761"/>
                    </a:lnTo>
                    <a:lnTo>
                      <a:pt x="1187" y="1801"/>
                    </a:lnTo>
                    <a:lnTo>
                      <a:pt x="1141" y="1836"/>
                    </a:lnTo>
                    <a:lnTo>
                      <a:pt x="1092" y="1868"/>
                    </a:lnTo>
                    <a:lnTo>
                      <a:pt x="1042" y="1893"/>
                    </a:lnTo>
                    <a:lnTo>
                      <a:pt x="990" y="1915"/>
                    </a:lnTo>
                    <a:lnTo>
                      <a:pt x="937" y="1930"/>
                    </a:lnTo>
                    <a:lnTo>
                      <a:pt x="882" y="1939"/>
                    </a:lnTo>
                    <a:lnTo>
                      <a:pt x="825" y="1942"/>
                    </a:lnTo>
                    <a:lnTo>
                      <a:pt x="769" y="1939"/>
                    </a:lnTo>
                    <a:lnTo>
                      <a:pt x="714" y="1930"/>
                    </a:lnTo>
                    <a:lnTo>
                      <a:pt x="661" y="1915"/>
                    </a:lnTo>
                    <a:lnTo>
                      <a:pt x="608" y="1893"/>
                    </a:lnTo>
                    <a:lnTo>
                      <a:pt x="558" y="1867"/>
                    </a:lnTo>
                    <a:lnTo>
                      <a:pt x="510" y="1836"/>
                    </a:lnTo>
                    <a:lnTo>
                      <a:pt x="464" y="1800"/>
                    </a:lnTo>
                    <a:lnTo>
                      <a:pt x="419" y="1760"/>
                    </a:lnTo>
                    <a:lnTo>
                      <a:pt x="377" y="1716"/>
                    </a:lnTo>
                    <a:lnTo>
                      <a:pt x="337" y="1669"/>
                    </a:lnTo>
                    <a:lnTo>
                      <a:pt x="300" y="1618"/>
                    </a:lnTo>
                    <a:lnTo>
                      <a:pt x="266" y="1565"/>
                    </a:lnTo>
                    <a:lnTo>
                      <a:pt x="234" y="1510"/>
                    </a:lnTo>
                    <a:lnTo>
                      <a:pt x="205" y="1452"/>
                    </a:lnTo>
                    <a:lnTo>
                      <a:pt x="179" y="1392"/>
                    </a:lnTo>
                    <a:lnTo>
                      <a:pt x="156" y="1386"/>
                    </a:lnTo>
                    <a:lnTo>
                      <a:pt x="133" y="1376"/>
                    </a:lnTo>
                    <a:lnTo>
                      <a:pt x="111" y="1364"/>
                    </a:lnTo>
                    <a:lnTo>
                      <a:pt x="91" y="1349"/>
                    </a:lnTo>
                    <a:lnTo>
                      <a:pt x="72" y="1330"/>
                    </a:lnTo>
                    <a:lnTo>
                      <a:pt x="55" y="1309"/>
                    </a:lnTo>
                    <a:lnTo>
                      <a:pt x="39" y="1284"/>
                    </a:lnTo>
                    <a:lnTo>
                      <a:pt x="26" y="1254"/>
                    </a:lnTo>
                    <a:lnTo>
                      <a:pt x="15" y="1221"/>
                    </a:lnTo>
                    <a:lnTo>
                      <a:pt x="7" y="1184"/>
                    </a:lnTo>
                    <a:lnTo>
                      <a:pt x="2" y="1143"/>
                    </a:lnTo>
                    <a:lnTo>
                      <a:pt x="0" y="1104"/>
                    </a:lnTo>
                    <a:lnTo>
                      <a:pt x="1" y="1068"/>
                    </a:lnTo>
                    <a:lnTo>
                      <a:pt x="4" y="1038"/>
                    </a:lnTo>
                    <a:lnTo>
                      <a:pt x="9" y="1009"/>
                    </a:lnTo>
                    <a:lnTo>
                      <a:pt x="17" y="985"/>
                    </a:lnTo>
                    <a:lnTo>
                      <a:pt x="27" y="964"/>
                    </a:lnTo>
                    <a:lnTo>
                      <a:pt x="38" y="946"/>
                    </a:lnTo>
                    <a:lnTo>
                      <a:pt x="50" y="930"/>
                    </a:lnTo>
                    <a:lnTo>
                      <a:pt x="65" y="916"/>
                    </a:lnTo>
                    <a:lnTo>
                      <a:pt x="80" y="906"/>
                    </a:lnTo>
                    <a:lnTo>
                      <a:pt x="96" y="897"/>
                    </a:lnTo>
                    <a:lnTo>
                      <a:pt x="98" y="851"/>
                    </a:lnTo>
                    <a:lnTo>
                      <a:pt x="89" y="794"/>
                    </a:lnTo>
                    <a:lnTo>
                      <a:pt x="85" y="740"/>
                    </a:lnTo>
                    <a:lnTo>
                      <a:pt x="83" y="690"/>
                    </a:lnTo>
                    <a:lnTo>
                      <a:pt x="85" y="643"/>
                    </a:lnTo>
                    <a:lnTo>
                      <a:pt x="90" y="599"/>
                    </a:lnTo>
                    <a:lnTo>
                      <a:pt x="98" y="559"/>
                    </a:lnTo>
                    <a:lnTo>
                      <a:pt x="108" y="522"/>
                    </a:lnTo>
                    <a:lnTo>
                      <a:pt x="120" y="487"/>
                    </a:lnTo>
                    <a:lnTo>
                      <a:pt x="134" y="455"/>
                    </a:lnTo>
                    <a:lnTo>
                      <a:pt x="149" y="427"/>
                    </a:lnTo>
                    <a:lnTo>
                      <a:pt x="166" y="400"/>
                    </a:lnTo>
                    <a:lnTo>
                      <a:pt x="183" y="377"/>
                    </a:lnTo>
                    <a:lnTo>
                      <a:pt x="202" y="355"/>
                    </a:lnTo>
                    <a:lnTo>
                      <a:pt x="220" y="337"/>
                    </a:lnTo>
                    <a:lnTo>
                      <a:pt x="239" y="320"/>
                    </a:lnTo>
                    <a:lnTo>
                      <a:pt x="257" y="305"/>
                    </a:lnTo>
                    <a:lnTo>
                      <a:pt x="274" y="293"/>
                    </a:lnTo>
                    <a:lnTo>
                      <a:pt x="290" y="282"/>
                    </a:lnTo>
                    <a:lnTo>
                      <a:pt x="305" y="273"/>
                    </a:lnTo>
                    <a:lnTo>
                      <a:pt x="319" y="266"/>
                    </a:lnTo>
                    <a:lnTo>
                      <a:pt x="331" y="260"/>
                    </a:lnTo>
                    <a:lnTo>
                      <a:pt x="341" y="255"/>
                    </a:lnTo>
                    <a:lnTo>
                      <a:pt x="348" y="253"/>
                    </a:lnTo>
                    <a:lnTo>
                      <a:pt x="352" y="246"/>
                    </a:lnTo>
                    <a:lnTo>
                      <a:pt x="359" y="237"/>
                    </a:lnTo>
                    <a:lnTo>
                      <a:pt x="367" y="225"/>
                    </a:lnTo>
                    <a:lnTo>
                      <a:pt x="377" y="212"/>
                    </a:lnTo>
                    <a:lnTo>
                      <a:pt x="390" y="196"/>
                    </a:lnTo>
                    <a:lnTo>
                      <a:pt x="404" y="180"/>
                    </a:lnTo>
                    <a:lnTo>
                      <a:pt x="421" y="163"/>
                    </a:lnTo>
                    <a:lnTo>
                      <a:pt x="439" y="145"/>
                    </a:lnTo>
                    <a:lnTo>
                      <a:pt x="459" y="127"/>
                    </a:lnTo>
                    <a:lnTo>
                      <a:pt x="481" y="108"/>
                    </a:lnTo>
                    <a:lnTo>
                      <a:pt x="505" y="91"/>
                    </a:lnTo>
                    <a:lnTo>
                      <a:pt x="531" y="74"/>
                    </a:lnTo>
                    <a:lnTo>
                      <a:pt x="559" y="57"/>
                    </a:lnTo>
                    <a:lnTo>
                      <a:pt x="589" y="43"/>
                    </a:lnTo>
                    <a:lnTo>
                      <a:pt x="620" y="30"/>
                    </a:lnTo>
                    <a:lnTo>
                      <a:pt x="655" y="19"/>
                    </a:lnTo>
                    <a:lnTo>
                      <a:pt x="690" y="10"/>
                    </a:lnTo>
                    <a:lnTo>
                      <a:pt x="728" y="3"/>
                    </a:lnTo>
                    <a:lnTo>
                      <a:pt x="767" y="0"/>
                    </a:lnTo>
                    <a:lnTo>
                      <a:pt x="80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80" name="Freeform 23"/>
              <p:cNvSpPr>
                <a:spLocks noEditPoints="1"/>
              </p:cNvSpPr>
              <p:nvPr/>
            </p:nvSpPr>
            <p:spPr bwMode="auto">
              <a:xfrm>
                <a:off x="2664" y="4250"/>
                <a:ext cx="83" cy="27"/>
              </a:xfrm>
              <a:custGeom>
                <a:avLst/>
                <a:gdLst>
                  <a:gd name="T0" fmla="*/ 613 w 916"/>
                  <a:gd name="T1" fmla="*/ 78 h 300"/>
                  <a:gd name="T2" fmla="*/ 561 w 916"/>
                  <a:gd name="T3" fmla="*/ 109 h 300"/>
                  <a:gd name="T4" fmla="*/ 554 w 916"/>
                  <a:gd name="T5" fmla="*/ 165 h 300"/>
                  <a:gd name="T6" fmla="*/ 579 w 916"/>
                  <a:gd name="T7" fmla="*/ 210 h 300"/>
                  <a:gd name="T8" fmla="*/ 665 w 916"/>
                  <a:gd name="T9" fmla="*/ 229 h 300"/>
                  <a:gd name="T10" fmla="*/ 787 w 916"/>
                  <a:gd name="T11" fmla="*/ 223 h 300"/>
                  <a:gd name="T12" fmla="*/ 839 w 916"/>
                  <a:gd name="T13" fmla="*/ 191 h 300"/>
                  <a:gd name="T14" fmla="*/ 846 w 916"/>
                  <a:gd name="T15" fmla="*/ 135 h 300"/>
                  <a:gd name="T16" fmla="*/ 820 w 916"/>
                  <a:gd name="T17" fmla="*/ 90 h 300"/>
                  <a:gd name="T18" fmla="*/ 734 w 916"/>
                  <a:gd name="T19" fmla="*/ 72 h 300"/>
                  <a:gd name="T20" fmla="*/ 153 w 916"/>
                  <a:gd name="T21" fmla="*/ 74 h 300"/>
                  <a:gd name="T22" fmla="*/ 85 w 916"/>
                  <a:gd name="T23" fmla="*/ 99 h 300"/>
                  <a:gd name="T24" fmla="*/ 70 w 916"/>
                  <a:gd name="T25" fmla="*/ 150 h 300"/>
                  <a:gd name="T26" fmla="*/ 85 w 916"/>
                  <a:gd name="T27" fmla="*/ 201 h 300"/>
                  <a:gd name="T28" fmla="*/ 153 w 916"/>
                  <a:gd name="T29" fmla="*/ 227 h 300"/>
                  <a:gd name="T30" fmla="*/ 280 w 916"/>
                  <a:gd name="T31" fmla="*/ 227 h 300"/>
                  <a:gd name="T32" fmla="*/ 348 w 916"/>
                  <a:gd name="T33" fmla="*/ 201 h 300"/>
                  <a:gd name="T34" fmla="*/ 363 w 916"/>
                  <a:gd name="T35" fmla="*/ 150 h 300"/>
                  <a:gd name="T36" fmla="*/ 348 w 916"/>
                  <a:gd name="T37" fmla="*/ 99 h 300"/>
                  <a:gd name="T38" fmla="*/ 280 w 916"/>
                  <a:gd name="T39" fmla="*/ 74 h 300"/>
                  <a:gd name="T40" fmla="*/ 234 w 916"/>
                  <a:gd name="T41" fmla="*/ 0 h 300"/>
                  <a:gd name="T42" fmla="*/ 321 w 916"/>
                  <a:gd name="T43" fmla="*/ 9 h 300"/>
                  <a:gd name="T44" fmla="*/ 400 w 916"/>
                  <a:gd name="T45" fmla="*/ 53 h 300"/>
                  <a:gd name="T46" fmla="*/ 574 w 916"/>
                  <a:gd name="T47" fmla="*/ 17 h 300"/>
                  <a:gd name="T48" fmla="*/ 662 w 916"/>
                  <a:gd name="T49" fmla="*/ 1 h 300"/>
                  <a:gd name="T50" fmla="*/ 732 w 916"/>
                  <a:gd name="T51" fmla="*/ 0 h 300"/>
                  <a:gd name="T52" fmla="*/ 806 w 916"/>
                  <a:gd name="T53" fmla="*/ 10 h 300"/>
                  <a:gd name="T54" fmla="*/ 875 w 916"/>
                  <a:gd name="T55" fmla="*/ 45 h 300"/>
                  <a:gd name="T56" fmla="*/ 914 w 916"/>
                  <a:gd name="T57" fmla="*/ 123 h 300"/>
                  <a:gd name="T58" fmla="*/ 900 w 916"/>
                  <a:gd name="T59" fmla="*/ 223 h 300"/>
                  <a:gd name="T60" fmla="*/ 843 w 916"/>
                  <a:gd name="T61" fmla="*/ 277 h 300"/>
                  <a:gd name="T62" fmla="*/ 768 w 916"/>
                  <a:gd name="T63" fmla="*/ 297 h 300"/>
                  <a:gd name="T64" fmla="*/ 699 w 916"/>
                  <a:gd name="T65" fmla="*/ 300 h 300"/>
                  <a:gd name="T66" fmla="*/ 632 w 916"/>
                  <a:gd name="T67" fmla="*/ 297 h 300"/>
                  <a:gd name="T68" fmla="*/ 557 w 916"/>
                  <a:gd name="T69" fmla="*/ 277 h 300"/>
                  <a:gd name="T70" fmla="*/ 500 w 916"/>
                  <a:gd name="T71" fmla="*/ 224 h 300"/>
                  <a:gd name="T72" fmla="*/ 485 w 916"/>
                  <a:gd name="T73" fmla="*/ 137 h 300"/>
                  <a:gd name="T74" fmla="*/ 432 w 916"/>
                  <a:gd name="T75" fmla="*/ 150 h 300"/>
                  <a:gd name="T76" fmla="*/ 405 w 916"/>
                  <a:gd name="T77" fmla="*/ 241 h 300"/>
                  <a:gd name="T78" fmla="*/ 342 w 916"/>
                  <a:gd name="T79" fmla="*/ 284 h 300"/>
                  <a:gd name="T80" fmla="*/ 266 w 916"/>
                  <a:gd name="T81" fmla="*/ 298 h 300"/>
                  <a:gd name="T82" fmla="*/ 201 w 916"/>
                  <a:gd name="T83" fmla="*/ 299 h 300"/>
                  <a:gd name="T84" fmla="*/ 129 w 916"/>
                  <a:gd name="T85" fmla="*/ 294 h 300"/>
                  <a:gd name="T86" fmla="*/ 57 w 916"/>
                  <a:gd name="T87" fmla="*/ 267 h 300"/>
                  <a:gd name="T88" fmla="*/ 7 w 916"/>
                  <a:gd name="T89" fmla="*/ 202 h 300"/>
                  <a:gd name="T90" fmla="*/ 7 w 916"/>
                  <a:gd name="T91" fmla="*/ 98 h 300"/>
                  <a:gd name="T92" fmla="*/ 57 w 916"/>
                  <a:gd name="T93" fmla="*/ 33 h 300"/>
                  <a:gd name="T94" fmla="*/ 129 w 916"/>
                  <a:gd name="T95" fmla="*/ 6 h 300"/>
                  <a:gd name="T96" fmla="*/ 201 w 916"/>
                  <a:gd name="T97" fmla="*/ 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16" h="300">
                    <a:moveTo>
                      <a:pt x="699" y="71"/>
                    </a:moveTo>
                    <a:lnTo>
                      <a:pt x="665" y="72"/>
                    </a:lnTo>
                    <a:lnTo>
                      <a:pt x="636" y="74"/>
                    </a:lnTo>
                    <a:lnTo>
                      <a:pt x="613" y="78"/>
                    </a:lnTo>
                    <a:lnTo>
                      <a:pt x="594" y="83"/>
                    </a:lnTo>
                    <a:lnTo>
                      <a:pt x="579" y="90"/>
                    </a:lnTo>
                    <a:lnTo>
                      <a:pt x="569" y="99"/>
                    </a:lnTo>
                    <a:lnTo>
                      <a:pt x="561" y="109"/>
                    </a:lnTo>
                    <a:lnTo>
                      <a:pt x="556" y="122"/>
                    </a:lnTo>
                    <a:lnTo>
                      <a:pt x="554" y="135"/>
                    </a:lnTo>
                    <a:lnTo>
                      <a:pt x="553" y="150"/>
                    </a:lnTo>
                    <a:lnTo>
                      <a:pt x="554" y="165"/>
                    </a:lnTo>
                    <a:lnTo>
                      <a:pt x="556" y="179"/>
                    </a:lnTo>
                    <a:lnTo>
                      <a:pt x="561" y="191"/>
                    </a:lnTo>
                    <a:lnTo>
                      <a:pt x="569" y="201"/>
                    </a:lnTo>
                    <a:lnTo>
                      <a:pt x="579" y="210"/>
                    </a:lnTo>
                    <a:lnTo>
                      <a:pt x="594" y="216"/>
                    </a:lnTo>
                    <a:lnTo>
                      <a:pt x="613" y="223"/>
                    </a:lnTo>
                    <a:lnTo>
                      <a:pt x="636" y="227"/>
                    </a:lnTo>
                    <a:lnTo>
                      <a:pt x="665" y="229"/>
                    </a:lnTo>
                    <a:lnTo>
                      <a:pt x="699" y="230"/>
                    </a:lnTo>
                    <a:lnTo>
                      <a:pt x="734" y="229"/>
                    </a:lnTo>
                    <a:lnTo>
                      <a:pt x="763" y="227"/>
                    </a:lnTo>
                    <a:lnTo>
                      <a:pt x="787" y="223"/>
                    </a:lnTo>
                    <a:lnTo>
                      <a:pt x="805" y="216"/>
                    </a:lnTo>
                    <a:lnTo>
                      <a:pt x="820" y="210"/>
                    </a:lnTo>
                    <a:lnTo>
                      <a:pt x="831" y="201"/>
                    </a:lnTo>
                    <a:lnTo>
                      <a:pt x="839" y="191"/>
                    </a:lnTo>
                    <a:lnTo>
                      <a:pt x="843" y="179"/>
                    </a:lnTo>
                    <a:lnTo>
                      <a:pt x="846" y="165"/>
                    </a:lnTo>
                    <a:lnTo>
                      <a:pt x="847" y="150"/>
                    </a:lnTo>
                    <a:lnTo>
                      <a:pt x="846" y="135"/>
                    </a:lnTo>
                    <a:lnTo>
                      <a:pt x="843" y="122"/>
                    </a:lnTo>
                    <a:lnTo>
                      <a:pt x="839" y="109"/>
                    </a:lnTo>
                    <a:lnTo>
                      <a:pt x="831" y="99"/>
                    </a:lnTo>
                    <a:lnTo>
                      <a:pt x="820" y="90"/>
                    </a:lnTo>
                    <a:lnTo>
                      <a:pt x="805" y="83"/>
                    </a:lnTo>
                    <a:lnTo>
                      <a:pt x="787" y="78"/>
                    </a:lnTo>
                    <a:lnTo>
                      <a:pt x="763" y="74"/>
                    </a:lnTo>
                    <a:lnTo>
                      <a:pt x="734" y="72"/>
                    </a:lnTo>
                    <a:lnTo>
                      <a:pt x="699" y="71"/>
                    </a:lnTo>
                    <a:close/>
                    <a:moveTo>
                      <a:pt x="216" y="71"/>
                    </a:moveTo>
                    <a:lnTo>
                      <a:pt x="182" y="72"/>
                    </a:lnTo>
                    <a:lnTo>
                      <a:pt x="153" y="74"/>
                    </a:lnTo>
                    <a:lnTo>
                      <a:pt x="130" y="78"/>
                    </a:lnTo>
                    <a:lnTo>
                      <a:pt x="111" y="83"/>
                    </a:lnTo>
                    <a:lnTo>
                      <a:pt x="96" y="90"/>
                    </a:lnTo>
                    <a:lnTo>
                      <a:pt x="85" y="99"/>
                    </a:lnTo>
                    <a:lnTo>
                      <a:pt x="78" y="109"/>
                    </a:lnTo>
                    <a:lnTo>
                      <a:pt x="73" y="122"/>
                    </a:lnTo>
                    <a:lnTo>
                      <a:pt x="70" y="135"/>
                    </a:lnTo>
                    <a:lnTo>
                      <a:pt x="70" y="150"/>
                    </a:lnTo>
                    <a:lnTo>
                      <a:pt x="70" y="165"/>
                    </a:lnTo>
                    <a:lnTo>
                      <a:pt x="73" y="179"/>
                    </a:lnTo>
                    <a:lnTo>
                      <a:pt x="78" y="191"/>
                    </a:lnTo>
                    <a:lnTo>
                      <a:pt x="85" y="201"/>
                    </a:lnTo>
                    <a:lnTo>
                      <a:pt x="96" y="210"/>
                    </a:lnTo>
                    <a:lnTo>
                      <a:pt x="111" y="216"/>
                    </a:lnTo>
                    <a:lnTo>
                      <a:pt x="130" y="223"/>
                    </a:lnTo>
                    <a:lnTo>
                      <a:pt x="153" y="227"/>
                    </a:lnTo>
                    <a:lnTo>
                      <a:pt x="182" y="229"/>
                    </a:lnTo>
                    <a:lnTo>
                      <a:pt x="216" y="230"/>
                    </a:lnTo>
                    <a:lnTo>
                      <a:pt x="250" y="229"/>
                    </a:lnTo>
                    <a:lnTo>
                      <a:pt x="280" y="227"/>
                    </a:lnTo>
                    <a:lnTo>
                      <a:pt x="304" y="223"/>
                    </a:lnTo>
                    <a:lnTo>
                      <a:pt x="322" y="216"/>
                    </a:lnTo>
                    <a:lnTo>
                      <a:pt x="337" y="210"/>
                    </a:lnTo>
                    <a:lnTo>
                      <a:pt x="348" y="201"/>
                    </a:lnTo>
                    <a:lnTo>
                      <a:pt x="355" y="191"/>
                    </a:lnTo>
                    <a:lnTo>
                      <a:pt x="360" y="179"/>
                    </a:lnTo>
                    <a:lnTo>
                      <a:pt x="363" y="165"/>
                    </a:lnTo>
                    <a:lnTo>
                      <a:pt x="363" y="150"/>
                    </a:lnTo>
                    <a:lnTo>
                      <a:pt x="363" y="135"/>
                    </a:lnTo>
                    <a:lnTo>
                      <a:pt x="360" y="122"/>
                    </a:lnTo>
                    <a:lnTo>
                      <a:pt x="355" y="109"/>
                    </a:lnTo>
                    <a:lnTo>
                      <a:pt x="348" y="99"/>
                    </a:lnTo>
                    <a:lnTo>
                      <a:pt x="337" y="90"/>
                    </a:lnTo>
                    <a:lnTo>
                      <a:pt x="322" y="83"/>
                    </a:lnTo>
                    <a:lnTo>
                      <a:pt x="304" y="78"/>
                    </a:lnTo>
                    <a:lnTo>
                      <a:pt x="280" y="74"/>
                    </a:lnTo>
                    <a:lnTo>
                      <a:pt x="250" y="72"/>
                    </a:lnTo>
                    <a:lnTo>
                      <a:pt x="216" y="71"/>
                    </a:lnTo>
                    <a:close/>
                    <a:moveTo>
                      <a:pt x="216" y="0"/>
                    </a:moveTo>
                    <a:lnTo>
                      <a:pt x="234" y="0"/>
                    </a:lnTo>
                    <a:lnTo>
                      <a:pt x="254" y="1"/>
                    </a:lnTo>
                    <a:lnTo>
                      <a:pt x="276" y="2"/>
                    </a:lnTo>
                    <a:lnTo>
                      <a:pt x="298" y="5"/>
                    </a:lnTo>
                    <a:lnTo>
                      <a:pt x="321" y="9"/>
                    </a:lnTo>
                    <a:lnTo>
                      <a:pt x="343" y="17"/>
                    </a:lnTo>
                    <a:lnTo>
                      <a:pt x="364" y="26"/>
                    </a:lnTo>
                    <a:lnTo>
                      <a:pt x="383" y="37"/>
                    </a:lnTo>
                    <a:lnTo>
                      <a:pt x="400" y="53"/>
                    </a:lnTo>
                    <a:lnTo>
                      <a:pt x="516" y="53"/>
                    </a:lnTo>
                    <a:lnTo>
                      <a:pt x="533" y="37"/>
                    </a:lnTo>
                    <a:lnTo>
                      <a:pt x="553" y="26"/>
                    </a:lnTo>
                    <a:lnTo>
                      <a:pt x="574" y="17"/>
                    </a:lnTo>
                    <a:lnTo>
                      <a:pt x="596" y="9"/>
                    </a:lnTo>
                    <a:lnTo>
                      <a:pt x="618" y="5"/>
                    </a:lnTo>
                    <a:lnTo>
                      <a:pt x="640" y="2"/>
                    </a:lnTo>
                    <a:lnTo>
                      <a:pt x="662" y="1"/>
                    </a:lnTo>
                    <a:lnTo>
                      <a:pt x="682" y="0"/>
                    </a:lnTo>
                    <a:lnTo>
                      <a:pt x="699" y="0"/>
                    </a:lnTo>
                    <a:lnTo>
                      <a:pt x="715" y="0"/>
                    </a:lnTo>
                    <a:lnTo>
                      <a:pt x="732" y="0"/>
                    </a:lnTo>
                    <a:lnTo>
                      <a:pt x="749" y="1"/>
                    </a:lnTo>
                    <a:lnTo>
                      <a:pt x="768" y="3"/>
                    </a:lnTo>
                    <a:lnTo>
                      <a:pt x="787" y="6"/>
                    </a:lnTo>
                    <a:lnTo>
                      <a:pt x="806" y="10"/>
                    </a:lnTo>
                    <a:lnTo>
                      <a:pt x="825" y="16"/>
                    </a:lnTo>
                    <a:lnTo>
                      <a:pt x="843" y="24"/>
                    </a:lnTo>
                    <a:lnTo>
                      <a:pt x="860" y="33"/>
                    </a:lnTo>
                    <a:lnTo>
                      <a:pt x="875" y="45"/>
                    </a:lnTo>
                    <a:lnTo>
                      <a:pt x="889" y="59"/>
                    </a:lnTo>
                    <a:lnTo>
                      <a:pt x="900" y="77"/>
                    </a:lnTo>
                    <a:lnTo>
                      <a:pt x="908" y="98"/>
                    </a:lnTo>
                    <a:lnTo>
                      <a:pt x="914" y="123"/>
                    </a:lnTo>
                    <a:lnTo>
                      <a:pt x="916" y="150"/>
                    </a:lnTo>
                    <a:lnTo>
                      <a:pt x="914" y="178"/>
                    </a:lnTo>
                    <a:lnTo>
                      <a:pt x="908" y="202"/>
                    </a:lnTo>
                    <a:lnTo>
                      <a:pt x="900" y="223"/>
                    </a:lnTo>
                    <a:lnTo>
                      <a:pt x="889" y="241"/>
                    </a:lnTo>
                    <a:lnTo>
                      <a:pt x="875" y="255"/>
                    </a:lnTo>
                    <a:lnTo>
                      <a:pt x="860" y="267"/>
                    </a:lnTo>
                    <a:lnTo>
                      <a:pt x="843" y="277"/>
                    </a:lnTo>
                    <a:lnTo>
                      <a:pt x="825" y="285"/>
                    </a:lnTo>
                    <a:lnTo>
                      <a:pt x="806" y="290"/>
                    </a:lnTo>
                    <a:lnTo>
                      <a:pt x="787" y="294"/>
                    </a:lnTo>
                    <a:lnTo>
                      <a:pt x="768" y="297"/>
                    </a:lnTo>
                    <a:lnTo>
                      <a:pt x="749" y="298"/>
                    </a:lnTo>
                    <a:lnTo>
                      <a:pt x="732" y="299"/>
                    </a:lnTo>
                    <a:lnTo>
                      <a:pt x="715" y="299"/>
                    </a:lnTo>
                    <a:lnTo>
                      <a:pt x="699" y="300"/>
                    </a:lnTo>
                    <a:lnTo>
                      <a:pt x="685" y="299"/>
                    </a:lnTo>
                    <a:lnTo>
                      <a:pt x="668" y="299"/>
                    </a:lnTo>
                    <a:lnTo>
                      <a:pt x="650" y="298"/>
                    </a:lnTo>
                    <a:lnTo>
                      <a:pt x="632" y="297"/>
                    </a:lnTo>
                    <a:lnTo>
                      <a:pt x="613" y="294"/>
                    </a:lnTo>
                    <a:lnTo>
                      <a:pt x="593" y="290"/>
                    </a:lnTo>
                    <a:lnTo>
                      <a:pt x="575" y="285"/>
                    </a:lnTo>
                    <a:lnTo>
                      <a:pt x="557" y="277"/>
                    </a:lnTo>
                    <a:lnTo>
                      <a:pt x="540" y="267"/>
                    </a:lnTo>
                    <a:lnTo>
                      <a:pt x="524" y="255"/>
                    </a:lnTo>
                    <a:lnTo>
                      <a:pt x="511" y="241"/>
                    </a:lnTo>
                    <a:lnTo>
                      <a:pt x="500" y="224"/>
                    </a:lnTo>
                    <a:lnTo>
                      <a:pt x="491" y="202"/>
                    </a:lnTo>
                    <a:lnTo>
                      <a:pt x="486" y="179"/>
                    </a:lnTo>
                    <a:lnTo>
                      <a:pt x="484" y="150"/>
                    </a:lnTo>
                    <a:lnTo>
                      <a:pt x="485" y="137"/>
                    </a:lnTo>
                    <a:lnTo>
                      <a:pt x="486" y="125"/>
                    </a:lnTo>
                    <a:lnTo>
                      <a:pt x="430" y="125"/>
                    </a:lnTo>
                    <a:lnTo>
                      <a:pt x="432" y="137"/>
                    </a:lnTo>
                    <a:lnTo>
                      <a:pt x="432" y="150"/>
                    </a:lnTo>
                    <a:lnTo>
                      <a:pt x="430" y="179"/>
                    </a:lnTo>
                    <a:lnTo>
                      <a:pt x="425" y="202"/>
                    </a:lnTo>
                    <a:lnTo>
                      <a:pt x="416" y="224"/>
                    </a:lnTo>
                    <a:lnTo>
                      <a:pt x="405" y="241"/>
                    </a:lnTo>
                    <a:lnTo>
                      <a:pt x="392" y="255"/>
                    </a:lnTo>
                    <a:lnTo>
                      <a:pt x="377" y="267"/>
                    </a:lnTo>
                    <a:lnTo>
                      <a:pt x="360" y="277"/>
                    </a:lnTo>
                    <a:lnTo>
                      <a:pt x="342" y="284"/>
                    </a:lnTo>
                    <a:lnTo>
                      <a:pt x="323" y="290"/>
                    </a:lnTo>
                    <a:lnTo>
                      <a:pt x="304" y="294"/>
                    </a:lnTo>
                    <a:lnTo>
                      <a:pt x="285" y="296"/>
                    </a:lnTo>
                    <a:lnTo>
                      <a:pt x="266" y="298"/>
                    </a:lnTo>
                    <a:lnTo>
                      <a:pt x="248" y="299"/>
                    </a:lnTo>
                    <a:lnTo>
                      <a:pt x="231" y="299"/>
                    </a:lnTo>
                    <a:lnTo>
                      <a:pt x="216" y="299"/>
                    </a:lnTo>
                    <a:lnTo>
                      <a:pt x="201" y="299"/>
                    </a:lnTo>
                    <a:lnTo>
                      <a:pt x="185" y="299"/>
                    </a:lnTo>
                    <a:lnTo>
                      <a:pt x="167" y="298"/>
                    </a:lnTo>
                    <a:lnTo>
                      <a:pt x="148" y="296"/>
                    </a:lnTo>
                    <a:lnTo>
                      <a:pt x="129" y="294"/>
                    </a:lnTo>
                    <a:lnTo>
                      <a:pt x="110" y="290"/>
                    </a:lnTo>
                    <a:lnTo>
                      <a:pt x="91" y="284"/>
                    </a:lnTo>
                    <a:lnTo>
                      <a:pt x="73" y="277"/>
                    </a:lnTo>
                    <a:lnTo>
                      <a:pt x="57" y="267"/>
                    </a:lnTo>
                    <a:lnTo>
                      <a:pt x="41" y="255"/>
                    </a:lnTo>
                    <a:lnTo>
                      <a:pt x="27" y="240"/>
                    </a:lnTo>
                    <a:lnTo>
                      <a:pt x="16" y="223"/>
                    </a:lnTo>
                    <a:lnTo>
                      <a:pt x="7" y="202"/>
                    </a:lnTo>
                    <a:lnTo>
                      <a:pt x="2" y="178"/>
                    </a:lnTo>
                    <a:lnTo>
                      <a:pt x="0" y="150"/>
                    </a:lnTo>
                    <a:lnTo>
                      <a:pt x="2" y="122"/>
                    </a:lnTo>
                    <a:lnTo>
                      <a:pt x="7" y="98"/>
                    </a:lnTo>
                    <a:lnTo>
                      <a:pt x="16" y="77"/>
                    </a:lnTo>
                    <a:lnTo>
                      <a:pt x="27" y="59"/>
                    </a:lnTo>
                    <a:lnTo>
                      <a:pt x="41" y="45"/>
                    </a:lnTo>
                    <a:lnTo>
                      <a:pt x="57" y="33"/>
                    </a:lnTo>
                    <a:lnTo>
                      <a:pt x="73" y="23"/>
                    </a:lnTo>
                    <a:lnTo>
                      <a:pt x="91" y="16"/>
                    </a:lnTo>
                    <a:lnTo>
                      <a:pt x="110" y="10"/>
                    </a:lnTo>
                    <a:lnTo>
                      <a:pt x="129" y="6"/>
                    </a:lnTo>
                    <a:lnTo>
                      <a:pt x="148" y="3"/>
                    </a:lnTo>
                    <a:lnTo>
                      <a:pt x="167" y="1"/>
                    </a:lnTo>
                    <a:lnTo>
                      <a:pt x="185" y="0"/>
                    </a:lnTo>
                    <a:lnTo>
                      <a:pt x="201" y="0"/>
                    </a:lnTo>
                    <a:lnTo>
                      <a:pt x="2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81" name="Freeform 24"/>
              <p:cNvSpPr>
                <a:spLocks noEditPoints="1"/>
              </p:cNvSpPr>
              <p:nvPr/>
            </p:nvSpPr>
            <p:spPr bwMode="auto">
              <a:xfrm>
                <a:off x="2597" y="4335"/>
                <a:ext cx="217" cy="124"/>
              </a:xfrm>
              <a:custGeom>
                <a:avLst/>
                <a:gdLst>
                  <a:gd name="T0" fmla="*/ 1796 w 2393"/>
                  <a:gd name="T1" fmla="*/ 704 h 1360"/>
                  <a:gd name="T2" fmla="*/ 1761 w 2393"/>
                  <a:gd name="T3" fmla="*/ 720 h 1360"/>
                  <a:gd name="T4" fmla="*/ 1590 w 2393"/>
                  <a:gd name="T5" fmla="*/ 904 h 1360"/>
                  <a:gd name="T6" fmla="*/ 1882 w 2393"/>
                  <a:gd name="T7" fmla="*/ 733 h 1360"/>
                  <a:gd name="T8" fmla="*/ 1851 w 2393"/>
                  <a:gd name="T9" fmla="*/ 709 h 1360"/>
                  <a:gd name="T10" fmla="*/ 1814 w 2393"/>
                  <a:gd name="T11" fmla="*/ 702 h 1360"/>
                  <a:gd name="T12" fmla="*/ 1831 w 2393"/>
                  <a:gd name="T13" fmla="*/ 20 h 1360"/>
                  <a:gd name="T14" fmla="*/ 1950 w 2393"/>
                  <a:gd name="T15" fmla="*/ 61 h 1360"/>
                  <a:gd name="T16" fmla="*/ 2057 w 2393"/>
                  <a:gd name="T17" fmla="*/ 121 h 1360"/>
                  <a:gd name="T18" fmla="*/ 2154 w 2393"/>
                  <a:gd name="T19" fmla="*/ 196 h 1360"/>
                  <a:gd name="T20" fmla="*/ 2235 w 2393"/>
                  <a:gd name="T21" fmla="*/ 286 h 1360"/>
                  <a:gd name="T22" fmla="*/ 2301 w 2393"/>
                  <a:gd name="T23" fmla="*/ 388 h 1360"/>
                  <a:gd name="T24" fmla="*/ 2352 w 2393"/>
                  <a:gd name="T25" fmla="*/ 501 h 1360"/>
                  <a:gd name="T26" fmla="*/ 2382 w 2393"/>
                  <a:gd name="T27" fmla="*/ 622 h 1360"/>
                  <a:gd name="T28" fmla="*/ 2393 w 2393"/>
                  <a:gd name="T29" fmla="*/ 748 h 1360"/>
                  <a:gd name="T30" fmla="*/ 2390 w 2393"/>
                  <a:gd name="T31" fmla="*/ 1230 h 1360"/>
                  <a:gd name="T32" fmla="*/ 2370 w 2393"/>
                  <a:gd name="T33" fmla="*/ 1282 h 1360"/>
                  <a:gd name="T34" fmla="*/ 2335 w 2393"/>
                  <a:gd name="T35" fmla="*/ 1324 h 1360"/>
                  <a:gd name="T36" fmla="*/ 2286 w 2393"/>
                  <a:gd name="T37" fmla="*/ 1351 h 1360"/>
                  <a:gd name="T38" fmla="*/ 2230 w 2393"/>
                  <a:gd name="T39" fmla="*/ 1360 h 1360"/>
                  <a:gd name="T40" fmla="*/ 129 w 2393"/>
                  <a:gd name="T41" fmla="*/ 1358 h 1360"/>
                  <a:gd name="T42" fmla="*/ 77 w 2393"/>
                  <a:gd name="T43" fmla="*/ 1339 h 1360"/>
                  <a:gd name="T44" fmla="*/ 36 w 2393"/>
                  <a:gd name="T45" fmla="*/ 1304 h 1360"/>
                  <a:gd name="T46" fmla="*/ 10 w 2393"/>
                  <a:gd name="T47" fmla="*/ 1256 h 1360"/>
                  <a:gd name="T48" fmla="*/ 0 w 2393"/>
                  <a:gd name="T49" fmla="*/ 1200 h 1360"/>
                  <a:gd name="T50" fmla="*/ 3 w 2393"/>
                  <a:gd name="T51" fmla="*/ 684 h 1360"/>
                  <a:gd name="T52" fmla="*/ 23 w 2393"/>
                  <a:gd name="T53" fmla="*/ 561 h 1360"/>
                  <a:gd name="T54" fmla="*/ 63 w 2393"/>
                  <a:gd name="T55" fmla="*/ 443 h 1360"/>
                  <a:gd name="T56" fmla="*/ 122 w 2393"/>
                  <a:gd name="T57" fmla="*/ 336 h 1360"/>
                  <a:gd name="T58" fmla="*/ 195 w 2393"/>
                  <a:gd name="T59" fmla="*/ 240 h 1360"/>
                  <a:gd name="T60" fmla="*/ 283 w 2393"/>
                  <a:gd name="T61" fmla="*/ 157 h 1360"/>
                  <a:gd name="T62" fmla="*/ 385 w 2393"/>
                  <a:gd name="T63" fmla="*/ 89 h 1360"/>
                  <a:gd name="T64" fmla="*/ 498 w 2393"/>
                  <a:gd name="T65" fmla="*/ 38 h 1360"/>
                  <a:gd name="T66" fmla="*/ 640 w 2393"/>
                  <a:gd name="T67" fmla="*/ 0 h 1360"/>
                  <a:gd name="T68" fmla="*/ 1748 w 2393"/>
                  <a:gd name="T69" fmla="*/ 0 h 1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393" h="1360">
                    <a:moveTo>
                      <a:pt x="1814" y="702"/>
                    </a:moveTo>
                    <a:lnTo>
                      <a:pt x="1796" y="704"/>
                    </a:lnTo>
                    <a:lnTo>
                      <a:pt x="1778" y="709"/>
                    </a:lnTo>
                    <a:lnTo>
                      <a:pt x="1761" y="720"/>
                    </a:lnTo>
                    <a:lnTo>
                      <a:pt x="1746" y="733"/>
                    </a:lnTo>
                    <a:lnTo>
                      <a:pt x="1590" y="904"/>
                    </a:lnTo>
                    <a:lnTo>
                      <a:pt x="2038" y="904"/>
                    </a:lnTo>
                    <a:lnTo>
                      <a:pt x="1882" y="733"/>
                    </a:lnTo>
                    <a:lnTo>
                      <a:pt x="1867" y="719"/>
                    </a:lnTo>
                    <a:lnTo>
                      <a:pt x="1851" y="709"/>
                    </a:lnTo>
                    <a:lnTo>
                      <a:pt x="1833" y="703"/>
                    </a:lnTo>
                    <a:lnTo>
                      <a:pt x="1814" y="702"/>
                    </a:lnTo>
                    <a:close/>
                    <a:moveTo>
                      <a:pt x="1748" y="0"/>
                    </a:moveTo>
                    <a:lnTo>
                      <a:pt x="1831" y="20"/>
                    </a:lnTo>
                    <a:lnTo>
                      <a:pt x="1892" y="38"/>
                    </a:lnTo>
                    <a:lnTo>
                      <a:pt x="1950" y="61"/>
                    </a:lnTo>
                    <a:lnTo>
                      <a:pt x="2005" y="88"/>
                    </a:lnTo>
                    <a:lnTo>
                      <a:pt x="2057" y="121"/>
                    </a:lnTo>
                    <a:lnTo>
                      <a:pt x="2107" y="157"/>
                    </a:lnTo>
                    <a:lnTo>
                      <a:pt x="2154" y="196"/>
                    </a:lnTo>
                    <a:lnTo>
                      <a:pt x="2196" y="239"/>
                    </a:lnTo>
                    <a:lnTo>
                      <a:pt x="2235" y="286"/>
                    </a:lnTo>
                    <a:lnTo>
                      <a:pt x="2270" y="336"/>
                    </a:lnTo>
                    <a:lnTo>
                      <a:pt x="2301" y="388"/>
                    </a:lnTo>
                    <a:lnTo>
                      <a:pt x="2328" y="443"/>
                    </a:lnTo>
                    <a:lnTo>
                      <a:pt x="2352" y="501"/>
                    </a:lnTo>
                    <a:lnTo>
                      <a:pt x="2369" y="561"/>
                    </a:lnTo>
                    <a:lnTo>
                      <a:pt x="2382" y="622"/>
                    </a:lnTo>
                    <a:lnTo>
                      <a:pt x="2390" y="684"/>
                    </a:lnTo>
                    <a:lnTo>
                      <a:pt x="2393" y="748"/>
                    </a:lnTo>
                    <a:lnTo>
                      <a:pt x="2393" y="1200"/>
                    </a:lnTo>
                    <a:lnTo>
                      <a:pt x="2390" y="1230"/>
                    </a:lnTo>
                    <a:lnTo>
                      <a:pt x="2383" y="1256"/>
                    </a:lnTo>
                    <a:lnTo>
                      <a:pt x="2370" y="1282"/>
                    </a:lnTo>
                    <a:lnTo>
                      <a:pt x="2354" y="1304"/>
                    </a:lnTo>
                    <a:lnTo>
                      <a:pt x="2335" y="1324"/>
                    </a:lnTo>
                    <a:lnTo>
                      <a:pt x="2311" y="1339"/>
                    </a:lnTo>
                    <a:lnTo>
                      <a:pt x="2286" y="1351"/>
                    </a:lnTo>
                    <a:lnTo>
                      <a:pt x="2259" y="1358"/>
                    </a:lnTo>
                    <a:lnTo>
                      <a:pt x="2230" y="1360"/>
                    </a:lnTo>
                    <a:lnTo>
                      <a:pt x="157" y="1360"/>
                    </a:lnTo>
                    <a:lnTo>
                      <a:pt x="129" y="1358"/>
                    </a:lnTo>
                    <a:lnTo>
                      <a:pt x="101" y="1351"/>
                    </a:lnTo>
                    <a:lnTo>
                      <a:pt x="77" y="1339"/>
                    </a:lnTo>
                    <a:lnTo>
                      <a:pt x="55" y="1324"/>
                    </a:lnTo>
                    <a:lnTo>
                      <a:pt x="36" y="1304"/>
                    </a:lnTo>
                    <a:lnTo>
                      <a:pt x="21" y="1282"/>
                    </a:lnTo>
                    <a:lnTo>
                      <a:pt x="10" y="1256"/>
                    </a:lnTo>
                    <a:lnTo>
                      <a:pt x="3" y="1230"/>
                    </a:lnTo>
                    <a:lnTo>
                      <a:pt x="0" y="1200"/>
                    </a:lnTo>
                    <a:lnTo>
                      <a:pt x="0" y="748"/>
                    </a:lnTo>
                    <a:lnTo>
                      <a:pt x="3" y="684"/>
                    </a:lnTo>
                    <a:lnTo>
                      <a:pt x="11" y="622"/>
                    </a:lnTo>
                    <a:lnTo>
                      <a:pt x="23" y="561"/>
                    </a:lnTo>
                    <a:lnTo>
                      <a:pt x="41" y="501"/>
                    </a:lnTo>
                    <a:lnTo>
                      <a:pt x="63" y="443"/>
                    </a:lnTo>
                    <a:lnTo>
                      <a:pt x="90" y="389"/>
                    </a:lnTo>
                    <a:lnTo>
                      <a:pt x="122" y="336"/>
                    </a:lnTo>
                    <a:lnTo>
                      <a:pt x="156" y="286"/>
                    </a:lnTo>
                    <a:lnTo>
                      <a:pt x="195" y="240"/>
                    </a:lnTo>
                    <a:lnTo>
                      <a:pt x="237" y="196"/>
                    </a:lnTo>
                    <a:lnTo>
                      <a:pt x="283" y="157"/>
                    </a:lnTo>
                    <a:lnTo>
                      <a:pt x="332" y="121"/>
                    </a:lnTo>
                    <a:lnTo>
                      <a:pt x="385" y="89"/>
                    </a:lnTo>
                    <a:lnTo>
                      <a:pt x="440" y="62"/>
                    </a:lnTo>
                    <a:lnTo>
                      <a:pt x="498" y="38"/>
                    </a:lnTo>
                    <a:lnTo>
                      <a:pt x="559" y="20"/>
                    </a:lnTo>
                    <a:lnTo>
                      <a:pt x="640" y="0"/>
                    </a:lnTo>
                    <a:lnTo>
                      <a:pt x="1193" y="1280"/>
                    </a:lnTo>
                    <a:lnTo>
                      <a:pt x="174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82" name="Freeform 25"/>
              <p:cNvSpPr>
                <a:spLocks/>
              </p:cNvSpPr>
              <p:nvPr/>
            </p:nvSpPr>
            <p:spPr bwMode="auto">
              <a:xfrm>
                <a:off x="2689" y="4347"/>
                <a:ext cx="34" cy="83"/>
              </a:xfrm>
              <a:custGeom>
                <a:avLst/>
                <a:gdLst>
                  <a:gd name="T0" fmla="*/ 135 w 373"/>
                  <a:gd name="T1" fmla="*/ 0 h 915"/>
                  <a:gd name="T2" fmla="*/ 237 w 373"/>
                  <a:gd name="T3" fmla="*/ 0 h 915"/>
                  <a:gd name="T4" fmla="*/ 258 w 373"/>
                  <a:gd name="T5" fmla="*/ 2 h 915"/>
                  <a:gd name="T6" fmla="*/ 278 w 373"/>
                  <a:gd name="T7" fmla="*/ 9 h 915"/>
                  <a:gd name="T8" fmla="*/ 295 w 373"/>
                  <a:gd name="T9" fmla="*/ 21 h 915"/>
                  <a:gd name="T10" fmla="*/ 310 w 373"/>
                  <a:gd name="T11" fmla="*/ 36 h 915"/>
                  <a:gd name="T12" fmla="*/ 321 w 373"/>
                  <a:gd name="T13" fmla="*/ 53 h 915"/>
                  <a:gd name="T14" fmla="*/ 328 w 373"/>
                  <a:gd name="T15" fmla="*/ 74 h 915"/>
                  <a:gd name="T16" fmla="*/ 366 w 373"/>
                  <a:gd name="T17" fmla="*/ 234 h 915"/>
                  <a:gd name="T18" fmla="*/ 368 w 373"/>
                  <a:gd name="T19" fmla="*/ 257 h 915"/>
                  <a:gd name="T20" fmla="*/ 365 w 373"/>
                  <a:gd name="T21" fmla="*/ 281 h 915"/>
                  <a:gd name="T22" fmla="*/ 357 w 373"/>
                  <a:gd name="T23" fmla="*/ 301 h 915"/>
                  <a:gd name="T24" fmla="*/ 345 w 373"/>
                  <a:gd name="T25" fmla="*/ 319 h 915"/>
                  <a:gd name="T26" fmla="*/ 329 w 373"/>
                  <a:gd name="T27" fmla="*/ 334 h 915"/>
                  <a:gd name="T28" fmla="*/ 309 w 373"/>
                  <a:gd name="T29" fmla="*/ 345 h 915"/>
                  <a:gd name="T30" fmla="*/ 287 w 373"/>
                  <a:gd name="T31" fmla="*/ 351 h 915"/>
                  <a:gd name="T32" fmla="*/ 373 w 373"/>
                  <a:gd name="T33" fmla="*/ 438 h 915"/>
                  <a:gd name="T34" fmla="*/ 187 w 373"/>
                  <a:gd name="T35" fmla="*/ 915 h 915"/>
                  <a:gd name="T36" fmla="*/ 0 w 373"/>
                  <a:gd name="T37" fmla="*/ 438 h 915"/>
                  <a:gd name="T38" fmla="*/ 85 w 373"/>
                  <a:gd name="T39" fmla="*/ 351 h 915"/>
                  <a:gd name="T40" fmla="*/ 63 w 373"/>
                  <a:gd name="T41" fmla="*/ 345 h 915"/>
                  <a:gd name="T42" fmla="*/ 44 w 373"/>
                  <a:gd name="T43" fmla="*/ 334 h 915"/>
                  <a:gd name="T44" fmla="*/ 27 w 373"/>
                  <a:gd name="T45" fmla="*/ 319 h 915"/>
                  <a:gd name="T46" fmla="*/ 15 w 373"/>
                  <a:gd name="T47" fmla="*/ 301 h 915"/>
                  <a:gd name="T48" fmla="*/ 7 w 373"/>
                  <a:gd name="T49" fmla="*/ 281 h 915"/>
                  <a:gd name="T50" fmla="*/ 4 w 373"/>
                  <a:gd name="T51" fmla="*/ 257 h 915"/>
                  <a:gd name="T52" fmla="*/ 6 w 373"/>
                  <a:gd name="T53" fmla="*/ 234 h 915"/>
                  <a:gd name="T54" fmla="*/ 44 w 373"/>
                  <a:gd name="T55" fmla="*/ 74 h 915"/>
                  <a:gd name="T56" fmla="*/ 52 w 373"/>
                  <a:gd name="T57" fmla="*/ 53 h 915"/>
                  <a:gd name="T58" fmla="*/ 63 w 373"/>
                  <a:gd name="T59" fmla="*/ 36 h 915"/>
                  <a:gd name="T60" fmla="*/ 77 w 373"/>
                  <a:gd name="T61" fmla="*/ 21 h 915"/>
                  <a:gd name="T62" fmla="*/ 95 w 373"/>
                  <a:gd name="T63" fmla="*/ 9 h 915"/>
                  <a:gd name="T64" fmla="*/ 114 w 373"/>
                  <a:gd name="T65" fmla="*/ 2 h 915"/>
                  <a:gd name="T66" fmla="*/ 135 w 373"/>
                  <a:gd name="T67" fmla="*/ 0 h 9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73" h="915">
                    <a:moveTo>
                      <a:pt x="135" y="0"/>
                    </a:moveTo>
                    <a:lnTo>
                      <a:pt x="237" y="0"/>
                    </a:lnTo>
                    <a:lnTo>
                      <a:pt x="258" y="2"/>
                    </a:lnTo>
                    <a:lnTo>
                      <a:pt x="278" y="9"/>
                    </a:lnTo>
                    <a:lnTo>
                      <a:pt x="295" y="21"/>
                    </a:lnTo>
                    <a:lnTo>
                      <a:pt x="310" y="36"/>
                    </a:lnTo>
                    <a:lnTo>
                      <a:pt x="321" y="53"/>
                    </a:lnTo>
                    <a:lnTo>
                      <a:pt x="328" y="74"/>
                    </a:lnTo>
                    <a:lnTo>
                      <a:pt x="366" y="234"/>
                    </a:lnTo>
                    <a:lnTo>
                      <a:pt x="368" y="257"/>
                    </a:lnTo>
                    <a:lnTo>
                      <a:pt x="365" y="281"/>
                    </a:lnTo>
                    <a:lnTo>
                      <a:pt x="357" y="301"/>
                    </a:lnTo>
                    <a:lnTo>
                      <a:pt x="345" y="319"/>
                    </a:lnTo>
                    <a:lnTo>
                      <a:pt x="329" y="334"/>
                    </a:lnTo>
                    <a:lnTo>
                      <a:pt x="309" y="345"/>
                    </a:lnTo>
                    <a:lnTo>
                      <a:pt x="287" y="351"/>
                    </a:lnTo>
                    <a:lnTo>
                      <a:pt x="373" y="438"/>
                    </a:lnTo>
                    <a:lnTo>
                      <a:pt x="187" y="915"/>
                    </a:lnTo>
                    <a:lnTo>
                      <a:pt x="0" y="438"/>
                    </a:lnTo>
                    <a:lnTo>
                      <a:pt x="85" y="351"/>
                    </a:lnTo>
                    <a:lnTo>
                      <a:pt x="63" y="345"/>
                    </a:lnTo>
                    <a:lnTo>
                      <a:pt x="44" y="334"/>
                    </a:lnTo>
                    <a:lnTo>
                      <a:pt x="27" y="319"/>
                    </a:lnTo>
                    <a:lnTo>
                      <a:pt x="15" y="301"/>
                    </a:lnTo>
                    <a:lnTo>
                      <a:pt x="7" y="281"/>
                    </a:lnTo>
                    <a:lnTo>
                      <a:pt x="4" y="257"/>
                    </a:lnTo>
                    <a:lnTo>
                      <a:pt x="6" y="234"/>
                    </a:lnTo>
                    <a:lnTo>
                      <a:pt x="44" y="74"/>
                    </a:lnTo>
                    <a:lnTo>
                      <a:pt x="52" y="53"/>
                    </a:lnTo>
                    <a:lnTo>
                      <a:pt x="63" y="36"/>
                    </a:lnTo>
                    <a:lnTo>
                      <a:pt x="77" y="21"/>
                    </a:lnTo>
                    <a:lnTo>
                      <a:pt x="95" y="9"/>
                    </a:lnTo>
                    <a:lnTo>
                      <a:pt x="114" y="2"/>
                    </a:lnTo>
                    <a:lnTo>
                      <a:pt x="13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71" name="Group 16"/>
            <p:cNvGrpSpPr>
              <a:grpSpLocks noChangeAspect="1"/>
            </p:cNvGrpSpPr>
            <p:nvPr/>
          </p:nvGrpSpPr>
          <p:grpSpPr bwMode="auto">
            <a:xfrm>
              <a:off x="596845" y="5823027"/>
              <a:ext cx="162480" cy="186754"/>
              <a:chOff x="1039" y="1681"/>
              <a:chExt cx="1071" cy="1231"/>
            </a:xfrm>
            <a:solidFill>
              <a:schemeClr val="bg1">
                <a:lumMod val="85000"/>
              </a:schemeClr>
            </a:solidFill>
          </p:grpSpPr>
          <p:sp>
            <p:nvSpPr>
              <p:cNvPr id="75" name="Freeform 17"/>
              <p:cNvSpPr>
                <a:spLocks noEditPoints="1"/>
              </p:cNvSpPr>
              <p:nvPr/>
            </p:nvSpPr>
            <p:spPr bwMode="auto">
              <a:xfrm>
                <a:off x="1039" y="1681"/>
                <a:ext cx="1071" cy="1099"/>
              </a:xfrm>
              <a:custGeom>
                <a:avLst/>
                <a:gdLst>
                  <a:gd name="T0" fmla="*/ 3169 w 3212"/>
                  <a:gd name="T1" fmla="*/ 566 h 3298"/>
                  <a:gd name="T2" fmla="*/ 3035 w 3212"/>
                  <a:gd name="T3" fmla="*/ 475 h 3298"/>
                  <a:gd name="T4" fmla="*/ 2711 w 3212"/>
                  <a:gd name="T5" fmla="*/ 199 h 3298"/>
                  <a:gd name="T6" fmla="*/ 2384 w 3212"/>
                  <a:gd name="T7" fmla="*/ 19 h 3298"/>
                  <a:gd name="T8" fmla="*/ 2347 w 3212"/>
                  <a:gd name="T9" fmla="*/ 4 h 3298"/>
                  <a:gd name="T10" fmla="*/ 2278 w 3212"/>
                  <a:gd name="T11" fmla="*/ 47 h 3298"/>
                  <a:gd name="T12" fmla="*/ 2171 w 3212"/>
                  <a:gd name="T13" fmla="*/ 190 h 3298"/>
                  <a:gd name="T14" fmla="*/ 1698 w 3212"/>
                  <a:gd name="T15" fmla="*/ 610 h 3298"/>
                  <a:gd name="T16" fmla="*/ 716 w 3212"/>
                  <a:gd name="T17" fmla="*/ 1337 h 3298"/>
                  <a:gd name="T18" fmla="*/ 296 w 3212"/>
                  <a:gd name="T19" fmla="*/ 1713 h 3298"/>
                  <a:gd name="T20" fmla="*/ 59 w 3212"/>
                  <a:gd name="T21" fmla="*/ 2061 h 3298"/>
                  <a:gd name="T22" fmla="*/ 0 w 3212"/>
                  <a:gd name="T23" fmla="*/ 2479 h 3298"/>
                  <a:gd name="T24" fmla="*/ 29 w 3212"/>
                  <a:gd name="T25" fmla="*/ 2758 h 3298"/>
                  <a:gd name="T26" fmla="*/ 183 w 3212"/>
                  <a:gd name="T27" fmla="*/ 2915 h 3298"/>
                  <a:gd name="T28" fmla="*/ 615 w 3212"/>
                  <a:gd name="T29" fmla="*/ 3255 h 3298"/>
                  <a:gd name="T30" fmla="*/ 886 w 3212"/>
                  <a:gd name="T31" fmla="*/ 3291 h 3298"/>
                  <a:gd name="T32" fmla="*/ 1138 w 3212"/>
                  <a:gd name="T33" fmla="*/ 3171 h 3298"/>
                  <a:gd name="T34" fmla="*/ 1808 w 3212"/>
                  <a:gd name="T35" fmla="*/ 2600 h 3298"/>
                  <a:gd name="T36" fmla="*/ 2812 w 3212"/>
                  <a:gd name="T37" fmla="*/ 1724 h 3298"/>
                  <a:gd name="T38" fmla="*/ 3103 w 3212"/>
                  <a:gd name="T39" fmla="*/ 1438 h 3298"/>
                  <a:gd name="T40" fmla="*/ 3146 w 3212"/>
                  <a:gd name="T41" fmla="*/ 1401 h 3298"/>
                  <a:gd name="T42" fmla="*/ 3193 w 3212"/>
                  <a:gd name="T43" fmla="*/ 1183 h 3298"/>
                  <a:gd name="T44" fmla="*/ 3208 w 3212"/>
                  <a:gd name="T45" fmla="*/ 620 h 3298"/>
                  <a:gd name="T46" fmla="*/ 1001 w 3212"/>
                  <a:gd name="T47" fmla="*/ 3114 h 3298"/>
                  <a:gd name="T48" fmla="*/ 881 w 3212"/>
                  <a:gd name="T49" fmla="*/ 3066 h 3298"/>
                  <a:gd name="T50" fmla="*/ 844 w 3212"/>
                  <a:gd name="T51" fmla="*/ 2610 h 3298"/>
                  <a:gd name="T52" fmla="*/ 840 w 3212"/>
                  <a:gd name="T53" fmla="*/ 2398 h 3298"/>
                  <a:gd name="T54" fmla="*/ 401 w 3212"/>
                  <a:gd name="T55" fmla="*/ 2082 h 3298"/>
                  <a:gd name="T56" fmla="*/ 241 w 3212"/>
                  <a:gd name="T57" fmla="*/ 1969 h 3298"/>
                  <a:gd name="T58" fmla="*/ 752 w 3212"/>
                  <a:gd name="T59" fmla="*/ 2141 h 3298"/>
                  <a:gd name="T60" fmla="*/ 1034 w 3212"/>
                  <a:gd name="T61" fmla="*/ 2354 h 3298"/>
                  <a:gd name="T62" fmla="*/ 1418 w 3212"/>
                  <a:gd name="T63" fmla="*/ 2074 h 3298"/>
                  <a:gd name="T64" fmla="*/ 1624 w 3212"/>
                  <a:gd name="T65" fmla="*/ 1847 h 3298"/>
                  <a:gd name="T66" fmla="*/ 1420 w 3212"/>
                  <a:gd name="T67" fmla="*/ 1596 h 3298"/>
                  <a:gd name="T68" fmla="*/ 1082 w 3212"/>
                  <a:gd name="T69" fmla="*/ 1248 h 3298"/>
                  <a:gd name="T70" fmla="*/ 1614 w 3212"/>
                  <a:gd name="T71" fmla="*/ 825 h 3298"/>
                  <a:gd name="T72" fmla="*/ 2194 w 3212"/>
                  <a:gd name="T73" fmla="*/ 338 h 3298"/>
                  <a:gd name="T74" fmla="*/ 2374 w 3212"/>
                  <a:gd name="T75" fmla="*/ 118 h 3298"/>
                  <a:gd name="T76" fmla="*/ 2661 w 3212"/>
                  <a:gd name="T77" fmla="*/ 304 h 3298"/>
                  <a:gd name="T78" fmla="*/ 2993 w 3212"/>
                  <a:gd name="T79" fmla="*/ 603 h 3298"/>
                  <a:gd name="T80" fmla="*/ 2474 w 3212"/>
                  <a:gd name="T81" fmla="*/ 1257 h 3298"/>
                  <a:gd name="T82" fmla="*/ 1732 w 3212"/>
                  <a:gd name="T83" fmla="*/ 1951 h 3298"/>
                  <a:gd name="T84" fmla="*/ 1047 w 3212"/>
                  <a:gd name="T85" fmla="*/ 2462 h 3298"/>
                  <a:gd name="T86" fmla="*/ 1012 w 3212"/>
                  <a:gd name="T87" fmla="*/ 2472 h 3298"/>
                  <a:gd name="T88" fmla="*/ 3078 w 3212"/>
                  <a:gd name="T89" fmla="*/ 1147 h 3298"/>
                  <a:gd name="T90" fmla="*/ 3067 w 3212"/>
                  <a:gd name="T91" fmla="*/ 1301 h 3298"/>
                  <a:gd name="T92" fmla="*/ 3051 w 3212"/>
                  <a:gd name="T93" fmla="*/ 1343 h 3298"/>
                  <a:gd name="T94" fmla="*/ 3018 w 3212"/>
                  <a:gd name="T95" fmla="*/ 1366 h 3298"/>
                  <a:gd name="T96" fmla="*/ 2890 w 3212"/>
                  <a:gd name="T97" fmla="*/ 1493 h 3298"/>
                  <a:gd name="T98" fmla="*/ 1823 w 3212"/>
                  <a:gd name="T99" fmla="*/ 2434 h 3298"/>
                  <a:gd name="T100" fmla="*/ 1765 w 3212"/>
                  <a:gd name="T101" fmla="*/ 2231 h 3298"/>
                  <a:gd name="T102" fmla="*/ 1749 w 3212"/>
                  <a:gd name="T103" fmla="*/ 2105 h 3298"/>
                  <a:gd name="T104" fmla="*/ 2236 w 3212"/>
                  <a:gd name="T105" fmla="*/ 1651 h 3298"/>
                  <a:gd name="T106" fmla="*/ 3095 w 3212"/>
                  <a:gd name="T107" fmla="*/ 770 h 3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212" h="3298">
                    <a:moveTo>
                      <a:pt x="3208" y="620"/>
                    </a:moveTo>
                    <a:lnTo>
                      <a:pt x="3206" y="606"/>
                    </a:lnTo>
                    <a:lnTo>
                      <a:pt x="3192" y="581"/>
                    </a:lnTo>
                    <a:lnTo>
                      <a:pt x="3169" y="566"/>
                    </a:lnTo>
                    <a:lnTo>
                      <a:pt x="3143" y="561"/>
                    </a:lnTo>
                    <a:lnTo>
                      <a:pt x="3130" y="564"/>
                    </a:lnTo>
                    <a:lnTo>
                      <a:pt x="3101" y="533"/>
                    </a:lnTo>
                    <a:lnTo>
                      <a:pt x="3035" y="475"/>
                    </a:lnTo>
                    <a:lnTo>
                      <a:pt x="3003" y="448"/>
                    </a:lnTo>
                    <a:lnTo>
                      <a:pt x="2931" y="383"/>
                    </a:lnTo>
                    <a:lnTo>
                      <a:pt x="2786" y="258"/>
                    </a:lnTo>
                    <a:lnTo>
                      <a:pt x="2711" y="199"/>
                    </a:lnTo>
                    <a:lnTo>
                      <a:pt x="2651" y="148"/>
                    </a:lnTo>
                    <a:lnTo>
                      <a:pt x="2507" y="53"/>
                    </a:lnTo>
                    <a:lnTo>
                      <a:pt x="2432" y="24"/>
                    </a:lnTo>
                    <a:lnTo>
                      <a:pt x="2384" y="19"/>
                    </a:lnTo>
                    <a:lnTo>
                      <a:pt x="2363" y="20"/>
                    </a:lnTo>
                    <a:lnTo>
                      <a:pt x="2361" y="17"/>
                    </a:lnTo>
                    <a:lnTo>
                      <a:pt x="2358" y="14"/>
                    </a:lnTo>
                    <a:lnTo>
                      <a:pt x="2347" y="4"/>
                    </a:lnTo>
                    <a:lnTo>
                      <a:pt x="2320" y="0"/>
                    </a:lnTo>
                    <a:lnTo>
                      <a:pt x="2294" y="10"/>
                    </a:lnTo>
                    <a:lnTo>
                      <a:pt x="2278" y="32"/>
                    </a:lnTo>
                    <a:lnTo>
                      <a:pt x="2278" y="47"/>
                    </a:lnTo>
                    <a:lnTo>
                      <a:pt x="2276" y="62"/>
                    </a:lnTo>
                    <a:lnTo>
                      <a:pt x="2253" y="102"/>
                    </a:lnTo>
                    <a:lnTo>
                      <a:pt x="2199" y="163"/>
                    </a:lnTo>
                    <a:lnTo>
                      <a:pt x="2171" y="190"/>
                    </a:lnTo>
                    <a:lnTo>
                      <a:pt x="2102" y="260"/>
                    </a:lnTo>
                    <a:lnTo>
                      <a:pt x="1952" y="394"/>
                    </a:lnTo>
                    <a:lnTo>
                      <a:pt x="1878" y="459"/>
                    </a:lnTo>
                    <a:lnTo>
                      <a:pt x="1698" y="610"/>
                    </a:lnTo>
                    <a:lnTo>
                      <a:pt x="1326" y="897"/>
                    </a:lnTo>
                    <a:lnTo>
                      <a:pt x="1138" y="1036"/>
                    </a:lnTo>
                    <a:lnTo>
                      <a:pt x="969" y="1157"/>
                    </a:lnTo>
                    <a:lnTo>
                      <a:pt x="716" y="1337"/>
                    </a:lnTo>
                    <a:lnTo>
                      <a:pt x="553" y="1467"/>
                    </a:lnTo>
                    <a:lnTo>
                      <a:pt x="475" y="1536"/>
                    </a:lnTo>
                    <a:lnTo>
                      <a:pt x="415" y="1592"/>
                    </a:lnTo>
                    <a:lnTo>
                      <a:pt x="296" y="1713"/>
                    </a:lnTo>
                    <a:lnTo>
                      <a:pt x="186" y="1845"/>
                    </a:lnTo>
                    <a:lnTo>
                      <a:pt x="117" y="1951"/>
                    </a:lnTo>
                    <a:lnTo>
                      <a:pt x="77" y="2024"/>
                    </a:lnTo>
                    <a:lnTo>
                      <a:pt x="59" y="2061"/>
                    </a:lnTo>
                    <a:lnTo>
                      <a:pt x="44" y="2100"/>
                    </a:lnTo>
                    <a:lnTo>
                      <a:pt x="21" y="2181"/>
                    </a:lnTo>
                    <a:lnTo>
                      <a:pt x="2" y="2306"/>
                    </a:lnTo>
                    <a:lnTo>
                      <a:pt x="0" y="2479"/>
                    </a:lnTo>
                    <a:lnTo>
                      <a:pt x="12" y="2650"/>
                    </a:lnTo>
                    <a:lnTo>
                      <a:pt x="18" y="2732"/>
                    </a:lnTo>
                    <a:lnTo>
                      <a:pt x="19" y="2742"/>
                    </a:lnTo>
                    <a:lnTo>
                      <a:pt x="29" y="2758"/>
                    </a:lnTo>
                    <a:lnTo>
                      <a:pt x="49" y="2771"/>
                    </a:lnTo>
                    <a:lnTo>
                      <a:pt x="67" y="2770"/>
                    </a:lnTo>
                    <a:lnTo>
                      <a:pt x="101" y="2817"/>
                    </a:lnTo>
                    <a:lnTo>
                      <a:pt x="183" y="2915"/>
                    </a:lnTo>
                    <a:lnTo>
                      <a:pt x="278" y="3016"/>
                    </a:lnTo>
                    <a:lnTo>
                      <a:pt x="383" y="3109"/>
                    </a:lnTo>
                    <a:lnTo>
                      <a:pt x="497" y="3193"/>
                    </a:lnTo>
                    <a:lnTo>
                      <a:pt x="615" y="3255"/>
                    </a:lnTo>
                    <a:lnTo>
                      <a:pt x="704" y="3285"/>
                    </a:lnTo>
                    <a:lnTo>
                      <a:pt x="765" y="3297"/>
                    </a:lnTo>
                    <a:lnTo>
                      <a:pt x="825" y="3298"/>
                    </a:lnTo>
                    <a:lnTo>
                      <a:pt x="886" y="3291"/>
                    </a:lnTo>
                    <a:lnTo>
                      <a:pt x="916" y="3282"/>
                    </a:lnTo>
                    <a:lnTo>
                      <a:pt x="955" y="3271"/>
                    </a:lnTo>
                    <a:lnTo>
                      <a:pt x="1030" y="3236"/>
                    </a:lnTo>
                    <a:lnTo>
                      <a:pt x="1138" y="3171"/>
                    </a:lnTo>
                    <a:lnTo>
                      <a:pt x="1342" y="3009"/>
                    </a:lnTo>
                    <a:lnTo>
                      <a:pt x="1463" y="2899"/>
                    </a:lnTo>
                    <a:lnTo>
                      <a:pt x="1634" y="2748"/>
                    </a:lnTo>
                    <a:lnTo>
                      <a:pt x="1808" y="2600"/>
                    </a:lnTo>
                    <a:lnTo>
                      <a:pt x="2017" y="2424"/>
                    </a:lnTo>
                    <a:lnTo>
                      <a:pt x="2429" y="2066"/>
                    </a:lnTo>
                    <a:lnTo>
                      <a:pt x="2633" y="1884"/>
                    </a:lnTo>
                    <a:lnTo>
                      <a:pt x="2812" y="1724"/>
                    </a:lnTo>
                    <a:lnTo>
                      <a:pt x="2987" y="1560"/>
                    </a:lnTo>
                    <a:lnTo>
                      <a:pt x="3021" y="1530"/>
                    </a:lnTo>
                    <a:lnTo>
                      <a:pt x="3075" y="1478"/>
                    </a:lnTo>
                    <a:lnTo>
                      <a:pt x="3103" y="1438"/>
                    </a:lnTo>
                    <a:lnTo>
                      <a:pt x="3111" y="1416"/>
                    </a:lnTo>
                    <a:lnTo>
                      <a:pt x="3124" y="1415"/>
                    </a:lnTo>
                    <a:lnTo>
                      <a:pt x="3134" y="1409"/>
                    </a:lnTo>
                    <a:lnTo>
                      <a:pt x="3146" y="1401"/>
                    </a:lnTo>
                    <a:lnTo>
                      <a:pt x="3163" y="1378"/>
                    </a:lnTo>
                    <a:lnTo>
                      <a:pt x="3180" y="1337"/>
                    </a:lnTo>
                    <a:lnTo>
                      <a:pt x="3192" y="1241"/>
                    </a:lnTo>
                    <a:lnTo>
                      <a:pt x="3193" y="1183"/>
                    </a:lnTo>
                    <a:lnTo>
                      <a:pt x="3202" y="1042"/>
                    </a:lnTo>
                    <a:lnTo>
                      <a:pt x="3212" y="832"/>
                    </a:lnTo>
                    <a:lnTo>
                      <a:pt x="3212" y="691"/>
                    </a:lnTo>
                    <a:lnTo>
                      <a:pt x="3208" y="620"/>
                    </a:lnTo>
                    <a:close/>
                    <a:moveTo>
                      <a:pt x="1004" y="2495"/>
                    </a:moveTo>
                    <a:lnTo>
                      <a:pt x="998" y="2649"/>
                    </a:lnTo>
                    <a:lnTo>
                      <a:pt x="999" y="2958"/>
                    </a:lnTo>
                    <a:lnTo>
                      <a:pt x="1001" y="3114"/>
                    </a:lnTo>
                    <a:lnTo>
                      <a:pt x="942" y="3145"/>
                    </a:lnTo>
                    <a:lnTo>
                      <a:pt x="880" y="3170"/>
                    </a:lnTo>
                    <a:lnTo>
                      <a:pt x="884" y="3137"/>
                    </a:lnTo>
                    <a:lnTo>
                      <a:pt x="881" y="3066"/>
                    </a:lnTo>
                    <a:lnTo>
                      <a:pt x="868" y="2961"/>
                    </a:lnTo>
                    <a:lnTo>
                      <a:pt x="860" y="2895"/>
                    </a:lnTo>
                    <a:lnTo>
                      <a:pt x="850" y="2780"/>
                    </a:lnTo>
                    <a:lnTo>
                      <a:pt x="844" y="2610"/>
                    </a:lnTo>
                    <a:lnTo>
                      <a:pt x="850" y="2495"/>
                    </a:lnTo>
                    <a:lnTo>
                      <a:pt x="857" y="2439"/>
                    </a:lnTo>
                    <a:lnTo>
                      <a:pt x="856" y="2424"/>
                    </a:lnTo>
                    <a:lnTo>
                      <a:pt x="840" y="2398"/>
                    </a:lnTo>
                    <a:lnTo>
                      <a:pt x="828" y="2390"/>
                    </a:lnTo>
                    <a:lnTo>
                      <a:pt x="717" y="2318"/>
                    </a:lnTo>
                    <a:lnTo>
                      <a:pt x="506" y="2162"/>
                    </a:lnTo>
                    <a:lnTo>
                      <a:pt x="401" y="2082"/>
                    </a:lnTo>
                    <a:lnTo>
                      <a:pt x="382" y="2064"/>
                    </a:lnTo>
                    <a:lnTo>
                      <a:pt x="314" y="2010"/>
                    </a:lnTo>
                    <a:lnTo>
                      <a:pt x="264" y="1978"/>
                    </a:lnTo>
                    <a:lnTo>
                      <a:pt x="241" y="1969"/>
                    </a:lnTo>
                    <a:lnTo>
                      <a:pt x="294" y="1899"/>
                    </a:lnTo>
                    <a:lnTo>
                      <a:pt x="350" y="1830"/>
                    </a:lnTo>
                    <a:lnTo>
                      <a:pt x="510" y="1955"/>
                    </a:lnTo>
                    <a:lnTo>
                      <a:pt x="752" y="2141"/>
                    </a:lnTo>
                    <a:lnTo>
                      <a:pt x="909" y="2270"/>
                    </a:lnTo>
                    <a:lnTo>
                      <a:pt x="985" y="2338"/>
                    </a:lnTo>
                    <a:lnTo>
                      <a:pt x="999" y="2349"/>
                    </a:lnTo>
                    <a:lnTo>
                      <a:pt x="1034" y="2354"/>
                    </a:lnTo>
                    <a:lnTo>
                      <a:pt x="1053" y="2346"/>
                    </a:lnTo>
                    <a:lnTo>
                      <a:pt x="1132" y="2302"/>
                    </a:lnTo>
                    <a:lnTo>
                      <a:pt x="1280" y="2195"/>
                    </a:lnTo>
                    <a:lnTo>
                      <a:pt x="1418" y="2074"/>
                    </a:lnTo>
                    <a:lnTo>
                      <a:pt x="1548" y="1943"/>
                    </a:lnTo>
                    <a:lnTo>
                      <a:pt x="1610" y="1877"/>
                    </a:lnTo>
                    <a:lnTo>
                      <a:pt x="1617" y="1868"/>
                    </a:lnTo>
                    <a:lnTo>
                      <a:pt x="1624" y="1847"/>
                    </a:lnTo>
                    <a:lnTo>
                      <a:pt x="1626" y="1827"/>
                    </a:lnTo>
                    <a:lnTo>
                      <a:pt x="1617" y="1807"/>
                    </a:lnTo>
                    <a:lnTo>
                      <a:pt x="1610" y="1796"/>
                    </a:lnTo>
                    <a:lnTo>
                      <a:pt x="1420" y="1596"/>
                    </a:lnTo>
                    <a:lnTo>
                      <a:pt x="1231" y="1395"/>
                    </a:lnTo>
                    <a:lnTo>
                      <a:pt x="1201" y="1360"/>
                    </a:lnTo>
                    <a:lnTo>
                      <a:pt x="1132" y="1288"/>
                    </a:lnTo>
                    <a:lnTo>
                      <a:pt x="1082" y="1248"/>
                    </a:lnTo>
                    <a:lnTo>
                      <a:pt x="1056" y="1235"/>
                    </a:lnTo>
                    <a:lnTo>
                      <a:pt x="1244" y="1103"/>
                    </a:lnTo>
                    <a:lnTo>
                      <a:pt x="1430" y="964"/>
                    </a:lnTo>
                    <a:lnTo>
                      <a:pt x="1614" y="825"/>
                    </a:lnTo>
                    <a:lnTo>
                      <a:pt x="1885" y="607"/>
                    </a:lnTo>
                    <a:lnTo>
                      <a:pt x="2060" y="458"/>
                    </a:lnTo>
                    <a:lnTo>
                      <a:pt x="2145" y="380"/>
                    </a:lnTo>
                    <a:lnTo>
                      <a:pt x="2194" y="338"/>
                    </a:lnTo>
                    <a:lnTo>
                      <a:pt x="2299" y="235"/>
                    </a:lnTo>
                    <a:lnTo>
                      <a:pt x="2344" y="177"/>
                    </a:lnTo>
                    <a:lnTo>
                      <a:pt x="2367" y="138"/>
                    </a:lnTo>
                    <a:lnTo>
                      <a:pt x="2374" y="118"/>
                    </a:lnTo>
                    <a:lnTo>
                      <a:pt x="2422" y="140"/>
                    </a:lnTo>
                    <a:lnTo>
                      <a:pt x="2466" y="163"/>
                    </a:lnTo>
                    <a:lnTo>
                      <a:pt x="2534" y="206"/>
                    </a:lnTo>
                    <a:lnTo>
                      <a:pt x="2661" y="304"/>
                    </a:lnTo>
                    <a:lnTo>
                      <a:pt x="2721" y="354"/>
                    </a:lnTo>
                    <a:lnTo>
                      <a:pt x="2833" y="453"/>
                    </a:lnTo>
                    <a:lnTo>
                      <a:pt x="2944" y="554"/>
                    </a:lnTo>
                    <a:lnTo>
                      <a:pt x="2993" y="603"/>
                    </a:lnTo>
                    <a:lnTo>
                      <a:pt x="3048" y="646"/>
                    </a:lnTo>
                    <a:lnTo>
                      <a:pt x="2937" y="771"/>
                    </a:lnTo>
                    <a:lnTo>
                      <a:pt x="2708" y="1016"/>
                    </a:lnTo>
                    <a:lnTo>
                      <a:pt x="2474" y="1257"/>
                    </a:lnTo>
                    <a:lnTo>
                      <a:pt x="2233" y="1490"/>
                    </a:lnTo>
                    <a:lnTo>
                      <a:pt x="2112" y="1605"/>
                    </a:lnTo>
                    <a:lnTo>
                      <a:pt x="1987" y="1720"/>
                    </a:lnTo>
                    <a:lnTo>
                      <a:pt x="1732" y="1951"/>
                    </a:lnTo>
                    <a:lnTo>
                      <a:pt x="1467" y="2169"/>
                    </a:lnTo>
                    <a:lnTo>
                      <a:pt x="1261" y="2322"/>
                    </a:lnTo>
                    <a:lnTo>
                      <a:pt x="1120" y="2417"/>
                    </a:lnTo>
                    <a:lnTo>
                      <a:pt x="1047" y="2462"/>
                    </a:lnTo>
                    <a:lnTo>
                      <a:pt x="1047" y="2462"/>
                    </a:lnTo>
                    <a:lnTo>
                      <a:pt x="1047" y="2463"/>
                    </a:lnTo>
                    <a:lnTo>
                      <a:pt x="1033" y="2460"/>
                    </a:lnTo>
                    <a:lnTo>
                      <a:pt x="1012" y="2472"/>
                    </a:lnTo>
                    <a:lnTo>
                      <a:pt x="1005" y="2485"/>
                    </a:lnTo>
                    <a:lnTo>
                      <a:pt x="1004" y="2495"/>
                    </a:lnTo>
                    <a:close/>
                    <a:moveTo>
                      <a:pt x="3082" y="1081"/>
                    </a:moveTo>
                    <a:lnTo>
                      <a:pt x="3078" y="1147"/>
                    </a:lnTo>
                    <a:lnTo>
                      <a:pt x="3074" y="1213"/>
                    </a:lnTo>
                    <a:lnTo>
                      <a:pt x="3072" y="1247"/>
                    </a:lnTo>
                    <a:lnTo>
                      <a:pt x="3069" y="1280"/>
                    </a:lnTo>
                    <a:lnTo>
                      <a:pt x="3067" y="1301"/>
                    </a:lnTo>
                    <a:lnTo>
                      <a:pt x="3065" y="1316"/>
                    </a:lnTo>
                    <a:lnTo>
                      <a:pt x="3059" y="1320"/>
                    </a:lnTo>
                    <a:lnTo>
                      <a:pt x="3052" y="1334"/>
                    </a:lnTo>
                    <a:lnTo>
                      <a:pt x="3051" y="1343"/>
                    </a:lnTo>
                    <a:lnTo>
                      <a:pt x="3038" y="1349"/>
                    </a:lnTo>
                    <a:lnTo>
                      <a:pt x="3018" y="1372"/>
                    </a:lnTo>
                    <a:lnTo>
                      <a:pt x="3016" y="1389"/>
                    </a:lnTo>
                    <a:lnTo>
                      <a:pt x="3018" y="1366"/>
                    </a:lnTo>
                    <a:lnTo>
                      <a:pt x="3010" y="1369"/>
                    </a:lnTo>
                    <a:lnTo>
                      <a:pt x="2990" y="1393"/>
                    </a:lnTo>
                    <a:lnTo>
                      <a:pt x="2941" y="1444"/>
                    </a:lnTo>
                    <a:lnTo>
                      <a:pt x="2890" y="1493"/>
                    </a:lnTo>
                    <a:lnTo>
                      <a:pt x="2734" y="1637"/>
                    </a:lnTo>
                    <a:lnTo>
                      <a:pt x="2574" y="1779"/>
                    </a:lnTo>
                    <a:lnTo>
                      <a:pt x="2201" y="2110"/>
                    </a:lnTo>
                    <a:lnTo>
                      <a:pt x="1823" y="2434"/>
                    </a:lnTo>
                    <a:lnTo>
                      <a:pt x="1804" y="2451"/>
                    </a:lnTo>
                    <a:lnTo>
                      <a:pt x="1785" y="2467"/>
                    </a:lnTo>
                    <a:lnTo>
                      <a:pt x="1778" y="2349"/>
                    </a:lnTo>
                    <a:lnTo>
                      <a:pt x="1765" y="2231"/>
                    </a:lnTo>
                    <a:lnTo>
                      <a:pt x="1764" y="2181"/>
                    </a:lnTo>
                    <a:lnTo>
                      <a:pt x="1765" y="2130"/>
                    </a:lnTo>
                    <a:lnTo>
                      <a:pt x="1764" y="2118"/>
                    </a:lnTo>
                    <a:lnTo>
                      <a:pt x="1749" y="2105"/>
                    </a:lnTo>
                    <a:lnTo>
                      <a:pt x="1739" y="2103"/>
                    </a:lnTo>
                    <a:lnTo>
                      <a:pt x="1927" y="1936"/>
                    </a:lnTo>
                    <a:lnTo>
                      <a:pt x="2106" y="1769"/>
                    </a:lnTo>
                    <a:lnTo>
                      <a:pt x="2236" y="1651"/>
                    </a:lnTo>
                    <a:lnTo>
                      <a:pt x="2489" y="1406"/>
                    </a:lnTo>
                    <a:lnTo>
                      <a:pt x="2737" y="1157"/>
                    </a:lnTo>
                    <a:lnTo>
                      <a:pt x="2977" y="901"/>
                    </a:lnTo>
                    <a:lnTo>
                      <a:pt x="3095" y="770"/>
                    </a:lnTo>
                    <a:lnTo>
                      <a:pt x="3093" y="926"/>
                    </a:lnTo>
                    <a:lnTo>
                      <a:pt x="3082" y="10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6" name="Freeform 18"/>
              <p:cNvSpPr>
                <a:spLocks/>
              </p:cNvSpPr>
              <p:nvPr/>
            </p:nvSpPr>
            <p:spPr bwMode="auto">
              <a:xfrm>
                <a:off x="1398" y="2746"/>
                <a:ext cx="212" cy="132"/>
              </a:xfrm>
              <a:custGeom>
                <a:avLst/>
                <a:gdLst>
                  <a:gd name="T0" fmla="*/ 544 w 635"/>
                  <a:gd name="T1" fmla="*/ 0 h 398"/>
                  <a:gd name="T2" fmla="*/ 504 w 635"/>
                  <a:gd name="T3" fmla="*/ 18 h 398"/>
                  <a:gd name="T4" fmla="*/ 496 w 635"/>
                  <a:gd name="T5" fmla="*/ 52 h 398"/>
                  <a:gd name="T6" fmla="*/ 530 w 635"/>
                  <a:gd name="T7" fmla="*/ 177 h 398"/>
                  <a:gd name="T8" fmla="*/ 515 w 635"/>
                  <a:gd name="T9" fmla="*/ 226 h 398"/>
                  <a:gd name="T10" fmla="*/ 478 w 635"/>
                  <a:gd name="T11" fmla="*/ 262 h 398"/>
                  <a:gd name="T12" fmla="*/ 403 w 635"/>
                  <a:gd name="T13" fmla="*/ 291 h 398"/>
                  <a:gd name="T14" fmla="*/ 352 w 635"/>
                  <a:gd name="T15" fmla="*/ 272 h 398"/>
                  <a:gd name="T16" fmla="*/ 332 w 635"/>
                  <a:gd name="T17" fmla="*/ 226 h 398"/>
                  <a:gd name="T18" fmla="*/ 331 w 635"/>
                  <a:gd name="T19" fmla="*/ 198 h 398"/>
                  <a:gd name="T20" fmla="*/ 303 w 635"/>
                  <a:gd name="T21" fmla="*/ 164 h 398"/>
                  <a:gd name="T22" fmla="*/ 246 w 635"/>
                  <a:gd name="T23" fmla="*/ 180 h 398"/>
                  <a:gd name="T24" fmla="*/ 236 w 635"/>
                  <a:gd name="T25" fmla="*/ 209 h 398"/>
                  <a:gd name="T26" fmla="*/ 220 w 635"/>
                  <a:gd name="T27" fmla="*/ 268 h 398"/>
                  <a:gd name="T28" fmla="*/ 160 w 635"/>
                  <a:gd name="T29" fmla="*/ 310 h 398"/>
                  <a:gd name="T30" fmla="*/ 122 w 635"/>
                  <a:gd name="T31" fmla="*/ 304 h 398"/>
                  <a:gd name="T32" fmla="*/ 83 w 635"/>
                  <a:gd name="T33" fmla="*/ 270 h 398"/>
                  <a:gd name="T34" fmla="*/ 83 w 635"/>
                  <a:gd name="T35" fmla="*/ 182 h 398"/>
                  <a:gd name="T36" fmla="*/ 90 w 635"/>
                  <a:gd name="T37" fmla="*/ 149 h 398"/>
                  <a:gd name="T38" fmla="*/ 62 w 635"/>
                  <a:gd name="T39" fmla="*/ 126 h 398"/>
                  <a:gd name="T40" fmla="*/ 34 w 635"/>
                  <a:gd name="T41" fmla="*/ 139 h 398"/>
                  <a:gd name="T42" fmla="*/ 7 w 635"/>
                  <a:gd name="T43" fmla="*/ 193 h 398"/>
                  <a:gd name="T44" fmla="*/ 3 w 635"/>
                  <a:gd name="T45" fmla="*/ 268 h 398"/>
                  <a:gd name="T46" fmla="*/ 31 w 635"/>
                  <a:gd name="T47" fmla="*/ 336 h 398"/>
                  <a:gd name="T48" fmla="*/ 93 w 635"/>
                  <a:gd name="T49" fmla="*/ 383 h 398"/>
                  <a:gd name="T50" fmla="*/ 139 w 635"/>
                  <a:gd name="T51" fmla="*/ 398 h 398"/>
                  <a:gd name="T52" fmla="*/ 229 w 635"/>
                  <a:gd name="T53" fmla="*/ 383 h 398"/>
                  <a:gd name="T54" fmla="*/ 279 w 635"/>
                  <a:gd name="T55" fmla="*/ 339 h 398"/>
                  <a:gd name="T56" fmla="*/ 350 w 635"/>
                  <a:gd name="T57" fmla="*/ 379 h 398"/>
                  <a:gd name="T58" fmla="*/ 470 w 635"/>
                  <a:gd name="T59" fmla="*/ 375 h 398"/>
                  <a:gd name="T60" fmla="*/ 527 w 635"/>
                  <a:gd name="T61" fmla="*/ 350 h 398"/>
                  <a:gd name="T62" fmla="*/ 600 w 635"/>
                  <a:gd name="T63" fmla="*/ 271 h 398"/>
                  <a:gd name="T64" fmla="*/ 635 w 635"/>
                  <a:gd name="T65" fmla="*/ 166 h 398"/>
                  <a:gd name="T66" fmla="*/ 614 w 635"/>
                  <a:gd name="T67" fmla="*/ 64 h 398"/>
                  <a:gd name="T68" fmla="*/ 555 w 635"/>
                  <a:gd name="T69" fmla="*/ 6 h 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635" h="398">
                    <a:moveTo>
                      <a:pt x="555" y="6"/>
                    </a:moveTo>
                    <a:lnTo>
                      <a:pt x="544" y="0"/>
                    </a:lnTo>
                    <a:lnTo>
                      <a:pt x="521" y="3"/>
                    </a:lnTo>
                    <a:lnTo>
                      <a:pt x="504" y="18"/>
                    </a:lnTo>
                    <a:lnTo>
                      <a:pt x="495" y="39"/>
                    </a:lnTo>
                    <a:lnTo>
                      <a:pt x="496" y="52"/>
                    </a:lnTo>
                    <a:lnTo>
                      <a:pt x="514" y="113"/>
                    </a:lnTo>
                    <a:lnTo>
                      <a:pt x="530" y="177"/>
                    </a:lnTo>
                    <a:lnTo>
                      <a:pt x="527" y="202"/>
                    </a:lnTo>
                    <a:lnTo>
                      <a:pt x="515" y="226"/>
                    </a:lnTo>
                    <a:lnTo>
                      <a:pt x="494" y="251"/>
                    </a:lnTo>
                    <a:lnTo>
                      <a:pt x="478" y="262"/>
                    </a:lnTo>
                    <a:lnTo>
                      <a:pt x="453" y="278"/>
                    </a:lnTo>
                    <a:lnTo>
                      <a:pt x="403" y="291"/>
                    </a:lnTo>
                    <a:lnTo>
                      <a:pt x="370" y="284"/>
                    </a:lnTo>
                    <a:lnTo>
                      <a:pt x="352" y="272"/>
                    </a:lnTo>
                    <a:lnTo>
                      <a:pt x="339" y="252"/>
                    </a:lnTo>
                    <a:lnTo>
                      <a:pt x="332" y="226"/>
                    </a:lnTo>
                    <a:lnTo>
                      <a:pt x="332" y="209"/>
                    </a:lnTo>
                    <a:lnTo>
                      <a:pt x="331" y="198"/>
                    </a:lnTo>
                    <a:lnTo>
                      <a:pt x="324" y="180"/>
                    </a:lnTo>
                    <a:lnTo>
                      <a:pt x="303" y="164"/>
                    </a:lnTo>
                    <a:lnTo>
                      <a:pt x="268" y="164"/>
                    </a:lnTo>
                    <a:lnTo>
                      <a:pt x="246" y="180"/>
                    </a:lnTo>
                    <a:lnTo>
                      <a:pt x="237" y="198"/>
                    </a:lnTo>
                    <a:lnTo>
                      <a:pt x="236" y="209"/>
                    </a:lnTo>
                    <a:lnTo>
                      <a:pt x="233" y="231"/>
                    </a:lnTo>
                    <a:lnTo>
                      <a:pt x="220" y="268"/>
                    </a:lnTo>
                    <a:lnTo>
                      <a:pt x="196" y="297"/>
                    </a:lnTo>
                    <a:lnTo>
                      <a:pt x="160" y="310"/>
                    </a:lnTo>
                    <a:lnTo>
                      <a:pt x="137" y="307"/>
                    </a:lnTo>
                    <a:lnTo>
                      <a:pt x="122" y="304"/>
                    </a:lnTo>
                    <a:lnTo>
                      <a:pt x="102" y="294"/>
                    </a:lnTo>
                    <a:lnTo>
                      <a:pt x="83" y="270"/>
                    </a:lnTo>
                    <a:lnTo>
                      <a:pt x="76" y="228"/>
                    </a:lnTo>
                    <a:lnTo>
                      <a:pt x="83" y="182"/>
                    </a:lnTo>
                    <a:lnTo>
                      <a:pt x="88" y="162"/>
                    </a:lnTo>
                    <a:lnTo>
                      <a:pt x="90" y="149"/>
                    </a:lnTo>
                    <a:lnTo>
                      <a:pt x="80" y="131"/>
                    </a:lnTo>
                    <a:lnTo>
                      <a:pt x="62" y="126"/>
                    </a:lnTo>
                    <a:lnTo>
                      <a:pt x="43" y="130"/>
                    </a:lnTo>
                    <a:lnTo>
                      <a:pt x="34" y="139"/>
                    </a:lnTo>
                    <a:lnTo>
                      <a:pt x="23" y="157"/>
                    </a:lnTo>
                    <a:lnTo>
                      <a:pt x="7" y="193"/>
                    </a:lnTo>
                    <a:lnTo>
                      <a:pt x="0" y="232"/>
                    </a:lnTo>
                    <a:lnTo>
                      <a:pt x="3" y="268"/>
                    </a:lnTo>
                    <a:lnTo>
                      <a:pt x="13" y="304"/>
                    </a:lnTo>
                    <a:lnTo>
                      <a:pt x="31" y="336"/>
                    </a:lnTo>
                    <a:lnTo>
                      <a:pt x="59" y="362"/>
                    </a:lnTo>
                    <a:lnTo>
                      <a:pt x="93" y="383"/>
                    </a:lnTo>
                    <a:lnTo>
                      <a:pt x="113" y="390"/>
                    </a:lnTo>
                    <a:lnTo>
                      <a:pt x="139" y="398"/>
                    </a:lnTo>
                    <a:lnTo>
                      <a:pt x="187" y="398"/>
                    </a:lnTo>
                    <a:lnTo>
                      <a:pt x="229" y="383"/>
                    </a:lnTo>
                    <a:lnTo>
                      <a:pt x="265" y="356"/>
                    </a:lnTo>
                    <a:lnTo>
                      <a:pt x="279" y="339"/>
                    </a:lnTo>
                    <a:lnTo>
                      <a:pt x="299" y="356"/>
                    </a:lnTo>
                    <a:lnTo>
                      <a:pt x="350" y="379"/>
                    </a:lnTo>
                    <a:lnTo>
                      <a:pt x="409" y="386"/>
                    </a:lnTo>
                    <a:lnTo>
                      <a:pt x="470" y="375"/>
                    </a:lnTo>
                    <a:lnTo>
                      <a:pt x="502" y="362"/>
                    </a:lnTo>
                    <a:lnTo>
                      <a:pt x="527" y="350"/>
                    </a:lnTo>
                    <a:lnTo>
                      <a:pt x="567" y="316"/>
                    </a:lnTo>
                    <a:lnTo>
                      <a:pt x="600" y="271"/>
                    </a:lnTo>
                    <a:lnTo>
                      <a:pt x="623" y="221"/>
                    </a:lnTo>
                    <a:lnTo>
                      <a:pt x="635" y="166"/>
                    </a:lnTo>
                    <a:lnTo>
                      <a:pt x="632" y="113"/>
                    </a:lnTo>
                    <a:lnTo>
                      <a:pt x="614" y="64"/>
                    </a:lnTo>
                    <a:lnTo>
                      <a:pt x="581" y="23"/>
                    </a:lnTo>
                    <a:lnTo>
                      <a:pt x="555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7" name="Freeform 19"/>
              <p:cNvSpPr>
                <a:spLocks/>
              </p:cNvSpPr>
              <p:nvPr/>
            </p:nvSpPr>
            <p:spPr bwMode="auto">
              <a:xfrm>
                <a:off x="1655" y="2515"/>
                <a:ext cx="176" cy="179"/>
              </a:xfrm>
              <a:custGeom>
                <a:avLst/>
                <a:gdLst>
                  <a:gd name="T0" fmla="*/ 301 w 528"/>
                  <a:gd name="T1" fmla="*/ 1 h 538"/>
                  <a:gd name="T2" fmla="*/ 268 w 528"/>
                  <a:gd name="T3" fmla="*/ 27 h 538"/>
                  <a:gd name="T4" fmla="*/ 273 w 528"/>
                  <a:gd name="T5" fmla="*/ 82 h 538"/>
                  <a:gd name="T6" fmla="*/ 298 w 528"/>
                  <a:gd name="T7" fmla="*/ 95 h 538"/>
                  <a:gd name="T8" fmla="*/ 373 w 528"/>
                  <a:gd name="T9" fmla="*/ 112 h 538"/>
                  <a:gd name="T10" fmla="*/ 419 w 528"/>
                  <a:gd name="T11" fmla="*/ 145 h 538"/>
                  <a:gd name="T12" fmla="*/ 423 w 528"/>
                  <a:gd name="T13" fmla="*/ 191 h 538"/>
                  <a:gd name="T14" fmla="*/ 409 w 528"/>
                  <a:gd name="T15" fmla="*/ 220 h 538"/>
                  <a:gd name="T16" fmla="*/ 357 w 528"/>
                  <a:gd name="T17" fmla="*/ 265 h 538"/>
                  <a:gd name="T18" fmla="*/ 245 w 528"/>
                  <a:gd name="T19" fmla="*/ 269 h 538"/>
                  <a:gd name="T20" fmla="*/ 207 w 528"/>
                  <a:gd name="T21" fmla="*/ 256 h 538"/>
                  <a:gd name="T22" fmla="*/ 188 w 528"/>
                  <a:gd name="T23" fmla="*/ 250 h 538"/>
                  <a:gd name="T24" fmla="*/ 150 w 528"/>
                  <a:gd name="T25" fmla="*/ 268 h 538"/>
                  <a:gd name="T26" fmla="*/ 141 w 528"/>
                  <a:gd name="T27" fmla="*/ 324 h 538"/>
                  <a:gd name="T28" fmla="*/ 161 w 528"/>
                  <a:gd name="T29" fmla="*/ 341 h 538"/>
                  <a:gd name="T30" fmla="*/ 173 w 528"/>
                  <a:gd name="T31" fmla="*/ 347 h 538"/>
                  <a:gd name="T32" fmla="*/ 178 w 528"/>
                  <a:gd name="T33" fmla="*/ 348 h 538"/>
                  <a:gd name="T34" fmla="*/ 184 w 528"/>
                  <a:gd name="T35" fmla="*/ 351 h 538"/>
                  <a:gd name="T36" fmla="*/ 220 w 528"/>
                  <a:gd name="T37" fmla="*/ 367 h 538"/>
                  <a:gd name="T38" fmla="*/ 243 w 528"/>
                  <a:gd name="T39" fmla="*/ 399 h 538"/>
                  <a:gd name="T40" fmla="*/ 180 w 528"/>
                  <a:gd name="T41" fmla="*/ 443 h 538"/>
                  <a:gd name="T42" fmla="*/ 131 w 528"/>
                  <a:gd name="T43" fmla="*/ 456 h 538"/>
                  <a:gd name="T44" fmla="*/ 62 w 528"/>
                  <a:gd name="T45" fmla="*/ 456 h 538"/>
                  <a:gd name="T46" fmla="*/ 50 w 528"/>
                  <a:gd name="T47" fmla="*/ 443 h 538"/>
                  <a:gd name="T48" fmla="*/ 10 w 528"/>
                  <a:gd name="T49" fmla="*/ 446 h 538"/>
                  <a:gd name="T50" fmla="*/ 3 w 528"/>
                  <a:gd name="T51" fmla="*/ 475 h 538"/>
                  <a:gd name="T52" fmla="*/ 45 w 528"/>
                  <a:gd name="T53" fmla="*/ 525 h 538"/>
                  <a:gd name="T54" fmla="*/ 134 w 528"/>
                  <a:gd name="T55" fmla="*/ 538 h 538"/>
                  <a:gd name="T56" fmla="*/ 190 w 528"/>
                  <a:gd name="T57" fmla="*/ 528 h 538"/>
                  <a:gd name="T58" fmla="*/ 302 w 528"/>
                  <a:gd name="T59" fmla="*/ 465 h 538"/>
                  <a:gd name="T60" fmla="*/ 355 w 528"/>
                  <a:gd name="T61" fmla="*/ 383 h 538"/>
                  <a:gd name="T62" fmla="*/ 357 w 528"/>
                  <a:gd name="T63" fmla="*/ 366 h 538"/>
                  <a:gd name="T64" fmla="*/ 425 w 528"/>
                  <a:gd name="T65" fmla="*/ 341 h 538"/>
                  <a:gd name="T66" fmla="*/ 497 w 528"/>
                  <a:gd name="T67" fmla="*/ 271 h 538"/>
                  <a:gd name="T68" fmla="*/ 520 w 528"/>
                  <a:gd name="T69" fmla="*/ 220 h 538"/>
                  <a:gd name="T70" fmla="*/ 520 w 528"/>
                  <a:gd name="T71" fmla="*/ 127 h 538"/>
                  <a:gd name="T72" fmla="*/ 469 w 528"/>
                  <a:gd name="T73" fmla="*/ 53 h 538"/>
                  <a:gd name="T74" fmla="*/ 384 w 528"/>
                  <a:gd name="T75" fmla="*/ 9 h 538"/>
                  <a:gd name="T76" fmla="*/ 311 w 528"/>
                  <a:gd name="T77" fmla="*/ 0 h 5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28" h="538">
                    <a:moveTo>
                      <a:pt x="311" y="0"/>
                    </a:moveTo>
                    <a:lnTo>
                      <a:pt x="301" y="1"/>
                    </a:lnTo>
                    <a:lnTo>
                      <a:pt x="285" y="9"/>
                    </a:lnTo>
                    <a:lnTo>
                      <a:pt x="268" y="27"/>
                    </a:lnTo>
                    <a:lnTo>
                      <a:pt x="263" y="60"/>
                    </a:lnTo>
                    <a:lnTo>
                      <a:pt x="273" y="82"/>
                    </a:lnTo>
                    <a:lnTo>
                      <a:pt x="288" y="92"/>
                    </a:lnTo>
                    <a:lnTo>
                      <a:pt x="298" y="95"/>
                    </a:lnTo>
                    <a:lnTo>
                      <a:pt x="321" y="99"/>
                    </a:lnTo>
                    <a:lnTo>
                      <a:pt x="373" y="112"/>
                    </a:lnTo>
                    <a:lnTo>
                      <a:pt x="404" y="129"/>
                    </a:lnTo>
                    <a:lnTo>
                      <a:pt x="419" y="145"/>
                    </a:lnTo>
                    <a:lnTo>
                      <a:pt x="426" y="165"/>
                    </a:lnTo>
                    <a:lnTo>
                      <a:pt x="423" y="191"/>
                    </a:lnTo>
                    <a:lnTo>
                      <a:pt x="416" y="206"/>
                    </a:lnTo>
                    <a:lnTo>
                      <a:pt x="409" y="220"/>
                    </a:lnTo>
                    <a:lnTo>
                      <a:pt x="391" y="242"/>
                    </a:lnTo>
                    <a:lnTo>
                      <a:pt x="357" y="265"/>
                    </a:lnTo>
                    <a:lnTo>
                      <a:pt x="302" y="276"/>
                    </a:lnTo>
                    <a:lnTo>
                      <a:pt x="245" y="269"/>
                    </a:lnTo>
                    <a:lnTo>
                      <a:pt x="217" y="260"/>
                    </a:lnTo>
                    <a:lnTo>
                      <a:pt x="207" y="256"/>
                    </a:lnTo>
                    <a:lnTo>
                      <a:pt x="199" y="253"/>
                    </a:lnTo>
                    <a:lnTo>
                      <a:pt x="188" y="250"/>
                    </a:lnTo>
                    <a:lnTo>
                      <a:pt x="171" y="253"/>
                    </a:lnTo>
                    <a:lnTo>
                      <a:pt x="150" y="268"/>
                    </a:lnTo>
                    <a:lnTo>
                      <a:pt x="135" y="299"/>
                    </a:lnTo>
                    <a:lnTo>
                      <a:pt x="141" y="324"/>
                    </a:lnTo>
                    <a:lnTo>
                      <a:pt x="151" y="337"/>
                    </a:lnTo>
                    <a:lnTo>
                      <a:pt x="161" y="341"/>
                    </a:lnTo>
                    <a:lnTo>
                      <a:pt x="167" y="344"/>
                    </a:lnTo>
                    <a:lnTo>
                      <a:pt x="173" y="347"/>
                    </a:lnTo>
                    <a:lnTo>
                      <a:pt x="173" y="347"/>
                    </a:lnTo>
                    <a:lnTo>
                      <a:pt x="178" y="348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220" y="367"/>
                    </a:lnTo>
                    <a:lnTo>
                      <a:pt x="252" y="386"/>
                    </a:lnTo>
                    <a:lnTo>
                      <a:pt x="243" y="399"/>
                    </a:lnTo>
                    <a:lnTo>
                      <a:pt x="220" y="420"/>
                    </a:lnTo>
                    <a:lnTo>
                      <a:pt x="180" y="443"/>
                    </a:lnTo>
                    <a:lnTo>
                      <a:pt x="150" y="452"/>
                    </a:lnTo>
                    <a:lnTo>
                      <a:pt x="131" y="456"/>
                    </a:lnTo>
                    <a:lnTo>
                      <a:pt x="85" y="459"/>
                    </a:lnTo>
                    <a:lnTo>
                      <a:pt x="62" y="456"/>
                    </a:lnTo>
                    <a:lnTo>
                      <a:pt x="57" y="453"/>
                    </a:lnTo>
                    <a:lnTo>
                      <a:pt x="50" y="443"/>
                    </a:lnTo>
                    <a:lnTo>
                      <a:pt x="30" y="438"/>
                    </a:lnTo>
                    <a:lnTo>
                      <a:pt x="10" y="446"/>
                    </a:lnTo>
                    <a:lnTo>
                      <a:pt x="0" y="463"/>
                    </a:lnTo>
                    <a:lnTo>
                      <a:pt x="3" y="475"/>
                    </a:lnTo>
                    <a:lnTo>
                      <a:pt x="13" y="498"/>
                    </a:lnTo>
                    <a:lnTo>
                      <a:pt x="45" y="525"/>
                    </a:lnTo>
                    <a:lnTo>
                      <a:pt x="88" y="537"/>
                    </a:lnTo>
                    <a:lnTo>
                      <a:pt x="134" y="538"/>
                    </a:lnTo>
                    <a:lnTo>
                      <a:pt x="155" y="534"/>
                    </a:lnTo>
                    <a:lnTo>
                      <a:pt x="190" y="528"/>
                    </a:lnTo>
                    <a:lnTo>
                      <a:pt x="250" y="504"/>
                    </a:lnTo>
                    <a:lnTo>
                      <a:pt x="302" y="465"/>
                    </a:lnTo>
                    <a:lnTo>
                      <a:pt x="341" y="414"/>
                    </a:lnTo>
                    <a:lnTo>
                      <a:pt x="355" y="383"/>
                    </a:lnTo>
                    <a:lnTo>
                      <a:pt x="358" y="374"/>
                    </a:lnTo>
                    <a:lnTo>
                      <a:pt x="357" y="366"/>
                    </a:lnTo>
                    <a:lnTo>
                      <a:pt x="381" y="360"/>
                    </a:lnTo>
                    <a:lnTo>
                      <a:pt x="425" y="341"/>
                    </a:lnTo>
                    <a:lnTo>
                      <a:pt x="463" y="311"/>
                    </a:lnTo>
                    <a:lnTo>
                      <a:pt x="497" y="271"/>
                    </a:lnTo>
                    <a:lnTo>
                      <a:pt x="509" y="246"/>
                    </a:lnTo>
                    <a:lnTo>
                      <a:pt x="520" y="220"/>
                    </a:lnTo>
                    <a:lnTo>
                      <a:pt x="528" y="171"/>
                    </a:lnTo>
                    <a:lnTo>
                      <a:pt x="520" y="127"/>
                    </a:lnTo>
                    <a:lnTo>
                      <a:pt x="499" y="86"/>
                    </a:lnTo>
                    <a:lnTo>
                      <a:pt x="469" y="53"/>
                    </a:lnTo>
                    <a:lnTo>
                      <a:pt x="430" y="26"/>
                    </a:lnTo>
                    <a:lnTo>
                      <a:pt x="384" y="9"/>
                    </a:lnTo>
                    <a:lnTo>
                      <a:pt x="337" y="0"/>
                    </a:lnTo>
                    <a:lnTo>
                      <a:pt x="31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8" name="Freeform 20"/>
              <p:cNvSpPr>
                <a:spLocks/>
              </p:cNvSpPr>
              <p:nvPr/>
            </p:nvSpPr>
            <p:spPr bwMode="auto">
              <a:xfrm>
                <a:off x="1665" y="2702"/>
                <a:ext cx="205" cy="210"/>
              </a:xfrm>
              <a:custGeom>
                <a:avLst/>
                <a:gdLst>
                  <a:gd name="T0" fmla="*/ 388 w 613"/>
                  <a:gd name="T1" fmla="*/ 3 h 630"/>
                  <a:gd name="T2" fmla="*/ 357 w 613"/>
                  <a:gd name="T3" fmla="*/ 52 h 630"/>
                  <a:gd name="T4" fmla="*/ 381 w 613"/>
                  <a:gd name="T5" fmla="*/ 89 h 630"/>
                  <a:gd name="T6" fmla="*/ 466 w 613"/>
                  <a:gd name="T7" fmla="*/ 128 h 630"/>
                  <a:gd name="T8" fmla="*/ 511 w 613"/>
                  <a:gd name="T9" fmla="*/ 174 h 630"/>
                  <a:gd name="T10" fmla="*/ 506 w 613"/>
                  <a:gd name="T11" fmla="*/ 230 h 630"/>
                  <a:gd name="T12" fmla="*/ 486 w 613"/>
                  <a:gd name="T13" fmla="*/ 265 h 630"/>
                  <a:gd name="T14" fmla="*/ 431 w 613"/>
                  <a:gd name="T15" fmla="*/ 307 h 630"/>
                  <a:gd name="T16" fmla="*/ 349 w 613"/>
                  <a:gd name="T17" fmla="*/ 312 h 630"/>
                  <a:gd name="T18" fmla="*/ 257 w 613"/>
                  <a:gd name="T19" fmla="*/ 265 h 630"/>
                  <a:gd name="T20" fmla="*/ 253 w 613"/>
                  <a:gd name="T21" fmla="*/ 260 h 630"/>
                  <a:gd name="T22" fmla="*/ 239 w 613"/>
                  <a:gd name="T23" fmla="*/ 252 h 630"/>
                  <a:gd name="T24" fmla="*/ 198 w 613"/>
                  <a:gd name="T25" fmla="*/ 256 h 630"/>
                  <a:gd name="T26" fmla="*/ 175 w 613"/>
                  <a:gd name="T27" fmla="*/ 311 h 630"/>
                  <a:gd name="T28" fmla="*/ 188 w 613"/>
                  <a:gd name="T29" fmla="*/ 334 h 630"/>
                  <a:gd name="T30" fmla="*/ 214 w 613"/>
                  <a:gd name="T31" fmla="*/ 354 h 630"/>
                  <a:gd name="T32" fmla="*/ 256 w 613"/>
                  <a:gd name="T33" fmla="*/ 422 h 630"/>
                  <a:gd name="T34" fmla="*/ 224 w 613"/>
                  <a:gd name="T35" fmla="*/ 512 h 630"/>
                  <a:gd name="T36" fmla="*/ 180 w 613"/>
                  <a:gd name="T37" fmla="*/ 543 h 630"/>
                  <a:gd name="T38" fmla="*/ 119 w 613"/>
                  <a:gd name="T39" fmla="*/ 547 h 630"/>
                  <a:gd name="T40" fmla="*/ 72 w 613"/>
                  <a:gd name="T41" fmla="*/ 495 h 630"/>
                  <a:gd name="T42" fmla="*/ 51 w 613"/>
                  <a:gd name="T43" fmla="*/ 397 h 630"/>
                  <a:gd name="T44" fmla="*/ 37 w 613"/>
                  <a:gd name="T45" fmla="*/ 374 h 630"/>
                  <a:gd name="T46" fmla="*/ 5 w 613"/>
                  <a:gd name="T47" fmla="*/ 387 h 630"/>
                  <a:gd name="T48" fmla="*/ 0 w 613"/>
                  <a:gd name="T49" fmla="*/ 425 h 630"/>
                  <a:gd name="T50" fmla="*/ 13 w 613"/>
                  <a:gd name="T51" fmla="*/ 540 h 630"/>
                  <a:gd name="T52" fmla="*/ 66 w 613"/>
                  <a:gd name="T53" fmla="*/ 607 h 630"/>
                  <a:gd name="T54" fmla="*/ 131 w 613"/>
                  <a:gd name="T55" fmla="*/ 630 h 630"/>
                  <a:gd name="T56" fmla="*/ 220 w 613"/>
                  <a:gd name="T57" fmla="*/ 615 h 630"/>
                  <a:gd name="T58" fmla="*/ 263 w 613"/>
                  <a:gd name="T59" fmla="*/ 594 h 630"/>
                  <a:gd name="T60" fmla="*/ 329 w 613"/>
                  <a:gd name="T61" fmla="*/ 522 h 630"/>
                  <a:gd name="T62" fmla="*/ 352 w 613"/>
                  <a:gd name="T63" fmla="*/ 452 h 630"/>
                  <a:gd name="T64" fmla="*/ 352 w 613"/>
                  <a:gd name="T65" fmla="*/ 410 h 630"/>
                  <a:gd name="T66" fmla="*/ 446 w 613"/>
                  <a:gd name="T67" fmla="*/ 404 h 630"/>
                  <a:gd name="T68" fmla="*/ 555 w 613"/>
                  <a:gd name="T69" fmla="*/ 338 h 630"/>
                  <a:gd name="T70" fmla="*/ 594 w 613"/>
                  <a:gd name="T71" fmla="*/ 283 h 630"/>
                  <a:gd name="T72" fmla="*/ 613 w 613"/>
                  <a:gd name="T73" fmla="*/ 177 h 630"/>
                  <a:gd name="T74" fmla="*/ 574 w 613"/>
                  <a:gd name="T75" fmla="*/ 82 h 630"/>
                  <a:gd name="T76" fmla="*/ 489 w 613"/>
                  <a:gd name="T77" fmla="*/ 17 h 630"/>
                  <a:gd name="T78" fmla="*/ 404 w 613"/>
                  <a:gd name="T79" fmla="*/ 0 h 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13" h="630">
                    <a:moveTo>
                      <a:pt x="404" y="0"/>
                    </a:moveTo>
                    <a:lnTo>
                      <a:pt x="388" y="3"/>
                    </a:lnTo>
                    <a:lnTo>
                      <a:pt x="365" y="21"/>
                    </a:lnTo>
                    <a:lnTo>
                      <a:pt x="357" y="52"/>
                    </a:lnTo>
                    <a:lnTo>
                      <a:pt x="367" y="79"/>
                    </a:lnTo>
                    <a:lnTo>
                      <a:pt x="381" y="89"/>
                    </a:lnTo>
                    <a:lnTo>
                      <a:pt x="410" y="101"/>
                    </a:lnTo>
                    <a:lnTo>
                      <a:pt x="466" y="128"/>
                    </a:lnTo>
                    <a:lnTo>
                      <a:pt x="498" y="152"/>
                    </a:lnTo>
                    <a:lnTo>
                      <a:pt x="511" y="174"/>
                    </a:lnTo>
                    <a:lnTo>
                      <a:pt x="515" y="200"/>
                    </a:lnTo>
                    <a:lnTo>
                      <a:pt x="506" y="230"/>
                    </a:lnTo>
                    <a:lnTo>
                      <a:pt x="498" y="249"/>
                    </a:lnTo>
                    <a:lnTo>
                      <a:pt x="486" y="265"/>
                    </a:lnTo>
                    <a:lnTo>
                      <a:pt x="462" y="291"/>
                    </a:lnTo>
                    <a:lnTo>
                      <a:pt x="431" y="307"/>
                    </a:lnTo>
                    <a:lnTo>
                      <a:pt x="400" y="314"/>
                    </a:lnTo>
                    <a:lnTo>
                      <a:pt x="349" y="312"/>
                    </a:lnTo>
                    <a:lnTo>
                      <a:pt x="285" y="286"/>
                    </a:lnTo>
                    <a:lnTo>
                      <a:pt x="257" y="265"/>
                    </a:lnTo>
                    <a:lnTo>
                      <a:pt x="257" y="265"/>
                    </a:lnTo>
                    <a:lnTo>
                      <a:pt x="253" y="260"/>
                    </a:lnTo>
                    <a:lnTo>
                      <a:pt x="247" y="258"/>
                    </a:lnTo>
                    <a:lnTo>
                      <a:pt x="239" y="252"/>
                    </a:lnTo>
                    <a:lnTo>
                      <a:pt x="223" y="249"/>
                    </a:lnTo>
                    <a:lnTo>
                      <a:pt x="198" y="256"/>
                    </a:lnTo>
                    <a:lnTo>
                      <a:pt x="177" y="285"/>
                    </a:lnTo>
                    <a:lnTo>
                      <a:pt x="175" y="311"/>
                    </a:lnTo>
                    <a:lnTo>
                      <a:pt x="181" y="327"/>
                    </a:lnTo>
                    <a:lnTo>
                      <a:pt x="188" y="334"/>
                    </a:lnTo>
                    <a:lnTo>
                      <a:pt x="201" y="344"/>
                    </a:lnTo>
                    <a:lnTo>
                      <a:pt x="214" y="354"/>
                    </a:lnTo>
                    <a:lnTo>
                      <a:pt x="234" y="376"/>
                    </a:lnTo>
                    <a:lnTo>
                      <a:pt x="256" y="422"/>
                    </a:lnTo>
                    <a:lnTo>
                      <a:pt x="253" y="469"/>
                    </a:lnTo>
                    <a:lnTo>
                      <a:pt x="224" y="512"/>
                    </a:lnTo>
                    <a:lnTo>
                      <a:pt x="198" y="531"/>
                    </a:lnTo>
                    <a:lnTo>
                      <a:pt x="180" y="543"/>
                    </a:lnTo>
                    <a:lnTo>
                      <a:pt x="146" y="551"/>
                    </a:lnTo>
                    <a:lnTo>
                      <a:pt x="119" y="547"/>
                    </a:lnTo>
                    <a:lnTo>
                      <a:pt x="96" y="533"/>
                    </a:lnTo>
                    <a:lnTo>
                      <a:pt x="72" y="495"/>
                    </a:lnTo>
                    <a:lnTo>
                      <a:pt x="54" y="430"/>
                    </a:lnTo>
                    <a:lnTo>
                      <a:pt x="51" y="397"/>
                    </a:lnTo>
                    <a:lnTo>
                      <a:pt x="50" y="386"/>
                    </a:lnTo>
                    <a:lnTo>
                      <a:pt x="37" y="374"/>
                    </a:lnTo>
                    <a:lnTo>
                      <a:pt x="20" y="374"/>
                    </a:lnTo>
                    <a:lnTo>
                      <a:pt x="5" y="387"/>
                    </a:lnTo>
                    <a:lnTo>
                      <a:pt x="2" y="397"/>
                    </a:lnTo>
                    <a:lnTo>
                      <a:pt x="0" y="425"/>
                    </a:lnTo>
                    <a:lnTo>
                      <a:pt x="1" y="484"/>
                    </a:lnTo>
                    <a:lnTo>
                      <a:pt x="13" y="540"/>
                    </a:lnTo>
                    <a:lnTo>
                      <a:pt x="43" y="589"/>
                    </a:lnTo>
                    <a:lnTo>
                      <a:pt x="66" y="607"/>
                    </a:lnTo>
                    <a:lnTo>
                      <a:pt x="87" y="619"/>
                    </a:lnTo>
                    <a:lnTo>
                      <a:pt x="131" y="630"/>
                    </a:lnTo>
                    <a:lnTo>
                      <a:pt x="175" y="628"/>
                    </a:lnTo>
                    <a:lnTo>
                      <a:pt x="220" y="615"/>
                    </a:lnTo>
                    <a:lnTo>
                      <a:pt x="241" y="606"/>
                    </a:lnTo>
                    <a:lnTo>
                      <a:pt x="263" y="594"/>
                    </a:lnTo>
                    <a:lnTo>
                      <a:pt x="300" y="561"/>
                    </a:lnTo>
                    <a:lnTo>
                      <a:pt x="329" y="522"/>
                    </a:lnTo>
                    <a:lnTo>
                      <a:pt x="348" y="476"/>
                    </a:lnTo>
                    <a:lnTo>
                      <a:pt x="352" y="452"/>
                    </a:lnTo>
                    <a:lnTo>
                      <a:pt x="355" y="430"/>
                    </a:lnTo>
                    <a:lnTo>
                      <a:pt x="352" y="410"/>
                    </a:lnTo>
                    <a:lnTo>
                      <a:pt x="384" y="413"/>
                    </a:lnTo>
                    <a:lnTo>
                      <a:pt x="446" y="404"/>
                    </a:lnTo>
                    <a:lnTo>
                      <a:pt x="505" y="380"/>
                    </a:lnTo>
                    <a:lnTo>
                      <a:pt x="555" y="338"/>
                    </a:lnTo>
                    <a:lnTo>
                      <a:pt x="577" y="309"/>
                    </a:lnTo>
                    <a:lnTo>
                      <a:pt x="594" y="283"/>
                    </a:lnTo>
                    <a:lnTo>
                      <a:pt x="611" y="230"/>
                    </a:lnTo>
                    <a:lnTo>
                      <a:pt x="613" y="177"/>
                    </a:lnTo>
                    <a:lnTo>
                      <a:pt x="600" y="127"/>
                    </a:lnTo>
                    <a:lnTo>
                      <a:pt x="574" y="82"/>
                    </a:lnTo>
                    <a:lnTo>
                      <a:pt x="537" y="44"/>
                    </a:lnTo>
                    <a:lnTo>
                      <a:pt x="489" y="17"/>
                    </a:lnTo>
                    <a:lnTo>
                      <a:pt x="434" y="1"/>
                    </a:lnTo>
                    <a:lnTo>
                      <a:pt x="40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72" name="Group 31"/>
            <p:cNvGrpSpPr>
              <a:grpSpLocks noChangeAspect="1"/>
            </p:cNvGrpSpPr>
            <p:nvPr/>
          </p:nvGrpSpPr>
          <p:grpSpPr bwMode="auto">
            <a:xfrm>
              <a:off x="594443" y="5066831"/>
              <a:ext cx="167284" cy="203007"/>
              <a:chOff x="2647" y="1727"/>
              <a:chExt cx="192" cy="233"/>
            </a:xfrm>
            <a:solidFill>
              <a:schemeClr val="bg1">
                <a:lumMod val="85000"/>
              </a:schemeClr>
            </a:solidFill>
          </p:grpSpPr>
          <p:sp>
            <p:nvSpPr>
              <p:cNvPr id="73" name="Freeform 32"/>
              <p:cNvSpPr>
                <a:spLocks/>
              </p:cNvSpPr>
              <p:nvPr/>
            </p:nvSpPr>
            <p:spPr bwMode="auto">
              <a:xfrm>
                <a:off x="2699" y="1727"/>
                <a:ext cx="140" cy="152"/>
              </a:xfrm>
              <a:custGeom>
                <a:avLst/>
                <a:gdLst>
                  <a:gd name="T0" fmla="*/ 94 w 421"/>
                  <a:gd name="T1" fmla="*/ 455 h 455"/>
                  <a:gd name="T2" fmla="*/ 0 w 421"/>
                  <a:gd name="T3" fmla="*/ 362 h 455"/>
                  <a:gd name="T4" fmla="*/ 172 w 421"/>
                  <a:gd name="T5" fmla="*/ 191 h 455"/>
                  <a:gd name="T6" fmla="*/ 371 w 421"/>
                  <a:gd name="T7" fmla="*/ 1 h 455"/>
                  <a:gd name="T8" fmla="*/ 377 w 421"/>
                  <a:gd name="T9" fmla="*/ 0 h 455"/>
                  <a:gd name="T10" fmla="*/ 404 w 421"/>
                  <a:gd name="T11" fmla="*/ 4 h 455"/>
                  <a:gd name="T12" fmla="*/ 419 w 421"/>
                  <a:gd name="T13" fmla="*/ 21 h 455"/>
                  <a:gd name="T14" fmla="*/ 421 w 421"/>
                  <a:gd name="T15" fmla="*/ 37 h 455"/>
                  <a:gd name="T16" fmla="*/ 364 w 421"/>
                  <a:gd name="T17" fmla="*/ 120 h 455"/>
                  <a:gd name="T18" fmla="*/ 130 w 421"/>
                  <a:gd name="T19" fmla="*/ 410 h 455"/>
                  <a:gd name="T20" fmla="*/ 94 w 421"/>
                  <a:gd name="T21" fmla="*/ 455 h 4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21" h="455">
                    <a:moveTo>
                      <a:pt x="94" y="455"/>
                    </a:moveTo>
                    <a:lnTo>
                      <a:pt x="0" y="362"/>
                    </a:lnTo>
                    <a:lnTo>
                      <a:pt x="172" y="191"/>
                    </a:lnTo>
                    <a:lnTo>
                      <a:pt x="371" y="1"/>
                    </a:lnTo>
                    <a:lnTo>
                      <a:pt x="377" y="0"/>
                    </a:lnTo>
                    <a:lnTo>
                      <a:pt x="404" y="4"/>
                    </a:lnTo>
                    <a:lnTo>
                      <a:pt x="419" y="21"/>
                    </a:lnTo>
                    <a:lnTo>
                      <a:pt x="421" y="37"/>
                    </a:lnTo>
                    <a:lnTo>
                      <a:pt x="364" y="120"/>
                    </a:lnTo>
                    <a:lnTo>
                      <a:pt x="130" y="410"/>
                    </a:lnTo>
                    <a:lnTo>
                      <a:pt x="94" y="45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4" name="Freeform 33"/>
              <p:cNvSpPr>
                <a:spLocks/>
              </p:cNvSpPr>
              <p:nvPr/>
            </p:nvSpPr>
            <p:spPr bwMode="auto">
              <a:xfrm>
                <a:off x="2647" y="1856"/>
                <a:ext cx="76" cy="104"/>
              </a:xfrm>
              <a:custGeom>
                <a:avLst/>
                <a:gdLst>
                  <a:gd name="T0" fmla="*/ 22 w 226"/>
                  <a:gd name="T1" fmla="*/ 314 h 314"/>
                  <a:gd name="T2" fmla="*/ 21 w 226"/>
                  <a:gd name="T3" fmla="*/ 301 h 314"/>
                  <a:gd name="T4" fmla="*/ 37 w 226"/>
                  <a:gd name="T5" fmla="*/ 242 h 314"/>
                  <a:gd name="T6" fmla="*/ 63 w 226"/>
                  <a:gd name="T7" fmla="*/ 219 h 314"/>
                  <a:gd name="T8" fmla="*/ 90 w 226"/>
                  <a:gd name="T9" fmla="*/ 211 h 314"/>
                  <a:gd name="T10" fmla="*/ 107 w 226"/>
                  <a:gd name="T11" fmla="*/ 209 h 314"/>
                  <a:gd name="T12" fmla="*/ 125 w 226"/>
                  <a:gd name="T13" fmla="*/ 208 h 314"/>
                  <a:gd name="T14" fmla="*/ 153 w 226"/>
                  <a:gd name="T15" fmla="*/ 199 h 314"/>
                  <a:gd name="T16" fmla="*/ 188 w 226"/>
                  <a:gd name="T17" fmla="*/ 173 h 314"/>
                  <a:gd name="T18" fmla="*/ 223 w 226"/>
                  <a:gd name="T19" fmla="*/ 107 h 314"/>
                  <a:gd name="T20" fmla="*/ 226 w 226"/>
                  <a:gd name="T21" fmla="*/ 91 h 314"/>
                  <a:gd name="T22" fmla="*/ 132 w 226"/>
                  <a:gd name="T23" fmla="*/ 0 h 314"/>
                  <a:gd name="T24" fmla="*/ 96 w 226"/>
                  <a:gd name="T25" fmla="*/ 17 h 314"/>
                  <a:gd name="T26" fmla="*/ 44 w 226"/>
                  <a:gd name="T27" fmla="*/ 61 h 314"/>
                  <a:gd name="T28" fmla="*/ 13 w 226"/>
                  <a:gd name="T29" fmla="*/ 113 h 314"/>
                  <a:gd name="T30" fmla="*/ 0 w 226"/>
                  <a:gd name="T31" fmla="*/ 165 h 314"/>
                  <a:gd name="T32" fmla="*/ 2 w 226"/>
                  <a:gd name="T33" fmla="*/ 239 h 314"/>
                  <a:gd name="T34" fmla="*/ 19 w 226"/>
                  <a:gd name="T35" fmla="*/ 307 h 314"/>
                  <a:gd name="T36" fmla="*/ 22 w 226"/>
                  <a:gd name="T37" fmla="*/ 314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26" h="314">
                    <a:moveTo>
                      <a:pt x="22" y="314"/>
                    </a:moveTo>
                    <a:lnTo>
                      <a:pt x="21" y="301"/>
                    </a:lnTo>
                    <a:lnTo>
                      <a:pt x="37" y="242"/>
                    </a:lnTo>
                    <a:lnTo>
                      <a:pt x="63" y="219"/>
                    </a:lnTo>
                    <a:lnTo>
                      <a:pt x="90" y="211"/>
                    </a:lnTo>
                    <a:lnTo>
                      <a:pt x="107" y="209"/>
                    </a:lnTo>
                    <a:lnTo>
                      <a:pt x="125" y="208"/>
                    </a:lnTo>
                    <a:lnTo>
                      <a:pt x="153" y="199"/>
                    </a:lnTo>
                    <a:lnTo>
                      <a:pt x="188" y="173"/>
                    </a:lnTo>
                    <a:lnTo>
                      <a:pt x="223" y="107"/>
                    </a:lnTo>
                    <a:lnTo>
                      <a:pt x="226" y="91"/>
                    </a:lnTo>
                    <a:lnTo>
                      <a:pt x="132" y="0"/>
                    </a:lnTo>
                    <a:lnTo>
                      <a:pt x="96" y="17"/>
                    </a:lnTo>
                    <a:lnTo>
                      <a:pt x="44" y="61"/>
                    </a:lnTo>
                    <a:lnTo>
                      <a:pt x="13" y="113"/>
                    </a:lnTo>
                    <a:lnTo>
                      <a:pt x="0" y="165"/>
                    </a:lnTo>
                    <a:lnTo>
                      <a:pt x="2" y="239"/>
                    </a:lnTo>
                    <a:lnTo>
                      <a:pt x="19" y="307"/>
                    </a:lnTo>
                    <a:lnTo>
                      <a:pt x="22" y="3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A5E64F1-8BFD-4D40-9159-E8F8C03DA8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4489548"/>
              </p:ext>
            </p:extLst>
          </p:nvPr>
        </p:nvGraphicFramePr>
        <p:xfrm>
          <a:off x="2379216" y="2077375"/>
          <a:ext cx="7474997" cy="2707689"/>
        </p:xfrm>
        <a:graphic>
          <a:graphicData uri="http://schemas.openxmlformats.org/drawingml/2006/table">
            <a:tbl>
              <a:tblPr/>
              <a:tblGrid>
                <a:gridCol w="7474997">
                  <a:extLst>
                    <a:ext uri="{9D8B030D-6E8A-4147-A177-3AD203B41FA5}">
                      <a16:colId xmlns:a16="http://schemas.microsoft.com/office/drawing/2014/main" val="370253056"/>
                    </a:ext>
                  </a:extLst>
                </a:gridCol>
              </a:tblGrid>
              <a:tr h="53193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수정 내용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21739454"/>
                  </a:ext>
                </a:extLst>
              </a:tr>
              <a:tr h="2175752">
                <a:tc>
                  <a:txBody>
                    <a:bodyPr/>
                    <a:lstStyle/>
                    <a:p>
                      <a:pPr marL="342900" marR="0" lvl="0" indent="-34290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물품을 등록하는 내용의 버튼이 없음</a:t>
                      </a:r>
                    </a:p>
                    <a:p>
                      <a:pPr marL="342900" marR="0" lvl="0" indent="-34290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1.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로 인하여 판매 완료된 물품의 표시에 관한 요구사항을 확인할 수 없음</a:t>
                      </a:r>
                    </a:p>
                    <a:p>
                      <a:pPr marL="342900" marR="0" lvl="0" indent="-34290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1.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로 인하여 구매할 물품 검색 기능을 확인할 수 없음</a:t>
                      </a: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4.   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뒤로 가기 버튼이 없음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43790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785443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409575" y="419993"/>
            <a:ext cx="11372850" cy="6018014"/>
          </a:xfrm>
          <a:prstGeom prst="rect">
            <a:avLst/>
          </a:prstGeom>
          <a:solidFill>
            <a:schemeClr val="bg1"/>
          </a:solidFill>
          <a:ln w="187325">
            <a:noFill/>
          </a:ln>
          <a:effectLst>
            <a:outerShdw blurRad="431800" dist="241300" dir="5400000" sx="97000" sy="97000" algn="t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2" latinLnBrk="0">
              <a:lnSpc>
                <a:spcPct val="150000"/>
              </a:lnSpc>
              <a:defRPr/>
            </a:pPr>
            <a:r>
              <a:rPr lang="ko-KR" altLang="en-US" sz="2400" b="1" kern="0" dirty="0">
                <a:solidFill>
                  <a:prstClr val="black">
                    <a:lumMod val="50000"/>
                    <a:lumOff val="50000"/>
                  </a:prstClr>
                </a:solidFill>
              </a:rPr>
              <a:t>개발 추진 일정</a:t>
            </a:r>
            <a:endParaRPr lang="en-US" altLang="ko-KR" sz="2400" b="1" kern="0" dirty="0">
              <a:solidFill>
                <a:prstClr val="black">
                  <a:lumMod val="50000"/>
                  <a:lumOff val="50000"/>
                </a:prstClr>
              </a:solidFill>
            </a:endParaRPr>
          </a:p>
          <a:p>
            <a:pPr lvl="2" latinLnBrk="0">
              <a:lnSpc>
                <a:spcPct val="150000"/>
              </a:lnSpc>
              <a:defRPr/>
            </a:pPr>
            <a:r>
              <a:rPr lang="ko-KR" altLang="en-US" sz="800" kern="0" dirty="0">
                <a:solidFill>
                  <a:prstClr val="white">
                    <a:lumMod val="75000"/>
                  </a:prstClr>
                </a:solidFill>
              </a:rPr>
              <a:t>전자 직거래 프로그램  구축</a:t>
            </a:r>
            <a:endParaRPr lang="ko-KR" altLang="en-US" sz="4400" kern="0" dirty="0">
              <a:solidFill>
                <a:prstClr val="white">
                  <a:lumMod val="75000"/>
                </a:prstClr>
              </a:solidFill>
            </a:endParaRPr>
          </a:p>
        </p:txBody>
      </p:sp>
      <p:grpSp>
        <p:nvGrpSpPr>
          <p:cNvPr id="38" name="그룹 37"/>
          <p:cNvGrpSpPr/>
          <p:nvPr/>
        </p:nvGrpSpPr>
        <p:grpSpPr>
          <a:xfrm>
            <a:off x="581527" y="419993"/>
            <a:ext cx="358273" cy="6018014"/>
            <a:chOff x="581527" y="419993"/>
            <a:chExt cx="358273" cy="6018014"/>
          </a:xfrm>
        </p:grpSpPr>
        <p:cxnSp>
          <p:nvCxnSpPr>
            <p:cNvPr id="39" name="직선 연결선 38"/>
            <p:cNvCxnSpPr/>
            <p:nvPr/>
          </p:nvCxnSpPr>
          <p:spPr>
            <a:xfrm>
              <a:off x="939800" y="419993"/>
              <a:ext cx="0" cy="6018014"/>
            </a:xfrm>
            <a:prstGeom prst="line">
              <a:avLst/>
            </a:prstGeom>
            <a:ln w="127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Freeform 9"/>
            <p:cNvSpPr>
              <a:spLocks/>
            </p:cNvSpPr>
            <p:nvPr/>
          </p:nvSpPr>
          <p:spPr bwMode="auto">
            <a:xfrm>
              <a:off x="612262" y="1494240"/>
              <a:ext cx="131646" cy="17373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41" name="Group 12"/>
            <p:cNvGrpSpPr>
              <a:grpSpLocks noChangeAspect="1"/>
            </p:cNvGrpSpPr>
            <p:nvPr/>
          </p:nvGrpSpPr>
          <p:grpSpPr bwMode="auto">
            <a:xfrm>
              <a:off x="581527" y="787428"/>
              <a:ext cx="193117" cy="153620"/>
              <a:chOff x="6124" y="305"/>
              <a:chExt cx="841" cy="669"/>
            </a:xfrm>
            <a:solidFill>
              <a:schemeClr val="tx1">
                <a:lumMod val="50000"/>
                <a:lumOff val="50000"/>
              </a:schemeClr>
            </a:solidFill>
          </p:grpSpPr>
          <p:sp>
            <p:nvSpPr>
              <p:cNvPr id="71" name="Freeform 13"/>
              <p:cNvSpPr>
                <a:spLocks/>
              </p:cNvSpPr>
              <p:nvPr/>
            </p:nvSpPr>
            <p:spPr bwMode="auto">
              <a:xfrm>
                <a:off x="6244" y="440"/>
                <a:ext cx="601" cy="534"/>
              </a:xfrm>
              <a:custGeom>
                <a:avLst/>
                <a:gdLst>
                  <a:gd name="T0" fmla="*/ 902 w 1802"/>
                  <a:gd name="T1" fmla="*/ 0 h 1602"/>
                  <a:gd name="T2" fmla="*/ 2 w 1802"/>
                  <a:gd name="T3" fmla="*/ 742 h 1602"/>
                  <a:gd name="T4" fmla="*/ 2 w 1802"/>
                  <a:gd name="T5" fmla="*/ 743 h 1602"/>
                  <a:gd name="T6" fmla="*/ 2 w 1802"/>
                  <a:gd name="T7" fmla="*/ 746 h 1602"/>
                  <a:gd name="T8" fmla="*/ 0 w 1802"/>
                  <a:gd name="T9" fmla="*/ 749 h 1602"/>
                  <a:gd name="T10" fmla="*/ 0 w 1802"/>
                  <a:gd name="T11" fmla="*/ 751 h 1602"/>
                  <a:gd name="T12" fmla="*/ 0 w 1802"/>
                  <a:gd name="T13" fmla="*/ 1501 h 1602"/>
                  <a:gd name="T14" fmla="*/ 2 w 1802"/>
                  <a:gd name="T15" fmla="*/ 1521 h 1602"/>
                  <a:gd name="T16" fmla="*/ 16 w 1802"/>
                  <a:gd name="T17" fmla="*/ 1557 h 1602"/>
                  <a:gd name="T18" fmla="*/ 30 w 1802"/>
                  <a:gd name="T19" fmla="*/ 1572 h 1602"/>
                  <a:gd name="T20" fmla="*/ 45 w 1802"/>
                  <a:gd name="T21" fmla="*/ 1586 h 1602"/>
                  <a:gd name="T22" fmla="*/ 81 w 1802"/>
                  <a:gd name="T23" fmla="*/ 1601 h 1602"/>
                  <a:gd name="T24" fmla="*/ 100 w 1802"/>
                  <a:gd name="T25" fmla="*/ 1602 h 1602"/>
                  <a:gd name="T26" fmla="*/ 702 w 1802"/>
                  <a:gd name="T27" fmla="*/ 1602 h 1602"/>
                  <a:gd name="T28" fmla="*/ 702 w 1802"/>
                  <a:gd name="T29" fmla="*/ 1001 h 1602"/>
                  <a:gd name="T30" fmla="*/ 1102 w 1802"/>
                  <a:gd name="T31" fmla="*/ 1001 h 1602"/>
                  <a:gd name="T32" fmla="*/ 1102 w 1802"/>
                  <a:gd name="T33" fmla="*/ 1602 h 1602"/>
                  <a:gd name="T34" fmla="*/ 1703 w 1802"/>
                  <a:gd name="T35" fmla="*/ 1602 h 1602"/>
                  <a:gd name="T36" fmla="*/ 1723 w 1802"/>
                  <a:gd name="T37" fmla="*/ 1601 h 1602"/>
                  <a:gd name="T38" fmla="*/ 1758 w 1802"/>
                  <a:gd name="T39" fmla="*/ 1586 h 1602"/>
                  <a:gd name="T40" fmla="*/ 1773 w 1802"/>
                  <a:gd name="T41" fmla="*/ 1572 h 1602"/>
                  <a:gd name="T42" fmla="*/ 1786 w 1802"/>
                  <a:gd name="T43" fmla="*/ 1557 h 1602"/>
                  <a:gd name="T44" fmla="*/ 1802 w 1802"/>
                  <a:gd name="T45" fmla="*/ 1521 h 1602"/>
                  <a:gd name="T46" fmla="*/ 1802 w 1802"/>
                  <a:gd name="T47" fmla="*/ 1501 h 1602"/>
                  <a:gd name="T48" fmla="*/ 1802 w 1802"/>
                  <a:gd name="T49" fmla="*/ 751 h 1602"/>
                  <a:gd name="T50" fmla="*/ 1802 w 1802"/>
                  <a:gd name="T51" fmla="*/ 745 h 1602"/>
                  <a:gd name="T52" fmla="*/ 1801 w 1802"/>
                  <a:gd name="T53" fmla="*/ 742 h 1602"/>
                  <a:gd name="T54" fmla="*/ 902 w 1802"/>
                  <a:gd name="T55" fmla="*/ 0 h 16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802" h="1602">
                    <a:moveTo>
                      <a:pt x="902" y="0"/>
                    </a:moveTo>
                    <a:lnTo>
                      <a:pt x="2" y="742"/>
                    </a:lnTo>
                    <a:lnTo>
                      <a:pt x="2" y="743"/>
                    </a:lnTo>
                    <a:lnTo>
                      <a:pt x="2" y="746"/>
                    </a:lnTo>
                    <a:lnTo>
                      <a:pt x="0" y="749"/>
                    </a:lnTo>
                    <a:lnTo>
                      <a:pt x="0" y="751"/>
                    </a:lnTo>
                    <a:lnTo>
                      <a:pt x="0" y="1501"/>
                    </a:lnTo>
                    <a:lnTo>
                      <a:pt x="2" y="1521"/>
                    </a:lnTo>
                    <a:lnTo>
                      <a:pt x="16" y="1557"/>
                    </a:lnTo>
                    <a:lnTo>
                      <a:pt x="30" y="1572"/>
                    </a:lnTo>
                    <a:lnTo>
                      <a:pt x="45" y="1586"/>
                    </a:lnTo>
                    <a:lnTo>
                      <a:pt x="81" y="1601"/>
                    </a:lnTo>
                    <a:lnTo>
                      <a:pt x="100" y="1602"/>
                    </a:lnTo>
                    <a:lnTo>
                      <a:pt x="702" y="1602"/>
                    </a:lnTo>
                    <a:lnTo>
                      <a:pt x="702" y="1001"/>
                    </a:lnTo>
                    <a:lnTo>
                      <a:pt x="1102" y="1001"/>
                    </a:lnTo>
                    <a:lnTo>
                      <a:pt x="1102" y="1602"/>
                    </a:lnTo>
                    <a:lnTo>
                      <a:pt x="1703" y="1602"/>
                    </a:lnTo>
                    <a:lnTo>
                      <a:pt x="1723" y="1601"/>
                    </a:lnTo>
                    <a:lnTo>
                      <a:pt x="1758" y="1586"/>
                    </a:lnTo>
                    <a:lnTo>
                      <a:pt x="1773" y="1572"/>
                    </a:lnTo>
                    <a:lnTo>
                      <a:pt x="1786" y="1557"/>
                    </a:lnTo>
                    <a:lnTo>
                      <a:pt x="1802" y="1521"/>
                    </a:lnTo>
                    <a:lnTo>
                      <a:pt x="1802" y="1501"/>
                    </a:lnTo>
                    <a:lnTo>
                      <a:pt x="1802" y="751"/>
                    </a:lnTo>
                    <a:lnTo>
                      <a:pt x="1802" y="745"/>
                    </a:lnTo>
                    <a:lnTo>
                      <a:pt x="1801" y="742"/>
                    </a:lnTo>
                    <a:lnTo>
                      <a:pt x="90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2" name="Freeform 14"/>
              <p:cNvSpPr>
                <a:spLocks/>
              </p:cNvSpPr>
              <p:nvPr/>
            </p:nvSpPr>
            <p:spPr bwMode="auto">
              <a:xfrm>
                <a:off x="6124" y="305"/>
                <a:ext cx="841" cy="394"/>
              </a:xfrm>
              <a:custGeom>
                <a:avLst/>
                <a:gdLst>
                  <a:gd name="T0" fmla="*/ 2505 w 2522"/>
                  <a:gd name="T1" fmla="*/ 978 h 1181"/>
                  <a:gd name="T2" fmla="*/ 2162 w 2522"/>
                  <a:gd name="T3" fmla="*/ 694 h 1181"/>
                  <a:gd name="T4" fmla="*/ 2162 w 2522"/>
                  <a:gd name="T5" fmla="*/ 54 h 1181"/>
                  <a:gd name="T6" fmla="*/ 2162 w 2522"/>
                  <a:gd name="T7" fmla="*/ 44 h 1181"/>
                  <a:gd name="T8" fmla="*/ 2155 w 2522"/>
                  <a:gd name="T9" fmla="*/ 26 h 1181"/>
                  <a:gd name="T10" fmla="*/ 2149 w 2522"/>
                  <a:gd name="T11" fmla="*/ 18 h 1181"/>
                  <a:gd name="T12" fmla="*/ 2141 w 2522"/>
                  <a:gd name="T13" fmla="*/ 13 h 1181"/>
                  <a:gd name="T14" fmla="*/ 2123 w 2522"/>
                  <a:gd name="T15" fmla="*/ 5 h 1181"/>
                  <a:gd name="T16" fmla="*/ 2113 w 2522"/>
                  <a:gd name="T17" fmla="*/ 5 h 1181"/>
                  <a:gd name="T18" fmla="*/ 1812 w 2522"/>
                  <a:gd name="T19" fmla="*/ 5 h 1181"/>
                  <a:gd name="T20" fmla="*/ 1802 w 2522"/>
                  <a:gd name="T21" fmla="*/ 5 h 1181"/>
                  <a:gd name="T22" fmla="*/ 1783 w 2522"/>
                  <a:gd name="T23" fmla="*/ 13 h 1181"/>
                  <a:gd name="T24" fmla="*/ 1776 w 2522"/>
                  <a:gd name="T25" fmla="*/ 18 h 1181"/>
                  <a:gd name="T26" fmla="*/ 1770 w 2522"/>
                  <a:gd name="T27" fmla="*/ 26 h 1181"/>
                  <a:gd name="T28" fmla="*/ 1763 w 2522"/>
                  <a:gd name="T29" fmla="*/ 44 h 1181"/>
                  <a:gd name="T30" fmla="*/ 1762 w 2522"/>
                  <a:gd name="T31" fmla="*/ 54 h 1181"/>
                  <a:gd name="T32" fmla="*/ 1762 w 2522"/>
                  <a:gd name="T33" fmla="*/ 360 h 1181"/>
                  <a:gd name="T34" fmla="*/ 1380 w 2522"/>
                  <a:gd name="T35" fmla="*/ 41 h 1181"/>
                  <a:gd name="T36" fmla="*/ 1354 w 2522"/>
                  <a:gd name="T37" fmla="*/ 23 h 1181"/>
                  <a:gd name="T38" fmla="*/ 1295 w 2522"/>
                  <a:gd name="T39" fmla="*/ 1 h 1181"/>
                  <a:gd name="T40" fmla="*/ 1262 w 2522"/>
                  <a:gd name="T41" fmla="*/ 0 h 1181"/>
                  <a:gd name="T42" fmla="*/ 1227 w 2522"/>
                  <a:gd name="T43" fmla="*/ 1 h 1181"/>
                  <a:gd name="T44" fmla="*/ 1168 w 2522"/>
                  <a:gd name="T45" fmla="*/ 23 h 1181"/>
                  <a:gd name="T46" fmla="*/ 1142 w 2522"/>
                  <a:gd name="T47" fmla="*/ 41 h 1181"/>
                  <a:gd name="T48" fmla="*/ 17 w 2522"/>
                  <a:gd name="T49" fmla="*/ 978 h 1181"/>
                  <a:gd name="T50" fmla="*/ 10 w 2522"/>
                  <a:gd name="T51" fmla="*/ 985 h 1181"/>
                  <a:gd name="T52" fmla="*/ 1 w 2522"/>
                  <a:gd name="T53" fmla="*/ 1001 h 1181"/>
                  <a:gd name="T54" fmla="*/ 0 w 2522"/>
                  <a:gd name="T55" fmla="*/ 1012 h 1181"/>
                  <a:gd name="T56" fmla="*/ 0 w 2522"/>
                  <a:gd name="T57" fmla="*/ 1023 h 1181"/>
                  <a:gd name="T58" fmla="*/ 6 w 2522"/>
                  <a:gd name="T59" fmla="*/ 1040 h 1181"/>
                  <a:gd name="T60" fmla="*/ 12 w 2522"/>
                  <a:gd name="T61" fmla="*/ 1048 h 1181"/>
                  <a:gd name="T62" fmla="*/ 108 w 2522"/>
                  <a:gd name="T63" fmla="*/ 1164 h 1181"/>
                  <a:gd name="T64" fmla="*/ 122 w 2522"/>
                  <a:gd name="T65" fmla="*/ 1177 h 1181"/>
                  <a:gd name="T66" fmla="*/ 141 w 2522"/>
                  <a:gd name="T67" fmla="*/ 1181 h 1181"/>
                  <a:gd name="T68" fmla="*/ 160 w 2522"/>
                  <a:gd name="T69" fmla="*/ 1181 h 1181"/>
                  <a:gd name="T70" fmla="*/ 179 w 2522"/>
                  <a:gd name="T71" fmla="*/ 1171 h 1181"/>
                  <a:gd name="T72" fmla="*/ 1262 w 2522"/>
                  <a:gd name="T73" fmla="*/ 268 h 1181"/>
                  <a:gd name="T74" fmla="*/ 2344 w 2522"/>
                  <a:gd name="T75" fmla="*/ 1171 h 1181"/>
                  <a:gd name="T76" fmla="*/ 2358 w 2522"/>
                  <a:gd name="T77" fmla="*/ 1180 h 1181"/>
                  <a:gd name="T78" fmla="*/ 2377 w 2522"/>
                  <a:gd name="T79" fmla="*/ 1181 h 1181"/>
                  <a:gd name="T80" fmla="*/ 2383 w 2522"/>
                  <a:gd name="T81" fmla="*/ 1181 h 1181"/>
                  <a:gd name="T82" fmla="*/ 2401 w 2522"/>
                  <a:gd name="T83" fmla="*/ 1177 h 1181"/>
                  <a:gd name="T84" fmla="*/ 2414 w 2522"/>
                  <a:gd name="T85" fmla="*/ 1164 h 1181"/>
                  <a:gd name="T86" fmla="*/ 2512 w 2522"/>
                  <a:gd name="T87" fmla="*/ 1048 h 1181"/>
                  <a:gd name="T88" fmla="*/ 2518 w 2522"/>
                  <a:gd name="T89" fmla="*/ 1040 h 1181"/>
                  <a:gd name="T90" fmla="*/ 2522 w 2522"/>
                  <a:gd name="T91" fmla="*/ 1023 h 1181"/>
                  <a:gd name="T92" fmla="*/ 2522 w 2522"/>
                  <a:gd name="T93" fmla="*/ 1012 h 1181"/>
                  <a:gd name="T94" fmla="*/ 2521 w 2522"/>
                  <a:gd name="T95" fmla="*/ 1001 h 1181"/>
                  <a:gd name="T96" fmla="*/ 2512 w 2522"/>
                  <a:gd name="T97" fmla="*/ 985 h 1181"/>
                  <a:gd name="T98" fmla="*/ 2505 w 2522"/>
                  <a:gd name="T99" fmla="*/ 978 h 1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522" h="1181">
                    <a:moveTo>
                      <a:pt x="2505" y="978"/>
                    </a:moveTo>
                    <a:lnTo>
                      <a:pt x="2162" y="694"/>
                    </a:lnTo>
                    <a:lnTo>
                      <a:pt x="2162" y="54"/>
                    </a:lnTo>
                    <a:lnTo>
                      <a:pt x="2162" y="44"/>
                    </a:lnTo>
                    <a:lnTo>
                      <a:pt x="2155" y="26"/>
                    </a:lnTo>
                    <a:lnTo>
                      <a:pt x="2149" y="18"/>
                    </a:lnTo>
                    <a:lnTo>
                      <a:pt x="2141" y="13"/>
                    </a:lnTo>
                    <a:lnTo>
                      <a:pt x="2123" y="5"/>
                    </a:lnTo>
                    <a:lnTo>
                      <a:pt x="2113" y="5"/>
                    </a:lnTo>
                    <a:lnTo>
                      <a:pt x="1812" y="5"/>
                    </a:lnTo>
                    <a:lnTo>
                      <a:pt x="1802" y="5"/>
                    </a:lnTo>
                    <a:lnTo>
                      <a:pt x="1783" y="13"/>
                    </a:lnTo>
                    <a:lnTo>
                      <a:pt x="1776" y="18"/>
                    </a:lnTo>
                    <a:lnTo>
                      <a:pt x="1770" y="26"/>
                    </a:lnTo>
                    <a:lnTo>
                      <a:pt x="1763" y="44"/>
                    </a:lnTo>
                    <a:lnTo>
                      <a:pt x="1762" y="54"/>
                    </a:lnTo>
                    <a:lnTo>
                      <a:pt x="1762" y="360"/>
                    </a:lnTo>
                    <a:lnTo>
                      <a:pt x="1380" y="41"/>
                    </a:lnTo>
                    <a:lnTo>
                      <a:pt x="1354" y="23"/>
                    </a:lnTo>
                    <a:lnTo>
                      <a:pt x="1295" y="1"/>
                    </a:lnTo>
                    <a:lnTo>
                      <a:pt x="1262" y="0"/>
                    </a:lnTo>
                    <a:lnTo>
                      <a:pt x="1227" y="1"/>
                    </a:lnTo>
                    <a:lnTo>
                      <a:pt x="1168" y="23"/>
                    </a:lnTo>
                    <a:lnTo>
                      <a:pt x="1142" y="41"/>
                    </a:lnTo>
                    <a:lnTo>
                      <a:pt x="17" y="978"/>
                    </a:lnTo>
                    <a:lnTo>
                      <a:pt x="10" y="985"/>
                    </a:lnTo>
                    <a:lnTo>
                      <a:pt x="1" y="1001"/>
                    </a:lnTo>
                    <a:lnTo>
                      <a:pt x="0" y="1012"/>
                    </a:lnTo>
                    <a:lnTo>
                      <a:pt x="0" y="1023"/>
                    </a:lnTo>
                    <a:lnTo>
                      <a:pt x="6" y="1040"/>
                    </a:lnTo>
                    <a:lnTo>
                      <a:pt x="12" y="1048"/>
                    </a:lnTo>
                    <a:lnTo>
                      <a:pt x="108" y="1164"/>
                    </a:lnTo>
                    <a:lnTo>
                      <a:pt x="122" y="1177"/>
                    </a:lnTo>
                    <a:lnTo>
                      <a:pt x="141" y="1181"/>
                    </a:lnTo>
                    <a:lnTo>
                      <a:pt x="160" y="1181"/>
                    </a:lnTo>
                    <a:lnTo>
                      <a:pt x="179" y="1171"/>
                    </a:lnTo>
                    <a:lnTo>
                      <a:pt x="1262" y="268"/>
                    </a:lnTo>
                    <a:lnTo>
                      <a:pt x="2344" y="1171"/>
                    </a:lnTo>
                    <a:lnTo>
                      <a:pt x="2358" y="1180"/>
                    </a:lnTo>
                    <a:lnTo>
                      <a:pt x="2377" y="1181"/>
                    </a:lnTo>
                    <a:lnTo>
                      <a:pt x="2383" y="1181"/>
                    </a:lnTo>
                    <a:lnTo>
                      <a:pt x="2401" y="1177"/>
                    </a:lnTo>
                    <a:lnTo>
                      <a:pt x="2414" y="1164"/>
                    </a:lnTo>
                    <a:lnTo>
                      <a:pt x="2512" y="1048"/>
                    </a:lnTo>
                    <a:lnTo>
                      <a:pt x="2518" y="1040"/>
                    </a:lnTo>
                    <a:lnTo>
                      <a:pt x="2522" y="1023"/>
                    </a:lnTo>
                    <a:lnTo>
                      <a:pt x="2522" y="1012"/>
                    </a:lnTo>
                    <a:lnTo>
                      <a:pt x="2521" y="1001"/>
                    </a:lnTo>
                    <a:lnTo>
                      <a:pt x="2512" y="985"/>
                    </a:lnTo>
                    <a:lnTo>
                      <a:pt x="2505" y="97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42" name="Freeform 36"/>
            <p:cNvSpPr>
              <a:spLocks noEditPoints="1"/>
            </p:cNvSpPr>
            <p:nvPr/>
          </p:nvSpPr>
          <p:spPr bwMode="auto">
            <a:xfrm>
              <a:off x="625397" y="4336406"/>
              <a:ext cx="105376" cy="177233"/>
            </a:xfrm>
            <a:custGeom>
              <a:avLst/>
              <a:gdLst>
                <a:gd name="T0" fmla="*/ 937 w 1926"/>
                <a:gd name="T1" fmla="*/ 3639 h 4045"/>
                <a:gd name="T2" fmla="*/ 893 w 1926"/>
                <a:gd name="T3" fmla="*/ 3665 h 4045"/>
                <a:gd name="T4" fmla="*/ 863 w 1926"/>
                <a:gd name="T5" fmla="*/ 3712 h 4045"/>
                <a:gd name="T6" fmla="*/ 851 w 1926"/>
                <a:gd name="T7" fmla="*/ 3772 h 4045"/>
                <a:gd name="T8" fmla="*/ 863 w 1926"/>
                <a:gd name="T9" fmla="*/ 3832 h 4045"/>
                <a:gd name="T10" fmla="*/ 893 w 1926"/>
                <a:gd name="T11" fmla="*/ 3878 h 4045"/>
                <a:gd name="T12" fmla="*/ 937 w 1926"/>
                <a:gd name="T13" fmla="*/ 3905 h 4045"/>
                <a:gd name="T14" fmla="*/ 988 w 1926"/>
                <a:gd name="T15" fmla="*/ 3905 h 4045"/>
                <a:gd name="T16" fmla="*/ 1033 w 1926"/>
                <a:gd name="T17" fmla="*/ 3878 h 4045"/>
                <a:gd name="T18" fmla="*/ 1064 w 1926"/>
                <a:gd name="T19" fmla="*/ 3832 h 4045"/>
                <a:gd name="T20" fmla="*/ 1075 w 1926"/>
                <a:gd name="T21" fmla="*/ 3772 h 4045"/>
                <a:gd name="T22" fmla="*/ 1064 w 1926"/>
                <a:gd name="T23" fmla="*/ 3712 h 4045"/>
                <a:gd name="T24" fmla="*/ 1033 w 1926"/>
                <a:gd name="T25" fmla="*/ 3665 h 4045"/>
                <a:gd name="T26" fmla="*/ 988 w 1926"/>
                <a:gd name="T27" fmla="*/ 3639 h 4045"/>
                <a:gd name="T28" fmla="*/ 156 w 1926"/>
                <a:gd name="T29" fmla="*/ 434 h 4045"/>
                <a:gd name="T30" fmla="*/ 1770 w 1926"/>
                <a:gd name="T31" fmla="*/ 3540 h 4045"/>
                <a:gd name="T32" fmla="*/ 156 w 1926"/>
                <a:gd name="T33" fmla="*/ 434 h 4045"/>
                <a:gd name="T34" fmla="*/ 716 w 1926"/>
                <a:gd name="T35" fmla="*/ 200 h 4045"/>
                <a:gd name="T36" fmla="*/ 701 w 1926"/>
                <a:gd name="T37" fmla="*/ 217 h 4045"/>
                <a:gd name="T38" fmla="*/ 701 w 1926"/>
                <a:gd name="T39" fmla="*/ 243 h 4045"/>
                <a:gd name="T40" fmla="*/ 716 w 1926"/>
                <a:gd name="T41" fmla="*/ 260 h 4045"/>
                <a:gd name="T42" fmla="*/ 1199 w 1926"/>
                <a:gd name="T43" fmla="*/ 262 h 4045"/>
                <a:gd name="T44" fmla="*/ 1218 w 1926"/>
                <a:gd name="T45" fmla="*/ 254 h 4045"/>
                <a:gd name="T46" fmla="*/ 1226 w 1926"/>
                <a:gd name="T47" fmla="*/ 230 h 4045"/>
                <a:gd name="T48" fmla="*/ 1218 w 1926"/>
                <a:gd name="T49" fmla="*/ 207 h 4045"/>
                <a:gd name="T50" fmla="*/ 1199 w 1926"/>
                <a:gd name="T51" fmla="*/ 197 h 4045"/>
                <a:gd name="T52" fmla="*/ 224 w 1926"/>
                <a:gd name="T53" fmla="*/ 0 h 4045"/>
                <a:gd name="T54" fmla="*/ 1738 w 1926"/>
                <a:gd name="T55" fmla="*/ 4 h 4045"/>
                <a:gd name="T56" fmla="*/ 1805 w 1926"/>
                <a:gd name="T57" fmla="*/ 31 h 4045"/>
                <a:gd name="T58" fmla="*/ 1860 w 1926"/>
                <a:gd name="T59" fmla="*/ 81 h 4045"/>
                <a:gd name="T60" fmla="*/ 1900 w 1926"/>
                <a:gd name="T61" fmla="*/ 148 h 4045"/>
                <a:gd name="T62" fmla="*/ 1923 w 1926"/>
                <a:gd name="T63" fmla="*/ 229 h 4045"/>
                <a:gd name="T64" fmla="*/ 1926 w 1926"/>
                <a:gd name="T65" fmla="*/ 3772 h 4045"/>
                <a:gd name="T66" fmla="*/ 1915 w 1926"/>
                <a:gd name="T67" fmla="*/ 3857 h 4045"/>
                <a:gd name="T68" fmla="*/ 1882 w 1926"/>
                <a:gd name="T69" fmla="*/ 3932 h 4045"/>
                <a:gd name="T70" fmla="*/ 1834 w 1926"/>
                <a:gd name="T71" fmla="*/ 3992 h 4045"/>
                <a:gd name="T72" fmla="*/ 1773 w 1926"/>
                <a:gd name="T73" fmla="*/ 4032 h 4045"/>
                <a:gd name="T74" fmla="*/ 1702 w 1926"/>
                <a:gd name="T75" fmla="*/ 4045 h 4045"/>
                <a:gd name="T76" fmla="*/ 188 w 1926"/>
                <a:gd name="T77" fmla="*/ 4041 h 4045"/>
                <a:gd name="T78" fmla="*/ 122 w 1926"/>
                <a:gd name="T79" fmla="*/ 4014 h 4045"/>
                <a:gd name="T80" fmla="*/ 66 w 1926"/>
                <a:gd name="T81" fmla="*/ 3964 h 4045"/>
                <a:gd name="T82" fmla="*/ 25 w 1926"/>
                <a:gd name="T83" fmla="*/ 3897 h 4045"/>
                <a:gd name="T84" fmla="*/ 3 w 1926"/>
                <a:gd name="T85" fmla="*/ 3816 h 4045"/>
                <a:gd name="T86" fmla="*/ 0 w 1926"/>
                <a:gd name="T87" fmla="*/ 273 h 4045"/>
                <a:gd name="T88" fmla="*/ 12 w 1926"/>
                <a:gd name="T89" fmla="*/ 188 h 4045"/>
                <a:gd name="T90" fmla="*/ 43 w 1926"/>
                <a:gd name="T91" fmla="*/ 113 h 4045"/>
                <a:gd name="T92" fmla="*/ 92 w 1926"/>
                <a:gd name="T93" fmla="*/ 53 h 4045"/>
                <a:gd name="T94" fmla="*/ 154 w 1926"/>
                <a:gd name="T95" fmla="*/ 13 h 4045"/>
                <a:gd name="T96" fmla="*/ 224 w 1926"/>
                <a:gd name="T97" fmla="*/ 0 h 4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26" h="4045">
                  <a:moveTo>
                    <a:pt x="963" y="3636"/>
                  </a:moveTo>
                  <a:lnTo>
                    <a:pt x="937" y="3639"/>
                  </a:lnTo>
                  <a:lnTo>
                    <a:pt x="914" y="3649"/>
                  </a:lnTo>
                  <a:lnTo>
                    <a:pt x="893" y="3665"/>
                  </a:lnTo>
                  <a:lnTo>
                    <a:pt x="876" y="3686"/>
                  </a:lnTo>
                  <a:lnTo>
                    <a:pt x="863" y="3712"/>
                  </a:lnTo>
                  <a:lnTo>
                    <a:pt x="854" y="3741"/>
                  </a:lnTo>
                  <a:lnTo>
                    <a:pt x="851" y="3772"/>
                  </a:lnTo>
                  <a:lnTo>
                    <a:pt x="854" y="3804"/>
                  </a:lnTo>
                  <a:lnTo>
                    <a:pt x="863" y="3832"/>
                  </a:lnTo>
                  <a:lnTo>
                    <a:pt x="876" y="3857"/>
                  </a:lnTo>
                  <a:lnTo>
                    <a:pt x="893" y="3878"/>
                  </a:lnTo>
                  <a:lnTo>
                    <a:pt x="914" y="3894"/>
                  </a:lnTo>
                  <a:lnTo>
                    <a:pt x="937" y="3905"/>
                  </a:lnTo>
                  <a:lnTo>
                    <a:pt x="963" y="3909"/>
                  </a:lnTo>
                  <a:lnTo>
                    <a:pt x="988" y="3905"/>
                  </a:lnTo>
                  <a:lnTo>
                    <a:pt x="1013" y="3894"/>
                  </a:lnTo>
                  <a:lnTo>
                    <a:pt x="1033" y="3878"/>
                  </a:lnTo>
                  <a:lnTo>
                    <a:pt x="1051" y="3857"/>
                  </a:lnTo>
                  <a:lnTo>
                    <a:pt x="1064" y="3832"/>
                  </a:lnTo>
                  <a:lnTo>
                    <a:pt x="1072" y="3804"/>
                  </a:lnTo>
                  <a:lnTo>
                    <a:pt x="1075" y="3772"/>
                  </a:lnTo>
                  <a:lnTo>
                    <a:pt x="1072" y="3741"/>
                  </a:lnTo>
                  <a:lnTo>
                    <a:pt x="1064" y="3712"/>
                  </a:lnTo>
                  <a:lnTo>
                    <a:pt x="1051" y="3686"/>
                  </a:lnTo>
                  <a:lnTo>
                    <a:pt x="1033" y="3665"/>
                  </a:lnTo>
                  <a:lnTo>
                    <a:pt x="1013" y="3649"/>
                  </a:lnTo>
                  <a:lnTo>
                    <a:pt x="988" y="3639"/>
                  </a:lnTo>
                  <a:lnTo>
                    <a:pt x="963" y="3636"/>
                  </a:lnTo>
                  <a:close/>
                  <a:moveTo>
                    <a:pt x="156" y="434"/>
                  </a:moveTo>
                  <a:lnTo>
                    <a:pt x="156" y="3540"/>
                  </a:lnTo>
                  <a:lnTo>
                    <a:pt x="1770" y="3540"/>
                  </a:lnTo>
                  <a:lnTo>
                    <a:pt x="1770" y="434"/>
                  </a:lnTo>
                  <a:lnTo>
                    <a:pt x="156" y="434"/>
                  </a:lnTo>
                  <a:close/>
                  <a:moveTo>
                    <a:pt x="727" y="197"/>
                  </a:moveTo>
                  <a:lnTo>
                    <a:pt x="716" y="200"/>
                  </a:lnTo>
                  <a:lnTo>
                    <a:pt x="707" y="207"/>
                  </a:lnTo>
                  <a:lnTo>
                    <a:pt x="701" y="217"/>
                  </a:lnTo>
                  <a:lnTo>
                    <a:pt x="699" y="230"/>
                  </a:lnTo>
                  <a:lnTo>
                    <a:pt x="701" y="243"/>
                  </a:lnTo>
                  <a:lnTo>
                    <a:pt x="707" y="254"/>
                  </a:lnTo>
                  <a:lnTo>
                    <a:pt x="716" y="260"/>
                  </a:lnTo>
                  <a:lnTo>
                    <a:pt x="727" y="262"/>
                  </a:lnTo>
                  <a:lnTo>
                    <a:pt x="1199" y="262"/>
                  </a:lnTo>
                  <a:lnTo>
                    <a:pt x="1210" y="260"/>
                  </a:lnTo>
                  <a:lnTo>
                    <a:pt x="1218" y="254"/>
                  </a:lnTo>
                  <a:lnTo>
                    <a:pt x="1224" y="243"/>
                  </a:lnTo>
                  <a:lnTo>
                    <a:pt x="1226" y="230"/>
                  </a:lnTo>
                  <a:lnTo>
                    <a:pt x="1224" y="217"/>
                  </a:lnTo>
                  <a:lnTo>
                    <a:pt x="1218" y="207"/>
                  </a:lnTo>
                  <a:lnTo>
                    <a:pt x="1210" y="200"/>
                  </a:lnTo>
                  <a:lnTo>
                    <a:pt x="1199" y="197"/>
                  </a:lnTo>
                  <a:lnTo>
                    <a:pt x="727" y="197"/>
                  </a:lnTo>
                  <a:close/>
                  <a:moveTo>
                    <a:pt x="224" y="0"/>
                  </a:moveTo>
                  <a:lnTo>
                    <a:pt x="1702" y="0"/>
                  </a:lnTo>
                  <a:lnTo>
                    <a:pt x="1738" y="4"/>
                  </a:lnTo>
                  <a:lnTo>
                    <a:pt x="1773" y="13"/>
                  </a:lnTo>
                  <a:lnTo>
                    <a:pt x="1805" y="31"/>
                  </a:lnTo>
                  <a:lnTo>
                    <a:pt x="1834" y="53"/>
                  </a:lnTo>
                  <a:lnTo>
                    <a:pt x="1860" y="81"/>
                  </a:lnTo>
                  <a:lnTo>
                    <a:pt x="1882" y="113"/>
                  </a:lnTo>
                  <a:lnTo>
                    <a:pt x="1900" y="148"/>
                  </a:lnTo>
                  <a:lnTo>
                    <a:pt x="1915" y="188"/>
                  </a:lnTo>
                  <a:lnTo>
                    <a:pt x="1923" y="229"/>
                  </a:lnTo>
                  <a:lnTo>
                    <a:pt x="1926" y="273"/>
                  </a:lnTo>
                  <a:lnTo>
                    <a:pt x="1926" y="3772"/>
                  </a:lnTo>
                  <a:lnTo>
                    <a:pt x="1923" y="3816"/>
                  </a:lnTo>
                  <a:lnTo>
                    <a:pt x="1915" y="3857"/>
                  </a:lnTo>
                  <a:lnTo>
                    <a:pt x="1900" y="3897"/>
                  </a:lnTo>
                  <a:lnTo>
                    <a:pt x="1882" y="3932"/>
                  </a:lnTo>
                  <a:lnTo>
                    <a:pt x="1860" y="3964"/>
                  </a:lnTo>
                  <a:lnTo>
                    <a:pt x="1834" y="3992"/>
                  </a:lnTo>
                  <a:lnTo>
                    <a:pt x="1805" y="4014"/>
                  </a:lnTo>
                  <a:lnTo>
                    <a:pt x="1773" y="4032"/>
                  </a:lnTo>
                  <a:lnTo>
                    <a:pt x="1738" y="4041"/>
                  </a:lnTo>
                  <a:lnTo>
                    <a:pt x="1702" y="4045"/>
                  </a:lnTo>
                  <a:lnTo>
                    <a:pt x="224" y="4045"/>
                  </a:lnTo>
                  <a:lnTo>
                    <a:pt x="188" y="4041"/>
                  </a:lnTo>
                  <a:lnTo>
                    <a:pt x="154" y="4032"/>
                  </a:lnTo>
                  <a:lnTo>
                    <a:pt x="122" y="4014"/>
                  </a:lnTo>
                  <a:lnTo>
                    <a:pt x="92" y="3992"/>
                  </a:lnTo>
                  <a:lnTo>
                    <a:pt x="66" y="3964"/>
                  </a:lnTo>
                  <a:lnTo>
                    <a:pt x="43" y="3932"/>
                  </a:lnTo>
                  <a:lnTo>
                    <a:pt x="25" y="3897"/>
                  </a:lnTo>
                  <a:lnTo>
                    <a:pt x="12" y="3857"/>
                  </a:lnTo>
                  <a:lnTo>
                    <a:pt x="3" y="3816"/>
                  </a:lnTo>
                  <a:lnTo>
                    <a:pt x="0" y="3772"/>
                  </a:lnTo>
                  <a:lnTo>
                    <a:pt x="0" y="273"/>
                  </a:lnTo>
                  <a:lnTo>
                    <a:pt x="3" y="229"/>
                  </a:lnTo>
                  <a:lnTo>
                    <a:pt x="12" y="188"/>
                  </a:lnTo>
                  <a:lnTo>
                    <a:pt x="25" y="148"/>
                  </a:lnTo>
                  <a:lnTo>
                    <a:pt x="43" y="113"/>
                  </a:lnTo>
                  <a:lnTo>
                    <a:pt x="66" y="81"/>
                  </a:lnTo>
                  <a:lnTo>
                    <a:pt x="92" y="53"/>
                  </a:lnTo>
                  <a:lnTo>
                    <a:pt x="122" y="31"/>
                  </a:lnTo>
                  <a:lnTo>
                    <a:pt x="154" y="13"/>
                  </a:lnTo>
                  <a:lnTo>
                    <a:pt x="188" y="4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1" name="자유형 50"/>
            <p:cNvSpPr>
              <a:spLocks/>
            </p:cNvSpPr>
            <p:nvPr/>
          </p:nvSpPr>
          <p:spPr bwMode="auto">
            <a:xfrm>
              <a:off x="598771" y="3644382"/>
              <a:ext cx="158629" cy="138832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3" name="Freeform 6"/>
            <p:cNvSpPr>
              <a:spLocks/>
            </p:cNvSpPr>
            <p:nvPr/>
          </p:nvSpPr>
          <p:spPr bwMode="auto">
            <a:xfrm rot="10800000" flipH="1" flipV="1">
              <a:off x="597941" y="2949079"/>
              <a:ext cx="160288" cy="142111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55" name="Group 20"/>
            <p:cNvGrpSpPr>
              <a:grpSpLocks noChangeAspect="1"/>
            </p:cNvGrpSpPr>
            <p:nvPr/>
          </p:nvGrpSpPr>
          <p:grpSpPr bwMode="auto">
            <a:xfrm>
              <a:off x="614039" y="2221163"/>
              <a:ext cx="128093" cy="174724"/>
              <a:chOff x="2597" y="4163"/>
              <a:chExt cx="217" cy="296"/>
            </a:xfrm>
            <a:solidFill>
              <a:schemeClr val="bg1">
                <a:lumMod val="85000"/>
              </a:schemeClr>
            </a:solidFill>
          </p:grpSpPr>
          <p:sp>
            <p:nvSpPr>
              <p:cNvPr id="67" name="Freeform 22"/>
              <p:cNvSpPr>
                <a:spLocks noEditPoints="1"/>
              </p:cNvSpPr>
              <p:nvPr/>
            </p:nvSpPr>
            <p:spPr bwMode="auto">
              <a:xfrm>
                <a:off x="2630" y="4163"/>
                <a:ext cx="151" cy="176"/>
              </a:xfrm>
              <a:custGeom>
                <a:avLst/>
                <a:gdLst>
                  <a:gd name="T0" fmla="*/ 410 w 1662"/>
                  <a:gd name="T1" fmla="*/ 645 h 1942"/>
                  <a:gd name="T2" fmla="*/ 309 w 1662"/>
                  <a:gd name="T3" fmla="*/ 847 h 1942"/>
                  <a:gd name="T4" fmla="*/ 255 w 1662"/>
                  <a:gd name="T5" fmla="*/ 1023 h 1942"/>
                  <a:gd name="T6" fmla="*/ 263 w 1662"/>
                  <a:gd name="T7" fmla="*/ 1206 h 1942"/>
                  <a:gd name="T8" fmla="*/ 347 w 1662"/>
                  <a:gd name="T9" fmla="*/ 1429 h 1942"/>
                  <a:gd name="T10" fmla="*/ 476 w 1662"/>
                  <a:gd name="T11" fmla="*/ 1620 h 1942"/>
                  <a:gd name="T12" fmla="*/ 638 w 1662"/>
                  <a:gd name="T13" fmla="*/ 1753 h 1942"/>
                  <a:gd name="T14" fmla="*/ 825 w 1662"/>
                  <a:gd name="T15" fmla="*/ 1803 h 1942"/>
                  <a:gd name="T16" fmla="*/ 1013 w 1662"/>
                  <a:gd name="T17" fmla="*/ 1753 h 1942"/>
                  <a:gd name="T18" fmla="*/ 1176 w 1662"/>
                  <a:gd name="T19" fmla="*/ 1619 h 1942"/>
                  <a:gd name="T20" fmla="*/ 1305 w 1662"/>
                  <a:gd name="T21" fmla="*/ 1428 h 1942"/>
                  <a:gd name="T22" fmla="*/ 1388 w 1662"/>
                  <a:gd name="T23" fmla="*/ 1205 h 1942"/>
                  <a:gd name="T24" fmla="*/ 1418 w 1662"/>
                  <a:gd name="T25" fmla="*/ 974 h 1942"/>
                  <a:gd name="T26" fmla="*/ 1266 w 1662"/>
                  <a:gd name="T27" fmla="*/ 836 h 1942"/>
                  <a:gd name="T28" fmla="*/ 1012 w 1662"/>
                  <a:gd name="T29" fmla="*/ 794 h 1942"/>
                  <a:gd name="T30" fmla="*/ 806 w 1662"/>
                  <a:gd name="T31" fmla="*/ 713 h 1942"/>
                  <a:gd name="T32" fmla="*/ 646 w 1662"/>
                  <a:gd name="T33" fmla="*/ 610 h 1942"/>
                  <a:gd name="T34" fmla="*/ 526 w 1662"/>
                  <a:gd name="T35" fmla="*/ 499 h 1942"/>
                  <a:gd name="T36" fmla="*/ 944 w 1662"/>
                  <a:gd name="T37" fmla="*/ 23 h 1942"/>
                  <a:gd name="T38" fmla="*/ 1152 w 1662"/>
                  <a:gd name="T39" fmla="*/ 118 h 1942"/>
                  <a:gd name="T40" fmla="*/ 1271 w 1662"/>
                  <a:gd name="T41" fmla="*/ 205 h 1942"/>
                  <a:gd name="T42" fmla="*/ 1388 w 1662"/>
                  <a:gd name="T43" fmla="*/ 323 h 1942"/>
                  <a:gd name="T44" fmla="*/ 1455 w 1662"/>
                  <a:gd name="T45" fmla="*/ 429 h 1942"/>
                  <a:gd name="T46" fmla="*/ 1524 w 1662"/>
                  <a:gd name="T47" fmla="*/ 626 h 1942"/>
                  <a:gd name="T48" fmla="*/ 1555 w 1662"/>
                  <a:gd name="T49" fmla="*/ 892 h 1942"/>
                  <a:gd name="T50" fmla="*/ 1619 w 1662"/>
                  <a:gd name="T51" fmla="*/ 939 h 1942"/>
                  <a:gd name="T52" fmla="*/ 1657 w 1662"/>
                  <a:gd name="T53" fmla="*/ 1032 h 1942"/>
                  <a:gd name="T54" fmla="*/ 1655 w 1662"/>
                  <a:gd name="T55" fmla="*/ 1183 h 1942"/>
                  <a:gd name="T56" fmla="*/ 1611 w 1662"/>
                  <a:gd name="T57" fmla="*/ 1304 h 1942"/>
                  <a:gd name="T58" fmla="*/ 1537 w 1662"/>
                  <a:gd name="T59" fmla="*/ 1372 h 1942"/>
                  <a:gd name="T60" fmla="*/ 1445 w 1662"/>
                  <a:gd name="T61" fmla="*/ 1454 h 1942"/>
                  <a:gd name="T62" fmla="*/ 1313 w 1662"/>
                  <a:gd name="T63" fmla="*/ 1670 h 1942"/>
                  <a:gd name="T64" fmla="*/ 1141 w 1662"/>
                  <a:gd name="T65" fmla="*/ 1836 h 1942"/>
                  <a:gd name="T66" fmla="*/ 937 w 1662"/>
                  <a:gd name="T67" fmla="*/ 1930 h 1942"/>
                  <a:gd name="T68" fmla="*/ 714 w 1662"/>
                  <a:gd name="T69" fmla="*/ 1930 h 1942"/>
                  <a:gd name="T70" fmla="*/ 510 w 1662"/>
                  <a:gd name="T71" fmla="*/ 1836 h 1942"/>
                  <a:gd name="T72" fmla="*/ 337 w 1662"/>
                  <a:gd name="T73" fmla="*/ 1669 h 1942"/>
                  <a:gd name="T74" fmla="*/ 205 w 1662"/>
                  <a:gd name="T75" fmla="*/ 1452 h 1942"/>
                  <a:gd name="T76" fmla="*/ 111 w 1662"/>
                  <a:gd name="T77" fmla="*/ 1364 h 1942"/>
                  <a:gd name="T78" fmla="*/ 39 w 1662"/>
                  <a:gd name="T79" fmla="*/ 1284 h 1942"/>
                  <a:gd name="T80" fmla="*/ 2 w 1662"/>
                  <a:gd name="T81" fmla="*/ 1143 h 1942"/>
                  <a:gd name="T82" fmla="*/ 9 w 1662"/>
                  <a:gd name="T83" fmla="*/ 1009 h 1942"/>
                  <a:gd name="T84" fmla="*/ 50 w 1662"/>
                  <a:gd name="T85" fmla="*/ 930 h 1942"/>
                  <a:gd name="T86" fmla="*/ 98 w 1662"/>
                  <a:gd name="T87" fmla="*/ 851 h 1942"/>
                  <a:gd name="T88" fmla="*/ 85 w 1662"/>
                  <a:gd name="T89" fmla="*/ 643 h 1942"/>
                  <a:gd name="T90" fmla="*/ 120 w 1662"/>
                  <a:gd name="T91" fmla="*/ 487 h 1942"/>
                  <a:gd name="T92" fmla="*/ 183 w 1662"/>
                  <a:gd name="T93" fmla="*/ 377 h 1942"/>
                  <a:gd name="T94" fmla="*/ 257 w 1662"/>
                  <a:gd name="T95" fmla="*/ 305 h 1942"/>
                  <a:gd name="T96" fmla="*/ 319 w 1662"/>
                  <a:gd name="T97" fmla="*/ 266 h 1942"/>
                  <a:gd name="T98" fmla="*/ 352 w 1662"/>
                  <a:gd name="T99" fmla="*/ 246 h 1942"/>
                  <a:gd name="T100" fmla="*/ 390 w 1662"/>
                  <a:gd name="T101" fmla="*/ 196 h 1942"/>
                  <a:gd name="T102" fmla="*/ 459 w 1662"/>
                  <a:gd name="T103" fmla="*/ 127 h 1942"/>
                  <a:gd name="T104" fmla="*/ 559 w 1662"/>
                  <a:gd name="T105" fmla="*/ 57 h 1942"/>
                  <a:gd name="T106" fmla="*/ 690 w 1662"/>
                  <a:gd name="T107" fmla="*/ 10 h 19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662" h="1942">
                    <a:moveTo>
                      <a:pt x="526" y="499"/>
                    </a:moveTo>
                    <a:lnTo>
                      <a:pt x="484" y="546"/>
                    </a:lnTo>
                    <a:lnTo>
                      <a:pt x="445" y="595"/>
                    </a:lnTo>
                    <a:lnTo>
                      <a:pt x="410" y="645"/>
                    </a:lnTo>
                    <a:lnTo>
                      <a:pt x="379" y="696"/>
                    </a:lnTo>
                    <a:lnTo>
                      <a:pt x="352" y="747"/>
                    </a:lnTo>
                    <a:lnTo>
                      <a:pt x="329" y="797"/>
                    </a:lnTo>
                    <a:lnTo>
                      <a:pt x="309" y="847"/>
                    </a:lnTo>
                    <a:lnTo>
                      <a:pt x="291" y="895"/>
                    </a:lnTo>
                    <a:lnTo>
                      <a:pt x="277" y="941"/>
                    </a:lnTo>
                    <a:lnTo>
                      <a:pt x="264" y="984"/>
                    </a:lnTo>
                    <a:lnTo>
                      <a:pt x="255" y="1023"/>
                    </a:lnTo>
                    <a:lnTo>
                      <a:pt x="247" y="1059"/>
                    </a:lnTo>
                    <a:lnTo>
                      <a:pt x="241" y="1091"/>
                    </a:lnTo>
                    <a:lnTo>
                      <a:pt x="250" y="1148"/>
                    </a:lnTo>
                    <a:lnTo>
                      <a:pt x="263" y="1206"/>
                    </a:lnTo>
                    <a:lnTo>
                      <a:pt x="280" y="1263"/>
                    </a:lnTo>
                    <a:lnTo>
                      <a:pt x="299" y="1320"/>
                    </a:lnTo>
                    <a:lnTo>
                      <a:pt x="322" y="1375"/>
                    </a:lnTo>
                    <a:lnTo>
                      <a:pt x="347" y="1429"/>
                    </a:lnTo>
                    <a:lnTo>
                      <a:pt x="375" y="1480"/>
                    </a:lnTo>
                    <a:lnTo>
                      <a:pt x="406" y="1530"/>
                    </a:lnTo>
                    <a:lnTo>
                      <a:pt x="440" y="1576"/>
                    </a:lnTo>
                    <a:lnTo>
                      <a:pt x="476" y="1620"/>
                    </a:lnTo>
                    <a:lnTo>
                      <a:pt x="513" y="1659"/>
                    </a:lnTo>
                    <a:lnTo>
                      <a:pt x="553" y="1695"/>
                    </a:lnTo>
                    <a:lnTo>
                      <a:pt x="594" y="1726"/>
                    </a:lnTo>
                    <a:lnTo>
                      <a:pt x="638" y="1753"/>
                    </a:lnTo>
                    <a:lnTo>
                      <a:pt x="683" y="1774"/>
                    </a:lnTo>
                    <a:lnTo>
                      <a:pt x="729" y="1789"/>
                    </a:lnTo>
                    <a:lnTo>
                      <a:pt x="777" y="1800"/>
                    </a:lnTo>
                    <a:lnTo>
                      <a:pt x="825" y="1803"/>
                    </a:lnTo>
                    <a:lnTo>
                      <a:pt x="875" y="1800"/>
                    </a:lnTo>
                    <a:lnTo>
                      <a:pt x="922" y="1789"/>
                    </a:lnTo>
                    <a:lnTo>
                      <a:pt x="968" y="1774"/>
                    </a:lnTo>
                    <a:lnTo>
                      <a:pt x="1013" y="1753"/>
                    </a:lnTo>
                    <a:lnTo>
                      <a:pt x="1056" y="1726"/>
                    </a:lnTo>
                    <a:lnTo>
                      <a:pt x="1099" y="1695"/>
                    </a:lnTo>
                    <a:lnTo>
                      <a:pt x="1139" y="1659"/>
                    </a:lnTo>
                    <a:lnTo>
                      <a:pt x="1176" y="1619"/>
                    </a:lnTo>
                    <a:lnTo>
                      <a:pt x="1212" y="1576"/>
                    </a:lnTo>
                    <a:lnTo>
                      <a:pt x="1245" y="1529"/>
                    </a:lnTo>
                    <a:lnTo>
                      <a:pt x="1276" y="1480"/>
                    </a:lnTo>
                    <a:lnTo>
                      <a:pt x="1305" y="1428"/>
                    </a:lnTo>
                    <a:lnTo>
                      <a:pt x="1330" y="1374"/>
                    </a:lnTo>
                    <a:lnTo>
                      <a:pt x="1353" y="1319"/>
                    </a:lnTo>
                    <a:lnTo>
                      <a:pt x="1372" y="1262"/>
                    </a:lnTo>
                    <a:lnTo>
                      <a:pt x="1388" y="1205"/>
                    </a:lnTo>
                    <a:lnTo>
                      <a:pt x="1401" y="1147"/>
                    </a:lnTo>
                    <a:lnTo>
                      <a:pt x="1411" y="1089"/>
                    </a:lnTo>
                    <a:lnTo>
                      <a:pt x="1416" y="1032"/>
                    </a:lnTo>
                    <a:lnTo>
                      <a:pt x="1418" y="974"/>
                    </a:lnTo>
                    <a:lnTo>
                      <a:pt x="1417" y="904"/>
                    </a:lnTo>
                    <a:lnTo>
                      <a:pt x="1414" y="838"/>
                    </a:lnTo>
                    <a:lnTo>
                      <a:pt x="1339" y="839"/>
                    </a:lnTo>
                    <a:lnTo>
                      <a:pt x="1266" y="836"/>
                    </a:lnTo>
                    <a:lnTo>
                      <a:pt x="1198" y="830"/>
                    </a:lnTo>
                    <a:lnTo>
                      <a:pt x="1133" y="820"/>
                    </a:lnTo>
                    <a:lnTo>
                      <a:pt x="1070" y="808"/>
                    </a:lnTo>
                    <a:lnTo>
                      <a:pt x="1012" y="794"/>
                    </a:lnTo>
                    <a:lnTo>
                      <a:pt x="956" y="777"/>
                    </a:lnTo>
                    <a:lnTo>
                      <a:pt x="903" y="757"/>
                    </a:lnTo>
                    <a:lnTo>
                      <a:pt x="853" y="737"/>
                    </a:lnTo>
                    <a:lnTo>
                      <a:pt x="806" y="713"/>
                    </a:lnTo>
                    <a:lnTo>
                      <a:pt x="762" y="690"/>
                    </a:lnTo>
                    <a:lnTo>
                      <a:pt x="721" y="664"/>
                    </a:lnTo>
                    <a:lnTo>
                      <a:pt x="682" y="638"/>
                    </a:lnTo>
                    <a:lnTo>
                      <a:pt x="646" y="610"/>
                    </a:lnTo>
                    <a:lnTo>
                      <a:pt x="612" y="583"/>
                    </a:lnTo>
                    <a:lnTo>
                      <a:pt x="581" y="555"/>
                    </a:lnTo>
                    <a:lnTo>
                      <a:pt x="552" y="527"/>
                    </a:lnTo>
                    <a:lnTo>
                      <a:pt x="526" y="499"/>
                    </a:lnTo>
                    <a:close/>
                    <a:moveTo>
                      <a:pt x="808" y="0"/>
                    </a:moveTo>
                    <a:lnTo>
                      <a:pt x="851" y="3"/>
                    </a:lnTo>
                    <a:lnTo>
                      <a:pt x="897" y="11"/>
                    </a:lnTo>
                    <a:lnTo>
                      <a:pt x="944" y="23"/>
                    </a:lnTo>
                    <a:lnTo>
                      <a:pt x="993" y="39"/>
                    </a:lnTo>
                    <a:lnTo>
                      <a:pt x="1044" y="60"/>
                    </a:lnTo>
                    <a:lnTo>
                      <a:pt x="1097" y="86"/>
                    </a:lnTo>
                    <a:lnTo>
                      <a:pt x="1152" y="118"/>
                    </a:lnTo>
                    <a:lnTo>
                      <a:pt x="1179" y="135"/>
                    </a:lnTo>
                    <a:lnTo>
                      <a:pt x="1208" y="155"/>
                    </a:lnTo>
                    <a:lnTo>
                      <a:pt x="1239" y="179"/>
                    </a:lnTo>
                    <a:lnTo>
                      <a:pt x="1271" y="205"/>
                    </a:lnTo>
                    <a:lnTo>
                      <a:pt x="1304" y="233"/>
                    </a:lnTo>
                    <a:lnTo>
                      <a:pt x="1334" y="261"/>
                    </a:lnTo>
                    <a:lnTo>
                      <a:pt x="1363" y="292"/>
                    </a:lnTo>
                    <a:lnTo>
                      <a:pt x="1388" y="323"/>
                    </a:lnTo>
                    <a:lnTo>
                      <a:pt x="1409" y="353"/>
                    </a:lnTo>
                    <a:lnTo>
                      <a:pt x="1409" y="353"/>
                    </a:lnTo>
                    <a:lnTo>
                      <a:pt x="1433" y="389"/>
                    </a:lnTo>
                    <a:lnTo>
                      <a:pt x="1455" y="429"/>
                    </a:lnTo>
                    <a:lnTo>
                      <a:pt x="1475" y="472"/>
                    </a:lnTo>
                    <a:lnTo>
                      <a:pt x="1493" y="519"/>
                    </a:lnTo>
                    <a:lnTo>
                      <a:pt x="1509" y="570"/>
                    </a:lnTo>
                    <a:lnTo>
                      <a:pt x="1524" y="626"/>
                    </a:lnTo>
                    <a:lnTo>
                      <a:pt x="1535" y="685"/>
                    </a:lnTo>
                    <a:lnTo>
                      <a:pt x="1545" y="749"/>
                    </a:lnTo>
                    <a:lnTo>
                      <a:pt x="1551" y="817"/>
                    </a:lnTo>
                    <a:lnTo>
                      <a:pt x="1555" y="892"/>
                    </a:lnTo>
                    <a:lnTo>
                      <a:pt x="1573" y="900"/>
                    </a:lnTo>
                    <a:lnTo>
                      <a:pt x="1590" y="910"/>
                    </a:lnTo>
                    <a:lnTo>
                      <a:pt x="1605" y="922"/>
                    </a:lnTo>
                    <a:lnTo>
                      <a:pt x="1619" y="939"/>
                    </a:lnTo>
                    <a:lnTo>
                      <a:pt x="1632" y="957"/>
                    </a:lnTo>
                    <a:lnTo>
                      <a:pt x="1642" y="979"/>
                    </a:lnTo>
                    <a:lnTo>
                      <a:pt x="1651" y="1003"/>
                    </a:lnTo>
                    <a:lnTo>
                      <a:pt x="1657" y="1032"/>
                    </a:lnTo>
                    <a:lnTo>
                      <a:pt x="1661" y="1064"/>
                    </a:lnTo>
                    <a:lnTo>
                      <a:pt x="1662" y="1102"/>
                    </a:lnTo>
                    <a:lnTo>
                      <a:pt x="1660" y="1143"/>
                    </a:lnTo>
                    <a:lnTo>
                      <a:pt x="1655" y="1183"/>
                    </a:lnTo>
                    <a:lnTo>
                      <a:pt x="1648" y="1218"/>
                    </a:lnTo>
                    <a:lnTo>
                      <a:pt x="1638" y="1250"/>
                    </a:lnTo>
                    <a:lnTo>
                      <a:pt x="1625" y="1278"/>
                    </a:lnTo>
                    <a:lnTo>
                      <a:pt x="1611" y="1304"/>
                    </a:lnTo>
                    <a:lnTo>
                      <a:pt x="1595" y="1325"/>
                    </a:lnTo>
                    <a:lnTo>
                      <a:pt x="1577" y="1344"/>
                    </a:lnTo>
                    <a:lnTo>
                      <a:pt x="1558" y="1360"/>
                    </a:lnTo>
                    <a:lnTo>
                      <a:pt x="1537" y="1372"/>
                    </a:lnTo>
                    <a:lnTo>
                      <a:pt x="1515" y="1382"/>
                    </a:lnTo>
                    <a:lnTo>
                      <a:pt x="1493" y="1390"/>
                    </a:lnTo>
                    <a:lnTo>
                      <a:pt x="1471" y="1395"/>
                    </a:lnTo>
                    <a:lnTo>
                      <a:pt x="1445" y="1454"/>
                    </a:lnTo>
                    <a:lnTo>
                      <a:pt x="1416" y="1512"/>
                    </a:lnTo>
                    <a:lnTo>
                      <a:pt x="1385" y="1567"/>
                    </a:lnTo>
                    <a:lnTo>
                      <a:pt x="1350" y="1620"/>
                    </a:lnTo>
                    <a:lnTo>
                      <a:pt x="1313" y="1670"/>
                    </a:lnTo>
                    <a:lnTo>
                      <a:pt x="1273" y="1717"/>
                    </a:lnTo>
                    <a:lnTo>
                      <a:pt x="1231" y="1761"/>
                    </a:lnTo>
                    <a:lnTo>
                      <a:pt x="1187" y="1801"/>
                    </a:lnTo>
                    <a:lnTo>
                      <a:pt x="1141" y="1836"/>
                    </a:lnTo>
                    <a:lnTo>
                      <a:pt x="1092" y="1868"/>
                    </a:lnTo>
                    <a:lnTo>
                      <a:pt x="1042" y="1893"/>
                    </a:lnTo>
                    <a:lnTo>
                      <a:pt x="990" y="1915"/>
                    </a:lnTo>
                    <a:lnTo>
                      <a:pt x="937" y="1930"/>
                    </a:lnTo>
                    <a:lnTo>
                      <a:pt x="882" y="1939"/>
                    </a:lnTo>
                    <a:lnTo>
                      <a:pt x="825" y="1942"/>
                    </a:lnTo>
                    <a:lnTo>
                      <a:pt x="769" y="1939"/>
                    </a:lnTo>
                    <a:lnTo>
                      <a:pt x="714" y="1930"/>
                    </a:lnTo>
                    <a:lnTo>
                      <a:pt x="661" y="1915"/>
                    </a:lnTo>
                    <a:lnTo>
                      <a:pt x="608" y="1893"/>
                    </a:lnTo>
                    <a:lnTo>
                      <a:pt x="558" y="1867"/>
                    </a:lnTo>
                    <a:lnTo>
                      <a:pt x="510" y="1836"/>
                    </a:lnTo>
                    <a:lnTo>
                      <a:pt x="464" y="1800"/>
                    </a:lnTo>
                    <a:lnTo>
                      <a:pt x="419" y="1760"/>
                    </a:lnTo>
                    <a:lnTo>
                      <a:pt x="377" y="1716"/>
                    </a:lnTo>
                    <a:lnTo>
                      <a:pt x="337" y="1669"/>
                    </a:lnTo>
                    <a:lnTo>
                      <a:pt x="300" y="1618"/>
                    </a:lnTo>
                    <a:lnTo>
                      <a:pt x="266" y="1565"/>
                    </a:lnTo>
                    <a:lnTo>
                      <a:pt x="234" y="1510"/>
                    </a:lnTo>
                    <a:lnTo>
                      <a:pt x="205" y="1452"/>
                    </a:lnTo>
                    <a:lnTo>
                      <a:pt x="179" y="1392"/>
                    </a:lnTo>
                    <a:lnTo>
                      <a:pt x="156" y="1386"/>
                    </a:lnTo>
                    <a:lnTo>
                      <a:pt x="133" y="1376"/>
                    </a:lnTo>
                    <a:lnTo>
                      <a:pt x="111" y="1364"/>
                    </a:lnTo>
                    <a:lnTo>
                      <a:pt x="91" y="1349"/>
                    </a:lnTo>
                    <a:lnTo>
                      <a:pt x="72" y="1330"/>
                    </a:lnTo>
                    <a:lnTo>
                      <a:pt x="55" y="1309"/>
                    </a:lnTo>
                    <a:lnTo>
                      <a:pt x="39" y="1284"/>
                    </a:lnTo>
                    <a:lnTo>
                      <a:pt x="26" y="1254"/>
                    </a:lnTo>
                    <a:lnTo>
                      <a:pt x="15" y="1221"/>
                    </a:lnTo>
                    <a:lnTo>
                      <a:pt x="7" y="1184"/>
                    </a:lnTo>
                    <a:lnTo>
                      <a:pt x="2" y="1143"/>
                    </a:lnTo>
                    <a:lnTo>
                      <a:pt x="0" y="1104"/>
                    </a:lnTo>
                    <a:lnTo>
                      <a:pt x="1" y="1068"/>
                    </a:lnTo>
                    <a:lnTo>
                      <a:pt x="4" y="1038"/>
                    </a:lnTo>
                    <a:lnTo>
                      <a:pt x="9" y="1009"/>
                    </a:lnTo>
                    <a:lnTo>
                      <a:pt x="17" y="985"/>
                    </a:lnTo>
                    <a:lnTo>
                      <a:pt x="27" y="964"/>
                    </a:lnTo>
                    <a:lnTo>
                      <a:pt x="38" y="946"/>
                    </a:lnTo>
                    <a:lnTo>
                      <a:pt x="50" y="930"/>
                    </a:lnTo>
                    <a:lnTo>
                      <a:pt x="65" y="916"/>
                    </a:lnTo>
                    <a:lnTo>
                      <a:pt x="80" y="906"/>
                    </a:lnTo>
                    <a:lnTo>
                      <a:pt x="96" y="897"/>
                    </a:lnTo>
                    <a:lnTo>
                      <a:pt x="98" y="851"/>
                    </a:lnTo>
                    <a:lnTo>
                      <a:pt x="89" y="794"/>
                    </a:lnTo>
                    <a:lnTo>
                      <a:pt x="85" y="740"/>
                    </a:lnTo>
                    <a:lnTo>
                      <a:pt x="83" y="690"/>
                    </a:lnTo>
                    <a:lnTo>
                      <a:pt x="85" y="643"/>
                    </a:lnTo>
                    <a:lnTo>
                      <a:pt x="90" y="599"/>
                    </a:lnTo>
                    <a:lnTo>
                      <a:pt x="98" y="559"/>
                    </a:lnTo>
                    <a:lnTo>
                      <a:pt x="108" y="522"/>
                    </a:lnTo>
                    <a:lnTo>
                      <a:pt x="120" y="487"/>
                    </a:lnTo>
                    <a:lnTo>
                      <a:pt x="134" y="455"/>
                    </a:lnTo>
                    <a:lnTo>
                      <a:pt x="149" y="427"/>
                    </a:lnTo>
                    <a:lnTo>
                      <a:pt x="166" y="400"/>
                    </a:lnTo>
                    <a:lnTo>
                      <a:pt x="183" y="377"/>
                    </a:lnTo>
                    <a:lnTo>
                      <a:pt x="202" y="355"/>
                    </a:lnTo>
                    <a:lnTo>
                      <a:pt x="220" y="337"/>
                    </a:lnTo>
                    <a:lnTo>
                      <a:pt x="239" y="320"/>
                    </a:lnTo>
                    <a:lnTo>
                      <a:pt x="257" y="305"/>
                    </a:lnTo>
                    <a:lnTo>
                      <a:pt x="274" y="293"/>
                    </a:lnTo>
                    <a:lnTo>
                      <a:pt x="290" y="282"/>
                    </a:lnTo>
                    <a:lnTo>
                      <a:pt x="305" y="273"/>
                    </a:lnTo>
                    <a:lnTo>
                      <a:pt x="319" y="266"/>
                    </a:lnTo>
                    <a:lnTo>
                      <a:pt x="331" y="260"/>
                    </a:lnTo>
                    <a:lnTo>
                      <a:pt x="341" y="255"/>
                    </a:lnTo>
                    <a:lnTo>
                      <a:pt x="348" y="253"/>
                    </a:lnTo>
                    <a:lnTo>
                      <a:pt x="352" y="246"/>
                    </a:lnTo>
                    <a:lnTo>
                      <a:pt x="359" y="237"/>
                    </a:lnTo>
                    <a:lnTo>
                      <a:pt x="367" y="225"/>
                    </a:lnTo>
                    <a:lnTo>
                      <a:pt x="377" y="212"/>
                    </a:lnTo>
                    <a:lnTo>
                      <a:pt x="390" y="196"/>
                    </a:lnTo>
                    <a:lnTo>
                      <a:pt x="404" y="180"/>
                    </a:lnTo>
                    <a:lnTo>
                      <a:pt x="421" y="163"/>
                    </a:lnTo>
                    <a:lnTo>
                      <a:pt x="439" y="145"/>
                    </a:lnTo>
                    <a:lnTo>
                      <a:pt x="459" y="127"/>
                    </a:lnTo>
                    <a:lnTo>
                      <a:pt x="481" y="108"/>
                    </a:lnTo>
                    <a:lnTo>
                      <a:pt x="505" y="91"/>
                    </a:lnTo>
                    <a:lnTo>
                      <a:pt x="531" y="74"/>
                    </a:lnTo>
                    <a:lnTo>
                      <a:pt x="559" y="57"/>
                    </a:lnTo>
                    <a:lnTo>
                      <a:pt x="589" y="43"/>
                    </a:lnTo>
                    <a:lnTo>
                      <a:pt x="620" y="30"/>
                    </a:lnTo>
                    <a:lnTo>
                      <a:pt x="655" y="19"/>
                    </a:lnTo>
                    <a:lnTo>
                      <a:pt x="690" y="10"/>
                    </a:lnTo>
                    <a:lnTo>
                      <a:pt x="728" y="3"/>
                    </a:lnTo>
                    <a:lnTo>
                      <a:pt x="767" y="0"/>
                    </a:lnTo>
                    <a:lnTo>
                      <a:pt x="80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68" name="Freeform 23"/>
              <p:cNvSpPr>
                <a:spLocks noEditPoints="1"/>
              </p:cNvSpPr>
              <p:nvPr/>
            </p:nvSpPr>
            <p:spPr bwMode="auto">
              <a:xfrm>
                <a:off x="2664" y="4250"/>
                <a:ext cx="83" cy="27"/>
              </a:xfrm>
              <a:custGeom>
                <a:avLst/>
                <a:gdLst>
                  <a:gd name="T0" fmla="*/ 613 w 916"/>
                  <a:gd name="T1" fmla="*/ 78 h 300"/>
                  <a:gd name="T2" fmla="*/ 561 w 916"/>
                  <a:gd name="T3" fmla="*/ 109 h 300"/>
                  <a:gd name="T4" fmla="*/ 554 w 916"/>
                  <a:gd name="T5" fmla="*/ 165 h 300"/>
                  <a:gd name="T6" fmla="*/ 579 w 916"/>
                  <a:gd name="T7" fmla="*/ 210 h 300"/>
                  <a:gd name="T8" fmla="*/ 665 w 916"/>
                  <a:gd name="T9" fmla="*/ 229 h 300"/>
                  <a:gd name="T10" fmla="*/ 787 w 916"/>
                  <a:gd name="T11" fmla="*/ 223 h 300"/>
                  <a:gd name="T12" fmla="*/ 839 w 916"/>
                  <a:gd name="T13" fmla="*/ 191 h 300"/>
                  <a:gd name="T14" fmla="*/ 846 w 916"/>
                  <a:gd name="T15" fmla="*/ 135 h 300"/>
                  <a:gd name="T16" fmla="*/ 820 w 916"/>
                  <a:gd name="T17" fmla="*/ 90 h 300"/>
                  <a:gd name="T18" fmla="*/ 734 w 916"/>
                  <a:gd name="T19" fmla="*/ 72 h 300"/>
                  <a:gd name="T20" fmla="*/ 153 w 916"/>
                  <a:gd name="T21" fmla="*/ 74 h 300"/>
                  <a:gd name="T22" fmla="*/ 85 w 916"/>
                  <a:gd name="T23" fmla="*/ 99 h 300"/>
                  <a:gd name="T24" fmla="*/ 70 w 916"/>
                  <a:gd name="T25" fmla="*/ 150 h 300"/>
                  <a:gd name="T26" fmla="*/ 85 w 916"/>
                  <a:gd name="T27" fmla="*/ 201 h 300"/>
                  <a:gd name="T28" fmla="*/ 153 w 916"/>
                  <a:gd name="T29" fmla="*/ 227 h 300"/>
                  <a:gd name="T30" fmla="*/ 280 w 916"/>
                  <a:gd name="T31" fmla="*/ 227 h 300"/>
                  <a:gd name="T32" fmla="*/ 348 w 916"/>
                  <a:gd name="T33" fmla="*/ 201 h 300"/>
                  <a:gd name="T34" fmla="*/ 363 w 916"/>
                  <a:gd name="T35" fmla="*/ 150 h 300"/>
                  <a:gd name="T36" fmla="*/ 348 w 916"/>
                  <a:gd name="T37" fmla="*/ 99 h 300"/>
                  <a:gd name="T38" fmla="*/ 280 w 916"/>
                  <a:gd name="T39" fmla="*/ 74 h 300"/>
                  <a:gd name="T40" fmla="*/ 234 w 916"/>
                  <a:gd name="T41" fmla="*/ 0 h 300"/>
                  <a:gd name="T42" fmla="*/ 321 w 916"/>
                  <a:gd name="T43" fmla="*/ 9 h 300"/>
                  <a:gd name="T44" fmla="*/ 400 w 916"/>
                  <a:gd name="T45" fmla="*/ 53 h 300"/>
                  <a:gd name="T46" fmla="*/ 574 w 916"/>
                  <a:gd name="T47" fmla="*/ 17 h 300"/>
                  <a:gd name="T48" fmla="*/ 662 w 916"/>
                  <a:gd name="T49" fmla="*/ 1 h 300"/>
                  <a:gd name="T50" fmla="*/ 732 w 916"/>
                  <a:gd name="T51" fmla="*/ 0 h 300"/>
                  <a:gd name="T52" fmla="*/ 806 w 916"/>
                  <a:gd name="T53" fmla="*/ 10 h 300"/>
                  <a:gd name="T54" fmla="*/ 875 w 916"/>
                  <a:gd name="T55" fmla="*/ 45 h 300"/>
                  <a:gd name="T56" fmla="*/ 914 w 916"/>
                  <a:gd name="T57" fmla="*/ 123 h 300"/>
                  <a:gd name="T58" fmla="*/ 900 w 916"/>
                  <a:gd name="T59" fmla="*/ 223 h 300"/>
                  <a:gd name="T60" fmla="*/ 843 w 916"/>
                  <a:gd name="T61" fmla="*/ 277 h 300"/>
                  <a:gd name="T62" fmla="*/ 768 w 916"/>
                  <a:gd name="T63" fmla="*/ 297 h 300"/>
                  <a:gd name="T64" fmla="*/ 699 w 916"/>
                  <a:gd name="T65" fmla="*/ 300 h 300"/>
                  <a:gd name="T66" fmla="*/ 632 w 916"/>
                  <a:gd name="T67" fmla="*/ 297 h 300"/>
                  <a:gd name="T68" fmla="*/ 557 w 916"/>
                  <a:gd name="T69" fmla="*/ 277 h 300"/>
                  <a:gd name="T70" fmla="*/ 500 w 916"/>
                  <a:gd name="T71" fmla="*/ 224 h 300"/>
                  <a:gd name="T72" fmla="*/ 485 w 916"/>
                  <a:gd name="T73" fmla="*/ 137 h 300"/>
                  <a:gd name="T74" fmla="*/ 432 w 916"/>
                  <a:gd name="T75" fmla="*/ 150 h 300"/>
                  <a:gd name="T76" fmla="*/ 405 w 916"/>
                  <a:gd name="T77" fmla="*/ 241 h 300"/>
                  <a:gd name="T78" fmla="*/ 342 w 916"/>
                  <a:gd name="T79" fmla="*/ 284 h 300"/>
                  <a:gd name="T80" fmla="*/ 266 w 916"/>
                  <a:gd name="T81" fmla="*/ 298 h 300"/>
                  <a:gd name="T82" fmla="*/ 201 w 916"/>
                  <a:gd name="T83" fmla="*/ 299 h 300"/>
                  <a:gd name="T84" fmla="*/ 129 w 916"/>
                  <a:gd name="T85" fmla="*/ 294 h 300"/>
                  <a:gd name="T86" fmla="*/ 57 w 916"/>
                  <a:gd name="T87" fmla="*/ 267 h 300"/>
                  <a:gd name="T88" fmla="*/ 7 w 916"/>
                  <a:gd name="T89" fmla="*/ 202 h 300"/>
                  <a:gd name="T90" fmla="*/ 7 w 916"/>
                  <a:gd name="T91" fmla="*/ 98 h 300"/>
                  <a:gd name="T92" fmla="*/ 57 w 916"/>
                  <a:gd name="T93" fmla="*/ 33 h 300"/>
                  <a:gd name="T94" fmla="*/ 129 w 916"/>
                  <a:gd name="T95" fmla="*/ 6 h 300"/>
                  <a:gd name="T96" fmla="*/ 201 w 916"/>
                  <a:gd name="T97" fmla="*/ 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16" h="300">
                    <a:moveTo>
                      <a:pt x="699" y="71"/>
                    </a:moveTo>
                    <a:lnTo>
                      <a:pt x="665" y="72"/>
                    </a:lnTo>
                    <a:lnTo>
                      <a:pt x="636" y="74"/>
                    </a:lnTo>
                    <a:lnTo>
                      <a:pt x="613" y="78"/>
                    </a:lnTo>
                    <a:lnTo>
                      <a:pt x="594" y="83"/>
                    </a:lnTo>
                    <a:lnTo>
                      <a:pt x="579" y="90"/>
                    </a:lnTo>
                    <a:lnTo>
                      <a:pt x="569" y="99"/>
                    </a:lnTo>
                    <a:lnTo>
                      <a:pt x="561" y="109"/>
                    </a:lnTo>
                    <a:lnTo>
                      <a:pt x="556" y="122"/>
                    </a:lnTo>
                    <a:lnTo>
                      <a:pt x="554" y="135"/>
                    </a:lnTo>
                    <a:lnTo>
                      <a:pt x="553" y="150"/>
                    </a:lnTo>
                    <a:lnTo>
                      <a:pt x="554" y="165"/>
                    </a:lnTo>
                    <a:lnTo>
                      <a:pt x="556" y="179"/>
                    </a:lnTo>
                    <a:lnTo>
                      <a:pt x="561" y="191"/>
                    </a:lnTo>
                    <a:lnTo>
                      <a:pt x="569" y="201"/>
                    </a:lnTo>
                    <a:lnTo>
                      <a:pt x="579" y="210"/>
                    </a:lnTo>
                    <a:lnTo>
                      <a:pt x="594" y="216"/>
                    </a:lnTo>
                    <a:lnTo>
                      <a:pt x="613" y="223"/>
                    </a:lnTo>
                    <a:lnTo>
                      <a:pt x="636" y="227"/>
                    </a:lnTo>
                    <a:lnTo>
                      <a:pt x="665" y="229"/>
                    </a:lnTo>
                    <a:lnTo>
                      <a:pt x="699" y="230"/>
                    </a:lnTo>
                    <a:lnTo>
                      <a:pt x="734" y="229"/>
                    </a:lnTo>
                    <a:lnTo>
                      <a:pt x="763" y="227"/>
                    </a:lnTo>
                    <a:lnTo>
                      <a:pt x="787" y="223"/>
                    </a:lnTo>
                    <a:lnTo>
                      <a:pt x="805" y="216"/>
                    </a:lnTo>
                    <a:lnTo>
                      <a:pt x="820" y="210"/>
                    </a:lnTo>
                    <a:lnTo>
                      <a:pt x="831" y="201"/>
                    </a:lnTo>
                    <a:lnTo>
                      <a:pt x="839" y="191"/>
                    </a:lnTo>
                    <a:lnTo>
                      <a:pt x="843" y="179"/>
                    </a:lnTo>
                    <a:lnTo>
                      <a:pt x="846" y="165"/>
                    </a:lnTo>
                    <a:lnTo>
                      <a:pt x="847" y="150"/>
                    </a:lnTo>
                    <a:lnTo>
                      <a:pt x="846" y="135"/>
                    </a:lnTo>
                    <a:lnTo>
                      <a:pt x="843" y="122"/>
                    </a:lnTo>
                    <a:lnTo>
                      <a:pt x="839" y="109"/>
                    </a:lnTo>
                    <a:lnTo>
                      <a:pt x="831" y="99"/>
                    </a:lnTo>
                    <a:lnTo>
                      <a:pt x="820" y="90"/>
                    </a:lnTo>
                    <a:lnTo>
                      <a:pt x="805" y="83"/>
                    </a:lnTo>
                    <a:lnTo>
                      <a:pt x="787" y="78"/>
                    </a:lnTo>
                    <a:lnTo>
                      <a:pt x="763" y="74"/>
                    </a:lnTo>
                    <a:lnTo>
                      <a:pt x="734" y="72"/>
                    </a:lnTo>
                    <a:lnTo>
                      <a:pt x="699" y="71"/>
                    </a:lnTo>
                    <a:close/>
                    <a:moveTo>
                      <a:pt x="216" y="71"/>
                    </a:moveTo>
                    <a:lnTo>
                      <a:pt x="182" y="72"/>
                    </a:lnTo>
                    <a:lnTo>
                      <a:pt x="153" y="74"/>
                    </a:lnTo>
                    <a:lnTo>
                      <a:pt x="130" y="78"/>
                    </a:lnTo>
                    <a:lnTo>
                      <a:pt x="111" y="83"/>
                    </a:lnTo>
                    <a:lnTo>
                      <a:pt x="96" y="90"/>
                    </a:lnTo>
                    <a:lnTo>
                      <a:pt x="85" y="99"/>
                    </a:lnTo>
                    <a:lnTo>
                      <a:pt x="78" y="109"/>
                    </a:lnTo>
                    <a:lnTo>
                      <a:pt x="73" y="122"/>
                    </a:lnTo>
                    <a:lnTo>
                      <a:pt x="70" y="135"/>
                    </a:lnTo>
                    <a:lnTo>
                      <a:pt x="70" y="150"/>
                    </a:lnTo>
                    <a:lnTo>
                      <a:pt x="70" y="165"/>
                    </a:lnTo>
                    <a:lnTo>
                      <a:pt x="73" y="179"/>
                    </a:lnTo>
                    <a:lnTo>
                      <a:pt x="78" y="191"/>
                    </a:lnTo>
                    <a:lnTo>
                      <a:pt x="85" y="201"/>
                    </a:lnTo>
                    <a:lnTo>
                      <a:pt x="96" y="210"/>
                    </a:lnTo>
                    <a:lnTo>
                      <a:pt x="111" y="216"/>
                    </a:lnTo>
                    <a:lnTo>
                      <a:pt x="130" y="223"/>
                    </a:lnTo>
                    <a:lnTo>
                      <a:pt x="153" y="227"/>
                    </a:lnTo>
                    <a:lnTo>
                      <a:pt x="182" y="229"/>
                    </a:lnTo>
                    <a:lnTo>
                      <a:pt x="216" y="230"/>
                    </a:lnTo>
                    <a:lnTo>
                      <a:pt x="250" y="229"/>
                    </a:lnTo>
                    <a:lnTo>
                      <a:pt x="280" y="227"/>
                    </a:lnTo>
                    <a:lnTo>
                      <a:pt x="304" y="223"/>
                    </a:lnTo>
                    <a:lnTo>
                      <a:pt x="322" y="216"/>
                    </a:lnTo>
                    <a:lnTo>
                      <a:pt x="337" y="210"/>
                    </a:lnTo>
                    <a:lnTo>
                      <a:pt x="348" y="201"/>
                    </a:lnTo>
                    <a:lnTo>
                      <a:pt x="355" y="191"/>
                    </a:lnTo>
                    <a:lnTo>
                      <a:pt x="360" y="179"/>
                    </a:lnTo>
                    <a:lnTo>
                      <a:pt x="363" y="165"/>
                    </a:lnTo>
                    <a:lnTo>
                      <a:pt x="363" y="150"/>
                    </a:lnTo>
                    <a:lnTo>
                      <a:pt x="363" y="135"/>
                    </a:lnTo>
                    <a:lnTo>
                      <a:pt x="360" y="122"/>
                    </a:lnTo>
                    <a:lnTo>
                      <a:pt x="355" y="109"/>
                    </a:lnTo>
                    <a:lnTo>
                      <a:pt x="348" y="99"/>
                    </a:lnTo>
                    <a:lnTo>
                      <a:pt x="337" y="90"/>
                    </a:lnTo>
                    <a:lnTo>
                      <a:pt x="322" y="83"/>
                    </a:lnTo>
                    <a:lnTo>
                      <a:pt x="304" y="78"/>
                    </a:lnTo>
                    <a:lnTo>
                      <a:pt x="280" y="74"/>
                    </a:lnTo>
                    <a:lnTo>
                      <a:pt x="250" y="72"/>
                    </a:lnTo>
                    <a:lnTo>
                      <a:pt x="216" y="71"/>
                    </a:lnTo>
                    <a:close/>
                    <a:moveTo>
                      <a:pt x="216" y="0"/>
                    </a:moveTo>
                    <a:lnTo>
                      <a:pt x="234" y="0"/>
                    </a:lnTo>
                    <a:lnTo>
                      <a:pt x="254" y="1"/>
                    </a:lnTo>
                    <a:lnTo>
                      <a:pt x="276" y="2"/>
                    </a:lnTo>
                    <a:lnTo>
                      <a:pt x="298" y="5"/>
                    </a:lnTo>
                    <a:lnTo>
                      <a:pt x="321" y="9"/>
                    </a:lnTo>
                    <a:lnTo>
                      <a:pt x="343" y="17"/>
                    </a:lnTo>
                    <a:lnTo>
                      <a:pt x="364" y="26"/>
                    </a:lnTo>
                    <a:lnTo>
                      <a:pt x="383" y="37"/>
                    </a:lnTo>
                    <a:lnTo>
                      <a:pt x="400" y="53"/>
                    </a:lnTo>
                    <a:lnTo>
                      <a:pt x="516" y="53"/>
                    </a:lnTo>
                    <a:lnTo>
                      <a:pt x="533" y="37"/>
                    </a:lnTo>
                    <a:lnTo>
                      <a:pt x="553" y="26"/>
                    </a:lnTo>
                    <a:lnTo>
                      <a:pt x="574" y="17"/>
                    </a:lnTo>
                    <a:lnTo>
                      <a:pt x="596" y="9"/>
                    </a:lnTo>
                    <a:lnTo>
                      <a:pt x="618" y="5"/>
                    </a:lnTo>
                    <a:lnTo>
                      <a:pt x="640" y="2"/>
                    </a:lnTo>
                    <a:lnTo>
                      <a:pt x="662" y="1"/>
                    </a:lnTo>
                    <a:lnTo>
                      <a:pt x="682" y="0"/>
                    </a:lnTo>
                    <a:lnTo>
                      <a:pt x="699" y="0"/>
                    </a:lnTo>
                    <a:lnTo>
                      <a:pt x="715" y="0"/>
                    </a:lnTo>
                    <a:lnTo>
                      <a:pt x="732" y="0"/>
                    </a:lnTo>
                    <a:lnTo>
                      <a:pt x="749" y="1"/>
                    </a:lnTo>
                    <a:lnTo>
                      <a:pt x="768" y="3"/>
                    </a:lnTo>
                    <a:lnTo>
                      <a:pt x="787" y="6"/>
                    </a:lnTo>
                    <a:lnTo>
                      <a:pt x="806" y="10"/>
                    </a:lnTo>
                    <a:lnTo>
                      <a:pt x="825" y="16"/>
                    </a:lnTo>
                    <a:lnTo>
                      <a:pt x="843" y="24"/>
                    </a:lnTo>
                    <a:lnTo>
                      <a:pt x="860" y="33"/>
                    </a:lnTo>
                    <a:lnTo>
                      <a:pt x="875" y="45"/>
                    </a:lnTo>
                    <a:lnTo>
                      <a:pt x="889" y="59"/>
                    </a:lnTo>
                    <a:lnTo>
                      <a:pt x="900" y="77"/>
                    </a:lnTo>
                    <a:lnTo>
                      <a:pt x="908" y="98"/>
                    </a:lnTo>
                    <a:lnTo>
                      <a:pt x="914" y="123"/>
                    </a:lnTo>
                    <a:lnTo>
                      <a:pt x="916" y="150"/>
                    </a:lnTo>
                    <a:lnTo>
                      <a:pt x="914" y="178"/>
                    </a:lnTo>
                    <a:lnTo>
                      <a:pt x="908" y="202"/>
                    </a:lnTo>
                    <a:lnTo>
                      <a:pt x="900" y="223"/>
                    </a:lnTo>
                    <a:lnTo>
                      <a:pt x="889" y="241"/>
                    </a:lnTo>
                    <a:lnTo>
                      <a:pt x="875" y="255"/>
                    </a:lnTo>
                    <a:lnTo>
                      <a:pt x="860" y="267"/>
                    </a:lnTo>
                    <a:lnTo>
                      <a:pt x="843" y="277"/>
                    </a:lnTo>
                    <a:lnTo>
                      <a:pt x="825" y="285"/>
                    </a:lnTo>
                    <a:lnTo>
                      <a:pt x="806" y="290"/>
                    </a:lnTo>
                    <a:lnTo>
                      <a:pt x="787" y="294"/>
                    </a:lnTo>
                    <a:lnTo>
                      <a:pt x="768" y="297"/>
                    </a:lnTo>
                    <a:lnTo>
                      <a:pt x="749" y="298"/>
                    </a:lnTo>
                    <a:lnTo>
                      <a:pt x="732" y="299"/>
                    </a:lnTo>
                    <a:lnTo>
                      <a:pt x="715" y="299"/>
                    </a:lnTo>
                    <a:lnTo>
                      <a:pt x="699" y="300"/>
                    </a:lnTo>
                    <a:lnTo>
                      <a:pt x="685" y="299"/>
                    </a:lnTo>
                    <a:lnTo>
                      <a:pt x="668" y="299"/>
                    </a:lnTo>
                    <a:lnTo>
                      <a:pt x="650" y="298"/>
                    </a:lnTo>
                    <a:lnTo>
                      <a:pt x="632" y="297"/>
                    </a:lnTo>
                    <a:lnTo>
                      <a:pt x="613" y="294"/>
                    </a:lnTo>
                    <a:lnTo>
                      <a:pt x="593" y="290"/>
                    </a:lnTo>
                    <a:lnTo>
                      <a:pt x="575" y="285"/>
                    </a:lnTo>
                    <a:lnTo>
                      <a:pt x="557" y="277"/>
                    </a:lnTo>
                    <a:lnTo>
                      <a:pt x="540" y="267"/>
                    </a:lnTo>
                    <a:lnTo>
                      <a:pt x="524" y="255"/>
                    </a:lnTo>
                    <a:lnTo>
                      <a:pt x="511" y="241"/>
                    </a:lnTo>
                    <a:lnTo>
                      <a:pt x="500" y="224"/>
                    </a:lnTo>
                    <a:lnTo>
                      <a:pt x="491" y="202"/>
                    </a:lnTo>
                    <a:lnTo>
                      <a:pt x="486" y="179"/>
                    </a:lnTo>
                    <a:lnTo>
                      <a:pt x="484" y="150"/>
                    </a:lnTo>
                    <a:lnTo>
                      <a:pt x="485" y="137"/>
                    </a:lnTo>
                    <a:lnTo>
                      <a:pt x="486" y="125"/>
                    </a:lnTo>
                    <a:lnTo>
                      <a:pt x="430" y="125"/>
                    </a:lnTo>
                    <a:lnTo>
                      <a:pt x="432" y="137"/>
                    </a:lnTo>
                    <a:lnTo>
                      <a:pt x="432" y="150"/>
                    </a:lnTo>
                    <a:lnTo>
                      <a:pt x="430" y="179"/>
                    </a:lnTo>
                    <a:lnTo>
                      <a:pt x="425" y="202"/>
                    </a:lnTo>
                    <a:lnTo>
                      <a:pt x="416" y="224"/>
                    </a:lnTo>
                    <a:lnTo>
                      <a:pt x="405" y="241"/>
                    </a:lnTo>
                    <a:lnTo>
                      <a:pt x="392" y="255"/>
                    </a:lnTo>
                    <a:lnTo>
                      <a:pt x="377" y="267"/>
                    </a:lnTo>
                    <a:lnTo>
                      <a:pt x="360" y="277"/>
                    </a:lnTo>
                    <a:lnTo>
                      <a:pt x="342" y="284"/>
                    </a:lnTo>
                    <a:lnTo>
                      <a:pt x="323" y="290"/>
                    </a:lnTo>
                    <a:lnTo>
                      <a:pt x="304" y="294"/>
                    </a:lnTo>
                    <a:lnTo>
                      <a:pt x="285" y="296"/>
                    </a:lnTo>
                    <a:lnTo>
                      <a:pt x="266" y="298"/>
                    </a:lnTo>
                    <a:lnTo>
                      <a:pt x="248" y="299"/>
                    </a:lnTo>
                    <a:lnTo>
                      <a:pt x="231" y="299"/>
                    </a:lnTo>
                    <a:lnTo>
                      <a:pt x="216" y="299"/>
                    </a:lnTo>
                    <a:lnTo>
                      <a:pt x="201" y="299"/>
                    </a:lnTo>
                    <a:lnTo>
                      <a:pt x="185" y="299"/>
                    </a:lnTo>
                    <a:lnTo>
                      <a:pt x="167" y="298"/>
                    </a:lnTo>
                    <a:lnTo>
                      <a:pt x="148" y="296"/>
                    </a:lnTo>
                    <a:lnTo>
                      <a:pt x="129" y="294"/>
                    </a:lnTo>
                    <a:lnTo>
                      <a:pt x="110" y="290"/>
                    </a:lnTo>
                    <a:lnTo>
                      <a:pt x="91" y="284"/>
                    </a:lnTo>
                    <a:lnTo>
                      <a:pt x="73" y="277"/>
                    </a:lnTo>
                    <a:lnTo>
                      <a:pt x="57" y="267"/>
                    </a:lnTo>
                    <a:lnTo>
                      <a:pt x="41" y="255"/>
                    </a:lnTo>
                    <a:lnTo>
                      <a:pt x="27" y="240"/>
                    </a:lnTo>
                    <a:lnTo>
                      <a:pt x="16" y="223"/>
                    </a:lnTo>
                    <a:lnTo>
                      <a:pt x="7" y="202"/>
                    </a:lnTo>
                    <a:lnTo>
                      <a:pt x="2" y="178"/>
                    </a:lnTo>
                    <a:lnTo>
                      <a:pt x="0" y="150"/>
                    </a:lnTo>
                    <a:lnTo>
                      <a:pt x="2" y="122"/>
                    </a:lnTo>
                    <a:lnTo>
                      <a:pt x="7" y="98"/>
                    </a:lnTo>
                    <a:lnTo>
                      <a:pt x="16" y="77"/>
                    </a:lnTo>
                    <a:lnTo>
                      <a:pt x="27" y="59"/>
                    </a:lnTo>
                    <a:lnTo>
                      <a:pt x="41" y="45"/>
                    </a:lnTo>
                    <a:lnTo>
                      <a:pt x="57" y="33"/>
                    </a:lnTo>
                    <a:lnTo>
                      <a:pt x="73" y="23"/>
                    </a:lnTo>
                    <a:lnTo>
                      <a:pt x="91" y="16"/>
                    </a:lnTo>
                    <a:lnTo>
                      <a:pt x="110" y="10"/>
                    </a:lnTo>
                    <a:lnTo>
                      <a:pt x="129" y="6"/>
                    </a:lnTo>
                    <a:lnTo>
                      <a:pt x="148" y="3"/>
                    </a:lnTo>
                    <a:lnTo>
                      <a:pt x="167" y="1"/>
                    </a:lnTo>
                    <a:lnTo>
                      <a:pt x="185" y="0"/>
                    </a:lnTo>
                    <a:lnTo>
                      <a:pt x="201" y="0"/>
                    </a:lnTo>
                    <a:lnTo>
                      <a:pt x="2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69" name="Freeform 24"/>
              <p:cNvSpPr>
                <a:spLocks noEditPoints="1"/>
              </p:cNvSpPr>
              <p:nvPr/>
            </p:nvSpPr>
            <p:spPr bwMode="auto">
              <a:xfrm>
                <a:off x="2597" y="4335"/>
                <a:ext cx="217" cy="124"/>
              </a:xfrm>
              <a:custGeom>
                <a:avLst/>
                <a:gdLst>
                  <a:gd name="T0" fmla="*/ 1796 w 2393"/>
                  <a:gd name="T1" fmla="*/ 704 h 1360"/>
                  <a:gd name="T2" fmla="*/ 1761 w 2393"/>
                  <a:gd name="T3" fmla="*/ 720 h 1360"/>
                  <a:gd name="T4" fmla="*/ 1590 w 2393"/>
                  <a:gd name="T5" fmla="*/ 904 h 1360"/>
                  <a:gd name="T6" fmla="*/ 1882 w 2393"/>
                  <a:gd name="T7" fmla="*/ 733 h 1360"/>
                  <a:gd name="T8" fmla="*/ 1851 w 2393"/>
                  <a:gd name="T9" fmla="*/ 709 h 1360"/>
                  <a:gd name="T10" fmla="*/ 1814 w 2393"/>
                  <a:gd name="T11" fmla="*/ 702 h 1360"/>
                  <a:gd name="T12" fmla="*/ 1831 w 2393"/>
                  <a:gd name="T13" fmla="*/ 20 h 1360"/>
                  <a:gd name="T14" fmla="*/ 1950 w 2393"/>
                  <a:gd name="T15" fmla="*/ 61 h 1360"/>
                  <a:gd name="T16" fmla="*/ 2057 w 2393"/>
                  <a:gd name="T17" fmla="*/ 121 h 1360"/>
                  <a:gd name="T18" fmla="*/ 2154 w 2393"/>
                  <a:gd name="T19" fmla="*/ 196 h 1360"/>
                  <a:gd name="T20" fmla="*/ 2235 w 2393"/>
                  <a:gd name="T21" fmla="*/ 286 h 1360"/>
                  <a:gd name="T22" fmla="*/ 2301 w 2393"/>
                  <a:gd name="T23" fmla="*/ 388 h 1360"/>
                  <a:gd name="T24" fmla="*/ 2352 w 2393"/>
                  <a:gd name="T25" fmla="*/ 501 h 1360"/>
                  <a:gd name="T26" fmla="*/ 2382 w 2393"/>
                  <a:gd name="T27" fmla="*/ 622 h 1360"/>
                  <a:gd name="T28" fmla="*/ 2393 w 2393"/>
                  <a:gd name="T29" fmla="*/ 748 h 1360"/>
                  <a:gd name="T30" fmla="*/ 2390 w 2393"/>
                  <a:gd name="T31" fmla="*/ 1230 h 1360"/>
                  <a:gd name="T32" fmla="*/ 2370 w 2393"/>
                  <a:gd name="T33" fmla="*/ 1282 h 1360"/>
                  <a:gd name="T34" fmla="*/ 2335 w 2393"/>
                  <a:gd name="T35" fmla="*/ 1324 h 1360"/>
                  <a:gd name="T36" fmla="*/ 2286 w 2393"/>
                  <a:gd name="T37" fmla="*/ 1351 h 1360"/>
                  <a:gd name="T38" fmla="*/ 2230 w 2393"/>
                  <a:gd name="T39" fmla="*/ 1360 h 1360"/>
                  <a:gd name="T40" fmla="*/ 129 w 2393"/>
                  <a:gd name="T41" fmla="*/ 1358 h 1360"/>
                  <a:gd name="T42" fmla="*/ 77 w 2393"/>
                  <a:gd name="T43" fmla="*/ 1339 h 1360"/>
                  <a:gd name="T44" fmla="*/ 36 w 2393"/>
                  <a:gd name="T45" fmla="*/ 1304 h 1360"/>
                  <a:gd name="T46" fmla="*/ 10 w 2393"/>
                  <a:gd name="T47" fmla="*/ 1256 h 1360"/>
                  <a:gd name="T48" fmla="*/ 0 w 2393"/>
                  <a:gd name="T49" fmla="*/ 1200 h 1360"/>
                  <a:gd name="T50" fmla="*/ 3 w 2393"/>
                  <a:gd name="T51" fmla="*/ 684 h 1360"/>
                  <a:gd name="T52" fmla="*/ 23 w 2393"/>
                  <a:gd name="T53" fmla="*/ 561 h 1360"/>
                  <a:gd name="T54" fmla="*/ 63 w 2393"/>
                  <a:gd name="T55" fmla="*/ 443 h 1360"/>
                  <a:gd name="T56" fmla="*/ 122 w 2393"/>
                  <a:gd name="T57" fmla="*/ 336 h 1360"/>
                  <a:gd name="T58" fmla="*/ 195 w 2393"/>
                  <a:gd name="T59" fmla="*/ 240 h 1360"/>
                  <a:gd name="T60" fmla="*/ 283 w 2393"/>
                  <a:gd name="T61" fmla="*/ 157 h 1360"/>
                  <a:gd name="T62" fmla="*/ 385 w 2393"/>
                  <a:gd name="T63" fmla="*/ 89 h 1360"/>
                  <a:gd name="T64" fmla="*/ 498 w 2393"/>
                  <a:gd name="T65" fmla="*/ 38 h 1360"/>
                  <a:gd name="T66" fmla="*/ 640 w 2393"/>
                  <a:gd name="T67" fmla="*/ 0 h 1360"/>
                  <a:gd name="T68" fmla="*/ 1748 w 2393"/>
                  <a:gd name="T69" fmla="*/ 0 h 1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393" h="1360">
                    <a:moveTo>
                      <a:pt x="1814" y="702"/>
                    </a:moveTo>
                    <a:lnTo>
                      <a:pt x="1796" y="704"/>
                    </a:lnTo>
                    <a:lnTo>
                      <a:pt x="1778" y="709"/>
                    </a:lnTo>
                    <a:lnTo>
                      <a:pt x="1761" y="720"/>
                    </a:lnTo>
                    <a:lnTo>
                      <a:pt x="1746" y="733"/>
                    </a:lnTo>
                    <a:lnTo>
                      <a:pt x="1590" y="904"/>
                    </a:lnTo>
                    <a:lnTo>
                      <a:pt x="2038" y="904"/>
                    </a:lnTo>
                    <a:lnTo>
                      <a:pt x="1882" y="733"/>
                    </a:lnTo>
                    <a:lnTo>
                      <a:pt x="1867" y="719"/>
                    </a:lnTo>
                    <a:lnTo>
                      <a:pt x="1851" y="709"/>
                    </a:lnTo>
                    <a:lnTo>
                      <a:pt x="1833" y="703"/>
                    </a:lnTo>
                    <a:lnTo>
                      <a:pt x="1814" y="702"/>
                    </a:lnTo>
                    <a:close/>
                    <a:moveTo>
                      <a:pt x="1748" y="0"/>
                    </a:moveTo>
                    <a:lnTo>
                      <a:pt x="1831" y="20"/>
                    </a:lnTo>
                    <a:lnTo>
                      <a:pt x="1892" y="38"/>
                    </a:lnTo>
                    <a:lnTo>
                      <a:pt x="1950" y="61"/>
                    </a:lnTo>
                    <a:lnTo>
                      <a:pt x="2005" y="88"/>
                    </a:lnTo>
                    <a:lnTo>
                      <a:pt x="2057" y="121"/>
                    </a:lnTo>
                    <a:lnTo>
                      <a:pt x="2107" y="157"/>
                    </a:lnTo>
                    <a:lnTo>
                      <a:pt x="2154" y="196"/>
                    </a:lnTo>
                    <a:lnTo>
                      <a:pt x="2196" y="239"/>
                    </a:lnTo>
                    <a:lnTo>
                      <a:pt x="2235" y="286"/>
                    </a:lnTo>
                    <a:lnTo>
                      <a:pt x="2270" y="336"/>
                    </a:lnTo>
                    <a:lnTo>
                      <a:pt x="2301" y="388"/>
                    </a:lnTo>
                    <a:lnTo>
                      <a:pt x="2328" y="443"/>
                    </a:lnTo>
                    <a:lnTo>
                      <a:pt x="2352" y="501"/>
                    </a:lnTo>
                    <a:lnTo>
                      <a:pt x="2369" y="561"/>
                    </a:lnTo>
                    <a:lnTo>
                      <a:pt x="2382" y="622"/>
                    </a:lnTo>
                    <a:lnTo>
                      <a:pt x="2390" y="684"/>
                    </a:lnTo>
                    <a:lnTo>
                      <a:pt x="2393" y="748"/>
                    </a:lnTo>
                    <a:lnTo>
                      <a:pt x="2393" y="1200"/>
                    </a:lnTo>
                    <a:lnTo>
                      <a:pt x="2390" y="1230"/>
                    </a:lnTo>
                    <a:lnTo>
                      <a:pt x="2383" y="1256"/>
                    </a:lnTo>
                    <a:lnTo>
                      <a:pt x="2370" y="1282"/>
                    </a:lnTo>
                    <a:lnTo>
                      <a:pt x="2354" y="1304"/>
                    </a:lnTo>
                    <a:lnTo>
                      <a:pt x="2335" y="1324"/>
                    </a:lnTo>
                    <a:lnTo>
                      <a:pt x="2311" y="1339"/>
                    </a:lnTo>
                    <a:lnTo>
                      <a:pt x="2286" y="1351"/>
                    </a:lnTo>
                    <a:lnTo>
                      <a:pt x="2259" y="1358"/>
                    </a:lnTo>
                    <a:lnTo>
                      <a:pt x="2230" y="1360"/>
                    </a:lnTo>
                    <a:lnTo>
                      <a:pt x="157" y="1360"/>
                    </a:lnTo>
                    <a:lnTo>
                      <a:pt x="129" y="1358"/>
                    </a:lnTo>
                    <a:lnTo>
                      <a:pt x="101" y="1351"/>
                    </a:lnTo>
                    <a:lnTo>
                      <a:pt x="77" y="1339"/>
                    </a:lnTo>
                    <a:lnTo>
                      <a:pt x="55" y="1324"/>
                    </a:lnTo>
                    <a:lnTo>
                      <a:pt x="36" y="1304"/>
                    </a:lnTo>
                    <a:lnTo>
                      <a:pt x="21" y="1282"/>
                    </a:lnTo>
                    <a:lnTo>
                      <a:pt x="10" y="1256"/>
                    </a:lnTo>
                    <a:lnTo>
                      <a:pt x="3" y="1230"/>
                    </a:lnTo>
                    <a:lnTo>
                      <a:pt x="0" y="1200"/>
                    </a:lnTo>
                    <a:lnTo>
                      <a:pt x="0" y="748"/>
                    </a:lnTo>
                    <a:lnTo>
                      <a:pt x="3" y="684"/>
                    </a:lnTo>
                    <a:lnTo>
                      <a:pt x="11" y="622"/>
                    </a:lnTo>
                    <a:lnTo>
                      <a:pt x="23" y="561"/>
                    </a:lnTo>
                    <a:lnTo>
                      <a:pt x="41" y="501"/>
                    </a:lnTo>
                    <a:lnTo>
                      <a:pt x="63" y="443"/>
                    </a:lnTo>
                    <a:lnTo>
                      <a:pt x="90" y="389"/>
                    </a:lnTo>
                    <a:lnTo>
                      <a:pt x="122" y="336"/>
                    </a:lnTo>
                    <a:lnTo>
                      <a:pt x="156" y="286"/>
                    </a:lnTo>
                    <a:lnTo>
                      <a:pt x="195" y="240"/>
                    </a:lnTo>
                    <a:lnTo>
                      <a:pt x="237" y="196"/>
                    </a:lnTo>
                    <a:lnTo>
                      <a:pt x="283" y="157"/>
                    </a:lnTo>
                    <a:lnTo>
                      <a:pt x="332" y="121"/>
                    </a:lnTo>
                    <a:lnTo>
                      <a:pt x="385" y="89"/>
                    </a:lnTo>
                    <a:lnTo>
                      <a:pt x="440" y="62"/>
                    </a:lnTo>
                    <a:lnTo>
                      <a:pt x="498" y="38"/>
                    </a:lnTo>
                    <a:lnTo>
                      <a:pt x="559" y="20"/>
                    </a:lnTo>
                    <a:lnTo>
                      <a:pt x="640" y="0"/>
                    </a:lnTo>
                    <a:lnTo>
                      <a:pt x="1193" y="1280"/>
                    </a:lnTo>
                    <a:lnTo>
                      <a:pt x="174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70" name="Freeform 25"/>
              <p:cNvSpPr>
                <a:spLocks/>
              </p:cNvSpPr>
              <p:nvPr/>
            </p:nvSpPr>
            <p:spPr bwMode="auto">
              <a:xfrm>
                <a:off x="2689" y="4347"/>
                <a:ext cx="34" cy="83"/>
              </a:xfrm>
              <a:custGeom>
                <a:avLst/>
                <a:gdLst>
                  <a:gd name="T0" fmla="*/ 135 w 373"/>
                  <a:gd name="T1" fmla="*/ 0 h 915"/>
                  <a:gd name="T2" fmla="*/ 237 w 373"/>
                  <a:gd name="T3" fmla="*/ 0 h 915"/>
                  <a:gd name="T4" fmla="*/ 258 w 373"/>
                  <a:gd name="T5" fmla="*/ 2 h 915"/>
                  <a:gd name="T6" fmla="*/ 278 w 373"/>
                  <a:gd name="T7" fmla="*/ 9 h 915"/>
                  <a:gd name="T8" fmla="*/ 295 w 373"/>
                  <a:gd name="T9" fmla="*/ 21 h 915"/>
                  <a:gd name="T10" fmla="*/ 310 w 373"/>
                  <a:gd name="T11" fmla="*/ 36 h 915"/>
                  <a:gd name="T12" fmla="*/ 321 w 373"/>
                  <a:gd name="T13" fmla="*/ 53 h 915"/>
                  <a:gd name="T14" fmla="*/ 328 w 373"/>
                  <a:gd name="T15" fmla="*/ 74 h 915"/>
                  <a:gd name="T16" fmla="*/ 366 w 373"/>
                  <a:gd name="T17" fmla="*/ 234 h 915"/>
                  <a:gd name="T18" fmla="*/ 368 w 373"/>
                  <a:gd name="T19" fmla="*/ 257 h 915"/>
                  <a:gd name="T20" fmla="*/ 365 w 373"/>
                  <a:gd name="T21" fmla="*/ 281 h 915"/>
                  <a:gd name="T22" fmla="*/ 357 w 373"/>
                  <a:gd name="T23" fmla="*/ 301 h 915"/>
                  <a:gd name="T24" fmla="*/ 345 w 373"/>
                  <a:gd name="T25" fmla="*/ 319 h 915"/>
                  <a:gd name="T26" fmla="*/ 329 w 373"/>
                  <a:gd name="T27" fmla="*/ 334 h 915"/>
                  <a:gd name="T28" fmla="*/ 309 w 373"/>
                  <a:gd name="T29" fmla="*/ 345 h 915"/>
                  <a:gd name="T30" fmla="*/ 287 w 373"/>
                  <a:gd name="T31" fmla="*/ 351 h 915"/>
                  <a:gd name="T32" fmla="*/ 373 w 373"/>
                  <a:gd name="T33" fmla="*/ 438 h 915"/>
                  <a:gd name="T34" fmla="*/ 187 w 373"/>
                  <a:gd name="T35" fmla="*/ 915 h 915"/>
                  <a:gd name="T36" fmla="*/ 0 w 373"/>
                  <a:gd name="T37" fmla="*/ 438 h 915"/>
                  <a:gd name="T38" fmla="*/ 85 w 373"/>
                  <a:gd name="T39" fmla="*/ 351 h 915"/>
                  <a:gd name="T40" fmla="*/ 63 w 373"/>
                  <a:gd name="T41" fmla="*/ 345 h 915"/>
                  <a:gd name="T42" fmla="*/ 44 w 373"/>
                  <a:gd name="T43" fmla="*/ 334 h 915"/>
                  <a:gd name="T44" fmla="*/ 27 w 373"/>
                  <a:gd name="T45" fmla="*/ 319 h 915"/>
                  <a:gd name="T46" fmla="*/ 15 w 373"/>
                  <a:gd name="T47" fmla="*/ 301 h 915"/>
                  <a:gd name="T48" fmla="*/ 7 w 373"/>
                  <a:gd name="T49" fmla="*/ 281 h 915"/>
                  <a:gd name="T50" fmla="*/ 4 w 373"/>
                  <a:gd name="T51" fmla="*/ 257 h 915"/>
                  <a:gd name="T52" fmla="*/ 6 w 373"/>
                  <a:gd name="T53" fmla="*/ 234 h 915"/>
                  <a:gd name="T54" fmla="*/ 44 w 373"/>
                  <a:gd name="T55" fmla="*/ 74 h 915"/>
                  <a:gd name="T56" fmla="*/ 52 w 373"/>
                  <a:gd name="T57" fmla="*/ 53 h 915"/>
                  <a:gd name="T58" fmla="*/ 63 w 373"/>
                  <a:gd name="T59" fmla="*/ 36 h 915"/>
                  <a:gd name="T60" fmla="*/ 77 w 373"/>
                  <a:gd name="T61" fmla="*/ 21 h 915"/>
                  <a:gd name="T62" fmla="*/ 95 w 373"/>
                  <a:gd name="T63" fmla="*/ 9 h 915"/>
                  <a:gd name="T64" fmla="*/ 114 w 373"/>
                  <a:gd name="T65" fmla="*/ 2 h 915"/>
                  <a:gd name="T66" fmla="*/ 135 w 373"/>
                  <a:gd name="T67" fmla="*/ 0 h 9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73" h="915">
                    <a:moveTo>
                      <a:pt x="135" y="0"/>
                    </a:moveTo>
                    <a:lnTo>
                      <a:pt x="237" y="0"/>
                    </a:lnTo>
                    <a:lnTo>
                      <a:pt x="258" y="2"/>
                    </a:lnTo>
                    <a:lnTo>
                      <a:pt x="278" y="9"/>
                    </a:lnTo>
                    <a:lnTo>
                      <a:pt x="295" y="21"/>
                    </a:lnTo>
                    <a:lnTo>
                      <a:pt x="310" y="36"/>
                    </a:lnTo>
                    <a:lnTo>
                      <a:pt x="321" y="53"/>
                    </a:lnTo>
                    <a:lnTo>
                      <a:pt x="328" y="74"/>
                    </a:lnTo>
                    <a:lnTo>
                      <a:pt x="366" y="234"/>
                    </a:lnTo>
                    <a:lnTo>
                      <a:pt x="368" y="257"/>
                    </a:lnTo>
                    <a:lnTo>
                      <a:pt x="365" y="281"/>
                    </a:lnTo>
                    <a:lnTo>
                      <a:pt x="357" y="301"/>
                    </a:lnTo>
                    <a:lnTo>
                      <a:pt x="345" y="319"/>
                    </a:lnTo>
                    <a:lnTo>
                      <a:pt x="329" y="334"/>
                    </a:lnTo>
                    <a:lnTo>
                      <a:pt x="309" y="345"/>
                    </a:lnTo>
                    <a:lnTo>
                      <a:pt x="287" y="351"/>
                    </a:lnTo>
                    <a:lnTo>
                      <a:pt x="373" y="438"/>
                    </a:lnTo>
                    <a:lnTo>
                      <a:pt x="187" y="915"/>
                    </a:lnTo>
                    <a:lnTo>
                      <a:pt x="0" y="438"/>
                    </a:lnTo>
                    <a:lnTo>
                      <a:pt x="85" y="351"/>
                    </a:lnTo>
                    <a:lnTo>
                      <a:pt x="63" y="345"/>
                    </a:lnTo>
                    <a:lnTo>
                      <a:pt x="44" y="334"/>
                    </a:lnTo>
                    <a:lnTo>
                      <a:pt x="27" y="319"/>
                    </a:lnTo>
                    <a:lnTo>
                      <a:pt x="15" y="301"/>
                    </a:lnTo>
                    <a:lnTo>
                      <a:pt x="7" y="281"/>
                    </a:lnTo>
                    <a:lnTo>
                      <a:pt x="4" y="257"/>
                    </a:lnTo>
                    <a:lnTo>
                      <a:pt x="6" y="234"/>
                    </a:lnTo>
                    <a:lnTo>
                      <a:pt x="44" y="74"/>
                    </a:lnTo>
                    <a:lnTo>
                      <a:pt x="52" y="53"/>
                    </a:lnTo>
                    <a:lnTo>
                      <a:pt x="63" y="36"/>
                    </a:lnTo>
                    <a:lnTo>
                      <a:pt x="77" y="21"/>
                    </a:lnTo>
                    <a:lnTo>
                      <a:pt x="95" y="9"/>
                    </a:lnTo>
                    <a:lnTo>
                      <a:pt x="114" y="2"/>
                    </a:lnTo>
                    <a:lnTo>
                      <a:pt x="13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56" name="Group 16"/>
            <p:cNvGrpSpPr>
              <a:grpSpLocks noChangeAspect="1"/>
            </p:cNvGrpSpPr>
            <p:nvPr/>
          </p:nvGrpSpPr>
          <p:grpSpPr bwMode="auto">
            <a:xfrm>
              <a:off x="596845" y="5823027"/>
              <a:ext cx="162480" cy="186754"/>
              <a:chOff x="1039" y="1681"/>
              <a:chExt cx="1071" cy="1231"/>
            </a:xfrm>
            <a:solidFill>
              <a:schemeClr val="bg1">
                <a:lumMod val="85000"/>
              </a:schemeClr>
            </a:solidFill>
          </p:grpSpPr>
          <p:sp>
            <p:nvSpPr>
              <p:cNvPr id="60" name="Freeform 17"/>
              <p:cNvSpPr>
                <a:spLocks noEditPoints="1"/>
              </p:cNvSpPr>
              <p:nvPr/>
            </p:nvSpPr>
            <p:spPr bwMode="auto">
              <a:xfrm>
                <a:off x="1039" y="1681"/>
                <a:ext cx="1071" cy="1099"/>
              </a:xfrm>
              <a:custGeom>
                <a:avLst/>
                <a:gdLst>
                  <a:gd name="T0" fmla="*/ 3169 w 3212"/>
                  <a:gd name="T1" fmla="*/ 566 h 3298"/>
                  <a:gd name="T2" fmla="*/ 3035 w 3212"/>
                  <a:gd name="T3" fmla="*/ 475 h 3298"/>
                  <a:gd name="T4" fmla="*/ 2711 w 3212"/>
                  <a:gd name="T5" fmla="*/ 199 h 3298"/>
                  <a:gd name="T6" fmla="*/ 2384 w 3212"/>
                  <a:gd name="T7" fmla="*/ 19 h 3298"/>
                  <a:gd name="T8" fmla="*/ 2347 w 3212"/>
                  <a:gd name="T9" fmla="*/ 4 h 3298"/>
                  <a:gd name="T10" fmla="*/ 2278 w 3212"/>
                  <a:gd name="T11" fmla="*/ 47 h 3298"/>
                  <a:gd name="T12" fmla="*/ 2171 w 3212"/>
                  <a:gd name="T13" fmla="*/ 190 h 3298"/>
                  <a:gd name="T14" fmla="*/ 1698 w 3212"/>
                  <a:gd name="T15" fmla="*/ 610 h 3298"/>
                  <a:gd name="T16" fmla="*/ 716 w 3212"/>
                  <a:gd name="T17" fmla="*/ 1337 h 3298"/>
                  <a:gd name="T18" fmla="*/ 296 w 3212"/>
                  <a:gd name="T19" fmla="*/ 1713 h 3298"/>
                  <a:gd name="T20" fmla="*/ 59 w 3212"/>
                  <a:gd name="T21" fmla="*/ 2061 h 3298"/>
                  <a:gd name="T22" fmla="*/ 0 w 3212"/>
                  <a:gd name="T23" fmla="*/ 2479 h 3298"/>
                  <a:gd name="T24" fmla="*/ 29 w 3212"/>
                  <a:gd name="T25" fmla="*/ 2758 h 3298"/>
                  <a:gd name="T26" fmla="*/ 183 w 3212"/>
                  <a:gd name="T27" fmla="*/ 2915 h 3298"/>
                  <a:gd name="T28" fmla="*/ 615 w 3212"/>
                  <a:gd name="T29" fmla="*/ 3255 h 3298"/>
                  <a:gd name="T30" fmla="*/ 886 w 3212"/>
                  <a:gd name="T31" fmla="*/ 3291 h 3298"/>
                  <a:gd name="T32" fmla="*/ 1138 w 3212"/>
                  <a:gd name="T33" fmla="*/ 3171 h 3298"/>
                  <a:gd name="T34" fmla="*/ 1808 w 3212"/>
                  <a:gd name="T35" fmla="*/ 2600 h 3298"/>
                  <a:gd name="T36" fmla="*/ 2812 w 3212"/>
                  <a:gd name="T37" fmla="*/ 1724 h 3298"/>
                  <a:gd name="T38" fmla="*/ 3103 w 3212"/>
                  <a:gd name="T39" fmla="*/ 1438 h 3298"/>
                  <a:gd name="T40" fmla="*/ 3146 w 3212"/>
                  <a:gd name="T41" fmla="*/ 1401 h 3298"/>
                  <a:gd name="T42" fmla="*/ 3193 w 3212"/>
                  <a:gd name="T43" fmla="*/ 1183 h 3298"/>
                  <a:gd name="T44" fmla="*/ 3208 w 3212"/>
                  <a:gd name="T45" fmla="*/ 620 h 3298"/>
                  <a:gd name="T46" fmla="*/ 1001 w 3212"/>
                  <a:gd name="T47" fmla="*/ 3114 h 3298"/>
                  <a:gd name="T48" fmla="*/ 881 w 3212"/>
                  <a:gd name="T49" fmla="*/ 3066 h 3298"/>
                  <a:gd name="T50" fmla="*/ 844 w 3212"/>
                  <a:gd name="T51" fmla="*/ 2610 h 3298"/>
                  <a:gd name="T52" fmla="*/ 840 w 3212"/>
                  <a:gd name="T53" fmla="*/ 2398 h 3298"/>
                  <a:gd name="T54" fmla="*/ 401 w 3212"/>
                  <a:gd name="T55" fmla="*/ 2082 h 3298"/>
                  <a:gd name="T56" fmla="*/ 241 w 3212"/>
                  <a:gd name="T57" fmla="*/ 1969 h 3298"/>
                  <a:gd name="T58" fmla="*/ 752 w 3212"/>
                  <a:gd name="T59" fmla="*/ 2141 h 3298"/>
                  <a:gd name="T60" fmla="*/ 1034 w 3212"/>
                  <a:gd name="T61" fmla="*/ 2354 h 3298"/>
                  <a:gd name="T62" fmla="*/ 1418 w 3212"/>
                  <a:gd name="T63" fmla="*/ 2074 h 3298"/>
                  <a:gd name="T64" fmla="*/ 1624 w 3212"/>
                  <a:gd name="T65" fmla="*/ 1847 h 3298"/>
                  <a:gd name="T66" fmla="*/ 1420 w 3212"/>
                  <a:gd name="T67" fmla="*/ 1596 h 3298"/>
                  <a:gd name="T68" fmla="*/ 1082 w 3212"/>
                  <a:gd name="T69" fmla="*/ 1248 h 3298"/>
                  <a:gd name="T70" fmla="*/ 1614 w 3212"/>
                  <a:gd name="T71" fmla="*/ 825 h 3298"/>
                  <a:gd name="T72" fmla="*/ 2194 w 3212"/>
                  <a:gd name="T73" fmla="*/ 338 h 3298"/>
                  <a:gd name="T74" fmla="*/ 2374 w 3212"/>
                  <a:gd name="T75" fmla="*/ 118 h 3298"/>
                  <a:gd name="T76" fmla="*/ 2661 w 3212"/>
                  <a:gd name="T77" fmla="*/ 304 h 3298"/>
                  <a:gd name="T78" fmla="*/ 2993 w 3212"/>
                  <a:gd name="T79" fmla="*/ 603 h 3298"/>
                  <a:gd name="T80" fmla="*/ 2474 w 3212"/>
                  <a:gd name="T81" fmla="*/ 1257 h 3298"/>
                  <a:gd name="T82" fmla="*/ 1732 w 3212"/>
                  <a:gd name="T83" fmla="*/ 1951 h 3298"/>
                  <a:gd name="T84" fmla="*/ 1047 w 3212"/>
                  <a:gd name="T85" fmla="*/ 2462 h 3298"/>
                  <a:gd name="T86" fmla="*/ 1012 w 3212"/>
                  <a:gd name="T87" fmla="*/ 2472 h 3298"/>
                  <a:gd name="T88" fmla="*/ 3078 w 3212"/>
                  <a:gd name="T89" fmla="*/ 1147 h 3298"/>
                  <a:gd name="T90" fmla="*/ 3067 w 3212"/>
                  <a:gd name="T91" fmla="*/ 1301 h 3298"/>
                  <a:gd name="T92" fmla="*/ 3051 w 3212"/>
                  <a:gd name="T93" fmla="*/ 1343 h 3298"/>
                  <a:gd name="T94" fmla="*/ 3018 w 3212"/>
                  <a:gd name="T95" fmla="*/ 1366 h 3298"/>
                  <a:gd name="T96" fmla="*/ 2890 w 3212"/>
                  <a:gd name="T97" fmla="*/ 1493 h 3298"/>
                  <a:gd name="T98" fmla="*/ 1823 w 3212"/>
                  <a:gd name="T99" fmla="*/ 2434 h 3298"/>
                  <a:gd name="T100" fmla="*/ 1765 w 3212"/>
                  <a:gd name="T101" fmla="*/ 2231 h 3298"/>
                  <a:gd name="T102" fmla="*/ 1749 w 3212"/>
                  <a:gd name="T103" fmla="*/ 2105 h 3298"/>
                  <a:gd name="T104" fmla="*/ 2236 w 3212"/>
                  <a:gd name="T105" fmla="*/ 1651 h 3298"/>
                  <a:gd name="T106" fmla="*/ 3095 w 3212"/>
                  <a:gd name="T107" fmla="*/ 770 h 3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212" h="3298">
                    <a:moveTo>
                      <a:pt x="3208" y="620"/>
                    </a:moveTo>
                    <a:lnTo>
                      <a:pt x="3206" y="606"/>
                    </a:lnTo>
                    <a:lnTo>
                      <a:pt x="3192" y="581"/>
                    </a:lnTo>
                    <a:lnTo>
                      <a:pt x="3169" y="566"/>
                    </a:lnTo>
                    <a:lnTo>
                      <a:pt x="3143" y="561"/>
                    </a:lnTo>
                    <a:lnTo>
                      <a:pt x="3130" y="564"/>
                    </a:lnTo>
                    <a:lnTo>
                      <a:pt x="3101" y="533"/>
                    </a:lnTo>
                    <a:lnTo>
                      <a:pt x="3035" y="475"/>
                    </a:lnTo>
                    <a:lnTo>
                      <a:pt x="3003" y="448"/>
                    </a:lnTo>
                    <a:lnTo>
                      <a:pt x="2931" y="383"/>
                    </a:lnTo>
                    <a:lnTo>
                      <a:pt x="2786" y="258"/>
                    </a:lnTo>
                    <a:lnTo>
                      <a:pt x="2711" y="199"/>
                    </a:lnTo>
                    <a:lnTo>
                      <a:pt x="2651" y="148"/>
                    </a:lnTo>
                    <a:lnTo>
                      <a:pt x="2507" y="53"/>
                    </a:lnTo>
                    <a:lnTo>
                      <a:pt x="2432" y="24"/>
                    </a:lnTo>
                    <a:lnTo>
                      <a:pt x="2384" y="19"/>
                    </a:lnTo>
                    <a:lnTo>
                      <a:pt x="2363" y="20"/>
                    </a:lnTo>
                    <a:lnTo>
                      <a:pt x="2361" y="17"/>
                    </a:lnTo>
                    <a:lnTo>
                      <a:pt x="2358" y="14"/>
                    </a:lnTo>
                    <a:lnTo>
                      <a:pt x="2347" y="4"/>
                    </a:lnTo>
                    <a:lnTo>
                      <a:pt x="2320" y="0"/>
                    </a:lnTo>
                    <a:lnTo>
                      <a:pt x="2294" y="10"/>
                    </a:lnTo>
                    <a:lnTo>
                      <a:pt x="2278" y="32"/>
                    </a:lnTo>
                    <a:lnTo>
                      <a:pt x="2278" y="47"/>
                    </a:lnTo>
                    <a:lnTo>
                      <a:pt x="2276" y="62"/>
                    </a:lnTo>
                    <a:lnTo>
                      <a:pt x="2253" y="102"/>
                    </a:lnTo>
                    <a:lnTo>
                      <a:pt x="2199" y="163"/>
                    </a:lnTo>
                    <a:lnTo>
                      <a:pt x="2171" y="190"/>
                    </a:lnTo>
                    <a:lnTo>
                      <a:pt x="2102" y="260"/>
                    </a:lnTo>
                    <a:lnTo>
                      <a:pt x="1952" y="394"/>
                    </a:lnTo>
                    <a:lnTo>
                      <a:pt x="1878" y="459"/>
                    </a:lnTo>
                    <a:lnTo>
                      <a:pt x="1698" y="610"/>
                    </a:lnTo>
                    <a:lnTo>
                      <a:pt x="1326" y="897"/>
                    </a:lnTo>
                    <a:lnTo>
                      <a:pt x="1138" y="1036"/>
                    </a:lnTo>
                    <a:lnTo>
                      <a:pt x="969" y="1157"/>
                    </a:lnTo>
                    <a:lnTo>
                      <a:pt x="716" y="1337"/>
                    </a:lnTo>
                    <a:lnTo>
                      <a:pt x="553" y="1467"/>
                    </a:lnTo>
                    <a:lnTo>
                      <a:pt x="475" y="1536"/>
                    </a:lnTo>
                    <a:lnTo>
                      <a:pt x="415" y="1592"/>
                    </a:lnTo>
                    <a:lnTo>
                      <a:pt x="296" y="1713"/>
                    </a:lnTo>
                    <a:lnTo>
                      <a:pt x="186" y="1845"/>
                    </a:lnTo>
                    <a:lnTo>
                      <a:pt x="117" y="1951"/>
                    </a:lnTo>
                    <a:lnTo>
                      <a:pt x="77" y="2024"/>
                    </a:lnTo>
                    <a:lnTo>
                      <a:pt x="59" y="2061"/>
                    </a:lnTo>
                    <a:lnTo>
                      <a:pt x="44" y="2100"/>
                    </a:lnTo>
                    <a:lnTo>
                      <a:pt x="21" y="2181"/>
                    </a:lnTo>
                    <a:lnTo>
                      <a:pt x="2" y="2306"/>
                    </a:lnTo>
                    <a:lnTo>
                      <a:pt x="0" y="2479"/>
                    </a:lnTo>
                    <a:lnTo>
                      <a:pt x="12" y="2650"/>
                    </a:lnTo>
                    <a:lnTo>
                      <a:pt x="18" y="2732"/>
                    </a:lnTo>
                    <a:lnTo>
                      <a:pt x="19" y="2742"/>
                    </a:lnTo>
                    <a:lnTo>
                      <a:pt x="29" y="2758"/>
                    </a:lnTo>
                    <a:lnTo>
                      <a:pt x="49" y="2771"/>
                    </a:lnTo>
                    <a:lnTo>
                      <a:pt x="67" y="2770"/>
                    </a:lnTo>
                    <a:lnTo>
                      <a:pt x="101" y="2817"/>
                    </a:lnTo>
                    <a:lnTo>
                      <a:pt x="183" y="2915"/>
                    </a:lnTo>
                    <a:lnTo>
                      <a:pt x="278" y="3016"/>
                    </a:lnTo>
                    <a:lnTo>
                      <a:pt x="383" y="3109"/>
                    </a:lnTo>
                    <a:lnTo>
                      <a:pt x="497" y="3193"/>
                    </a:lnTo>
                    <a:lnTo>
                      <a:pt x="615" y="3255"/>
                    </a:lnTo>
                    <a:lnTo>
                      <a:pt x="704" y="3285"/>
                    </a:lnTo>
                    <a:lnTo>
                      <a:pt x="765" y="3297"/>
                    </a:lnTo>
                    <a:lnTo>
                      <a:pt x="825" y="3298"/>
                    </a:lnTo>
                    <a:lnTo>
                      <a:pt x="886" y="3291"/>
                    </a:lnTo>
                    <a:lnTo>
                      <a:pt x="916" y="3282"/>
                    </a:lnTo>
                    <a:lnTo>
                      <a:pt x="955" y="3271"/>
                    </a:lnTo>
                    <a:lnTo>
                      <a:pt x="1030" y="3236"/>
                    </a:lnTo>
                    <a:lnTo>
                      <a:pt x="1138" y="3171"/>
                    </a:lnTo>
                    <a:lnTo>
                      <a:pt x="1342" y="3009"/>
                    </a:lnTo>
                    <a:lnTo>
                      <a:pt x="1463" y="2899"/>
                    </a:lnTo>
                    <a:lnTo>
                      <a:pt x="1634" y="2748"/>
                    </a:lnTo>
                    <a:lnTo>
                      <a:pt x="1808" y="2600"/>
                    </a:lnTo>
                    <a:lnTo>
                      <a:pt x="2017" y="2424"/>
                    </a:lnTo>
                    <a:lnTo>
                      <a:pt x="2429" y="2066"/>
                    </a:lnTo>
                    <a:lnTo>
                      <a:pt x="2633" y="1884"/>
                    </a:lnTo>
                    <a:lnTo>
                      <a:pt x="2812" y="1724"/>
                    </a:lnTo>
                    <a:lnTo>
                      <a:pt x="2987" y="1560"/>
                    </a:lnTo>
                    <a:lnTo>
                      <a:pt x="3021" y="1530"/>
                    </a:lnTo>
                    <a:lnTo>
                      <a:pt x="3075" y="1478"/>
                    </a:lnTo>
                    <a:lnTo>
                      <a:pt x="3103" y="1438"/>
                    </a:lnTo>
                    <a:lnTo>
                      <a:pt x="3111" y="1416"/>
                    </a:lnTo>
                    <a:lnTo>
                      <a:pt x="3124" y="1415"/>
                    </a:lnTo>
                    <a:lnTo>
                      <a:pt x="3134" y="1409"/>
                    </a:lnTo>
                    <a:lnTo>
                      <a:pt x="3146" y="1401"/>
                    </a:lnTo>
                    <a:lnTo>
                      <a:pt x="3163" y="1378"/>
                    </a:lnTo>
                    <a:lnTo>
                      <a:pt x="3180" y="1337"/>
                    </a:lnTo>
                    <a:lnTo>
                      <a:pt x="3192" y="1241"/>
                    </a:lnTo>
                    <a:lnTo>
                      <a:pt x="3193" y="1183"/>
                    </a:lnTo>
                    <a:lnTo>
                      <a:pt x="3202" y="1042"/>
                    </a:lnTo>
                    <a:lnTo>
                      <a:pt x="3212" y="832"/>
                    </a:lnTo>
                    <a:lnTo>
                      <a:pt x="3212" y="691"/>
                    </a:lnTo>
                    <a:lnTo>
                      <a:pt x="3208" y="620"/>
                    </a:lnTo>
                    <a:close/>
                    <a:moveTo>
                      <a:pt x="1004" y="2495"/>
                    </a:moveTo>
                    <a:lnTo>
                      <a:pt x="998" y="2649"/>
                    </a:lnTo>
                    <a:lnTo>
                      <a:pt x="999" y="2958"/>
                    </a:lnTo>
                    <a:lnTo>
                      <a:pt x="1001" y="3114"/>
                    </a:lnTo>
                    <a:lnTo>
                      <a:pt x="942" y="3145"/>
                    </a:lnTo>
                    <a:lnTo>
                      <a:pt x="880" y="3170"/>
                    </a:lnTo>
                    <a:lnTo>
                      <a:pt x="884" y="3137"/>
                    </a:lnTo>
                    <a:lnTo>
                      <a:pt x="881" y="3066"/>
                    </a:lnTo>
                    <a:lnTo>
                      <a:pt x="868" y="2961"/>
                    </a:lnTo>
                    <a:lnTo>
                      <a:pt x="860" y="2895"/>
                    </a:lnTo>
                    <a:lnTo>
                      <a:pt x="850" y="2780"/>
                    </a:lnTo>
                    <a:lnTo>
                      <a:pt x="844" y="2610"/>
                    </a:lnTo>
                    <a:lnTo>
                      <a:pt x="850" y="2495"/>
                    </a:lnTo>
                    <a:lnTo>
                      <a:pt x="857" y="2439"/>
                    </a:lnTo>
                    <a:lnTo>
                      <a:pt x="856" y="2424"/>
                    </a:lnTo>
                    <a:lnTo>
                      <a:pt x="840" y="2398"/>
                    </a:lnTo>
                    <a:lnTo>
                      <a:pt x="828" y="2390"/>
                    </a:lnTo>
                    <a:lnTo>
                      <a:pt x="717" y="2318"/>
                    </a:lnTo>
                    <a:lnTo>
                      <a:pt x="506" y="2162"/>
                    </a:lnTo>
                    <a:lnTo>
                      <a:pt x="401" y="2082"/>
                    </a:lnTo>
                    <a:lnTo>
                      <a:pt x="382" y="2064"/>
                    </a:lnTo>
                    <a:lnTo>
                      <a:pt x="314" y="2010"/>
                    </a:lnTo>
                    <a:lnTo>
                      <a:pt x="264" y="1978"/>
                    </a:lnTo>
                    <a:lnTo>
                      <a:pt x="241" y="1969"/>
                    </a:lnTo>
                    <a:lnTo>
                      <a:pt x="294" y="1899"/>
                    </a:lnTo>
                    <a:lnTo>
                      <a:pt x="350" y="1830"/>
                    </a:lnTo>
                    <a:lnTo>
                      <a:pt x="510" y="1955"/>
                    </a:lnTo>
                    <a:lnTo>
                      <a:pt x="752" y="2141"/>
                    </a:lnTo>
                    <a:lnTo>
                      <a:pt x="909" y="2270"/>
                    </a:lnTo>
                    <a:lnTo>
                      <a:pt x="985" y="2338"/>
                    </a:lnTo>
                    <a:lnTo>
                      <a:pt x="999" y="2349"/>
                    </a:lnTo>
                    <a:lnTo>
                      <a:pt x="1034" y="2354"/>
                    </a:lnTo>
                    <a:lnTo>
                      <a:pt x="1053" y="2346"/>
                    </a:lnTo>
                    <a:lnTo>
                      <a:pt x="1132" y="2302"/>
                    </a:lnTo>
                    <a:lnTo>
                      <a:pt x="1280" y="2195"/>
                    </a:lnTo>
                    <a:lnTo>
                      <a:pt x="1418" y="2074"/>
                    </a:lnTo>
                    <a:lnTo>
                      <a:pt x="1548" y="1943"/>
                    </a:lnTo>
                    <a:lnTo>
                      <a:pt x="1610" y="1877"/>
                    </a:lnTo>
                    <a:lnTo>
                      <a:pt x="1617" y="1868"/>
                    </a:lnTo>
                    <a:lnTo>
                      <a:pt x="1624" y="1847"/>
                    </a:lnTo>
                    <a:lnTo>
                      <a:pt x="1626" y="1827"/>
                    </a:lnTo>
                    <a:lnTo>
                      <a:pt x="1617" y="1807"/>
                    </a:lnTo>
                    <a:lnTo>
                      <a:pt x="1610" y="1796"/>
                    </a:lnTo>
                    <a:lnTo>
                      <a:pt x="1420" y="1596"/>
                    </a:lnTo>
                    <a:lnTo>
                      <a:pt x="1231" y="1395"/>
                    </a:lnTo>
                    <a:lnTo>
                      <a:pt x="1201" y="1360"/>
                    </a:lnTo>
                    <a:lnTo>
                      <a:pt x="1132" y="1288"/>
                    </a:lnTo>
                    <a:lnTo>
                      <a:pt x="1082" y="1248"/>
                    </a:lnTo>
                    <a:lnTo>
                      <a:pt x="1056" y="1235"/>
                    </a:lnTo>
                    <a:lnTo>
                      <a:pt x="1244" y="1103"/>
                    </a:lnTo>
                    <a:lnTo>
                      <a:pt x="1430" y="964"/>
                    </a:lnTo>
                    <a:lnTo>
                      <a:pt x="1614" y="825"/>
                    </a:lnTo>
                    <a:lnTo>
                      <a:pt x="1885" y="607"/>
                    </a:lnTo>
                    <a:lnTo>
                      <a:pt x="2060" y="458"/>
                    </a:lnTo>
                    <a:lnTo>
                      <a:pt x="2145" y="380"/>
                    </a:lnTo>
                    <a:lnTo>
                      <a:pt x="2194" y="338"/>
                    </a:lnTo>
                    <a:lnTo>
                      <a:pt x="2299" y="235"/>
                    </a:lnTo>
                    <a:lnTo>
                      <a:pt x="2344" y="177"/>
                    </a:lnTo>
                    <a:lnTo>
                      <a:pt x="2367" y="138"/>
                    </a:lnTo>
                    <a:lnTo>
                      <a:pt x="2374" y="118"/>
                    </a:lnTo>
                    <a:lnTo>
                      <a:pt x="2422" y="140"/>
                    </a:lnTo>
                    <a:lnTo>
                      <a:pt x="2466" y="163"/>
                    </a:lnTo>
                    <a:lnTo>
                      <a:pt x="2534" y="206"/>
                    </a:lnTo>
                    <a:lnTo>
                      <a:pt x="2661" y="304"/>
                    </a:lnTo>
                    <a:lnTo>
                      <a:pt x="2721" y="354"/>
                    </a:lnTo>
                    <a:lnTo>
                      <a:pt x="2833" y="453"/>
                    </a:lnTo>
                    <a:lnTo>
                      <a:pt x="2944" y="554"/>
                    </a:lnTo>
                    <a:lnTo>
                      <a:pt x="2993" y="603"/>
                    </a:lnTo>
                    <a:lnTo>
                      <a:pt x="3048" y="646"/>
                    </a:lnTo>
                    <a:lnTo>
                      <a:pt x="2937" y="771"/>
                    </a:lnTo>
                    <a:lnTo>
                      <a:pt x="2708" y="1016"/>
                    </a:lnTo>
                    <a:lnTo>
                      <a:pt x="2474" y="1257"/>
                    </a:lnTo>
                    <a:lnTo>
                      <a:pt x="2233" y="1490"/>
                    </a:lnTo>
                    <a:lnTo>
                      <a:pt x="2112" y="1605"/>
                    </a:lnTo>
                    <a:lnTo>
                      <a:pt x="1987" y="1720"/>
                    </a:lnTo>
                    <a:lnTo>
                      <a:pt x="1732" y="1951"/>
                    </a:lnTo>
                    <a:lnTo>
                      <a:pt x="1467" y="2169"/>
                    </a:lnTo>
                    <a:lnTo>
                      <a:pt x="1261" y="2322"/>
                    </a:lnTo>
                    <a:lnTo>
                      <a:pt x="1120" y="2417"/>
                    </a:lnTo>
                    <a:lnTo>
                      <a:pt x="1047" y="2462"/>
                    </a:lnTo>
                    <a:lnTo>
                      <a:pt x="1047" y="2462"/>
                    </a:lnTo>
                    <a:lnTo>
                      <a:pt x="1047" y="2463"/>
                    </a:lnTo>
                    <a:lnTo>
                      <a:pt x="1033" y="2460"/>
                    </a:lnTo>
                    <a:lnTo>
                      <a:pt x="1012" y="2472"/>
                    </a:lnTo>
                    <a:lnTo>
                      <a:pt x="1005" y="2485"/>
                    </a:lnTo>
                    <a:lnTo>
                      <a:pt x="1004" y="2495"/>
                    </a:lnTo>
                    <a:close/>
                    <a:moveTo>
                      <a:pt x="3082" y="1081"/>
                    </a:moveTo>
                    <a:lnTo>
                      <a:pt x="3078" y="1147"/>
                    </a:lnTo>
                    <a:lnTo>
                      <a:pt x="3074" y="1213"/>
                    </a:lnTo>
                    <a:lnTo>
                      <a:pt x="3072" y="1247"/>
                    </a:lnTo>
                    <a:lnTo>
                      <a:pt x="3069" y="1280"/>
                    </a:lnTo>
                    <a:lnTo>
                      <a:pt x="3067" y="1301"/>
                    </a:lnTo>
                    <a:lnTo>
                      <a:pt x="3065" y="1316"/>
                    </a:lnTo>
                    <a:lnTo>
                      <a:pt x="3059" y="1320"/>
                    </a:lnTo>
                    <a:lnTo>
                      <a:pt x="3052" y="1334"/>
                    </a:lnTo>
                    <a:lnTo>
                      <a:pt x="3051" y="1343"/>
                    </a:lnTo>
                    <a:lnTo>
                      <a:pt x="3038" y="1349"/>
                    </a:lnTo>
                    <a:lnTo>
                      <a:pt x="3018" y="1372"/>
                    </a:lnTo>
                    <a:lnTo>
                      <a:pt x="3016" y="1389"/>
                    </a:lnTo>
                    <a:lnTo>
                      <a:pt x="3018" y="1366"/>
                    </a:lnTo>
                    <a:lnTo>
                      <a:pt x="3010" y="1369"/>
                    </a:lnTo>
                    <a:lnTo>
                      <a:pt x="2990" y="1393"/>
                    </a:lnTo>
                    <a:lnTo>
                      <a:pt x="2941" y="1444"/>
                    </a:lnTo>
                    <a:lnTo>
                      <a:pt x="2890" y="1493"/>
                    </a:lnTo>
                    <a:lnTo>
                      <a:pt x="2734" y="1637"/>
                    </a:lnTo>
                    <a:lnTo>
                      <a:pt x="2574" y="1779"/>
                    </a:lnTo>
                    <a:lnTo>
                      <a:pt x="2201" y="2110"/>
                    </a:lnTo>
                    <a:lnTo>
                      <a:pt x="1823" y="2434"/>
                    </a:lnTo>
                    <a:lnTo>
                      <a:pt x="1804" y="2451"/>
                    </a:lnTo>
                    <a:lnTo>
                      <a:pt x="1785" y="2467"/>
                    </a:lnTo>
                    <a:lnTo>
                      <a:pt x="1778" y="2349"/>
                    </a:lnTo>
                    <a:lnTo>
                      <a:pt x="1765" y="2231"/>
                    </a:lnTo>
                    <a:lnTo>
                      <a:pt x="1764" y="2181"/>
                    </a:lnTo>
                    <a:lnTo>
                      <a:pt x="1765" y="2130"/>
                    </a:lnTo>
                    <a:lnTo>
                      <a:pt x="1764" y="2118"/>
                    </a:lnTo>
                    <a:lnTo>
                      <a:pt x="1749" y="2105"/>
                    </a:lnTo>
                    <a:lnTo>
                      <a:pt x="1739" y="2103"/>
                    </a:lnTo>
                    <a:lnTo>
                      <a:pt x="1927" y="1936"/>
                    </a:lnTo>
                    <a:lnTo>
                      <a:pt x="2106" y="1769"/>
                    </a:lnTo>
                    <a:lnTo>
                      <a:pt x="2236" y="1651"/>
                    </a:lnTo>
                    <a:lnTo>
                      <a:pt x="2489" y="1406"/>
                    </a:lnTo>
                    <a:lnTo>
                      <a:pt x="2737" y="1157"/>
                    </a:lnTo>
                    <a:lnTo>
                      <a:pt x="2977" y="901"/>
                    </a:lnTo>
                    <a:lnTo>
                      <a:pt x="3095" y="770"/>
                    </a:lnTo>
                    <a:lnTo>
                      <a:pt x="3093" y="926"/>
                    </a:lnTo>
                    <a:lnTo>
                      <a:pt x="3082" y="10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1" name="Freeform 18"/>
              <p:cNvSpPr>
                <a:spLocks/>
              </p:cNvSpPr>
              <p:nvPr/>
            </p:nvSpPr>
            <p:spPr bwMode="auto">
              <a:xfrm>
                <a:off x="1398" y="2746"/>
                <a:ext cx="212" cy="132"/>
              </a:xfrm>
              <a:custGeom>
                <a:avLst/>
                <a:gdLst>
                  <a:gd name="T0" fmla="*/ 544 w 635"/>
                  <a:gd name="T1" fmla="*/ 0 h 398"/>
                  <a:gd name="T2" fmla="*/ 504 w 635"/>
                  <a:gd name="T3" fmla="*/ 18 h 398"/>
                  <a:gd name="T4" fmla="*/ 496 w 635"/>
                  <a:gd name="T5" fmla="*/ 52 h 398"/>
                  <a:gd name="T6" fmla="*/ 530 w 635"/>
                  <a:gd name="T7" fmla="*/ 177 h 398"/>
                  <a:gd name="T8" fmla="*/ 515 w 635"/>
                  <a:gd name="T9" fmla="*/ 226 h 398"/>
                  <a:gd name="T10" fmla="*/ 478 w 635"/>
                  <a:gd name="T11" fmla="*/ 262 h 398"/>
                  <a:gd name="T12" fmla="*/ 403 w 635"/>
                  <a:gd name="T13" fmla="*/ 291 h 398"/>
                  <a:gd name="T14" fmla="*/ 352 w 635"/>
                  <a:gd name="T15" fmla="*/ 272 h 398"/>
                  <a:gd name="T16" fmla="*/ 332 w 635"/>
                  <a:gd name="T17" fmla="*/ 226 h 398"/>
                  <a:gd name="T18" fmla="*/ 331 w 635"/>
                  <a:gd name="T19" fmla="*/ 198 h 398"/>
                  <a:gd name="T20" fmla="*/ 303 w 635"/>
                  <a:gd name="T21" fmla="*/ 164 h 398"/>
                  <a:gd name="T22" fmla="*/ 246 w 635"/>
                  <a:gd name="T23" fmla="*/ 180 h 398"/>
                  <a:gd name="T24" fmla="*/ 236 w 635"/>
                  <a:gd name="T25" fmla="*/ 209 h 398"/>
                  <a:gd name="T26" fmla="*/ 220 w 635"/>
                  <a:gd name="T27" fmla="*/ 268 h 398"/>
                  <a:gd name="T28" fmla="*/ 160 w 635"/>
                  <a:gd name="T29" fmla="*/ 310 h 398"/>
                  <a:gd name="T30" fmla="*/ 122 w 635"/>
                  <a:gd name="T31" fmla="*/ 304 h 398"/>
                  <a:gd name="T32" fmla="*/ 83 w 635"/>
                  <a:gd name="T33" fmla="*/ 270 h 398"/>
                  <a:gd name="T34" fmla="*/ 83 w 635"/>
                  <a:gd name="T35" fmla="*/ 182 h 398"/>
                  <a:gd name="T36" fmla="*/ 90 w 635"/>
                  <a:gd name="T37" fmla="*/ 149 h 398"/>
                  <a:gd name="T38" fmla="*/ 62 w 635"/>
                  <a:gd name="T39" fmla="*/ 126 h 398"/>
                  <a:gd name="T40" fmla="*/ 34 w 635"/>
                  <a:gd name="T41" fmla="*/ 139 h 398"/>
                  <a:gd name="T42" fmla="*/ 7 w 635"/>
                  <a:gd name="T43" fmla="*/ 193 h 398"/>
                  <a:gd name="T44" fmla="*/ 3 w 635"/>
                  <a:gd name="T45" fmla="*/ 268 h 398"/>
                  <a:gd name="T46" fmla="*/ 31 w 635"/>
                  <a:gd name="T47" fmla="*/ 336 h 398"/>
                  <a:gd name="T48" fmla="*/ 93 w 635"/>
                  <a:gd name="T49" fmla="*/ 383 h 398"/>
                  <a:gd name="T50" fmla="*/ 139 w 635"/>
                  <a:gd name="T51" fmla="*/ 398 h 398"/>
                  <a:gd name="T52" fmla="*/ 229 w 635"/>
                  <a:gd name="T53" fmla="*/ 383 h 398"/>
                  <a:gd name="T54" fmla="*/ 279 w 635"/>
                  <a:gd name="T55" fmla="*/ 339 h 398"/>
                  <a:gd name="T56" fmla="*/ 350 w 635"/>
                  <a:gd name="T57" fmla="*/ 379 h 398"/>
                  <a:gd name="T58" fmla="*/ 470 w 635"/>
                  <a:gd name="T59" fmla="*/ 375 h 398"/>
                  <a:gd name="T60" fmla="*/ 527 w 635"/>
                  <a:gd name="T61" fmla="*/ 350 h 398"/>
                  <a:gd name="T62" fmla="*/ 600 w 635"/>
                  <a:gd name="T63" fmla="*/ 271 h 398"/>
                  <a:gd name="T64" fmla="*/ 635 w 635"/>
                  <a:gd name="T65" fmla="*/ 166 h 398"/>
                  <a:gd name="T66" fmla="*/ 614 w 635"/>
                  <a:gd name="T67" fmla="*/ 64 h 398"/>
                  <a:gd name="T68" fmla="*/ 555 w 635"/>
                  <a:gd name="T69" fmla="*/ 6 h 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635" h="398">
                    <a:moveTo>
                      <a:pt x="555" y="6"/>
                    </a:moveTo>
                    <a:lnTo>
                      <a:pt x="544" y="0"/>
                    </a:lnTo>
                    <a:lnTo>
                      <a:pt x="521" y="3"/>
                    </a:lnTo>
                    <a:lnTo>
                      <a:pt x="504" y="18"/>
                    </a:lnTo>
                    <a:lnTo>
                      <a:pt x="495" y="39"/>
                    </a:lnTo>
                    <a:lnTo>
                      <a:pt x="496" y="52"/>
                    </a:lnTo>
                    <a:lnTo>
                      <a:pt x="514" y="113"/>
                    </a:lnTo>
                    <a:lnTo>
                      <a:pt x="530" y="177"/>
                    </a:lnTo>
                    <a:lnTo>
                      <a:pt x="527" y="202"/>
                    </a:lnTo>
                    <a:lnTo>
                      <a:pt x="515" y="226"/>
                    </a:lnTo>
                    <a:lnTo>
                      <a:pt x="494" y="251"/>
                    </a:lnTo>
                    <a:lnTo>
                      <a:pt x="478" y="262"/>
                    </a:lnTo>
                    <a:lnTo>
                      <a:pt x="453" y="278"/>
                    </a:lnTo>
                    <a:lnTo>
                      <a:pt x="403" y="291"/>
                    </a:lnTo>
                    <a:lnTo>
                      <a:pt x="370" y="284"/>
                    </a:lnTo>
                    <a:lnTo>
                      <a:pt x="352" y="272"/>
                    </a:lnTo>
                    <a:lnTo>
                      <a:pt x="339" y="252"/>
                    </a:lnTo>
                    <a:lnTo>
                      <a:pt x="332" y="226"/>
                    </a:lnTo>
                    <a:lnTo>
                      <a:pt x="332" y="209"/>
                    </a:lnTo>
                    <a:lnTo>
                      <a:pt x="331" y="198"/>
                    </a:lnTo>
                    <a:lnTo>
                      <a:pt x="324" y="180"/>
                    </a:lnTo>
                    <a:lnTo>
                      <a:pt x="303" y="164"/>
                    </a:lnTo>
                    <a:lnTo>
                      <a:pt x="268" y="164"/>
                    </a:lnTo>
                    <a:lnTo>
                      <a:pt x="246" y="180"/>
                    </a:lnTo>
                    <a:lnTo>
                      <a:pt x="237" y="198"/>
                    </a:lnTo>
                    <a:lnTo>
                      <a:pt x="236" y="209"/>
                    </a:lnTo>
                    <a:lnTo>
                      <a:pt x="233" y="231"/>
                    </a:lnTo>
                    <a:lnTo>
                      <a:pt x="220" y="268"/>
                    </a:lnTo>
                    <a:lnTo>
                      <a:pt x="196" y="297"/>
                    </a:lnTo>
                    <a:lnTo>
                      <a:pt x="160" y="310"/>
                    </a:lnTo>
                    <a:lnTo>
                      <a:pt x="137" y="307"/>
                    </a:lnTo>
                    <a:lnTo>
                      <a:pt x="122" y="304"/>
                    </a:lnTo>
                    <a:lnTo>
                      <a:pt x="102" y="294"/>
                    </a:lnTo>
                    <a:lnTo>
                      <a:pt x="83" y="270"/>
                    </a:lnTo>
                    <a:lnTo>
                      <a:pt x="76" y="228"/>
                    </a:lnTo>
                    <a:lnTo>
                      <a:pt x="83" y="182"/>
                    </a:lnTo>
                    <a:lnTo>
                      <a:pt x="88" y="162"/>
                    </a:lnTo>
                    <a:lnTo>
                      <a:pt x="90" y="149"/>
                    </a:lnTo>
                    <a:lnTo>
                      <a:pt x="80" y="131"/>
                    </a:lnTo>
                    <a:lnTo>
                      <a:pt x="62" y="126"/>
                    </a:lnTo>
                    <a:lnTo>
                      <a:pt x="43" y="130"/>
                    </a:lnTo>
                    <a:lnTo>
                      <a:pt x="34" y="139"/>
                    </a:lnTo>
                    <a:lnTo>
                      <a:pt x="23" y="157"/>
                    </a:lnTo>
                    <a:lnTo>
                      <a:pt x="7" y="193"/>
                    </a:lnTo>
                    <a:lnTo>
                      <a:pt x="0" y="232"/>
                    </a:lnTo>
                    <a:lnTo>
                      <a:pt x="3" y="268"/>
                    </a:lnTo>
                    <a:lnTo>
                      <a:pt x="13" y="304"/>
                    </a:lnTo>
                    <a:lnTo>
                      <a:pt x="31" y="336"/>
                    </a:lnTo>
                    <a:lnTo>
                      <a:pt x="59" y="362"/>
                    </a:lnTo>
                    <a:lnTo>
                      <a:pt x="93" y="383"/>
                    </a:lnTo>
                    <a:lnTo>
                      <a:pt x="113" y="390"/>
                    </a:lnTo>
                    <a:lnTo>
                      <a:pt x="139" y="398"/>
                    </a:lnTo>
                    <a:lnTo>
                      <a:pt x="187" y="398"/>
                    </a:lnTo>
                    <a:lnTo>
                      <a:pt x="229" y="383"/>
                    </a:lnTo>
                    <a:lnTo>
                      <a:pt x="265" y="356"/>
                    </a:lnTo>
                    <a:lnTo>
                      <a:pt x="279" y="339"/>
                    </a:lnTo>
                    <a:lnTo>
                      <a:pt x="299" y="356"/>
                    </a:lnTo>
                    <a:lnTo>
                      <a:pt x="350" y="379"/>
                    </a:lnTo>
                    <a:lnTo>
                      <a:pt x="409" y="386"/>
                    </a:lnTo>
                    <a:lnTo>
                      <a:pt x="470" y="375"/>
                    </a:lnTo>
                    <a:lnTo>
                      <a:pt x="502" y="362"/>
                    </a:lnTo>
                    <a:lnTo>
                      <a:pt x="527" y="350"/>
                    </a:lnTo>
                    <a:lnTo>
                      <a:pt x="567" y="316"/>
                    </a:lnTo>
                    <a:lnTo>
                      <a:pt x="600" y="271"/>
                    </a:lnTo>
                    <a:lnTo>
                      <a:pt x="623" y="221"/>
                    </a:lnTo>
                    <a:lnTo>
                      <a:pt x="635" y="166"/>
                    </a:lnTo>
                    <a:lnTo>
                      <a:pt x="632" y="113"/>
                    </a:lnTo>
                    <a:lnTo>
                      <a:pt x="614" y="64"/>
                    </a:lnTo>
                    <a:lnTo>
                      <a:pt x="581" y="23"/>
                    </a:lnTo>
                    <a:lnTo>
                      <a:pt x="555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2" name="Freeform 19"/>
              <p:cNvSpPr>
                <a:spLocks/>
              </p:cNvSpPr>
              <p:nvPr/>
            </p:nvSpPr>
            <p:spPr bwMode="auto">
              <a:xfrm>
                <a:off x="1655" y="2515"/>
                <a:ext cx="176" cy="179"/>
              </a:xfrm>
              <a:custGeom>
                <a:avLst/>
                <a:gdLst>
                  <a:gd name="T0" fmla="*/ 301 w 528"/>
                  <a:gd name="T1" fmla="*/ 1 h 538"/>
                  <a:gd name="T2" fmla="*/ 268 w 528"/>
                  <a:gd name="T3" fmla="*/ 27 h 538"/>
                  <a:gd name="T4" fmla="*/ 273 w 528"/>
                  <a:gd name="T5" fmla="*/ 82 h 538"/>
                  <a:gd name="T6" fmla="*/ 298 w 528"/>
                  <a:gd name="T7" fmla="*/ 95 h 538"/>
                  <a:gd name="T8" fmla="*/ 373 w 528"/>
                  <a:gd name="T9" fmla="*/ 112 h 538"/>
                  <a:gd name="T10" fmla="*/ 419 w 528"/>
                  <a:gd name="T11" fmla="*/ 145 h 538"/>
                  <a:gd name="T12" fmla="*/ 423 w 528"/>
                  <a:gd name="T13" fmla="*/ 191 h 538"/>
                  <a:gd name="T14" fmla="*/ 409 w 528"/>
                  <a:gd name="T15" fmla="*/ 220 h 538"/>
                  <a:gd name="T16" fmla="*/ 357 w 528"/>
                  <a:gd name="T17" fmla="*/ 265 h 538"/>
                  <a:gd name="T18" fmla="*/ 245 w 528"/>
                  <a:gd name="T19" fmla="*/ 269 h 538"/>
                  <a:gd name="T20" fmla="*/ 207 w 528"/>
                  <a:gd name="T21" fmla="*/ 256 h 538"/>
                  <a:gd name="T22" fmla="*/ 188 w 528"/>
                  <a:gd name="T23" fmla="*/ 250 h 538"/>
                  <a:gd name="T24" fmla="*/ 150 w 528"/>
                  <a:gd name="T25" fmla="*/ 268 h 538"/>
                  <a:gd name="T26" fmla="*/ 141 w 528"/>
                  <a:gd name="T27" fmla="*/ 324 h 538"/>
                  <a:gd name="T28" fmla="*/ 161 w 528"/>
                  <a:gd name="T29" fmla="*/ 341 h 538"/>
                  <a:gd name="T30" fmla="*/ 173 w 528"/>
                  <a:gd name="T31" fmla="*/ 347 h 538"/>
                  <a:gd name="T32" fmla="*/ 178 w 528"/>
                  <a:gd name="T33" fmla="*/ 348 h 538"/>
                  <a:gd name="T34" fmla="*/ 184 w 528"/>
                  <a:gd name="T35" fmla="*/ 351 h 538"/>
                  <a:gd name="T36" fmla="*/ 220 w 528"/>
                  <a:gd name="T37" fmla="*/ 367 h 538"/>
                  <a:gd name="T38" fmla="*/ 243 w 528"/>
                  <a:gd name="T39" fmla="*/ 399 h 538"/>
                  <a:gd name="T40" fmla="*/ 180 w 528"/>
                  <a:gd name="T41" fmla="*/ 443 h 538"/>
                  <a:gd name="T42" fmla="*/ 131 w 528"/>
                  <a:gd name="T43" fmla="*/ 456 h 538"/>
                  <a:gd name="T44" fmla="*/ 62 w 528"/>
                  <a:gd name="T45" fmla="*/ 456 h 538"/>
                  <a:gd name="T46" fmla="*/ 50 w 528"/>
                  <a:gd name="T47" fmla="*/ 443 h 538"/>
                  <a:gd name="T48" fmla="*/ 10 w 528"/>
                  <a:gd name="T49" fmla="*/ 446 h 538"/>
                  <a:gd name="T50" fmla="*/ 3 w 528"/>
                  <a:gd name="T51" fmla="*/ 475 h 538"/>
                  <a:gd name="T52" fmla="*/ 45 w 528"/>
                  <a:gd name="T53" fmla="*/ 525 h 538"/>
                  <a:gd name="T54" fmla="*/ 134 w 528"/>
                  <a:gd name="T55" fmla="*/ 538 h 538"/>
                  <a:gd name="T56" fmla="*/ 190 w 528"/>
                  <a:gd name="T57" fmla="*/ 528 h 538"/>
                  <a:gd name="T58" fmla="*/ 302 w 528"/>
                  <a:gd name="T59" fmla="*/ 465 h 538"/>
                  <a:gd name="T60" fmla="*/ 355 w 528"/>
                  <a:gd name="T61" fmla="*/ 383 h 538"/>
                  <a:gd name="T62" fmla="*/ 357 w 528"/>
                  <a:gd name="T63" fmla="*/ 366 h 538"/>
                  <a:gd name="T64" fmla="*/ 425 w 528"/>
                  <a:gd name="T65" fmla="*/ 341 h 538"/>
                  <a:gd name="T66" fmla="*/ 497 w 528"/>
                  <a:gd name="T67" fmla="*/ 271 h 538"/>
                  <a:gd name="T68" fmla="*/ 520 w 528"/>
                  <a:gd name="T69" fmla="*/ 220 h 538"/>
                  <a:gd name="T70" fmla="*/ 520 w 528"/>
                  <a:gd name="T71" fmla="*/ 127 h 538"/>
                  <a:gd name="T72" fmla="*/ 469 w 528"/>
                  <a:gd name="T73" fmla="*/ 53 h 538"/>
                  <a:gd name="T74" fmla="*/ 384 w 528"/>
                  <a:gd name="T75" fmla="*/ 9 h 538"/>
                  <a:gd name="T76" fmla="*/ 311 w 528"/>
                  <a:gd name="T77" fmla="*/ 0 h 5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28" h="538">
                    <a:moveTo>
                      <a:pt x="311" y="0"/>
                    </a:moveTo>
                    <a:lnTo>
                      <a:pt x="301" y="1"/>
                    </a:lnTo>
                    <a:lnTo>
                      <a:pt x="285" y="9"/>
                    </a:lnTo>
                    <a:lnTo>
                      <a:pt x="268" y="27"/>
                    </a:lnTo>
                    <a:lnTo>
                      <a:pt x="263" y="60"/>
                    </a:lnTo>
                    <a:lnTo>
                      <a:pt x="273" y="82"/>
                    </a:lnTo>
                    <a:lnTo>
                      <a:pt x="288" y="92"/>
                    </a:lnTo>
                    <a:lnTo>
                      <a:pt x="298" y="95"/>
                    </a:lnTo>
                    <a:lnTo>
                      <a:pt x="321" y="99"/>
                    </a:lnTo>
                    <a:lnTo>
                      <a:pt x="373" y="112"/>
                    </a:lnTo>
                    <a:lnTo>
                      <a:pt x="404" y="129"/>
                    </a:lnTo>
                    <a:lnTo>
                      <a:pt x="419" y="145"/>
                    </a:lnTo>
                    <a:lnTo>
                      <a:pt x="426" y="165"/>
                    </a:lnTo>
                    <a:lnTo>
                      <a:pt x="423" y="191"/>
                    </a:lnTo>
                    <a:lnTo>
                      <a:pt x="416" y="206"/>
                    </a:lnTo>
                    <a:lnTo>
                      <a:pt x="409" y="220"/>
                    </a:lnTo>
                    <a:lnTo>
                      <a:pt x="391" y="242"/>
                    </a:lnTo>
                    <a:lnTo>
                      <a:pt x="357" y="265"/>
                    </a:lnTo>
                    <a:lnTo>
                      <a:pt x="302" y="276"/>
                    </a:lnTo>
                    <a:lnTo>
                      <a:pt x="245" y="269"/>
                    </a:lnTo>
                    <a:lnTo>
                      <a:pt x="217" y="260"/>
                    </a:lnTo>
                    <a:lnTo>
                      <a:pt x="207" y="256"/>
                    </a:lnTo>
                    <a:lnTo>
                      <a:pt x="199" y="253"/>
                    </a:lnTo>
                    <a:lnTo>
                      <a:pt x="188" y="250"/>
                    </a:lnTo>
                    <a:lnTo>
                      <a:pt x="171" y="253"/>
                    </a:lnTo>
                    <a:lnTo>
                      <a:pt x="150" y="268"/>
                    </a:lnTo>
                    <a:lnTo>
                      <a:pt x="135" y="299"/>
                    </a:lnTo>
                    <a:lnTo>
                      <a:pt x="141" y="324"/>
                    </a:lnTo>
                    <a:lnTo>
                      <a:pt x="151" y="337"/>
                    </a:lnTo>
                    <a:lnTo>
                      <a:pt x="161" y="341"/>
                    </a:lnTo>
                    <a:lnTo>
                      <a:pt x="167" y="344"/>
                    </a:lnTo>
                    <a:lnTo>
                      <a:pt x="173" y="347"/>
                    </a:lnTo>
                    <a:lnTo>
                      <a:pt x="173" y="347"/>
                    </a:lnTo>
                    <a:lnTo>
                      <a:pt x="178" y="348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220" y="367"/>
                    </a:lnTo>
                    <a:lnTo>
                      <a:pt x="252" y="386"/>
                    </a:lnTo>
                    <a:lnTo>
                      <a:pt x="243" y="399"/>
                    </a:lnTo>
                    <a:lnTo>
                      <a:pt x="220" y="420"/>
                    </a:lnTo>
                    <a:lnTo>
                      <a:pt x="180" y="443"/>
                    </a:lnTo>
                    <a:lnTo>
                      <a:pt x="150" y="452"/>
                    </a:lnTo>
                    <a:lnTo>
                      <a:pt x="131" y="456"/>
                    </a:lnTo>
                    <a:lnTo>
                      <a:pt x="85" y="459"/>
                    </a:lnTo>
                    <a:lnTo>
                      <a:pt x="62" y="456"/>
                    </a:lnTo>
                    <a:lnTo>
                      <a:pt x="57" y="453"/>
                    </a:lnTo>
                    <a:lnTo>
                      <a:pt x="50" y="443"/>
                    </a:lnTo>
                    <a:lnTo>
                      <a:pt x="30" y="438"/>
                    </a:lnTo>
                    <a:lnTo>
                      <a:pt x="10" y="446"/>
                    </a:lnTo>
                    <a:lnTo>
                      <a:pt x="0" y="463"/>
                    </a:lnTo>
                    <a:lnTo>
                      <a:pt x="3" y="475"/>
                    </a:lnTo>
                    <a:lnTo>
                      <a:pt x="13" y="498"/>
                    </a:lnTo>
                    <a:lnTo>
                      <a:pt x="45" y="525"/>
                    </a:lnTo>
                    <a:lnTo>
                      <a:pt x="88" y="537"/>
                    </a:lnTo>
                    <a:lnTo>
                      <a:pt x="134" y="538"/>
                    </a:lnTo>
                    <a:lnTo>
                      <a:pt x="155" y="534"/>
                    </a:lnTo>
                    <a:lnTo>
                      <a:pt x="190" y="528"/>
                    </a:lnTo>
                    <a:lnTo>
                      <a:pt x="250" y="504"/>
                    </a:lnTo>
                    <a:lnTo>
                      <a:pt x="302" y="465"/>
                    </a:lnTo>
                    <a:lnTo>
                      <a:pt x="341" y="414"/>
                    </a:lnTo>
                    <a:lnTo>
                      <a:pt x="355" y="383"/>
                    </a:lnTo>
                    <a:lnTo>
                      <a:pt x="358" y="374"/>
                    </a:lnTo>
                    <a:lnTo>
                      <a:pt x="357" y="366"/>
                    </a:lnTo>
                    <a:lnTo>
                      <a:pt x="381" y="360"/>
                    </a:lnTo>
                    <a:lnTo>
                      <a:pt x="425" y="341"/>
                    </a:lnTo>
                    <a:lnTo>
                      <a:pt x="463" y="311"/>
                    </a:lnTo>
                    <a:lnTo>
                      <a:pt x="497" y="271"/>
                    </a:lnTo>
                    <a:lnTo>
                      <a:pt x="509" y="246"/>
                    </a:lnTo>
                    <a:lnTo>
                      <a:pt x="520" y="220"/>
                    </a:lnTo>
                    <a:lnTo>
                      <a:pt x="528" y="171"/>
                    </a:lnTo>
                    <a:lnTo>
                      <a:pt x="520" y="127"/>
                    </a:lnTo>
                    <a:lnTo>
                      <a:pt x="499" y="86"/>
                    </a:lnTo>
                    <a:lnTo>
                      <a:pt x="469" y="53"/>
                    </a:lnTo>
                    <a:lnTo>
                      <a:pt x="430" y="26"/>
                    </a:lnTo>
                    <a:lnTo>
                      <a:pt x="384" y="9"/>
                    </a:lnTo>
                    <a:lnTo>
                      <a:pt x="337" y="0"/>
                    </a:lnTo>
                    <a:lnTo>
                      <a:pt x="31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3" name="Freeform 20"/>
              <p:cNvSpPr>
                <a:spLocks/>
              </p:cNvSpPr>
              <p:nvPr/>
            </p:nvSpPr>
            <p:spPr bwMode="auto">
              <a:xfrm>
                <a:off x="1665" y="2702"/>
                <a:ext cx="205" cy="210"/>
              </a:xfrm>
              <a:custGeom>
                <a:avLst/>
                <a:gdLst>
                  <a:gd name="T0" fmla="*/ 388 w 613"/>
                  <a:gd name="T1" fmla="*/ 3 h 630"/>
                  <a:gd name="T2" fmla="*/ 357 w 613"/>
                  <a:gd name="T3" fmla="*/ 52 h 630"/>
                  <a:gd name="T4" fmla="*/ 381 w 613"/>
                  <a:gd name="T5" fmla="*/ 89 h 630"/>
                  <a:gd name="T6" fmla="*/ 466 w 613"/>
                  <a:gd name="T7" fmla="*/ 128 h 630"/>
                  <a:gd name="T8" fmla="*/ 511 w 613"/>
                  <a:gd name="T9" fmla="*/ 174 h 630"/>
                  <a:gd name="T10" fmla="*/ 506 w 613"/>
                  <a:gd name="T11" fmla="*/ 230 h 630"/>
                  <a:gd name="T12" fmla="*/ 486 w 613"/>
                  <a:gd name="T13" fmla="*/ 265 h 630"/>
                  <a:gd name="T14" fmla="*/ 431 w 613"/>
                  <a:gd name="T15" fmla="*/ 307 h 630"/>
                  <a:gd name="T16" fmla="*/ 349 w 613"/>
                  <a:gd name="T17" fmla="*/ 312 h 630"/>
                  <a:gd name="T18" fmla="*/ 257 w 613"/>
                  <a:gd name="T19" fmla="*/ 265 h 630"/>
                  <a:gd name="T20" fmla="*/ 253 w 613"/>
                  <a:gd name="T21" fmla="*/ 260 h 630"/>
                  <a:gd name="T22" fmla="*/ 239 w 613"/>
                  <a:gd name="T23" fmla="*/ 252 h 630"/>
                  <a:gd name="T24" fmla="*/ 198 w 613"/>
                  <a:gd name="T25" fmla="*/ 256 h 630"/>
                  <a:gd name="T26" fmla="*/ 175 w 613"/>
                  <a:gd name="T27" fmla="*/ 311 h 630"/>
                  <a:gd name="T28" fmla="*/ 188 w 613"/>
                  <a:gd name="T29" fmla="*/ 334 h 630"/>
                  <a:gd name="T30" fmla="*/ 214 w 613"/>
                  <a:gd name="T31" fmla="*/ 354 h 630"/>
                  <a:gd name="T32" fmla="*/ 256 w 613"/>
                  <a:gd name="T33" fmla="*/ 422 h 630"/>
                  <a:gd name="T34" fmla="*/ 224 w 613"/>
                  <a:gd name="T35" fmla="*/ 512 h 630"/>
                  <a:gd name="T36" fmla="*/ 180 w 613"/>
                  <a:gd name="T37" fmla="*/ 543 h 630"/>
                  <a:gd name="T38" fmla="*/ 119 w 613"/>
                  <a:gd name="T39" fmla="*/ 547 h 630"/>
                  <a:gd name="T40" fmla="*/ 72 w 613"/>
                  <a:gd name="T41" fmla="*/ 495 h 630"/>
                  <a:gd name="T42" fmla="*/ 51 w 613"/>
                  <a:gd name="T43" fmla="*/ 397 h 630"/>
                  <a:gd name="T44" fmla="*/ 37 w 613"/>
                  <a:gd name="T45" fmla="*/ 374 h 630"/>
                  <a:gd name="T46" fmla="*/ 5 w 613"/>
                  <a:gd name="T47" fmla="*/ 387 h 630"/>
                  <a:gd name="T48" fmla="*/ 0 w 613"/>
                  <a:gd name="T49" fmla="*/ 425 h 630"/>
                  <a:gd name="T50" fmla="*/ 13 w 613"/>
                  <a:gd name="T51" fmla="*/ 540 h 630"/>
                  <a:gd name="T52" fmla="*/ 66 w 613"/>
                  <a:gd name="T53" fmla="*/ 607 h 630"/>
                  <a:gd name="T54" fmla="*/ 131 w 613"/>
                  <a:gd name="T55" fmla="*/ 630 h 630"/>
                  <a:gd name="T56" fmla="*/ 220 w 613"/>
                  <a:gd name="T57" fmla="*/ 615 h 630"/>
                  <a:gd name="T58" fmla="*/ 263 w 613"/>
                  <a:gd name="T59" fmla="*/ 594 h 630"/>
                  <a:gd name="T60" fmla="*/ 329 w 613"/>
                  <a:gd name="T61" fmla="*/ 522 h 630"/>
                  <a:gd name="T62" fmla="*/ 352 w 613"/>
                  <a:gd name="T63" fmla="*/ 452 h 630"/>
                  <a:gd name="T64" fmla="*/ 352 w 613"/>
                  <a:gd name="T65" fmla="*/ 410 h 630"/>
                  <a:gd name="T66" fmla="*/ 446 w 613"/>
                  <a:gd name="T67" fmla="*/ 404 h 630"/>
                  <a:gd name="T68" fmla="*/ 555 w 613"/>
                  <a:gd name="T69" fmla="*/ 338 h 630"/>
                  <a:gd name="T70" fmla="*/ 594 w 613"/>
                  <a:gd name="T71" fmla="*/ 283 h 630"/>
                  <a:gd name="T72" fmla="*/ 613 w 613"/>
                  <a:gd name="T73" fmla="*/ 177 h 630"/>
                  <a:gd name="T74" fmla="*/ 574 w 613"/>
                  <a:gd name="T75" fmla="*/ 82 h 630"/>
                  <a:gd name="T76" fmla="*/ 489 w 613"/>
                  <a:gd name="T77" fmla="*/ 17 h 630"/>
                  <a:gd name="T78" fmla="*/ 404 w 613"/>
                  <a:gd name="T79" fmla="*/ 0 h 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13" h="630">
                    <a:moveTo>
                      <a:pt x="404" y="0"/>
                    </a:moveTo>
                    <a:lnTo>
                      <a:pt x="388" y="3"/>
                    </a:lnTo>
                    <a:lnTo>
                      <a:pt x="365" y="21"/>
                    </a:lnTo>
                    <a:lnTo>
                      <a:pt x="357" y="52"/>
                    </a:lnTo>
                    <a:lnTo>
                      <a:pt x="367" y="79"/>
                    </a:lnTo>
                    <a:lnTo>
                      <a:pt x="381" y="89"/>
                    </a:lnTo>
                    <a:lnTo>
                      <a:pt x="410" y="101"/>
                    </a:lnTo>
                    <a:lnTo>
                      <a:pt x="466" y="128"/>
                    </a:lnTo>
                    <a:lnTo>
                      <a:pt x="498" y="152"/>
                    </a:lnTo>
                    <a:lnTo>
                      <a:pt x="511" y="174"/>
                    </a:lnTo>
                    <a:lnTo>
                      <a:pt x="515" y="200"/>
                    </a:lnTo>
                    <a:lnTo>
                      <a:pt x="506" y="230"/>
                    </a:lnTo>
                    <a:lnTo>
                      <a:pt x="498" y="249"/>
                    </a:lnTo>
                    <a:lnTo>
                      <a:pt x="486" y="265"/>
                    </a:lnTo>
                    <a:lnTo>
                      <a:pt x="462" y="291"/>
                    </a:lnTo>
                    <a:lnTo>
                      <a:pt x="431" y="307"/>
                    </a:lnTo>
                    <a:lnTo>
                      <a:pt x="400" y="314"/>
                    </a:lnTo>
                    <a:lnTo>
                      <a:pt x="349" y="312"/>
                    </a:lnTo>
                    <a:lnTo>
                      <a:pt x="285" y="286"/>
                    </a:lnTo>
                    <a:lnTo>
                      <a:pt x="257" y="265"/>
                    </a:lnTo>
                    <a:lnTo>
                      <a:pt x="257" y="265"/>
                    </a:lnTo>
                    <a:lnTo>
                      <a:pt x="253" y="260"/>
                    </a:lnTo>
                    <a:lnTo>
                      <a:pt x="247" y="258"/>
                    </a:lnTo>
                    <a:lnTo>
                      <a:pt x="239" y="252"/>
                    </a:lnTo>
                    <a:lnTo>
                      <a:pt x="223" y="249"/>
                    </a:lnTo>
                    <a:lnTo>
                      <a:pt x="198" y="256"/>
                    </a:lnTo>
                    <a:lnTo>
                      <a:pt x="177" y="285"/>
                    </a:lnTo>
                    <a:lnTo>
                      <a:pt x="175" y="311"/>
                    </a:lnTo>
                    <a:lnTo>
                      <a:pt x="181" y="327"/>
                    </a:lnTo>
                    <a:lnTo>
                      <a:pt x="188" y="334"/>
                    </a:lnTo>
                    <a:lnTo>
                      <a:pt x="201" y="344"/>
                    </a:lnTo>
                    <a:lnTo>
                      <a:pt x="214" y="354"/>
                    </a:lnTo>
                    <a:lnTo>
                      <a:pt x="234" y="376"/>
                    </a:lnTo>
                    <a:lnTo>
                      <a:pt x="256" y="422"/>
                    </a:lnTo>
                    <a:lnTo>
                      <a:pt x="253" y="469"/>
                    </a:lnTo>
                    <a:lnTo>
                      <a:pt x="224" y="512"/>
                    </a:lnTo>
                    <a:lnTo>
                      <a:pt x="198" y="531"/>
                    </a:lnTo>
                    <a:lnTo>
                      <a:pt x="180" y="543"/>
                    </a:lnTo>
                    <a:lnTo>
                      <a:pt x="146" y="551"/>
                    </a:lnTo>
                    <a:lnTo>
                      <a:pt x="119" y="547"/>
                    </a:lnTo>
                    <a:lnTo>
                      <a:pt x="96" y="533"/>
                    </a:lnTo>
                    <a:lnTo>
                      <a:pt x="72" y="495"/>
                    </a:lnTo>
                    <a:lnTo>
                      <a:pt x="54" y="430"/>
                    </a:lnTo>
                    <a:lnTo>
                      <a:pt x="51" y="397"/>
                    </a:lnTo>
                    <a:lnTo>
                      <a:pt x="50" y="386"/>
                    </a:lnTo>
                    <a:lnTo>
                      <a:pt x="37" y="374"/>
                    </a:lnTo>
                    <a:lnTo>
                      <a:pt x="20" y="374"/>
                    </a:lnTo>
                    <a:lnTo>
                      <a:pt x="5" y="387"/>
                    </a:lnTo>
                    <a:lnTo>
                      <a:pt x="2" y="397"/>
                    </a:lnTo>
                    <a:lnTo>
                      <a:pt x="0" y="425"/>
                    </a:lnTo>
                    <a:lnTo>
                      <a:pt x="1" y="484"/>
                    </a:lnTo>
                    <a:lnTo>
                      <a:pt x="13" y="540"/>
                    </a:lnTo>
                    <a:lnTo>
                      <a:pt x="43" y="589"/>
                    </a:lnTo>
                    <a:lnTo>
                      <a:pt x="66" y="607"/>
                    </a:lnTo>
                    <a:lnTo>
                      <a:pt x="87" y="619"/>
                    </a:lnTo>
                    <a:lnTo>
                      <a:pt x="131" y="630"/>
                    </a:lnTo>
                    <a:lnTo>
                      <a:pt x="175" y="628"/>
                    </a:lnTo>
                    <a:lnTo>
                      <a:pt x="220" y="615"/>
                    </a:lnTo>
                    <a:lnTo>
                      <a:pt x="241" y="606"/>
                    </a:lnTo>
                    <a:lnTo>
                      <a:pt x="263" y="594"/>
                    </a:lnTo>
                    <a:lnTo>
                      <a:pt x="300" y="561"/>
                    </a:lnTo>
                    <a:lnTo>
                      <a:pt x="329" y="522"/>
                    </a:lnTo>
                    <a:lnTo>
                      <a:pt x="348" y="476"/>
                    </a:lnTo>
                    <a:lnTo>
                      <a:pt x="352" y="452"/>
                    </a:lnTo>
                    <a:lnTo>
                      <a:pt x="355" y="430"/>
                    </a:lnTo>
                    <a:lnTo>
                      <a:pt x="352" y="410"/>
                    </a:lnTo>
                    <a:lnTo>
                      <a:pt x="384" y="413"/>
                    </a:lnTo>
                    <a:lnTo>
                      <a:pt x="446" y="404"/>
                    </a:lnTo>
                    <a:lnTo>
                      <a:pt x="505" y="380"/>
                    </a:lnTo>
                    <a:lnTo>
                      <a:pt x="555" y="338"/>
                    </a:lnTo>
                    <a:lnTo>
                      <a:pt x="577" y="309"/>
                    </a:lnTo>
                    <a:lnTo>
                      <a:pt x="594" y="283"/>
                    </a:lnTo>
                    <a:lnTo>
                      <a:pt x="611" y="230"/>
                    </a:lnTo>
                    <a:lnTo>
                      <a:pt x="613" y="177"/>
                    </a:lnTo>
                    <a:lnTo>
                      <a:pt x="600" y="127"/>
                    </a:lnTo>
                    <a:lnTo>
                      <a:pt x="574" y="82"/>
                    </a:lnTo>
                    <a:lnTo>
                      <a:pt x="537" y="44"/>
                    </a:lnTo>
                    <a:lnTo>
                      <a:pt x="489" y="17"/>
                    </a:lnTo>
                    <a:lnTo>
                      <a:pt x="434" y="1"/>
                    </a:lnTo>
                    <a:lnTo>
                      <a:pt x="40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57" name="Group 31"/>
            <p:cNvGrpSpPr>
              <a:grpSpLocks noChangeAspect="1"/>
            </p:cNvGrpSpPr>
            <p:nvPr/>
          </p:nvGrpSpPr>
          <p:grpSpPr bwMode="auto">
            <a:xfrm>
              <a:off x="594443" y="5066831"/>
              <a:ext cx="167284" cy="203007"/>
              <a:chOff x="2647" y="1727"/>
              <a:chExt cx="192" cy="233"/>
            </a:xfrm>
            <a:solidFill>
              <a:schemeClr val="bg1">
                <a:lumMod val="85000"/>
              </a:schemeClr>
            </a:solidFill>
          </p:grpSpPr>
          <p:sp>
            <p:nvSpPr>
              <p:cNvPr id="58" name="Freeform 32"/>
              <p:cNvSpPr>
                <a:spLocks/>
              </p:cNvSpPr>
              <p:nvPr/>
            </p:nvSpPr>
            <p:spPr bwMode="auto">
              <a:xfrm>
                <a:off x="2699" y="1727"/>
                <a:ext cx="140" cy="152"/>
              </a:xfrm>
              <a:custGeom>
                <a:avLst/>
                <a:gdLst>
                  <a:gd name="T0" fmla="*/ 94 w 421"/>
                  <a:gd name="T1" fmla="*/ 455 h 455"/>
                  <a:gd name="T2" fmla="*/ 0 w 421"/>
                  <a:gd name="T3" fmla="*/ 362 h 455"/>
                  <a:gd name="T4" fmla="*/ 172 w 421"/>
                  <a:gd name="T5" fmla="*/ 191 h 455"/>
                  <a:gd name="T6" fmla="*/ 371 w 421"/>
                  <a:gd name="T7" fmla="*/ 1 h 455"/>
                  <a:gd name="T8" fmla="*/ 377 w 421"/>
                  <a:gd name="T9" fmla="*/ 0 h 455"/>
                  <a:gd name="T10" fmla="*/ 404 w 421"/>
                  <a:gd name="T11" fmla="*/ 4 h 455"/>
                  <a:gd name="T12" fmla="*/ 419 w 421"/>
                  <a:gd name="T13" fmla="*/ 21 h 455"/>
                  <a:gd name="T14" fmla="*/ 421 w 421"/>
                  <a:gd name="T15" fmla="*/ 37 h 455"/>
                  <a:gd name="T16" fmla="*/ 364 w 421"/>
                  <a:gd name="T17" fmla="*/ 120 h 455"/>
                  <a:gd name="T18" fmla="*/ 130 w 421"/>
                  <a:gd name="T19" fmla="*/ 410 h 455"/>
                  <a:gd name="T20" fmla="*/ 94 w 421"/>
                  <a:gd name="T21" fmla="*/ 455 h 4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21" h="455">
                    <a:moveTo>
                      <a:pt x="94" y="455"/>
                    </a:moveTo>
                    <a:lnTo>
                      <a:pt x="0" y="362"/>
                    </a:lnTo>
                    <a:lnTo>
                      <a:pt x="172" y="191"/>
                    </a:lnTo>
                    <a:lnTo>
                      <a:pt x="371" y="1"/>
                    </a:lnTo>
                    <a:lnTo>
                      <a:pt x="377" y="0"/>
                    </a:lnTo>
                    <a:lnTo>
                      <a:pt x="404" y="4"/>
                    </a:lnTo>
                    <a:lnTo>
                      <a:pt x="419" y="21"/>
                    </a:lnTo>
                    <a:lnTo>
                      <a:pt x="421" y="37"/>
                    </a:lnTo>
                    <a:lnTo>
                      <a:pt x="364" y="120"/>
                    </a:lnTo>
                    <a:lnTo>
                      <a:pt x="130" y="410"/>
                    </a:lnTo>
                    <a:lnTo>
                      <a:pt x="94" y="45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9" name="Freeform 33"/>
              <p:cNvSpPr>
                <a:spLocks/>
              </p:cNvSpPr>
              <p:nvPr/>
            </p:nvSpPr>
            <p:spPr bwMode="auto">
              <a:xfrm>
                <a:off x="2647" y="1856"/>
                <a:ext cx="76" cy="104"/>
              </a:xfrm>
              <a:custGeom>
                <a:avLst/>
                <a:gdLst>
                  <a:gd name="T0" fmla="*/ 22 w 226"/>
                  <a:gd name="T1" fmla="*/ 314 h 314"/>
                  <a:gd name="T2" fmla="*/ 21 w 226"/>
                  <a:gd name="T3" fmla="*/ 301 h 314"/>
                  <a:gd name="T4" fmla="*/ 37 w 226"/>
                  <a:gd name="T5" fmla="*/ 242 h 314"/>
                  <a:gd name="T6" fmla="*/ 63 w 226"/>
                  <a:gd name="T7" fmla="*/ 219 h 314"/>
                  <a:gd name="T8" fmla="*/ 90 w 226"/>
                  <a:gd name="T9" fmla="*/ 211 h 314"/>
                  <a:gd name="T10" fmla="*/ 107 w 226"/>
                  <a:gd name="T11" fmla="*/ 209 h 314"/>
                  <a:gd name="T12" fmla="*/ 125 w 226"/>
                  <a:gd name="T13" fmla="*/ 208 h 314"/>
                  <a:gd name="T14" fmla="*/ 153 w 226"/>
                  <a:gd name="T15" fmla="*/ 199 h 314"/>
                  <a:gd name="T16" fmla="*/ 188 w 226"/>
                  <a:gd name="T17" fmla="*/ 173 h 314"/>
                  <a:gd name="T18" fmla="*/ 223 w 226"/>
                  <a:gd name="T19" fmla="*/ 107 h 314"/>
                  <a:gd name="T20" fmla="*/ 226 w 226"/>
                  <a:gd name="T21" fmla="*/ 91 h 314"/>
                  <a:gd name="T22" fmla="*/ 132 w 226"/>
                  <a:gd name="T23" fmla="*/ 0 h 314"/>
                  <a:gd name="T24" fmla="*/ 96 w 226"/>
                  <a:gd name="T25" fmla="*/ 17 h 314"/>
                  <a:gd name="T26" fmla="*/ 44 w 226"/>
                  <a:gd name="T27" fmla="*/ 61 h 314"/>
                  <a:gd name="T28" fmla="*/ 13 w 226"/>
                  <a:gd name="T29" fmla="*/ 113 h 314"/>
                  <a:gd name="T30" fmla="*/ 0 w 226"/>
                  <a:gd name="T31" fmla="*/ 165 h 314"/>
                  <a:gd name="T32" fmla="*/ 2 w 226"/>
                  <a:gd name="T33" fmla="*/ 239 h 314"/>
                  <a:gd name="T34" fmla="*/ 19 w 226"/>
                  <a:gd name="T35" fmla="*/ 307 h 314"/>
                  <a:gd name="T36" fmla="*/ 22 w 226"/>
                  <a:gd name="T37" fmla="*/ 314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26" h="314">
                    <a:moveTo>
                      <a:pt x="22" y="314"/>
                    </a:moveTo>
                    <a:lnTo>
                      <a:pt x="21" y="301"/>
                    </a:lnTo>
                    <a:lnTo>
                      <a:pt x="37" y="242"/>
                    </a:lnTo>
                    <a:lnTo>
                      <a:pt x="63" y="219"/>
                    </a:lnTo>
                    <a:lnTo>
                      <a:pt x="90" y="211"/>
                    </a:lnTo>
                    <a:lnTo>
                      <a:pt x="107" y="209"/>
                    </a:lnTo>
                    <a:lnTo>
                      <a:pt x="125" y="208"/>
                    </a:lnTo>
                    <a:lnTo>
                      <a:pt x="153" y="199"/>
                    </a:lnTo>
                    <a:lnTo>
                      <a:pt x="188" y="173"/>
                    </a:lnTo>
                    <a:lnTo>
                      <a:pt x="223" y="107"/>
                    </a:lnTo>
                    <a:lnTo>
                      <a:pt x="226" y="91"/>
                    </a:lnTo>
                    <a:lnTo>
                      <a:pt x="132" y="0"/>
                    </a:lnTo>
                    <a:lnTo>
                      <a:pt x="96" y="17"/>
                    </a:lnTo>
                    <a:lnTo>
                      <a:pt x="44" y="61"/>
                    </a:lnTo>
                    <a:lnTo>
                      <a:pt x="13" y="113"/>
                    </a:lnTo>
                    <a:lnTo>
                      <a:pt x="0" y="165"/>
                    </a:lnTo>
                    <a:lnTo>
                      <a:pt x="2" y="239"/>
                    </a:lnTo>
                    <a:lnTo>
                      <a:pt x="19" y="307"/>
                    </a:lnTo>
                    <a:lnTo>
                      <a:pt x="22" y="3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D5E1EF51-F0F9-4C1A-8A14-7D8E6B1711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7413" y="1253982"/>
            <a:ext cx="7877173" cy="478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657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409575" y="419993"/>
            <a:ext cx="11372850" cy="6018014"/>
          </a:xfrm>
          <a:prstGeom prst="rect">
            <a:avLst/>
          </a:prstGeom>
          <a:solidFill>
            <a:schemeClr val="bg1"/>
          </a:solidFill>
          <a:ln w="187325">
            <a:noFill/>
          </a:ln>
          <a:effectLst>
            <a:outerShdw blurRad="431800" dist="241300" dir="5400000" sx="97000" sy="97000" algn="t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2" latinLnBrk="0">
              <a:lnSpc>
                <a:spcPct val="150000"/>
              </a:lnSpc>
              <a:defRPr/>
            </a:pPr>
            <a:r>
              <a:rPr lang="en-US" altLang="ko-KR" sz="2400" b="1" kern="0" dirty="0">
                <a:solidFill>
                  <a:prstClr val="black">
                    <a:lumMod val="50000"/>
                    <a:lumOff val="50000"/>
                  </a:prstClr>
                </a:solidFill>
              </a:rPr>
              <a:t>2</a:t>
            </a:r>
            <a:r>
              <a:rPr lang="ko-KR" altLang="en-US" sz="2400" b="1" kern="0" dirty="0">
                <a:solidFill>
                  <a:prstClr val="black">
                    <a:lumMod val="50000"/>
                    <a:lumOff val="50000"/>
                  </a:prstClr>
                </a:solidFill>
              </a:rPr>
              <a:t>차 설계 </a:t>
            </a:r>
            <a:r>
              <a:rPr lang="en-US" altLang="ko-KR" sz="2400" b="1" kern="0" dirty="0">
                <a:solidFill>
                  <a:prstClr val="black">
                    <a:lumMod val="50000"/>
                    <a:lumOff val="50000"/>
                  </a:prstClr>
                </a:solidFill>
              </a:rPr>
              <a:t>- </a:t>
            </a:r>
            <a:r>
              <a:rPr lang="ko-KR" altLang="en-US" sz="2400" b="1" kern="0" dirty="0">
                <a:solidFill>
                  <a:prstClr val="black">
                    <a:lumMod val="50000"/>
                    <a:lumOff val="50000"/>
                  </a:prstClr>
                </a:solidFill>
              </a:rPr>
              <a:t>시퀀스 다이어그램 </a:t>
            </a:r>
            <a:r>
              <a:rPr lang="en-US" altLang="ko-KR" sz="2400" b="1" kern="0" dirty="0">
                <a:solidFill>
                  <a:prstClr val="black">
                    <a:lumMod val="50000"/>
                    <a:lumOff val="50000"/>
                  </a:prstClr>
                </a:solidFill>
              </a:rPr>
              <a:t>(</a:t>
            </a:r>
            <a:r>
              <a:rPr lang="ko-KR" altLang="en-US" sz="2400" b="1" kern="0" dirty="0">
                <a:solidFill>
                  <a:prstClr val="black">
                    <a:lumMod val="50000"/>
                    <a:lumOff val="50000"/>
                  </a:prstClr>
                </a:solidFill>
              </a:rPr>
              <a:t>회원가입</a:t>
            </a:r>
            <a:r>
              <a:rPr lang="en-US" altLang="ko-KR" sz="2400" b="1" kern="0" dirty="0">
                <a:solidFill>
                  <a:prstClr val="black">
                    <a:lumMod val="50000"/>
                    <a:lumOff val="50000"/>
                  </a:prstClr>
                </a:solidFill>
              </a:rPr>
              <a:t>)</a:t>
            </a:r>
          </a:p>
          <a:p>
            <a:pPr lvl="2" latinLnBrk="0">
              <a:lnSpc>
                <a:spcPct val="150000"/>
              </a:lnSpc>
              <a:defRPr/>
            </a:pPr>
            <a:r>
              <a:rPr lang="ko-KR" altLang="en-US" sz="800" kern="0" dirty="0">
                <a:solidFill>
                  <a:prstClr val="white">
                    <a:lumMod val="75000"/>
                  </a:prstClr>
                </a:solidFill>
              </a:rPr>
              <a:t>전자 직거래 프로그램 구축</a:t>
            </a:r>
            <a:endParaRPr lang="ko-KR" altLang="en-US" sz="4400" kern="0" dirty="0">
              <a:solidFill>
                <a:prstClr val="white">
                  <a:lumMod val="75000"/>
                </a:prstClr>
              </a:solidFill>
            </a:endParaRPr>
          </a:p>
        </p:txBody>
      </p:sp>
      <p:grpSp>
        <p:nvGrpSpPr>
          <p:cNvPr id="63" name="그룹 62"/>
          <p:cNvGrpSpPr/>
          <p:nvPr/>
        </p:nvGrpSpPr>
        <p:grpSpPr>
          <a:xfrm>
            <a:off x="581527" y="419993"/>
            <a:ext cx="358273" cy="6018014"/>
            <a:chOff x="581527" y="419993"/>
            <a:chExt cx="358273" cy="6018014"/>
          </a:xfrm>
        </p:grpSpPr>
        <p:cxnSp>
          <p:nvCxnSpPr>
            <p:cNvPr id="64" name="직선 연결선 63"/>
            <p:cNvCxnSpPr/>
            <p:nvPr/>
          </p:nvCxnSpPr>
          <p:spPr>
            <a:xfrm>
              <a:off x="939800" y="419993"/>
              <a:ext cx="0" cy="6018014"/>
            </a:xfrm>
            <a:prstGeom prst="line">
              <a:avLst/>
            </a:prstGeom>
            <a:ln w="127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Freeform 9"/>
            <p:cNvSpPr>
              <a:spLocks/>
            </p:cNvSpPr>
            <p:nvPr/>
          </p:nvSpPr>
          <p:spPr bwMode="auto">
            <a:xfrm>
              <a:off x="612262" y="1494240"/>
              <a:ext cx="131646" cy="17373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66" name="Group 12"/>
            <p:cNvGrpSpPr>
              <a:grpSpLocks noChangeAspect="1"/>
            </p:cNvGrpSpPr>
            <p:nvPr/>
          </p:nvGrpSpPr>
          <p:grpSpPr bwMode="auto">
            <a:xfrm>
              <a:off x="581527" y="787428"/>
              <a:ext cx="193117" cy="153620"/>
              <a:chOff x="6124" y="305"/>
              <a:chExt cx="841" cy="669"/>
            </a:xfrm>
            <a:solidFill>
              <a:schemeClr val="tx1">
                <a:lumMod val="50000"/>
                <a:lumOff val="50000"/>
              </a:schemeClr>
            </a:solidFill>
          </p:grpSpPr>
          <p:sp>
            <p:nvSpPr>
              <p:cNvPr id="83" name="Freeform 13"/>
              <p:cNvSpPr>
                <a:spLocks/>
              </p:cNvSpPr>
              <p:nvPr/>
            </p:nvSpPr>
            <p:spPr bwMode="auto">
              <a:xfrm>
                <a:off x="6244" y="440"/>
                <a:ext cx="601" cy="534"/>
              </a:xfrm>
              <a:custGeom>
                <a:avLst/>
                <a:gdLst>
                  <a:gd name="T0" fmla="*/ 902 w 1802"/>
                  <a:gd name="T1" fmla="*/ 0 h 1602"/>
                  <a:gd name="T2" fmla="*/ 2 w 1802"/>
                  <a:gd name="T3" fmla="*/ 742 h 1602"/>
                  <a:gd name="T4" fmla="*/ 2 w 1802"/>
                  <a:gd name="T5" fmla="*/ 743 h 1602"/>
                  <a:gd name="T6" fmla="*/ 2 w 1802"/>
                  <a:gd name="T7" fmla="*/ 746 h 1602"/>
                  <a:gd name="T8" fmla="*/ 0 w 1802"/>
                  <a:gd name="T9" fmla="*/ 749 h 1602"/>
                  <a:gd name="T10" fmla="*/ 0 w 1802"/>
                  <a:gd name="T11" fmla="*/ 751 h 1602"/>
                  <a:gd name="T12" fmla="*/ 0 w 1802"/>
                  <a:gd name="T13" fmla="*/ 1501 h 1602"/>
                  <a:gd name="T14" fmla="*/ 2 w 1802"/>
                  <a:gd name="T15" fmla="*/ 1521 h 1602"/>
                  <a:gd name="T16" fmla="*/ 16 w 1802"/>
                  <a:gd name="T17" fmla="*/ 1557 h 1602"/>
                  <a:gd name="T18" fmla="*/ 30 w 1802"/>
                  <a:gd name="T19" fmla="*/ 1572 h 1602"/>
                  <a:gd name="T20" fmla="*/ 45 w 1802"/>
                  <a:gd name="T21" fmla="*/ 1586 h 1602"/>
                  <a:gd name="T22" fmla="*/ 81 w 1802"/>
                  <a:gd name="T23" fmla="*/ 1601 h 1602"/>
                  <a:gd name="T24" fmla="*/ 100 w 1802"/>
                  <a:gd name="T25" fmla="*/ 1602 h 1602"/>
                  <a:gd name="T26" fmla="*/ 702 w 1802"/>
                  <a:gd name="T27" fmla="*/ 1602 h 1602"/>
                  <a:gd name="T28" fmla="*/ 702 w 1802"/>
                  <a:gd name="T29" fmla="*/ 1001 h 1602"/>
                  <a:gd name="T30" fmla="*/ 1102 w 1802"/>
                  <a:gd name="T31" fmla="*/ 1001 h 1602"/>
                  <a:gd name="T32" fmla="*/ 1102 w 1802"/>
                  <a:gd name="T33" fmla="*/ 1602 h 1602"/>
                  <a:gd name="T34" fmla="*/ 1703 w 1802"/>
                  <a:gd name="T35" fmla="*/ 1602 h 1602"/>
                  <a:gd name="T36" fmla="*/ 1723 w 1802"/>
                  <a:gd name="T37" fmla="*/ 1601 h 1602"/>
                  <a:gd name="T38" fmla="*/ 1758 w 1802"/>
                  <a:gd name="T39" fmla="*/ 1586 h 1602"/>
                  <a:gd name="T40" fmla="*/ 1773 w 1802"/>
                  <a:gd name="T41" fmla="*/ 1572 h 1602"/>
                  <a:gd name="T42" fmla="*/ 1786 w 1802"/>
                  <a:gd name="T43" fmla="*/ 1557 h 1602"/>
                  <a:gd name="T44" fmla="*/ 1802 w 1802"/>
                  <a:gd name="T45" fmla="*/ 1521 h 1602"/>
                  <a:gd name="T46" fmla="*/ 1802 w 1802"/>
                  <a:gd name="T47" fmla="*/ 1501 h 1602"/>
                  <a:gd name="T48" fmla="*/ 1802 w 1802"/>
                  <a:gd name="T49" fmla="*/ 751 h 1602"/>
                  <a:gd name="T50" fmla="*/ 1802 w 1802"/>
                  <a:gd name="T51" fmla="*/ 745 h 1602"/>
                  <a:gd name="T52" fmla="*/ 1801 w 1802"/>
                  <a:gd name="T53" fmla="*/ 742 h 1602"/>
                  <a:gd name="T54" fmla="*/ 902 w 1802"/>
                  <a:gd name="T55" fmla="*/ 0 h 16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802" h="1602">
                    <a:moveTo>
                      <a:pt x="902" y="0"/>
                    </a:moveTo>
                    <a:lnTo>
                      <a:pt x="2" y="742"/>
                    </a:lnTo>
                    <a:lnTo>
                      <a:pt x="2" y="743"/>
                    </a:lnTo>
                    <a:lnTo>
                      <a:pt x="2" y="746"/>
                    </a:lnTo>
                    <a:lnTo>
                      <a:pt x="0" y="749"/>
                    </a:lnTo>
                    <a:lnTo>
                      <a:pt x="0" y="751"/>
                    </a:lnTo>
                    <a:lnTo>
                      <a:pt x="0" y="1501"/>
                    </a:lnTo>
                    <a:lnTo>
                      <a:pt x="2" y="1521"/>
                    </a:lnTo>
                    <a:lnTo>
                      <a:pt x="16" y="1557"/>
                    </a:lnTo>
                    <a:lnTo>
                      <a:pt x="30" y="1572"/>
                    </a:lnTo>
                    <a:lnTo>
                      <a:pt x="45" y="1586"/>
                    </a:lnTo>
                    <a:lnTo>
                      <a:pt x="81" y="1601"/>
                    </a:lnTo>
                    <a:lnTo>
                      <a:pt x="100" y="1602"/>
                    </a:lnTo>
                    <a:lnTo>
                      <a:pt x="702" y="1602"/>
                    </a:lnTo>
                    <a:lnTo>
                      <a:pt x="702" y="1001"/>
                    </a:lnTo>
                    <a:lnTo>
                      <a:pt x="1102" y="1001"/>
                    </a:lnTo>
                    <a:lnTo>
                      <a:pt x="1102" y="1602"/>
                    </a:lnTo>
                    <a:lnTo>
                      <a:pt x="1703" y="1602"/>
                    </a:lnTo>
                    <a:lnTo>
                      <a:pt x="1723" y="1601"/>
                    </a:lnTo>
                    <a:lnTo>
                      <a:pt x="1758" y="1586"/>
                    </a:lnTo>
                    <a:lnTo>
                      <a:pt x="1773" y="1572"/>
                    </a:lnTo>
                    <a:lnTo>
                      <a:pt x="1786" y="1557"/>
                    </a:lnTo>
                    <a:lnTo>
                      <a:pt x="1802" y="1521"/>
                    </a:lnTo>
                    <a:lnTo>
                      <a:pt x="1802" y="1501"/>
                    </a:lnTo>
                    <a:lnTo>
                      <a:pt x="1802" y="751"/>
                    </a:lnTo>
                    <a:lnTo>
                      <a:pt x="1802" y="745"/>
                    </a:lnTo>
                    <a:lnTo>
                      <a:pt x="1801" y="742"/>
                    </a:lnTo>
                    <a:lnTo>
                      <a:pt x="90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4" name="Freeform 14"/>
              <p:cNvSpPr>
                <a:spLocks/>
              </p:cNvSpPr>
              <p:nvPr/>
            </p:nvSpPr>
            <p:spPr bwMode="auto">
              <a:xfrm>
                <a:off x="6124" y="305"/>
                <a:ext cx="841" cy="394"/>
              </a:xfrm>
              <a:custGeom>
                <a:avLst/>
                <a:gdLst>
                  <a:gd name="T0" fmla="*/ 2505 w 2522"/>
                  <a:gd name="T1" fmla="*/ 978 h 1181"/>
                  <a:gd name="T2" fmla="*/ 2162 w 2522"/>
                  <a:gd name="T3" fmla="*/ 694 h 1181"/>
                  <a:gd name="T4" fmla="*/ 2162 w 2522"/>
                  <a:gd name="T5" fmla="*/ 54 h 1181"/>
                  <a:gd name="T6" fmla="*/ 2162 w 2522"/>
                  <a:gd name="T7" fmla="*/ 44 h 1181"/>
                  <a:gd name="T8" fmla="*/ 2155 w 2522"/>
                  <a:gd name="T9" fmla="*/ 26 h 1181"/>
                  <a:gd name="T10" fmla="*/ 2149 w 2522"/>
                  <a:gd name="T11" fmla="*/ 18 h 1181"/>
                  <a:gd name="T12" fmla="*/ 2141 w 2522"/>
                  <a:gd name="T13" fmla="*/ 13 h 1181"/>
                  <a:gd name="T14" fmla="*/ 2123 w 2522"/>
                  <a:gd name="T15" fmla="*/ 5 h 1181"/>
                  <a:gd name="T16" fmla="*/ 2113 w 2522"/>
                  <a:gd name="T17" fmla="*/ 5 h 1181"/>
                  <a:gd name="T18" fmla="*/ 1812 w 2522"/>
                  <a:gd name="T19" fmla="*/ 5 h 1181"/>
                  <a:gd name="T20" fmla="*/ 1802 w 2522"/>
                  <a:gd name="T21" fmla="*/ 5 h 1181"/>
                  <a:gd name="T22" fmla="*/ 1783 w 2522"/>
                  <a:gd name="T23" fmla="*/ 13 h 1181"/>
                  <a:gd name="T24" fmla="*/ 1776 w 2522"/>
                  <a:gd name="T25" fmla="*/ 18 h 1181"/>
                  <a:gd name="T26" fmla="*/ 1770 w 2522"/>
                  <a:gd name="T27" fmla="*/ 26 h 1181"/>
                  <a:gd name="T28" fmla="*/ 1763 w 2522"/>
                  <a:gd name="T29" fmla="*/ 44 h 1181"/>
                  <a:gd name="T30" fmla="*/ 1762 w 2522"/>
                  <a:gd name="T31" fmla="*/ 54 h 1181"/>
                  <a:gd name="T32" fmla="*/ 1762 w 2522"/>
                  <a:gd name="T33" fmla="*/ 360 h 1181"/>
                  <a:gd name="T34" fmla="*/ 1380 w 2522"/>
                  <a:gd name="T35" fmla="*/ 41 h 1181"/>
                  <a:gd name="T36" fmla="*/ 1354 w 2522"/>
                  <a:gd name="T37" fmla="*/ 23 h 1181"/>
                  <a:gd name="T38" fmla="*/ 1295 w 2522"/>
                  <a:gd name="T39" fmla="*/ 1 h 1181"/>
                  <a:gd name="T40" fmla="*/ 1262 w 2522"/>
                  <a:gd name="T41" fmla="*/ 0 h 1181"/>
                  <a:gd name="T42" fmla="*/ 1227 w 2522"/>
                  <a:gd name="T43" fmla="*/ 1 h 1181"/>
                  <a:gd name="T44" fmla="*/ 1168 w 2522"/>
                  <a:gd name="T45" fmla="*/ 23 h 1181"/>
                  <a:gd name="T46" fmla="*/ 1142 w 2522"/>
                  <a:gd name="T47" fmla="*/ 41 h 1181"/>
                  <a:gd name="T48" fmla="*/ 17 w 2522"/>
                  <a:gd name="T49" fmla="*/ 978 h 1181"/>
                  <a:gd name="T50" fmla="*/ 10 w 2522"/>
                  <a:gd name="T51" fmla="*/ 985 h 1181"/>
                  <a:gd name="T52" fmla="*/ 1 w 2522"/>
                  <a:gd name="T53" fmla="*/ 1001 h 1181"/>
                  <a:gd name="T54" fmla="*/ 0 w 2522"/>
                  <a:gd name="T55" fmla="*/ 1012 h 1181"/>
                  <a:gd name="T56" fmla="*/ 0 w 2522"/>
                  <a:gd name="T57" fmla="*/ 1023 h 1181"/>
                  <a:gd name="T58" fmla="*/ 6 w 2522"/>
                  <a:gd name="T59" fmla="*/ 1040 h 1181"/>
                  <a:gd name="T60" fmla="*/ 12 w 2522"/>
                  <a:gd name="T61" fmla="*/ 1048 h 1181"/>
                  <a:gd name="T62" fmla="*/ 108 w 2522"/>
                  <a:gd name="T63" fmla="*/ 1164 h 1181"/>
                  <a:gd name="T64" fmla="*/ 122 w 2522"/>
                  <a:gd name="T65" fmla="*/ 1177 h 1181"/>
                  <a:gd name="T66" fmla="*/ 141 w 2522"/>
                  <a:gd name="T67" fmla="*/ 1181 h 1181"/>
                  <a:gd name="T68" fmla="*/ 160 w 2522"/>
                  <a:gd name="T69" fmla="*/ 1181 h 1181"/>
                  <a:gd name="T70" fmla="*/ 179 w 2522"/>
                  <a:gd name="T71" fmla="*/ 1171 h 1181"/>
                  <a:gd name="T72" fmla="*/ 1262 w 2522"/>
                  <a:gd name="T73" fmla="*/ 268 h 1181"/>
                  <a:gd name="T74" fmla="*/ 2344 w 2522"/>
                  <a:gd name="T75" fmla="*/ 1171 h 1181"/>
                  <a:gd name="T76" fmla="*/ 2358 w 2522"/>
                  <a:gd name="T77" fmla="*/ 1180 h 1181"/>
                  <a:gd name="T78" fmla="*/ 2377 w 2522"/>
                  <a:gd name="T79" fmla="*/ 1181 h 1181"/>
                  <a:gd name="T80" fmla="*/ 2383 w 2522"/>
                  <a:gd name="T81" fmla="*/ 1181 h 1181"/>
                  <a:gd name="T82" fmla="*/ 2401 w 2522"/>
                  <a:gd name="T83" fmla="*/ 1177 h 1181"/>
                  <a:gd name="T84" fmla="*/ 2414 w 2522"/>
                  <a:gd name="T85" fmla="*/ 1164 h 1181"/>
                  <a:gd name="T86" fmla="*/ 2512 w 2522"/>
                  <a:gd name="T87" fmla="*/ 1048 h 1181"/>
                  <a:gd name="T88" fmla="*/ 2518 w 2522"/>
                  <a:gd name="T89" fmla="*/ 1040 h 1181"/>
                  <a:gd name="T90" fmla="*/ 2522 w 2522"/>
                  <a:gd name="T91" fmla="*/ 1023 h 1181"/>
                  <a:gd name="T92" fmla="*/ 2522 w 2522"/>
                  <a:gd name="T93" fmla="*/ 1012 h 1181"/>
                  <a:gd name="T94" fmla="*/ 2521 w 2522"/>
                  <a:gd name="T95" fmla="*/ 1001 h 1181"/>
                  <a:gd name="T96" fmla="*/ 2512 w 2522"/>
                  <a:gd name="T97" fmla="*/ 985 h 1181"/>
                  <a:gd name="T98" fmla="*/ 2505 w 2522"/>
                  <a:gd name="T99" fmla="*/ 978 h 1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522" h="1181">
                    <a:moveTo>
                      <a:pt x="2505" y="978"/>
                    </a:moveTo>
                    <a:lnTo>
                      <a:pt x="2162" y="694"/>
                    </a:lnTo>
                    <a:lnTo>
                      <a:pt x="2162" y="54"/>
                    </a:lnTo>
                    <a:lnTo>
                      <a:pt x="2162" y="44"/>
                    </a:lnTo>
                    <a:lnTo>
                      <a:pt x="2155" y="26"/>
                    </a:lnTo>
                    <a:lnTo>
                      <a:pt x="2149" y="18"/>
                    </a:lnTo>
                    <a:lnTo>
                      <a:pt x="2141" y="13"/>
                    </a:lnTo>
                    <a:lnTo>
                      <a:pt x="2123" y="5"/>
                    </a:lnTo>
                    <a:lnTo>
                      <a:pt x="2113" y="5"/>
                    </a:lnTo>
                    <a:lnTo>
                      <a:pt x="1812" y="5"/>
                    </a:lnTo>
                    <a:lnTo>
                      <a:pt x="1802" y="5"/>
                    </a:lnTo>
                    <a:lnTo>
                      <a:pt x="1783" y="13"/>
                    </a:lnTo>
                    <a:lnTo>
                      <a:pt x="1776" y="18"/>
                    </a:lnTo>
                    <a:lnTo>
                      <a:pt x="1770" y="26"/>
                    </a:lnTo>
                    <a:lnTo>
                      <a:pt x="1763" y="44"/>
                    </a:lnTo>
                    <a:lnTo>
                      <a:pt x="1762" y="54"/>
                    </a:lnTo>
                    <a:lnTo>
                      <a:pt x="1762" y="360"/>
                    </a:lnTo>
                    <a:lnTo>
                      <a:pt x="1380" y="41"/>
                    </a:lnTo>
                    <a:lnTo>
                      <a:pt x="1354" y="23"/>
                    </a:lnTo>
                    <a:lnTo>
                      <a:pt x="1295" y="1"/>
                    </a:lnTo>
                    <a:lnTo>
                      <a:pt x="1262" y="0"/>
                    </a:lnTo>
                    <a:lnTo>
                      <a:pt x="1227" y="1"/>
                    </a:lnTo>
                    <a:lnTo>
                      <a:pt x="1168" y="23"/>
                    </a:lnTo>
                    <a:lnTo>
                      <a:pt x="1142" y="41"/>
                    </a:lnTo>
                    <a:lnTo>
                      <a:pt x="17" y="978"/>
                    </a:lnTo>
                    <a:lnTo>
                      <a:pt x="10" y="985"/>
                    </a:lnTo>
                    <a:lnTo>
                      <a:pt x="1" y="1001"/>
                    </a:lnTo>
                    <a:lnTo>
                      <a:pt x="0" y="1012"/>
                    </a:lnTo>
                    <a:lnTo>
                      <a:pt x="0" y="1023"/>
                    </a:lnTo>
                    <a:lnTo>
                      <a:pt x="6" y="1040"/>
                    </a:lnTo>
                    <a:lnTo>
                      <a:pt x="12" y="1048"/>
                    </a:lnTo>
                    <a:lnTo>
                      <a:pt x="108" y="1164"/>
                    </a:lnTo>
                    <a:lnTo>
                      <a:pt x="122" y="1177"/>
                    </a:lnTo>
                    <a:lnTo>
                      <a:pt x="141" y="1181"/>
                    </a:lnTo>
                    <a:lnTo>
                      <a:pt x="160" y="1181"/>
                    </a:lnTo>
                    <a:lnTo>
                      <a:pt x="179" y="1171"/>
                    </a:lnTo>
                    <a:lnTo>
                      <a:pt x="1262" y="268"/>
                    </a:lnTo>
                    <a:lnTo>
                      <a:pt x="2344" y="1171"/>
                    </a:lnTo>
                    <a:lnTo>
                      <a:pt x="2358" y="1180"/>
                    </a:lnTo>
                    <a:lnTo>
                      <a:pt x="2377" y="1181"/>
                    </a:lnTo>
                    <a:lnTo>
                      <a:pt x="2383" y="1181"/>
                    </a:lnTo>
                    <a:lnTo>
                      <a:pt x="2401" y="1177"/>
                    </a:lnTo>
                    <a:lnTo>
                      <a:pt x="2414" y="1164"/>
                    </a:lnTo>
                    <a:lnTo>
                      <a:pt x="2512" y="1048"/>
                    </a:lnTo>
                    <a:lnTo>
                      <a:pt x="2518" y="1040"/>
                    </a:lnTo>
                    <a:lnTo>
                      <a:pt x="2522" y="1023"/>
                    </a:lnTo>
                    <a:lnTo>
                      <a:pt x="2522" y="1012"/>
                    </a:lnTo>
                    <a:lnTo>
                      <a:pt x="2521" y="1001"/>
                    </a:lnTo>
                    <a:lnTo>
                      <a:pt x="2512" y="985"/>
                    </a:lnTo>
                    <a:lnTo>
                      <a:pt x="2505" y="97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67" name="Freeform 36"/>
            <p:cNvSpPr>
              <a:spLocks noEditPoints="1"/>
            </p:cNvSpPr>
            <p:nvPr/>
          </p:nvSpPr>
          <p:spPr bwMode="auto">
            <a:xfrm>
              <a:off x="625397" y="4336406"/>
              <a:ext cx="105376" cy="177233"/>
            </a:xfrm>
            <a:custGeom>
              <a:avLst/>
              <a:gdLst>
                <a:gd name="T0" fmla="*/ 937 w 1926"/>
                <a:gd name="T1" fmla="*/ 3639 h 4045"/>
                <a:gd name="T2" fmla="*/ 893 w 1926"/>
                <a:gd name="T3" fmla="*/ 3665 h 4045"/>
                <a:gd name="T4" fmla="*/ 863 w 1926"/>
                <a:gd name="T5" fmla="*/ 3712 h 4045"/>
                <a:gd name="T6" fmla="*/ 851 w 1926"/>
                <a:gd name="T7" fmla="*/ 3772 h 4045"/>
                <a:gd name="T8" fmla="*/ 863 w 1926"/>
                <a:gd name="T9" fmla="*/ 3832 h 4045"/>
                <a:gd name="T10" fmla="*/ 893 w 1926"/>
                <a:gd name="T11" fmla="*/ 3878 h 4045"/>
                <a:gd name="T12" fmla="*/ 937 w 1926"/>
                <a:gd name="T13" fmla="*/ 3905 h 4045"/>
                <a:gd name="T14" fmla="*/ 988 w 1926"/>
                <a:gd name="T15" fmla="*/ 3905 h 4045"/>
                <a:gd name="T16" fmla="*/ 1033 w 1926"/>
                <a:gd name="T17" fmla="*/ 3878 h 4045"/>
                <a:gd name="T18" fmla="*/ 1064 w 1926"/>
                <a:gd name="T19" fmla="*/ 3832 h 4045"/>
                <a:gd name="T20" fmla="*/ 1075 w 1926"/>
                <a:gd name="T21" fmla="*/ 3772 h 4045"/>
                <a:gd name="T22" fmla="*/ 1064 w 1926"/>
                <a:gd name="T23" fmla="*/ 3712 h 4045"/>
                <a:gd name="T24" fmla="*/ 1033 w 1926"/>
                <a:gd name="T25" fmla="*/ 3665 h 4045"/>
                <a:gd name="T26" fmla="*/ 988 w 1926"/>
                <a:gd name="T27" fmla="*/ 3639 h 4045"/>
                <a:gd name="T28" fmla="*/ 156 w 1926"/>
                <a:gd name="T29" fmla="*/ 434 h 4045"/>
                <a:gd name="T30" fmla="*/ 1770 w 1926"/>
                <a:gd name="T31" fmla="*/ 3540 h 4045"/>
                <a:gd name="T32" fmla="*/ 156 w 1926"/>
                <a:gd name="T33" fmla="*/ 434 h 4045"/>
                <a:gd name="T34" fmla="*/ 716 w 1926"/>
                <a:gd name="T35" fmla="*/ 200 h 4045"/>
                <a:gd name="T36" fmla="*/ 701 w 1926"/>
                <a:gd name="T37" fmla="*/ 217 h 4045"/>
                <a:gd name="T38" fmla="*/ 701 w 1926"/>
                <a:gd name="T39" fmla="*/ 243 h 4045"/>
                <a:gd name="T40" fmla="*/ 716 w 1926"/>
                <a:gd name="T41" fmla="*/ 260 h 4045"/>
                <a:gd name="T42" fmla="*/ 1199 w 1926"/>
                <a:gd name="T43" fmla="*/ 262 h 4045"/>
                <a:gd name="T44" fmla="*/ 1218 w 1926"/>
                <a:gd name="T45" fmla="*/ 254 h 4045"/>
                <a:gd name="T46" fmla="*/ 1226 w 1926"/>
                <a:gd name="T47" fmla="*/ 230 h 4045"/>
                <a:gd name="T48" fmla="*/ 1218 w 1926"/>
                <a:gd name="T49" fmla="*/ 207 h 4045"/>
                <a:gd name="T50" fmla="*/ 1199 w 1926"/>
                <a:gd name="T51" fmla="*/ 197 h 4045"/>
                <a:gd name="T52" fmla="*/ 224 w 1926"/>
                <a:gd name="T53" fmla="*/ 0 h 4045"/>
                <a:gd name="T54" fmla="*/ 1738 w 1926"/>
                <a:gd name="T55" fmla="*/ 4 h 4045"/>
                <a:gd name="T56" fmla="*/ 1805 w 1926"/>
                <a:gd name="T57" fmla="*/ 31 h 4045"/>
                <a:gd name="T58" fmla="*/ 1860 w 1926"/>
                <a:gd name="T59" fmla="*/ 81 h 4045"/>
                <a:gd name="T60" fmla="*/ 1900 w 1926"/>
                <a:gd name="T61" fmla="*/ 148 h 4045"/>
                <a:gd name="T62" fmla="*/ 1923 w 1926"/>
                <a:gd name="T63" fmla="*/ 229 h 4045"/>
                <a:gd name="T64" fmla="*/ 1926 w 1926"/>
                <a:gd name="T65" fmla="*/ 3772 h 4045"/>
                <a:gd name="T66" fmla="*/ 1915 w 1926"/>
                <a:gd name="T67" fmla="*/ 3857 h 4045"/>
                <a:gd name="T68" fmla="*/ 1882 w 1926"/>
                <a:gd name="T69" fmla="*/ 3932 h 4045"/>
                <a:gd name="T70" fmla="*/ 1834 w 1926"/>
                <a:gd name="T71" fmla="*/ 3992 h 4045"/>
                <a:gd name="T72" fmla="*/ 1773 w 1926"/>
                <a:gd name="T73" fmla="*/ 4032 h 4045"/>
                <a:gd name="T74" fmla="*/ 1702 w 1926"/>
                <a:gd name="T75" fmla="*/ 4045 h 4045"/>
                <a:gd name="T76" fmla="*/ 188 w 1926"/>
                <a:gd name="T77" fmla="*/ 4041 h 4045"/>
                <a:gd name="T78" fmla="*/ 122 w 1926"/>
                <a:gd name="T79" fmla="*/ 4014 h 4045"/>
                <a:gd name="T80" fmla="*/ 66 w 1926"/>
                <a:gd name="T81" fmla="*/ 3964 h 4045"/>
                <a:gd name="T82" fmla="*/ 25 w 1926"/>
                <a:gd name="T83" fmla="*/ 3897 h 4045"/>
                <a:gd name="T84" fmla="*/ 3 w 1926"/>
                <a:gd name="T85" fmla="*/ 3816 h 4045"/>
                <a:gd name="T86" fmla="*/ 0 w 1926"/>
                <a:gd name="T87" fmla="*/ 273 h 4045"/>
                <a:gd name="T88" fmla="*/ 12 w 1926"/>
                <a:gd name="T89" fmla="*/ 188 h 4045"/>
                <a:gd name="T90" fmla="*/ 43 w 1926"/>
                <a:gd name="T91" fmla="*/ 113 h 4045"/>
                <a:gd name="T92" fmla="*/ 92 w 1926"/>
                <a:gd name="T93" fmla="*/ 53 h 4045"/>
                <a:gd name="T94" fmla="*/ 154 w 1926"/>
                <a:gd name="T95" fmla="*/ 13 h 4045"/>
                <a:gd name="T96" fmla="*/ 224 w 1926"/>
                <a:gd name="T97" fmla="*/ 0 h 4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26" h="4045">
                  <a:moveTo>
                    <a:pt x="963" y="3636"/>
                  </a:moveTo>
                  <a:lnTo>
                    <a:pt x="937" y="3639"/>
                  </a:lnTo>
                  <a:lnTo>
                    <a:pt x="914" y="3649"/>
                  </a:lnTo>
                  <a:lnTo>
                    <a:pt x="893" y="3665"/>
                  </a:lnTo>
                  <a:lnTo>
                    <a:pt x="876" y="3686"/>
                  </a:lnTo>
                  <a:lnTo>
                    <a:pt x="863" y="3712"/>
                  </a:lnTo>
                  <a:lnTo>
                    <a:pt x="854" y="3741"/>
                  </a:lnTo>
                  <a:lnTo>
                    <a:pt x="851" y="3772"/>
                  </a:lnTo>
                  <a:lnTo>
                    <a:pt x="854" y="3804"/>
                  </a:lnTo>
                  <a:lnTo>
                    <a:pt x="863" y="3832"/>
                  </a:lnTo>
                  <a:lnTo>
                    <a:pt x="876" y="3857"/>
                  </a:lnTo>
                  <a:lnTo>
                    <a:pt x="893" y="3878"/>
                  </a:lnTo>
                  <a:lnTo>
                    <a:pt x="914" y="3894"/>
                  </a:lnTo>
                  <a:lnTo>
                    <a:pt x="937" y="3905"/>
                  </a:lnTo>
                  <a:lnTo>
                    <a:pt x="963" y="3909"/>
                  </a:lnTo>
                  <a:lnTo>
                    <a:pt x="988" y="3905"/>
                  </a:lnTo>
                  <a:lnTo>
                    <a:pt x="1013" y="3894"/>
                  </a:lnTo>
                  <a:lnTo>
                    <a:pt x="1033" y="3878"/>
                  </a:lnTo>
                  <a:lnTo>
                    <a:pt x="1051" y="3857"/>
                  </a:lnTo>
                  <a:lnTo>
                    <a:pt x="1064" y="3832"/>
                  </a:lnTo>
                  <a:lnTo>
                    <a:pt x="1072" y="3804"/>
                  </a:lnTo>
                  <a:lnTo>
                    <a:pt x="1075" y="3772"/>
                  </a:lnTo>
                  <a:lnTo>
                    <a:pt x="1072" y="3741"/>
                  </a:lnTo>
                  <a:lnTo>
                    <a:pt x="1064" y="3712"/>
                  </a:lnTo>
                  <a:lnTo>
                    <a:pt x="1051" y="3686"/>
                  </a:lnTo>
                  <a:lnTo>
                    <a:pt x="1033" y="3665"/>
                  </a:lnTo>
                  <a:lnTo>
                    <a:pt x="1013" y="3649"/>
                  </a:lnTo>
                  <a:lnTo>
                    <a:pt x="988" y="3639"/>
                  </a:lnTo>
                  <a:lnTo>
                    <a:pt x="963" y="3636"/>
                  </a:lnTo>
                  <a:close/>
                  <a:moveTo>
                    <a:pt x="156" y="434"/>
                  </a:moveTo>
                  <a:lnTo>
                    <a:pt x="156" y="3540"/>
                  </a:lnTo>
                  <a:lnTo>
                    <a:pt x="1770" y="3540"/>
                  </a:lnTo>
                  <a:lnTo>
                    <a:pt x="1770" y="434"/>
                  </a:lnTo>
                  <a:lnTo>
                    <a:pt x="156" y="434"/>
                  </a:lnTo>
                  <a:close/>
                  <a:moveTo>
                    <a:pt x="727" y="197"/>
                  </a:moveTo>
                  <a:lnTo>
                    <a:pt x="716" y="200"/>
                  </a:lnTo>
                  <a:lnTo>
                    <a:pt x="707" y="207"/>
                  </a:lnTo>
                  <a:lnTo>
                    <a:pt x="701" y="217"/>
                  </a:lnTo>
                  <a:lnTo>
                    <a:pt x="699" y="230"/>
                  </a:lnTo>
                  <a:lnTo>
                    <a:pt x="701" y="243"/>
                  </a:lnTo>
                  <a:lnTo>
                    <a:pt x="707" y="254"/>
                  </a:lnTo>
                  <a:lnTo>
                    <a:pt x="716" y="260"/>
                  </a:lnTo>
                  <a:lnTo>
                    <a:pt x="727" y="262"/>
                  </a:lnTo>
                  <a:lnTo>
                    <a:pt x="1199" y="262"/>
                  </a:lnTo>
                  <a:lnTo>
                    <a:pt x="1210" y="260"/>
                  </a:lnTo>
                  <a:lnTo>
                    <a:pt x="1218" y="254"/>
                  </a:lnTo>
                  <a:lnTo>
                    <a:pt x="1224" y="243"/>
                  </a:lnTo>
                  <a:lnTo>
                    <a:pt x="1226" y="230"/>
                  </a:lnTo>
                  <a:lnTo>
                    <a:pt x="1224" y="217"/>
                  </a:lnTo>
                  <a:lnTo>
                    <a:pt x="1218" y="207"/>
                  </a:lnTo>
                  <a:lnTo>
                    <a:pt x="1210" y="200"/>
                  </a:lnTo>
                  <a:lnTo>
                    <a:pt x="1199" y="197"/>
                  </a:lnTo>
                  <a:lnTo>
                    <a:pt x="727" y="197"/>
                  </a:lnTo>
                  <a:close/>
                  <a:moveTo>
                    <a:pt x="224" y="0"/>
                  </a:moveTo>
                  <a:lnTo>
                    <a:pt x="1702" y="0"/>
                  </a:lnTo>
                  <a:lnTo>
                    <a:pt x="1738" y="4"/>
                  </a:lnTo>
                  <a:lnTo>
                    <a:pt x="1773" y="13"/>
                  </a:lnTo>
                  <a:lnTo>
                    <a:pt x="1805" y="31"/>
                  </a:lnTo>
                  <a:lnTo>
                    <a:pt x="1834" y="53"/>
                  </a:lnTo>
                  <a:lnTo>
                    <a:pt x="1860" y="81"/>
                  </a:lnTo>
                  <a:lnTo>
                    <a:pt x="1882" y="113"/>
                  </a:lnTo>
                  <a:lnTo>
                    <a:pt x="1900" y="148"/>
                  </a:lnTo>
                  <a:lnTo>
                    <a:pt x="1915" y="188"/>
                  </a:lnTo>
                  <a:lnTo>
                    <a:pt x="1923" y="229"/>
                  </a:lnTo>
                  <a:lnTo>
                    <a:pt x="1926" y="273"/>
                  </a:lnTo>
                  <a:lnTo>
                    <a:pt x="1926" y="3772"/>
                  </a:lnTo>
                  <a:lnTo>
                    <a:pt x="1923" y="3816"/>
                  </a:lnTo>
                  <a:lnTo>
                    <a:pt x="1915" y="3857"/>
                  </a:lnTo>
                  <a:lnTo>
                    <a:pt x="1900" y="3897"/>
                  </a:lnTo>
                  <a:lnTo>
                    <a:pt x="1882" y="3932"/>
                  </a:lnTo>
                  <a:lnTo>
                    <a:pt x="1860" y="3964"/>
                  </a:lnTo>
                  <a:lnTo>
                    <a:pt x="1834" y="3992"/>
                  </a:lnTo>
                  <a:lnTo>
                    <a:pt x="1805" y="4014"/>
                  </a:lnTo>
                  <a:lnTo>
                    <a:pt x="1773" y="4032"/>
                  </a:lnTo>
                  <a:lnTo>
                    <a:pt x="1738" y="4041"/>
                  </a:lnTo>
                  <a:lnTo>
                    <a:pt x="1702" y="4045"/>
                  </a:lnTo>
                  <a:lnTo>
                    <a:pt x="224" y="4045"/>
                  </a:lnTo>
                  <a:lnTo>
                    <a:pt x="188" y="4041"/>
                  </a:lnTo>
                  <a:lnTo>
                    <a:pt x="154" y="4032"/>
                  </a:lnTo>
                  <a:lnTo>
                    <a:pt x="122" y="4014"/>
                  </a:lnTo>
                  <a:lnTo>
                    <a:pt x="92" y="3992"/>
                  </a:lnTo>
                  <a:lnTo>
                    <a:pt x="66" y="3964"/>
                  </a:lnTo>
                  <a:lnTo>
                    <a:pt x="43" y="3932"/>
                  </a:lnTo>
                  <a:lnTo>
                    <a:pt x="25" y="3897"/>
                  </a:lnTo>
                  <a:lnTo>
                    <a:pt x="12" y="3857"/>
                  </a:lnTo>
                  <a:lnTo>
                    <a:pt x="3" y="3816"/>
                  </a:lnTo>
                  <a:lnTo>
                    <a:pt x="0" y="3772"/>
                  </a:lnTo>
                  <a:lnTo>
                    <a:pt x="0" y="273"/>
                  </a:lnTo>
                  <a:lnTo>
                    <a:pt x="3" y="229"/>
                  </a:lnTo>
                  <a:lnTo>
                    <a:pt x="12" y="188"/>
                  </a:lnTo>
                  <a:lnTo>
                    <a:pt x="25" y="148"/>
                  </a:lnTo>
                  <a:lnTo>
                    <a:pt x="43" y="113"/>
                  </a:lnTo>
                  <a:lnTo>
                    <a:pt x="66" y="81"/>
                  </a:lnTo>
                  <a:lnTo>
                    <a:pt x="92" y="53"/>
                  </a:lnTo>
                  <a:lnTo>
                    <a:pt x="122" y="31"/>
                  </a:lnTo>
                  <a:lnTo>
                    <a:pt x="154" y="13"/>
                  </a:lnTo>
                  <a:lnTo>
                    <a:pt x="188" y="4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8" name="자유형 67"/>
            <p:cNvSpPr>
              <a:spLocks/>
            </p:cNvSpPr>
            <p:nvPr/>
          </p:nvSpPr>
          <p:spPr bwMode="auto">
            <a:xfrm>
              <a:off x="598771" y="3644382"/>
              <a:ext cx="158629" cy="138832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9" name="Freeform 6"/>
            <p:cNvSpPr>
              <a:spLocks/>
            </p:cNvSpPr>
            <p:nvPr/>
          </p:nvSpPr>
          <p:spPr bwMode="auto">
            <a:xfrm rot="10800000" flipH="1" flipV="1">
              <a:off x="597941" y="2949079"/>
              <a:ext cx="160288" cy="142111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70" name="Group 20"/>
            <p:cNvGrpSpPr>
              <a:grpSpLocks noChangeAspect="1"/>
            </p:cNvGrpSpPr>
            <p:nvPr/>
          </p:nvGrpSpPr>
          <p:grpSpPr bwMode="auto">
            <a:xfrm>
              <a:off x="614039" y="2221163"/>
              <a:ext cx="128093" cy="174724"/>
              <a:chOff x="2597" y="4163"/>
              <a:chExt cx="217" cy="296"/>
            </a:xfrm>
            <a:solidFill>
              <a:schemeClr val="bg1">
                <a:lumMod val="85000"/>
              </a:schemeClr>
            </a:solidFill>
          </p:grpSpPr>
          <p:sp>
            <p:nvSpPr>
              <p:cNvPr id="79" name="Freeform 22"/>
              <p:cNvSpPr>
                <a:spLocks noEditPoints="1"/>
              </p:cNvSpPr>
              <p:nvPr/>
            </p:nvSpPr>
            <p:spPr bwMode="auto">
              <a:xfrm>
                <a:off x="2630" y="4163"/>
                <a:ext cx="151" cy="176"/>
              </a:xfrm>
              <a:custGeom>
                <a:avLst/>
                <a:gdLst>
                  <a:gd name="T0" fmla="*/ 410 w 1662"/>
                  <a:gd name="T1" fmla="*/ 645 h 1942"/>
                  <a:gd name="T2" fmla="*/ 309 w 1662"/>
                  <a:gd name="T3" fmla="*/ 847 h 1942"/>
                  <a:gd name="T4" fmla="*/ 255 w 1662"/>
                  <a:gd name="T5" fmla="*/ 1023 h 1942"/>
                  <a:gd name="T6" fmla="*/ 263 w 1662"/>
                  <a:gd name="T7" fmla="*/ 1206 h 1942"/>
                  <a:gd name="T8" fmla="*/ 347 w 1662"/>
                  <a:gd name="T9" fmla="*/ 1429 h 1942"/>
                  <a:gd name="T10" fmla="*/ 476 w 1662"/>
                  <a:gd name="T11" fmla="*/ 1620 h 1942"/>
                  <a:gd name="T12" fmla="*/ 638 w 1662"/>
                  <a:gd name="T13" fmla="*/ 1753 h 1942"/>
                  <a:gd name="T14" fmla="*/ 825 w 1662"/>
                  <a:gd name="T15" fmla="*/ 1803 h 1942"/>
                  <a:gd name="T16" fmla="*/ 1013 w 1662"/>
                  <a:gd name="T17" fmla="*/ 1753 h 1942"/>
                  <a:gd name="T18" fmla="*/ 1176 w 1662"/>
                  <a:gd name="T19" fmla="*/ 1619 h 1942"/>
                  <a:gd name="T20" fmla="*/ 1305 w 1662"/>
                  <a:gd name="T21" fmla="*/ 1428 h 1942"/>
                  <a:gd name="T22" fmla="*/ 1388 w 1662"/>
                  <a:gd name="T23" fmla="*/ 1205 h 1942"/>
                  <a:gd name="T24" fmla="*/ 1418 w 1662"/>
                  <a:gd name="T25" fmla="*/ 974 h 1942"/>
                  <a:gd name="T26" fmla="*/ 1266 w 1662"/>
                  <a:gd name="T27" fmla="*/ 836 h 1942"/>
                  <a:gd name="T28" fmla="*/ 1012 w 1662"/>
                  <a:gd name="T29" fmla="*/ 794 h 1942"/>
                  <a:gd name="T30" fmla="*/ 806 w 1662"/>
                  <a:gd name="T31" fmla="*/ 713 h 1942"/>
                  <a:gd name="T32" fmla="*/ 646 w 1662"/>
                  <a:gd name="T33" fmla="*/ 610 h 1942"/>
                  <a:gd name="T34" fmla="*/ 526 w 1662"/>
                  <a:gd name="T35" fmla="*/ 499 h 1942"/>
                  <a:gd name="T36" fmla="*/ 944 w 1662"/>
                  <a:gd name="T37" fmla="*/ 23 h 1942"/>
                  <a:gd name="T38" fmla="*/ 1152 w 1662"/>
                  <a:gd name="T39" fmla="*/ 118 h 1942"/>
                  <a:gd name="T40" fmla="*/ 1271 w 1662"/>
                  <a:gd name="T41" fmla="*/ 205 h 1942"/>
                  <a:gd name="T42" fmla="*/ 1388 w 1662"/>
                  <a:gd name="T43" fmla="*/ 323 h 1942"/>
                  <a:gd name="T44" fmla="*/ 1455 w 1662"/>
                  <a:gd name="T45" fmla="*/ 429 h 1942"/>
                  <a:gd name="T46" fmla="*/ 1524 w 1662"/>
                  <a:gd name="T47" fmla="*/ 626 h 1942"/>
                  <a:gd name="T48" fmla="*/ 1555 w 1662"/>
                  <a:gd name="T49" fmla="*/ 892 h 1942"/>
                  <a:gd name="T50" fmla="*/ 1619 w 1662"/>
                  <a:gd name="T51" fmla="*/ 939 h 1942"/>
                  <a:gd name="T52" fmla="*/ 1657 w 1662"/>
                  <a:gd name="T53" fmla="*/ 1032 h 1942"/>
                  <a:gd name="T54" fmla="*/ 1655 w 1662"/>
                  <a:gd name="T55" fmla="*/ 1183 h 1942"/>
                  <a:gd name="T56" fmla="*/ 1611 w 1662"/>
                  <a:gd name="T57" fmla="*/ 1304 h 1942"/>
                  <a:gd name="T58" fmla="*/ 1537 w 1662"/>
                  <a:gd name="T59" fmla="*/ 1372 h 1942"/>
                  <a:gd name="T60" fmla="*/ 1445 w 1662"/>
                  <a:gd name="T61" fmla="*/ 1454 h 1942"/>
                  <a:gd name="T62" fmla="*/ 1313 w 1662"/>
                  <a:gd name="T63" fmla="*/ 1670 h 1942"/>
                  <a:gd name="T64" fmla="*/ 1141 w 1662"/>
                  <a:gd name="T65" fmla="*/ 1836 h 1942"/>
                  <a:gd name="T66" fmla="*/ 937 w 1662"/>
                  <a:gd name="T67" fmla="*/ 1930 h 1942"/>
                  <a:gd name="T68" fmla="*/ 714 w 1662"/>
                  <a:gd name="T69" fmla="*/ 1930 h 1942"/>
                  <a:gd name="T70" fmla="*/ 510 w 1662"/>
                  <a:gd name="T71" fmla="*/ 1836 h 1942"/>
                  <a:gd name="T72" fmla="*/ 337 w 1662"/>
                  <a:gd name="T73" fmla="*/ 1669 h 1942"/>
                  <a:gd name="T74" fmla="*/ 205 w 1662"/>
                  <a:gd name="T75" fmla="*/ 1452 h 1942"/>
                  <a:gd name="T76" fmla="*/ 111 w 1662"/>
                  <a:gd name="T77" fmla="*/ 1364 h 1942"/>
                  <a:gd name="T78" fmla="*/ 39 w 1662"/>
                  <a:gd name="T79" fmla="*/ 1284 h 1942"/>
                  <a:gd name="T80" fmla="*/ 2 w 1662"/>
                  <a:gd name="T81" fmla="*/ 1143 h 1942"/>
                  <a:gd name="T82" fmla="*/ 9 w 1662"/>
                  <a:gd name="T83" fmla="*/ 1009 h 1942"/>
                  <a:gd name="T84" fmla="*/ 50 w 1662"/>
                  <a:gd name="T85" fmla="*/ 930 h 1942"/>
                  <a:gd name="T86" fmla="*/ 98 w 1662"/>
                  <a:gd name="T87" fmla="*/ 851 h 1942"/>
                  <a:gd name="T88" fmla="*/ 85 w 1662"/>
                  <a:gd name="T89" fmla="*/ 643 h 1942"/>
                  <a:gd name="T90" fmla="*/ 120 w 1662"/>
                  <a:gd name="T91" fmla="*/ 487 h 1942"/>
                  <a:gd name="T92" fmla="*/ 183 w 1662"/>
                  <a:gd name="T93" fmla="*/ 377 h 1942"/>
                  <a:gd name="T94" fmla="*/ 257 w 1662"/>
                  <a:gd name="T95" fmla="*/ 305 h 1942"/>
                  <a:gd name="T96" fmla="*/ 319 w 1662"/>
                  <a:gd name="T97" fmla="*/ 266 h 1942"/>
                  <a:gd name="T98" fmla="*/ 352 w 1662"/>
                  <a:gd name="T99" fmla="*/ 246 h 1942"/>
                  <a:gd name="T100" fmla="*/ 390 w 1662"/>
                  <a:gd name="T101" fmla="*/ 196 h 1942"/>
                  <a:gd name="T102" fmla="*/ 459 w 1662"/>
                  <a:gd name="T103" fmla="*/ 127 h 1942"/>
                  <a:gd name="T104" fmla="*/ 559 w 1662"/>
                  <a:gd name="T105" fmla="*/ 57 h 1942"/>
                  <a:gd name="T106" fmla="*/ 690 w 1662"/>
                  <a:gd name="T107" fmla="*/ 10 h 19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662" h="1942">
                    <a:moveTo>
                      <a:pt x="526" y="499"/>
                    </a:moveTo>
                    <a:lnTo>
                      <a:pt x="484" y="546"/>
                    </a:lnTo>
                    <a:lnTo>
                      <a:pt x="445" y="595"/>
                    </a:lnTo>
                    <a:lnTo>
                      <a:pt x="410" y="645"/>
                    </a:lnTo>
                    <a:lnTo>
                      <a:pt x="379" y="696"/>
                    </a:lnTo>
                    <a:lnTo>
                      <a:pt x="352" y="747"/>
                    </a:lnTo>
                    <a:lnTo>
                      <a:pt x="329" y="797"/>
                    </a:lnTo>
                    <a:lnTo>
                      <a:pt x="309" y="847"/>
                    </a:lnTo>
                    <a:lnTo>
                      <a:pt x="291" y="895"/>
                    </a:lnTo>
                    <a:lnTo>
                      <a:pt x="277" y="941"/>
                    </a:lnTo>
                    <a:lnTo>
                      <a:pt x="264" y="984"/>
                    </a:lnTo>
                    <a:lnTo>
                      <a:pt x="255" y="1023"/>
                    </a:lnTo>
                    <a:lnTo>
                      <a:pt x="247" y="1059"/>
                    </a:lnTo>
                    <a:lnTo>
                      <a:pt x="241" y="1091"/>
                    </a:lnTo>
                    <a:lnTo>
                      <a:pt x="250" y="1148"/>
                    </a:lnTo>
                    <a:lnTo>
                      <a:pt x="263" y="1206"/>
                    </a:lnTo>
                    <a:lnTo>
                      <a:pt x="280" y="1263"/>
                    </a:lnTo>
                    <a:lnTo>
                      <a:pt x="299" y="1320"/>
                    </a:lnTo>
                    <a:lnTo>
                      <a:pt x="322" y="1375"/>
                    </a:lnTo>
                    <a:lnTo>
                      <a:pt x="347" y="1429"/>
                    </a:lnTo>
                    <a:lnTo>
                      <a:pt x="375" y="1480"/>
                    </a:lnTo>
                    <a:lnTo>
                      <a:pt x="406" y="1530"/>
                    </a:lnTo>
                    <a:lnTo>
                      <a:pt x="440" y="1576"/>
                    </a:lnTo>
                    <a:lnTo>
                      <a:pt x="476" y="1620"/>
                    </a:lnTo>
                    <a:lnTo>
                      <a:pt x="513" y="1659"/>
                    </a:lnTo>
                    <a:lnTo>
                      <a:pt x="553" y="1695"/>
                    </a:lnTo>
                    <a:lnTo>
                      <a:pt x="594" y="1726"/>
                    </a:lnTo>
                    <a:lnTo>
                      <a:pt x="638" y="1753"/>
                    </a:lnTo>
                    <a:lnTo>
                      <a:pt x="683" y="1774"/>
                    </a:lnTo>
                    <a:lnTo>
                      <a:pt x="729" y="1789"/>
                    </a:lnTo>
                    <a:lnTo>
                      <a:pt x="777" y="1800"/>
                    </a:lnTo>
                    <a:lnTo>
                      <a:pt x="825" y="1803"/>
                    </a:lnTo>
                    <a:lnTo>
                      <a:pt x="875" y="1800"/>
                    </a:lnTo>
                    <a:lnTo>
                      <a:pt x="922" y="1789"/>
                    </a:lnTo>
                    <a:lnTo>
                      <a:pt x="968" y="1774"/>
                    </a:lnTo>
                    <a:lnTo>
                      <a:pt x="1013" y="1753"/>
                    </a:lnTo>
                    <a:lnTo>
                      <a:pt x="1056" y="1726"/>
                    </a:lnTo>
                    <a:lnTo>
                      <a:pt x="1099" y="1695"/>
                    </a:lnTo>
                    <a:lnTo>
                      <a:pt x="1139" y="1659"/>
                    </a:lnTo>
                    <a:lnTo>
                      <a:pt x="1176" y="1619"/>
                    </a:lnTo>
                    <a:lnTo>
                      <a:pt x="1212" y="1576"/>
                    </a:lnTo>
                    <a:lnTo>
                      <a:pt x="1245" y="1529"/>
                    </a:lnTo>
                    <a:lnTo>
                      <a:pt x="1276" y="1480"/>
                    </a:lnTo>
                    <a:lnTo>
                      <a:pt x="1305" y="1428"/>
                    </a:lnTo>
                    <a:lnTo>
                      <a:pt x="1330" y="1374"/>
                    </a:lnTo>
                    <a:lnTo>
                      <a:pt x="1353" y="1319"/>
                    </a:lnTo>
                    <a:lnTo>
                      <a:pt x="1372" y="1262"/>
                    </a:lnTo>
                    <a:lnTo>
                      <a:pt x="1388" y="1205"/>
                    </a:lnTo>
                    <a:lnTo>
                      <a:pt x="1401" y="1147"/>
                    </a:lnTo>
                    <a:lnTo>
                      <a:pt x="1411" y="1089"/>
                    </a:lnTo>
                    <a:lnTo>
                      <a:pt x="1416" y="1032"/>
                    </a:lnTo>
                    <a:lnTo>
                      <a:pt x="1418" y="974"/>
                    </a:lnTo>
                    <a:lnTo>
                      <a:pt x="1417" y="904"/>
                    </a:lnTo>
                    <a:lnTo>
                      <a:pt x="1414" y="838"/>
                    </a:lnTo>
                    <a:lnTo>
                      <a:pt x="1339" y="839"/>
                    </a:lnTo>
                    <a:lnTo>
                      <a:pt x="1266" y="836"/>
                    </a:lnTo>
                    <a:lnTo>
                      <a:pt x="1198" y="830"/>
                    </a:lnTo>
                    <a:lnTo>
                      <a:pt x="1133" y="820"/>
                    </a:lnTo>
                    <a:lnTo>
                      <a:pt x="1070" y="808"/>
                    </a:lnTo>
                    <a:lnTo>
                      <a:pt x="1012" y="794"/>
                    </a:lnTo>
                    <a:lnTo>
                      <a:pt x="956" y="777"/>
                    </a:lnTo>
                    <a:lnTo>
                      <a:pt x="903" y="757"/>
                    </a:lnTo>
                    <a:lnTo>
                      <a:pt x="853" y="737"/>
                    </a:lnTo>
                    <a:lnTo>
                      <a:pt x="806" y="713"/>
                    </a:lnTo>
                    <a:lnTo>
                      <a:pt x="762" y="690"/>
                    </a:lnTo>
                    <a:lnTo>
                      <a:pt x="721" y="664"/>
                    </a:lnTo>
                    <a:lnTo>
                      <a:pt x="682" y="638"/>
                    </a:lnTo>
                    <a:lnTo>
                      <a:pt x="646" y="610"/>
                    </a:lnTo>
                    <a:lnTo>
                      <a:pt x="612" y="583"/>
                    </a:lnTo>
                    <a:lnTo>
                      <a:pt x="581" y="555"/>
                    </a:lnTo>
                    <a:lnTo>
                      <a:pt x="552" y="527"/>
                    </a:lnTo>
                    <a:lnTo>
                      <a:pt x="526" y="499"/>
                    </a:lnTo>
                    <a:close/>
                    <a:moveTo>
                      <a:pt x="808" y="0"/>
                    </a:moveTo>
                    <a:lnTo>
                      <a:pt x="851" y="3"/>
                    </a:lnTo>
                    <a:lnTo>
                      <a:pt x="897" y="11"/>
                    </a:lnTo>
                    <a:lnTo>
                      <a:pt x="944" y="23"/>
                    </a:lnTo>
                    <a:lnTo>
                      <a:pt x="993" y="39"/>
                    </a:lnTo>
                    <a:lnTo>
                      <a:pt x="1044" y="60"/>
                    </a:lnTo>
                    <a:lnTo>
                      <a:pt x="1097" y="86"/>
                    </a:lnTo>
                    <a:lnTo>
                      <a:pt x="1152" y="118"/>
                    </a:lnTo>
                    <a:lnTo>
                      <a:pt x="1179" y="135"/>
                    </a:lnTo>
                    <a:lnTo>
                      <a:pt x="1208" y="155"/>
                    </a:lnTo>
                    <a:lnTo>
                      <a:pt x="1239" y="179"/>
                    </a:lnTo>
                    <a:lnTo>
                      <a:pt x="1271" y="205"/>
                    </a:lnTo>
                    <a:lnTo>
                      <a:pt x="1304" y="233"/>
                    </a:lnTo>
                    <a:lnTo>
                      <a:pt x="1334" y="261"/>
                    </a:lnTo>
                    <a:lnTo>
                      <a:pt x="1363" y="292"/>
                    </a:lnTo>
                    <a:lnTo>
                      <a:pt x="1388" y="323"/>
                    </a:lnTo>
                    <a:lnTo>
                      <a:pt x="1409" y="353"/>
                    </a:lnTo>
                    <a:lnTo>
                      <a:pt x="1409" y="353"/>
                    </a:lnTo>
                    <a:lnTo>
                      <a:pt x="1433" y="389"/>
                    </a:lnTo>
                    <a:lnTo>
                      <a:pt x="1455" y="429"/>
                    </a:lnTo>
                    <a:lnTo>
                      <a:pt x="1475" y="472"/>
                    </a:lnTo>
                    <a:lnTo>
                      <a:pt x="1493" y="519"/>
                    </a:lnTo>
                    <a:lnTo>
                      <a:pt x="1509" y="570"/>
                    </a:lnTo>
                    <a:lnTo>
                      <a:pt x="1524" y="626"/>
                    </a:lnTo>
                    <a:lnTo>
                      <a:pt x="1535" y="685"/>
                    </a:lnTo>
                    <a:lnTo>
                      <a:pt x="1545" y="749"/>
                    </a:lnTo>
                    <a:lnTo>
                      <a:pt x="1551" y="817"/>
                    </a:lnTo>
                    <a:lnTo>
                      <a:pt x="1555" y="892"/>
                    </a:lnTo>
                    <a:lnTo>
                      <a:pt x="1573" y="900"/>
                    </a:lnTo>
                    <a:lnTo>
                      <a:pt x="1590" y="910"/>
                    </a:lnTo>
                    <a:lnTo>
                      <a:pt x="1605" y="922"/>
                    </a:lnTo>
                    <a:lnTo>
                      <a:pt x="1619" y="939"/>
                    </a:lnTo>
                    <a:lnTo>
                      <a:pt x="1632" y="957"/>
                    </a:lnTo>
                    <a:lnTo>
                      <a:pt x="1642" y="979"/>
                    </a:lnTo>
                    <a:lnTo>
                      <a:pt x="1651" y="1003"/>
                    </a:lnTo>
                    <a:lnTo>
                      <a:pt x="1657" y="1032"/>
                    </a:lnTo>
                    <a:lnTo>
                      <a:pt x="1661" y="1064"/>
                    </a:lnTo>
                    <a:lnTo>
                      <a:pt x="1662" y="1102"/>
                    </a:lnTo>
                    <a:lnTo>
                      <a:pt x="1660" y="1143"/>
                    </a:lnTo>
                    <a:lnTo>
                      <a:pt x="1655" y="1183"/>
                    </a:lnTo>
                    <a:lnTo>
                      <a:pt x="1648" y="1218"/>
                    </a:lnTo>
                    <a:lnTo>
                      <a:pt x="1638" y="1250"/>
                    </a:lnTo>
                    <a:lnTo>
                      <a:pt x="1625" y="1278"/>
                    </a:lnTo>
                    <a:lnTo>
                      <a:pt x="1611" y="1304"/>
                    </a:lnTo>
                    <a:lnTo>
                      <a:pt x="1595" y="1325"/>
                    </a:lnTo>
                    <a:lnTo>
                      <a:pt x="1577" y="1344"/>
                    </a:lnTo>
                    <a:lnTo>
                      <a:pt x="1558" y="1360"/>
                    </a:lnTo>
                    <a:lnTo>
                      <a:pt x="1537" y="1372"/>
                    </a:lnTo>
                    <a:lnTo>
                      <a:pt x="1515" y="1382"/>
                    </a:lnTo>
                    <a:lnTo>
                      <a:pt x="1493" y="1390"/>
                    </a:lnTo>
                    <a:lnTo>
                      <a:pt x="1471" y="1395"/>
                    </a:lnTo>
                    <a:lnTo>
                      <a:pt x="1445" y="1454"/>
                    </a:lnTo>
                    <a:lnTo>
                      <a:pt x="1416" y="1512"/>
                    </a:lnTo>
                    <a:lnTo>
                      <a:pt x="1385" y="1567"/>
                    </a:lnTo>
                    <a:lnTo>
                      <a:pt x="1350" y="1620"/>
                    </a:lnTo>
                    <a:lnTo>
                      <a:pt x="1313" y="1670"/>
                    </a:lnTo>
                    <a:lnTo>
                      <a:pt x="1273" y="1717"/>
                    </a:lnTo>
                    <a:lnTo>
                      <a:pt x="1231" y="1761"/>
                    </a:lnTo>
                    <a:lnTo>
                      <a:pt x="1187" y="1801"/>
                    </a:lnTo>
                    <a:lnTo>
                      <a:pt x="1141" y="1836"/>
                    </a:lnTo>
                    <a:lnTo>
                      <a:pt x="1092" y="1868"/>
                    </a:lnTo>
                    <a:lnTo>
                      <a:pt x="1042" y="1893"/>
                    </a:lnTo>
                    <a:lnTo>
                      <a:pt x="990" y="1915"/>
                    </a:lnTo>
                    <a:lnTo>
                      <a:pt x="937" y="1930"/>
                    </a:lnTo>
                    <a:lnTo>
                      <a:pt x="882" y="1939"/>
                    </a:lnTo>
                    <a:lnTo>
                      <a:pt x="825" y="1942"/>
                    </a:lnTo>
                    <a:lnTo>
                      <a:pt x="769" y="1939"/>
                    </a:lnTo>
                    <a:lnTo>
                      <a:pt x="714" y="1930"/>
                    </a:lnTo>
                    <a:lnTo>
                      <a:pt x="661" y="1915"/>
                    </a:lnTo>
                    <a:lnTo>
                      <a:pt x="608" y="1893"/>
                    </a:lnTo>
                    <a:lnTo>
                      <a:pt x="558" y="1867"/>
                    </a:lnTo>
                    <a:lnTo>
                      <a:pt x="510" y="1836"/>
                    </a:lnTo>
                    <a:lnTo>
                      <a:pt x="464" y="1800"/>
                    </a:lnTo>
                    <a:lnTo>
                      <a:pt x="419" y="1760"/>
                    </a:lnTo>
                    <a:lnTo>
                      <a:pt x="377" y="1716"/>
                    </a:lnTo>
                    <a:lnTo>
                      <a:pt x="337" y="1669"/>
                    </a:lnTo>
                    <a:lnTo>
                      <a:pt x="300" y="1618"/>
                    </a:lnTo>
                    <a:lnTo>
                      <a:pt x="266" y="1565"/>
                    </a:lnTo>
                    <a:lnTo>
                      <a:pt x="234" y="1510"/>
                    </a:lnTo>
                    <a:lnTo>
                      <a:pt x="205" y="1452"/>
                    </a:lnTo>
                    <a:lnTo>
                      <a:pt x="179" y="1392"/>
                    </a:lnTo>
                    <a:lnTo>
                      <a:pt x="156" y="1386"/>
                    </a:lnTo>
                    <a:lnTo>
                      <a:pt x="133" y="1376"/>
                    </a:lnTo>
                    <a:lnTo>
                      <a:pt x="111" y="1364"/>
                    </a:lnTo>
                    <a:lnTo>
                      <a:pt x="91" y="1349"/>
                    </a:lnTo>
                    <a:lnTo>
                      <a:pt x="72" y="1330"/>
                    </a:lnTo>
                    <a:lnTo>
                      <a:pt x="55" y="1309"/>
                    </a:lnTo>
                    <a:lnTo>
                      <a:pt x="39" y="1284"/>
                    </a:lnTo>
                    <a:lnTo>
                      <a:pt x="26" y="1254"/>
                    </a:lnTo>
                    <a:lnTo>
                      <a:pt x="15" y="1221"/>
                    </a:lnTo>
                    <a:lnTo>
                      <a:pt x="7" y="1184"/>
                    </a:lnTo>
                    <a:lnTo>
                      <a:pt x="2" y="1143"/>
                    </a:lnTo>
                    <a:lnTo>
                      <a:pt x="0" y="1104"/>
                    </a:lnTo>
                    <a:lnTo>
                      <a:pt x="1" y="1068"/>
                    </a:lnTo>
                    <a:lnTo>
                      <a:pt x="4" y="1038"/>
                    </a:lnTo>
                    <a:lnTo>
                      <a:pt x="9" y="1009"/>
                    </a:lnTo>
                    <a:lnTo>
                      <a:pt x="17" y="985"/>
                    </a:lnTo>
                    <a:lnTo>
                      <a:pt x="27" y="964"/>
                    </a:lnTo>
                    <a:lnTo>
                      <a:pt x="38" y="946"/>
                    </a:lnTo>
                    <a:lnTo>
                      <a:pt x="50" y="930"/>
                    </a:lnTo>
                    <a:lnTo>
                      <a:pt x="65" y="916"/>
                    </a:lnTo>
                    <a:lnTo>
                      <a:pt x="80" y="906"/>
                    </a:lnTo>
                    <a:lnTo>
                      <a:pt x="96" y="897"/>
                    </a:lnTo>
                    <a:lnTo>
                      <a:pt x="98" y="851"/>
                    </a:lnTo>
                    <a:lnTo>
                      <a:pt x="89" y="794"/>
                    </a:lnTo>
                    <a:lnTo>
                      <a:pt x="85" y="740"/>
                    </a:lnTo>
                    <a:lnTo>
                      <a:pt x="83" y="690"/>
                    </a:lnTo>
                    <a:lnTo>
                      <a:pt x="85" y="643"/>
                    </a:lnTo>
                    <a:lnTo>
                      <a:pt x="90" y="599"/>
                    </a:lnTo>
                    <a:lnTo>
                      <a:pt x="98" y="559"/>
                    </a:lnTo>
                    <a:lnTo>
                      <a:pt x="108" y="522"/>
                    </a:lnTo>
                    <a:lnTo>
                      <a:pt x="120" y="487"/>
                    </a:lnTo>
                    <a:lnTo>
                      <a:pt x="134" y="455"/>
                    </a:lnTo>
                    <a:lnTo>
                      <a:pt x="149" y="427"/>
                    </a:lnTo>
                    <a:lnTo>
                      <a:pt x="166" y="400"/>
                    </a:lnTo>
                    <a:lnTo>
                      <a:pt x="183" y="377"/>
                    </a:lnTo>
                    <a:lnTo>
                      <a:pt x="202" y="355"/>
                    </a:lnTo>
                    <a:lnTo>
                      <a:pt x="220" y="337"/>
                    </a:lnTo>
                    <a:lnTo>
                      <a:pt x="239" y="320"/>
                    </a:lnTo>
                    <a:lnTo>
                      <a:pt x="257" y="305"/>
                    </a:lnTo>
                    <a:lnTo>
                      <a:pt x="274" y="293"/>
                    </a:lnTo>
                    <a:lnTo>
                      <a:pt x="290" y="282"/>
                    </a:lnTo>
                    <a:lnTo>
                      <a:pt x="305" y="273"/>
                    </a:lnTo>
                    <a:lnTo>
                      <a:pt x="319" y="266"/>
                    </a:lnTo>
                    <a:lnTo>
                      <a:pt x="331" y="260"/>
                    </a:lnTo>
                    <a:lnTo>
                      <a:pt x="341" y="255"/>
                    </a:lnTo>
                    <a:lnTo>
                      <a:pt x="348" y="253"/>
                    </a:lnTo>
                    <a:lnTo>
                      <a:pt x="352" y="246"/>
                    </a:lnTo>
                    <a:lnTo>
                      <a:pt x="359" y="237"/>
                    </a:lnTo>
                    <a:lnTo>
                      <a:pt x="367" y="225"/>
                    </a:lnTo>
                    <a:lnTo>
                      <a:pt x="377" y="212"/>
                    </a:lnTo>
                    <a:lnTo>
                      <a:pt x="390" y="196"/>
                    </a:lnTo>
                    <a:lnTo>
                      <a:pt x="404" y="180"/>
                    </a:lnTo>
                    <a:lnTo>
                      <a:pt x="421" y="163"/>
                    </a:lnTo>
                    <a:lnTo>
                      <a:pt x="439" y="145"/>
                    </a:lnTo>
                    <a:lnTo>
                      <a:pt x="459" y="127"/>
                    </a:lnTo>
                    <a:lnTo>
                      <a:pt x="481" y="108"/>
                    </a:lnTo>
                    <a:lnTo>
                      <a:pt x="505" y="91"/>
                    </a:lnTo>
                    <a:lnTo>
                      <a:pt x="531" y="74"/>
                    </a:lnTo>
                    <a:lnTo>
                      <a:pt x="559" y="57"/>
                    </a:lnTo>
                    <a:lnTo>
                      <a:pt x="589" y="43"/>
                    </a:lnTo>
                    <a:lnTo>
                      <a:pt x="620" y="30"/>
                    </a:lnTo>
                    <a:lnTo>
                      <a:pt x="655" y="19"/>
                    </a:lnTo>
                    <a:lnTo>
                      <a:pt x="690" y="10"/>
                    </a:lnTo>
                    <a:lnTo>
                      <a:pt x="728" y="3"/>
                    </a:lnTo>
                    <a:lnTo>
                      <a:pt x="767" y="0"/>
                    </a:lnTo>
                    <a:lnTo>
                      <a:pt x="80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80" name="Freeform 23"/>
              <p:cNvSpPr>
                <a:spLocks noEditPoints="1"/>
              </p:cNvSpPr>
              <p:nvPr/>
            </p:nvSpPr>
            <p:spPr bwMode="auto">
              <a:xfrm>
                <a:off x="2664" y="4250"/>
                <a:ext cx="83" cy="27"/>
              </a:xfrm>
              <a:custGeom>
                <a:avLst/>
                <a:gdLst>
                  <a:gd name="T0" fmla="*/ 613 w 916"/>
                  <a:gd name="T1" fmla="*/ 78 h 300"/>
                  <a:gd name="T2" fmla="*/ 561 w 916"/>
                  <a:gd name="T3" fmla="*/ 109 h 300"/>
                  <a:gd name="T4" fmla="*/ 554 w 916"/>
                  <a:gd name="T5" fmla="*/ 165 h 300"/>
                  <a:gd name="T6" fmla="*/ 579 w 916"/>
                  <a:gd name="T7" fmla="*/ 210 h 300"/>
                  <a:gd name="T8" fmla="*/ 665 w 916"/>
                  <a:gd name="T9" fmla="*/ 229 h 300"/>
                  <a:gd name="T10" fmla="*/ 787 w 916"/>
                  <a:gd name="T11" fmla="*/ 223 h 300"/>
                  <a:gd name="T12" fmla="*/ 839 w 916"/>
                  <a:gd name="T13" fmla="*/ 191 h 300"/>
                  <a:gd name="T14" fmla="*/ 846 w 916"/>
                  <a:gd name="T15" fmla="*/ 135 h 300"/>
                  <a:gd name="T16" fmla="*/ 820 w 916"/>
                  <a:gd name="T17" fmla="*/ 90 h 300"/>
                  <a:gd name="T18" fmla="*/ 734 w 916"/>
                  <a:gd name="T19" fmla="*/ 72 h 300"/>
                  <a:gd name="T20" fmla="*/ 153 w 916"/>
                  <a:gd name="T21" fmla="*/ 74 h 300"/>
                  <a:gd name="T22" fmla="*/ 85 w 916"/>
                  <a:gd name="T23" fmla="*/ 99 h 300"/>
                  <a:gd name="T24" fmla="*/ 70 w 916"/>
                  <a:gd name="T25" fmla="*/ 150 h 300"/>
                  <a:gd name="T26" fmla="*/ 85 w 916"/>
                  <a:gd name="T27" fmla="*/ 201 h 300"/>
                  <a:gd name="T28" fmla="*/ 153 w 916"/>
                  <a:gd name="T29" fmla="*/ 227 h 300"/>
                  <a:gd name="T30" fmla="*/ 280 w 916"/>
                  <a:gd name="T31" fmla="*/ 227 h 300"/>
                  <a:gd name="T32" fmla="*/ 348 w 916"/>
                  <a:gd name="T33" fmla="*/ 201 h 300"/>
                  <a:gd name="T34" fmla="*/ 363 w 916"/>
                  <a:gd name="T35" fmla="*/ 150 h 300"/>
                  <a:gd name="T36" fmla="*/ 348 w 916"/>
                  <a:gd name="T37" fmla="*/ 99 h 300"/>
                  <a:gd name="T38" fmla="*/ 280 w 916"/>
                  <a:gd name="T39" fmla="*/ 74 h 300"/>
                  <a:gd name="T40" fmla="*/ 234 w 916"/>
                  <a:gd name="T41" fmla="*/ 0 h 300"/>
                  <a:gd name="T42" fmla="*/ 321 w 916"/>
                  <a:gd name="T43" fmla="*/ 9 h 300"/>
                  <a:gd name="T44" fmla="*/ 400 w 916"/>
                  <a:gd name="T45" fmla="*/ 53 h 300"/>
                  <a:gd name="T46" fmla="*/ 574 w 916"/>
                  <a:gd name="T47" fmla="*/ 17 h 300"/>
                  <a:gd name="T48" fmla="*/ 662 w 916"/>
                  <a:gd name="T49" fmla="*/ 1 h 300"/>
                  <a:gd name="T50" fmla="*/ 732 w 916"/>
                  <a:gd name="T51" fmla="*/ 0 h 300"/>
                  <a:gd name="T52" fmla="*/ 806 w 916"/>
                  <a:gd name="T53" fmla="*/ 10 h 300"/>
                  <a:gd name="T54" fmla="*/ 875 w 916"/>
                  <a:gd name="T55" fmla="*/ 45 h 300"/>
                  <a:gd name="T56" fmla="*/ 914 w 916"/>
                  <a:gd name="T57" fmla="*/ 123 h 300"/>
                  <a:gd name="T58" fmla="*/ 900 w 916"/>
                  <a:gd name="T59" fmla="*/ 223 h 300"/>
                  <a:gd name="T60" fmla="*/ 843 w 916"/>
                  <a:gd name="T61" fmla="*/ 277 h 300"/>
                  <a:gd name="T62" fmla="*/ 768 w 916"/>
                  <a:gd name="T63" fmla="*/ 297 h 300"/>
                  <a:gd name="T64" fmla="*/ 699 w 916"/>
                  <a:gd name="T65" fmla="*/ 300 h 300"/>
                  <a:gd name="T66" fmla="*/ 632 w 916"/>
                  <a:gd name="T67" fmla="*/ 297 h 300"/>
                  <a:gd name="T68" fmla="*/ 557 w 916"/>
                  <a:gd name="T69" fmla="*/ 277 h 300"/>
                  <a:gd name="T70" fmla="*/ 500 w 916"/>
                  <a:gd name="T71" fmla="*/ 224 h 300"/>
                  <a:gd name="T72" fmla="*/ 485 w 916"/>
                  <a:gd name="T73" fmla="*/ 137 h 300"/>
                  <a:gd name="T74" fmla="*/ 432 w 916"/>
                  <a:gd name="T75" fmla="*/ 150 h 300"/>
                  <a:gd name="T76" fmla="*/ 405 w 916"/>
                  <a:gd name="T77" fmla="*/ 241 h 300"/>
                  <a:gd name="T78" fmla="*/ 342 w 916"/>
                  <a:gd name="T79" fmla="*/ 284 h 300"/>
                  <a:gd name="T80" fmla="*/ 266 w 916"/>
                  <a:gd name="T81" fmla="*/ 298 h 300"/>
                  <a:gd name="T82" fmla="*/ 201 w 916"/>
                  <a:gd name="T83" fmla="*/ 299 h 300"/>
                  <a:gd name="T84" fmla="*/ 129 w 916"/>
                  <a:gd name="T85" fmla="*/ 294 h 300"/>
                  <a:gd name="T86" fmla="*/ 57 w 916"/>
                  <a:gd name="T87" fmla="*/ 267 h 300"/>
                  <a:gd name="T88" fmla="*/ 7 w 916"/>
                  <a:gd name="T89" fmla="*/ 202 h 300"/>
                  <a:gd name="T90" fmla="*/ 7 w 916"/>
                  <a:gd name="T91" fmla="*/ 98 h 300"/>
                  <a:gd name="T92" fmla="*/ 57 w 916"/>
                  <a:gd name="T93" fmla="*/ 33 h 300"/>
                  <a:gd name="T94" fmla="*/ 129 w 916"/>
                  <a:gd name="T95" fmla="*/ 6 h 300"/>
                  <a:gd name="T96" fmla="*/ 201 w 916"/>
                  <a:gd name="T97" fmla="*/ 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16" h="300">
                    <a:moveTo>
                      <a:pt x="699" y="71"/>
                    </a:moveTo>
                    <a:lnTo>
                      <a:pt x="665" y="72"/>
                    </a:lnTo>
                    <a:lnTo>
                      <a:pt x="636" y="74"/>
                    </a:lnTo>
                    <a:lnTo>
                      <a:pt x="613" y="78"/>
                    </a:lnTo>
                    <a:lnTo>
                      <a:pt x="594" y="83"/>
                    </a:lnTo>
                    <a:lnTo>
                      <a:pt x="579" y="90"/>
                    </a:lnTo>
                    <a:lnTo>
                      <a:pt x="569" y="99"/>
                    </a:lnTo>
                    <a:lnTo>
                      <a:pt x="561" y="109"/>
                    </a:lnTo>
                    <a:lnTo>
                      <a:pt x="556" y="122"/>
                    </a:lnTo>
                    <a:lnTo>
                      <a:pt x="554" y="135"/>
                    </a:lnTo>
                    <a:lnTo>
                      <a:pt x="553" y="150"/>
                    </a:lnTo>
                    <a:lnTo>
                      <a:pt x="554" y="165"/>
                    </a:lnTo>
                    <a:lnTo>
                      <a:pt x="556" y="179"/>
                    </a:lnTo>
                    <a:lnTo>
                      <a:pt x="561" y="191"/>
                    </a:lnTo>
                    <a:lnTo>
                      <a:pt x="569" y="201"/>
                    </a:lnTo>
                    <a:lnTo>
                      <a:pt x="579" y="210"/>
                    </a:lnTo>
                    <a:lnTo>
                      <a:pt x="594" y="216"/>
                    </a:lnTo>
                    <a:lnTo>
                      <a:pt x="613" y="223"/>
                    </a:lnTo>
                    <a:lnTo>
                      <a:pt x="636" y="227"/>
                    </a:lnTo>
                    <a:lnTo>
                      <a:pt x="665" y="229"/>
                    </a:lnTo>
                    <a:lnTo>
                      <a:pt x="699" y="230"/>
                    </a:lnTo>
                    <a:lnTo>
                      <a:pt x="734" y="229"/>
                    </a:lnTo>
                    <a:lnTo>
                      <a:pt x="763" y="227"/>
                    </a:lnTo>
                    <a:lnTo>
                      <a:pt x="787" y="223"/>
                    </a:lnTo>
                    <a:lnTo>
                      <a:pt x="805" y="216"/>
                    </a:lnTo>
                    <a:lnTo>
                      <a:pt x="820" y="210"/>
                    </a:lnTo>
                    <a:lnTo>
                      <a:pt x="831" y="201"/>
                    </a:lnTo>
                    <a:lnTo>
                      <a:pt x="839" y="191"/>
                    </a:lnTo>
                    <a:lnTo>
                      <a:pt x="843" y="179"/>
                    </a:lnTo>
                    <a:lnTo>
                      <a:pt x="846" y="165"/>
                    </a:lnTo>
                    <a:lnTo>
                      <a:pt x="847" y="150"/>
                    </a:lnTo>
                    <a:lnTo>
                      <a:pt x="846" y="135"/>
                    </a:lnTo>
                    <a:lnTo>
                      <a:pt x="843" y="122"/>
                    </a:lnTo>
                    <a:lnTo>
                      <a:pt x="839" y="109"/>
                    </a:lnTo>
                    <a:lnTo>
                      <a:pt x="831" y="99"/>
                    </a:lnTo>
                    <a:lnTo>
                      <a:pt x="820" y="90"/>
                    </a:lnTo>
                    <a:lnTo>
                      <a:pt x="805" y="83"/>
                    </a:lnTo>
                    <a:lnTo>
                      <a:pt x="787" y="78"/>
                    </a:lnTo>
                    <a:lnTo>
                      <a:pt x="763" y="74"/>
                    </a:lnTo>
                    <a:lnTo>
                      <a:pt x="734" y="72"/>
                    </a:lnTo>
                    <a:lnTo>
                      <a:pt x="699" y="71"/>
                    </a:lnTo>
                    <a:close/>
                    <a:moveTo>
                      <a:pt x="216" y="71"/>
                    </a:moveTo>
                    <a:lnTo>
                      <a:pt x="182" y="72"/>
                    </a:lnTo>
                    <a:lnTo>
                      <a:pt x="153" y="74"/>
                    </a:lnTo>
                    <a:lnTo>
                      <a:pt x="130" y="78"/>
                    </a:lnTo>
                    <a:lnTo>
                      <a:pt x="111" y="83"/>
                    </a:lnTo>
                    <a:lnTo>
                      <a:pt x="96" y="90"/>
                    </a:lnTo>
                    <a:lnTo>
                      <a:pt x="85" y="99"/>
                    </a:lnTo>
                    <a:lnTo>
                      <a:pt x="78" y="109"/>
                    </a:lnTo>
                    <a:lnTo>
                      <a:pt x="73" y="122"/>
                    </a:lnTo>
                    <a:lnTo>
                      <a:pt x="70" y="135"/>
                    </a:lnTo>
                    <a:lnTo>
                      <a:pt x="70" y="150"/>
                    </a:lnTo>
                    <a:lnTo>
                      <a:pt x="70" y="165"/>
                    </a:lnTo>
                    <a:lnTo>
                      <a:pt x="73" y="179"/>
                    </a:lnTo>
                    <a:lnTo>
                      <a:pt x="78" y="191"/>
                    </a:lnTo>
                    <a:lnTo>
                      <a:pt x="85" y="201"/>
                    </a:lnTo>
                    <a:lnTo>
                      <a:pt x="96" y="210"/>
                    </a:lnTo>
                    <a:lnTo>
                      <a:pt x="111" y="216"/>
                    </a:lnTo>
                    <a:lnTo>
                      <a:pt x="130" y="223"/>
                    </a:lnTo>
                    <a:lnTo>
                      <a:pt x="153" y="227"/>
                    </a:lnTo>
                    <a:lnTo>
                      <a:pt x="182" y="229"/>
                    </a:lnTo>
                    <a:lnTo>
                      <a:pt x="216" y="230"/>
                    </a:lnTo>
                    <a:lnTo>
                      <a:pt x="250" y="229"/>
                    </a:lnTo>
                    <a:lnTo>
                      <a:pt x="280" y="227"/>
                    </a:lnTo>
                    <a:lnTo>
                      <a:pt x="304" y="223"/>
                    </a:lnTo>
                    <a:lnTo>
                      <a:pt x="322" y="216"/>
                    </a:lnTo>
                    <a:lnTo>
                      <a:pt x="337" y="210"/>
                    </a:lnTo>
                    <a:lnTo>
                      <a:pt x="348" y="201"/>
                    </a:lnTo>
                    <a:lnTo>
                      <a:pt x="355" y="191"/>
                    </a:lnTo>
                    <a:lnTo>
                      <a:pt x="360" y="179"/>
                    </a:lnTo>
                    <a:lnTo>
                      <a:pt x="363" y="165"/>
                    </a:lnTo>
                    <a:lnTo>
                      <a:pt x="363" y="150"/>
                    </a:lnTo>
                    <a:lnTo>
                      <a:pt x="363" y="135"/>
                    </a:lnTo>
                    <a:lnTo>
                      <a:pt x="360" y="122"/>
                    </a:lnTo>
                    <a:lnTo>
                      <a:pt x="355" y="109"/>
                    </a:lnTo>
                    <a:lnTo>
                      <a:pt x="348" y="99"/>
                    </a:lnTo>
                    <a:lnTo>
                      <a:pt x="337" y="90"/>
                    </a:lnTo>
                    <a:lnTo>
                      <a:pt x="322" y="83"/>
                    </a:lnTo>
                    <a:lnTo>
                      <a:pt x="304" y="78"/>
                    </a:lnTo>
                    <a:lnTo>
                      <a:pt x="280" y="74"/>
                    </a:lnTo>
                    <a:lnTo>
                      <a:pt x="250" y="72"/>
                    </a:lnTo>
                    <a:lnTo>
                      <a:pt x="216" y="71"/>
                    </a:lnTo>
                    <a:close/>
                    <a:moveTo>
                      <a:pt x="216" y="0"/>
                    </a:moveTo>
                    <a:lnTo>
                      <a:pt x="234" y="0"/>
                    </a:lnTo>
                    <a:lnTo>
                      <a:pt x="254" y="1"/>
                    </a:lnTo>
                    <a:lnTo>
                      <a:pt x="276" y="2"/>
                    </a:lnTo>
                    <a:lnTo>
                      <a:pt x="298" y="5"/>
                    </a:lnTo>
                    <a:lnTo>
                      <a:pt x="321" y="9"/>
                    </a:lnTo>
                    <a:lnTo>
                      <a:pt x="343" y="17"/>
                    </a:lnTo>
                    <a:lnTo>
                      <a:pt x="364" y="26"/>
                    </a:lnTo>
                    <a:lnTo>
                      <a:pt x="383" y="37"/>
                    </a:lnTo>
                    <a:lnTo>
                      <a:pt x="400" y="53"/>
                    </a:lnTo>
                    <a:lnTo>
                      <a:pt x="516" y="53"/>
                    </a:lnTo>
                    <a:lnTo>
                      <a:pt x="533" y="37"/>
                    </a:lnTo>
                    <a:lnTo>
                      <a:pt x="553" y="26"/>
                    </a:lnTo>
                    <a:lnTo>
                      <a:pt x="574" y="17"/>
                    </a:lnTo>
                    <a:lnTo>
                      <a:pt x="596" y="9"/>
                    </a:lnTo>
                    <a:lnTo>
                      <a:pt x="618" y="5"/>
                    </a:lnTo>
                    <a:lnTo>
                      <a:pt x="640" y="2"/>
                    </a:lnTo>
                    <a:lnTo>
                      <a:pt x="662" y="1"/>
                    </a:lnTo>
                    <a:lnTo>
                      <a:pt x="682" y="0"/>
                    </a:lnTo>
                    <a:lnTo>
                      <a:pt x="699" y="0"/>
                    </a:lnTo>
                    <a:lnTo>
                      <a:pt x="715" y="0"/>
                    </a:lnTo>
                    <a:lnTo>
                      <a:pt x="732" y="0"/>
                    </a:lnTo>
                    <a:lnTo>
                      <a:pt x="749" y="1"/>
                    </a:lnTo>
                    <a:lnTo>
                      <a:pt x="768" y="3"/>
                    </a:lnTo>
                    <a:lnTo>
                      <a:pt x="787" y="6"/>
                    </a:lnTo>
                    <a:lnTo>
                      <a:pt x="806" y="10"/>
                    </a:lnTo>
                    <a:lnTo>
                      <a:pt x="825" y="16"/>
                    </a:lnTo>
                    <a:lnTo>
                      <a:pt x="843" y="24"/>
                    </a:lnTo>
                    <a:lnTo>
                      <a:pt x="860" y="33"/>
                    </a:lnTo>
                    <a:lnTo>
                      <a:pt x="875" y="45"/>
                    </a:lnTo>
                    <a:lnTo>
                      <a:pt x="889" y="59"/>
                    </a:lnTo>
                    <a:lnTo>
                      <a:pt x="900" y="77"/>
                    </a:lnTo>
                    <a:lnTo>
                      <a:pt x="908" y="98"/>
                    </a:lnTo>
                    <a:lnTo>
                      <a:pt x="914" y="123"/>
                    </a:lnTo>
                    <a:lnTo>
                      <a:pt x="916" y="150"/>
                    </a:lnTo>
                    <a:lnTo>
                      <a:pt x="914" y="178"/>
                    </a:lnTo>
                    <a:lnTo>
                      <a:pt x="908" y="202"/>
                    </a:lnTo>
                    <a:lnTo>
                      <a:pt x="900" y="223"/>
                    </a:lnTo>
                    <a:lnTo>
                      <a:pt x="889" y="241"/>
                    </a:lnTo>
                    <a:lnTo>
                      <a:pt x="875" y="255"/>
                    </a:lnTo>
                    <a:lnTo>
                      <a:pt x="860" y="267"/>
                    </a:lnTo>
                    <a:lnTo>
                      <a:pt x="843" y="277"/>
                    </a:lnTo>
                    <a:lnTo>
                      <a:pt x="825" y="285"/>
                    </a:lnTo>
                    <a:lnTo>
                      <a:pt x="806" y="290"/>
                    </a:lnTo>
                    <a:lnTo>
                      <a:pt x="787" y="294"/>
                    </a:lnTo>
                    <a:lnTo>
                      <a:pt x="768" y="297"/>
                    </a:lnTo>
                    <a:lnTo>
                      <a:pt x="749" y="298"/>
                    </a:lnTo>
                    <a:lnTo>
                      <a:pt x="732" y="299"/>
                    </a:lnTo>
                    <a:lnTo>
                      <a:pt x="715" y="299"/>
                    </a:lnTo>
                    <a:lnTo>
                      <a:pt x="699" y="300"/>
                    </a:lnTo>
                    <a:lnTo>
                      <a:pt x="685" y="299"/>
                    </a:lnTo>
                    <a:lnTo>
                      <a:pt x="668" y="299"/>
                    </a:lnTo>
                    <a:lnTo>
                      <a:pt x="650" y="298"/>
                    </a:lnTo>
                    <a:lnTo>
                      <a:pt x="632" y="297"/>
                    </a:lnTo>
                    <a:lnTo>
                      <a:pt x="613" y="294"/>
                    </a:lnTo>
                    <a:lnTo>
                      <a:pt x="593" y="290"/>
                    </a:lnTo>
                    <a:lnTo>
                      <a:pt x="575" y="285"/>
                    </a:lnTo>
                    <a:lnTo>
                      <a:pt x="557" y="277"/>
                    </a:lnTo>
                    <a:lnTo>
                      <a:pt x="540" y="267"/>
                    </a:lnTo>
                    <a:lnTo>
                      <a:pt x="524" y="255"/>
                    </a:lnTo>
                    <a:lnTo>
                      <a:pt x="511" y="241"/>
                    </a:lnTo>
                    <a:lnTo>
                      <a:pt x="500" y="224"/>
                    </a:lnTo>
                    <a:lnTo>
                      <a:pt x="491" y="202"/>
                    </a:lnTo>
                    <a:lnTo>
                      <a:pt x="486" y="179"/>
                    </a:lnTo>
                    <a:lnTo>
                      <a:pt x="484" y="150"/>
                    </a:lnTo>
                    <a:lnTo>
                      <a:pt x="485" y="137"/>
                    </a:lnTo>
                    <a:lnTo>
                      <a:pt x="486" y="125"/>
                    </a:lnTo>
                    <a:lnTo>
                      <a:pt x="430" y="125"/>
                    </a:lnTo>
                    <a:lnTo>
                      <a:pt x="432" y="137"/>
                    </a:lnTo>
                    <a:lnTo>
                      <a:pt x="432" y="150"/>
                    </a:lnTo>
                    <a:lnTo>
                      <a:pt x="430" y="179"/>
                    </a:lnTo>
                    <a:lnTo>
                      <a:pt x="425" y="202"/>
                    </a:lnTo>
                    <a:lnTo>
                      <a:pt x="416" y="224"/>
                    </a:lnTo>
                    <a:lnTo>
                      <a:pt x="405" y="241"/>
                    </a:lnTo>
                    <a:lnTo>
                      <a:pt x="392" y="255"/>
                    </a:lnTo>
                    <a:lnTo>
                      <a:pt x="377" y="267"/>
                    </a:lnTo>
                    <a:lnTo>
                      <a:pt x="360" y="277"/>
                    </a:lnTo>
                    <a:lnTo>
                      <a:pt x="342" y="284"/>
                    </a:lnTo>
                    <a:lnTo>
                      <a:pt x="323" y="290"/>
                    </a:lnTo>
                    <a:lnTo>
                      <a:pt x="304" y="294"/>
                    </a:lnTo>
                    <a:lnTo>
                      <a:pt x="285" y="296"/>
                    </a:lnTo>
                    <a:lnTo>
                      <a:pt x="266" y="298"/>
                    </a:lnTo>
                    <a:lnTo>
                      <a:pt x="248" y="299"/>
                    </a:lnTo>
                    <a:lnTo>
                      <a:pt x="231" y="299"/>
                    </a:lnTo>
                    <a:lnTo>
                      <a:pt x="216" y="299"/>
                    </a:lnTo>
                    <a:lnTo>
                      <a:pt x="201" y="299"/>
                    </a:lnTo>
                    <a:lnTo>
                      <a:pt x="185" y="299"/>
                    </a:lnTo>
                    <a:lnTo>
                      <a:pt x="167" y="298"/>
                    </a:lnTo>
                    <a:lnTo>
                      <a:pt x="148" y="296"/>
                    </a:lnTo>
                    <a:lnTo>
                      <a:pt x="129" y="294"/>
                    </a:lnTo>
                    <a:lnTo>
                      <a:pt x="110" y="290"/>
                    </a:lnTo>
                    <a:lnTo>
                      <a:pt x="91" y="284"/>
                    </a:lnTo>
                    <a:lnTo>
                      <a:pt x="73" y="277"/>
                    </a:lnTo>
                    <a:lnTo>
                      <a:pt x="57" y="267"/>
                    </a:lnTo>
                    <a:lnTo>
                      <a:pt x="41" y="255"/>
                    </a:lnTo>
                    <a:lnTo>
                      <a:pt x="27" y="240"/>
                    </a:lnTo>
                    <a:lnTo>
                      <a:pt x="16" y="223"/>
                    </a:lnTo>
                    <a:lnTo>
                      <a:pt x="7" y="202"/>
                    </a:lnTo>
                    <a:lnTo>
                      <a:pt x="2" y="178"/>
                    </a:lnTo>
                    <a:lnTo>
                      <a:pt x="0" y="150"/>
                    </a:lnTo>
                    <a:lnTo>
                      <a:pt x="2" y="122"/>
                    </a:lnTo>
                    <a:lnTo>
                      <a:pt x="7" y="98"/>
                    </a:lnTo>
                    <a:lnTo>
                      <a:pt x="16" y="77"/>
                    </a:lnTo>
                    <a:lnTo>
                      <a:pt x="27" y="59"/>
                    </a:lnTo>
                    <a:lnTo>
                      <a:pt x="41" y="45"/>
                    </a:lnTo>
                    <a:lnTo>
                      <a:pt x="57" y="33"/>
                    </a:lnTo>
                    <a:lnTo>
                      <a:pt x="73" y="23"/>
                    </a:lnTo>
                    <a:lnTo>
                      <a:pt x="91" y="16"/>
                    </a:lnTo>
                    <a:lnTo>
                      <a:pt x="110" y="10"/>
                    </a:lnTo>
                    <a:lnTo>
                      <a:pt x="129" y="6"/>
                    </a:lnTo>
                    <a:lnTo>
                      <a:pt x="148" y="3"/>
                    </a:lnTo>
                    <a:lnTo>
                      <a:pt x="167" y="1"/>
                    </a:lnTo>
                    <a:lnTo>
                      <a:pt x="185" y="0"/>
                    </a:lnTo>
                    <a:lnTo>
                      <a:pt x="201" y="0"/>
                    </a:lnTo>
                    <a:lnTo>
                      <a:pt x="2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81" name="Freeform 24"/>
              <p:cNvSpPr>
                <a:spLocks noEditPoints="1"/>
              </p:cNvSpPr>
              <p:nvPr/>
            </p:nvSpPr>
            <p:spPr bwMode="auto">
              <a:xfrm>
                <a:off x="2597" y="4335"/>
                <a:ext cx="217" cy="124"/>
              </a:xfrm>
              <a:custGeom>
                <a:avLst/>
                <a:gdLst>
                  <a:gd name="T0" fmla="*/ 1796 w 2393"/>
                  <a:gd name="T1" fmla="*/ 704 h 1360"/>
                  <a:gd name="T2" fmla="*/ 1761 w 2393"/>
                  <a:gd name="T3" fmla="*/ 720 h 1360"/>
                  <a:gd name="T4" fmla="*/ 1590 w 2393"/>
                  <a:gd name="T5" fmla="*/ 904 h 1360"/>
                  <a:gd name="T6" fmla="*/ 1882 w 2393"/>
                  <a:gd name="T7" fmla="*/ 733 h 1360"/>
                  <a:gd name="T8" fmla="*/ 1851 w 2393"/>
                  <a:gd name="T9" fmla="*/ 709 h 1360"/>
                  <a:gd name="T10" fmla="*/ 1814 w 2393"/>
                  <a:gd name="T11" fmla="*/ 702 h 1360"/>
                  <a:gd name="T12" fmla="*/ 1831 w 2393"/>
                  <a:gd name="T13" fmla="*/ 20 h 1360"/>
                  <a:gd name="T14" fmla="*/ 1950 w 2393"/>
                  <a:gd name="T15" fmla="*/ 61 h 1360"/>
                  <a:gd name="T16" fmla="*/ 2057 w 2393"/>
                  <a:gd name="T17" fmla="*/ 121 h 1360"/>
                  <a:gd name="T18" fmla="*/ 2154 w 2393"/>
                  <a:gd name="T19" fmla="*/ 196 h 1360"/>
                  <a:gd name="T20" fmla="*/ 2235 w 2393"/>
                  <a:gd name="T21" fmla="*/ 286 h 1360"/>
                  <a:gd name="T22" fmla="*/ 2301 w 2393"/>
                  <a:gd name="T23" fmla="*/ 388 h 1360"/>
                  <a:gd name="T24" fmla="*/ 2352 w 2393"/>
                  <a:gd name="T25" fmla="*/ 501 h 1360"/>
                  <a:gd name="T26" fmla="*/ 2382 w 2393"/>
                  <a:gd name="T27" fmla="*/ 622 h 1360"/>
                  <a:gd name="T28" fmla="*/ 2393 w 2393"/>
                  <a:gd name="T29" fmla="*/ 748 h 1360"/>
                  <a:gd name="T30" fmla="*/ 2390 w 2393"/>
                  <a:gd name="T31" fmla="*/ 1230 h 1360"/>
                  <a:gd name="T32" fmla="*/ 2370 w 2393"/>
                  <a:gd name="T33" fmla="*/ 1282 h 1360"/>
                  <a:gd name="T34" fmla="*/ 2335 w 2393"/>
                  <a:gd name="T35" fmla="*/ 1324 h 1360"/>
                  <a:gd name="T36" fmla="*/ 2286 w 2393"/>
                  <a:gd name="T37" fmla="*/ 1351 h 1360"/>
                  <a:gd name="T38" fmla="*/ 2230 w 2393"/>
                  <a:gd name="T39" fmla="*/ 1360 h 1360"/>
                  <a:gd name="T40" fmla="*/ 129 w 2393"/>
                  <a:gd name="T41" fmla="*/ 1358 h 1360"/>
                  <a:gd name="T42" fmla="*/ 77 w 2393"/>
                  <a:gd name="T43" fmla="*/ 1339 h 1360"/>
                  <a:gd name="T44" fmla="*/ 36 w 2393"/>
                  <a:gd name="T45" fmla="*/ 1304 h 1360"/>
                  <a:gd name="T46" fmla="*/ 10 w 2393"/>
                  <a:gd name="T47" fmla="*/ 1256 h 1360"/>
                  <a:gd name="T48" fmla="*/ 0 w 2393"/>
                  <a:gd name="T49" fmla="*/ 1200 h 1360"/>
                  <a:gd name="T50" fmla="*/ 3 w 2393"/>
                  <a:gd name="T51" fmla="*/ 684 h 1360"/>
                  <a:gd name="T52" fmla="*/ 23 w 2393"/>
                  <a:gd name="T53" fmla="*/ 561 h 1360"/>
                  <a:gd name="T54" fmla="*/ 63 w 2393"/>
                  <a:gd name="T55" fmla="*/ 443 h 1360"/>
                  <a:gd name="T56" fmla="*/ 122 w 2393"/>
                  <a:gd name="T57" fmla="*/ 336 h 1360"/>
                  <a:gd name="T58" fmla="*/ 195 w 2393"/>
                  <a:gd name="T59" fmla="*/ 240 h 1360"/>
                  <a:gd name="T60" fmla="*/ 283 w 2393"/>
                  <a:gd name="T61" fmla="*/ 157 h 1360"/>
                  <a:gd name="T62" fmla="*/ 385 w 2393"/>
                  <a:gd name="T63" fmla="*/ 89 h 1360"/>
                  <a:gd name="T64" fmla="*/ 498 w 2393"/>
                  <a:gd name="T65" fmla="*/ 38 h 1360"/>
                  <a:gd name="T66" fmla="*/ 640 w 2393"/>
                  <a:gd name="T67" fmla="*/ 0 h 1360"/>
                  <a:gd name="T68" fmla="*/ 1748 w 2393"/>
                  <a:gd name="T69" fmla="*/ 0 h 1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393" h="1360">
                    <a:moveTo>
                      <a:pt x="1814" y="702"/>
                    </a:moveTo>
                    <a:lnTo>
                      <a:pt x="1796" y="704"/>
                    </a:lnTo>
                    <a:lnTo>
                      <a:pt x="1778" y="709"/>
                    </a:lnTo>
                    <a:lnTo>
                      <a:pt x="1761" y="720"/>
                    </a:lnTo>
                    <a:lnTo>
                      <a:pt x="1746" y="733"/>
                    </a:lnTo>
                    <a:lnTo>
                      <a:pt x="1590" y="904"/>
                    </a:lnTo>
                    <a:lnTo>
                      <a:pt x="2038" y="904"/>
                    </a:lnTo>
                    <a:lnTo>
                      <a:pt x="1882" y="733"/>
                    </a:lnTo>
                    <a:lnTo>
                      <a:pt x="1867" y="719"/>
                    </a:lnTo>
                    <a:lnTo>
                      <a:pt x="1851" y="709"/>
                    </a:lnTo>
                    <a:lnTo>
                      <a:pt x="1833" y="703"/>
                    </a:lnTo>
                    <a:lnTo>
                      <a:pt x="1814" y="702"/>
                    </a:lnTo>
                    <a:close/>
                    <a:moveTo>
                      <a:pt x="1748" y="0"/>
                    </a:moveTo>
                    <a:lnTo>
                      <a:pt x="1831" y="20"/>
                    </a:lnTo>
                    <a:lnTo>
                      <a:pt x="1892" y="38"/>
                    </a:lnTo>
                    <a:lnTo>
                      <a:pt x="1950" y="61"/>
                    </a:lnTo>
                    <a:lnTo>
                      <a:pt x="2005" y="88"/>
                    </a:lnTo>
                    <a:lnTo>
                      <a:pt x="2057" y="121"/>
                    </a:lnTo>
                    <a:lnTo>
                      <a:pt x="2107" y="157"/>
                    </a:lnTo>
                    <a:lnTo>
                      <a:pt x="2154" y="196"/>
                    </a:lnTo>
                    <a:lnTo>
                      <a:pt x="2196" y="239"/>
                    </a:lnTo>
                    <a:lnTo>
                      <a:pt x="2235" y="286"/>
                    </a:lnTo>
                    <a:lnTo>
                      <a:pt x="2270" y="336"/>
                    </a:lnTo>
                    <a:lnTo>
                      <a:pt x="2301" y="388"/>
                    </a:lnTo>
                    <a:lnTo>
                      <a:pt x="2328" y="443"/>
                    </a:lnTo>
                    <a:lnTo>
                      <a:pt x="2352" y="501"/>
                    </a:lnTo>
                    <a:lnTo>
                      <a:pt x="2369" y="561"/>
                    </a:lnTo>
                    <a:lnTo>
                      <a:pt x="2382" y="622"/>
                    </a:lnTo>
                    <a:lnTo>
                      <a:pt x="2390" y="684"/>
                    </a:lnTo>
                    <a:lnTo>
                      <a:pt x="2393" y="748"/>
                    </a:lnTo>
                    <a:lnTo>
                      <a:pt x="2393" y="1200"/>
                    </a:lnTo>
                    <a:lnTo>
                      <a:pt x="2390" y="1230"/>
                    </a:lnTo>
                    <a:lnTo>
                      <a:pt x="2383" y="1256"/>
                    </a:lnTo>
                    <a:lnTo>
                      <a:pt x="2370" y="1282"/>
                    </a:lnTo>
                    <a:lnTo>
                      <a:pt x="2354" y="1304"/>
                    </a:lnTo>
                    <a:lnTo>
                      <a:pt x="2335" y="1324"/>
                    </a:lnTo>
                    <a:lnTo>
                      <a:pt x="2311" y="1339"/>
                    </a:lnTo>
                    <a:lnTo>
                      <a:pt x="2286" y="1351"/>
                    </a:lnTo>
                    <a:lnTo>
                      <a:pt x="2259" y="1358"/>
                    </a:lnTo>
                    <a:lnTo>
                      <a:pt x="2230" y="1360"/>
                    </a:lnTo>
                    <a:lnTo>
                      <a:pt x="157" y="1360"/>
                    </a:lnTo>
                    <a:lnTo>
                      <a:pt x="129" y="1358"/>
                    </a:lnTo>
                    <a:lnTo>
                      <a:pt x="101" y="1351"/>
                    </a:lnTo>
                    <a:lnTo>
                      <a:pt x="77" y="1339"/>
                    </a:lnTo>
                    <a:lnTo>
                      <a:pt x="55" y="1324"/>
                    </a:lnTo>
                    <a:lnTo>
                      <a:pt x="36" y="1304"/>
                    </a:lnTo>
                    <a:lnTo>
                      <a:pt x="21" y="1282"/>
                    </a:lnTo>
                    <a:lnTo>
                      <a:pt x="10" y="1256"/>
                    </a:lnTo>
                    <a:lnTo>
                      <a:pt x="3" y="1230"/>
                    </a:lnTo>
                    <a:lnTo>
                      <a:pt x="0" y="1200"/>
                    </a:lnTo>
                    <a:lnTo>
                      <a:pt x="0" y="748"/>
                    </a:lnTo>
                    <a:lnTo>
                      <a:pt x="3" y="684"/>
                    </a:lnTo>
                    <a:lnTo>
                      <a:pt x="11" y="622"/>
                    </a:lnTo>
                    <a:lnTo>
                      <a:pt x="23" y="561"/>
                    </a:lnTo>
                    <a:lnTo>
                      <a:pt x="41" y="501"/>
                    </a:lnTo>
                    <a:lnTo>
                      <a:pt x="63" y="443"/>
                    </a:lnTo>
                    <a:lnTo>
                      <a:pt x="90" y="389"/>
                    </a:lnTo>
                    <a:lnTo>
                      <a:pt x="122" y="336"/>
                    </a:lnTo>
                    <a:lnTo>
                      <a:pt x="156" y="286"/>
                    </a:lnTo>
                    <a:lnTo>
                      <a:pt x="195" y="240"/>
                    </a:lnTo>
                    <a:lnTo>
                      <a:pt x="237" y="196"/>
                    </a:lnTo>
                    <a:lnTo>
                      <a:pt x="283" y="157"/>
                    </a:lnTo>
                    <a:lnTo>
                      <a:pt x="332" y="121"/>
                    </a:lnTo>
                    <a:lnTo>
                      <a:pt x="385" y="89"/>
                    </a:lnTo>
                    <a:lnTo>
                      <a:pt x="440" y="62"/>
                    </a:lnTo>
                    <a:lnTo>
                      <a:pt x="498" y="38"/>
                    </a:lnTo>
                    <a:lnTo>
                      <a:pt x="559" y="20"/>
                    </a:lnTo>
                    <a:lnTo>
                      <a:pt x="640" y="0"/>
                    </a:lnTo>
                    <a:lnTo>
                      <a:pt x="1193" y="1280"/>
                    </a:lnTo>
                    <a:lnTo>
                      <a:pt x="174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82" name="Freeform 25"/>
              <p:cNvSpPr>
                <a:spLocks/>
              </p:cNvSpPr>
              <p:nvPr/>
            </p:nvSpPr>
            <p:spPr bwMode="auto">
              <a:xfrm>
                <a:off x="2689" y="4347"/>
                <a:ext cx="34" cy="83"/>
              </a:xfrm>
              <a:custGeom>
                <a:avLst/>
                <a:gdLst>
                  <a:gd name="T0" fmla="*/ 135 w 373"/>
                  <a:gd name="T1" fmla="*/ 0 h 915"/>
                  <a:gd name="T2" fmla="*/ 237 w 373"/>
                  <a:gd name="T3" fmla="*/ 0 h 915"/>
                  <a:gd name="T4" fmla="*/ 258 w 373"/>
                  <a:gd name="T5" fmla="*/ 2 h 915"/>
                  <a:gd name="T6" fmla="*/ 278 w 373"/>
                  <a:gd name="T7" fmla="*/ 9 h 915"/>
                  <a:gd name="T8" fmla="*/ 295 w 373"/>
                  <a:gd name="T9" fmla="*/ 21 h 915"/>
                  <a:gd name="T10" fmla="*/ 310 w 373"/>
                  <a:gd name="T11" fmla="*/ 36 h 915"/>
                  <a:gd name="T12" fmla="*/ 321 w 373"/>
                  <a:gd name="T13" fmla="*/ 53 h 915"/>
                  <a:gd name="T14" fmla="*/ 328 w 373"/>
                  <a:gd name="T15" fmla="*/ 74 h 915"/>
                  <a:gd name="T16" fmla="*/ 366 w 373"/>
                  <a:gd name="T17" fmla="*/ 234 h 915"/>
                  <a:gd name="T18" fmla="*/ 368 w 373"/>
                  <a:gd name="T19" fmla="*/ 257 h 915"/>
                  <a:gd name="T20" fmla="*/ 365 w 373"/>
                  <a:gd name="T21" fmla="*/ 281 h 915"/>
                  <a:gd name="T22" fmla="*/ 357 w 373"/>
                  <a:gd name="T23" fmla="*/ 301 h 915"/>
                  <a:gd name="T24" fmla="*/ 345 w 373"/>
                  <a:gd name="T25" fmla="*/ 319 h 915"/>
                  <a:gd name="T26" fmla="*/ 329 w 373"/>
                  <a:gd name="T27" fmla="*/ 334 h 915"/>
                  <a:gd name="T28" fmla="*/ 309 w 373"/>
                  <a:gd name="T29" fmla="*/ 345 h 915"/>
                  <a:gd name="T30" fmla="*/ 287 w 373"/>
                  <a:gd name="T31" fmla="*/ 351 h 915"/>
                  <a:gd name="T32" fmla="*/ 373 w 373"/>
                  <a:gd name="T33" fmla="*/ 438 h 915"/>
                  <a:gd name="T34" fmla="*/ 187 w 373"/>
                  <a:gd name="T35" fmla="*/ 915 h 915"/>
                  <a:gd name="T36" fmla="*/ 0 w 373"/>
                  <a:gd name="T37" fmla="*/ 438 h 915"/>
                  <a:gd name="T38" fmla="*/ 85 w 373"/>
                  <a:gd name="T39" fmla="*/ 351 h 915"/>
                  <a:gd name="T40" fmla="*/ 63 w 373"/>
                  <a:gd name="T41" fmla="*/ 345 h 915"/>
                  <a:gd name="T42" fmla="*/ 44 w 373"/>
                  <a:gd name="T43" fmla="*/ 334 h 915"/>
                  <a:gd name="T44" fmla="*/ 27 w 373"/>
                  <a:gd name="T45" fmla="*/ 319 h 915"/>
                  <a:gd name="T46" fmla="*/ 15 w 373"/>
                  <a:gd name="T47" fmla="*/ 301 h 915"/>
                  <a:gd name="T48" fmla="*/ 7 w 373"/>
                  <a:gd name="T49" fmla="*/ 281 h 915"/>
                  <a:gd name="T50" fmla="*/ 4 w 373"/>
                  <a:gd name="T51" fmla="*/ 257 h 915"/>
                  <a:gd name="T52" fmla="*/ 6 w 373"/>
                  <a:gd name="T53" fmla="*/ 234 h 915"/>
                  <a:gd name="T54" fmla="*/ 44 w 373"/>
                  <a:gd name="T55" fmla="*/ 74 h 915"/>
                  <a:gd name="T56" fmla="*/ 52 w 373"/>
                  <a:gd name="T57" fmla="*/ 53 h 915"/>
                  <a:gd name="T58" fmla="*/ 63 w 373"/>
                  <a:gd name="T59" fmla="*/ 36 h 915"/>
                  <a:gd name="T60" fmla="*/ 77 w 373"/>
                  <a:gd name="T61" fmla="*/ 21 h 915"/>
                  <a:gd name="T62" fmla="*/ 95 w 373"/>
                  <a:gd name="T63" fmla="*/ 9 h 915"/>
                  <a:gd name="T64" fmla="*/ 114 w 373"/>
                  <a:gd name="T65" fmla="*/ 2 h 915"/>
                  <a:gd name="T66" fmla="*/ 135 w 373"/>
                  <a:gd name="T67" fmla="*/ 0 h 9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73" h="915">
                    <a:moveTo>
                      <a:pt x="135" y="0"/>
                    </a:moveTo>
                    <a:lnTo>
                      <a:pt x="237" y="0"/>
                    </a:lnTo>
                    <a:lnTo>
                      <a:pt x="258" y="2"/>
                    </a:lnTo>
                    <a:lnTo>
                      <a:pt x="278" y="9"/>
                    </a:lnTo>
                    <a:lnTo>
                      <a:pt x="295" y="21"/>
                    </a:lnTo>
                    <a:lnTo>
                      <a:pt x="310" y="36"/>
                    </a:lnTo>
                    <a:lnTo>
                      <a:pt x="321" y="53"/>
                    </a:lnTo>
                    <a:lnTo>
                      <a:pt x="328" y="74"/>
                    </a:lnTo>
                    <a:lnTo>
                      <a:pt x="366" y="234"/>
                    </a:lnTo>
                    <a:lnTo>
                      <a:pt x="368" y="257"/>
                    </a:lnTo>
                    <a:lnTo>
                      <a:pt x="365" y="281"/>
                    </a:lnTo>
                    <a:lnTo>
                      <a:pt x="357" y="301"/>
                    </a:lnTo>
                    <a:lnTo>
                      <a:pt x="345" y="319"/>
                    </a:lnTo>
                    <a:lnTo>
                      <a:pt x="329" y="334"/>
                    </a:lnTo>
                    <a:lnTo>
                      <a:pt x="309" y="345"/>
                    </a:lnTo>
                    <a:lnTo>
                      <a:pt x="287" y="351"/>
                    </a:lnTo>
                    <a:lnTo>
                      <a:pt x="373" y="438"/>
                    </a:lnTo>
                    <a:lnTo>
                      <a:pt x="187" y="915"/>
                    </a:lnTo>
                    <a:lnTo>
                      <a:pt x="0" y="438"/>
                    </a:lnTo>
                    <a:lnTo>
                      <a:pt x="85" y="351"/>
                    </a:lnTo>
                    <a:lnTo>
                      <a:pt x="63" y="345"/>
                    </a:lnTo>
                    <a:lnTo>
                      <a:pt x="44" y="334"/>
                    </a:lnTo>
                    <a:lnTo>
                      <a:pt x="27" y="319"/>
                    </a:lnTo>
                    <a:lnTo>
                      <a:pt x="15" y="301"/>
                    </a:lnTo>
                    <a:lnTo>
                      <a:pt x="7" y="281"/>
                    </a:lnTo>
                    <a:lnTo>
                      <a:pt x="4" y="257"/>
                    </a:lnTo>
                    <a:lnTo>
                      <a:pt x="6" y="234"/>
                    </a:lnTo>
                    <a:lnTo>
                      <a:pt x="44" y="74"/>
                    </a:lnTo>
                    <a:lnTo>
                      <a:pt x="52" y="53"/>
                    </a:lnTo>
                    <a:lnTo>
                      <a:pt x="63" y="36"/>
                    </a:lnTo>
                    <a:lnTo>
                      <a:pt x="77" y="21"/>
                    </a:lnTo>
                    <a:lnTo>
                      <a:pt x="95" y="9"/>
                    </a:lnTo>
                    <a:lnTo>
                      <a:pt x="114" y="2"/>
                    </a:lnTo>
                    <a:lnTo>
                      <a:pt x="13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71" name="Group 16"/>
            <p:cNvGrpSpPr>
              <a:grpSpLocks noChangeAspect="1"/>
            </p:cNvGrpSpPr>
            <p:nvPr/>
          </p:nvGrpSpPr>
          <p:grpSpPr bwMode="auto">
            <a:xfrm>
              <a:off x="596845" y="5823027"/>
              <a:ext cx="162480" cy="186754"/>
              <a:chOff x="1039" y="1681"/>
              <a:chExt cx="1071" cy="1231"/>
            </a:xfrm>
            <a:solidFill>
              <a:schemeClr val="bg1">
                <a:lumMod val="85000"/>
              </a:schemeClr>
            </a:solidFill>
          </p:grpSpPr>
          <p:sp>
            <p:nvSpPr>
              <p:cNvPr id="75" name="Freeform 17"/>
              <p:cNvSpPr>
                <a:spLocks noEditPoints="1"/>
              </p:cNvSpPr>
              <p:nvPr/>
            </p:nvSpPr>
            <p:spPr bwMode="auto">
              <a:xfrm>
                <a:off x="1039" y="1681"/>
                <a:ext cx="1071" cy="1099"/>
              </a:xfrm>
              <a:custGeom>
                <a:avLst/>
                <a:gdLst>
                  <a:gd name="T0" fmla="*/ 3169 w 3212"/>
                  <a:gd name="T1" fmla="*/ 566 h 3298"/>
                  <a:gd name="T2" fmla="*/ 3035 w 3212"/>
                  <a:gd name="T3" fmla="*/ 475 h 3298"/>
                  <a:gd name="T4" fmla="*/ 2711 w 3212"/>
                  <a:gd name="T5" fmla="*/ 199 h 3298"/>
                  <a:gd name="T6" fmla="*/ 2384 w 3212"/>
                  <a:gd name="T7" fmla="*/ 19 h 3298"/>
                  <a:gd name="T8" fmla="*/ 2347 w 3212"/>
                  <a:gd name="T9" fmla="*/ 4 h 3298"/>
                  <a:gd name="T10" fmla="*/ 2278 w 3212"/>
                  <a:gd name="T11" fmla="*/ 47 h 3298"/>
                  <a:gd name="T12" fmla="*/ 2171 w 3212"/>
                  <a:gd name="T13" fmla="*/ 190 h 3298"/>
                  <a:gd name="T14" fmla="*/ 1698 w 3212"/>
                  <a:gd name="T15" fmla="*/ 610 h 3298"/>
                  <a:gd name="T16" fmla="*/ 716 w 3212"/>
                  <a:gd name="T17" fmla="*/ 1337 h 3298"/>
                  <a:gd name="T18" fmla="*/ 296 w 3212"/>
                  <a:gd name="T19" fmla="*/ 1713 h 3298"/>
                  <a:gd name="T20" fmla="*/ 59 w 3212"/>
                  <a:gd name="T21" fmla="*/ 2061 h 3298"/>
                  <a:gd name="T22" fmla="*/ 0 w 3212"/>
                  <a:gd name="T23" fmla="*/ 2479 h 3298"/>
                  <a:gd name="T24" fmla="*/ 29 w 3212"/>
                  <a:gd name="T25" fmla="*/ 2758 h 3298"/>
                  <a:gd name="T26" fmla="*/ 183 w 3212"/>
                  <a:gd name="T27" fmla="*/ 2915 h 3298"/>
                  <a:gd name="T28" fmla="*/ 615 w 3212"/>
                  <a:gd name="T29" fmla="*/ 3255 h 3298"/>
                  <a:gd name="T30" fmla="*/ 886 w 3212"/>
                  <a:gd name="T31" fmla="*/ 3291 h 3298"/>
                  <a:gd name="T32" fmla="*/ 1138 w 3212"/>
                  <a:gd name="T33" fmla="*/ 3171 h 3298"/>
                  <a:gd name="T34" fmla="*/ 1808 w 3212"/>
                  <a:gd name="T35" fmla="*/ 2600 h 3298"/>
                  <a:gd name="T36" fmla="*/ 2812 w 3212"/>
                  <a:gd name="T37" fmla="*/ 1724 h 3298"/>
                  <a:gd name="T38" fmla="*/ 3103 w 3212"/>
                  <a:gd name="T39" fmla="*/ 1438 h 3298"/>
                  <a:gd name="T40" fmla="*/ 3146 w 3212"/>
                  <a:gd name="T41" fmla="*/ 1401 h 3298"/>
                  <a:gd name="T42" fmla="*/ 3193 w 3212"/>
                  <a:gd name="T43" fmla="*/ 1183 h 3298"/>
                  <a:gd name="T44" fmla="*/ 3208 w 3212"/>
                  <a:gd name="T45" fmla="*/ 620 h 3298"/>
                  <a:gd name="T46" fmla="*/ 1001 w 3212"/>
                  <a:gd name="T47" fmla="*/ 3114 h 3298"/>
                  <a:gd name="T48" fmla="*/ 881 w 3212"/>
                  <a:gd name="T49" fmla="*/ 3066 h 3298"/>
                  <a:gd name="T50" fmla="*/ 844 w 3212"/>
                  <a:gd name="T51" fmla="*/ 2610 h 3298"/>
                  <a:gd name="T52" fmla="*/ 840 w 3212"/>
                  <a:gd name="T53" fmla="*/ 2398 h 3298"/>
                  <a:gd name="T54" fmla="*/ 401 w 3212"/>
                  <a:gd name="T55" fmla="*/ 2082 h 3298"/>
                  <a:gd name="T56" fmla="*/ 241 w 3212"/>
                  <a:gd name="T57" fmla="*/ 1969 h 3298"/>
                  <a:gd name="T58" fmla="*/ 752 w 3212"/>
                  <a:gd name="T59" fmla="*/ 2141 h 3298"/>
                  <a:gd name="T60" fmla="*/ 1034 w 3212"/>
                  <a:gd name="T61" fmla="*/ 2354 h 3298"/>
                  <a:gd name="T62" fmla="*/ 1418 w 3212"/>
                  <a:gd name="T63" fmla="*/ 2074 h 3298"/>
                  <a:gd name="T64" fmla="*/ 1624 w 3212"/>
                  <a:gd name="T65" fmla="*/ 1847 h 3298"/>
                  <a:gd name="T66" fmla="*/ 1420 w 3212"/>
                  <a:gd name="T67" fmla="*/ 1596 h 3298"/>
                  <a:gd name="T68" fmla="*/ 1082 w 3212"/>
                  <a:gd name="T69" fmla="*/ 1248 h 3298"/>
                  <a:gd name="T70" fmla="*/ 1614 w 3212"/>
                  <a:gd name="T71" fmla="*/ 825 h 3298"/>
                  <a:gd name="T72" fmla="*/ 2194 w 3212"/>
                  <a:gd name="T73" fmla="*/ 338 h 3298"/>
                  <a:gd name="T74" fmla="*/ 2374 w 3212"/>
                  <a:gd name="T75" fmla="*/ 118 h 3298"/>
                  <a:gd name="T76" fmla="*/ 2661 w 3212"/>
                  <a:gd name="T77" fmla="*/ 304 h 3298"/>
                  <a:gd name="T78" fmla="*/ 2993 w 3212"/>
                  <a:gd name="T79" fmla="*/ 603 h 3298"/>
                  <a:gd name="T80" fmla="*/ 2474 w 3212"/>
                  <a:gd name="T81" fmla="*/ 1257 h 3298"/>
                  <a:gd name="T82" fmla="*/ 1732 w 3212"/>
                  <a:gd name="T83" fmla="*/ 1951 h 3298"/>
                  <a:gd name="T84" fmla="*/ 1047 w 3212"/>
                  <a:gd name="T85" fmla="*/ 2462 h 3298"/>
                  <a:gd name="T86" fmla="*/ 1012 w 3212"/>
                  <a:gd name="T87" fmla="*/ 2472 h 3298"/>
                  <a:gd name="T88" fmla="*/ 3078 w 3212"/>
                  <a:gd name="T89" fmla="*/ 1147 h 3298"/>
                  <a:gd name="T90" fmla="*/ 3067 w 3212"/>
                  <a:gd name="T91" fmla="*/ 1301 h 3298"/>
                  <a:gd name="T92" fmla="*/ 3051 w 3212"/>
                  <a:gd name="T93" fmla="*/ 1343 h 3298"/>
                  <a:gd name="T94" fmla="*/ 3018 w 3212"/>
                  <a:gd name="T95" fmla="*/ 1366 h 3298"/>
                  <a:gd name="T96" fmla="*/ 2890 w 3212"/>
                  <a:gd name="T97" fmla="*/ 1493 h 3298"/>
                  <a:gd name="T98" fmla="*/ 1823 w 3212"/>
                  <a:gd name="T99" fmla="*/ 2434 h 3298"/>
                  <a:gd name="T100" fmla="*/ 1765 w 3212"/>
                  <a:gd name="T101" fmla="*/ 2231 h 3298"/>
                  <a:gd name="T102" fmla="*/ 1749 w 3212"/>
                  <a:gd name="T103" fmla="*/ 2105 h 3298"/>
                  <a:gd name="T104" fmla="*/ 2236 w 3212"/>
                  <a:gd name="T105" fmla="*/ 1651 h 3298"/>
                  <a:gd name="T106" fmla="*/ 3095 w 3212"/>
                  <a:gd name="T107" fmla="*/ 770 h 3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212" h="3298">
                    <a:moveTo>
                      <a:pt x="3208" y="620"/>
                    </a:moveTo>
                    <a:lnTo>
                      <a:pt x="3206" y="606"/>
                    </a:lnTo>
                    <a:lnTo>
                      <a:pt x="3192" y="581"/>
                    </a:lnTo>
                    <a:lnTo>
                      <a:pt x="3169" y="566"/>
                    </a:lnTo>
                    <a:lnTo>
                      <a:pt x="3143" y="561"/>
                    </a:lnTo>
                    <a:lnTo>
                      <a:pt x="3130" y="564"/>
                    </a:lnTo>
                    <a:lnTo>
                      <a:pt x="3101" y="533"/>
                    </a:lnTo>
                    <a:lnTo>
                      <a:pt x="3035" y="475"/>
                    </a:lnTo>
                    <a:lnTo>
                      <a:pt x="3003" y="448"/>
                    </a:lnTo>
                    <a:lnTo>
                      <a:pt x="2931" y="383"/>
                    </a:lnTo>
                    <a:lnTo>
                      <a:pt x="2786" y="258"/>
                    </a:lnTo>
                    <a:lnTo>
                      <a:pt x="2711" y="199"/>
                    </a:lnTo>
                    <a:lnTo>
                      <a:pt x="2651" y="148"/>
                    </a:lnTo>
                    <a:lnTo>
                      <a:pt x="2507" y="53"/>
                    </a:lnTo>
                    <a:lnTo>
                      <a:pt x="2432" y="24"/>
                    </a:lnTo>
                    <a:lnTo>
                      <a:pt x="2384" y="19"/>
                    </a:lnTo>
                    <a:lnTo>
                      <a:pt x="2363" y="20"/>
                    </a:lnTo>
                    <a:lnTo>
                      <a:pt x="2361" y="17"/>
                    </a:lnTo>
                    <a:lnTo>
                      <a:pt x="2358" y="14"/>
                    </a:lnTo>
                    <a:lnTo>
                      <a:pt x="2347" y="4"/>
                    </a:lnTo>
                    <a:lnTo>
                      <a:pt x="2320" y="0"/>
                    </a:lnTo>
                    <a:lnTo>
                      <a:pt x="2294" y="10"/>
                    </a:lnTo>
                    <a:lnTo>
                      <a:pt x="2278" y="32"/>
                    </a:lnTo>
                    <a:lnTo>
                      <a:pt x="2278" y="47"/>
                    </a:lnTo>
                    <a:lnTo>
                      <a:pt x="2276" y="62"/>
                    </a:lnTo>
                    <a:lnTo>
                      <a:pt x="2253" y="102"/>
                    </a:lnTo>
                    <a:lnTo>
                      <a:pt x="2199" y="163"/>
                    </a:lnTo>
                    <a:lnTo>
                      <a:pt x="2171" y="190"/>
                    </a:lnTo>
                    <a:lnTo>
                      <a:pt x="2102" y="260"/>
                    </a:lnTo>
                    <a:lnTo>
                      <a:pt x="1952" y="394"/>
                    </a:lnTo>
                    <a:lnTo>
                      <a:pt x="1878" y="459"/>
                    </a:lnTo>
                    <a:lnTo>
                      <a:pt x="1698" y="610"/>
                    </a:lnTo>
                    <a:lnTo>
                      <a:pt x="1326" y="897"/>
                    </a:lnTo>
                    <a:lnTo>
                      <a:pt x="1138" y="1036"/>
                    </a:lnTo>
                    <a:lnTo>
                      <a:pt x="969" y="1157"/>
                    </a:lnTo>
                    <a:lnTo>
                      <a:pt x="716" y="1337"/>
                    </a:lnTo>
                    <a:lnTo>
                      <a:pt x="553" y="1467"/>
                    </a:lnTo>
                    <a:lnTo>
                      <a:pt x="475" y="1536"/>
                    </a:lnTo>
                    <a:lnTo>
                      <a:pt x="415" y="1592"/>
                    </a:lnTo>
                    <a:lnTo>
                      <a:pt x="296" y="1713"/>
                    </a:lnTo>
                    <a:lnTo>
                      <a:pt x="186" y="1845"/>
                    </a:lnTo>
                    <a:lnTo>
                      <a:pt x="117" y="1951"/>
                    </a:lnTo>
                    <a:lnTo>
                      <a:pt x="77" y="2024"/>
                    </a:lnTo>
                    <a:lnTo>
                      <a:pt x="59" y="2061"/>
                    </a:lnTo>
                    <a:lnTo>
                      <a:pt x="44" y="2100"/>
                    </a:lnTo>
                    <a:lnTo>
                      <a:pt x="21" y="2181"/>
                    </a:lnTo>
                    <a:lnTo>
                      <a:pt x="2" y="2306"/>
                    </a:lnTo>
                    <a:lnTo>
                      <a:pt x="0" y="2479"/>
                    </a:lnTo>
                    <a:lnTo>
                      <a:pt x="12" y="2650"/>
                    </a:lnTo>
                    <a:lnTo>
                      <a:pt x="18" y="2732"/>
                    </a:lnTo>
                    <a:lnTo>
                      <a:pt x="19" y="2742"/>
                    </a:lnTo>
                    <a:lnTo>
                      <a:pt x="29" y="2758"/>
                    </a:lnTo>
                    <a:lnTo>
                      <a:pt x="49" y="2771"/>
                    </a:lnTo>
                    <a:lnTo>
                      <a:pt x="67" y="2770"/>
                    </a:lnTo>
                    <a:lnTo>
                      <a:pt x="101" y="2817"/>
                    </a:lnTo>
                    <a:lnTo>
                      <a:pt x="183" y="2915"/>
                    </a:lnTo>
                    <a:lnTo>
                      <a:pt x="278" y="3016"/>
                    </a:lnTo>
                    <a:lnTo>
                      <a:pt x="383" y="3109"/>
                    </a:lnTo>
                    <a:lnTo>
                      <a:pt x="497" y="3193"/>
                    </a:lnTo>
                    <a:lnTo>
                      <a:pt x="615" y="3255"/>
                    </a:lnTo>
                    <a:lnTo>
                      <a:pt x="704" y="3285"/>
                    </a:lnTo>
                    <a:lnTo>
                      <a:pt x="765" y="3297"/>
                    </a:lnTo>
                    <a:lnTo>
                      <a:pt x="825" y="3298"/>
                    </a:lnTo>
                    <a:lnTo>
                      <a:pt x="886" y="3291"/>
                    </a:lnTo>
                    <a:lnTo>
                      <a:pt x="916" y="3282"/>
                    </a:lnTo>
                    <a:lnTo>
                      <a:pt x="955" y="3271"/>
                    </a:lnTo>
                    <a:lnTo>
                      <a:pt x="1030" y="3236"/>
                    </a:lnTo>
                    <a:lnTo>
                      <a:pt x="1138" y="3171"/>
                    </a:lnTo>
                    <a:lnTo>
                      <a:pt x="1342" y="3009"/>
                    </a:lnTo>
                    <a:lnTo>
                      <a:pt x="1463" y="2899"/>
                    </a:lnTo>
                    <a:lnTo>
                      <a:pt x="1634" y="2748"/>
                    </a:lnTo>
                    <a:lnTo>
                      <a:pt x="1808" y="2600"/>
                    </a:lnTo>
                    <a:lnTo>
                      <a:pt x="2017" y="2424"/>
                    </a:lnTo>
                    <a:lnTo>
                      <a:pt x="2429" y="2066"/>
                    </a:lnTo>
                    <a:lnTo>
                      <a:pt x="2633" y="1884"/>
                    </a:lnTo>
                    <a:lnTo>
                      <a:pt x="2812" y="1724"/>
                    </a:lnTo>
                    <a:lnTo>
                      <a:pt x="2987" y="1560"/>
                    </a:lnTo>
                    <a:lnTo>
                      <a:pt x="3021" y="1530"/>
                    </a:lnTo>
                    <a:lnTo>
                      <a:pt x="3075" y="1478"/>
                    </a:lnTo>
                    <a:lnTo>
                      <a:pt x="3103" y="1438"/>
                    </a:lnTo>
                    <a:lnTo>
                      <a:pt x="3111" y="1416"/>
                    </a:lnTo>
                    <a:lnTo>
                      <a:pt x="3124" y="1415"/>
                    </a:lnTo>
                    <a:lnTo>
                      <a:pt x="3134" y="1409"/>
                    </a:lnTo>
                    <a:lnTo>
                      <a:pt x="3146" y="1401"/>
                    </a:lnTo>
                    <a:lnTo>
                      <a:pt x="3163" y="1378"/>
                    </a:lnTo>
                    <a:lnTo>
                      <a:pt x="3180" y="1337"/>
                    </a:lnTo>
                    <a:lnTo>
                      <a:pt x="3192" y="1241"/>
                    </a:lnTo>
                    <a:lnTo>
                      <a:pt x="3193" y="1183"/>
                    </a:lnTo>
                    <a:lnTo>
                      <a:pt x="3202" y="1042"/>
                    </a:lnTo>
                    <a:lnTo>
                      <a:pt x="3212" y="832"/>
                    </a:lnTo>
                    <a:lnTo>
                      <a:pt x="3212" y="691"/>
                    </a:lnTo>
                    <a:lnTo>
                      <a:pt x="3208" y="620"/>
                    </a:lnTo>
                    <a:close/>
                    <a:moveTo>
                      <a:pt x="1004" y="2495"/>
                    </a:moveTo>
                    <a:lnTo>
                      <a:pt x="998" y="2649"/>
                    </a:lnTo>
                    <a:lnTo>
                      <a:pt x="999" y="2958"/>
                    </a:lnTo>
                    <a:lnTo>
                      <a:pt x="1001" y="3114"/>
                    </a:lnTo>
                    <a:lnTo>
                      <a:pt x="942" y="3145"/>
                    </a:lnTo>
                    <a:lnTo>
                      <a:pt x="880" y="3170"/>
                    </a:lnTo>
                    <a:lnTo>
                      <a:pt x="884" y="3137"/>
                    </a:lnTo>
                    <a:lnTo>
                      <a:pt x="881" y="3066"/>
                    </a:lnTo>
                    <a:lnTo>
                      <a:pt x="868" y="2961"/>
                    </a:lnTo>
                    <a:lnTo>
                      <a:pt x="860" y="2895"/>
                    </a:lnTo>
                    <a:lnTo>
                      <a:pt x="850" y="2780"/>
                    </a:lnTo>
                    <a:lnTo>
                      <a:pt x="844" y="2610"/>
                    </a:lnTo>
                    <a:lnTo>
                      <a:pt x="850" y="2495"/>
                    </a:lnTo>
                    <a:lnTo>
                      <a:pt x="857" y="2439"/>
                    </a:lnTo>
                    <a:lnTo>
                      <a:pt x="856" y="2424"/>
                    </a:lnTo>
                    <a:lnTo>
                      <a:pt x="840" y="2398"/>
                    </a:lnTo>
                    <a:lnTo>
                      <a:pt x="828" y="2390"/>
                    </a:lnTo>
                    <a:lnTo>
                      <a:pt x="717" y="2318"/>
                    </a:lnTo>
                    <a:lnTo>
                      <a:pt x="506" y="2162"/>
                    </a:lnTo>
                    <a:lnTo>
                      <a:pt x="401" y="2082"/>
                    </a:lnTo>
                    <a:lnTo>
                      <a:pt x="382" y="2064"/>
                    </a:lnTo>
                    <a:lnTo>
                      <a:pt x="314" y="2010"/>
                    </a:lnTo>
                    <a:lnTo>
                      <a:pt x="264" y="1978"/>
                    </a:lnTo>
                    <a:lnTo>
                      <a:pt x="241" y="1969"/>
                    </a:lnTo>
                    <a:lnTo>
                      <a:pt x="294" y="1899"/>
                    </a:lnTo>
                    <a:lnTo>
                      <a:pt x="350" y="1830"/>
                    </a:lnTo>
                    <a:lnTo>
                      <a:pt x="510" y="1955"/>
                    </a:lnTo>
                    <a:lnTo>
                      <a:pt x="752" y="2141"/>
                    </a:lnTo>
                    <a:lnTo>
                      <a:pt x="909" y="2270"/>
                    </a:lnTo>
                    <a:lnTo>
                      <a:pt x="985" y="2338"/>
                    </a:lnTo>
                    <a:lnTo>
                      <a:pt x="999" y="2349"/>
                    </a:lnTo>
                    <a:lnTo>
                      <a:pt x="1034" y="2354"/>
                    </a:lnTo>
                    <a:lnTo>
                      <a:pt x="1053" y="2346"/>
                    </a:lnTo>
                    <a:lnTo>
                      <a:pt x="1132" y="2302"/>
                    </a:lnTo>
                    <a:lnTo>
                      <a:pt x="1280" y="2195"/>
                    </a:lnTo>
                    <a:lnTo>
                      <a:pt x="1418" y="2074"/>
                    </a:lnTo>
                    <a:lnTo>
                      <a:pt x="1548" y="1943"/>
                    </a:lnTo>
                    <a:lnTo>
                      <a:pt x="1610" y="1877"/>
                    </a:lnTo>
                    <a:lnTo>
                      <a:pt x="1617" y="1868"/>
                    </a:lnTo>
                    <a:lnTo>
                      <a:pt x="1624" y="1847"/>
                    </a:lnTo>
                    <a:lnTo>
                      <a:pt x="1626" y="1827"/>
                    </a:lnTo>
                    <a:lnTo>
                      <a:pt x="1617" y="1807"/>
                    </a:lnTo>
                    <a:lnTo>
                      <a:pt x="1610" y="1796"/>
                    </a:lnTo>
                    <a:lnTo>
                      <a:pt x="1420" y="1596"/>
                    </a:lnTo>
                    <a:lnTo>
                      <a:pt x="1231" y="1395"/>
                    </a:lnTo>
                    <a:lnTo>
                      <a:pt x="1201" y="1360"/>
                    </a:lnTo>
                    <a:lnTo>
                      <a:pt x="1132" y="1288"/>
                    </a:lnTo>
                    <a:lnTo>
                      <a:pt x="1082" y="1248"/>
                    </a:lnTo>
                    <a:lnTo>
                      <a:pt x="1056" y="1235"/>
                    </a:lnTo>
                    <a:lnTo>
                      <a:pt x="1244" y="1103"/>
                    </a:lnTo>
                    <a:lnTo>
                      <a:pt x="1430" y="964"/>
                    </a:lnTo>
                    <a:lnTo>
                      <a:pt x="1614" y="825"/>
                    </a:lnTo>
                    <a:lnTo>
                      <a:pt x="1885" y="607"/>
                    </a:lnTo>
                    <a:lnTo>
                      <a:pt x="2060" y="458"/>
                    </a:lnTo>
                    <a:lnTo>
                      <a:pt x="2145" y="380"/>
                    </a:lnTo>
                    <a:lnTo>
                      <a:pt x="2194" y="338"/>
                    </a:lnTo>
                    <a:lnTo>
                      <a:pt x="2299" y="235"/>
                    </a:lnTo>
                    <a:lnTo>
                      <a:pt x="2344" y="177"/>
                    </a:lnTo>
                    <a:lnTo>
                      <a:pt x="2367" y="138"/>
                    </a:lnTo>
                    <a:lnTo>
                      <a:pt x="2374" y="118"/>
                    </a:lnTo>
                    <a:lnTo>
                      <a:pt x="2422" y="140"/>
                    </a:lnTo>
                    <a:lnTo>
                      <a:pt x="2466" y="163"/>
                    </a:lnTo>
                    <a:lnTo>
                      <a:pt x="2534" y="206"/>
                    </a:lnTo>
                    <a:lnTo>
                      <a:pt x="2661" y="304"/>
                    </a:lnTo>
                    <a:lnTo>
                      <a:pt x="2721" y="354"/>
                    </a:lnTo>
                    <a:lnTo>
                      <a:pt x="2833" y="453"/>
                    </a:lnTo>
                    <a:lnTo>
                      <a:pt x="2944" y="554"/>
                    </a:lnTo>
                    <a:lnTo>
                      <a:pt x="2993" y="603"/>
                    </a:lnTo>
                    <a:lnTo>
                      <a:pt x="3048" y="646"/>
                    </a:lnTo>
                    <a:lnTo>
                      <a:pt x="2937" y="771"/>
                    </a:lnTo>
                    <a:lnTo>
                      <a:pt x="2708" y="1016"/>
                    </a:lnTo>
                    <a:lnTo>
                      <a:pt x="2474" y="1257"/>
                    </a:lnTo>
                    <a:lnTo>
                      <a:pt x="2233" y="1490"/>
                    </a:lnTo>
                    <a:lnTo>
                      <a:pt x="2112" y="1605"/>
                    </a:lnTo>
                    <a:lnTo>
                      <a:pt x="1987" y="1720"/>
                    </a:lnTo>
                    <a:lnTo>
                      <a:pt x="1732" y="1951"/>
                    </a:lnTo>
                    <a:lnTo>
                      <a:pt x="1467" y="2169"/>
                    </a:lnTo>
                    <a:lnTo>
                      <a:pt x="1261" y="2322"/>
                    </a:lnTo>
                    <a:lnTo>
                      <a:pt x="1120" y="2417"/>
                    </a:lnTo>
                    <a:lnTo>
                      <a:pt x="1047" y="2462"/>
                    </a:lnTo>
                    <a:lnTo>
                      <a:pt x="1047" y="2462"/>
                    </a:lnTo>
                    <a:lnTo>
                      <a:pt x="1047" y="2463"/>
                    </a:lnTo>
                    <a:lnTo>
                      <a:pt x="1033" y="2460"/>
                    </a:lnTo>
                    <a:lnTo>
                      <a:pt x="1012" y="2472"/>
                    </a:lnTo>
                    <a:lnTo>
                      <a:pt x="1005" y="2485"/>
                    </a:lnTo>
                    <a:lnTo>
                      <a:pt x="1004" y="2495"/>
                    </a:lnTo>
                    <a:close/>
                    <a:moveTo>
                      <a:pt x="3082" y="1081"/>
                    </a:moveTo>
                    <a:lnTo>
                      <a:pt x="3078" y="1147"/>
                    </a:lnTo>
                    <a:lnTo>
                      <a:pt x="3074" y="1213"/>
                    </a:lnTo>
                    <a:lnTo>
                      <a:pt x="3072" y="1247"/>
                    </a:lnTo>
                    <a:lnTo>
                      <a:pt x="3069" y="1280"/>
                    </a:lnTo>
                    <a:lnTo>
                      <a:pt x="3067" y="1301"/>
                    </a:lnTo>
                    <a:lnTo>
                      <a:pt x="3065" y="1316"/>
                    </a:lnTo>
                    <a:lnTo>
                      <a:pt x="3059" y="1320"/>
                    </a:lnTo>
                    <a:lnTo>
                      <a:pt x="3052" y="1334"/>
                    </a:lnTo>
                    <a:lnTo>
                      <a:pt x="3051" y="1343"/>
                    </a:lnTo>
                    <a:lnTo>
                      <a:pt x="3038" y="1349"/>
                    </a:lnTo>
                    <a:lnTo>
                      <a:pt x="3018" y="1372"/>
                    </a:lnTo>
                    <a:lnTo>
                      <a:pt x="3016" y="1389"/>
                    </a:lnTo>
                    <a:lnTo>
                      <a:pt x="3018" y="1366"/>
                    </a:lnTo>
                    <a:lnTo>
                      <a:pt x="3010" y="1369"/>
                    </a:lnTo>
                    <a:lnTo>
                      <a:pt x="2990" y="1393"/>
                    </a:lnTo>
                    <a:lnTo>
                      <a:pt x="2941" y="1444"/>
                    </a:lnTo>
                    <a:lnTo>
                      <a:pt x="2890" y="1493"/>
                    </a:lnTo>
                    <a:lnTo>
                      <a:pt x="2734" y="1637"/>
                    </a:lnTo>
                    <a:lnTo>
                      <a:pt x="2574" y="1779"/>
                    </a:lnTo>
                    <a:lnTo>
                      <a:pt x="2201" y="2110"/>
                    </a:lnTo>
                    <a:lnTo>
                      <a:pt x="1823" y="2434"/>
                    </a:lnTo>
                    <a:lnTo>
                      <a:pt x="1804" y="2451"/>
                    </a:lnTo>
                    <a:lnTo>
                      <a:pt x="1785" y="2467"/>
                    </a:lnTo>
                    <a:lnTo>
                      <a:pt x="1778" y="2349"/>
                    </a:lnTo>
                    <a:lnTo>
                      <a:pt x="1765" y="2231"/>
                    </a:lnTo>
                    <a:lnTo>
                      <a:pt x="1764" y="2181"/>
                    </a:lnTo>
                    <a:lnTo>
                      <a:pt x="1765" y="2130"/>
                    </a:lnTo>
                    <a:lnTo>
                      <a:pt x="1764" y="2118"/>
                    </a:lnTo>
                    <a:lnTo>
                      <a:pt x="1749" y="2105"/>
                    </a:lnTo>
                    <a:lnTo>
                      <a:pt x="1739" y="2103"/>
                    </a:lnTo>
                    <a:lnTo>
                      <a:pt x="1927" y="1936"/>
                    </a:lnTo>
                    <a:lnTo>
                      <a:pt x="2106" y="1769"/>
                    </a:lnTo>
                    <a:lnTo>
                      <a:pt x="2236" y="1651"/>
                    </a:lnTo>
                    <a:lnTo>
                      <a:pt x="2489" y="1406"/>
                    </a:lnTo>
                    <a:lnTo>
                      <a:pt x="2737" y="1157"/>
                    </a:lnTo>
                    <a:lnTo>
                      <a:pt x="2977" y="901"/>
                    </a:lnTo>
                    <a:lnTo>
                      <a:pt x="3095" y="770"/>
                    </a:lnTo>
                    <a:lnTo>
                      <a:pt x="3093" y="926"/>
                    </a:lnTo>
                    <a:lnTo>
                      <a:pt x="3082" y="10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6" name="Freeform 18"/>
              <p:cNvSpPr>
                <a:spLocks/>
              </p:cNvSpPr>
              <p:nvPr/>
            </p:nvSpPr>
            <p:spPr bwMode="auto">
              <a:xfrm>
                <a:off x="1398" y="2746"/>
                <a:ext cx="212" cy="132"/>
              </a:xfrm>
              <a:custGeom>
                <a:avLst/>
                <a:gdLst>
                  <a:gd name="T0" fmla="*/ 544 w 635"/>
                  <a:gd name="T1" fmla="*/ 0 h 398"/>
                  <a:gd name="T2" fmla="*/ 504 w 635"/>
                  <a:gd name="T3" fmla="*/ 18 h 398"/>
                  <a:gd name="T4" fmla="*/ 496 w 635"/>
                  <a:gd name="T5" fmla="*/ 52 h 398"/>
                  <a:gd name="T6" fmla="*/ 530 w 635"/>
                  <a:gd name="T7" fmla="*/ 177 h 398"/>
                  <a:gd name="T8" fmla="*/ 515 w 635"/>
                  <a:gd name="T9" fmla="*/ 226 h 398"/>
                  <a:gd name="T10" fmla="*/ 478 w 635"/>
                  <a:gd name="T11" fmla="*/ 262 h 398"/>
                  <a:gd name="T12" fmla="*/ 403 w 635"/>
                  <a:gd name="T13" fmla="*/ 291 h 398"/>
                  <a:gd name="T14" fmla="*/ 352 w 635"/>
                  <a:gd name="T15" fmla="*/ 272 h 398"/>
                  <a:gd name="T16" fmla="*/ 332 w 635"/>
                  <a:gd name="T17" fmla="*/ 226 h 398"/>
                  <a:gd name="T18" fmla="*/ 331 w 635"/>
                  <a:gd name="T19" fmla="*/ 198 h 398"/>
                  <a:gd name="T20" fmla="*/ 303 w 635"/>
                  <a:gd name="T21" fmla="*/ 164 h 398"/>
                  <a:gd name="T22" fmla="*/ 246 w 635"/>
                  <a:gd name="T23" fmla="*/ 180 h 398"/>
                  <a:gd name="T24" fmla="*/ 236 w 635"/>
                  <a:gd name="T25" fmla="*/ 209 h 398"/>
                  <a:gd name="T26" fmla="*/ 220 w 635"/>
                  <a:gd name="T27" fmla="*/ 268 h 398"/>
                  <a:gd name="T28" fmla="*/ 160 w 635"/>
                  <a:gd name="T29" fmla="*/ 310 h 398"/>
                  <a:gd name="T30" fmla="*/ 122 w 635"/>
                  <a:gd name="T31" fmla="*/ 304 h 398"/>
                  <a:gd name="T32" fmla="*/ 83 w 635"/>
                  <a:gd name="T33" fmla="*/ 270 h 398"/>
                  <a:gd name="T34" fmla="*/ 83 w 635"/>
                  <a:gd name="T35" fmla="*/ 182 h 398"/>
                  <a:gd name="T36" fmla="*/ 90 w 635"/>
                  <a:gd name="T37" fmla="*/ 149 h 398"/>
                  <a:gd name="T38" fmla="*/ 62 w 635"/>
                  <a:gd name="T39" fmla="*/ 126 h 398"/>
                  <a:gd name="T40" fmla="*/ 34 w 635"/>
                  <a:gd name="T41" fmla="*/ 139 h 398"/>
                  <a:gd name="T42" fmla="*/ 7 w 635"/>
                  <a:gd name="T43" fmla="*/ 193 h 398"/>
                  <a:gd name="T44" fmla="*/ 3 w 635"/>
                  <a:gd name="T45" fmla="*/ 268 h 398"/>
                  <a:gd name="T46" fmla="*/ 31 w 635"/>
                  <a:gd name="T47" fmla="*/ 336 h 398"/>
                  <a:gd name="T48" fmla="*/ 93 w 635"/>
                  <a:gd name="T49" fmla="*/ 383 h 398"/>
                  <a:gd name="T50" fmla="*/ 139 w 635"/>
                  <a:gd name="T51" fmla="*/ 398 h 398"/>
                  <a:gd name="T52" fmla="*/ 229 w 635"/>
                  <a:gd name="T53" fmla="*/ 383 h 398"/>
                  <a:gd name="T54" fmla="*/ 279 w 635"/>
                  <a:gd name="T55" fmla="*/ 339 h 398"/>
                  <a:gd name="T56" fmla="*/ 350 w 635"/>
                  <a:gd name="T57" fmla="*/ 379 h 398"/>
                  <a:gd name="T58" fmla="*/ 470 w 635"/>
                  <a:gd name="T59" fmla="*/ 375 h 398"/>
                  <a:gd name="T60" fmla="*/ 527 w 635"/>
                  <a:gd name="T61" fmla="*/ 350 h 398"/>
                  <a:gd name="T62" fmla="*/ 600 w 635"/>
                  <a:gd name="T63" fmla="*/ 271 h 398"/>
                  <a:gd name="T64" fmla="*/ 635 w 635"/>
                  <a:gd name="T65" fmla="*/ 166 h 398"/>
                  <a:gd name="T66" fmla="*/ 614 w 635"/>
                  <a:gd name="T67" fmla="*/ 64 h 398"/>
                  <a:gd name="T68" fmla="*/ 555 w 635"/>
                  <a:gd name="T69" fmla="*/ 6 h 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635" h="398">
                    <a:moveTo>
                      <a:pt x="555" y="6"/>
                    </a:moveTo>
                    <a:lnTo>
                      <a:pt x="544" y="0"/>
                    </a:lnTo>
                    <a:lnTo>
                      <a:pt x="521" y="3"/>
                    </a:lnTo>
                    <a:lnTo>
                      <a:pt x="504" y="18"/>
                    </a:lnTo>
                    <a:lnTo>
                      <a:pt x="495" y="39"/>
                    </a:lnTo>
                    <a:lnTo>
                      <a:pt x="496" y="52"/>
                    </a:lnTo>
                    <a:lnTo>
                      <a:pt x="514" y="113"/>
                    </a:lnTo>
                    <a:lnTo>
                      <a:pt x="530" y="177"/>
                    </a:lnTo>
                    <a:lnTo>
                      <a:pt x="527" y="202"/>
                    </a:lnTo>
                    <a:lnTo>
                      <a:pt x="515" y="226"/>
                    </a:lnTo>
                    <a:lnTo>
                      <a:pt x="494" y="251"/>
                    </a:lnTo>
                    <a:lnTo>
                      <a:pt x="478" y="262"/>
                    </a:lnTo>
                    <a:lnTo>
                      <a:pt x="453" y="278"/>
                    </a:lnTo>
                    <a:lnTo>
                      <a:pt x="403" y="291"/>
                    </a:lnTo>
                    <a:lnTo>
                      <a:pt x="370" y="284"/>
                    </a:lnTo>
                    <a:lnTo>
                      <a:pt x="352" y="272"/>
                    </a:lnTo>
                    <a:lnTo>
                      <a:pt x="339" y="252"/>
                    </a:lnTo>
                    <a:lnTo>
                      <a:pt x="332" y="226"/>
                    </a:lnTo>
                    <a:lnTo>
                      <a:pt x="332" y="209"/>
                    </a:lnTo>
                    <a:lnTo>
                      <a:pt x="331" y="198"/>
                    </a:lnTo>
                    <a:lnTo>
                      <a:pt x="324" y="180"/>
                    </a:lnTo>
                    <a:lnTo>
                      <a:pt x="303" y="164"/>
                    </a:lnTo>
                    <a:lnTo>
                      <a:pt x="268" y="164"/>
                    </a:lnTo>
                    <a:lnTo>
                      <a:pt x="246" y="180"/>
                    </a:lnTo>
                    <a:lnTo>
                      <a:pt x="237" y="198"/>
                    </a:lnTo>
                    <a:lnTo>
                      <a:pt x="236" y="209"/>
                    </a:lnTo>
                    <a:lnTo>
                      <a:pt x="233" y="231"/>
                    </a:lnTo>
                    <a:lnTo>
                      <a:pt x="220" y="268"/>
                    </a:lnTo>
                    <a:lnTo>
                      <a:pt x="196" y="297"/>
                    </a:lnTo>
                    <a:lnTo>
                      <a:pt x="160" y="310"/>
                    </a:lnTo>
                    <a:lnTo>
                      <a:pt x="137" y="307"/>
                    </a:lnTo>
                    <a:lnTo>
                      <a:pt x="122" y="304"/>
                    </a:lnTo>
                    <a:lnTo>
                      <a:pt x="102" y="294"/>
                    </a:lnTo>
                    <a:lnTo>
                      <a:pt x="83" y="270"/>
                    </a:lnTo>
                    <a:lnTo>
                      <a:pt x="76" y="228"/>
                    </a:lnTo>
                    <a:lnTo>
                      <a:pt x="83" y="182"/>
                    </a:lnTo>
                    <a:lnTo>
                      <a:pt x="88" y="162"/>
                    </a:lnTo>
                    <a:lnTo>
                      <a:pt x="90" y="149"/>
                    </a:lnTo>
                    <a:lnTo>
                      <a:pt x="80" y="131"/>
                    </a:lnTo>
                    <a:lnTo>
                      <a:pt x="62" y="126"/>
                    </a:lnTo>
                    <a:lnTo>
                      <a:pt x="43" y="130"/>
                    </a:lnTo>
                    <a:lnTo>
                      <a:pt x="34" y="139"/>
                    </a:lnTo>
                    <a:lnTo>
                      <a:pt x="23" y="157"/>
                    </a:lnTo>
                    <a:lnTo>
                      <a:pt x="7" y="193"/>
                    </a:lnTo>
                    <a:lnTo>
                      <a:pt x="0" y="232"/>
                    </a:lnTo>
                    <a:lnTo>
                      <a:pt x="3" y="268"/>
                    </a:lnTo>
                    <a:lnTo>
                      <a:pt x="13" y="304"/>
                    </a:lnTo>
                    <a:lnTo>
                      <a:pt x="31" y="336"/>
                    </a:lnTo>
                    <a:lnTo>
                      <a:pt x="59" y="362"/>
                    </a:lnTo>
                    <a:lnTo>
                      <a:pt x="93" y="383"/>
                    </a:lnTo>
                    <a:lnTo>
                      <a:pt x="113" y="390"/>
                    </a:lnTo>
                    <a:lnTo>
                      <a:pt x="139" y="398"/>
                    </a:lnTo>
                    <a:lnTo>
                      <a:pt x="187" y="398"/>
                    </a:lnTo>
                    <a:lnTo>
                      <a:pt x="229" y="383"/>
                    </a:lnTo>
                    <a:lnTo>
                      <a:pt x="265" y="356"/>
                    </a:lnTo>
                    <a:lnTo>
                      <a:pt x="279" y="339"/>
                    </a:lnTo>
                    <a:lnTo>
                      <a:pt x="299" y="356"/>
                    </a:lnTo>
                    <a:lnTo>
                      <a:pt x="350" y="379"/>
                    </a:lnTo>
                    <a:lnTo>
                      <a:pt x="409" y="386"/>
                    </a:lnTo>
                    <a:lnTo>
                      <a:pt x="470" y="375"/>
                    </a:lnTo>
                    <a:lnTo>
                      <a:pt x="502" y="362"/>
                    </a:lnTo>
                    <a:lnTo>
                      <a:pt x="527" y="350"/>
                    </a:lnTo>
                    <a:lnTo>
                      <a:pt x="567" y="316"/>
                    </a:lnTo>
                    <a:lnTo>
                      <a:pt x="600" y="271"/>
                    </a:lnTo>
                    <a:lnTo>
                      <a:pt x="623" y="221"/>
                    </a:lnTo>
                    <a:lnTo>
                      <a:pt x="635" y="166"/>
                    </a:lnTo>
                    <a:lnTo>
                      <a:pt x="632" y="113"/>
                    </a:lnTo>
                    <a:lnTo>
                      <a:pt x="614" y="64"/>
                    </a:lnTo>
                    <a:lnTo>
                      <a:pt x="581" y="23"/>
                    </a:lnTo>
                    <a:lnTo>
                      <a:pt x="555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7" name="Freeform 19"/>
              <p:cNvSpPr>
                <a:spLocks/>
              </p:cNvSpPr>
              <p:nvPr/>
            </p:nvSpPr>
            <p:spPr bwMode="auto">
              <a:xfrm>
                <a:off x="1655" y="2515"/>
                <a:ext cx="176" cy="179"/>
              </a:xfrm>
              <a:custGeom>
                <a:avLst/>
                <a:gdLst>
                  <a:gd name="T0" fmla="*/ 301 w 528"/>
                  <a:gd name="T1" fmla="*/ 1 h 538"/>
                  <a:gd name="T2" fmla="*/ 268 w 528"/>
                  <a:gd name="T3" fmla="*/ 27 h 538"/>
                  <a:gd name="T4" fmla="*/ 273 w 528"/>
                  <a:gd name="T5" fmla="*/ 82 h 538"/>
                  <a:gd name="T6" fmla="*/ 298 w 528"/>
                  <a:gd name="T7" fmla="*/ 95 h 538"/>
                  <a:gd name="T8" fmla="*/ 373 w 528"/>
                  <a:gd name="T9" fmla="*/ 112 h 538"/>
                  <a:gd name="T10" fmla="*/ 419 w 528"/>
                  <a:gd name="T11" fmla="*/ 145 h 538"/>
                  <a:gd name="T12" fmla="*/ 423 w 528"/>
                  <a:gd name="T13" fmla="*/ 191 h 538"/>
                  <a:gd name="T14" fmla="*/ 409 w 528"/>
                  <a:gd name="T15" fmla="*/ 220 h 538"/>
                  <a:gd name="T16" fmla="*/ 357 w 528"/>
                  <a:gd name="T17" fmla="*/ 265 h 538"/>
                  <a:gd name="T18" fmla="*/ 245 w 528"/>
                  <a:gd name="T19" fmla="*/ 269 h 538"/>
                  <a:gd name="T20" fmla="*/ 207 w 528"/>
                  <a:gd name="T21" fmla="*/ 256 h 538"/>
                  <a:gd name="T22" fmla="*/ 188 w 528"/>
                  <a:gd name="T23" fmla="*/ 250 h 538"/>
                  <a:gd name="T24" fmla="*/ 150 w 528"/>
                  <a:gd name="T25" fmla="*/ 268 h 538"/>
                  <a:gd name="T26" fmla="*/ 141 w 528"/>
                  <a:gd name="T27" fmla="*/ 324 h 538"/>
                  <a:gd name="T28" fmla="*/ 161 w 528"/>
                  <a:gd name="T29" fmla="*/ 341 h 538"/>
                  <a:gd name="T30" fmla="*/ 173 w 528"/>
                  <a:gd name="T31" fmla="*/ 347 h 538"/>
                  <a:gd name="T32" fmla="*/ 178 w 528"/>
                  <a:gd name="T33" fmla="*/ 348 h 538"/>
                  <a:gd name="T34" fmla="*/ 184 w 528"/>
                  <a:gd name="T35" fmla="*/ 351 h 538"/>
                  <a:gd name="T36" fmla="*/ 220 w 528"/>
                  <a:gd name="T37" fmla="*/ 367 h 538"/>
                  <a:gd name="T38" fmla="*/ 243 w 528"/>
                  <a:gd name="T39" fmla="*/ 399 h 538"/>
                  <a:gd name="T40" fmla="*/ 180 w 528"/>
                  <a:gd name="T41" fmla="*/ 443 h 538"/>
                  <a:gd name="T42" fmla="*/ 131 w 528"/>
                  <a:gd name="T43" fmla="*/ 456 h 538"/>
                  <a:gd name="T44" fmla="*/ 62 w 528"/>
                  <a:gd name="T45" fmla="*/ 456 h 538"/>
                  <a:gd name="T46" fmla="*/ 50 w 528"/>
                  <a:gd name="T47" fmla="*/ 443 h 538"/>
                  <a:gd name="T48" fmla="*/ 10 w 528"/>
                  <a:gd name="T49" fmla="*/ 446 h 538"/>
                  <a:gd name="T50" fmla="*/ 3 w 528"/>
                  <a:gd name="T51" fmla="*/ 475 h 538"/>
                  <a:gd name="T52" fmla="*/ 45 w 528"/>
                  <a:gd name="T53" fmla="*/ 525 h 538"/>
                  <a:gd name="T54" fmla="*/ 134 w 528"/>
                  <a:gd name="T55" fmla="*/ 538 h 538"/>
                  <a:gd name="T56" fmla="*/ 190 w 528"/>
                  <a:gd name="T57" fmla="*/ 528 h 538"/>
                  <a:gd name="T58" fmla="*/ 302 w 528"/>
                  <a:gd name="T59" fmla="*/ 465 h 538"/>
                  <a:gd name="T60" fmla="*/ 355 w 528"/>
                  <a:gd name="T61" fmla="*/ 383 h 538"/>
                  <a:gd name="T62" fmla="*/ 357 w 528"/>
                  <a:gd name="T63" fmla="*/ 366 h 538"/>
                  <a:gd name="T64" fmla="*/ 425 w 528"/>
                  <a:gd name="T65" fmla="*/ 341 h 538"/>
                  <a:gd name="T66" fmla="*/ 497 w 528"/>
                  <a:gd name="T67" fmla="*/ 271 h 538"/>
                  <a:gd name="T68" fmla="*/ 520 w 528"/>
                  <a:gd name="T69" fmla="*/ 220 h 538"/>
                  <a:gd name="T70" fmla="*/ 520 w 528"/>
                  <a:gd name="T71" fmla="*/ 127 h 538"/>
                  <a:gd name="T72" fmla="*/ 469 w 528"/>
                  <a:gd name="T73" fmla="*/ 53 h 538"/>
                  <a:gd name="T74" fmla="*/ 384 w 528"/>
                  <a:gd name="T75" fmla="*/ 9 h 538"/>
                  <a:gd name="T76" fmla="*/ 311 w 528"/>
                  <a:gd name="T77" fmla="*/ 0 h 5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28" h="538">
                    <a:moveTo>
                      <a:pt x="311" y="0"/>
                    </a:moveTo>
                    <a:lnTo>
                      <a:pt x="301" y="1"/>
                    </a:lnTo>
                    <a:lnTo>
                      <a:pt x="285" y="9"/>
                    </a:lnTo>
                    <a:lnTo>
                      <a:pt x="268" y="27"/>
                    </a:lnTo>
                    <a:lnTo>
                      <a:pt x="263" y="60"/>
                    </a:lnTo>
                    <a:lnTo>
                      <a:pt x="273" y="82"/>
                    </a:lnTo>
                    <a:lnTo>
                      <a:pt x="288" y="92"/>
                    </a:lnTo>
                    <a:lnTo>
                      <a:pt x="298" y="95"/>
                    </a:lnTo>
                    <a:lnTo>
                      <a:pt x="321" y="99"/>
                    </a:lnTo>
                    <a:lnTo>
                      <a:pt x="373" y="112"/>
                    </a:lnTo>
                    <a:lnTo>
                      <a:pt x="404" y="129"/>
                    </a:lnTo>
                    <a:lnTo>
                      <a:pt x="419" y="145"/>
                    </a:lnTo>
                    <a:lnTo>
                      <a:pt x="426" y="165"/>
                    </a:lnTo>
                    <a:lnTo>
                      <a:pt x="423" y="191"/>
                    </a:lnTo>
                    <a:lnTo>
                      <a:pt x="416" y="206"/>
                    </a:lnTo>
                    <a:lnTo>
                      <a:pt x="409" y="220"/>
                    </a:lnTo>
                    <a:lnTo>
                      <a:pt x="391" y="242"/>
                    </a:lnTo>
                    <a:lnTo>
                      <a:pt x="357" y="265"/>
                    </a:lnTo>
                    <a:lnTo>
                      <a:pt x="302" y="276"/>
                    </a:lnTo>
                    <a:lnTo>
                      <a:pt x="245" y="269"/>
                    </a:lnTo>
                    <a:lnTo>
                      <a:pt x="217" y="260"/>
                    </a:lnTo>
                    <a:lnTo>
                      <a:pt x="207" y="256"/>
                    </a:lnTo>
                    <a:lnTo>
                      <a:pt x="199" y="253"/>
                    </a:lnTo>
                    <a:lnTo>
                      <a:pt x="188" y="250"/>
                    </a:lnTo>
                    <a:lnTo>
                      <a:pt x="171" y="253"/>
                    </a:lnTo>
                    <a:lnTo>
                      <a:pt x="150" y="268"/>
                    </a:lnTo>
                    <a:lnTo>
                      <a:pt x="135" y="299"/>
                    </a:lnTo>
                    <a:lnTo>
                      <a:pt x="141" y="324"/>
                    </a:lnTo>
                    <a:lnTo>
                      <a:pt x="151" y="337"/>
                    </a:lnTo>
                    <a:lnTo>
                      <a:pt x="161" y="341"/>
                    </a:lnTo>
                    <a:lnTo>
                      <a:pt x="167" y="344"/>
                    </a:lnTo>
                    <a:lnTo>
                      <a:pt x="173" y="347"/>
                    </a:lnTo>
                    <a:lnTo>
                      <a:pt x="173" y="347"/>
                    </a:lnTo>
                    <a:lnTo>
                      <a:pt x="178" y="348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220" y="367"/>
                    </a:lnTo>
                    <a:lnTo>
                      <a:pt x="252" y="386"/>
                    </a:lnTo>
                    <a:lnTo>
                      <a:pt x="243" y="399"/>
                    </a:lnTo>
                    <a:lnTo>
                      <a:pt x="220" y="420"/>
                    </a:lnTo>
                    <a:lnTo>
                      <a:pt x="180" y="443"/>
                    </a:lnTo>
                    <a:lnTo>
                      <a:pt x="150" y="452"/>
                    </a:lnTo>
                    <a:lnTo>
                      <a:pt x="131" y="456"/>
                    </a:lnTo>
                    <a:lnTo>
                      <a:pt x="85" y="459"/>
                    </a:lnTo>
                    <a:lnTo>
                      <a:pt x="62" y="456"/>
                    </a:lnTo>
                    <a:lnTo>
                      <a:pt x="57" y="453"/>
                    </a:lnTo>
                    <a:lnTo>
                      <a:pt x="50" y="443"/>
                    </a:lnTo>
                    <a:lnTo>
                      <a:pt x="30" y="438"/>
                    </a:lnTo>
                    <a:lnTo>
                      <a:pt x="10" y="446"/>
                    </a:lnTo>
                    <a:lnTo>
                      <a:pt x="0" y="463"/>
                    </a:lnTo>
                    <a:lnTo>
                      <a:pt x="3" y="475"/>
                    </a:lnTo>
                    <a:lnTo>
                      <a:pt x="13" y="498"/>
                    </a:lnTo>
                    <a:lnTo>
                      <a:pt x="45" y="525"/>
                    </a:lnTo>
                    <a:lnTo>
                      <a:pt x="88" y="537"/>
                    </a:lnTo>
                    <a:lnTo>
                      <a:pt x="134" y="538"/>
                    </a:lnTo>
                    <a:lnTo>
                      <a:pt x="155" y="534"/>
                    </a:lnTo>
                    <a:lnTo>
                      <a:pt x="190" y="528"/>
                    </a:lnTo>
                    <a:lnTo>
                      <a:pt x="250" y="504"/>
                    </a:lnTo>
                    <a:lnTo>
                      <a:pt x="302" y="465"/>
                    </a:lnTo>
                    <a:lnTo>
                      <a:pt x="341" y="414"/>
                    </a:lnTo>
                    <a:lnTo>
                      <a:pt x="355" y="383"/>
                    </a:lnTo>
                    <a:lnTo>
                      <a:pt x="358" y="374"/>
                    </a:lnTo>
                    <a:lnTo>
                      <a:pt x="357" y="366"/>
                    </a:lnTo>
                    <a:lnTo>
                      <a:pt x="381" y="360"/>
                    </a:lnTo>
                    <a:lnTo>
                      <a:pt x="425" y="341"/>
                    </a:lnTo>
                    <a:lnTo>
                      <a:pt x="463" y="311"/>
                    </a:lnTo>
                    <a:lnTo>
                      <a:pt x="497" y="271"/>
                    </a:lnTo>
                    <a:lnTo>
                      <a:pt x="509" y="246"/>
                    </a:lnTo>
                    <a:lnTo>
                      <a:pt x="520" y="220"/>
                    </a:lnTo>
                    <a:lnTo>
                      <a:pt x="528" y="171"/>
                    </a:lnTo>
                    <a:lnTo>
                      <a:pt x="520" y="127"/>
                    </a:lnTo>
                    <a:lnTo>
                      <a:pt x="499" y="86"/>
                    </a:lnTo>
                    <a:lnTo>
                      <a:pt x="469" y="53"/>
                    </a:lnTo>
                    <a:lnTo>
                      <a:pt x="430" y="26"/>
                    </a:lnTo>
                    <a:lnTo>
                      <a:pt x="384" y="9"/>
                    </a:lnTo>
                    <a:lnTo>
                      <a:pt x="337" y="0"/>
                    </a:lnTo>
                    <a:lnTo>
                      <a:pt x="31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8" name="Freeform 20"/>
              <p:cNvSpPr>
                <a:spLocks/>
              </p:cNvSpPr>
              <p:nvPr/>
            </p:nvSpPr>
            <p:spPr bwMode="auto">
              <a:xfrm>
                <a:off x="1665" y="2702"/>
                <a:ext cx="205" cy="210"/>
              </a:xfrm>
              <a:custGeom>
                <a:avLst/>
                <a:gdLst>
                  <a:gd name="T0" fmla="*/ 388 w 613"/>
                  <a:gd name="T1" fmla="*/ 3 h 630"/>
                  <a:gd name="T2" fmla="*/ 357 w 613"/>
                  <a:gd name="T3" fmla="*/ 52 h 630"/>
                  <a:gd name="T4" fmla="*/ 381 w 613"/>
                  <a:gd name="T5" fmla="*/ 89 h 630"/>
                  <a:gd name="T6" fmla="*/ 466 w 613"/>
                  <a:gd name="T7" fmla="*/ 128 h 630"/>
                  <a:gd name="T8" fmla="*/ 511 w 613"/>
                  <a:gd name="T9" fmla="*/ 174 h 630"/>
                  <a:gd name="T10" fmla="*/ 506 w 613"/>
                  <a:gd name="T11" fmla="*/ 230 h 630"/>
                  <a:gd name="T12" fmla="*/ 486 w 613"/>
                  <a:gd name="T13" fmla="*/ 265 h 630"/>
                  <a:gd name="T14" fmla="*/ 431 w 613"/>
                  <a:gd name="T15" fmla="*/ 307 h 630"/>
                  <a:gd name="T16" fmla="*/ 349 w 613"/>
                  <a:gd name="T17" fmla="*/ 312 h 630"/>
                  <a:gd name="T18" fmla="*/ 257 w 613"/>
                  <a:gd name="T19" fmla="*/ 265 h 630"/>
                  <a:gd name="T20" fmla="*/ 253 w 613"/>
                  <a:gd name="T21" fmla="*/ 260 h 630"/>
                  <a:gd name="T22" fmla="*/ 239 w 613"/>
                  <a:gd name="T23" fmla="*/ 252 h 630"/>
                  <a:gd name="T24" fmla="*/ 198 w 613"/>
                  <a:gd name="T25" fmla="*/ 256 h 630"/>
                  <a:gd name="T26" fmla="*/ 175 w 613"/>
                  <a:gd name="T27" fmla="*/ 311 h 630"/>
                  <a:gd name="T28" fmla="*/ 188 w 613"/>
                  <a:gd name="T29" fmla="*/ 334 h 630"/>
                  <a:gd name="T30" fmla="*/ 214 w 613"/>
                  <a:gd name="T31" fmla="*/ 354 h 630"/>
                  <a:gd name="T32" fmla="*/ 256 w 613"/>
                  <a:gd name="T33" fmla="*/ 422 h 630"/>
                  <a:gd name="T34" fmla="*/ 224 w 613"/>
                  <a:gd name="T35" fmla="*/ 512 h 630"/>
                  <a:gd name="T36" fmla="*/ 180 w 613"/>
                  <a:gd name="T37" fmla="*/ 543 h 630"/>
                  <a:gd name="T38" fmla="*/ 119 w 613"/>
                  <a:gd name="T39" fmla="*/ 547 h 630"/>
                  <a:gd name="T40" fmla="*/ 72 w 613"/>
                  <a:gd name="T41" fmla="*/ 495 h 630"/>
                  <a:gd name="T42" fmla="*/ 51 w 613"/>
                  <a:gd name="T43" fmla="*/ 397 h 630"/>
                  <a:gd name="T44" fmla="*/ 37 w 613"/>
                  <a:gd name="T45" fmla="*/ 374 h 630"/>
                  <a:gd name="T46" fmla="*/ 5 w 613"/>
                  <a:gd name="T47" fmla="*/ 387 h 630"/>
                  <a:gd name="T48" fmla="*/ 0 w 613"/>
                  <a:gd name="T49" fmla="*/ 425 h 630"/>
                  <a:gd name="T50" fmla="*/ 13 w 613"/>
                  <a:gd name="T51" fmla="*/ 540 h 630"/>
                  <a:gd name="T52" fmla="*/ 66 w 613"/>
                  <a:gd name="T53" fmla="*/ 607 h 630"/>
                  <a:gd name="T54" fmla="*/ 131 w 613"/>
                  <a:gd name="T55" fmla="*/ 630 h 630"/>
                  <a:gd name="T56" fmla="*/ 220 w 613"/>
                  <a:gd name="T57" fmla="*/ 615 h 630"/>
                  <a:gd name="T58" fmla="*/ 263 w 613"/>
                  <a:gd name="T59" fmla="*/ 594 h 630"/>
                  <a:gd name="T60" fmla="*/ 329 w 613"/>
                  <a:gd name="T61" fmla="*/ 522 h 630"/>
                  <a:gd name="T62" fmla="*/ 352 w 613"/>
                  <a:gd name="T63" fmla="*/ 452 h 630"/>
                  <a:gd name="T64" fmla="*/ 352 w 613"/>
                  <a:gd name="T65" fmla="*/ 410 h 630"/>
                  <a:gd name="T66" fmla="*/ 446 w 613"/>
                  <a:gd name="T67" fmla="*/ 404 h 630"/>
                  <a:gd name="T68" fmla="*/ 555 w 613"/>
                  <a:gd name="T69" fmla="*/ 338 h 630"/>
                  <a:gd name="T70" fmla="*/ 594 w 613"/>
                  <a:gd name="T71" fmla="*/ 283 h 630"/>
                  <a:gd name="T72" fmla="*/ 613 w 613"/>
                  <a:gd name="T73" fmla="*/ 177 h 630"/>
                  <a:gd name="T74" fmla="*/ 574 w 613"/>
                  <a:gd name="T75" fmla="*/ 82 h 630"/>
                  <a:gd name="T76" fmla="*/ 489 w 613"/>
                  <a:gd name="T77" fmla="*/ 17 h 630"/>
                  <a:gd name="T78" fmla="*/ 404 w 613"/>
                  <a:gd name="T79" fmla="*/ 0 h 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13" h="630">
                    <a:moveTo>
                      <a:pt x="404" y="0"/>
                    </a:moveTo>
                    <a:lnTo>
                      <a:pt x="388" y="3"/>
                    </a:lnTo>
                    <a:lnTo>
                      <a:pt x="365" y="21"/>
                    </a:lnTo>
                    <a:lnTo>
                      <a:pt x="357" y="52"/>
                    </a:lnTo>
                    <a:lnTo>
                      <a:pt x="367" y="79"/>
                    </a:lnTo>
                    <a:lnTo>
                      <a:pt x="381" y="89"/>
                    </a:lnTo>
                    <a:lnTo>
                      <a:pt x="410" y="101"/>
                    </a:lnTo>
                    <a:lnTo>
                      <a:pt x="466" y="128"/>
                    </a:lnTo>
                    <a:lnTo>
                      <a:pt x="498" y="152"/>
                    </a:lnTo>
                    <a:lnTo>
                      <a:pt x="511" y="174"/>
                    </a:lnTo>
                    <a:lnTo>
                      <a:pt x="515" y="200"/>
                    </a:lnTo>
                    <a:lnTo>
                      <a:pt x="506" y="230"/>
                    </a:lnTo>
                    <a:lnTo>
                      <a:pt x="498" y="249"/>
                    </a:lnTo>
                    <a:lnTo>
                      <a:pt x="486" y="265"/>
                    </a:lnTo>
                    <a:lnTo>
                      <a:pt x="462" y="291"/>
                    </a:lnTo>
                    <a:lnTo>
                      <a:pt x="431" y="307"/>
                    </a:lnTo>
                    <a:lnTo>
                      <a:pt x="400" y="314"/>
                    </a:lnTo>
                    <a:lnTo>
                      <a:pt x="349" y="312"/>
                    </a:lnTo>
                    <a:lnTo>
                      <a:pt x="285" y="286"/>
                    </a:lnTo>
                    <a:lnTo>
                      <a:pt x="257" y="265"/>
                    </a:lnTo>
                    <a:lnTo>
                      <a:pt x="257" y="265"/>
                    </a:lnTo>
                    <a:lnTo>
                      <a:pt x="253" y="260"/>
                    </a:lnTo>
                    <a:lnTo>
                      <a:pt x="247" y="258"/>
                    </a:lnTo>
                    <a:lnTo>
                      <a:pt x="239" y="252"/>
                    </a:lnTo>
                    <a:lnTo>
                      <a:pt x="223" y="249"/>
                    </a:lnTo>
                    <a:lnTo>
                      <a:pt x="198" y="256"/>
                    </a:lnTo>
                    <a:lnTo>
                      <a:pt x="177" y="285"/>
                    </a:lnTo>
                    <a:lnTo>
                      <a:pt x="175" y="311"/>
                    </a:lnTo>
                    <a:lnTo>
                      <a:pt x="181" y="327"/>
                    </a:lnTo>
                    <a:lnTo>
                      <a:pt x="188" y="334"/>
                    </a:lnTo>
                    <a:lnTo>
                      <a:pt x="201" y="344"/>
                    </a:lnTo>
                    <a:lnTo>
                      <a:pt x="214" y="354"/>
                    </a:lnTo>
                    <a:lnTo>
                      <a:pt x="234" y="376"/>
                    </a:lnTo>
                    <a:lnTo>
                      <a:pt x="256" y="422"/>
                    </a:lnTo>
                    <a:lnTo>
                      <a:pt x="253" y="469"/>
                    </a:lnTo>
                    <a:lnTo>
                      <a:pt x="224" y="512"/>
                    </a:lnTo>
                    <a:lnTo>
                      <a:pt x="198" y="531"/>
                    </a:lnTo>
                    <a:lnTo>
                      <a:pt x="180" y="543"/>
                    </a:lnTo>
                    <a:lnTo>
                      <a:pt x="146" y="551"/>
                    </a:lnTo>
                    <a:lnTo>
                      <a:pt x="119" y="547"/>
                    </a:lnTo>
                    <a:lnTo>
                      <a:pt x="96" y="533"/>
                    </a:lnTo>
                    <a:lnTo>
                      <a:pt x="72" y="495"/>
                    </a:lnTo>
                    <a:lnTo>
                      <a:pt x="54" y="430"/>
                    </a:lnTo>
                    <a:lnTo>
                      <a:pt x="51" y="397"/>
                    </a:lnTo>
                    <a:lnTo>
                      <a:pt x="50" y="386"/>
                    </a:lnTo>
                    <a:lnTo>
                      <a:pt x="37" y="374"/>
                    </a:lnTo>
                    <a:lnTo>
                      <a:pt x="20" y="374"/>
                    </a:lnTo>
                    <a:lnTo>
                      <a:pt x="5" y="387"/>
                    </a:lnTo>
                    <a:lnTo>
                      <a:pt x="2" y="397"/>
                    </a:lnTo>
                    <a:lnTo>
                      <a:pt x="0" y="425"/>
                    </a:lnTo>
                    <a:lnTo>
                      <a:pt x="1" y="484"/>
                    </a:lnTo>
                    <a:lnTo>
                      <a:pt x="13" y="540"/>
                    </a:lnTo>
                    <a:lnTo>
                      <a:pt x="43" y="589"/>
                    </a:lnTo>
                    <a:lnTo>
                      <a:pt x="66" y="607"/>
                    </a:lnTo>
                    <a:lnTo>
                      <a:pt x="87" y="619"/>
                    </a:lnTo>
                    <a:lnTo>
                      <a:pt x="131" y="630"/>
                    </a:lnTo>
                    <a:lnTo>
                      <a:pt x="175" y="628"/>
                    </a:lnTo>
                    <a:lnTo>
                      <a:pt x="220" y="615"/>
                    </a:lnTo>
                    <a:lnTo>
                      <a:pt x="241" y="606"/>
                    </a:lnTo>
                    <a:lnTo>
                      <a:pt x="263" y="594"/>
                    </a:lnTo>
                    <a:lnTo>
                      <a:pt x="300" y="561"/>
                    </a:lnTo>
                    <a:lnTo>
                      <a:pt x="329" y="522"/>
                    </a:lnTo>
                    <a:lnTo>
                      <a:pt x="348" y="476"/>
                    </a:lnTo>
                    <a:lnTo>
                      <a:pt x="352" y="452"/>
                    </a:lnTo>
                    <a:lnTo>
                      <a:pt x="355" y="430"/>
                    </a:lnTo>
                    <a:lnTo>
                      <a:pt x="352" y="410"/>
                    </a:lnTo>
                    <a:lnTo>
                      <a:pt x="384" y="413"/>
                    </a:lnTo>
                    <a:lnTo>
                      <a:pt x="446" y="404"/>
                    </a:lnTo>
                    <a:lnTo>
                      <a:pt x="505" y="380"/>
                    </a:lnTo>
                    <a:lnTo>
                      <a:pt x="555" y="338"/>
                    </a:lnTo>
                    <a:lnTo>
                      <a:pt x="577" y="309"/>
                    </a:lnTo>
                    <a:lnTo>
                      <a:pt x="594" y="283"/>
                    </a:lnTo>
                    <a:lnTo>
                      <a:pt x="611" y="230"/>
                    </a:lnTo>
                    <a:lnTo>
                      <a:pt x="613" y="177"/>
                    </a:lnTo>
                    <a:lnTo>
                      <a:pt x="600" y="127"/>
                    </a:lnTo>
                    <a:lnTo>
                      <a:pt x="574" y="82"/>
                    </a:lnTo>
                    <a:lnTo>
                      <a:pt x="537" y="44"/>
                    </a:lnTo>
                    <a:lnTo>
                      <a:pt x="489" y="17"/>
                    </a:lnTo>
                    <a:lnTo>
                      <a:pt x="434" y="1"/>
                    </a:lnTo>
                    <a:lnTo>
                      <a:pt x="40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72" name="Group 31"/>
            <p:cNvGrpSpPr>
              <a:grpSpLocks noChangeAspect="1"/>
            </p:cNvGrpSpPr>
            <p:nvPr/>
          </p:nvGrpSpPr>
          <p:grpSpPr bwMode="auto">
            <a:xfrm>
              <a:off x="594443" y="5066831"/>
              <a:ext cx="167284" cy="203007"/>
              <a:chOff x="2647" y="1727"/>
              <a:chExt cx="192" cy="233"/>
            </a:xfrm>
            <a:solidFill>
              <a:schemeClr val="bg1">
                <a:lumMod val="85000"/>
              </a:schemeClr>
            </a:solidFill>
          </p:grpSpPr>
          <p:sp>
            <p:nvSpPr>
              <p:cNvPr id="73" name="Freeform 32"/>
              <p:cNvSpPr>
                <a:spLocks/>
              </p:cNvSpPr>
              <p:nvPr/>
            </p:nvSpPr>
            <p:spPr bwMode="auto">
              <a:xfrm>
                <a:off x="2699" y="1727"/>
                <a:ext cx="140" cy="152"/>
              </a:xfrm>
              <a:custGeom>
                <a:avLst/>
                <a:gdLst>
                  <a:gd name="T0" fmla="*/ 94 w 421"/>
                  <a:gd name="T1" fmla="*/ 455 h 455"/>
                  <a:gd name="T2" fmla="*/ 0 w 421"/>
                  <a:gd name="T3" fmla="*/ 362 h 455"/>
                  <a:gd name="T4" fmla="*/ 172 w 421"/>
                  <a:gd name="T5" fmla="*/ 191 h 455"/>
                  <a:gd name="T6" fmla="*/ 371 w 421"/>
                  <a:gd name="T7" fmla="*/ 1 h 455"/>
                  <a:gd name="T8" fmla="*/ 377 w 421"/>
                  <a:gd name="T9" fmla="*/ 0 h 455"/>
                  <a:gd name="T10" fmla="*/ 404 w 421"/>
                  <a:gd name="T11" fmla="*/ 4 h 455"/>
                  <a:gd name="T12" fmla="*/ 419 w 421"/>
                  <a:gd name="T13" fmla="*/ 21 h 455"/>
                  <a:gd name="T14" fmla="*/ 421 w 421"/>
                  <a:gd name="T15" fmla="*/ 37 h 455"/>
                  <a:gd name="T16" fmla="*/ 364 w 421"/>
                  <a:gd name="T17" fmla="*/ 120 h 455"/>
                  <a:gd name="T18" fmla="*/ 130 w 421"/>
                  <a:gd name="T19" fmla="*/ 410 h 455"/>
                  <a:gd name="T20" fmla="*/ 94 w 421"/>
                  <a:gd name="T21" fmla="*/ 455 h 4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21" h="455">
                    <a:moveTo>
                      <a:pt x="94" y="455"/>
                    </a:moveTo>
                    <a:lnTo>
                      <a:pt x="0" y="362"/>
                    </a:lnTo>
                    <a:lnTo>
                      <a:pt x="172" y="191"/>
                    </a:lnTo>
                    <a:lnTo>
                      <a:pt x="371" y="1"/>
                    </a:lnTo>
                    <a:lnTo>
                      <a:pt x="377" y="0"/>
                    </a:lnTo>
                    <a:lnTo>
                      <a:pt x="404" y="4"/>
                    </a:lnTo>
                    <a:lnTo>
                      <a:pt x="419" y="21"/>
                    </a:lnTo>
                    <a:lnTo>
                      <a:pt x="421" y="37"/>
                    </a:lnTo>
                    <a:lnTo>
                      <a:pt x="364" y="120"/>
                    </a:lnTo>
                    <a:lnTo>
                      <a:pt x="130" y="410"/>
                    </a:lnTo>
                    <a:lnTo>
                      <a:pt x="94" y="45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4" name="Freeform 33"/>
              <p:cNvSpPr>
                <a:spLocks/>
              </p:cNvSpPr>
              <p:nvPr/>
            </p:nvSpPr>
            <p:spPr bwMode="auto">
              <a:xfrm>
                <a:off x="2647" y="1856"/>
                <a:ext cx="76" cy="104"/>
              </a:xfrm>
              <a:custGeom>
                <a:avLst/>
                <a:gdLst>
                  <a:gd name="T0" fmla="*/ 22 w 226"/>
                  <a:gd name="T1" fmla="*/ 314 h 314"/>
                  <a:gd name="T2" fmla="*/ 21 w 226"/>
                  <a:gd name="T3" fmla="*/ 301 h 314"/>
                  <a:gd name="T4" fmla="*/ 37 w 226"/>
                  <a:gd name="T5" fmla="*/ 242 h 314"/>
                  <a:gd name="T6" fmla="*/ 63 w 226"/>
                  <a:gd name="T7" fmla="*/ 219 h 314"/>
                  <a:gd name="T8" fmla="*/ 90 w 226"/>
                  <a:gd name="T9" fmla="*/ 211 h 314"/>
                  <a:gd name="T10" fmla="*/ 107 w 226"/>
                  <a:gd name="T11" fmla="*/ 209 h 314"/>
                  <a:gd name="T12" fmla="*/ 125 w 226"/>
                  <a:gd name="T13" fmla="*/ 208 h 314"/>
                  <a:gd name="T14" fmla="*/ 153 w 226"/>
                  <a:gd name="T15" fmla="*/ 199 h 314"/>
                  <a:gd name="T16" fmla="*/ 188 w 226"/>
                  <a:gd name="T17" fmla="*/ 173 h 314"/>
                  <a:gd name="T18" fmla="*/ 223 w 226"/>
                  <a:gd name="T19" fmla="*/ 107 h 314"/>
                  <a:gd name="T20" fmla="*/ 226 w 226"/>
                  <a:gd name="T21" fmla="*/ 91 h 314"/>
                  <a:gd name="T22" fmla="*/ 132 w 226"/>
                  <a:gd name="T23" fmla="*/ 0 h 314"/>
                  <a:gd name="T24" fmla="*/ 96 w 226"/>
                  <a:gd name="T25" fmla="*/ 17 h 314"/>
                  <a:gd name="T26" fmla="*/ 44 w 226"/>
                  <a:gd name="T27" fmla="*/ 61 h 314"/>
                  <a:gd name="T28" fmla="*/ 13 w 226"/>
                  <a:gd name="T29" fmla="*/ 113 h 314"/>
                  <a:gd name="T30" fmla="*/ 0 w 226"/>
                  <a:gd name="T31" fmla="*/ 165 h 314"/>
                  <a:gd name="T32" fmla="*/ 2 w 226"/>
                  <a:gd name="T33" fmla="*/ 239 h 314"/>
                  <a:gd name="T34" fmla="*/ 19 w 226"/>
                  <a:gd name="T35" fmla="*/ 307 h 314"/>
                  <a:gd name="T36" fmla="*/ 22 w 226"/>
                  <a:gd name="T37" fmla="*/ 314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26" h="314">
                    <a:moveTo>
                      <a:pt x="22" y="314"/>
                    </a:moveTo>
                    <a:lnTo>
                      <a:pt x="21" y="301"/>
                    </a:lnTo>
                    <a:lnTo>
                      <a:pt x="37" y="242"/>
                    </a:lnTo>
                    <a:lnTo>
                      <a:pt x="63" y="219"/>
                    </a:lnTo>
                    <a:lnTo>
                      <a:pt x="90" y="211"/>
                    </a:lnTo>
                    <a:lnTo>
                      <a:pt x="107" y="209"/>
                    </a:lnTo>
                    <a:lnTo>
                      <a:pt x="125" y="208"/>
                    </a:lnTo>
                    <a:lnTo>
                      <a:pt x="153" y="199"/>
                    </a:lnTo>
                    <a:lnTo>
                      <a:pt x="188" y="173"/>
                    </a:lnTo>
                    <a:lnTo>
                      <a:pt x="223" y="107"/>
                    </a:lnTo>
                    <a:lnTo>
                      <a:pt x="226" y="91"/>
                    </a:lnTo>
                    <a:lnTo>
                      <a:pt x="132" y="0"/>
                    </a:lnTo>
                    <a:lnTo>
                      <a:pt x="96" y="17"/>
                    </a:lnTo>
                    <a:lnTo>
                      <a:pt x="44" y="61"/>
                    </a:lnTo>
                    <a:lnTo>
                      <a:pt x="13" y="113"/>
                    </a:lnTo>
                    <a:lnTo>
                      <a:pt x="0" y="165"/>
                    </a:lnTo>
                    <a:lnTo>
                      <a:pt x="2" y="239"/>
                    </a:lnTo>
                    <a:lnTo>
                      <a:pt x="19" y="307"/>
                    </a:lnTo>
                    <a:lnTo>
                      <a:pt x="22" y="3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C7E92861-9093-48DE-AC83-869EA33A0E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717" y="1766119"/>
            <a:ext cx="10368566" cy="3756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3508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409575" y="419993"/>
            <a:ext cx="11372850" cy="6018014"/>
          </a:xfrm>
          <a:prstGeom prst="rect">
            <a:avLst/>
          </a:prstGeom>
          <a:solidFill>
            <a:schemeClr val="bg1"/>
          </a:solidFill>
          <a:ln w="187325">
            <a:noFill/>
          </a:ln>
          <a:effectLst>
            <a:outerShdw blurRad="431800" dist="241300" dir="5400000" sx="97000" sy="97000" algn="t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2" latinLnBrk="0">
              <a:lnSpc>
                <a:spcPct val="150000"/>
              </a:lnSpc>
              <a:defRPr/>
            </a:pPr>
            <a:r>
              <a:rPr lang="en-US" altLang="ko-KR" sz="2400" b="1" kern="0" dirty="0">
                <a:solidFill>
                  <a:prstClr val="black">
                    <a:lumMod val="50000"/>
                    <a:lumOff val="50000"/>
                  </a:prstClr>
                </a:solidFill>
              </a:rPr>
              <a:t>2</a:t>
            </a:r>
            <a:r>
              <a:rPr lang="ko-KR" altLang="en-US" sz="2400" b="1" kern="0" dirty="0">
                <a:solidFill>
                  <a:prstClr val="black">
                    <a:lumMod val="50000"/>
                    <a:lumOff val="50000"/>
                  </a:prstClr>
                </a:solidFill>
              </a:rPr>
              <a:t>차 설계 </a:t>
            </a:r>
            <a:r>
              <a:rPr lang="en-US" altLang="ko-KR" sz="2400" b="1" kern="0" dirty="0">
                <a:solidFill>
                  <a:prstClr val="black">
                    <a:lumMod val="50000"/>
                    <a:lumOff val="50000"/>
                  </a:prstClr>
                </a:solidFill>
              </a:rPr>
              <a:t>- </a:t>
            </a:r>
            <a:r>
              <a:rPr lang="ko-KR" altLang="en-US" sz="2400" b="1" kern="0" dirty="0">
                <a:solidFill>
                  <a:prstClr val="black">
                    <a:lumMod val="50000"/>
                    <a:lumOff val="50000"/>
                  </a:prstClr>
                </a:solidFill>
              </a:rPr>
              <a:t>시퀀스 다이어그램 </a:t>
            </a:r>
            <a:r>
              <a:rPr lang="en-US" altLang="ko-KR" sz="2400" b="1" kern="0" dirty="0">
                <a:solidFill>
                  <a:prstClr val="black">
                    <a:lumMod val="50000"/>
                    <a:lumOff val="50000"/>
                  </a:prstClr>
                </a:solidFill>
              </a:rPr>
              <a:t>(</a:t>
            </a:r>
            <a:r>
              <a:rPr lang="ko-KR" altLang="en-US" sz="2400" b="1" kern="0" dirty="0">
                <a:solidFill>
                  <a:prstClr val="black">
                    <a:lumMod val="50000"/>
                    <a:lumOff val="50000"/>
                  </a:prstClr>
                </a:solidFill>
              </a:rPr>
              <a:t>물품 등록</a:t>
            </a:r>
            <a:r>
              <a:rPr lang="en-US" altLang="ko-KR" sz="2400" b="1" kern="0" dirty="0">
                <a:solidFill>
                  <a:prstClr val="black">
                    <a:lumMod val="50000"/>
                    <a:lumOff val="50000"/>
                  </a:prstClr>
                </a:solidFill>
              </a:rPr>
              <a:t>)</a:t>
            </a:r>
          </a:p>
          <a:p>
            <a:pPr lvl="2" latinLnBrk="0">
              <a:lnSpc>
                <a:spcPct val="150000"/>
              </a:lnSpc>
              <a:defRPr/>
            </a:pPr>
            <a:r>
              <a:rPr lang="ko-KR" altLang="en-US" sz="800" kern="0" dirty="0">
                <a:solidFill>
                  <a:prstClr val="white">
                    <a:lumMod val="75000"/>
                  </a:prstClr>
                </a:solidFill>
              </a:rPr>
              <a:t>전자 직거래 프로그램 구축</a:t>
            </a:r>
            <a:endParaRPr lang="ko-KR" altLang="en-US" sz="4400" kern="0" dirty="0">
              <a:solidFill>
                <a:prstClr val="white">
                  <a:lumMod val="75000"/>
                </a:prstClr>
              </a:solidFill>
            </a:endParaRPr>
          </a:p>
        </p:txBody>
      </p:sp>
      <p:grpSp>
        <p:nvGrpSpPr>
          <p:cNvPr id="63" name="그룹 62"/>
          <p:cNvGrpSpPr/>
          <p:nvPr/>
        </p:nvGrpSpPr>
        <p:grpSpPr>
          <a:xfrm>
            <a:off x="581527" y="419993"/>
            <a:ext cx="358273" cy="6018014"/>
            <a:chOff x="581527" y="419993"/>
            <a:chExt cx="358273" cy="6018014"/>
          </a:xfrm>
        </p:grpSpPr>
        <p:cxnSp>
          <p:nvCxnSpPr>
            <p:cNvPr id="64" name="직선 연결선 63"/>
            <p:cNvCxnSpPr/>
            <p:nvPr/>
          </p:nvCxnSpPr>
          <p:spPr>
            <a:xfrm>
              <a:off x="939800" y="419993"/>
              <a:ext cx="0" cy="6018014"/>
            </a:xfrm>
            <a:prstGeom prst="line">
              <a:avLst/>
            </a:prstGeom>
            <a:ln w="127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Freeform 9"/>
            <p:cNvSpPr>
              <a:spLocks/>
            </p:cNvSpPr>
            <p:nvPr/>
          </p:nvSpPr>
          <p:spPr bwMode="auto">
            <a:xfrm>
              <a:off x="612262" y="1494240"/>
              <a:ext cx="131646" cy="17373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66" name="Group 12"/>
            <p:cNvGrpSpPr>
              <a:grpSpLocks noChangeAspect="1"/>
            </p:cNvGrpSpPr>
            <p:nvPr/>
          </p:nvGrpSpPr>
          <p:grpSpPr bwMode="auto">
            <a:xfrm>
              <a:off x="581527" y="787428"/>
              <a:ext cx="193117" cy="153620"/>
              <a:chOff x="6124" y="305"/>
              <a:chExt cx="841" cy="669"/>
            </a:xfrm>
            <a:solidFill>
              <a:schemeClr val="tx1">
                <a:lumMod val="50000"/>
                <a:lumOff val="50000"/>
              </a:schemeClr>
            </a:solidFill>
          </p:grpSpPr>
          <p:sp>
            <p:nvSpPr>
              <p:cNvPr id="83" name="Freeform 13"/>
              <p:cNvSpPr>
                <a:spLocks/>
              </p:cNvSpPr>
              <p:nvPr/>
            </p:nvSpPr>
            <p:spPr bwMode="auto">
              <a:xfrm>
                <a:off x="6244" y="440"/>
                <a:ext cx="601" cy="534"/>
              </a:xfrm>
              <a:custGeom>
                <a:avLst/>
                <a:gdLst>
                  <a:gd name="T0" fmla="*/ 902 w 1802"/>
                  <a:gd name="T1" fmla="*/ 0 h 1602"/>
                  <a:gd name="T2" fmla="*/ 2 w 1802"/>
                  <a:gd name="T3" fmla="*/ 742 h 1602"/>
                  <a:gd name="T4" fmla="*/ 2 w 1802"/>
                  <a:gd name="T5" fmla="*/ 743 h 1602"/>
                  <a:gd name="T6" fmla="*/ 2 w 1802"/>
                  <a:gd name="T7" fmla="*/ 746 h 1602"/>
                  <a:gd name="T8" fmla="*/ 0 w 1802"/>
                  <a:gd name="T9" fmla="*/ 749 h 1602"/>
                  <a:gd name="T10" fmla="*/ 0 w 1802"/>
                  <a:gd name="T11" fmla="*/ 751 h 1602"/>
                  <a:gd name="T12" fmla="*/ 0 w 1802"/>
                  <a:gd name="T13" fmla="*/ 1501 h 1602"/>
                  <a:gd name="T14" fmla="*/ 2 w 1802"/>
                  <a:gd name="T15" fmla="*/ 1521 h 1602"/>
                  <a:gd name="T16" fmla="*/ 16 w 1802"/>
                  <a:gd name="T17" fmla="*/ 1557 h 1602"/>
                  <a:gd name="T18" fmla="*/ 30 w 1802"/>
                  <a:gd name="T19" fmla="*/ 1572 h 1602"/>
                  <a:gd name="T20" fmla="*/ 45 w 1802"/>
                  <a:gd name="T21" fmla="*/ 1586 h 1602"/>
                  <a:gd name="T22" fmla="*/ 81 w 1802"/>
                  <a:gd name="T23" fmla="*/ 1601 h 1602"/>
                  <a:gd name="T24" fmla="*/ 100 w 1802"/>
                  <a:gd name="T25" fmla="*/ 1602 h 1602"/>
                  <a:gd name="T26" fmla="*/ 702 w 1802"/>
                  <a:gd name="T27" fmla="*/ 1602 h 1602"/>
                  <a:gd name="T28" fmla="*/ 702 w 1802"/>
                  <a:gd name="T29" fmla="*/ 1001 h 1602"/>
                  <a:gd name="T30" fmla="*/ 1102 w 1802"/>
                  <a:gd name="T31" fmla="*/ 1001 h 1602"/>
                  <a:gd name="T32" fmla="*/ 1102 w 1802"/>
                  <a:gd name="T33" fmla="*/ 1602 h 1602"/>
                  <a:gd name="T34" fmla="*/ 1703 w 1802"/>
                  <a:gd name="T35" fmla="*/ 1602 h 1602"/>
                  <a:gd name="T36" fmla="*/ 1723 w 1802"/>
                  <a:gd name="T37" fmla="*/ 1601 h 1602"/>
                  <a:gd name="T38" fmla="*/ 1758 w 1802"/>
                  <a:gd name="T39" fmla="*/ 1586 h 1602"/>
                  <a:gd name="T40" fmla="*/ 1773 w 1802"/>
                  <a:gd name="T41" fmla="*/ 1572 h 1602"/>
                  <a:gd name="T42" fmla="*/ 1786 w 1802"/>
                  <a:gd name="T43" fmla="*/ 1557 h 1602"/>
                  <a:gd name="T44" fmla="*/ 1802 w 1802"/>
                  <a:gd name="T45" fmla="*/ 1521 h 1602"/>
                  <a:gd name="T46" fmla="*/ 1802 w 1802"/>
                  <a:gd name="T47" fmla="*/ 1501 h 1602"/>
                  <a:gd name="T48" fmla="*/ 1802 w 1802"/>
                  <a:gd name="T49" fmla="*/ 751 h 1602"/>
                  <a:gd name="T50" fmla="*/ 1802 w 1802"/>
                  <a:gd name="T51" fmla="*/ 745 h 1602"/>
                  <a:gd name="T52" fmla="*/ 1801 w 1802"/>
                  <a:gd name="T53" fmla="*/ 742 h 1602"/>
                  <a:gd name="T54" fmla="*/ 902 w 1802"/>
                  <a:gd name="T55" fmla="*/ 0 h 16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802" h="1602">
                    <a:moveTo>
                      <a:pt x="902" y="0"/>
                    </a:moveTo>
                    <a:lnTo>
                      <a:pt x="2" y="742"/>
                    </a:lnTo>
                    <a:lnTo>
                      <a:pt x="2" y="743"/>
                    </a:lnTo>
                    <a:lnTo>
                      <a:pt x="2" y="746"/>
                    </a:lnTo>
                    <a:lnTo>
                      <a:pt x="0" y="749"/>
                    </a:lnTo>
                    <a:lnTo>
                      <a:pt x="0" y="751"/>
                    </a:lnTo>
                    <a:lnTo>
                      <a:pt x="0" y="1501"/>
                    </a:lnTo>
                    <a:lnTo>
                      <a:pt x="2" y="1521"/>
                    </a:lnTo>
                    <a:lnTo>
                      <a:pt x="16" y="1557"/>
                    </a:lnTo>
                    <a:lnTo>
                      <a:pt x="30" y="1572"/>
                    </a:lnTo>
                    <a:lnTo>
                      <a:pt x="45" y="1586"/>
                    </a:lnTo>
                    <a:lnTo>
                      <a:pt x="81" y="1601"/>
                    </a:lnTo>
                    <a:lnTo>
                      <a:pt x="100" y="1602"/>
                    </a:lnTo>
                    <a:lnTo>
                      <a:pt x="702" y="1602"/>
                    </a:lnTo>
                    <a:lnTo>
                      <a:pt x="702" y="1001"/>
                    </a:lnTo>
                    <a:lnTo>
                      <a:pt x="1102" y="1001"/>
                    </a:lnTo>
                    <a:lnTo>
                      <a:pt x="1102" y="1602"/>
                    </a:lnTo>
                    <a:lnTo>
                      <a:pt x="1703" y="1602"/>
                    </a:lnTo>
                    <a:lnTo>
                      <a:pt x="1723" y="1601"/>
                    </a:lnTo>
                    <a:lnTo>
                      <a:pt x="1758" y="1586"/>
                    </a:lnTo>
                    <a:lnTo>
                      <a:pt x="1773" y="1572"/>
                    </a:lnTo>
                    <a:lnTo>
                      <a:pt x="1786" y="1557"/>
                    </a:lnTo>
                    <a:lnTo>
                      <a:pt x="1802" y="1521"/>
                    </a:lnTo>
                    <a:lnTo>
                      <a:pt x="1802" y="1501"/>
                    </a:lnTo>
                    <a:lnTo>
                      <a:pt x="1802" y="751"/>
                    </a:lnTo>
                    <a:lnTo>
                      <a:pt x="1802" y="745"/>
                    </a:lnTo>
                    <a:lnTo>
                      <a:pt x="1801" y="742"/>
                    </a:lnTo>
                    <a:lnTo>
                      <a:pt x="90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4" name="Freeform 14"/>
              <p:cNvSpPr>
                <a:spLocks/>
              </p:cNvSpPr>
              <p:nvPr/>
            </p:nvSpPr>
            <p:spPr bwMode="auto">
              <a:xfrm>
                <a:off x="6124" y="305"/>
                <a:ext cx="841" cy="394"/>
              </a:xfrm>
              <a:custGeom>
                <a:avLst/>
                <a:gdLst>
                  <a:gd name="T0" fmla="*/ 2505 w 2522"/>
                  <a:gd name="T1" fmla="*/ 978 h 1181"/>
                  <a:gd name="T2" fmla="*/ 2162 w 2522"/>
                  <a:gd name="T3" fmla="*/ 694 h 1181"/>
                  <a:gd name="T4" fmla="*/ 2162 w 2522"/>
                  <a:gd name="T5" fmla="*/ 54 h 1181"/>
                  <a:gd name="T6" fmla="*/ 2162 w 2522"/>
                  <a:gd name="T7" fmla="*/ 44 h 1181"/>
                  <a:gd name="T8" fmla="*/ 2155 w 2522"/>
                  <a:gd name="T9" fmla="*/ 26 h 1181"/>
                  <a:gd name="T10" fmla="*/ 2149 w 2522"/>
                  <a:gd name="T11" fmla="*/ 18 h 1181"/>
                  <a:gd name="T12" fmla="*/ 2141 w 2522"/>
                  <a:gd name="T13" fmla="*/ 13 h 1181"/>
                  <a:gd name="T14" fmla="*/ 2123 w 2522"/>
                  <a:gd name="T15" fmla="*/ 5 h 1181"/>
                  <a:gd name="T16" fmla="*/ 2113 w 2522"/>
                  <a:gd name="T17" fmla="*/ 5 h 1181"/>
                  <a:gd name="T18" fmla="*/ 1812 w 2522"/>
                  <a:gd name="T19" fmla="*/ 5 h 1181"/>
                  <a:gd name="T20" fmla="*/ 1802 w 2522"/>
                  <a:gd name="T21" fmla="*/ 5 h 1181"/>
                  <a:gd name="T22" fmla="*/ 1783 w 2522"/>
                  <a:gd name="T23" fmla="*/ 13 h 1181"/>
                  <a:gd name="T24" fmla="*/ 1776 w 2522"/>
                  <a:gd name="T25" fmla="*/ 18 h 1181"/>
                  <a:gd name="T26" fmla="*/ 1770 w 2522"/>
                  <a:gd name="T27" fmla="*/ 26 h 1181"/>
                  <a:gd name="T28" fmla="*/ 1763 w 2522"/>
                  <a:gd name="T29" fmla="*/ 44 h 1181"/>
                  <a:gd name="T30" fmla="*/ 1762 w 2522"/>
                  <a:gd name="T31" fmla="*/ 54 h 1181"/>
                  <a:gd name="T32" fmla="*/ 1762 w 2522"/>
                  <a:gd name="T33" fmla="*/ 360 h 1181"/>
                  <a:gd name="T34" fmla="*/ 1380 w 2522"/>
                  <a:gd name="T35" fmla="*/ 41 h 1181"/>
                  <a:gd name="T36" fmla="*/ 1354 w 2522"/>
                  <a:gd name="T37" fmla="*/ 23 h 1181"/>
                  <a:gd name="T38" fmla="*/ 1295 w 2522"/>
                  <a:gd name="T39" fmla="*/ 1 h 1181"/>
                  <a:gd name="T40" fmla="*/ 1262 w 2522"/>
                  <a:gd name="T41" fmla="*/ 0 h 1181"/>
                  <a:gd name="T42" fmla="*/ 1227 w 2522"/>
                  <a:gd name="T43" fmla="*/ 1 h 1181"/>
                  <a:gd name="T44" fmla="*/ 1168 w 2522"/>
                  <a:gd name="T45" fmla="*/ 23 h 1181"/>
                  <a:gd name="T46" fmla="*/ 1142 w 2522"/>
                  <a:gd name="T47" fmla="*/ 41 h 1181"/>
                  <a:gd name="T48" fmla="*/ 17 w 2522"/>
                  <a:gd name="T49" fmla="*/ 978 h 1181"/>
                  <a:gd name="T50" fmla="*/ 10 w 2522"/>
                  <a:gd name="T51" fmla="*/ 985 h 1181"/>
                  <a:gd name="T52" fmla="*/ 1 w 2522"/>
                  <a:gd name="T53" fmla="*/ 1001 h 1181"/>
                  <a:gd name="T54" fmla="*/ 0 w 2522"/>
                  <a:gd name="T55" fmla="*/ 1012 h 1181"/>
                  <a:gd name="T56" fmla="*/ 0 w 2522"/>
                  <a:gd name="T57" fmla="*/ 1023 h 1181"/>
                  <a:gd name="T58" fmla="*/ 6 w 2522"/>
                  <a:gd name="T59" fmla="*/ 1040 h 1181"/>
                  <a:gd name="T60" fmla="*/ 12 w 2522"/>
                  <a:gd name="T61" fmla="*/ 1048 h 1181"/>
                  <a:gd name="T62" fmla="*/ 108 w 2522"/>
                  <a:gd name="T63" fmla="*/ 1164 h 1181"/>
                  <a:gd name="T64" fmla="*/ 122 w 2522"/>
                  <a:gd name="T65" fmla="*/ 1177 h 1181"/>
                  <a:gd name="T66" fmla="*/ 141 w 2522"/>
                  <a:gd name="T67" fmla="*/ 1181 h 1181"/>
                  <a:gd name="T68" fmla="*/ 160 w 2522"/>
                  <a:gd name="T69" fmla="*/ 1181 h 1181"/>
                  <a:gd name="T70" fmla="*/ 179 w 2522"/>
                  <a:gd name="T71" fmla="*/ 1171 h 1181"/>
                  <a:gd name="T72" fmla="*/ 1262 w 2522"/>
                  <a:gd name="T73" fmla="*/ 268 h 1181"/>
                  <a:gd name="T74" fmla="*/ 2344 w 2522"/>
                  <a:gd name="T75" fmla="*/ 1171 h 1181"/>
                  <a:gd name="T76" fmla="*/ 2358 w 2522"/>
                  <a:gd name="T77" fmla="*/ 1180 h 1181"/>
                  <a:gd name="T78" fmla="*/ 2377 w 2522"/>
                  <a:gd name="T79" fmla="*/ 1181 h 1181"/>
                  <a:gd name="T80" fmla="*/ 2383 w 2522"/>
                  <a:gd name="T81" fmla="*/ 1181 h 1181"/>
                  <a:gd name="T82" fmla="*/ 2401 w 2522"/>
                  <a:gd name="T83" fmla="*/ 1177 h 1181"/>
                  <a:gd name="T84" fmla="*/ 2414 w 2522"/>
                  <a:gd name="T85" fmla="*/ 1164 h 1181"/>
                  <a:gd name="T86" fmla="*/ 2512 w 2522"/>
                  <a:gd name="T87" fmla="*/ 1048 h 1181"/>
                  <a:gd name="T88" fmla="*/ 2518 w 2522"/>
                  <a:gd name="T89" fmla="*/ 1040 h 1181"/>
                  <a:gd name="T90" fmla="*/ 2522 w 2522"/>
                  <a:gd name="T91" fmla="*/ 1023 h 1181"/>
                  <a:gd name="T92" fmla="*/ 2522 w 2522"/>
                  <a:gd name="T93" fmla="*/ 1012 h 1181"/>
                  <a:gd name="T94" fmla="*/ 2521 w 2522"/>
                  <a:gd name="T95" fmla="*/ 1001 h 1181"/>
                  <a:gd name="T96" fmla="*/ 2512 w 2522"/>
                  <a:gd name="T97" fmla="*/ 985 h 1181"/>
                  <a:gd name="T98" fmla="*/ 2505 w 2522"/>
                  <a:gd name="T99" fmla="*/ 978 h 1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522" h="1181">
                    <a:moveTo>
                      <a:pt x="2505" y="978"/>
                    </a:moveTo>
                    <a:lnTo>
                      <a:pt x="2162" y="694"/>
                    </a:lnTo>
                    <a:lnTo>
                      <a:pt x="2162" y="54"/>
                    </a:lnTo>
                    <a:lnTo>
                      <a:pt x="2162" y="44"/>
                    </a:lnTo>
                    <a:lnTo>
                      <a:pt x="2155" y="26"/>
                    </a:lnTo>
                    <a:lnTo>
                      <a:pt x="2149" y="18"/>
                    </a:lnTo>
                    <a:lnTo>
                      <a:pt x="2141" y="13"/>
                    </a:lnTo>
                    <a:lnTo>
                      <a:pt x="2123" y="5"/>
                    </a:lnTo>
                    <a:lnTo>
                      <a:pt x="2113" y="5"/>
                    </a:lnTo>
                    <a:lnTo>
                      <a:pt x="1812" y="5"/>
                    </a:lnTo>
                    <a:lnTo>
                      <a:pt x="1802" y="5"/>
                    </a:lnTo>
                    <a:lnTo>
                      <a:pt x="1783" y="13"/>
                    </a:lnTo>
                    <a:lnTo>
                      <a:pt x="1776" y="18"/>
                    </a:lnTo>
                    <a:lnTo>
                      <a:pt x="1770" y="26"/>
                    </a:lnTo>
                    <a:lnTo>
                      <a:pt x="1763" y="44"/>
                    </a:lnTo>
                    <a:lnTo>
                      <a:pt x="1762" y="54"/>
                    </a:lnTo>
                    <a:lnTo>
                      <a:pt x="1762" y="360"/>
                    </a:lnTo>
                    <a:lnTo>
                      <a:pt x="1380" y="41"/>
                    </a:lnTo>
                    <a:lnTo>
                      <a:pt x="1354" y="23"/>
                    </a:lnTo>
                    <a:lnTo>
                      <a:pt x="1295" y="1"/>
                    </a:lnTo>
                    <a:lnTo>
                      <a:pt x="1262" y="0"/>
                    </a:lnTo>
                    <a:lnTo>
                      <a:pt x="1227" y="1"/>
                    </a:lnTo>
                    <a:lnTo>
                      <a:pt x="1168" y="23"/>
                    </a:lnTo>
                    <a:lnTo>
                      <a:pt x="1142" y="41"/>
                    </a:lnTo>
                    <a:lnTo>
                      <a:pt x="17" y="978"/>
                    </a:lnTo>
                    <a:lnTo>
                      <a:pt x="10" y="985"/>
                    </a:lnTo>
                    <a:lnTo>
                      <a:pt x="1" y="1001"/>
                    </a:lnTo>
                    <a:lnTo>
                      <a:pt x="0" y="1012"/>
                    </a:lnTo>
                    <a:lnTo>
                      <a:pt x="0" y="1023"/>
                    </a:lnTo>
                    <a:lnTo>
                      <a:pt x="6" y="1040"/>
                    </a:lnTo>
                    <a:lnTo>
                      <a:pt x="12" y="1048"/>
                    </a:lnTo>
                    <a:lnTo>
                      <a:pt x="108" y="1164"/>
                    </a:lnTo>
                    <a:lnTo>
                      <a:pt x="122" y="1177"/>
                    </a:lnTo>
                    <a:lnTo>
                      <a:pt x="141" y="1181"/>
                    </a:lnTo>
                    <a:lnTo>
                      <a:pt x="160" y="1181"/>
                    </a:lnTo>
                    <a:lnTo>
                      <a:pt x="179" y="1171"/>
                    </a:lnTo>
                    <a:lnTo>
                      <a:pt x="1262" y="268"/>
                    </a:lnTo>
                    <a:lnTo>
                      <a:pt x="2344" y="1171"/>
                    </a:lnTo>
                    <a:lnTo>
                      <a:pt x="2358" y="1180"/>
                    </a:lnTo>
                    <a:lnTo>
                      <a:pt x="2377" y="1181"/>
                    </a:lnTo>
                    <a:lnTo>
                      <a:pt x="2383" y="1181"/>
                    </a:lnTo>
                    <a:lnTo>
                      <a:pt x="2401" y="1177"/>
                    </a:lnTo>
                    <a:lnTo>
                      <a:pt x="2414" y="1164"/>
                    </a:lnTo>
                    <a:lnTo>
                      <a:pt x="2512" y="1048"/>
                    </a:lnTo>
                    <a:lnTo>
                      <a:pt x="2518" y="1040"/>
                    </a:lnTo>
                    <a:lnTo>
                      <a:pt x="2522" y="1023"/>
                    </a:lnTo>
                    <a:lnTo>
                      <a:pt x="2522" y="1012"/>
                    </a:lnTo>
                    <a:lnTo>
                      <a:pt x="2521" y="1001"/>
                    </a:lnTo>
                    <a:lnTo>
                      <a:pt x="2512" y="985"/>
                    </a:lnTo>
                    <a:lnTo>
                      <a:pt x="2505" y="97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67" name="Freeform 36"/>
            <p:cNvSpPr>
              <a:spLocks noEditPoints="1"/>
            </p:cNvSpPr>
            <p:nvPr/>
          </p:nvSpPr>
          <p:spPr bwMode="auto">
            <a:xfrm>
              <a:off x="625397" y="4336406"/>
              <a:ext cx="105376" cy="177233"/>
            </a:xfrm>
            <a:custGeom>
              <a:avLst/>
              <a:gdLst>
                <a:gd name="T0" fmla="*/ 937 w 1926"/>
                <a:gd name="T1" fmla="*/ 3639 h 4045"/>
                <a:gd name="T2" fmla="*/ 893 w 1926"/>
                <a:gd name="T3" fmla="*/ 3665 h 4045"/>
                <a:gd name="T4" fmla="*/ 863 w 1926"/>
                <a:gd name="T5" fmla="*/ 3712 h 4045"/>
                <a:gd name="T6" fmla="*/ 851 w 1926"/>
                <a:gd name="T7" fmla="*/ 3772 h 4045"/>
                <a:gd name="T8" fmla="*/ 863 w 1926"/>
                <a:gd name="T9" fmla="*/ 3832 h 4045"/>
                <a:gd name="T10" fmla="*/ 893 w 1926"/>
                <a:gd name="T11" fmla="*/ 3878 h 4045"/>
                <a:gd name="T12" fmla="*/ 937 w 1926"/>
                <a:gd name="T13" fmla="*/ 3905 h 4045"/>
                <a:gd name="T14" fmla="*/ 988 w 1926"/>
                <a:gd name="T15" fmla="*/ 3905 h 4045"/>
                <a:gd name="T16" fmla="*/ 1033 w 1926"/>
                <a:gd name="T17" fmla="*/ 3878 h 4045"/>
                <a:gd name="T18" fmla="*/ 1064 w 1926"/>
                <a:gd name="T19" fmla="*/ 3832 h 4045"/>
                <a:gd name="T20" fmla="*/ 1075 w 1926"/>
                <a:gd name="T21" fmla="*/ 3772 h 4045"/>
                <a:gd name="T22" fmla="*/ 1064 w 1926"/>
                <a:gd name="T23" fmla="*/ 3712 h 4045"/>
                <a:gd name="T24" fmla="*/ 1033 w 1926"/>
                <a:gd name="T25" fmla="*/ 3665 h 4045"/>
                <a:gd name="T26" fmla="*/ 988 w 1926"/>
                <a:gd name="T27" fmla="*/ 3639 h 4045"/>
                <a:gd name="T28" fmla="*/ 156 w 1926"/>
                <a:gd name="T29" fmla="*/ 434 h 4045"/>
                <a:gd name="T30" fmla="*/ 1770 w 1926"/>
                <a:gd name="T31" fmla="*/ 3540 h 4045"/>
                <a:gd name="T32" fmla="*/ 156 w 1926"/>
                <a:gd name="T33" fmla="*/ 434 h 4045"/>
                <a:gd name="T34" fmla="*/ 716 w 1926"/>
                <a:gd name="T35" fmla="*/ 200 h 4045"/>
                <a:gd name="T36" fmla="*/ 701 w 1926"/>
                <a:gd name="T37" fmla="*/ 217 h 4045"/>
                <a:gd name="T38" fmla="*/ 701 w 1926"/>
                <a:gd name="T39" fmla="*/ 243 h 4045"/>
                <a:gd name="T40" fmla="*/ 716 w 1926"/>
                <a:gd name="T41" fmla="*/ 260 h 4045"/>
                <a:gd name="T42" fmla="*/ 1199 w 1926"/>
                <a:gd name="T43" fmla="*/ 262 h 4045"/>
                <a:gd name="T44" fmla="*/ 1218 w 1926"/>
                <a:gd name="T45" fmla="*/ 254 h 4045"/>
                <a:gd name="T46" fmla="*/ 1226 w 1926"/>
                <a:gd name="T47" fmla="*/ 230 h 4045"/>
                <a:gd name="T48" fmla="*/ 1218 w 1926"/>
                <a:gd name="T49" fmla="*/ 207 h 4045"/>
                <a:gd name="T50" fmla="*/ 1199 w 1926"/>
                <a:gd name="T51" fmla="*/ 197 h 4045"/>
                <a:gd name="T52" fmla="*/ 224 w 1926"/>
                <a:gd name="T53" fmla="*/ 0 h 4045"/>
                <a:gd name="T54" fmla="*/ 1738 w 1926"/>
                <a:gd name="T55" fmla="*/ 4 h 4045"/>
                <a:gd name="T56" fmla="*/ 1805 w 1926"/>
                <a:gd name="T57" fmla="*/ 31 h 4045"/>
                <a:gd name="T58" fmla="*/ 1860 w 1926"/>
                <a:gd name="T59" fmla="*/ 81 h 4045"/>
                <a:gd name="T60" fmla="*/ 1900 w 1926"/>
                <a:gd name="T61" fmla="*/ 148 h 4045"/>
                <a:gd name="T62" fmla="*/ 1923 w 1926"/>
                <a:gd name="T63" fmla="*/ 229 h 4045"/>
                <a:gd name="T64" fmla="*/ 1926 w 1926"/>
                <a:gd name="T65" fmla="*/ 3772 h 4045"/>
                <a:gd name="T66" fmla="*/ 1915 w 1926"/>
                <a:gd name="T67" fmla="*/ 3857 h 4045"/>
                <a:gd name="T68" fmla="*/ 1882 w 1926"/>
                <a:gd name="T69" fmla="*/ 3932 h 4045"/>
                <a:gd name="T70" fmla="*/ 1834 w 1926"/>
                <a:gd name="T71" fmla="*/ 3992 h 4045"/>
                <a:gd name="T72" fmla="*/ 1773 w 1926"/>
                <a:gd name="T73" fmla="*/ 4032 h 4045"/>
                <a:gd name="T74" fmla="*/ 1702 w 1926"/>
                <a:gd name="T75" fmla="*/ 4045 h 4045"/>
                <a:gd name="T76" fmla="*/ 188 w 1926"/>
                <a:gd name="T77" fmla="*/ 4041 h 4045"/>
                <a:gd name="T78" fmla="*/ 122 w 1926"/>
                <a:gd name="T79" fmla="*/ 4014 h 4045"/>
                <a:gd name="T80" fmla="*/ 66 w 1926"/>
                <a:gd name="T81" fmla="*/ 3964 h 4045"/>
                <a:gd name="T82" fmla="*/ 25 w 1926"/>
                <a:gd name="T83" fmla="*/ 3897 h 4045"/>
                <a:gd name="T84" fmla="*/ 3 w 1926"/>
                <a:gd name="T85" fmla="*/ 3816 h 4045"/>
                <a:gd name="T86" fmla="*/ 0 w 1926"/>
                <a:gd name="T87" fmla="*/ 273 h 4045"/>
                <a:gd name="T88" fmla="*/ 12 w 1926"/>
                <a:gd name="T89" fmla="*/ 188 h 4045"/>
                <a:gd name="T90" fmla="*/ 43 w 1926"/>
                <a:gd name="T91" fmla="*/ 113 h 4045"/>
                <a:gd name="T92" fmla="*/ 92 w 1926"/>
                <a:gd name="T93" fmla="*/ 53 h 4045"/>
                <a:gd name="T94" fmla="*/ 154 w 1926"/>
                <a:gd name="T95" fmla="*/ 13 h 4045"/>
                <a:gd name="T96" fmla="*/ 224 w 1926"/>
                <a:gd name="T97" fmla="*/ 0 h 4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26" h="4045">
                  <a:moveTo>
                    <a:pt x="963" y="3636"/>
                  </a:moveTo>
                  <a:lnTo>
                    <a:pt x="937" y="3639"/>
                  </a:lnTo>
                  <a:lnTo>
                    <a:pt x="914" y="3649"/>
                  </a:lnTo>
                  <a:lnTo>
                    <a:pt x="893" y="3665"/>
                  </a:lnTo>
                  <a:lnTo>
                    <a:pt x="876" y="3686"/>
                  </a:lnTo>
                  <a:lnTo>
                    <a:pt x="863" y="3712"/>
                  </a:lnTo>
                  <a:lnTo>
                    <a:pt x="854" y="3741"/>
                  </a:lnTo>
                  <a:lnTo>
                    <a:pt x="851" y="3772"/>
                  </a:lnTo>
                  <a:lnTo>
                    <a:pt x="854" y="3804"/>
                  </a:lnTo>
                  <a:lnTo>
                    <a:pt x="863" y="3832"/>
                  </a:lnTo>
                  <a:lnTo>
                    <a:pt x="876" y="3857"/>
                  </a:lnTo>
                  <a:lnTo>
                    <a:pt x="893" y="3878"/>
                  </a:lnTo>
                  <a:lnTo>
                    <a:pt x="914" y="3894"/>
                  </a:lnTo>
                  <a:lnTo>
                    <a:pt x="937" y="3905"/>
                  </a:lnTo>
                  <a:lnTo>
                    <a:pt x="963" y="3909"/>
                  </a:lnTo>
                  <a:lnTo>
                    <a:pt x="988" y="3905"/>
                  </a:lnTo>
                  <a:lnTo>
                    <a:pt x="1013" y="3894"/>
                  </a:lnTo>
                  <a:lnTo>
                    <a:pt x="1033" y="3878"/>
                  </a:lnTo>
                  <a:lnTo>
                    <a:pt x="1051" y="3857"/>
                  </a:lnTo>
                  <a:lnTo>
                    <a:pt x="1064" y="3832"/>
                  </a:lnTo>
                  <a:lnTo>
                    <a:pt x="1072" y="3804"/>
                  </a:lnTo>
                  <a:lnTo>
                    <a:pt x="1075" y="3772"/>
                  </a:lnTo>
                  <a:lnTo>
                    <a:pt x="1072" y="3741"/>
                  </a:lnTo>
                  <a:lnTo>
                    <a:pt x="1064" y="3712"/>
                  </a:lnTo>
                  <a:lnTo>
                    <a:pt x="1051" y="3686"/>
                  </a:lnTo>
                  <a:lnTo>
                    <a:pt x="1033" y="3665"/>
                  </a:lnTo>
                  <a:lnTo>
                    <a:pt x="1013" y="3649"/>
                  </a:lnTo>
                  <a:lnTo>
                    <a:pt x="988" y="3639"/>
                  </a:lnTo>
                  <a:lnTo>
                    <a:pt x="963" y="3636"/>
                  </a:lnTo>
                  <a:close/>
                  <a:moveTo>
                    <a:pt x="156" y="434"/>
                  </a:moveTo>
                  <a:lnTo>
                    <a:pt x="156" y="3540"/>
                  </a:lnTo>
                  <a:lnTo>
                    <a:pt x="1770" y="3540"/>
                  </a:lnTo>
                  <a:lnTo>
                    <a:pt x="1770" y="434"/>
                  </a:lnTo>
                  <a:lnTo>
                    <a:pt x="156" y="434"/>
                  </a:lnTo>
                  <a:close/>
                  <a:moveTo>
                    <a:pt x="727" y="197"/>
                  </a:moveTo>
                  <a:lnTo>
                    <a:pt x="716" y="200"/>
                  </a:lnTo>
                  <a:lnTo>
                    <a:pt x="707" y="207"/>
                  </a:lnTo>
                  <a:lnTo>
                    <a:pt x="701" y="217"/>
                  </a:lnTo>
                  <a:lnTo>
                    <a:pt x="699" y="230"/>
                  </a:lnTo>
                  <a:lnTo>
                    <a:pt x="701" y="243"/>
                  </a:lnTo>
                  <a:lnTo>
                    <a:pt x="707" y="254"/>
                  </a:lnTo>
                  <a:lnTo>
                    <a:pt x="716" y="260"/>
                  </a:lnTo>
                  <a:lnTo>
                    <a:pt x="727" y="262"/>
                  </a:lnTo>
                  <a:lnTo>
                    <a:pt x="1199" y="262"/>
                  </a:lnTo>
                  <a:lnTo>
                    <a:pt x="1210" y="260"/>
                  </a:lnTo>
                  <a:lnTo>
                    <a:pt x="1218" y="254"/>
                  </a:lnTo>
                  <a:lnTo>
                    <a:pt x="1224" y="243"/>
                  </a:lnTo>
                  <a:lnTo>
                    <a:pt x="1226" y="230"/>
                  </a:lnTo>
                  <a:lnTo>
                    <a:pt x="1224" y="217"/>
                  </a:lnTo>
                  <a:lnTo>
                    <a:pt x="1218" y="207"/>
                  </a:lnTo>
                  <a:lnTo>
                    <a:pt x="1210" y="200"/>
                  </a:lnTo>
                  <a:lnTo>
                    <a:pt x="1199" y="197"/>
                  </a:lnTo>
                  <a:lnTo>
                    <a:pt x="727" y="197"/>
                  </a:lnTo>
                  <a:close/>
                  <a:moveTo>
                    <a:pt x="224" y="0"/>
                  </a:moveTo>
                  <a:lnTo>
                    <a:pt x="1702" y="0"/>
                  </a:lnTo>
                  <a:lnTo>
                    <a:pt x="1738" y="4"/>
                  </a:lnTo>
                  <a:lnTo>
                    <a:pt x="1773" y="13"/>
                  </a:lnTo>
                  <a:lnTo>
                    <a:pt x="1805" y="31"/>
                  </a:lnTo>
                  <a:lnTo>
                    <a:pt x="1834" y="53"/>
                  </a:lnTo>
                  <a:lnTo>
                    <a:pt x="1860" y="81"/>
                  </a:lnTo>
                  <a:lnTo>
                    <a:pt x="1882" y="113"/>
                  </a:lnTo>
                  <a:lnTo>
                    <a:pt x="1900" y="148"/>
                  </a:lnTo>
                  <a:lnTo>
                    <a:pt x="1915" y="188"/>
                  </a:lnTo>
                  <a:lnTo>
                    <a:pt x="1923" y="229"/>
                  </a:lnTo>
                  <a:lnTo>
                    <a:pt x="1926" y="273"/>
                  </a:lnTo>
                  <a:lnTo>
                    <a:pt x="1926" y="3772"/>
                  </a:lnTo>
                  <a:lnTo>
                    <a:pt x="1923" y="3816"/>
                  </a:lnTo>
                  <a:lnTo>
                    <a:pt x="1915" y="3857"/>
                  </a:lnTo>
                  <a:lnTo>
                    <a:pt x="1900" y="3897"/>
                  </a:lnTo>
                  <a:lnTo>
                    <a:pt x="1882" y="3932"/>
                  </a:lnTo>
                  <a:lnTo>
                    <a:pt x="1860" y="3964"/>
                  </a:lnTo>
                  <a:lnTo>
                    <a:pt x="1834" y="3992"/>
                  </a:lnTo>
                  <a:lnTo>
                    <a:pt x="1805" y="4014"/>
                  </a:lnTo>
                  <a:lnTo>
                    <a:pt x="1773" y="4032"/>
                  </a:lnTo>
                  <a:lnTo>
                    <a:pt x="1738" y="4041"/>
                  </a:lnTo>
                  <a:lnTo>
                    <a:pt x="1702" y="4045"/>
                  </a:lnTo>
                  <a:lnTo>
                    <a:pt x="224" y="4045"/>
                  </a:lnTo>
                  <a:lnTo>
                    <a:pt x="188" y="4041"/>
                  </a:lnTo>
                  <a:lnTo>
                    <a:pt x="154" y="4032"/>
                  </a:lnTo>
                  <a:lnTo>
                    <a:pt x="122" y="4014"/>
                  </a:lnTo>
                  <a:lnTo>
                    <a:pt x="92" y="3992"/>
                  </a:lnTo>
                  <a:lnTo>
                    <a:pt x="66" y="3964"/>
                  </a:lnTo>
                  <a:lnTo>
                    <a:pt x="43" y="3932"/>
                  </a:lnTo>
                  <a:lnTo>
                    <a:pt x="25" y="3897"/>
                  </a:lnTo>
                  <a:lnTo>
                    <a:pt x="12" y="3857"/>
                  </a:lnTo>
                  <a:lnTo>
                    <a:pt x="3" y="3816"/>
                  </a:lnTo>
                  <a:lnTo>
                    <a:pt x="0" y="3772"/>
                  </a:lnTo>
                  <a:lnTo>
                    <a:pt x="0" y="273"/>
                  </a:lnTo>
                  <a:lnTo>
                    <a:pt x="3" y="229"/>
                  </a:lnTo>
                  <a:lnTo>
                    <a:pt x="12" y="188"/>
                  </a:lnTo>
                  <a:lnTo>
                    <a:pt x="25" y="148"/>
                  </a:lnTo>
                  <a:lnTo>
                    <a:pt x="43" y="113"/>
                  </a:lnTo>
                  <a:lnTo>
                    <a:pt x="66" y="81"/>
                  </a:lnTo>
                  <a:lnTo>
                    <a:pt x="92" y="53"/>
                  </a:lnTo>
                  <a:lnTo>
                    <a:pt x="122" y="31"/>
                  </a:lnTo>
                  <a:lnTo>
                    <a:pt x="154" y="13"/>
                  </a:lnTo>
                  <a:lnTo>
                    <a:pt x="188" y="4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8" name="자유형 67"/>
            <p:cNvSpPr>
              <a:spLocks/>
            </p:cNvSpPr>
            <p:nvPr/>
          </p:nvSpPr>
          <p:spPr bwMode="auto">
            <a:xfrm>
              <a:off x="598771" y="3644382"/>
              <a:ext cx="158629" cy="138832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9" name="Freeform 6"/>
            <p:cNvSpPr>
              <a:spLocks/>
            </p:cNvSpPr>
            <p:nvPr/>
          </p:nvSpPr>
          <p:spPr bwMode="auto">
            <a:xfrm rot="10800000" flipH="1" flipV="1">
              <a:off x="597941" y="2949079"/>
              <a:ext cx="160288" cy="142111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70" name="Group 20"/>
            <p:cNvGrpSpPr>
              <a:grpSpLocks noChangeAspect="1"/>
            </p:cNvGrpSpPr>
            <p:nvPr/>
          </p:nvGrpSpPr>
          <p:grpSpPr bwMode="auto">
            <a:xfrm>
              <a:off x="614039" y="2221163"/>
              <a:ext cx="128093" cy="174724"/>
              <a:chOff x="2597" y="4163"/>
              <a:chExt cx="217" cy="296"/>
            </a:xfrm>
            <a:solidFill>
              <a:schemeClr val="bg1">
                <a:lumMod val="85000"/>
              </a:schemeClr>
            </a:solidFill>
          </p:grpSpPr>
          <p:sp>
            <p:nvSpPr>
              <p:cNvPr id="79" name="Freeform 22"/>
              <p:cNvSpPr>
                <a:spLocks noEditPoints="1"/>
              </p:cNvSpPr>
              <p:nvPr/>
            </p:nvSpPr>
            <p:spPr bwMode="auto">
              <a:xfrm>
                <a:off x="2630" y="4163"/>
                <a:ext cx="151" cy="176"/>
              </a:xfrm>
              <a:custGeom>
                <a:avLst/>
                <a:gdLst>
                  <a:gd name="T0" fmla="*/ 410 w 1662"/>
                  <a:gd name="T1" fmla="*/ 645 h 1942"/>
                  <a:gd name="T2" fmla="*/ 309 w 1662"/>
                  <a:gd name="T3" fmla="*/ 847 h 1942"/>
                  <a:gd name="T4" fmla="*/ 255 w 1662"/>
                  <a:gd name="T5" fmla="*/ 1023 h 1942"/>
                  <a:gd name="T6" fmla="*/ 263 w 1662"/>
                  <a:gd name="T7" fmla="*/ 1206 h 1942"/>
                  <a:gd name="T8" fmla="*/ 347 w 1662"/>
                  <a:gd name="T9" fmla="*/ 1429 h 1942"/>
                  <a:gd name="T10" fmla="*/ 476 w 1662"/>
                  <a:gd name="T11" fmla="*/ 1620 h 1942"/>
                  <a:gd name="T12" fmla="*/ 638 w 1662"/>
                  <a:gd name="T13" fmla="*/ 1753 h 1942"/>
                  <a:gd name="T14" fmla="*/ 825 w 1662"/>
                  <a:gd name="T15" fmla="*/ 1803 h 1942"/>
                  <a:gd name="T16" fmla="*/ 1013 w 1662"/>
                  <a:gd name="T17" fmla="*/ 1753 h 1942"/>
                  <a:gd name="T18" fmla="*/ 1176 w 1662"/>
                  <a:gd name="T19" fmla="*/ 1619 h 1942"/>
                  <a:gd name="T20" fmla="*/ 1305 w 1662"/>
                  <a:gd name="T21" fmla="*/ 1428 h 1942"/>
                  <a:gd name="T22" fmla="*/ 1388 w 1662"/>
                  <a:gd name="T23" fmla="*/ 1205 h 1942"/>
                  <a:gd name="T24" fmla="*/ 1418 w 1662"/>
                  <a:gd name="T25" fmla="*/ 974 h 1942"/>
                  <a:gd name="T26" fmla="*/ 1266 w 1662"/>
                  <a:gd name="T27" fmla="*/ 836 h 1942"/>
                  <a:gd name="T28" fmla="*/ 1012 w 1662"/>
                  <a:gd name="T29" fmla="*/ 794 h 1942"/>
                  <a:gd name="T30" fmla="*/ 806 w 1662"/>
                  <a:gd name="T31" fmla="*/ 713 h 1942"/>
                  <a:gd name="T32" fmla="*/ 646 w 1662"/>
                  <a:gd name="T33" fmla="*/ 610 h 1942"/>
                  <a:gd name="T34" fmla="*/ 526 w 1662"/>
                  <a:gd name="T35" fmla="*/ 499 h 1942"/>
                  <a:gd name="T36" fmla="*/ 944 w 1662"/>
                  <a:gd name="T37" fmla="*/ 23 h 1942"/>
                  <a:gd name="T38" fmla="*/ 1152 w 1662"/>
                  <a:gd name="T39" fmla="*/ 118 h 1942"/>
                  <a:gd name="T40" fmla="*/ 1271 w 1662"/>
                  <a:gd name="T41" fmla="*/ 205 h 1942"/>
                  <a:gd name="T42" fmla="*/ 1388 w 1662"/>
                  <a:gd name="T43" fmla="*/ 323 h 1942"/>
                  <a:gd name="T44" fmla="*/ 1455 w 1662"/>
                  <a:gd name="T45" fmla="*/ 429 h 1942"/>
                  <a:gd name="T46" fmla="*/ 1524 w 1662"/>
                  <a:gd name="T47" fmla="*/ 626 h 1942"/>
                  <a:gd name="T48" fmla="*/ 1555 w 1662"/>
                  <a:gd name="T49" fmla="*/ 892 h 1942"/>
                  <a:gd name="T50" fmla="*/ 1619 w 1662"/>
                  <a:gd name="T51" fmla="*/ 939 h 1942"/>
                  <a:gd name="T52" fmla="*/ 1657 w 1662"/>
                  <a:gd name="T53" fmla="*/ 1032 h 1942"/>
                  <a:gd name="T54" fmla="*/ 1655 w 1662"/>
                  <a:gd name="T55" fmla="*/ 1183 h 1942"/>
                  <a:gd name="T56" fmla="*/ 1611 w 1662"/>
                  <a:gd name="T57" fmla="*/ 1304 h 1942"/>
                  <a:gd name="T58" fmla="*/ 1537 w 1662"/>
                  <a:gd name="T59" fmla="*/ 1372 h 1942"/>
                  <a:gd name="T60" fmla="*/ 1445 w 1662"/>
                  <a:gd name="T61" fmla="*/ 1454 h 1942"/>
                  <a:gd name="T62" fmla="*/ 1313 w 1662"/>
                  <a:gd name="T63" fmla="*/ 1670 h 1942"/>
                  <a:gd name="T64" fmla="*/ 1141 w 1662"/>
                  <a:gd name="T65" fmla="*/ 1836 h 1942"/>
                  <a:gd name="T66" fmla="*/ 937 w 1662"/>
                  <a:gd name="T67" fmla="*/ 1930 h 1942"/>
                  <a:gd name="T68" fmla="*/ 714 w 1662"/>
                  <a:gd name="T69" fmla="*/ 1930 h 1942"/>
                  <a:gd name="T70" fmla="*/ 510 w 1662"/>
                  <a:gd name="T71" fmla="*/ 1836 h 1942"/>
                  <a:gd name="T72" fmla="*/ 337 w 1662"/>
                  <a:gd name="T73" fmla="*/ 1669 h 1942"/>
                  <a:gd name="T74" fmla="*/ 205 w 1662"/>
                  <a:gd name="T75" fmla="*/ 1452 h 1942"/>
                  <a:gd name="T76" fmla="*/ 111 w 1662"/>
                  <a:gd name="T77" fmla="*/ 1364 h 1942"/>
                  <a:gd name="T78" fmla="*/ 39 w 1662"/>
                  <a:gd name="T79" fmla="*/ 1284 h 1942"/>
                  <a:gd name="T80" fmla="*/ 2 w 1662"/>
                  <a:gd name="T81" fmla="*/ 1143 h 1942"/>
                  <a:gd name="T82" fmla="*/ 9 w 1662"/>
                  <a:gd name="T83" fmla="*/ 1009 h 1942"/>
                  <a:gd name="T84" fmla="*/ 50 w 1662"/>
                  <a:gd name="T85" fmla="*/ 930 h 1942"/>
                  <a:gd name="T86" fmla="*/ 98 w 1662"/>
                  <a:gd name="T87" fmla="*/ 851 h 1942"/>
                  <a:gd name="T88" fmla="*/ 85 w 1662"/>
                  <a:gd name="T89" fmla="*/ 643 h 1942"/>
                  <a:gd name="T90" fmla="*/ 120 w 1662"/>
                  <a:gd name="T91" fmla="*/ 487 h 1942"/>
                  <a:gd name="T92" fmla="*/ 183 w 1662"/>
                  <a:gd name="T93" fmla="*/ 377 h 1942"/>
                  <a:gd name="T94" fmla="*/ 257 w 1662"/>
                  <a:gd name="T95" fmla="*/ 305 h 1942"/>
                  <a:gd name="T96" fmla="*/ 319 w 1662"/>
                  <a:gd name="T97" fmla="*/ 266 h 1942"/>
                  <a:gd name="T98" fmla="*/ 352 w 1662"/>
                  <a:gd name="T99" fmla="*/ 246 h 1942"/>
                  <a:gd name="T100" fmla="*/ 390 w 1662"/>
                  <a:gd name="T101" fmla="*/ 196 h 1942"/>
                  <a:gd name="T102" fmla="*/ 459 w 1662"/>
                  <a:gd name="T103" fmla="*/ 127 h 1942"/>
                  <a:gd name="T104" fmla="*/ 559 w 1662"/>
                  <a:gd name="T105" fmla="*/ 57 h 1942"/>
                  <a:gd name="T106" fmla="*/ 690 w 1662"/>
                  <a:gd name="T107" fmla="*/ 10 h 19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662" h="1942">
                    <a:moveTo>
                      <a:pt x="526" y="499"/>
                    </a:moveTo>
                    <a:lnTo>
                      <a:pt x="484" y="546"/>
                    </a:lnTo>
                    <a:lnTo>
                      <a:pt x="445" y="595"/>
                    </a:lnTo>
                    <a:lnTo>
                      <a:pt x="410" y="645"/>
                    </a:lnTo>
                    <a:lnTo>
                      <a:pt x="379" y="696"/>
                    </a:lnTo>
                    <a:lnTo>
                      <a:pt x="352" y="747"/>
                    </a:lnTo>
                    <a:lnTo>
                      <a:pt x="329" y="797"/>
                    </a:lnTo>
                    <a:lnTo>
                      <a:pt x="309" y="847"/>
                    </a:lnTo>
                    <a:lnTo>
                      <a:pt x="291" y="895"/>
                    </a:lnTo>
                    <a:lnTo>
                      <a:pt x="277" y="941"/>
                    </a:lnTo>
                    <a:lnTo>
                      <a:pt x="264" y="984"/>
                    </a:lnTo>
                    <a:lnTo>
                      <a:pt x="255" y="1023"/>
                    </a:lnTo>
                    <a:lnTo>
                      <a:pt x="247" y="1059"/>
                    </a:lnTo>
                    <a:lnTo>
                      <a:pt x="241" y="1091"/>
                    </a:lnTo>
                    <a:lnTo>
                      <a:pt x="250" y="1148"/>
                    </a:lnTo>
                    <a:lnTo>
                      <a:pt x="263" y="1206"/>
                    </a:lnTo>
                    <a:lnTo>
                      <a:pt x="280" y="1263"/>
                    </a:lnTo>
                    <a:lnTo>
                      <a:pt x="299" y="1320"/>
                    </a:lnTo>
                    <a:lnTo>
                      <a:pt x="322" y="1375"/>
                    </a:lnTo>
                    <a:lnTo>
                      <a:pt x="347" y="1429"/>
                    </a:lnTo>
                    <a:lnTo>
                      <a:pt x="375" y="1480"/>
                    </a:lnTo>
                    <a:lnTo>
                      <a:pt x="406" y="1530"/>
                    </a:lnTo>
                    <a:lnTo>
                      <a:pt x="440" y="1576"/>
                    </a:lnTo>
                    <a:lnTo>
                      <a:pt x="476" y="1620"/>
                    </a:lnTo>
                    <a:lnTo>
                      <a:pt x="513" y="1659"/>
                    </a:lnTo>
                    <a:lnTo>
                      <a:pt x="553" y="1695"/>
                    </a:lnTo>
                    <a:lnTo>
                      <a:pt x="594" y="1726"/>
                    </a:lnTo>
                    <a:lnTo>
                      <a:pt x="638" y="1753"/>
                    </a:lnTo>
                    <a:lnTo>
                      <a:pt x="683" y="1774"/>
                    </a:lnTo>
                    <a:lnTo>
                      <a:pt x="729" y="1789"/>
                    </a:lnTo>
                    <a:lnTo>
                      <a:pt x="777" y="1800"/>
                    </a:lnTo>
                    <a:lnTo>
                      <a:pt x="825" y="1803"/>
                    </a:lnTo>
                    <a:lnTo>
                      <a:pt x="875" y="1800"/>
                    </a:lnTo>
                    <a:lnTo>
                      <a:pt x="922" y="1789"/>
                    </a:lnTo>
                    <a:lnTo>
                      <a:pt x="968" y="1774"/>
                    </a:lnTo>
                    <a:lnTo>
                      <a:pt x="1013" y="1753"/>
                    </a:lnTo>
                    <a:lnTo>
                      <a:pt x="1056" y="1726"/>
                    </a:lnTo>
                    <a:lnTo>
                      <a:pt x="1099" y="1695"/>
                    </a:lnTo>
                    <a:lnTo>
                      <a:pt x="1139" y="1659"/>
                    </a:lnTo>
                    <a:lnTo>
                      <a:pt x="1176" y="1619"/>
                    </a:lnTo>
                    <a:lnTo>
                      <a:pt x="1212" y="1576"/>
                    </a:lnTo>
                    <a:lnTo>
                      <a:pt x="1245" y="1529"/>
                    </a:lnTo>
                    <a:lnTo>
                      <a:pt x="1276" y="1480"/>
                    </a:lnTo>
                    <a:lnTo>
                      <a:pt x="1305" y="1428"/>
                    </a:lnTo>
                    <a:lnTo>
                      <a:pt x="1330" y="1374"/>
                    </a:lnTo>
                    <a:lnTo>
                      <a:pt x="1353" y="1319"/>
                    </a:lnTo>
                    <a:lnTo>
                      <a:pt x="1372" y="1262"/>
                    </a:lnTo>
                    <a:lnTo>
                      <a:pt x="1388" y="1205"/>
                    </a:lnTo>
                    <a:lnTo>
                      <a:pt x="1401" y="1147"/>
                    </a:lnTo>
                    <a:lnTo>
                      <a:pt x="1411" y="1089"/>
                    </a:lnTo>
                    <a:lnTo>
                      <a:pt x="1416" y="1032"/>
                    </a:lnTo>
                    <a:lnTo>
                      <a:pt x="1418" y="974"/>
                    </a:lnTo>
                    <a:lnTo>
                      <a:pt x="1417" y="904"/>
                    </a:lnTo>
                    <a:lnTo>
                      <a:pt x="1414" y="838"/>
                    </a:lnTo>
                    <a:lnTo>
                      <a:pt x="1339" y="839"/>
                    </a:lnTo>
                    <a:lnTo>
                      <a:pt x="1266" y="836"/>
                    </a:lnTo>
                    <a:lnTo>
                      <a:pt x="1198" y="830"/>
                    </a:lnTo>
                    <a:lnTo>
                      <a:pt x="1133" y="820"/>
                    </a:lnTo>
                    <a:lnTo>
                      <a:pt x="1070" y="808"/>
                    </a:lnTo>
                    <a:lnTo>
                      <a:pt x="1012" y="794"/>
                    </a:lnTo>
                    <a:lnTo>
                      <a:pt x="956" y="777"/>
                    </a:lnTo>
                    <a:lnTo>
                      <a:pt x="903" y="757"/>
                    </a:lnTo>
                    <a:lnTo>
                      <a:pt x="853" y="737"/>
                    </a:lnTo>
                    <a:lnTo>
                      <a:pt x="806" y="713"/>
                    </a:lnTo>
                    <a:lnTo>
                      <a:pt x="762" y="690"/>
                    </a:lnTo>
                    <a:lnTo>
                      <a:pt x="721" y="664"/>
                    </a:lnTo>
                    <a:lnTo>
                      <a:pt x="682" y="638"/>
                    </a:lnTo>
                    <a:lnTo>
                      <a:pt x="646" y="610"/>
                    </a:lnTo>
                    <a:lnTo>
                      <a:pt x="612" y="583"/>
                    </a:lnTo>
                    <a:lnTo>
                      <a:pt x="581" y="555"/>
                    </a:lnTo>
                    <a:lnTo>
                      <a:pt x="552" y="527"/>
                    </a:lnTo>
                    <a:lnTo>
                      <a:pt x="526" y="499"/>
                    </a:lnTo>
                    <a:close/>
                    <a:moveTo>
                      <a:pt x="808" y="0"/>
                    </a:moveTo>
                    <a:lnTo>
                      <a:pt x="851" y="3"/>
                    </a:lnTo>
                    <a:lnTo>
                      <a:pt x="897" y="11"/>
                    </a:lnTo>
                    <a:lnTo>
                      <a:pt x="944" y="23"/>
                    </a:lnTo>
                    <a:lnTo>
                      <a:pt x="993" y="39"/>
                    </a:lnTo>
                    <a:lnTo>
                      <a:pt x="1044" y="60"/>
                    </a:lnTo>
                    <a:lnTo>
                      <a:pt x="1097" y="86"/>
                    </a:lnTo>
                    <a:lnTo>
                      <a:pt x="1152" y="118"/>
                    </a:lnTo>
                    <a:lnTo>
                      <a:pt x="1179" y="135"/>
                    </a:lnTo>
                    <a:lnTo>
                      <a:pt x="1208" y="155"/>
                    </a:lnTo>
                    <a:lnTo>
                      <a:pt x="1239" y="179"/>
                    </a:lnTo>
                    <a:lnTo>
                      <a:pt x="1271" y="205"/>
                    </a:lnTo>
                    <a:lnTo>
                      <a:pt x="1304" y="233"/>
                    </a:lnTo>
                    <a:lnTo>
                      <a:pt x="1334" y="261"/>
                    </a:lnTo>
                    <a:lnTo>
                      <a:pt x="1363" y="292"/>
                    </a:lnTo>
                    <a:lnTo>
                      <a:pt x="1388" y="323"/>
                    </a:lnTo>
                    <a:lnTo>
                      <a:pt x="1409" y="353"/>
                    </a:lnTo>
                    <a:lnTo>
                      <a:pt x="1409" y="353"/>
                    </a:lnTo>
                    <a:lnTo>
                      <a:pt x="1433" y="389"/>
                    </a:lnTo>
                    <a:lnTo>
                      <a:pt x="1455" y="429"/>
                    </a:lnTo>
                    <a:lnTo>
                      <a:pt x="1475" y="472"/>
                    </a:lnTo>
                    <a:lnTo>
                      <a:pt x="1493" y="519"/>
                    </a:lnTo>
                    <a:lnTo>
                      <a:pt x="1509" y="570"/>
                    </a:lnTo>
                    <a:lnTo>
                      <a:pt x="1524" y="626"/>
                    </a:lnTo>
                    <a:lnTo>
                      <a:pt x="1535" y="685"/>
                    </a:lnTo>
                    <a:lnTo>
                      <a:pt x="1545" y="749"/>
                    </a:lnTo>
                    <a:lnTo>
                      <a:pt x="1551" y="817"/>
                    </a:lnTo>
                    <a:lnTo>
                      <a:pt x="1555" y="892"/>
                    </a:lnTo>
                    <a:lnTo>
                      <a:pt x="1573" y="900"/>
                    </a:lnTo>
                    <a:lnTo>
                      <a:pt x="1590" y="910"/>
                    </a:lnTo>
                    <a:lnTo>
                      <a:pt x="1605" y="922"/>
                    </a:lnTo>
                    <a:lnTo>
                      <a:pt x="1619" y="939"/>
                    </a:lnTo>
                    <a:lnTo>
                      <a:pt x="1632" y="957"/>
                    </a:lnTo>
                    <a:lnTo>
                      <a:pt x="1642" y="979"/>
                    </a:lnTo>
                    <a:lnTo>
                      <a:pt x="1651" y="1003"/>
                    </a:lnTo>
                    <a:lnTo>
                      <a:pt x="1657" y="1032"/>
                    </a:lnTo>
                    <a:lnTo>
                      <a:pt x="1661" y="1064"/>
                    </a:lnTo>
                    <a:lnTo>
                      <a:pt x="1662" y="1102"/>
                    </a:lnTo>
                    <a:lnTo>
                      <a:pt x="1660" y="1143"/>
                    </a:lnTo>
                    <a:lnTo>
                      <a:pt x="1655" y="1183"/>
                    </a:lnTo>
                    <a:lnTo>
                      <a:pt x="1648" y="1218"/>
                    </a:lnTo>
                    <a:lnTo>
                      <a:pt x="1638" y="1250"/>
                    </a:lnTo>
                    <a:lnTo>
                      <a:pt x="1625" y="1278"/>
                    </a:lnTo>
                    <a:lnTo>
                      <a:pt x="1611" y="1304"/>
                    </a:lnTo>
                    <a:lnTo>
                      <a:pt x="1595" y="1325"/>
                    </a:lnTo>
                    <a:lnTo>
                      <a:pt x="1577" y="1344"/>
                    </a:lnTo>
                    <a:lnTo>
                      <a:pt x="1558" y="1360"/>
                    </a:lnTo>
                    <a:lnTo>
                      <a:pt x="1537" y="1372"/>
                    </a:lnTo>
                    <a:lnTo>
                      <a:pt x="1515" y="1382"/>
                    </a:lnTo>
                    <a:lnTo>
                      <a:pt x="1493" y="1390"/>
                    </a:lnTo>
                    <a:lnTo>
                      <a:pt x="1471" y="1395"/>
                    </a:lnTo>
                    <a:lnTo>
                      <a:pt x="1445" y="1454"/>
                    </a:lnTo>
                    <a:lnTo>
                      <a:pt x="1416" y="1512"/>
                    </a:lnTo>
                    <a:lnTo>
                      <a:pt x="1385" y="1567"/>
                    </a:lnTo>
                    <a:lnTo>
                      <a:pt x="1350" y="1620"/>
                    </a:lnTo>
                    <a:lnTo>
                      <a:pt x="1313" y="1670"/>
                    </a:lnTo>
                    <a:lnTo>
                      <a:pt x="1273" y="1717"/>
                    </a:lnTo>
                    <a:lnTo>
                      <a:pt x="1231" y="1761"/>
                    </a:lnTo>
                    <a:lnTo>
                      <a:pt x="1187" y="1801"/>
                    </a:lnTo>
                    <a:lnTo>
                      <a:pt x="1141" y="1836"/>
                    </a:lnTo>
                    <a:lnTo>
                      <a:pt x="1092" y="1868"/>
                    </a:lnTo>
                    <a:lnTo>
                      <a:pt x="1042" y="1893"/>
                    </a:lnTo>
                    <a:lnTo>
                      <a:pt x="990" y="1915"/>
                    </a:lnTo>
                    <a:lnTo>
                      <a:pt x="937" y="1930"/>
                    </a:lnTo>
                    <a:lnTo>
                      <a:pt x="882" y="1939"/>
                    </a:lnTo>
                    <a:lnTo>
                      <a:pt x="825" y="1942"/>
                    </a:lnTo>
                    <a:lnTo>
                      <a:pt x="769" y="1939"/>
                    </a:lnTo>
                    <a:lnTo>
                      <a:pt x="714" y="1930"/>
                    </a:lnTo>
                    <a:lnTo>
                      <a:pt x="661" y="1915"/>
                    </a:lnTo>
                    <a:lnTo>
                      <a:pt x="608" y="1893"/>
                    </a:lnTo>
                    <a:lnTo>
                      <a:pt x="558" y="1867"/>
                    </a:lnTo>
                    <a:lnTo>
                      <a:pt x="510" y="1836"/>
                    </a:lnTo>
                    <a:lnTo>
                      <a:pt x="464" y="1800"/>
                    </a:lnTo>
                    <a:lnTo>
                      <a:pt x="419" y="1760"/>
                    </a:lnTo>
                    <a:lnTo>
                      <a:pt x="377" y="1716"/>
                    </a:lnTo>
                    <a:lnTo>
                      <a:pt x="337" y="1669"/>
                    </a:lnTo>
                    <a:lnTo>
                      <a:pt x="300" y="1618"/>
                    </a:lnTo>
                    <a:lnTo>
                      <a:pt x="266" y="1565"/>
                    </a:lnTo>
                    <a:lnTo>
                      <a:pt x="234" y="1510"/>
                    </a:lnTo>
                    <a:lnTo>
                      <a:pt x="205" y="1452"/>
                    </a:lnTo>
                    <a:lnTo>
                      <a:pt x="179" y="1392"/>
                    </a:lnTo>
                    <a:lnTo>
                      <a:pt x="156" y="1386"/>
                    </a:lnTo>
                    <a:lnTo>
                      <a:pt x="133" y="1376"/>
                    </a:lnTo>
                    <a:lnTo>
                      <a:pt x="111" y="1364"/>
                    </a:lnTo>
                    <a:lnTo>
                      <a:pt x="91" y="1349"/>
                    </a:lnTo>
                    <a:lnTo>
                      <a:pt x="72" y="1330"/>
                    </a:lnTo>
                    <a:lnTo>
                      <a:pt x="55" y="1309"/>
                    </a:lnTo>
                    <a:lnTo>
                      <a:pt x="39" y="1284"/>
                    </a:lnTo>
                    <a:lnTo>
                      <a:pt x="26" y="1254"/>
                    </a:lnTo>
                    <a:lnTo>
                      <a:pt x="15" y="1221"/>
                    </a:lnTo>
                    <a:lnTo>
                      <a:pt x="7" y="1184"/>
                    </a:lnTo>
                    <a:lnTo>
                      <a:pt x="2" y="1143"/>
                    </a:lnTo>
                    <a:lnTo>
                      <a:pt x="0" y="1104"/>
                    </a:lnTo>
                    <a:lnTo>
                      <a:pt x="1" y="1068"/>
                    </a:lnTo>
                    <a:lnTo>
                      <a:pt x="4" y="1038"/>
                    </a:lnTo>
                    <a:lnTo>
                      <a:pt x="9" y="1009"/>
                    </a:lnTo>
                    <a:lnTo>
                      <a:pt x="17" y="985"/>
                    </a:lnTo>
                    <a:lnTo>
                      <a:pt x="27" y="964"/>
                    </a:lnTo>
                    <a:lnTo>
                      <a:pt x="38" y="946"/>
                    </a:lnTo>
                    <a:lnTo>
                      <a:pt x="50" y="930"/>
                    </a:lnTo>
                    <a:lnTo>
                      <a:pt x="65" y="916"/>
                    </a:lnTo>
                    <a:lnTo>
                      <a:pt x="80" y="906"/>
                    </a:lnTo>
                    <a:lnTo>
                      <a:pt x="96" y="897"/>
                    </a:lnTo>
                    <a:lnTo>
                      <a:pt x="98" y="851"/>
                    </a:lnTo>
                    <a:lnTo>
                      <a:pt x="89" y="794"/>
                    </a:lnTo>
                    <a:lnTo>
                      <a:pt x="85" y="740"/>
                    </a:lnTo>
                    <a:lnTo>
                      <a:pt x="83" y="690"/>
                    </a:lnTo>
                    <a:lnTo>
                      <a:pt x="85" y="643"/>
                    </a:lnTo>
                    <a:lnTo>
                      <a:pt x="90" y="599"/>
                    </a:lnTo>
                    <a:lnTo>
                      <a:pt x="98" y="559"/>
                    </a:lnTo>
                    <a:lnTo>
                      <a:pt x="108" y="522"/>
                    </a:lnTo>
                    <a:lnTo>
                      <a:pt x="120" y="487"/>
                    </a:lnTo>
                    <a:lnTo>
                      <a:pt x="134" y="455"/>
                    </a:lnTo>
                    <a:lnTo>
                      <a:pt x="149" y="427"/>
                    </a:lnTo>
                    <a:lnTo>
                      <a:pt x="166" y="400"/>
                    </a:lnTo>
                    <a:lnTo>
                      <a:pt x="183" y="377"/>
                    </a:lnTo>
                    <a:lnTo>
                      <a:pt x="202" y="355"/>
                    </a:lnTo>
                    <a:lnTo>
                      <a:pt x="220" y="337"/>
                    </a:lnTo>
                    <a:lnTo>
                      <a:pt x="239" y="320"/>
                    </a:lnTo>
                    <a:lnTo>
                      <a:pt x="257" y="305"/>
                    </a:lnTo>
                    <a:lnTo>
                      <a:pt x="274" y="293"/>
                    </a:lnTo>
                    <a:lnTo>
                      <a:pt x="290" y="282"/>
                    </a:lnTo>
                    <a:lnTo>
                      <a:pt x="305" y="273"/>
                    </a:lnTo>
                    <a:lnTo>
                      <a:pt x="319" y="266"/>
                    </a:lnTo>
                    <a:lnTo>
                      <a:pt x="331" y="260"/>
                    </a:lnTo>
                    <a:lnTo>
                      <a:pt x="341" y="255"/>
                    </a:lnTo>
                    <a:lnTo>
                      <a:pt x="348" y="253"/>
                    </a:lnTo>
                    <a:lnTo>
                      <a:pt x="352" y="246"/>
                    </a:lnTo>
                    <a:lnTo>
                      <a:pt x="359" y="237"/>
                    </a:lnTo>
                    <a:lnTo>
                      <a:pt x="367" y="225"/>
                    </a:lnTo>
                    <a:lnTo>
                      <a:pt x="377" y="212"/>
                    </a:lnTo>
                    <a:lnTo>
                      <a:pt x="390" y="196"/>
                    </a:lnTo>
                    <a:lnTo>
                      <a:pt x="404" y="180"/>
                    </a:lnTo>
                    <a:lnTo>
                      <a:pt x="421" y="163"/>
                    </a:lnTo>
                    <a:lnTo>
                      <a:pt x="439" y="145"/>
                    </a:lnTo>
                    <a:lnTo>
                      <a:pt x="459" y="127"/>
                    </a:lnTo>
                    <a:lnTo>
                      <a:pt x="481" y="108"/>
                    </a:lnTo>
                    <a:lnTo>
                      <a:pt x="505" y="91"/>
                    </a:lnTo>
                    <a:lnTo>
                      <a:pt x="531" y="74"/>
                    </a:lnTo>
                    <a:lnTo>
                      <a:pt x="559" y="57"/>
                    </a:lnTo>
                    <a:lnTo>
                      <a:pt x="589" y="43"/>
                    </a:lnTo>
                    <a:lnTo>
                      <a:pt x="620" y="30"/>
                    </a:lnTo>
                    <a:lnTo>
                      <a:pt x="655" y="19"/>
                    </a:lnTo>
                    <a:lnTo>
                      <a:pt x="690" y="10"/>
                    </a:lnTo>
                    <a:lnTo>
                      <a:pt x="728" y="3"/>
                    </a:lnTo>
                    <a:lnTo>
                      <a:pt x="767" y="0"/>
                    </a:lnTo>
                    <a:lnTo>
                      <a:pt x="80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80" name="Freeform 23"/>
              <p:cNvSpPr>
                <a:spLocks noEditPoints="1"/>
              </p:cNvSpPr>
              <p:nvPr/>
            </p:nvSpPr>
            <p:spPr bwMode="auto">
              <a:xfrm>
                <a:off x="2664" y="4250"/>
                <a:ext cx="83" cy="27"/>
              </a:xfrm>
              <a:custGeom>
                <a:avLst/>
                <a:gdLst>
                  <a:gd name="T0" fmla="*/ 613 w 916"/>
                  <a:gd name="T1" fmla="*/ 78 h 300"/>
                  <a:gd name="T2" fmla="*/ 561 w 916"/>
                  <a:gd name="T3" fmla="*/ 109 h 300"/>
                  <a:gd name="T4" fmla="*/ 554 w 916"/>
                  <a:gd name="T5" fmla="*/ 165 h 300"/>
                  <a:gd name="T6" fmla="*/ 579 w 916"/>
                  <a:gd name="T7" fmla="*/ 210 h 300"/>
                  <a:gd name="T8" fmla="*/ 665 w 916"/>
                  <a:gd name="T9" fmla="*/ 229 h 300"/>
                  <a:gd name="T10" fmla="*/ 787 w 916"/>
                  <a:gd name="T11" fmla="*/ 223 h 300"/>
                  <a:gd name="T12" fmla="*/ 839 w 916"/>
                  <a:gd name="T13" fmla="*/ 191 h 300"/>
                  <a:gd name="T14" fmla="*/ 846 w 916"/>
                  <a:gd name="T15" fmla="*/ 135 h 300"/>
                  <a:gd name="T16" fmla="*/ 820 w 916"/>
                  <a:gd name="T17" fmla="*/ 90 h 300"/>
                  <a:gd name="T18" fmla="*/ 734 w 916"/>
                  <a:gd name="T19" fmla="*/ 72 h 300"/>
                  <a:gd name="T20" fmla="*/ 153 w 916"/>
                  <a:gd name="T21" fmla="*/ 74 h 300"/>
                  <a:gd name="T22" fmla="*/ 85 w 916"/>
                  <a:gd name="T23" fmla="*/ 99 h 300"/>
                  <a:gd name="T24" fmla="*/ 70 w 916"/>
                  <a:gd name="T25" fmla="*/ 150 h 300"/>
                  <a:gd name="T26" fmla="*/ 85 w 916"/>
                  <a:gd name="T27" fmla="*/ 201 h 300"/>
                  <a:gd name="T28" fmla="*/ 153 w 916"/>
                  <a:gd name="T29" fmla="*/ 227 h 300"/>
                  <a:gd name="T30" fmla="*/ 280 w 916"/>
                  <a:gd name="T31" fmla="*/ 227 h 300"/>
                  <a:gd name="T32" fmla="*/ 348 w 916"/>
                  <a:gd name="T33" fmla="*/ 201 h 300"/>
                  <a:gd name="T34" fmla="*/ 363 w 916"/>
                  <a:gd name="T35" fmla="*/ 150 h 300"/>
                  <a:gd name="T36" fmla="*/ 348 w 916"/>
                  <a:gd name="T37" fmla="*/ 99 h 300"/>
                  <a:gd name="T38" fmla="*/ 280 w 916"/>
                  <a:gd name="T39" fmla="*/ 74 h 300"/>
                  <a:gd name="T40" fmla="*/ 234 w 916"/>
                  <a:gd name="T41" fmla="*/ 0 h 300"/>
                  <a:gd name="T42" fmla="*/ 321 w 916"/>
                  <a:gd name="T43" fmla="*/ 9 h 300"/>
                  <a:gd name="T44" fmla="*/ 400 w 916"/>
                  <a:gd name="T45" fmla="*/ 53 h 300"/>
                  <a:gd name="T46" fmla="*/ 574 w 916"/>
                  <a:gd name="T47" fmla="*/ 17 h 300"/>
                  <a:gd name="T48" fmla="*/ 662 w 916"/>
                  <a:gd name="T49" fmla="*/ 1 h 300"/>
                  <a:gd name="T50" fmla="*/ 732 w 916"/>
                  <a:gd name="T51" fmla="*/ 0 h 300"/>
                  <a:gd name="T52" fmla="*/ 806 w 916"/>
                  <a:gd name="T53" fmla="*/ 10 h 300"/>
                  <a:gd name="T54" fmla="*/ 875 w 916"/>
                  <a:gd name="T55" fmla="*/ 45 h 300"/>
                  <a:gd name="T56" fmla="*/ 914 w 916"/>
                  <a:gd name="T57" fmla="*/ 123 h 300"/>
                  <a:gd name="T58" fmla="*/ 900 w 916"/>
                  <a:gd name="T59" fmla="*/ 223 h 300"/>
                  <a:gd name="T60" fmla="*/ 843 w 916"/>
                  <a:gd name="T61" fmla="*/ 277 h 300"/>
                  <a:gd name="T62" fmla="*/ 768 w 916"/>
                  <a:gd name="T63" fmla="*/ 297 h 300"/>
                  <a:gd name="T64" fmla="*/ 699 w 916"/>
                  <a:gd name="T65" fmla="*/ 300 h 300"/>
                  <a:gd name="T66" fmla="*/ 632 w 916"/>
                  <a:gd name="T67" fmla="*/ 297 h 300"/>
                  <a:gd name="T68" fmla="*/ 557 w 916"/>
                  <a:gd name="T69" fmla="*/ 277 h 300"/>
                  <a:gd name="T70" fmla="*/ 500 w 916"/>
                  <a:gd name="T71" fmla="*/ 224 h 300"/>
                  <a:gd name="T72" fmla="*/ 485 w 916"/>
                  <a:gd name="T73" fmla="*/ 137 h 300"/>
                  <a:gd name="T74" fmla="*/ 432 w 916"/>
                  <a:gd name="T75" fmla="*/ 150 h 300"/>
                  <a:gd name="T76" fmla="*/ 405 w 916"/>
                  <a:gd name="T77" fmla="*/ 241 h 300"/>
                  <a:gd name="T78" fmla="*/ 342 w 916"/>
                  <a:gd name="T79" fmla="*/ 284 h 300"/>
                  <a:gd name="T80" fmla="*/ 266 w 916"/>
                  <a:gd name="T81" fmla="*/ 298 h 300"/>
                  <a:gd name="T82" fmla="*/ 201 w 916"/>
                  <a:gd name="T83" fmla="*/ 299 h 300"/>
                  <a:gd name="T84" fmla="*/ 129 w 916"/>
                  <a:gd name="T85" fmla="*/ 294 h 300"/>
                  <a:gd name="T86" fmla="*/ 57 w 916"/>
                  <a:gd name="T87" fmla="*/ 267 h 300"/>
                  <a:gd name="T88" fmla="*/ 7 w 916"/>
                  <a:gd name="T89" fmla="*/ 202 h 300"/>
                  <a:gd name="T90" fmla="*/ 7 w 916"/>
                  <a:gd name="T91" fmla="*/ 98 h 300"/>
                  <a:gd name="T92" fmla="*/ 57 w 916"/>
                  <a:gd name="T93" fmla="*/ 33 h 300"/>
                  <a:gd name="T94" fmla="*/ 129 w 916"/>
                  <a:gd name="T95" fmla="*/ 6 h 300"/>
                  <a:gd name="T96" fmla="*/ 201 w 916"/>
                  <a:gd name="T97" fmla="*/ 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16" h="300">
                    <a:moveTo>
                      <a:pt x="699" y="71"/>
                    </a:moveTo>
                    <a:lnTo>
                      <a:pt x="665" y="72"/>
                    </a:lnTo>
                    <a:lnTo>
                      <a:pt x="636" y="74"/>
                    </a:lnTo>
                    <a:lnTo>
                      <a:pt x="613" y="78"/>
                    </a:lnTo>
                    <a:lnTo>
                      <a:pt x="594" y="83"/>
                    </a:lnTo>
                    <a:lnTo>
                      <a:pt x="579" y="90"/>
                    </a:lnTo>
                    <a:lnTo>
                      <a:pt x="569" y="99"/>
                    </a:lnTo>
                    <a:lnTo>
                      <a:pt x="561" y="109"/>
                    </a:lnTo>
                    <a:lnTo>
                      <a:pt x="556" y="122"/>
                    </a:lnTo>
                    <a:lnTo>
                      <a:pt x="554" y="135"/>
                    </a:lnTo>
                    <a:lnTo>
                      <a:pt x="553" y="150"/>
                    </a:lnTo>
                    <a:lnTo>
                      <a:pt x="554" y="165"/>
                    </a:lnTo>
                    <a:lnTo>
                      <a:pt x="556" y="179"/>
                    </a:lnTo>
                    <a:lnTo>
                      <a:pt x="561" y="191"/>
                    </a:lnTo>
                    <a:lnTo>
                      <a:pt x="569" y="201"/>
                    </a:lnTo>
                    <a:lnTo>
                      <a:pt x="579" y="210"/>
                    </a:lnTo>
                    <a:lnTo>
                      <a:pt x="594" y="216"/>
                    </a:lnTo>
                    <a:lnTo>
                      <a:pt x="613" y="223"/>
                    </a:lnTo>
                    <a:lnTo>
                      <a:pt x="636" y="227"/>
                    </a:lnTo>
                    <a:lnTo>
                      <a:pt x="665" y="229"/>
                    </a:lnTo>
                    <a:lnTo>
                      <a:pt x="699" y="230"/>
                    </a:lnTo>
                    <a:lnTo>
                      <a:pt x="734" y="229"/>
                    </a:lnTo>
                    <a:lnTo>
                      <a:pt x="763" y="227"/>
                    </a:lnTo>
                    <a:lnTo>
                      <a:pt x="787" y="223"/>
                    </a:lnTo>
                    <a:lnTo>
                      <a:pt x="805" y="216"/>
                    </a:lnTo>
                    <a:lnTo>
                      <a:pt x="820" y="210"/>
                    </a:lnTo>
                    <a:lnTo>
                      <a:pt x="831" y="201"/>
                    </a:lnTo>
                    <a:lnTo>
                      <a:pt x="839" y="191"/>
                    </a:lnTo>
                    <a:lnTo>
                      <a:pt x="843" y="179"/>
                    </a:lnTo>
                    <a:lnTo>
                      <a:pt x="846" y="165"/>
                    </a:lnTo>
                    <a:lnTo>
                      <a:pt x="847" y="150"/>
                    </a:lnTo>
                    <a:lnTo>
                      <a:pt x="846" y="135"/>
                    </a:lnTo>
                    <a:lnTo>
                      <a:pt x="843" y="122"/>
                    </a:lnTo>
                    <a:lnTo>
                      <a:pt x="839" y="109"/>
                    </a:lnTo>
                    <a:lnTo>
                      <a:pt x="831" y="99"/>
                    </a:lnTo>
                    <a:lnTo>
                      <a:pt x="820" y="90"/>
                    </a:lnTo>
                    <a:lnTo>
                      <a:pt x="805" y="83"/>
                    </a:lnTo>
                    <a:lnTo>
                      <a:pt x="787" y="78"/>
                    </a:lnTo>
                    <a:lnTo>
                      <a:pt x="763" y="74"/>
                    </a:lnTo>
                    <a:lnTo>
                      <a:pt x="734" y="72"/>
                    </a:lnTo>
                    <a:lnTo>
                      <a:pt x="699" y="71"/>
                    </a:lnTo>
                    <a:close/>
                    <a:moveTo>
                      <a:pt x="216" y="71"/>
                    </a:moveTo>
                    <a:lnTo>
                      <a:pt x="182" y="72"/>
                    </a:lnTo>
                    <a:lnTo>
                      <a:pt x="153" y="74"/>
                    </a:lnTo>
                    <a:lnTo>
                      <a:pt x="130" y="78"/>
                    </a:lnTo>
                    <a:lnTo>
                      <a:pt x="111" y="83"/>
                    </a:lnTo>
                    <a:lnTo>
                      <a:pt x="96" y="90"/>
                    </a:lnTo>
                    <a:lnTo>
                      <a:pt x="85" y="99"/>
                    </a:lnTo>
                    <a:lnTo>
                      <a:pt x="78" y="109"/>
                    </a:lnTo>
                    <a:lnTo>
                      <a:pt x="73" y="122"/>
                    </a:lnTo>
                    <a:lnTo>
                      <a:pt x="70" y="135"/>
                    </a:lnTo>
                    <a:lnTo>
                      <a:pt x="70" y="150"/>
                    </a:lnTo>
                    <a:lnTo>
                      <a:pt x="70" y="165"/>
                    </a:lnTo>
                    <a:lnTo>
                      <a:pt x="73" y="179"/>
                    </a:lnTo>
                    <a:lnTo>
                      <a:pt x="78" y="191"/>
                    </a:lnTo>
                    <a:lnTo>
                      <a:pt x="85" y="201"/>
                    </a:lnTo>
                    <a:lnTo>
                      <a:pt x="96" y="210"/>
                    </a:lnTo>
                    <a:lnTo>
                      <a:pt x="111" y="216"/>
                    </a:lnTo>
                    <a:lnTo>
                      <a:pt x="130" y="223"/>
                    </a:lnTo>
                    <a:lnTo>
                      <a:pt x="153" y="227"/>
                    </a:lnTo>
                    <a:lnTo>
                      <a:pt x="182" y="229"/>
                    </a:lnTo>
                    <a:lnTo>
                      <a:pt x="216" y="230"/>
                    </a:lnTo>
                    <a:lnTo>
                      <a:pt x="250" y="229"/>
                    </a:lnTo>
                    <a:lnTo>
                      <a:pt x="280" y="227"/>
                    </a:lnTo>
                    <a:lnTo>
                      <a:pt x="304" y="223"/>
                    </a:lnTo>
                    <a:lnTo>
                      <a:pt x="322" y="216"/>
                    </a:lnTo>
                    <a:lnTo>
                      <a:pt x="337" y="210"/>
                    </a:lnTo>
                    <a:lnTo>
                      <a:pt x="348" y="201"/>
                    </a:lnTo>
                    <a:lnTo>
                      <a:pt x="355" y="191"/>
                    </a:lnTo>
                    <a:lnTo>
                      <a:pt x="360" y="179"/>
                    </a:lnTo>
                    <a:lnTo>
                      <a:pt x="363" y="165"/>
                    </a:lnTo>
                    <a:lnTo>
                      <a:pt x="363" y="150"/>
                    </a:lnTo>
                    <a:lnTo>
                      <a:pt x="363" y="135"/>
                    </a:lnTo>
                    <a:lnTo>
                      <a:pt x="360" y="122"/>
                    </a:lnTo>
                    <a:lnTo>
                      <a:pt x="355" y="109"/>
                    </a:lnTo>
                    <a:lnTo>
                      <a:pt x="348" y="99"/>
                    </a:lnTo>
                    <a:lnTo>
                      <a:pt x="337" y="90"/>
                    </a:lnTo>
                    <a:lnTo>
                      <a:pt x="322" y="83"/>
                    </a:lnTo>
                    <a:lnTo>
                      <a:pt x="304" y="78"/>
                    </a:lnTo>
                    <a:lnTo>
                      <a:pt x="280" y="74"/>
                    </a:lnTo>
                    <a:lnTo>
                      <a:pt x="250" y="72"/>
                    </a:lnTo>
                    <a:lnTo>
                      <a:pt x="216" y="71"/>
                    </a:lnTo>
                    <a:close/>
                    <a:moveTo>
                      <a:pt x="216" y="0"/>
                    </a:moveTo>
                    <a:lnTo>
                      <a:pt x="234" y="0"/>
                    </a:lnTo>
                    <a:lnTo>
                      <a:pt x="254" y="1"/>
                    </a:lnTo>
                    <a:lnTo>
                      <a:pt x="276" y="2"/>
                    </a:lnTo>
                    <a:lnTo>
                      <a:pt x="298" y="5"/>
                    </a:lnTo>
                    <a:lnTo>
                      <a:pt x="321" y="9"/>
                    </a:lnTo>
                    <a:lnTo>
                      <a:pt x="343" y="17"/>
                    </a:lnTo>
                    <a:lnTo>
                      <a:pt x="364" y="26"/>
                    </a:lnTo>
                    <a:lnTo>
                      <a:pt x="383" y="37"/>
                    </a:lnTo>
                    <a:lnTo>
                      <a:pt x="400" y="53"/>
                    </a:lnTo>
                    <a:lnTo>
                      <a:pt x="516" y="53"/>
                    </a:lnTo>
                    <a:lnTo>
                      <a:pt x="533" y="37"/>
                    </a:lnTo>
                    <a:lnTo>
                      <a:pt x="553" y="26"/>
                    </a:lnTo>
                    <a:lnTo>
                      <a:pt x="574" y="17"/>
                    </a:lnTo>
                    <a:lnTo>
                      <a:pt x="596" y="9"/>
                    </a:lnTo>
                    <a:lnTo>
                      <a:pt x="618" y="5"/>
                    </a:lnTo>
                    <a:lnTo>
                      <a:pt x="640" y="2"/>
                    </a:lnTo>
                    <a:lnTo>
                      <a:pt x="662" y="1"/>
                    </a:lnTo>
                    <a:lnTo>
                      <a:pt x="682" y="0"/>
                    </a:lnTo>
                    <a:lnTo>
                      <a:pt x="699" y="0"/>
                    </a:lnTo>
                    <a:lnTo>
                      <a:pt x="715" y="0"/>
                    </a:lnTo>
                    <a:lnTo>
                      <a:pt x="732" y="0"/>
                    </a:lnTo>
                    <a:lnTo>
                      <a:pt x="749" y="1"/>
                    </a:lnTo>
                    <a:lnTo>
                      <a:pt x="768" y="3"/>
                    </a:lnTo>
                    <a:lnTo>
                      <a:pt x="787" y="6"/>
                    </a:lnTo>
                    <a:lnTo>
                      <a:pt x="806" y="10"/>
                    </a:lnTo>
                    <a:lnTo>
                      <a:pt x="825" y="16"/>
                    </a:lnTo>
                    <a:lnTo>
                      <a:pt x="843" y="24"/>
                    </a:lnTo>
                    <a:lnTo>
                      <a:pt x="860" y="33"/>
                    </a:lnTo>
                    <a:lnTo>
                      <a:pt x="875" y="45"/>
                    </a:lnTo>
                    <a:lnTo>
                      <a:pt x="889" y="59"/>
                    </a:lnTo>
                    <a:lnTo>
                      <a:pt x="900" y="77"/>
                    </a:lnTo>
                    <a:lnTo>
                      <a:pt x="908" y="98"/>
                    </a:lnTo>
                    <a:lnTo>
                      <a:pt x="914" y="123"/>
                    </a:lnTo>
                    <a:lnTo>
                      <a:pt x="916" y="150"/>
                    </a:lnTo>
                    <a:lnTo>
                      <a:pt x="914" y="178"/>
                    </a:lnTo>
                    <a:lnTo>
                      <a:pt x="908" y="202"/>
                    </a:lnTo>
                    <a:lnTo>
                      <a:pt x="900" y="223"/>
                    </a:lnTo>
                    <a:lnTo>
                      <a:pt x="889" y="241"/>
                    </a:lnTo>
                    <a:lnTo>
                      <a:pt x="875" y="255"/>
                    </a:lnTo>
                    <a:lnTo>
                      <a:pt x="860" y="267"/>
                    </a:lnTo>
                    <a:lnTo>
                      <a:pt x="843" y="277"/>
                    </a:lnTo>
                    <a:lnTo>
                      <a:pt x="825" y="285"/>
                    </a:lnTo>
                    <a:lnTo>
                      <a:pt x="806" y="290"/>
                    </a:lnTo>
                    <a:lnTo>
                      <a:pt x="787" y="294"/>
                    </a:lnTo>
                    <a:lnTo>
                      <a:pt x="768" y="297"/>
                    </a:lnTo>
                    <a:lnTo>
                      <a:pt x="749" y="298"/>
                    </a:lnTo>
                    <a:lnTo>
                      <a:pt x="732" y="299"/>
                    </a:lnTo>
                    <a:lnTo>
                      <a:pt x="715" y="299"/>
                    </a:lnTo>
                    <a:lnTo>
                      <a:pt x="699" y="300"/>
                    </a:lnTo>
                    <a:lnTo>
                      <a:pt x="685" y="299"/>
                    </a:lnTo>
                    <a:lnTo>
                      <a:pt x="668" y="299"/>
                    </a:lnTo>
                    <a:lnTo>
                      <a:pt x="650" y="298"/>
                    </a:lnTo>
                    <a:lnTo>
                      <a:pt x="632" y="297"/>
                    </a:lnTo>
                    <a:lnTo>
                      <a:pt x="613" y="294"/>
                    </a:lnTo>
                    <a:lnTo>
                      <a:pt x="593" y="290"/>
                    </a:lnTo>
                    <a:lnTo>
                      <a:pt x="575" y="285"/>
                    </a:lnTo>
                    <a:lnTo>
                      <a:pt x="557" y="277"/>
                    </a:lnTo>
                    <a:lnTo>
                      <a:pt x="540" y="267"/>
                    </a:lnTo>
                    <a:lnTo>
                      <a:pt x="524" y="255"/>
                    </a:lnTo>
                    <a:lnTo>
                      <a:pt x="511" y="241"/>
                    </a:lnTo>
                    <a:lnTo>
                      <a:pt x="500" y="224"/>
                    </a:lnTo>
                    <a:lnTo>
                      <a:pt x="491" y="202"/>
                    </a:lnTo>
                    <a:lnTo>
                      <a:pt x="486" y="179"/>
                    </a:lnTo>
                    <a:lnTo>
                      <a:pt x="484" y="150"/>
                    </a:lnTo>
                    <a:lnTo>
                      <a:pt x="485" y="137"/>
                    </a:lnTo>
                    <a:lnTo>
                      <a:pt x="486" y="125"/>
                    </a:lnTo>
                    <a:lnTo>
                      <a:pt x="430" y="125"/>
                    </a:lnTo>
                    <a:lnTo>
                      <a:pt x="432" y="137"/>
                    </a:lnTo>
                    <a:lnTo>
                      <a:pt x="432" y="150"/>
                    </a:lnTo>
                    <a:lnTo>
                      <a:pt x="430" y="179"/>
                    </a:lnTo>
                    <a:lnTo>
                      <a:pt x="425" y="202"/>
                    </a:lnTo>
                    <a:lnTo>
                      <a:pt x="416" y="224"/>
                    </a:lnTo>
                    <a:lnTo>
                      <a:pt x="405" y="241"/>
                    </a:lnTo>
                    <a:lnTo>
                      <a:pt x="392" y="255"/>
                    </a:lnTo>
                    <a:lnTo>
                      <a:pt x="377" y="267"/>
                    </a:lnTo>
                    <a:lnTo>
                      <a:pt x="360" y="277"/>
                    </a:lnTo>
                    <a:lnTo>
                      <a:pt x="342" y="284"/>
                    </a:lnTo>
                    <a:lnTo>
                      <a:pt x="323" y="290"/>
                    </a:lnTo>
                    <a:lnTo>
                      <a:pt x="304" y="294"/>
                    </a:lnTo>
                    <a:lnTo>
                      <a:pt x="285" y="296"/>
                    </a:lnTo>
                    <a:lnTo>
                      <a:pt x="266" y="298"/>
                    </a:lnTo>
                    <a:lnTo>
                      <a:pt x="248" y="299"/>
                    </a:lnTo>
                    <a:lnTo>
                      <a:pt x="231" y="299"/>
                    </a:lnTo>
                    <a:lnTo>
                      <a:pt x="216" y="299"/>
                    </a:lnTo>
                    <a:lnTo>
                      <a:pt x="201" y="299"/>
                    </a:lnTo>
                    <a:lnTo>
                      <a:pt x="185" y="299"/>
                    </a:lnTo>
                    <a:lnTo>
                      <a:pt x="167" y="298"/>
                    </a:lnTo>
                    <a:lnTo>
                      <a:pt x="148" y="296"/>
                    </a:lnTo>
                    <a:lnTo>
                      <a:pt x="129" y="294"/>
                    </a:lnTo>
                    <a:lnTo>
                      <a:pt x="110" y="290"/>
                    </a:lnTo>
                    <a:lnTo>
                      <a:pt x="91" y="284"/>
                    </a:lnTo>
                    <a:lnTo>
                      <a:pt x="73" y="277"/>
                    </a:lnTo>
                    <a:lnTo>
                      <a:pt x="57" y="267"/>
                    </a:lnTo>
                    <a:lnTo>
                      <a:pt x="41" y="255"/>
                    </a:lnTo>
                    <a:lnTo>
                      <a:pt x="27" y="240"/>
                    </a:lnTo>
                    <a:lnTo>
                      <a:pt x="16" y="223"/>
                    </a:lnTo>
                    <a:lnTo>
                      <a:pt x="7" y="202"/>
                    </a:lnTo>
                    <a:lnTo>
                      <a:pt x="2" y="178"/>
                    </a:lnTo>
                    <a:lnTo>
                      <a:pt x="0" y="150"/>
                    </a:lnTo>
                    <a:lnTo>
                      <a:pt x="2" y="122"/>
                    </a:lnTo>
                    <a:lnTo>
                      <a:pt x="7" y="98"/>
                    </a:lnTo>
                    <a:lnTo>
                      <a:pt x="16" y="77"/>
                    </a:lnTo>
                    <a:lnTo>
                      <a:pt x="27" y="59"/>
                    </a:lnTo>
                    <a:lnTo>
                      <a:pt x="41" y="45"/>
                    </a:lnTo>
                    <a:lnTo>
                      <a:pt x="57" y="33"/>
                    </a:lnTo>
                    <a:lnTo>
                      <a:pt x="73" y="23"/>
                    </a:lnTo>
                    <a:lnTo>
                      <a:pt x="91" y="16"/>
                    </a:lnTo>
                    <a:lnTo>
                      <a:pt x="110" y="10"/>
                    </a:lnTo>
                    <a:lnTo>
                      <a:pt x="129" y="6"/>
                    </a:lnTo>
                    <a:lnTo>
                      <a:pt x="148" y="3"/>
                    </a:lnTo>
                    <a:lnTo>
                      <a:pt x="167" y="1"/>
                    </a:lnTo>
                    <a:lnTo>
                      <a:pt x="185" y="0"/>
                    </a:lnTo>
                    <a:lnTo>
                      <a:pt x="201" y="0"/>
                    </a:lnTo>
                    <a:lnTo>
                      <a:pt x="2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81" name="Freeform 24"/>
              <p:cNvSpPr>
                <a:spLocks noEditPoints="1"/>
              </p:cNvSpPr>
              <p:nvPr/>
            </p:nvSpPr>
            <p:spPr bwMode="auto">
              <a:xfrm>
                <a:off x="2597" y="4335"/>
                <a:ext cx="217" cy="124"/>
              </a:xfrm>
              <a:custGeom>
                <a:avLst/>
                <a:gdLst>
                  <a:gd name="T0" fmla="*/ 1796 w 2393"/>
                  <a:gd name="T1" fmla="*/ 704 h 1360"/>
                  <a:gd name="T2" fmla="*/ 1761 w 2393"/>
                  <a:gd name="T3" fmla="*/ 720 h 1360"/>
                  <a:gd name="T4" fmla="*/ 1590 w 2393"/>
                  <a:gd name="T5" fmla="*/ 904 h 1360"/>
                  <a:gd name="T6" fmla="*/ 1882 w 2393"/>
                  <a:gd name="T7" fmla="*/ 733 h 1360"/>
                  <a:gd name="T8" fmla="*/ 1851 w 2393"/>
                  <a:gd name="T9" fmla="*/ 709 h 1360"/>
                  <a:gd name="T10" fmla="*/ 1814 w 2393"/>
                  <a:gd name="T11" fmla="*/ 702 h 1360"/>
                  <a:gd name="T12" fmla="*/ 1831 w 2393"/>
                  <a:gd name="T13" fmla="*/ 20 h 1360"/>
                  <a:gd name="T14" fmla="*/ 1950 w 2393"/>
                  <a:gd name="T15" fmla="*/ 61 h 1360"/>
                  <a:gd name="T16" fmla="*/ 2057 w 2393"/>
                  <a:gd name="T17" fmla="*/ 121 h 1360"/>
                  <a:gd name="T18" fmla="*/ 2154 w 2393"/>
                  <a:gd name="T19" fmla="*/ 196 h 1360"/>
                  <a:gd name="T20" fmla="*/ 2235 w 2393"/>
                  <a:gd name="T21" fmla="*/ 286 h 1360"/>
                  <a:gd name="T22" fmla="*/ 2301 w 2393"/>
                  <a:gd name="T23" fmla="*/ 388 h 1360"/>
                  <a:gd name="T24" fmla="*/ 2352 w 2393"/>
                  <a:gd name="T25" fmla="*/ 501 h 1360"/>
                  <a:gd name="T26" fmla="*/ 2382 w 2393"/>
                  <a:gd name="T27" fmla="*/ 622 h 1360"/>
                  <a:gd name="T28" fmla="*/ 2393 w 2393"/>
                  <a:gd name="T29" fmla="*/ 748 h 1360"/>
                  <a:gd name="T30" fmla="*/ 2390 w 2393"/>
                  <a:gd name="T31" fmla="*/ 1230 h 1360"/>
                  <a:gd name="T32" fmla="*/ 2370 w 2393"/>
                  <a:gd name="T33" fmla="*/ 1282 h 1360"/>
                  <a:gd name="T34" fmla="*/ 2335 w 2393"/>
                  <a:gd name="T35" fmla="*/ 1324 h 1360"/>
                  <a:gd name="T36" fmla="*/ 2286 w 2393"/>
                  <a:gd name="T37" fmla="*/ 1351 h 1360"/>
                  <a:gd name="T38" fmla="*/ 2230 w 2393"/>
                  <a:gd name="T39" fmla="*/ 1360 h 1360"/>
                  <a:gd name="T40" fmla="*/ 129 w 2393"/>
                  <a:gd name="T41" fmla="*/ 1358 h 1360"/>
                  <a:gd name="T42" fmla="*/ 77 w 2393"/>
                  <a:gd name="T43" fmla="*/ 1339 h 1360"/>
                  <a:gd name="T44" fmla="*/ 36 w 2393"/>
                  <a:gd name="T45" fmla="*/ 1304 h 1360"/>
                  <a:gd name="T46" fmla="*/ 10 w 2393"/>
                  <a:gd name="T47" fmla="*/ 1256 h 1360"/>
                  <a:gd name="T48" fmla="*/ 0 w 2393"/>
                  <a:gd name="T49" fmla="*/ 1200 h 1360"/>
                  <a:gd name="T50" fmla="*/ 3 w 2393"/>
                  <a:gd name="T51" fmla="*/ 684 h 1360"/>
                  <a:gd name="T52" fmla="*/ 23 w 2393"/>
                  <a:gd name="T53" fmla="*/ 561 h 1360"/>
                  <a:gd name="T54" fmla="*/ 63 w 2393"/>
                  <a:gd name="T55" fmla="*/ 443 h 1360"/>
                  <a:gd name="T56" fmla="*/ 122 w 2393"/>
                  <a:gd name="T57" fmla="*/ 336 h 1360"/>
                  <a:gd name="T58" fmla="*/ 195 w 2393"/>
                  <a:gd name="T59" fmla="*/ 240 h 1360"/>
                  <a:gd name="T60" fmla="*/ 283 w 2393"/>
                  <a:gd name="T61" fmla="*/ 157 h 1360"/>
                  <a:gd name="T62" fmla="*/ 385 w 2393"/>
                  <a:gd name="T63" fmla="*/ 89 h 1360"/>
                  <a:gd name="T64" fmla="*/ 498 w 2393"/>
                  <a:gd name="T65" fmla="*/ 38 h 1360"/>
                  <a:gd name="T66" fmla="*/ 640 w 2393"/>
                  <a:gd name="T67" fmla="*/ 0 h 1360"/>
                  <a:gd name="T68" fmla="*/ 1748 w 2393"/>
                  <a:gd name="T69" fmla="*/ 0 h 1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393" h="1360">
                    <a:moveTo>
                      <a:pt x="1814" y="702"/>
                    </a:moveTo>
                    <a:lnTo>
                      <a:pt x="1796" y="704"/>
                    </a:lnTo>
                    <a:lnTo>
                      <a:pt x="1778" y="709"/>
                    </a:lnTo>
                    <a:lnTo>
                      <a:pt x="1761" y="720"/>
                    </a:lnTo>
                    <a:lnTo>
                      <a:pt x="1746" y="733"/>
                    </a:lnTo>
                    <a:lnTo>
                      <a:pt x="1590" y="904"/>
                    </a:lnTo>
                    <a:lnTo>
                      <a:pt x="2038" y="904"/>
                    </a:lnTo>
                    <a:lnTo>
                      <a:pt x="1882" y="733"/>
                    </a:lnTo>
                    <a:lnTo>
                      <a:pt x="1867" y="719"/>
                    </a:lnTo>
                    <a:lnTo>
                      <a:pt x="1851" y="709"/>
                    </a:lnTo>
                    <a:lnTo>
                      <a:pt x="1833" y="703"/>
                    </a:lnTo>
                    <a:lnTo>
                      <a:pt x="1814" y="702"/>
                    </a:lnTo>
                    <a:close/>
                    <a:moveTo>
                      <a:pt x="1748" y="0"/>
                    </a:moveTo>
                    <a:lnTo>
                      <a:pt x="1831" y="20"/>
                    </a:lnTo>
                    <a:lnTo>
                      <a:pt x="1892" y="38"/>
                    </a:lnTo>
                    <a:lnTo>
                      <a:pt x="1950" y="61"/>
                    </a:lnTo>
                    <a:lnTo>
                      <a:pt x="2005" y="88"/>
                    </a:lnTo>
                    <a:lnTo>
                      <a:pt x="2057" y="121"/>
                    </a:lnTo>
                    <a:lnTo>
                      <a:pt x="2107" y="157"/>
                    </a:lnTo>
                    <a:lnTo>
                      <a:pt x="2154" y="196"/>
                    </a:lnTo>
                    <a:lnTo>
                      <a:pt x="2196" y="239"/>
                    </a:lnTo>
                    <a:lnTo>
                      <a:pt x="2235" y="286"/>
                    </a:lnTo>
                    <a:lnTo>
                      <a:pt x="2270" y="336"/>
                    </a:lnTo>
                    <a:lnTo>
                      <a:pt x="2301" y="388"/>
                    </a:lnTo>
                    <a:lnTo>
                      <a:pt x="2328" y="443"/>
                    </a:lnTo>
                    <a:lnTo>
                      <a:pt x="2352" y="501"/>
                    </a:lnTo>
                    <a:lnTo>
                      <a:pt x="2369" y="561"/>
                    </a:lnTo>
                    <a:lnTo>
                      <a:pt x="2382" y="622"/>
                    </a:lnTo>
                    <a:lnTo>
                      <a:pt x="2390" y="684"/>
                    </a:lnTo>
                    <a:lnTo>
                      <a:pt x="2393" y="748"/>
                    </a:lnTo>
                    <a:lnTo>
                      <a:pt x="2393" y="1200"/>
                    </a:lnTo>
                    <a:lnTo>
                      <a:pt x="2390" y="1230"/>
                    </a:lnTo>
                    <a:lnTo>
                      <a:pt x="2383" y="1256"/>
                    </a:lnTo>
                    <a:lnTo>
                      <a:pt x="2370" y="1282"/>
                    </a:lnTo>
                    <a:lnTo>
                      <a:pt x="2354" y="1304"/>
                    </a:lnTo>
                    <a:lnTo>
                      <a:pt x="2335" y="1324"/>
                    </a:lnTo>
                    <a:lnTo>
                      <a:pt x="2311" y="1339"/>
                    </a:lnTo>
                    <a:lnTo>
                      <a:pt x="2286" y="1351"/>
                    </a:lnTo>
                    <a:lnTo>
                      <a:pt x="2259" y="1358"/>
                    </a:lnTo>
                    <a:lnTo>
                      <a:pt x="2230" y="1360"/>
                    </a:lnTo>
                    <a:lnTo>
                      <a:pt x="157" y="1360"/>
                    </a:lnTo>
                    <a:lnTo>
                      <a:pt x="129" y="1358"/>
                    </a:lnTo>
                    <a:lnTo>
                      <a:pt x="101" y="1351"/>
                    </a:lnTo>
                    <a:lnTo>
                      <a:pt x="77" y="1339"/>
                    </a:lnTo>
                    <a:lnTo>
                      <a:pt x="55" y="1324"/>
                    </a:lnTo>
                    <a:lnTo>
                      <a:pt x="36" y="1304"/>
                    </a:lnTo>
                    <a:lnTo>
                      <a:pt x="21" y="1282"/>
                    </a:lnTo>
                    <a:lnTo>
                      <a:pt x="10" y="1256"/>
                    </a:lnTo>
                    <a:lnTo>
                      <a:pt x="3" y="1230"/>
                    </a:lnTo>
                    <a:lnTo>
                      <a:pt x="0" y="1200"/>
                    </a:lnTo>
                    <a:lnTo>
                      <a:pt x="0" y="748"/>
                    </a:lnTo>
                    <a:lnTo>
                      <a:pt x="3" y="684"/>
                    </a:lnTo>
                    <a:lnTo>
                      <a:pt x="11" y="622"/>
                    </a:lnTo>
                    <a:lnTo>
                      <a:pt x="23" y="561"/>
                    </a:lnTo>
                    <a:lnTo>
                      <a:pt x="41" y="501"/>
                    </a:lnTo>
                    <a:lnTo>
                      <a:pt x="63" y="443"/>
                    </a:lnTo>
                    <a:lnTo>
                      <a:pt x="90" y="389"/>
                    </a:lnTo>
                    <a:lnTo>
                      <a:pt x="122" y="336"/>
                    </a:lnTo>
                    <a:lnTo>
                      <a:pt x="156" y="286"/>
                    </a:lnTo>
                    <a:lnTo>
                      <a:pt x="195" y="240"/>
                    </a:lnTo>
                    <a:lnTo>
                      <a:pt x="237" y="196"/>
                    </a:lnTo>
                    <a:lnTo>
                      <a:pt x="283" y="157"/>
                    </a:lnTo>
                    <a:lnTo>
                      <a:pt x="332" y="121"/>
                    </a:lnTo>
                    <a:lnTo>
                      <a:pt x="385" y="89"/>
                    </a:lnTo>
                    <a:lnTo>
                      <a:pt x="440" y="62"/>
                    </a:lnTo>
                    <a:lnTo>
                      <a:pt x="498" y="38"/>
                    </a:lnTo>
                    <a:lnTo>
                      <a:pt x="559" y="20"/>
                    </a:lnTo>
                    <a:lnTo>
                      <a:pt x="640" y="0"/>
                    </a:lnTo>
                    <a:lnTo>
                      <a:pt x="1193" y="1280"/>
                    </a:lnTo>
                    <a:lnTo>
                      <a:pt x="174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82" name="Freeform 25"/>
              <p:cNvSpPr>
                <a:spLocks/>
              </p:cNvSpPr>
              <p:nvPr/>
            </p:nvSpPr>
            <p:spPr bwMode="auto">
              <a:xfrm>
                <a:off x="2689" y="4347"/>
                <a:ext cx="34" cy="83"/>
              </a:xfrm>
              <a:custGeom>
                <a:avLst/>
                <a:gdLst>
                  <a:gd name="T0" fmla="*/ 135 w 373"/>
                  <a:gd name="T1" fmla="*/ 0 h 915"/>
                  <a:gd name="T2" fmla="*/ 237 w 373"/>
                  <a:gd name="T3" fmla="*/ 0 h 915"/>
                  <a:gd name="T4" fmla="*/ 258 w 373"/>
                  <a:gd name="T5" fmla="*/ 2 h 915"/>
                  <a:gd name="T6" fmla="*/ 278 w 373"/>
                  <a:gd name="T7" fmla="*/ 9 h 915"/>
                  <a:gd name="T8" fmla="*/ 295 w 373"/>
                  <a:gd name="T9" fmla="*/ 21 h 915"/>
                  <a:gd name="T10" fmla="*/ 310 w 373"/>
                  <a:gd name="T11" fmla="*/ 36 h 915"/>
                  <a:gd name="T12" fmla="*/ 321 w 373"/>
                  <a:gd name="T13" fmla="*/ 53 h 915"/>
                  <a:gd name="T14" fmla="*/ 328 w 373"/>
                  <a:gd name="T15" fmla="*/ 74 h 915"/>
                  <a:gd name="T16" fmla="*/ 366 w 373"/>
                  <a:gd name="T17" fmla="*/ 234 h 915"/>
                  <a:gd name="T18" fmla="*/ 368 w 373"/>
                  <a:gd name="T19" fmla="*/ 257 h 915"/>
                  <a:gd name="T20" fmla="*/ 365 w 373"/>
                  <a:gd name="T21" fmla="*/ 281 h 915"/>
                  <a:gd name="T22" fmla="*/ 357 w 373"/>
                  <a:gd name="T23" fmla="*/ 301 h 915"/>
                  <a:gd name="T24" fmla="*/ 345 w 373"/>
                  <a:gd name="T25" fmla="*/ 319 h 915"/>
                  <a:gd name="T26" fmla="*/ 329 w 373"/>
                  <a:gd name="T27" fmla="*/ 334 h 915"/>
                  <a:gd name="T28" fmla="*/ 309 w 373"/>
                  <a:gd name="T29" fmla="*/ 345 h 915"/>
                  <a:gd name="T30" fmla="*/ 287 w 373"/>
                  <a:gd name="T31" fmla="*/ 351 h 915"/>
                  <a:gd name="T32" fmla="*/ 373 w 373"/>
                  <a:gd name="T33" fmla="*/ 438 h 915"/>
                  <a:gd name="T34" fmla="*/ 187 w 373"/>
                  <a:gd name="T35" fmla="*/ 915 h 915"/>
                  <a:gd name="T36" fmla="*/ 0 w 373"/>
                  <a:gd name="T37" fmla="*/ 438 h 915"/>
                  <a:gd name="T38" fmla="*/ 85 w 373"/>
                  <a:gd name="T39" fmla="*/ 351 h 915"/>
                  <a:gd name="T40" fmla="*/ 63 w 373"/>
                  <a:gd name="T41" fmla="*/ 345 h 915"/>
                  <a:gd name="T42" fmla="*/ 44 w 373"/>
                  <a:gd name="T43" fmla="*/ 334 h 915"/>
                  <a:gd name="T44" fmla="*/ 27 w 373"/>
                  <a:gd name="T45" fmla="*/ 319 h 915"/>
                  <a:gd name="T46" fmla="*/ 15 w 373"/>
                  <a:gd name="T47" fmla="*/ 301 h 915"/>
                  <a:gd name="T48" fmla="*/ 7 w 373"/>
                  <a:gd name="T49" fmla="*/ 281 h 915"/>
                  <a:gd name="T50" fmla="*/ 4 w 373"/>
                  <a:gd name="T51" fmla="*/ 257 h 915"/>
                  <a:gd name="T52" fmla="*/ 6 w 373"/>
                  <a:gd name="T53" fmla="*/ 234 h 915"/>
                  <a:gd name="T54" fmla="*/ 44 w 373"/>
                  <a:gd name="T55" fmla="*/ 74 h 915"/>
                  <a:gd name="T56" fmla="*/ 52 w 373"/>
                  <a:gd name="T57" fmla="*/ 53 h 915"/>
                  <a:gd name="T58" fmla="*/ 63 w 373"/>
                  <a:gd name="T59" fmla="*/ 36 h 915"/>
                  <a:gd name="T60" fmla="*/ 77 w 373"/>
                  <a:gd name="T61" fmla="*/ 21 h 915"/>
                  <a:gd name="T62" fmla="*/ 95 w 373"/>
                  <a:gd name="T63" fmla="*/ 9 h 915"/>
                  <a:gd name="T64" fmla="*/ 114 w 373"/>
                  <a:gd name="T65" fmla="*/ 2 h 915"/>
                  <a:gd name="T66" fmla="*/ 135 w 373"/>
                  <a:gd name="T67" fmla="*/ 0 h 9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73" h="915">
                    <a:moveTo>
                      <a:pt x="135" y="0"/>
                    </a:moveTo>
                    <a:lnTo>
                      <a:pt x="237" y="0"/>
                    </a:lnTo>
                    <a:lnTo>
                      <a:pt x="258" y="2"/>
                    </a:lnTo>
                    <a:lnTo>
                      <a:pt x="278" y="9"/>
                    </a:lnTo>
                    <a:lnTo>
                      <a:pt x="295" y="21"/>
                    </a:lnTo>
                    <a:lnTo>
                      <a:pt x="310" y="36"/>
                    </a:lnTo>
                    <a:lnTo>
                      <a:pt x="321" y="53"/>
                    </a:lnTo>
                    <a:lnTo>
                      <a:pt x="328" y="74"/>
                    </a:lnTo>
                    <a:lnTo>
                      <a:pt x="366" y="234"/>
                    </a:lnTo>
                    <a:lnTo>
                      <a:pt x="368" y="257"/>
                    </a:lnTo>
                    <a:lnTo>
                      <a:pt x="365" y="281"/>
                    </a:lnTo>
                    <a:lnTo>
                      <a:pt x="357" y="301"/>
                    </a:lnTo>
                    <a:lnTo>
                      <a:pt x="345" y="319"/>
                    </a:lnTo>
                    <a:lnTo>
                      <a:pt x="329" y="334"/>
                    </a:lnTo>
                    <a:lnTo>
                      <a:pt x="309" y="345"/>
                    </a:lnTo>
                    <a:lnTo>
                      <a:pt x="287" y="351"/>
                    </a:lnTo>
                    <a:lnTo>
                      <a:pt x="373" y="438"/>
                    </a:lnTo>
                    <a:lnTo>
                      <a:pt x="187" y="915"/>
                    </a:lnTo>
                    <a:lnTo>
                      <a:pt x="0" y="438"/>
                    </a:lnTo>
                    <a:lnTo>
                      <a:pt x="85" y="351"/>
                    </a:lnTo>
                    <a:lnTo>
                      <a:pt x="63" y="345"/>
                    </a:lnTo>
                    <a:lnTo>
                      <a:pt x="44" y="334"/>
                    </a:lnTo>
                    <a:lnTo>
                      <a:pt x="27" y="319"/>
                    </a:lnTo>
                    <a:lnTo>
                      <a:pt x="15" y="301"/>
                    </a:lnTo>
                    <a:lnTo>
                      <a:pt x="7" y="281"/>
                    </a:lnTo>
                    <a:lnTo>
                      <a:pt x="4" y="257"/>
                    </a:lnTo>
                    <a:lnTo>
                      <a:pt x="6" y="234"/>
                    </a:lnTo>
                    <a:lnTo>
                      <a:pt x="44" y="74"/>
                    </a:lnTo>
                    <a:lnTo>
                      <a:pt x="52" y="53"/>
                    </a:lnTo>
                    <a:lnTo>
                      <a:pt x="63" y="36"/>
                    </a:lnTo>
                    <a:lnTo>
                      <a:pt x="77" y="21"/>
                    </a:lnTo>
                    <a:lnTo>
                      <a:pt x="95" y="9"/>
                    </a:lnTo>
                    <a:lnTo>
                      <a:pt x="114" y="2"/>
                    </a:lnTo>
                    <a:lnTo>
                      <a:pt x="13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71" name="Group 16"/>
            <p:cNvGrpSpPr>
              <a:grpSpLocks noChangeAspect="1"/>
            </p:cNvGrpSpPr>
            <p:nvPr/>
          </p:nvGrpSpPr>
          <p:grpSpPr bwMode="auto">
            <a:xfrm>
              <a:off x="596845" y="5823027"/>
              <a:ext cx="162480" cy="186754"/>
              <a:chOff x="1039" y="1681"/>
              <a:chExt cx="1071" cy="1231"/>
            </a:xfrm>
            <a:solidFill>
              <a:schemeClr val="bg1">
                <a:lumMod val="85000"/>
              </a:schemeClr>
            </a:solidFill>
          </p:grpSpPr>
          <p:sp>
            <p:nvSpPr>
              <p:cNvPr id="75" name="Freeform 17"/>
              <p:cNvSpPr>
                <a:spLocks noEditPoints="1"/>
              </p:cNvSpPr>
              <p:nvPr/>
            </p:nvSpPr>
            <p:spPr bwMode="auto">
              <a:xfrm>
                <a:off x="1039" y="1681"/>
                <a:ext cx="1071" cy="1099"/>
              </a:xfrm>
              <a:custGeom>
                <a:avLst/>
                <a:gdLst>
                  <a:gd name="T0" fmla="*/ 3169 w 3212"/>
                  <a:gd name="T1" fmla="*/ 566 h 3298"/>
                  <a:gd name="T2" fmla="*/ 3035 w 3212"/>
                  <a:gd name="T3" fmla="*/ 475 h 3298"/>
                  <a:gd name="T4" fmla="*/ 2711 w 3212"/>
                  <a:gd name="T5" fmla="*/ 199 h 3298"/>
                  <a:gd name="T6" fmla="*/ 2384 w 3212"/>
                  <a:gd name="T7" fmla="*/ 19 h 3298"/>
                  <a:gd name="T8" fmla="*/ 2347 w 3212"/>
                  <a:gd name="T9" fmla="*/ 4 h 3298"/>
                  <a:gd name="T10" fmla="*/ 2278 w 3212"/>
                  <a:gd name="T11" fmla="*/ 47 h 3298"/>
                  <a:gd name="T12" fmla="*/ 2171 w 3212"/>
                  <a:gd name="T13" fmla="*/ 190 h 3298"/>
                  <a:gd name="T14" fmla="*/ 1698 w 3212"/>
                  <a:gd name="T15" fmla="*/ 610 h 3298"/>
                  <a:gd name="T16" fmla="*/ 716 w 3212"/>
                  <a:gd name="T17" fmla="*/ 1337 h 3298"/>
                  <a:gd name="T18" fmla="*/ 296 w 3212"/>
                  <a:gd name="T19" fmla="*/ 1713 h 3298"/>
                  <a:gd name="T20" fmla="*/ 59 w 3212"/>
                  <a:gd name="T21" fmla="*/ 2061 h 3298"/>
                  <a:gd name="T22" fmla="*/ 0 w 3212"/>
                  <a:gd name="T23" fmla="*/ 2479 h 3298"/>
                  <a:gd name="T24" fmla="*/ 29 w 3212"/>
                  <a:gd name="T25" fmla="*/ 2758 h 3298"/>
                  <a:gd name="T26" fmla="*/ 183 w 3212"/>
                  <a:gd name="T27" fmla="*/ 2915 h 3298"/>
                  <a:gd name="T28" fmla="*/ 615 w 3212"/>
                  <a:gd name="T29" fmla="*/ 3255 h 3298"/>
                  <a:gd name="T30" fmla="*/ 886 w 3212"/>
                  <a:gd name="T31" fmla="*/ 3291 h 3298"/>
                  <a:gd name="T32" fmla="*/ 1138 w 3212"/>
                  <a:gd name="T33" fmla="*/ 3171 h 3298"/>
                  <a:gd name="T34" fmla="*/ 1808 w 3212"/>
                  <a:gd name="T35" fmla="*/ 2600 h 3298"/>
                  <a:gd name="T36" fmla="*/ 2812 w 3212"/>
                  <a:gd name="T37" fmla="*/ 1724 h 3298"/>
                  <a:gd name="T38" fmla="*/ 3103 w 3212"/>
                  <a:gd name="T39" fmla="*/ 1438 h 3298"/>
                  <a:gd name="T40" fmla="*/ 3146 w 3212"/>
                  <a:gd name="T41" fmla="*/ 1401 h 3298"/>
                  <a:gd name="T42" fmla="*/ 3193 w 3212"/>
                  <a:gd name="T43" fmla="*/ 1183 h 3298"/>
                  <a:gd name="T44" fmla="*/ 3208 w 3212"/>
                  <a:gd name="T45" fmla="*/ 620 h 3298"/>
                  <a:gd name="T46" fmla="*/ 1001 w 3212"/>
                  <a:gd name="T47" fmla="*/ 3114 h 3298"/>
                  <a:gd name="T48" fmla="*/ 881 w 3212"/>
                  <a:gd name="T49" fmla="*/ 3066 h 3298"/>
                  <a:gd name="T50" fmla="*/ 844 w 3212"/>
                  <a:gd name="T51" fmla="*/ 2610 h 3298"/>
                  <a:gd name="T52" fmla="*/ 840 w 3212"/>
                  <a:gd name="T53" fmla="*/ 2398 h 3298"/>
                  <a:gd name="T54" fmla="*/ 401 w 3212"/>
                  <a:gd name="T55" fmla="*/ 2082 h 3298"/>
                  <a:gd name="T56" fmla="*/ 241 w 3212"/>
                  <a:gd name="T57" fmla="*/ 1969 h 3298"/>
                  <a:gd name="T58" fmla="*/ 752 w 3212"/>
                  <a:gd name="T59" fmla="*/ 2141 h 3298"/>
                  <a:gd name="T60" fmla="*/ 1034 w 3212"/>
                  <a:gd name="T61" fmla="*/ 2354 h 3298"/>
                  <a:gd name="T62" fmla="*/ 1418 w 3212"/>
                  <a:gd name="T63" fmla="*/ 2074 h 3298"/>
                  <a:gd name="T64" fmla="*/ 1624 w 3212"/>
                  <a:gd name="T65" fmla="*/ 1847 h 3298"/>
                  <a:gd name="T66" fmla="*/ 1420 w 3212"/>
                  <a:gd name="T67" fmla="*/ 1596 h 3298"/>
                  <a:gd name="T68" fmla="*/ 1082 w 3212"/>
                  <a:gd name="T69" fmla="*/ 1248 h 3298"/>
                  <a:gd name="T70" fmla="*/ 1614 w 3212"/>
                  <a:gd name="T71" fmla="*/ 825 h 3298"/>
                  <a:gd name="T72" fmla="*/ 2194 w 3212"/>
                  <a:gd name="T73" fmla="*/ 338 h 3298"/>
                  <a:gd name="T74" fmla="*/ 2374 w 3212"/>
                  <a:gd name="T75" fmla="*/ 118 h 3298"/>
                  <a:gd name="T76" fmla="*/ 2661 w 3212"/>
                  <a:gd name="T77" fmla="*/ 304 h 3298"/>
                  <a:gd name="T78" fmla="*/ 2993 w 3212"/>
                  <a:gd name="T79" fmla="*/ 603 h 3298"/>
                  <a:gd name="T80" fmla="*/ 2474 w 3212"/>
                  <a:gd name="T81" fmla="*/ 1257 h 3298"/>
                  <a:gd name="T82" fmla="*/ 1732 w 3212"/>
                  <a:gd name="T83" fmla="*/ 1951 h 3298"/>
                  <a:gd name="T84" fmla="*/ 1047 w 3212"/>
                  <a:gd name="T85" fmla="*/ 2462 h 3298"/>
                  <a:gd name="T86" fmla="*/ 1012 w 3212"/>
                  <a:gd name="T87" fmla="*/ 2472 h 3298"/>
                  <a:gd name="T88" fmla="*/ 3078 w 3212"/>
                  <a:gd name="T89" fmla="*/ 1147 h 3298"/>
                  <a:gd name="T90" fmla="*/ 3067 w 3212"/>
                  <a:gd name="T91" fmla="*/ 1301 h 3298"/>
                  <a:gd name="T92" fmla="*/ 3051 w 3212"/>
                  <a:gd name="T93" fmla="*/ 1343 h 3298"/>
                  <a:gd name="T94" fmla="*/ 3018 w 3212"/>
                  <a:gd name="T95" fmla="*/ 1366 h 3298"/>
                  <a:gd name="T96" fmla="*/ 2890 w 3212"/>
                  <a:gd name="T97" fmla="*/ 1493 h 3298"/>
                  <a:gd name="T98" fmla="*/ 1823 w 3212"/>
                  <a:gd name="T99" fmla="*/ 2434 h 3298"/>
                  <a:gd name="T100" fmla="*/ 1765 w 3212"/>
                  <a:gd name="T101" fmla="*/ 2231 h 3298"/>
                  <a:gd name="T102" fmla="*/ 1749 w 3212"/>
                  <a:gd name="T103" fmla="*/ 2105 h 3298"/>
                  <a:gd name="T104" fmla="*/ 2236 w 3212"/>
                  <a:gd name="T105" fmla="*/ 1651 h 3298"/>
                  <a:gd name="T106" fmla="*/ 3095 w 3212"/>
                  <a:gd name="T107" fmla="*/ 770 h 3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212" h="3298">
                    <a:moveTo>
                      <a:pt x="3208" y="620"/>
                    </a:moveTo>
                    <a:lnTo>
                      <a:pt x="3206" y="606"/>
                    </a:lnTo>
                    <a:lnTo>
                      <a:pt x="3192" y="581"/>
                    </a:lnTo>
                    <a:lnTo>
                      <a:pt x="3169" y="566"/>
                    </a:lnTo>
                    <a:lnTo>
                      <a:pt x="3143" y="561"/>
                    </a:lnTo>
                    <a:lnTo>
                      <a:pt x="3130" y="564"/>
                    </a:lnTo>
                    <a:lnTo>
                      <a:pt x="3101" y="533"/>
                    </a:lnTo>
                    <a:lnTo>
                      <a:pt x="3035" y="475"/>
                    </a:lnTo>
                    <a:lnTo>
                      <a:pt x="3003" y="448"/>
                    </a:lnTo>
                    <a:lnTo>
                      <a:pt x="2931" y="383"/>
                    </a:lnTo>
                    <a:lnTo>
                      <a:pt x="2786" y="258"/>
                    </a:lnTo>
                    <a:lnTo>
                      <a:pt x="2711" y="199"/>
                    </a:lnTo>
                    <a:lnTo>
                      <a:pt x="2651" y="148"/>
                    </a:lnTo>
                    <a:lnTo>
                      <a:pt x="2507" y="53"/>
                    </a:lnTo>
                    <a:lnTo>
                      <a:pt x="2432" y="24"/>
                    </a:lnTo>
                    <a:lnTo>
                      <a:pt x="2384" y="19"/>
                    </a:lnTo>
                    <a:lnTo>
                      <a:pt x="2363" y="20"/>
                    </a:lnTo>
                    <a:lnTo>
                      <a:pt x="2361" y="17"/>
                    </a:lnTo>
                    <a:lnTo>
                      <a:pt x="2358" y="14"/>
                    </a:lnTo>
                    <a:lnTo>
                      <a:pt x="2347" y="4"/>
                    </a:lnTo>
                    <a:lnTo>
                      <a:pt x="2320" y="0"/>
                    </a:lnTo>
                    <a:lnTo>
                      <a:pt x="2294" y="10"/>
                    </a:lnTo>
                    <a:lnTo>
                      <a:pt x="2278" y="32"/>
                    </a:lnTo>
                    <a:lnTo>
                      <a:pt x="2278" y="47"/>
                    </a:lnTo>
                    <a:lnTo>
                      <a:pt x="2276" y="62"/>
                    </a:lnTo>
                    <a:lnTo>
                      <a:pt x="2253" y="102"/>
                    </a:lnTo>
                    <a:lnTo>
                      <a:pt x="2199" y="163"/>
                    </a:lnTo>
                    <a:lnTo>
                      <a:pt x="2171" y="190"/>
                    </a:lnTo>
                    <a:lnTo>
                      <a:pt x="2102" y="260"/>
                    </a:lnTo>
                    <a:lnTo>
                      <a:pt x="1952" y="394"/>
                    </a:lnTo>
                    <a:lnTo>
                      <a:pt x="1878" y="459"/>
                    </a:lnTo>
                    <a:lnTo>
                      <a:pt x="1698" y="610"/>
                    </a:lnTo>
                    <a:lnTo>
                      <a:pt x="1326" y="897"/>
                    </a:lnTo>
                    <a:lnTo>
                      <a:pt x="1138" y="1036"/>
                    </a:lnTo>
                    <a:lnTo>
                      <a:pt x="969" y="1157"/>
                    </a:lnTo>
                    <a:lnTo>
                      <a:pt x="716" y="1337"/>
                    </a:lnTo>
                    <a:lnTo>
                      <a:pt x="553" y="1467"/>
                    </a:lnTo>
                    <a:lnTo>
                      <a:pt x="475" y="1536"/>
                    </a:lnTo>
                    <a:lnTo>
                      <a:pt x="415" y="1592"/>
                    </a:lnTo>
                    <a:lnTo>
                      <a:pt x="296" y="1713"/>
                    </a:lnTo>
                    <a:lnTo>
                      <a:pt x="186" y="1845"/>
                    </a:lnTo>
                    <a:lnTo>
                      <a:pt x="117" y="1951"/>
                    </a:lnTo>
                    <a:lnTo>
                      <a:pt x="77" y="2024"/>
                    </a:lnTo>
                    <a:lnTo>
                      <a:pt x="59" y="2061"/>
                    </a:lnTo>
                    <a:lnTo>
                      <a:pt x="44" y="2100"/>
                    </a:lnTo>
                    <a:lnTo>
                      <a:pt x="21" y="2181"/>
                    </a:lnTo>
                    <a:lnTo>
                      <a:pt x="2" y="2306"/>
                    </a:lnTo>
                    <a:lnTo>
                      <a:pt x="0" y="2479"/>
                    </a:lnTo>
                    <a:lnTo>
                      <a:pt x="12" y="2650"/>
                    </a:lnTo>
                    <a:lnTo>
                      <a:pt x="18" y="2732"/>
                    </a:lnTo>
                    <a:lnTo>
                      <a:pt x="19" y="2742"/>
                    </a:lnTo>
                    <a:lnTo>
                      <a:pt x="29" y="2758"/>
                    </a:lnTo>
                    <a:lnTo>
                      <a:pt x="49" y="2771"/>
                    </a:lnTo>
                    <a:lnTo>
                      <a:pt x="67" y="2770"/>
                    </a:lnTo>
                    <a:lnTo>
                      <a:pt x="101" y="2817"/>
                    </a:lnTo>
                    <a:lnTo>
                      <a:pt x="183" y="2915"/>
                    </a:lnTo>
                    <a:lnTo>
                      <a:pt x="278" y="3016"/>
                    </a:lnTo>
                    <a:lnTo>
                      <a:pt x="383" y="3109"/>
                    </a:lnTo>
                    <a:lnTo>
                      <a:pt x="497" y="3193"/>
                    </a:lnTo>
                    <a:lnTo>
                      <a:pt x="615" y="3255"/>
                    </a:lnTo>
                    <a:lnTo>
                      <a:pt x="704" y="3285"/>
                    </a:lnTo>
                    <a:lnTo>
                      <a:pt x="765" y="3297"/>
                    </a:lnTo>
                    <a:lnTo>
                      <a:pt x="825" y="3298"/>
                    </a:lnTo>
                    <a:lnTo>
                      <a:pt x="886" y="3291"/>
                    </a:lnTo>
                    <a:lnTo>
                      <a:pt x="916" y="3282"/>
                    </a:lnTo>
                    <a:lnTo>
                      <a:pt x="955" y="3271"/>
                    </a:lnTo>
                    <a:lnTo>
                      <a:pt x="1030" y="3236"/>
                    </a:lnTo>
                    <a:lnTo>
                      <a:pt x="1138" y="3171"/>
                    </a:lnTo>
                    <a:lnTo>
                      <a:pt x="1342" y="3009"/>
                    </a:lnTo>
                    <a:lnTo>
                      <a:pt x="1463" y="2899"/>
                    </a:lnTo>
                    <a:lnTo>
                      <a:pt x="1634" y="2748"/>
                    </a:lnTo>
                    <a:lnTo>
                      <a:pt x="1808" y="2600"/>
                    </a:lnTo>
                    <a:lnTo>
                      <a:pt x="2017" y="2424"/>
                    </a:lnTo>
                    <a:lnTo>
                      <a:pt x="2429" y="2066"/>
                    </a:lnTo>
                    <a:lnTo>
                      <a:pt x="2633" y="1884"/>
                    </a:lnTo>
                    <a:lnTo>
                      <a:pt x="2812" y="1724"/>
                    </a:lnTo>
                    <a:lnTo>
                      <a:pt x="2987" y="1560"/>
                    </a:lnTo>
                    <a:lnTo>
                      <a:pt x="3021" y="1530"/>
                    </a:lnTo>
                    <a:lnTo>
                      <a:pt x="3075" y="1478"/>
                    </a:lnTo>
                    <a:lnTo>
                      <a:pt x="3103" y="1438"/>
                    </a:lnTo>
                    <a:lnTo>
                      <a:pt x="3111" y="1416"/>
                    </a:lnTo>
                    <a:lnTo>
                      <a:pt x="3124" y="1415"/>
                    </a:lnTo>
                    <a:lnTo>
                      <a:pt x="3134" y="1409"/>
                    </a:lnTo>
                    <a:lnTo>
                      <a:pt x="3146" y="1401"/>
                    </a:lnTo>
                    <a:lnTo>
                      <a:pt x="3163" y="1378"/>
                    </a:lnTo>
                    <a:lnTo>
                      <a:pt x="3180" y="1337"/>
                    </a:lnTo>
                    <a:lnTo>
                      <a:pt x="3192" y="1241"/>
                    </a:lnTo>
                    <a:lnTo>
                      <a:pt x="3193" y="1183"/>
                    </a:lnTo>
                    <a:lnTo>
                      <a:pt x="3202" y="1042"/>
                    </a:lnTo>
                    <a:lnTo>
                      <a:pt x="3212" y="832"/>
                    </a:lnTo>
                    <a:lnTo>
                      <a:pt x="3212" y="691"/>
                    </a:lnTo>
                    <a:lnTo>
                      <a:pt x="3208" y="620"/>
                    </a:lnTo>
                    <a:close/>
                    <a:moveTo>
                      <a:pt x="1004" y="2495"/>
                    </a:moveTo>
                    <a:lnTo>
                      <a:pt x="998" y="2649"/>
                    </a:lnTo>
                    <a:lnTo>
                      <a:pt x="999" y="2958"/>
                    </a:lnTo>
                    <a:lnTo>
                      <a:pt x="1001" y="3114"/>
                    </a:lnTo>
                    <a:lnTo>
                      <a:pt x="942" y="3145"/>
                    </a:lnTo>
                    <a:lnTo>
                      <a:pt x="880" y="3170"/>
                    </a:lnTo>
                    <a:lnTo>
                      <a:pt x="884" y="3137"/>
                    </a:lnTo>
                    <a:lnTo>
                      <a:pt x="881" y="3066"/>
                    </a:lnTo>
                    <a:lnTo>
                      <a:pt x="868" y="2961"/>
                    </a:lnTo>
                    <a:lnTo>
                      <a:pt x="860" y="2895"/>
                    </a:lnTo>
                    <a:lnTo>
                      <a:pt x="850" y="2780"/>
                    </a:lnTo>
                    <a:lnTo>
                      <a:pt x="844" y="2610"/>
                    </a:lnTo>
                    <a:lnTo>
                      <a:pt x="850" y="2495"/>
                    </a:lnTo>
                    <a:lnTo>
                      <a:pt x="857" y="2439"/>
                    </a:lnTo>
                    <a:lnTo>
                      <a:pt x="856" y="2424"/>
                    </a:lnTo>
                    <a:lnTo>
                      <a:pt x="840" y="2398"/>
                    </a:lnTo>
                    <a:lnTo>
                      <a:pt x="828" y="2390"/>
                    </a:lnTo>
                    <a:lnTo>
                      <a:pt x="717" y="2318"/>
                    </a:lnTo>
                    <a:lnTo>
                      <a:pt x="506" y="2162"/>
                    </a:lnTo>
                    <a:lnTo>
                      <a:pt x="401" y="2082"/>
                    </a:lnTo>
                    <a:lnTo>
                      <a:pt x="382" y="2064"/>
                    </a:lnTo>
                    <a:lnTo>
                      <a:pt x="314" y="2010"/>
                    </a:lnTo>
                    <a:lnTo>
                      <a:pt x="264" y="1978"/>
                    </a:lnTo>
                    <a:lnTo>
                      <a:pt x="241" y="1969"/>
                    </a:lnTo>
                    <a:lnTo>
                      <a:pt x="294" y="1899"/>
                    </a:lnTo>
                    <a:lnTo>
                      <a:pt x="350" y="1830"/>
                    </a:lnTo>
                    <a:lnTo>
                      <a:pt x="510" y="1955"/>
                    </a:lnTo>
                    <a:lnTo>
                      <a:pt x="752" y="2141"/>
                    </a:lnTo>
                    <a:lnTo>
                      <a:pt x="909" y="2270"/>
                    </a:lnTo>
                    <a:lnTo>
                      <a:pt x="985" y="2338"/>
                    </a:lnTo>
                    <a:lnTo>
                      <a:pt x="999" y="2349"/>
                    </a:lnTo>
                    <a:lnTo>
                      <a:pt x="1034" y="2354"/>
                    </a:lnTo>
                    <a:lnTo>
                      <a:pt x="1053" y="2346"/>
                    </a:lnTo>
                    <a:lnTo>
                      <a:pt x="1132" y="2302"/>
                    </a:lnTo>
                    <a:lnTo>
                      <a:pt x="1280" y="2195"/>
                    </a:lnTo>
                    <a:lnTo>
                      <a:pt x="1418" y="2074"/>
                    </a:lnTo>
                    <a:lnTo>
                      <a:pt x="1548" y="1943"/>
                    </a:lnTo>
                    <a:lnTo>
                      <a:pt x="1610" y="1877"/>
                    </a:lnTo>
                    <a:lnTo>
                      <a:pt x="1617" y="1868"/>
                    </a:lnTo>
                    <a:lnTo>
                      <a:pt x="1624" y="1847"/>
                    </a:lnTo>
                    <a:lnTo>
                      <a:pt x="1626" y="1827"/>
                    </a:lnTo>
                    <a:lnTo>
                      <a:pt x="1617" y="1807"/>
                    </a:lnTo>
                    <a:lnTo>
                      <a:pt x="1610" y="1796"/>
                    </a:lnTo>
                    <a:lnTo>
                      <a:pt x="1420" y="1596"/>
                    </a:lnTo>
                    <a:lnTo>
                      <a:pt x="1231" y="1395"/>
                    </a:lnTo>
                    <a:lnTo>
                      <a:pt x="1201" y="1360"/>
                    </a:lnTo>
                    <a:lnTo>
                      <a:pt x="1132" y="1288"/>
                    </a:lnTo>
                    <a:lnTo>
                      <a:pt x="1082" y="1248"/>
                    </a:lnTo>
                    <a:lnTo>
                      <a:pt x="1056" y="1235"/>
                    </a:lnTo>
                    <a:lnTo>
                      <a:pt x="1244" y="1103"/>
                    </a:lnTo>
                    <a:lnTo>
                      <a:pt x="1430" y="964"/>
                    </a:lnTo>
                    <a:lnTo>
                      <a:pt x="1614" y="825"/>
                    </a:lnTo>
                    <a:lnTo>
                      <a:pt x="1885" y="607"/>
                    </a:lnTo>
                    <a:lnTo>
                      <a:pt x="2060" y="458"/>
                    </a:lnTo>
                    <a:lnTo>
                      <a:pt x="2145" y="380"/>
                    </a:lnTo>
                    <a:lnTo>
                      <a:pt x="2194" y="338"/>
                    </a:lnTo>
                    <a:lnTo>
                      <a:pt x="2299" y="235"/>
                    </a:lnTo>
                    <a:lnTo>
                      <a:pt x="2344" y="177"/>
                    </a:lnTo>
                    <a:lnTo>
                      <a:pt x="2367" y="138"/>
                    </a:lnTo>
                    <a:lnTo>
                      <a:pt x="2374" y="118"/>
                    </a:lnTo>
                    <a:lnTo>
                      <a:pt x="2422" y="140"/>
                    </a:lnTo>
                    <a:lnTo>
                      <a:pt x="2466" y="163"/>
                    </a:lnTo>
                    <a:lnTo>
                      <a:pt x="2534" y="206"/>
                    </a:lnTo>
                    <a:lnTo>
                      <a:pt x="2661" y="304"/>
                    </a:lnTo>
                    <a:lnTo>
                      <a:pt x="2721" y="354"/>
                    </a:lnTo>
                    <a:lnTo>
                      <a:pt x="2833" y="453"/>
                    </a:lnTo>
                    <a:lnTo>
                      <a:pt x="2944" y="554"/>
                    </a:lnTo>
                    <a:lnTo>
                      <a:pt x="2993" y="603"/>
                    </a:lnTo>
                    <a:lnTo>
                      <a:pt x="3048" y="646"/>
                    </a:lnTo>
                    <a:lnTo>
                      <a:pt x="2937" y="771"/>
                    </a:lnTo>
                    <a:lnTo>
                      <a:pt x="2708" y="1016"/>
                    </a:lnTo>
                    <a:lnTo>
                      <a:pt x="2474" y="1257"/>
                    </a:lnTo>
                    <a:lnTo>
                      <a:pt x="2233" y="1490"/>
                    </a:lnTo>
                    <a:lnTo>
                      <a:pt x="2112" y="1605"/>
                    </a:lnTo>
                    <a:lnTo>
                      <a:pt x="1987" y="1720"/>
                    </a:lnTo>
                    <a:lnTo>
                      <a:pt x="1732" y="1951"/>
                    </a:lnTo>
                    <a:lnTo>
                      <a:pt x="1467" y="2169"/>
                    </a:lnTo>
                    <a:lnTo>
                      <a:pt x="1261" y="2322"/>
                    </a:lnTo>
                    <a:lnTo>
                      <a:pt x="1120" y="2417"/>
                    </a:lnTo>
                    <a:lnTo>
                      <a:pt x="1047" y="2462"/>
                    </a:lnTo>
                    <a:lnTo>
                      <a:pt x="1047" y="2462"/>
                    </a:lnTo>
                    <a:lnTo>
                      <a:pt x="1047" y="2463"/>
                    </a:lnTo>
                    <a:lnTo>
                      <a:pt x="1033" y="2460"/>
                    </a:lnTo>
                    <a:lnTo>
                      <a:pt x="1012" y="2472"/>
                    </a:lnTo>
                    <a:lnTo>
                      <a:pt x="1005" y="2485"/>
                    </a:lnTo>
                    <a:lnTo>
                      <a:pt x="1004" y="2495"/>
                    </a:lnTo>
                    <a:close/>
                    <a:moveTo>
                      <a:pt x="3082" y="1081"/>
                    </a:moveTo>
                    <a:lnTo>
                      <a:pt x="3078" y="1147"/>
                    </a:lnTo>
                    <a:lnTo>
                      <a:pt x="3074" y="1213"/>
                    </a:lnTo>
                    <a:lnTo>
                      <a:pt x="3072" y="1247"/>
                    </a:lnTo>
                    <a:lnTo>
                      <a:pt x="3069" y="1280"/>
                    </a:lnTo>
                    <a:lnTo>
                      <a:pt x="3067" y="1301"/>
                    </a:lnTo>
                    <a:lnTo>
                      <a:pt x="3065" y="1316"/>
                    </a:lnTo>
                    <a:lnTo>
                      <a:pt x="3059" y="1320"/>
                    </a:lnTo>
                    <a:lnTo>
                      <a:pt x="3052" y="1334"/>
                    </a:lnTo>
                    <a:lnTo>
                      <a:pt x="3051" y="1343"/>
                    </a:lnTo>
                    <a:lnTo>
                      <a:pt x="3038" y="1349"/>
                    </a:lnTo>
                    <a:lnTo>
                      <a:pt x="3018" y="1372"/>
                    </a:lnTo>
                    <a:lnTo>
                      <a:pt x="3016" y="1389"/>
                    </a:lnTo>
                    <a:lnTo>
                      <a:pt x="3018" y="1366"/>
                    </a:lnTo>
                    <a:lnTo>
                      <a:pt x="3010" y="1369"/>
                    </a:lnTo>
                    <a:lnTo>
                      <a:pt x="2990" y="1393"/>
                    </a:lnTo>
                    <a:lnTo>
                      <a:pt x="2941" y="1444"/>
                    </a:lnTo>
                    <a:lnTo>
                      <a:pt x="2890" y="1493"/>
                    </a:lnTo>
                    <a:lnTo>
                      <a:pt x="2734" y="1637"/>
                    </a:lnTo>
                    <a:lnTo>
                      <a:pt x="2574" y="1779"/>
                    </a:lnTo>
                    <a:lnTo>
                      <a:pt x="2201" y="2110"/>
                    </a:lnTo>
                    <a:lnTo>
                      <a:pt x="1823" y="2434"/>
                    </a:lnTo>
                    <a:lnTo>
                      <a:pt x="1804" y="2451"/>
                    </a:lnTo>
                    <a:lnTo>
                      <a:pt x="1785" y="2467"/>
                    </a:lnTo>
                    <a:lnTo>
                      <a:pt x="1778" y="2349"/>
                    </a:lnTo>
                    <a:lnTo>
                      <a:pt x="1765" y="2231"/>
                    </a:lnTo>
                    <a:lnTo>
                      <a:pt x="1764" y="2181"/>
                    </a:lnTo>
                    <a:lnTo>
                      <a:pt x="1765" y="2130"/>
                    </a:lnTo>
                    <a:lnTo>
                      <a:pt x="1764" y="2118"/>
                    </a:lnTo>
                    <a:lnTo>
                      <a:pt x="1749" y="2105"/>
                    </a:lnTo>
                    <a:lnTo>
                      <a:pt x="1739" y="2103"/>
                    </a:lnTo>
                    <a:lnTo>
                      <a:pt x="1927" y="1936"/>
                    </a:lnTo>
                    <a:lnTo>
                      <a:pt x="2106" y="1769"/>
                    </a:lnTo>
                    <a:lnTo>
                      <a:pt x="2236" y="1651"/>
                    </a:lnTo>
                    <a:lnTo>
                      <a:pt x="2489" y="1406"/>
                    </a:lnTo>
                    <a:lnTo>
                      <a:pt x="2737" y="1157"/>
                    </a:lnTo>
                    <a:lnTo>
                      <a:pt x="2977" y="901"/>
                    </a:lnTo>
                    <a:lnTo>
                      <a:pt x="3095" y="770"/>
                    </a:lnTo>
                    <a:lnTo>
                      <a:pt x="3093" y="926"/>
                    </a:lnTo>
                    <a:lnTo>
                      <a:pt x="3082" y="10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6" name="Freeform 18"/>
              <p:cNvSpPr>
                <a:spLocks/>
              </p:cNvSpPr>
              <p:nvPr/>
            </p:nvSpPr>
            <p:spPr bwMode="auto">
              <a:xfrm>
                <a:off x="1398" y="2746"/>
                <a:ext cx="212" cy="132"/>
              </a:xfrm>
              <a:custGeom>
                <a:avLst/>
                <a:gdLst>
                  <a:gd name="T0" fmla="*/ 544 w 635"/>
                  <a:gd name="T1" fmla="*/ 0 h 398"/>
                  <a:gd name="T2" fmla="*/ 504 w 635"/>
                  <a:gd name="T3" fmla="*/ 18 h 398"/>
                  <a:gd name="T4" fmla="*/ 496 w 635"/>
                  <a:gd name="T5" fmla="*/ 52 h 398"/>
                  <a:gd name="T6" fmla="*/ 530 w 635"/>
                  <a:gd name="T7" fmla="*/ 177 h 398"/>
                  <a:gd name="T8" fmla="*/ 515 w 635"/>
                  <a:gd name="T9" fmla="*/ 226 h 398"/>
                  <a:gd name="T10" fmla="*/ 478 w 635"/>
                  <a:gd name="T11" fmla="*/ 262 h 398"/>
                  <a:gd name="T12" fmla="*/ 403 w 635"/>
                  <a:gd name="T13" fmla="*/ 291 h 398"/>
                  <a:gd name="T14" fmla="*/ 352 w 635"/>
                  <a:gd name="T15" fmla="*/ 272 h 398"/>
                  <a:gd name="T16" fmla="*/ 332 w 635"/>
                  <a:gd name="T17" fmla="*/ 226 h 398"/>
                  <a:gd name="T18" fmla="*/ 331 w 635"/>
                  <a:gd name="T19" fmla="*/ 198 h 398"/>
                  <a:gd name="T20" fmla="*/ 303 w 635"/>
                  <a:gd name="T21" fmla="*/ 164 h 398"/>
                  <a:gd name="T22" fmla="*/ 246 w 635"/>
                  <a:gd name="T23" fmla="*/ 180 h 398"/>
                  <a:gd name="T24" fmla="*/ 236 w 635"/>
                  <a:gd name="T25" fmla="*/ 209 h 398"/>
                  <a:gd name="T26" fmla="*/ 220 w 635"/>
                  <a:gd name="T27" fmla="*/ 268 h 398"/>
                  <a:gd name="T28" fmla="*/ 160 w 635"/>
                  <a:gd name="T29" fmla="*/ 310 h 398"/>
                  <a:gd name="T30" fmla="*/ 122 w 635"/>
                  <a:gd name="T31" fmla="*/ 304 h 398"/>
                  <a:gd name="T32" fmla="*/ 83 w 635"/>
                  <a:gd name="T33" fmla="*/ 270 h 398"/>
                  <a:gd name="T34" fmla="*/ 83 w 635"/>
                  <a:gd name="T35" fmla="*/ 182 h 398"/>
                  <a:gd name="T36" fmla="*/ 90 w 635"/>
                  <a:gd name="T37" fmla="*/ 149 h 398"/>
                  <a:gd name="T38" fmla="*/ 62 w 635"/>
                  <a:gd name="T39" fmla="*/ 126 h 398"/>
                  <a:gd name="T40" fmla="*/ 34 w 635"/>
                  <a:gd name="T41" fmla="*/ 139 h 398"/>
                  <a:gd name="T42" fmla="*/ 7 w 635"/>
                  <a:gd name="T43" fmla="*/ 193 h 398"/>
                  <a:gd name="T44" fmla="*/ 3 w 635"/>
                  <a:gd name="T45" fmla="*/ 268 h 398"/>
                  <a:gd name="T46" fmla="*/ 31 w 635"/>
                  <a:gd name="T47" fmla="*/ 336 h 398"/>
                  <a:gd name="T48" fmla="*/ 93 w 635"/>
                  <a:gd name="T49" fmla="*/ 383 h 398"/>
                  <a:gd name="T50" fmla="*/ 139 w 635"/>
                  <a:gd name="T51" fmla="*/ 398 h 398"/>
                  <a:gd name="T52" fmla="*/ 229 w 635"/>
                  <a:gd name="T53" fmla="*/ 383 h 398"/>
                  <a:gd name="T54" fmla="*/ 279 w 635"/>
                  <a:gd name="T55" fmla="*/ 339 h 398"/>
                  <a:gd name="T56" fmla="*/ 350 w 635"/>
                  <a:gd name="T57" fmla="*/ 379 h 398"/>
                  <a:gd name="T58" fmla="*/ 470 w 635"/>
                  <a:gd name="T59" fmla="*/ 375 h 398"/>
                  <a:gd name="T60" fmla="*/ 527 w 635"/>
                  <a:gd name="T61" fmla="*/ 350 h 398"/>
                  <a:gd name="T62" fmla="*/ 600 w 635"/>
                  <a:gd name="T63" fmla="*/ 271 h 398"/>
                  <a:gd name="T64" fmla="*/ 635 w 635"/>
                  <a:gd name="T65" fmla="*/ 166 h 398"/>
                  <a:gd name="T66" fmla="*/ 614 w 635"/>
                  <a:gd name="T67" fmla="*/ 64 h 398"/>
                  <a:gd name="T68" fmla="*/ 555 w 635"/>
                  <a:gd name="T69" fmla="*/ 6 h 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635" h="398">
                    <a:moveTo>
                      <a:pt x="555" y="6"/>
                    </a:moveTo>
                    <a:lnTo>
                      <a:pt x="544" y="0"/>
                    </a:lnTo>
                    <a:lnTo>
                      <a:pt x="521" y="3"/>
                    </a:lnTo>
                    <a:lnTo>
                      <a:pt x="504" y="18"/>
                    </a:lnTo>
                    <a:lnTo>
                      <a:pt x="495" y="39"/>
                    </a:lnTo>
                    <a:lnTo>
                      <a:pt x="496" y="52"/>
                    </a:lnTo>
                    <a:lnTo>
                      <a:pt x="514" y="113"/>
                    </a:lnTo>
                    <a:lnTo>
                      <a:pt x="530" y="177"/>
                    </a:lnTo>
                    <a:lnTo>
                      <a:pt x="527" y="202"/>
                    </a:lnTo>
                    <a:lnTo>
                      <a:pt x="515" y="226"/>
                    </a:lnTo>
                    <a:lnTo>
                      <a:pt x="494" y="251"/>
                    </a:lnTo>
                    <a:lnTo>
                      <a:pt x="478" y="262"/>
                    </a:lnTo>
                    <a:lnTo>
                      <a:pt x="453" y="278"/>
                    </a:lnTo>
                    <a:lnTo>
                      <a:pt x="403" y="291"/>
                    </a:lnTo>
                    <a:lnTo>
                      <a:pt x="370" y="284"/>
                    </a:lnTo>
                    <a:lnTo>
                      <a:pt x="352" y="272"/>
                    </a:lnTo>
                    <a:lnTo>
                      <a:pt x="339" y="252"/>
                    </a:lnTo>
                    <a:lnTo>
                      <a:pt x="332" y="226"/>
                    </a:lnTo>
                    <a:lnTo>
                      <a:pt x="332" y="209"/>
                    </a:lnTo>
                    <a:lnTo>
                      <a:pt x="331" y="198"/>
                    </a:lnTo>
                    <a:lnTo>
                      <a:pt x="324" y="180"/>
                    </a:lnTo>
                    <a:lnTo>
                      <a:pt x="303" y="164"/>
                    </a:lnTo>
                    <a:lnTo>
                      <a:pt x="268" y="164"/>
                    </a:lnTo>
                    <a:lnTo>
                      <a:pt x="246" y="180"/>
                    </a:lnTo>
                    <a:lnTo>
                      <a:pt x="237" y="198"/>
                    </a:lnTo>
                    <a:lnTo>
                      <a:pt x="236" y="209"/>
                    </a:lnTo>
                    <a:lnTo>
                      <a:pt x="233" y="231"/>
                    </a:lnTo>
                    <a:lnTo>
                      <a:pt x="220" y="268"/>
                    </a:lnTo>
                    <a:lnTo>
                      <a:pt x="196" y="297"/>
                    </a:lnTo>
                    <a:lnTo>
                      <a:pt x="160" y="310"/>
                    </a:lnTo>
                    <a:lnTo>
                      <a:pt x="137" y="307"/>
                    </a:lnTo>
                    <a:lnTo>
                      <a:pt x="122" y="304"/>
                    </a:lnTo>
                    <a:lnTo>
                      <a:pt x="102" y="294"/>
                    </a:lnTo>
                    <a:lnTo>
                      <a:pt x="83" y="270"/>
                    </a:lnTo>
                    <a:lnTo>
                      <a:pt x="76" y="228"/>
                    </a:lnTo>
                    <a:lnTo>
                      <a:pt x="83" y="182"/>
                    </a:lnTo>
                    <a:lnTo>
                      <a:pt x="88" y="162"/>
                    </a:lnTo>
                    <a:lnTo>
                      <a:pt x="90" y="149"/>
                    </a:lnTo>
                    <a:lnTo>
                      <a:pt x="80" y="131"/>
                    </a:lnTo>
                    <a:lnTo>
                      <a:pt x="62" y="126"/>
                    </a:lnTo>
                    <a:lnTo>
                      <a:pt x="43" y="130"/>
                    </a:lnTo>
                    <a:lnTo>
                      <a:pt x="34" y="139"/>
                    </a:lnTo>
                    <a:lnTo>
                      <a:pt x="23" y="157"/>
                    </a:lnTo>
                    <a:lnTo>
                      <a:pt x="7" y="193"/>
                    </a:lnTo>
                    <a:lnTo>
                      <a:pt x="0" y="232"/>
                    </a:lnTo>
                    <a:lnTo>
                      <a:pt x="3" y="268"/>
                    </a:lnTo>
                    <a:lnTo>
                      <a:pt x="13" y="304"/>
                    </a:lnTo>
                    <a:lnTo>
                      <a:pt x="31" y="336"/>
                    </a:lnTo>
                    <a:lnTo>
                      <a:pt x="59" y="362"/>
                    </a:lnTo>
                    <a:lnTo>
                      <a:pt x="93" y="383"/>
                    </a:lnTo>
                    <a:lnTo>
                      <a:pt x="113" y="390"/>
                    </a:lnTo>
                    <a:lnTo>
                      <a:pt x="139" y="398"/>
                    </a:lnTo>
                    <a:lnTo>
                      <a:pt x="187" y="398"/>
                    </a:lnTo>
                    <a:lnTo>
                      <a:pt x="229" y="383"/>
                    </a:lnTo>
                    <a:lnTo>
                      <a:pt x="265" y="356"/>
                    </a:lnTo>
                    <a:lnTo>
                      <a:pt x="279" y="339"/>
                    </a:lnTo>
                    <a:lnTo>
                      <a:pt x="299" y="356"/>
                    </a:lnTo>
                    <a:lnTo>
                      <a:pt x="350" y="379"/>
                    </a:lnTo>
                    <a:lnTo>
                      <a:pt x="409" y="386"/>
                    </a:lnTo>
                    <a:lnTo>
                      <a:pt x="470" y="375"/>
                    </a:lnTo>
                    <a:lnTo>
                      <a:pt x="502" y="362"/>
                    </a:lnTo>
                    <a:lnTo>
                      <a:pt x="527" y="350"/>
                    </a:lnTo>
                    <a:lnTo>
                      <a:pt x="567" y="316"/>
                    </a:lnTo>
                    <a:lnTo>
                      <a:pt x="600" y="271"/>
                    </a:lnTo>
                    <a:lnTo>
                      <a:pt x="623" y="221"/>
                    </a:lnTo>
                    <a:lnTo>
                      <a:pt x="635" y="166"/>
                    </a:lnTo>
                    <a:lnTo>
                      <a:pt x="632" y="113"/>
                    </a:lnTo>
                    <a:lnTo>
                      <a:pt x="614" y="64"/>
                    </a:lnTo>
                    <a:lnTo>
                      <a:pt x="581" y="23"/>
                    </a:lnTo>
                    <a:lnTo>
                      <a:pt x="555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7" name="Freeform 19"/>
              <p:cNvSpPr>
                <a:spLocks/>
              </p:cNvSpPr>
              <p:nvPr/>
            </p:nvSpPr>
            <p:spPr bwMode="auto">
              <a:xfrm>
                <a:off x="1655" y="2515"/>
                <a:ext cx="176" cy="179"/>
              </a:xfrm>
              <a:custGeom>
                <a:avLst/>
                <a:gdLst>
                  <a:gd name="T0" fmla="*/ 301 w 528"/>
                  <a:gd name="T1" fmla="*/ 1 h 538"/>
                  <a:gd name="T2" fmla="*/ 268 w 528"/>
                  <a:gd name="T3" fmla="*/ 27 h 538"/>
                  <a:gd name="T4" fmla="*/ 273 w 528"/>
                  <a:gd name="T5" fmla="*/ 82 h 538"/>
                  <a:gd name="T6" fmla="*/ 298 w 528"/>
                  <a:gd name="T7" fmla="*/ 95 h 538"/>
                  <a:gd name="T8" fmla="*/ 373 w 528"/>
                  <a:gd name="T9" fmla="*/ 112 h 538"/>
                  <a:gd name="T10" fmla="*/ 419 w 528"/>
                  <a:gd name="T11" fmla="*/ 145 h 538"/>
                  <a:gd name="T12" fmla="*/ 423 w 528"/>
                  <a:gd name="T13" fmla="*/ 191 h 538"/>
                  <a:gd name="T14" fmla="*/ 409 w 528"/>
                  <a:gd name="T15" fmla="*/ 220 h 538"/>
                  <a:gd name="T16" fmla="*/ 357 w 528"/>
                  <a:gd name="T17" fmla="*/ 265 h 538"/>
                  <a:gd name="T18" fmla="*/ 245 w 528"/>
                  <a:gd name="T19" fmla="*/ 269 h 538"/>
                  <a:gd name="T20" fmla="*/ 207 w 528"/>
                  <a:gd name="T21" fmla="*/ 256 h 538"/>
                  <a:gd name="T22" fmla="*/ 188 w 528"/>
                  <a:gd name="T23" fmla="*/ 250 h 538"/>
                  <a:gd name="T24" fmla="*/ 150 w 528"/>
                  <a:gd name="T25" fmla="*/ 268 h 538"/>
                  <a:gd name="T26" fmla="*/ 141 w 528"/>
                  <a:gd name="T27" fmla="*/ 324 h 538"/>
                  <a:gd name="T28" fmla="*/ 161 w 528"/>
                  <a:gd name="T29" fmla="*/ 341 h 538"/>
                  <a:gd name="T30" fmla="*/ 173 w 528"/>
                  <a:gd name="T31" fmla="*/ 347 h 538"/>
                  <a:gd name="T32" fmla="*/ 178 w 528"/>
                  <a:gd name="T33" fmla="*/ 348 h 538"/>
                  <a:gd name="T34" fmla="*/ 184 w 528"/>
                  <a:gd name="T35" fmla="*/ 351 h 538"/>
                  <a:gd name="T36" fmla="*/ 220 w 528"/>
                  <a:gd name="T37" fmla="*/ 367 h 538"/>
                  <a:gd name="T38" fmla="*/ 243 w 528"/>
                  <a:gd name="T39" fmla="*/ 399 h 538"/>
                  <a:gd name="T40" fmla="*/ 180 w 528"/>
                  <a:gd name="T41" fmla="*/ 443 h 538"/>
                  <a:gd name="T42" fmla="*/ 131 w 528"/>
                  <a:gd name="T43" fmla="*/ 456 h 538"/>
                  <a:gd name="T44" fmla="*/ 62 w 528"/>
                  <a:gd name="T45" fmla="*/ 456 h 538"/>
                  <a:gd name="T46" fmla="*/ 50 w 528"/>
                  <a:gd name="T47" fmla="*/ 443 h 538"/>
                  <a:gd name="T48" fmla="*/ 10 w 528"/>
                  <a:gd name="T49" fmla="*/ 446 h 538"/>
                  <a:gd name="T50" fmla="*/ 3 w 528"/>
                  <a:gd name="T51" fmla="*/ 475 h 538"/>
                  <a:gd name="T52" fmla="*/ 45 w 528"/>
                  <a:gd name="T53" fmla="*/ 525 h 538"/>
                  <a:gd name="T54" fmla="*/ 134 w 528"/>
                  <a:gd name="T55" fmla="*/ 538 h 538"/>
                  <a:gd name="T56" fmla="*/ 190 w 528"/>
                  <a:gd name="T57" fmla="*/ 528 h 538"/>
                  <a:gd name="T58" fmla="*/ 302 w 528"/>
                  <a:gd name="T59" fmla="*/ 465 h 538"/>
                  <a:gd name="T60" fmla="*/ 355 w 528"/>
                  <a:gd name="T61" fmla="*/ 383 h 538"/>
                  <a:gd name="T62" fmla="*/ 357 w 528"/>
                  <a:gd name="T63" fmla="*/ 366 h 538"/>
                  <a:gd name="T64" fmla="*/ 425 w 528"/>
                  <a:gd name="T65" fmla="*/ 341 h 538"/>
                  <a:gd name="T66" fmla="*/ 497 w 528"/>
                  <a:gd name="T67" fmla="*/ 271 h 538"/>
                  <a:gd name="T68" fmla="*/ 520 w 528"/>
                  <a:gd name="T69" fmla="*/ 220 h 538"/>
                  <a:gd name="T70" fmla="*/ 520 w 528"/>
                  <a:gd name="T71" fmla="*/ 127 h 538"/>
                  <a:gd name="T72" fmla="*/ 469 w 528"/>
                  <a:gd name="T73" fmla="*/ 53 h 538"/>
                  <a:gd name="T74" fmla="*/ 384 w 528"/>
                  <a:gd name="T75" fmla="*/ 9 h 538"/>
                  <a:gd name="T76" fmla="*/ 311 w 528"/>
                  <a:gd name="T77" fmla="*/ 0 h 5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28" h="538">
                    <a:moveTo>
                      <a:pt x="311" y="0"/>
                    </a:moveTo>
                    <a:lnTo>
                      <a:pt x="301" y="1"/>
                    </a:lnTo>
                    <a:lnTo>
                      <a:pt x="285" y="9"/>
                    </a:lnTo>
                    <a:lnTo>
                      <a:pt x="268" y="27"/>
                    </a:lnTo>
                    <a:lnTo>
                      <a:pt x="263" y="60"/>
                    </a:lnTo>
                    <a:lnTo>
                      <a:pt x="273" y="82"/>
                    </a:lnTo>
                    <a:lnTo>
                      <a:pt x="288" y="92"/>
                    </a:lnTo>
                    <a:lnTo>
                      <a:pt x="298" y="95"/>
                    </a:lnTo>
                    <a:lnTo>
                      <a:pt x="321" y="99"/>
                    </a:lnTo>
                    <a:lnTo>
                      <a:pt x="373" y="112"/>
                    </a:lnTo>
                    <a:lnTo>
                      <a:pt x="404" y="129"/>
                    </a:lnTo>
                    <a:lnTo>
                      <a:pt x="419" y="145"/>
                    </a:lnTo>
                    <a:lnTo>
                      <a:pt x="426" y="165"/>
                    </a:lnTo>
                    <a:lnTo>
                      <a:pt x="423" y="191"/>
                    </a:lnTo>
                    <a:lnTo>
                      <a:pt x="416" y="206"/>
                    </a:lnTo>
                    <a:lnTo>
                      <a:pt x="409" y="220"/>
                    </a:lnTo>
                    <a:lnTo>
                      <a:pt x="391" y="242"/>
                    </a:lnTo>
                    <a:lnTo>
                      <a:pt x="357" y="265"/>
                    </a:lnTo>
                    <a:lnTo>
                      <a:pt x="302" y="276"/>
                    </a:lnTo>
                    <a:lnTo>
                      <a:pt x="245" y="269"/>
                    </a:lnTo>
                    <a:lnTo>
                      <a:pt x="217" y="260"/>
                    </a:lnTo>
                    <a:lnTo>
                      <a:pt x="207" y="256"/>
                    </a:lnTo>
                    <a:lnTo>
                      <a:pt x="199" y="253"/>
                    </a:lnTo>
                    <a:lnTo>
                      <a:pt x="188" y="250"/>
                    </a:lnTo>
                    <a:lnTo>
                      <a:pt x="171" y="253"/>
                    </a:lnTo>
                    <a:lnTo>
                      <a:pt x="150" y="268"/>
                    </a:lnTo>
                    <a:lnTo>
                      <a:pt x="135" y="299"/>
                    </a:lnTo>
                    <a:lnTo>
                      <a:pt x="141" y="324"/>
                    </a:lnTo>
                    <a:lnTo>
                      <a:pt x="151" y="337"/>
                    </a:lnTo>
                    <a:lnTo>
                      <a:pt x="161" y="341"/>
                    </a:lnTo>
                    <a:lnTo>
                      <a:pt x="167" y="344"/>
                    </a:lnTo>
                    <a:lnTo>
                      <a:pt x="173" y="347"/>
                    </a:lnTo>
                    <a:lnTo>
                      <a:pt x="173" y="347"/>
                    </a:lnTo>
                    <a:lnTo>
                      <a:pt x="178" y="348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220" y="367"/>
                    </a:lnTo>
                    <a:lnTo>
                      <a:pt x="252" y="386"/>
                    </a:lnTo>
                    <a:lnTo>
                      <a:pt x="243" y="399"/>
                    </a:lnTo>
                    <a:lnTo>
                      <a:pt x="220" y="420"/>
                    </a:lnTo>
                    <a:lnTo>
                      <a:pt x="180" y="443"/>
                    </a:lnTo>
                    <a:lnTo>
                      <a:pt x="150" y="452"/>
                    </a:lnTo>
                    <a:lnTo>
                      <a:pt x="131" y="456"/>
                    </a:lnTo>
                    <a:lnTo>
                      <a:pt x="85" y="459"/>
                    </a:lnTo>
                    <a:lnTo>
                      <a:pt x="62" y="456"/>
                    </a:lnTo>
                    <a:lnTo>
                      <a:pt x="57" y="453"/>
                    </a:lnTo>
                    <a:lnTo>
                      <a:pt x="50" y="443"/>
                    </a:lnTo>
                    <a:lnTo>
                      <a:pt x="30" y="438"/>
                    </a:lnTo>
                    <a:lnTo>
                      <a:pt x="10" y="446"/>
                    </a:lnTo>
                    <a:lnTo>
                      <a:pt x="0" y="463"/>
                    </a:lnTo>
                    <a:lnTo>
                      <a:pt x="3" y="475"/>
                    </a:lnTo>
                    <a:lnTo>
                      <a:pt x="13" y="498"/>
                    </a:lnTo>
                    <a:lnTo>
                      <a:pt x="45" y="525"/>
                    </a:lnTo>
                    <a:lnTo>
                      <a:pt x="88" y="537"/>
                    </a:lnTo>
                    <a:lnTo>
                      <a:pt x="134" y="538"/>
                    </a:lnTo>
                    <a:lnTo>
                      <a:pt x="155" y="534"/>
                    </a:lnTo>
                    <a:lnTo>
                      <a:pt x="190" y="528"/>
                    </a:lnTo>
                    <a:lnTo>
                      <a:pt x="250" y="504"/>
                    </a:lnTo>
                    <a:lnTo>
                      <a:pt x="302" y="465"/>
                    </a:lnTo>
                    <a:lnTo>
                      <a:pt x="341" y="414"/>
                    </a:lnTo>
                    <a:lnTo>
                      <a:pt x="355" y="383"/>
                    </a:lnTo>
                    <a:lnTo>
                      <a:pt x="358" y="374"/>
                    </a:lnTo>
                    <a:lnTo>
                      <a:pt x="357" y="366"/>
                    </a:lnTo>
                    <a:lnTo>
                      <a:pt x="381" y="360"/>
                    </a:lnTo>
                    <a:lnTo>
                      <a:pt x="425" y="341"/>
                    </a:lnTo>
                    <a:lnTo>
                      <a:pt x="463" y="311"/>
                    </a:lnTo>
                    <a:lnTo>
                      <a:pt x="497" y="271"/>
                    </a:lnTo>
                    <a:lnTo>
                      <a:pt x="509" y="246"/>
                    </a:lnTo>
                    <a:lnTo>
                      <a:pt x="520" y="220"/>
                    </a:lnTo>
                    <a:lnTo>
                      <a:pt x="528" y="171"/>
                    </a:lnTo>
                    <a:lnTo>
                      <a:pt x="520" y="127"/>
                    </a:lnTo>
                    <a:lnTo>
                      <a:pt x="499" y="86"/>
                    </a:lnTo>
                    <a:lnTo>
                      <a:pt x="469" y="53"/>
                    </a:lnTo>
                    <a:lnTo>
                      <a:pt x="430" y="26"/>
                    </a:lnTo>
                    <a:lnTo>
                      <a:pt x="384" y="9"/>
                    </a:lnTo>
                    <a:lnTo>
                      <a:pt x="337" y="0"/>
                    </a:lnTo>
                    <a:lnTo>
                      <a:pt x="31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8" name="Freeform 20"/>
              <p:cNvSpPr>
                <a:spLocks/>
              </p:cNvSpPr>
              <p:nvPr/>
            </p:nvSpPr>
            <p:spPr bwMode="auto">
              <a:xfrm>
                <a:off x="1665" y="2702"/>
                <a:ext cx="205" cy="210"/>
              </a:xfrm>
              <a:custGeom>
                <a:avLst/>
                <a:gdLst>
                  <a:gd name="T0" fmla="*/ 388 w 613"/>
                  <a:gd name="T1" fmla="*/ 3 h 630"/>
                  <a:gd name="T2" fmla="*/ 357 w 613"/>
                  <a:gd name="T3" fmla="*/ 52 h 630"/>
                  <a:gd name="T4" fmla="*/ 381 w 613"/>
                  <a:gd name="T5" fmla="*/ 89 h 630"/>
                  <a:gd name="T6" fmla="*/ 466 w 613"/>
                  <a:gd name="T7" fmla="*/ 128 h 630"/>
                  <a:gd name="T8" fmla="*/ 511 w 613"/>
                  <a:gd name="T9" fmla="*/ 174 h 630"/>
                  <a:gd name="T10" fmla="*/ 506 w 613"/>
                  <a:gd name="T11" fmla="*/ 230 h 630"/>
                  <a:gd name="T12" fmla="*/ 486 w 613"/>
                  <a:gd name="T13" fmla="*/ 265 h 630"/>
                  <a:gd name="T14" fmla="*/ 431 w 613"/>
                  <a:gd name="T15" fmla="*/ 307 h 630"/>
                  <a:gd name="T16" fmla="*/ 349 w 613"/>
                  <a:gd name="T17" fmla="*/ 312 h 630"/>
                  <a:gd name="T18" fmla="*/ 257 w 613"/>
                  <a:gd name="T19" fmla="*/ 265 h 630"/>
                  <a:gd name="T20" fmla="*/ 253 w 613"/>
                  <a:gd name="T21" fmla="*/ 260 h 630"/>
                  <a:gd name="T22" fmla="*/ 239 w 613"/>
                  <a:gd name="T23" fmla="*/ 252 h 630"/>
                  <a:gd name="T24" fmla="*/ 198 w 613"/>
                  <a:gd name="T25" fmla="*/ 256 h 630"/>
                  <a:gd name="T26" fmla="*/ 175 w 613"/>
                  <a:gd name="T27" fmla="*/ 311 h 630"/>
                  <a:gd name="T28" fmla="*/ 188 w 613"/>
                  <a:gd name="T29" fmla="*/ 334 h 630"/>
                  <a:gd name="T30" fmla="*/ 214 w 613"/>
                  <a:gd name="T31" fmla="*/ 354 h 630"/>
                  <a:gd name="T32" fmla="*/ 256 w 613"/>
                  <a:gd name="T33" fmla="*/ 422 h 630"/>
                  <a:gd name="T34" fmla="*/ 224 w 613"/>
                  <a:gd name="T35" fmla="*/ 512 h 630"/>
                  <a:gd name="T36" fmla="*/ 180 w 613"/>
                  <a:gd name="T37" fmla="*/ 543 h 630"/>
                  <a:gd name="T38" fmla="*/ 119 w 613"/>
                  <a:gd name="T39" fmla="*/ 547 h 630"/>
                  <a:gd name="T40" fmla="*/ 72 w 613"/>
                  <a:gd name="T41" fmla="*/ 495 h 630"/>
                  <a:gd name="T42" fmla="*/ 51 w 613"/>
                  <a:gd name="T43" fmla="*/ 397 h 630"/>
                  <a:gd name="T44" fmla="*/ 37 w 613"/>
                  <a:gd name="T45" fmla="*/ 374 h 630"/>
                  <a:gd name="T46" fmla="*/ 5 w 613"/>
                  <a:gd name="T47" fmla="*/ 387 h 630"/>
                  <a:gd name="T48" fmla="*/ 0 w 613"/>
                  <a:gd name="T49" fmla="*/ 425 h 630"/>
                  <a:gd name="T50" fmla="*/ 13 w 613"/>
                  <a:gd name="T51" fmla="*/ 540 h 630"/>
                  <a:gd name="T52" fmla="*/ 66 w 613"/>
                  <a:gd name="T53" fmla="*/ 607 h 630"/>
                  <a:gd name="T54" fmla="*/ 131 w 613"/>
                  <a:gd name="T55" fmla="*/ 630 h 630"/>
                  <a:gd name="T56" fmla="*/ 220 w 613"/>
                  <a:gd name="T57" fmla="*/ 615 h 630"/>
                  <a:gd name="T58" fmla="*/ 263 w 613"/>
                  <a:gd name="T59" fmla="*/ 594 h 630"/>
                  <a:gd name="T60" fmla="*/ 329 w 613"/>
                  <a:gd name="T61" fmla="*/ 522 h 630"/>
                  <a:gd name="T62" fmla="*/ 352 w 613"/>
                  <a:gd name="T63" fmla="*/ 452 h 630"/>
                  <a:gd name="T64" fmla="*/ 352 w 613"/>
                  <a:gd name="T65" fmla="*/ 410 h 630"/>
                  <a:gd name="T66" fmla="*/ 446 w 613"/>
                  <a:gd name="T67" fmla="*/ 404 h 630"/>
                  <a:gd name="T68" fmla="*/ 555 w 613"/>
                  <a:gd name="T69" fmla="*/ 338 h 630"/>
                  <a:gd name="T70" fmla="*/ 594 w 613"/>
                  <a:gd name="T71" fmla="*/ 283 h 630"/>
                  <a:gd name="T72" fmla="*/ 613 w 613"/>
                  <a:gd name="T73" fmla="*/ 177 h 630"/>
                  <a:gd name="T74" fmla="*/ 574 w 613"/>
                  <a:gd name="T75" fmla="*/ 82 h 630"/>
                  <a:gd name="T76" fmla="*/ 489 w 613"/>
                  <a:gd name="T77" fmla="*/ 17 h 630"/>
                  <a:gd name="T78" fmla="*/ 404 w 613"/>
                  <a:gd name="T79" fmla="*/ 0 h 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13" h="630">
                    <a:moveTo>
                      <a:pt x="404" y="0"/>
                    </a:moveTo>
                    <a:lnTo>
                      <a:pt x="388" y="3"/>
                    </a:lnTo>
                    <a:lnTo>
                      <a:pt x="365" y="21"/>
                    </a:lnTo>
                    <a:lnTo>
                      <a:pt x="357" y="52"/>
                    </a:lnTo>
                    <a:lnTo>
                      <a:pt x="367" y="79"/>
                    </a:lnTo>
                    <a:lnTo>
                      <a:pt x="381" y="89"/>
                    </a:lnTo>
                    <a:lnTo>
                      <a:pt x="410" y="101"/>
                    </a:lnTo>
                    <a:lnTo>
                      <a:pt x="466" y="128"/>
                    </a:lnTo>
                    <a:lnTo>
                      <a:pt x="498" y="152"/>
                    </a:lnTo>
                    <a:lnTo>
                      <a:pt x="511" y="174"/>
                    </a:lnTo>
                    <a:lnTo>
                      <a:pt x="515" y="200"/>
                    </a:lnTo>
                    <a:lnTo>
                      <a:pt x="506" y="230"/>
                    </a:lnTo>
                    <a:lnTo>
                      <a:pt x="498" y="249"/>
                    </a:lnTo>
                    <a:lnTo>
                      <a:pt x="486" y="265"/>
                    </a:lnTo>
                    <a:lnTo>
                      <a:pt x="462" y="291"/>
                    </a:lnTo>
                    <a:lnTo>
                      <a:pt x="431" y="307"/>
                    </a:lnTo>
                    <a:lnTo>
                      <a:pt x="400" y="314"/>
                    </a:lnTo>
                    <a:lnTo>
                      <a:pt x="349" y="312"/>
                    </a:lnTo>
                    <a:lnTo>
                      <a:pt x="285" y="286"/>
                    </a:lnTo>
                    <a:lnTo>
                      <a:pt x="257" y="265"/>
                    </a:lnTo>
                    <a:lnTo>
                      <a:pt x="257" y="265"/>
                    </a:lnTo>
                    <a:lnTo>
                      <a:pt x="253" y="260"/>
                    </a:lnTo>
                    <a:lnTo>
                      <a:pt x="247" y="258"/>
                    </a:lnTo>
                    <a:lnTo>
                      <a:pt x="239" y="252"/>
                    </a:lnTo>
                    <a:lnTo>
                      <a:pt x="223" y="249"/>
                    </a:lnTo>
                    <a:lnTo>
                      <a:pt x="198" y="256"/>
                    </a:lnTo>
                    <a:lnTo>
                      <a:pt x="177" y="285"/>
                    </a:lnTo>
                    <a:lnTo>
                      <a:pt x="175" y="311"/>
                    </a:lnTo>
                    <a:lnTo>
                      <a:pt x="181" y="327"/>
                    </a:lnTo>
                    <a:lnTo>
                      <a:pt x="188" y="334"/>
                    </a:lnTo>
                    <a:lnTo>
                      <a:pt x="201" y="344"/>
                    </a:lnTo>
                    <a:lnTo>
                      <a:pt x="214" y="354"/>
                    </a:lnTo>
                    <a:lnTo>
                      <a:pt x="234" y="376"/>
                    </a:lnTo>
                    <a:lnTo>
                      <a:pt x="256" y="422"/>
                    </a:lnTo>
                    <a:lnTo>
                      <a:pt x="253" y="469"/>
                    </a:lnTo>
                    <a:lnTo>
                      <a:pt x="224" y="512"/>
                    </a:lnTo>
                    <a:lnTo>
                      <a:pt x="198" y="531"/>
                    </a:lnTo>
                    <a:lnTo>
                      <a:pt x="180" y="543"/>
                    </a:lnTo>
                    <a:lnTo>
                      <a:pt x="146" y="551"/>
                    </a:lnTo>
                    <a:lnTo>
                      <a:pt x="119" y="547"/>
                    </a:lnTo>
                    <a:lnTo>
                      <a:pt x="96" y="533"/>
                    </a:lnTo>
                    <a:lnTo>
                      <a:pt x="72" y="495"/>
                    </a:lnTo>
                    <a:lnTo>
                      <a:pt x="54" y="430"/>
                    </a:lnTo>
                    <a:lnTo>
                      <a:pt x="51" y="397"/>
                    </a:lnTo>
                    <a:lnTo>
                      <a:pt x="50" y="386"/>
                    </a:lnTo>
                    <a:lnTo>
                      <a:pt x="37" y="374"/>
                    </a:lnTo>
                    <a:lnTo>
                      <a:pt x="20" y="374"/>
                    </a:lnTo>
                    <a:lnTo>
                      <a:pt x="5" y="387"/>
                    </a:lnTo>
                    <a:lnTo>
                      <a:pt x="2" y="397"/>
                    </a:lnTo>
                    <a:lnTo>
                      <a:pt x="0" y="425"/>
                    </a:lnTo>
                    <a:lnTo>
                      <a:pt x="1" y="484"/>
                    </a:lnTo>
                    <a:lnTo>
                      <a:pt x="13" y="540"/>
                    </a:lnTo>
                    <a:lnTo>
                      <a:pt x="43" y="589"/>
                    </a:lnTo>
                    <a:lnTo>
                      <a:pt x="66" y="607"/>
                    </a:lnTo>
                    <a:lnTo>
                      <a:pt x="87" y="619"/>
                    </a:lnTo>
                    <a:lnTo>
                      <a:pt x="131" y="630"/>
                    </a:lnTo>
                    <a:lnTo>
                      <a:pt x="175" y="628"/>
                    </a:lnTo>
                    <a:lnTo>
                      <a:pt x="220" y="615"/>
                    </a:lnTo>
                    <a:lnTo>
                      <a:pt x="241" y="606"/>
                    </a:lnTo>
                    <a:lnTo>
                      <a:pt x="263" y="594"/>
                    </a:lnTo>
                    <a:lnTo>
                      <a:pt x="300" y="561"/>
                    </a:lnTo>
                    <a:lnTo>
                      <a:pt x="329" y="522"/>
                    </a:lnTo>
                    <a:lnTo>
                      <a:pt x="348" y="476"/>
                    </a:lnTo>
                    <a:lnTo>
                      <a:pt x="352" y="452"/>
                    </a:lnTo>
                    <a:lnTo>
                      <a:pt x="355" y="430"/>
                    </a:lnTo>
                    <a:lnTo>
                      <a:pt x="352" y="410"/>
                    </a:lnTo>
                    <a:lnTo>
                      <a:pt x="384" y="413"/>
                    </a:lnTo>
                    <a:lnTo>
                      <a:pt x="446" y="404"/>
                    </a:lnTo>
                    <a:lnTo>
                      <a:pt x="505" y="380"/>
                    </a:lnTo>
                    <a:lnTo>
                      <a:pt x="555" y="338"/>
                    </a:lnTo>
                    <a:lnTo>
                      <a:pt x="577" y="309"/>
                    </a:lnTo>
                    <a:lnTo>
                      <a:pt x="594" y="283"/>
                    </a:lnTo>
                    <a:lnTo>
                      <a:pt x="611" y="230"/>
                    </a:lnTo>
                    <a:lnTo>
                      <a:pt x="613" y="177"/>
                    </a:lnTo>
                    <a:lnTo>
                      <a:pt x="600" y="127"/>
                    </a:lnTo>
                    <a:lnTo>
                      <a:pt x="574" y="82"/>
                    </a:lnTo>
                    <a:lnTo>
                      <a:pt x="537" y="44"/>
                    </a:lnTo>
                    <a:lnTo>
                      <a:pt x="489" y="17"/>
                    </a:lnTo>
                    <a:lnTo>
                      <a:pt x="434" y="1"/>
                    </a:lnTo>
                    <a:lnTo>
                      <a:pt x="40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72" name="Group 31"/>
            <p:cNvGrpSpPr>
              <a:grpSpLocks noChangeAspect="1"/>
            </p:cNvGrpSpPr>
            <p:nvPr/>
          </p:nvGrpSpPr>
          <p:grpSpPr bwMode="auto">
            <a:xfrm>
              <a:off x="594443" y="5066831"/>
              <a:ext cx="167284" cy="203007"/>
              <a:chOff x="2647" y="1727"/>
              <a:chExt cx="192" cy="233"/>
            </a:xfrm>
            <a:solidFill>
              <a:schemeClr val="bg1">
                <a:lumMod val="85000"/>
              </a:schemeClr>
            </a:solidFill>
          </p:grpSpPr>
          <p:sp>
            <p:nvSpPr>
              <p:cNvPr id="73" name="Freeform 32"/>
              <p:cNvSpPr>
                <a:spLocks/>
              </p:cNvSpPr>
              <p:nvPr/>
            </p:nvSpPr>
            <p:spPr bwMode="auto">
              <a:xfrm>
                <a:off x="2699" y="1727"/>
                <a:ext cx="140" cy="152"/>
              </a:xfrm>
              <a:custGeom>
                <a:avLst/>
                <a:gdLst>
                  <a:gd name="T0" fmla="*/ 94 w 421"/>
                  <a:gd name="T1" fmla="*/ 455 h 455"/>
                  <a:gd name="T2" fmla="*/ 0 w 421"/>
                  <a:gd name="T3" fmla="*/ 362 h 455"/>
                  <a:gd name="T4" fmla="*/ 172 w 421"/>
                  <a:gd name="T5" fmla="*/ 191 h 455"/>
                  <a:gd name="T6" fmla="*/ 371 w 421"/>
                  <a:gd name="T7" fmla="*/ 1 h 455"/>
                  <a:gd name="T8" fmla="*/ 377 w 421"/>
                  <a:gd name="T9" fmla="*/ 0 h 455"/>
                  <a:gd name="T10" fmla="*/ 404 w 421"/>
                  <a:gd name="T11" fmla="*/ 4 h 455"/>
                  <a:gd name="T12" fmla="*/ 419 w 421"/>
                  <a:gd name="T13" fmla="*/ 21 h 455"/>
                  <a:gd name="T14" fmla="*/ 421 w 421"/>
                  <a:gd name="T15" fmla="*/ 37 h 455"/>
                  <a:gd name="T16" fmla="*/ 364 w 421"/>
                  <a:gd name="T17" fmla="*/ 120 h 455"/>
                  <a:gd name="T18" fmla="*/ 130 w 421"/>
                  <a:gd name="T19" fmla="*/ 410 h 455"/>
                  <a:gd name="T20" fmla="*/ 94 w 421"/>
                  <a:gd name="T21" fmla="*/ 455 h 4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21" h="455">
                    <a:moveTo>
                      <a:pt x="94" y="455"/>
                    </a:moveTo>
                    <a:lnTo>
                      <a:pt x="0" y="362"/>
                    </a:lnTo>
                    <a:lnTo>
                      <a:pt x="172" y="191"/>
                    </a:lnTo>
                    <a:lnTo>
                      <a:pt x="371" y="1"/>
                    </a:lnTo>
                    <a:lnTo>
                      <a:pt x="377" y="0"/>
                    </a:lnTo>
                    <a:lnTo>
                      <a:pt x="404" y="4"/>
                    </a:lnTo>
                    <a:lnTo>
                      <a:pt x="419" y="21"/>
                    </a:lnTo>
                    <a:lnTo>
                      <a:pt x="421" y="37"/>
                    </a:lnTo>
                    <a:lnTo>
                      <a:pt x="364" y="120"/>
                    </a:lnTo>
                    <a:lnTo>
                      <a:pt x="130" y="410"/>
                    </a:lnTo>
                    <a:lnTo>
                      <a:pt x="94" y="45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4" name="Freeform 33"/>
              <p:cNvSpPr>
                <a:spLocks/>
              </p:cNvSpPr>
              <p:nvPr/>
            </p:nvSpPr>
            <p:spPr bwMode="auto">
              <a:xfrm>
                <a:off x="2647" y="1856"/>
                <a:ext cx="76" cy="104"/>
              </a:xfrm>
              <a:custGeom>
                <a:avLst/>
                <a:gdLst>
                  <a:gd name="T0" fmla="*/ 22 w 226"/>
                  <a:gd name="T1" fmla="*/ 314 h 314"/>
                  <a:gd name="T2" fmla="*/ 21 w 226"/>
                  <a:gd name="T3" fmla="*/ 301 h 314"/>
                  <a:gd name="T4" fmla="*/ 37 w 226"/>
                  <a:gd name="T5" fmla="*/ 242 h 314"/>
                  <a:gd name="T6" fmla="*/ 63 w 226"/>
                  <a:gd name="T7" fmla="*/ 219 h 314"/>
                  <a:gd name="T8" fmla="*/ 90 w 226"/>
                  <a:gd name="T9" fmla="*/ 211 h 314"/>
                  <a:gd name="T10" fmla="*/ 107 w 226"/>
                  <a:gd name="T11" fmla="*/ 209 h 314"/>
                  <a:gd name="T12" fmla="*/ 125 w 226"/>
                  <a:gd name="T13" fmla="*/ 208 h 314"/>
                  <a:gd name="T14" fmla="*/ 153 w 226"/>
                  <a:gd name="T15" fmla="*/ 199 h 314"/>
                  <a:gd name="T16" fmla="*/ 188 w 226"/>
                  <a:gd name="T17" fmla="*/ 173 h 314"/>
                  <a:gd name="T18" fmla="*/ 223 w 226"/>
                  <a:gd name="T19" fmla="*/ 107 h 314"/>
                  <a:gd name="T20" fmla="*/ 226 w 226"/>
                  <a:gd name="T21" fmla="*/ 91 h 314"/>
                  <a:gd name="T22" fmla="*/ 132 w 226"/>
                  <a:gd name="T23" fmla="*/ 0 h 314"/>
                  <a:gd name="T24" fmla="*/ 96 w 226"/>
                  <a:gd name="T25" fmla="*/ 17 h 314"/>
                  <a:gd name="T26" fmla="*/ 44 w 226"/>
                  <a:gd name="T27" fmla="*/ 61 h 314"/>
                  <a:gd name="T28" fmla="*/ 13 w 226"/>
                  <a:gd name="T29" fmla="*/ 113 h 314"/>
                  <a:gd name="T30" fmla="*/ 0 w 226"/>
                  <a:gd name="T31" fmla="*/ 165 h 314"/>
                  <a:gd name="T32" fmla="*/ 2 w 226"/>
                  <a:gd name="T33" fmla="*/ 239 h 314"/>
                  <a:gd name="T34" fmla="*/ 19 w 226"/>
                  <a:gd name="T35" fmla="*/ 307 h 314"/>
                  <a:gd name="T36" fmla="*/ 22 w 226"/>
                  <a:gd name="T37" fmla="*/ 314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26" h="314">
                    <a:moveTo>
                      <a:pt x="22" y="314"/>
                    </a:moveTo>
                    <a:lnTo>
                      <a:pt x="21" y="301"/>
                    </a:lnTo>
                    <a:lnTo>
                      <a:pt x="37" y="242"/>
                    </a:lnTo>
                    <a:lnTo>
                      <a:pt x="63" y="219"/>
                    </a:lnTo>
                    <a:lnTo>
                      <a:pt x="90" y="211"/>
                    </a:lnTo>
                    <a:lnTo>
                      <a:pt x="107" y="209"/>
                    </a:lnTo>
                    <a:lnTo>
                      <a:pt x="125" y="208"/>
                    </a:lnTo>
                    <a:lnTo>
                      <a:pt x="153" y="199"/>
                    </a:lnTo>
                    <a:lnTo>
                      <a:pt x="188" y="173"/>
                    </a:lnTo>
                    <a:lnTo>
                      <a:pt x="223" y="107"/>
                    </a:lnTo>
                    <a:lnTo>
                      <a:pt x="226" y="91"/>
                    </a:lnTo>
                    <a:lnTo>
                      <a:pt x="132" y="0"/>
                    </a:lnTo>
                    <a:lnTo>
                      <a:pt x="96" y="17"/>
                    </a:lnTo>
                    <a:lnTo>
                      <a:pt x="44" y="61"/>
                    </a:lnTo>
                    <a:lnTo>
                      <a:pt x="13" y="113"/>
                    </a:lnTo>
                    <a:lnTo>
                      <a:pt x="0" y="165"/>
                    </a:lnTo>
                    <a:lnTo>
                      <a:pt x="2" y="239"/>
                    </a:lnTo>
                    <a:lnTo>
                      <a:pt x="19" y="307"/>
                    </a:lnTo>
                    <a:lnTo>
                      <a:pt x="22" y="3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5BF817F8-9F1A-4D20-8252-C50C6D2016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9885" y="1334249"/>
            <a:ext cx="8932229" cy="489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6510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409575" y="419993"/>
            <a:ext cx="11372850" cy="6018014"/>
          </a:xfrm>
          <a:prstGeom prst="rect">
            <a:avLst/>
          </a:prstGeom>
          <a:solidFill>
            <a:schemeClr val="bg1"/>
          </a:solidFill>
          <a:ln w="187325">
            <a:noFill/>
          </a:ln>
          <a:effectLst>
            <a:outerShdw blurRad="431800" dist="241300" dir="5400000" sx="97000" sy="97000" algn="t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2" latinLnBrk="0">
              <a:lnSpc>
                <a:spcPct val="150000"/>
              </a:lnSpc>
              <a:defRPr/>
            </a:pPr>
            <a:r>
              <a:rPr lang="en-US" altLang="ko-KR" sz="2400" b="1" kern="0" dirty="0">
                <a:solidFill>
                  <a:prstClr val="black">
                    <a:lumMod val="50000"/>
                    <a:lumOff val="50000"/>
                  </a:prstClr>
                </a:solidFill>
              </a:rPr>
              <a:t>2</a:t>
            </a:r>
            <a:r>
              <a:rPr lang="ko-KR" altLang="en-US" sz="2400" b="1" kern="0" dirty="0">
                <a:solidFill>
                  <a:prstClr val="black">
                    <a:lumMod val="50000"/>
                    <a:lumOff val="50000"/>
                  </a:prstClr>
                </a:solidFill>
              </a:rPr>
              <a:t>차 설계 </a:t>
            </a:r>
            <a:r>
              <a:rPr lang="en-US" altLang="ko-KR" sz="2400" b="1" kern="0" dirty="0">
                <a:solidFill>
                  <a:prstClr val="black">
                    <a:lumMod val="50000"/>
                    <a:lumOff val="50000"/>
                  </a:prstClr>
                </a:solidFill>
              </a:rPr>
              <a:t>- </a:t>
            </a:r>
            <a:r>
              <a:rPr lang="ko-KR" altLang="en-US" sz="2400" b="1" kern="0" dirty="0">
                <a:solidFill>
                  <a:prstClr val="black">
                    <a:lumMod val="50000"/>
                    <a:lumOff val="50000"/>
                  </a:prstClr>
                </a:solidFill>
              </a:rPr>
              <a:t>시퀀스 다이어그램 </a:t>
            </a:r>
            <a:r>
              <a:rPr lang="en-US" altLang="ko-KR" sz="2400" b="1" kern="0" dirty="0">
                <a:solidFill>
                  <a:prstClr val="black">
                    <a:lumMod val="50000"/>
                    <a:lumOff val="50000"/>
                  </a:prstClr>
                </a:solidFill>
              </a:rPr>
              <a:t>(</a:t>
            </a:r>
            <a:r>
              <a:rPr lang="ko-KR" altLang="en-US" sz="2400" b="1" kern="0" dirty="0">
                <a:solidFill>
                  <a:prstClr val="black">
                    <a:lumMod val="50000"/>
                    <a:lumOff val="50000"/>
                  </a:prstClr>
                </a:solidFill>
              </a:rPr>
              <a:t>판매 완료</a:t>
            </a:r>
            <a:r>
              <a:rPr lang="en-US" altLang="ko-KR" sz="2400" b="1" kern="0" dirty="0">
                <a:solidFill>
                  <a:prstClr val="black">
                    <a:lumMod val="50000"/>
                    <a:lumOff val="50000"/>
                  </a:prstClr>
                </a:solidFill>
              </a:rPr>
              <a:t>)</a:t>
            </a:r>
          </a:p>
          <a:p>
            <a:pPr lvl="2" latinLnBrk="0">
              <a:lnSpc>
                <a:spcPct val="150000"/>
              </a:lnSpc>
              <a:defRPr/>
            </a:pPr>
            <a:r>
              <a:rPr lang="ko-KR" altLang="en-US" sz="800" kern="0" dirty="0">
                <a:solidFill>
                  <a:prstClr val="white">
                    <a:lumMod val="75000"/>
                  </a:prstClr>
                </a:solidFill>
              </a:rPr>
              <a:t>전자 직거래 프로그램 구축</a:t>
            </a:r>
            <a:endParaRPr lang="ko-KR" altLang="en-US" sz="4400" kern="0" dirty="0">
              <a:solidFill>
                <a:prstClr val="white">
                  <a:lumMod val="75000"/>
                </a:prstClr>
              </a:solidFill>
            </a:endParaRPr>
          </a:p>
        </p:txBody>
      </p:sp>
      <p:grpSp>
        <p:nvGrpSpPr>
          <p:cNvPr id="63" name="그룹 62"/>
          <p:cNvGrpSpPr/>
          <p:nvPr/>
        </p:nvGrpSpPr>
        <p:grpSpPr>
          <a:xfrm>
            <a:off x="581527" y="419993"/>
            <a:ext cx="358273" cy="6018014"/>
            <a:chOff x="581527" y="419993"/>
            <a:chExt cx="358273" cy="6018014"/>
          </a:xfrm>
        </p:grpSpPr>
        <p:cxnSp>
          <p:nvCxnSpPr>
            <p:cNvPr id="64" name="직선 연결선 63"/>
            <p:cNvCxnSpPr/>
            <p:nvPr/>
          </p:nvCxnSpPr>
          <p:spPr>
            <a:xfrm>
              <a:off x="939800" y="419993"/>
              <a:ext cx="0" cy="6018014"/>
            </a:xfrm>
            <a:prstGeom prst="line">
              <a:avLst/>
            </a:prstGeom>
            <a:ln w="127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Freeform 9"/>
            <p:cNvSpPr>
              <a:spLocks/>
            </p:cNvSpPr>
            <p:nvPr/>
          </p:nvSpPr>
          <p:spPr bwMode="auto">
            <a:xfrm>
              <a:off x="612262" y="1494240"/>
              <a:ext cx="131646" cy="17373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66" name="Group 12"/>
            <p:cNvGrpSpPr>
              <a:grpSpLocks noChangeAspect="1"/>
            </p:cNvGrpSpPr>
            <p:nvPr/>
          </p:nvGrpSpPr>
          <p:grpSpPr bwMode="auto">
            <a:xfrm>
              <a:off x="581527" y="787428"/>
              <a:ext cx="193117" cy="153620"/>
              <a:chOff x="6124" y="305"/>
              <a:chExt cx="841" cy="669"/>
            </a:xfrm>
            <a:solidFill>
              <a:schemeClr val="tx1">
                <a:lumMod val="50000"/>
                <a:lumOff val="50000"/>
              </a:schemeClr>
            </a:solidFill>
          </p:grpSpPr>
          <p:sp>
            <p:nvSpPr>
              <p:cNvPr id="83" name="Freeform 13"/>
              <p:cNvSpPr>
                <a:spLocks/>
              </p:cNvSpPr>
              <p:nvPr/>
            </p:nvSpPr>
            <p:spPr bwMode="auto">
              <a:xfrm>
                <a:off x="6244" y="440"/>
                <a:ext cx="601" cy="534"/>
              </a:xfrm>
              <a:custGeom>
                <a:avLst/>
                <a:gdLst>
                  <a:gd name="T0" fmla="*/ 902 w 1802"/>
                  <a:gd name="T1" fmla="*/ 0 h 1602"/>
                  <a:gd name="T2" fmla="*/ 2 w 1802"/>
                  <a:gd name="T3" fmla="*/ 742 h 1602"/>
                  <a:gd name="T4" fmla="*/ 2 w 1802"/>
                  <a:gd name="T5" fmla="*/ 743 h 1602"/>
                  <a:gd name="T6" fmla="*/ 2 w 1802"/>
                  <a:gd name="T7" fmla="*/ 746 h 1602"/>
                  <a:gd name="T8" fmla="*/ 0 w 1802"/>
                  <a:gd name="T9" fmla="*/ 749 h 1602"/>
                  <a:gd name="T10" fmla="*/ 0 w 1802"/>
                  <a:gd name="T11" fmla="*/ 751 h 1602"/>
                  <a:gd name="T12" fmla="*/ 0 w 1802"/>
                  <a:gd name="T13" fmla="*/ 1501 h 1602"/>
                  <a:gd name="T14" fmla="*/ 2 w 1802"/>
                  <a:gd name="T15" fmla="*/ 1521 h 1602"/>
                  <a:gd name="T16" fmla="*/ 16 w 1802"/>
                  <a:gd name="T17" fmla="*/ 1557 h 1602"/>
                  <a:gd name="T18" fmla="*/ 30 w 1802"/>
                  <a:gd name="T19" fmla="*/ 1572 h 1602"/>
                  <a:gd name="T20" fmla="*/ 45 w 1802"/>
                  <a:gd name="T21" fmla="*/ 1586 h 1602"/>
                  <a:gd name="T22" fmla="*/ 81 w 1802"/>
                  <a:gd name="T23" fmla="*/ 1601 h 1602"/>
                  <a:gd name="T24" fmla="*/ 100 w 1802"/>
                  <a:gd name="T25" fmla="*/ 1602 h 1602"/>
                  <a:gd name="T26" fmla="*/ 702 w 1802"/>
                  <a:gd name="T27" fmla="*/ 1602 h 1602"/>
                  <a:gd name="T28" fmla="*/ 702 w 1802"/>
                  <a:gd name="T29" fmla="*/ 1001 h 1602"/>
                  <a:gd name="T30" fmla="*/ 1102 w 1802"/>
                  <a:gd name="T31" fmla="*/ 1001 h 1602"/>
                  <a:gd name="T32" fmla="*/ 1102 w 1802"/>
                  <a:gd name="T33" fmla="*/ 1602 h 1602"/>
                  <a:gd name="T34" fmla="*/ 1703 w 1802"/>
                  <a:gd name="T35" fmla="*/ 1602 h 1602"/>
                  <a:gd name="T36" fmla="*/ 1723 w 1802"/>
                  <a:gd name="T37" fmla="*/ 1601 h 1602"/>
                  <a:gd name="T38" fmla="*/ 1758 w 1802"/>
                  <a:gd name="T39" fmla="*/ 1586 h 1602"/>
                  <a:gd name="T40" fmla="*/ 1773 w 1802"/>
                  <a:gd name="T41" fmla="*/ 1572 h 1602"/>
                  <a:gd name="T42" fmla="*/ 1786 w 1802"/>
                  <a:gd name="T43" fmla="*/ 1557 h 1602"/>
                  <a:gd name="T44" fmla="*/ 1802 w 1802"/>
                  <a:gd name="T45" fmla="*/ 1521 h 1602"/>
                  <a:gd name="T46" fmla="*/ 1802 w 1802"/>
                  <a:gd name="T47" fmla="*/ 1501 h 1602"/>
                  <a:gd name="T48" fmla="*/ 1802 w 1802"/>
                  <a:gd name="T49" fmla="*/ 751 h 1602"/>
                  <a:gd name="T50" fmla="*/ 1802 w 1802"/>
                  <a:gd name="T51" fmla="*/ 745 h 1602"/>
                  <a:gd name="T52" fmla="*/ 1801 w 1802"/>
                  <a:gd name="T53" fmla="*/ 742 h 1602"/>
                  <a:gd name="T54" fmla="*/ 902 w 1802"/>
                  <a:gd name="T55" fmla="*/ 0 h 16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802" h="1602">
                    <a:moveTo>
                      <a:pt x="902" y="0"/>
                    </a:moveTo>
                    <a:lnTo>
                      <a:pt x="2" y="742"/>
                    </a:lnTo>
                    <a:lnTo>
                      <a:pt x="2" y="743"/>
                    </a:lnTo>
                    <a:lnTo>
                      <a:pt x="2" y="746"/>
                    </a:lnTo>
                    <a:lnTo>
                      <a:pt x="0" y="749"/>
                    </a:lnTo>
                    <a:lnTo>
                      <a:pt x="0" y="751"/>
                    </a:lnTo>
                    <a:lnTo>
                      <a:pt x="0" y="1501"/>
                    </a:lnTo>
                    <a:lnTo>
                      <a:pt x="2" y="1521"/>
                    </a:lnTo>
                    <a:lnTo>
                      <a:pt x="16" y="1557"/>
                    </a:lnTo>
                    <a:lnTo>
                      <a:pt x="30" y="1572"/>
                    </a:lnTo>
                    <a:lnTo>
                      <a:pt x="45" y="1586"/>
                    </a:lnTo>
                    <a:lnTo>
                      <a:pt x="81" y="1601"/>
                    </a:lnTo>
                    <a:lnTo>
                      <a:pt x="100" y="1602"/>
                    </a:lnTo>
                    <a:lnTo>
                      <a:pt x="702" y="1602"/>
                    </a:lnTo>
                    <a:lnTo>
                      <a:pt x="702" y="1001"/>
                    </a:lnTo>
                    <a:lnTo>
                      <a:pt x="1102" y="1001"/>
                    </a:lnTo>
                    <a:lnTo>
                      <a:pt x="1102" y="1602"/>
                    </a:lnTo>
                    <a:lnTo>
                      <a:pt x="1703" y="1602"/>
                    </a:lnTo>
                    <a:lnTo>
                      <a:pt x="1723" y="1601"/>
                    </a:lnTo>
                    <a:lnTo>
                      <a:pt x="1758" y="1586"/>
                    </a:lnTo>
                    <a:lnTo>
                      <a:pt x="1773" y="1572"/>
                    </a:lnTo>
                    <a:lnTo>
                      <a:pt x="1786" y="1557"/>
                    </a:lnTo>
                    <a:lnTo>
                      <a:pt x="1802" y="1521"/>
                    </a:lnTo>
                    <a:lnTo>
                      <a:pt x="1802" y="1501"/>
                    </a:lnTo>
                    <a:lnTo>
                      <a:pt x="1802" y="751"/>
                    </a:lnTo>
                    <a:lnTo>
                      <a:pt x="1802" y="745"/>
                    </a:lnTo>
                    <a:lnTo>
                      <a:pt x="1801" y="742"/>
                    </a:lnTo>
                    <a:lnTo>
                      <a:pt x="90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4" name="Freeform 14"/>
              <p:cNvSpPr>
                <a:spLocks/>
              </p:cNvSpPr>
              <p:nvPr/>
            </p:nvSpPr>
            <p:spPr bwMode="auto">
              <a:xfrm>
                <a:off x="6124" y="305"/>
                <a:ext cx="841" cy="394"/>
              </a:xfrm>
              <a:custGeom>
                <a:avLst/>
                <a:gdLst>
                  <a:gd name="T0" fmla="*/ 2505 w 2522"/>
                  <a:gd name="T1" fmla="*/ 978 h 1181"/>
                  <a:gd name="T2" fmla="*/ 2162 w 2522"/>
                  <a:gd name="T3" fmla="*/ 694 h 1181"/>
                  <a:gd name="T4" fmla="*/ 2162 w 2522"/>
                  <a:gd name="T5" fmla="*/ 54 h 1181"/>
                  <a:gd name="T6" fmla="*/ 2162 w 2522"/>
                  <a:gd name="T7" fmla="*/ 44 h 1181"/>
                  <a:gd name="T8" fmla="*/ 2155 w 2522"/>
                  <a:gd name="T9" fmla="*/ 26 h 1181"/>
                  <a:gd name="T10" fmla="*/ 2149 w 2522"/>
                  <a:gd name="T11" fmla="*/ 18 h 1181"/>
                  <a:gd name="T12" fmla="*/ 2141 w 2522"/>
                  <a:gd name="T13" fmla="*/ 13 h 1181"/>
                  <a:gd name="T14" fmla="*/ 2123 w 2522"/>
                  <a:gd name="T15" fmla="*/ 5 h 1181"/>
                  <a:gd name="T16" fmla="*/ 2113 w 2522"/>
                  <a:gd name="T17" fmla="*/ 5 h 1181"/>
                  <a:gd name="T18" fmla="*/ 1812 w 2522"/>
                  <a:gd name="T19" fmla="*/ 5 h 1181"/>
                  <a:gd name="T20" fmla="*/ 1802 w 2522"/>
                  <a:gd name="T21" fmla="*/ 5 h 1181"/>
                  <a:gd name="T22" fmla="*/ 1783 w 2522"/>
                  <a:gd name="T23" fmla="*/ 13 h 1181"/>
                  <a:gd name="T24" fmla="*/ 1776 w 2522"/>
                  <a:gd name="T25" fmla="*/ 18 h 1181"/>
                  <a:gd name="T26" fmla="*/ 1770 w 2522"/>
                  <a:gd name="T27" fmla="*/ 26 h 1181"/>
                  <a:gd name="T28" fmla="*/ 1763 w 2522"/>
                  <a:gd name="T29" fmla="*/ 44 h 1181"/>
                  <a:gd name="T30" fmla="*/ 1762 w 2522"/>
                  <a:gd name="T31" fmla="*/ 54 h 1181"/>
                  <a:gd name="T32" fmla="*/ 1762 w 2522"/>
                  <a:gd name="T33" fmla="*/ 360 h 1181"/>
                  <a:gd name="T34" fmla="*/ 1380 w 2522"/>
                  <a:gd name="T35" fmla="*/ 41 h 1181"/>
                  <a:gd name="T36" fmla="*/ 1354 w 2522"/>
                  <a:gd name="T37" fmla="*/ 23 h 1181"/>
                  <a:gd name="T38" fmla="*/ 1295 w 2522"/>
                  <a:gd name="T39" fmla="*/ 1 h 1181"/>
                  <a:gd name="T40" fmla="*/ 1262 w 2522"/>
                  <a:gd name="T41" fmla="*/ 0 h 1181"/>
                  <a:gd name="T42" fmla="*/ 1227 w 2522"/>
                  <a:gd name="T43" fmla="*/ 1 h 1181"/>
                  <a:gd name="T44" fmla="*/ 1168 w 2522"/>
                  <a:gd name="T45" fmla="*/ 23 h 1181"/>
                  <a:gd name="T46" fmla="*/ 1142 w 2522"/>
                  <a:gd name="T47" fmla="*/ 41 h 1181"/>
                  <a:gd name="T48" fmla="*/ 17 w 2522"/>
                  <a:gd name="T49" fmla="*/ 978 h 1181"/>
                  <a:gd name="T50" fmla="*/ 10 w 2522"/>
                  <a:gd name="T51" fmla="*/ 985 h 1181"/>
                  <a:gd name="T52" fmla="*/ 1 w 2522"/>
                  <a:gd name="T53" fmla="*/ 1001 h 1181"/>
                  <a:gd name="T54" fmla="*/ 0 w 2522"/>
                  <a:gd name="T55" fmla="*/ 1012 h 1181"/>
                  <a:gd name="T56" fmla="*/ 0 w 2522"/>
                  <a:gd name="T57" fmla="*/ 1023 h 1181"/>
                  <a:gd name="T58" fmla="*/ 6 w 2522"/>
                  <a:gd name="T59" fmla="*/ 1040 h 1181"/>
                  <a:gd name="T60" fmla="*/ 12 w 2522"/>
                  <a:gd name="T61" fmla="*/ 1048 h 1181"/>
                  <a:gd name="T62" fmla="*/ 108 w 2522"/>
                  <a:gd name="T63" fmla="*/ 1164 h 1181"/>
                  <a:gd name="T64" fmla="*/ 122 w 2522"/>
                  <a:gd name="T65" fmla="*/ 1177 h 1181"/>
                  <a:gd name="T66" fmla="*/ 141 w 2522"/>
                  <a:gd name="T67" fmla="*/ 1181 h 1181"/>
                  <a:gd name="T68" fmla="*/ 160 w 2522"/>
                  <a:gd name="T69" fmla="*/ 1181 h 1181"/>
                  <a:gd name="T70" fmla="*/ 179 w 2522"/>
                  <a:gd name="T71" fmla="*/ 1171 h 1181"/>
                  <a:gd name="T72" fmla="*/ 1262 w 2522"/>
                  <a:gd name="T73" fmla="*/ 268 h 1181"/>
                  <a:gd name="T74" fmla="*/ 2344 w 2522"/>
                  <a:gd name="T75" fmla="*/ 1171 h 1181"/>
                  <a:gd name="T76" fmla="*/ 2358 w 2522"/>
                  <a:gd name="T77" fmla="*/ 1180 h 1181"/>
                  <a:gd name="T78" fmla="*/ 2377 w 2522"/>
                  <a:gd name="T79" fmla="*/ 1181 h 1181"/>
                  <a:gd name="T80" fmla="*/ 2383 w 2522"/>
                  <a:gd name="T81" fmla="*/ 1181 h 1181"/>
                  <a:gd name="T82" fmla="*/ 2401 w 2522"/>
                  <a:gd name="T83" fmla="*/ 1177 h 1181"/>
                  <a:gd name="T84" fmla="*/ 2414 w 2522"/>
                  <a:gd name="T85" fmla="*/ 1164 h 1181"/>
                  <a:gd name="T86" fmla="*/ 2512 w 2522"/>
                  <a:gd name="T87" fmla="*/ 1048 h 1181"/>
                  <a:gd name="T88" fmla="*/ 2518 w 2522"/>
                  <a:gd name="T89" fmla="*/ 1040 h 1181"/>
                  <a:gd name="T90" fmla="*/ 2522 w 2522"/>
                  <a:gd name="T91" fmla="*/ 1023 h 1181"/>
                  <a:gd name="T92" fmla="*/ 2522 w 2522"/>
                  <a:gd name="T93" fmla="*/ 1012 h 1181"/>
                  <a:gd name="T94" fmla="*/ 2521 w 2522"/>
                  <a:gd name="T95" fmla="*/ 1001 h 1181"/>
                  <a:gd name="T96" fmla="*/ 2512 w 2522"/>
                  <a:gd name="T97" fmla="*/ 985 h 1181"/>
                  <a:gd name="T98" fmla="*/ 2505 w 2522"/>
                  <a:gd name="T99" fmla="*/ 978 h 1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522" h="1181">
                    <a:moveTo>
                      <a:pt x="2505" y="978"/>
                    </a:moveTo>
                    <a:lnTo>
                      <a:pt x="2162" y="694"/>
                    </a:lnTo>
                    <a:lnTo>
                      <a:pt x="2162" y="54"/>
                    </a:lnTo>
                    <a:lnTo>
                      <a:pt x="2162" y="44"/>
                    </a:lnTo>
                    <a:lnTo>
                      <a:pt x="2155" y="26"/>
                    </a:lnTo>
                    <a:lnTo>
                      <a:pt x="2149" y="18"/>
                    </a:lnTo>
                    <a:lnTo>
                      <a:pt x="2141" y="13"/>
                    </a:lnTo>
                    <a:lnTo>
                      <a:pt x="2123" y="5"/>
                    </a:lnTo>
                    <a:lnTo>
                      <a:pt x="2113" y="5"/>
                    </a:lnTo>
                    <a:lnTo>
                      <a:pt x="1812" y="5"/>
                    </a:lnTo>
                    <a:lnTo>
                      <a:pt x="1802" y="5"/>
                    </a:lnTo>
                    <a:lnTo>
                      <a:pt x="1783" y="13"/>
                    </a:lnTo>
                    <a:lnTo>
                      <a:pt x="1776" y="18"/>
                    </a:lnTo>
                    <a:lnTo>
                      <a:pt x="1770" y="26"/>
                    </a:lnTo>
                    <a:lnTo>
                      <a:pt x="1763" y="44"/>
                    </a:lnTo>
                    <a:lnTo>
                      <a:pt x="1762" y="54"/>
                    </a:lnTo>
                    <a:lnTo>
                      <a:pt x="1762" y="360"/>
                    </a:lnTo>
                    <a:lnTo>
                      <a:pt x="1380" y="41"/>
                    </a:lnTo>
                    <a:lnTo>
                      <a:pt x="1354" y="23"/>
                    </a:lnTo>
                    <a:lnTo>
                      <a:pt x="1295" y="1"/>
                    </a:lnTo>
                    <a:lnTo>
                      <a:pt x="1262" y="0"/>
                    </a:lnTo>
                    <a:lnTo>
                      <a:pt x="1227" y="1"/>
                    </a:lnTo>
                    <a:lnTo>
                      <a:pt x="1168" y="23"/>
                    </a:lnTo>
                    <a:lnTo>
                      <a:pt x="1142" y="41"/>
                    </a:lnTo>
                    <a:lnTo>
                      <a:pt x="17" y="978"/>
                    </a:lnTo>
                    <a:lnTo>
                      <a:pt x="10" y="985"/>
                    </a:lnTo>
                    <a:lnTo>
                      <a:pt x="1" y="1001"/>
                    </a:lnTo>
                    <a:lnTo>
                      <a:pt x="0" y="1012"/>
                    </a:lnTo>
                    <a:lnTo>
                      <a:pt x="0" y="1023"/>
                    </a:lnTo>
                    <a:lnTo>
                      <a:pt x="6" y="1040"/>
                    </a:lnTo>
                    <a:lnTo>
                      <a:pt x="12" y="1048"/>
                    </a:lnTo>
                    <a:lnTo>
                      <a:pt x="108" y="1164"/>
                    </a:lnTo>
                    <a:lnTo>
                      <a:pt x="122" y="1177"/>
                    </a:lnTo>
                    <a:lnTo>
                      <a:pt x="141" y="1181"/>
                    </a:lnTo>
                    <a:lnTo>
                      <a:pt x="160" y="1181"/>
                    </a:lnTo>
                    <a:lnTo>
                      <a:pt x="179" y="1171"/>
                    </a:lnTo>
                    <a:lnTo>
                      <a:pt x="1262" y="268"/>
                    </a:lnTo>
                    <a:lnTo>
                      <a:pt x="2344" y="1171"/>
                    </a:lnTo>
                    <a:lnTo>
                      <a:pt x="2358" y="1180"/>
                    </a:lnTo>
                    <a:lnTo>
                      <a:pt x="2377" y="1181"/>
                    </a:lnTo>
                    <a:lnTo>
                      <a:pt x="2383" y="1181"/>
                    </a:lnTo>
                    <a:lnTo>
                      <a:pt x="2401" y="1177"/>
                    </a:lnTo>
                    <a:lnTo>
                      <a:pt x="2414" y="1164"/>
                    </a:lnTo>
                    <a:lnTo>
                      <a:pt x="2512" y="1048"/>
                    </a:lnTo>
                    <a:lnTo>
                      <a:pt x="2518" y="1040"/>
                    </a:lnTo>
                    <a:lnTo>
                      <a:pt x="2522" y="1023"/>
                    </a:lnTo>
                    <a:lnTo>
                      <a:pt x="2522" y="1012"/>
                    </a:lnTo>
                    <a:lnTo>
                      <a:pt x="2521" y="1001"/>
                    </a:lnTo>
                    <a:lnTo>
                      <a:pt x="2512" y="985"/>
                    </a:lnTo>
                    <a:lnTo>
                      <a:pt x="2505" y="97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67" name="Freeform 36"/>
            <p:cNvSpPr>
              <a:spLocks noEditPoints="1"/>
            </p:cNvSpPr>
            <p:nvPr/>
          </p:nvSpPr>
          <p:spPr bwMode="auto">
            <a:xfrm>
              <a:off x="625397" y="4336406"/>
              <a:ext cx="105376" cy="177233"/>
            </a:xfrm>
            <a:custGeom>
              <a:avLst/>
              <a:gdLst>
                <a:gd name="T0" fmla="*/ 937 w 1926"/>
                <a:gd name="T1" fmla="*/ 3639 h 4045"/>
                <a:gd name="T2" fmla="*/ 893 w 1926"/>
                <a:gd name="T3" fmla="*/ 3665 h 4045"/>
                <a:gd name="T4" fmla="*/ 863 w 1926"/>
                <a:gd name="T5" fmla="*/ 3712 h 4045"/>
                <a:gd name="T6" fmla="*/ 851 w 1926"/>
                <a:gd name="T7" fmla="*/ 3772 h 4045"/>
                <a:gd name="T8" fmla="*/ 863 w 1926"/>
                <a:gd name="T9" fmla="*/ 3832 h 4045"/>
                <a:gd name="T10" fmla="*/ 893 w 1926"/>
                <a:gd name="T11" fmla="*/ 3878 h 4045"/>
                <a:gd name="T12" fmla="*/ 937 w 1926"/>
                <a:gd name="T13" fmla="*/ 3905 h 4045"/>
                <a:gd name="T14" fmla="*/ 988 w 1926"/>
                <a:gd name="T15" fmla="*/ 3905 h 4045"/>
                <a:gd name="T16" fmla="*/ 1033 w 1926"/>
                <a:gd name="T17" fmla="*/ 3878 h 4045"/>
                <a:gd name="T18" fmla="*/ 1064 w 1926"/>
                <a:gd name="T19" fmla="*/ 3832 h 4045"/>
                <a:gd name="T20" fmla="*/ 1075 w 1926"/>
                <a:gd name="T21" fmla="*/ 3772 h 4045"/>
                <a:gd name="T22" fmla="*/ 1064 w 1926"/>
                <a:gd name="T23" fmla="*/ 3712 h 4045"/>
                <a:gd name="T24" fmla="*/ 1033 w 1926"/>
                <a:gd name="T25" fmla="*/ 3665 h 4045"/>
                <a:gd name="T26" fmla="*/ 988 w 1926"/>
                <a:gd name="T27" fmla="*/ 3639 h 4045"/>
                <a:gd name="T28" fmla="*/ 156 w 1926"/>
                <a:gd name="T29" fmla="*/ 434 h 4045"/>
                <a:gd name="T30" fmla="*/ 1770 w 1926"/>
                <a:gd name="T31" fmla="*/ 3540 h 4045"/>
                <a:gd name="T32" fmla="*/ 156 w 1926"/>
                <a:gd name="T33" fmla="*/ 434 h 4045"/>
                <a:gd name="T34" fmla="*/ 716 w 1926"/>
                <a:gd name="T35" fmla="*/ 200 h 4045"/>
                <a:gd name="T36" fmla="*/ 701 w 1926"/>
                <a:gd name="T37" fmla="*/ 217 h 4045"/>
                <a:gd name="T38" fmla="*/ 701 w 1926"/>
                <a:gd name="T39" fmla="*/ 243 h 4045"/>
                <a:gd name="T40" fmla="*/ 716 w 1926"/>
                <a:gd name="T41" fmla="*/ 260 h 4045"/>
                <a:gd name="T42" fmla="*/ 1199 w 1926"/>
                <a:gd name="T43" fmla="*/ 262 h 4045"/>
                <a:gd name="T44" fmla="*/ 1218 w 1926"/>
                <a:gd name="T45" fmla="*/ 254 h 4045"/>
                <a:gd name="T46" fmla="*/ 1226 w 1926"/>
                <a:gd name="T47" fmla="*/ 230 h 4045"/>
                <a:gd name="T48" fmla="*/ 1218 w 1926"/>
                <a:gd name="T49" fmla="*/ 207 h 4045"/>
                <a:gd name="T50" fmla="*/ 1199 w 1926"/>
                <a:gd name="T51" fmla="*/ 197 h 4045"/>
                <a:gd name="T52" fmla="*/ 224 w 1926"/>
                <a:gd name="T53" fmla="*/ 0 h 4045"/>
                <a:gd name="T54" fmla="*/ 1738 w 1926"/>
                <a:gd name="T55" fmla="*/ 4 h 4045"/>
                <a:gd name="T56" fmla="*/ 1805 w 1926"/>
                <a:gd name="T57" fmla="*/ 31 h 4045"/>
                <a:gd name="T58" fmla="*/ 1860 w 1926"/>
                <a:gd name="T59" fmla="*/ 81 h 4045"/>
                <a:gd name="T60" fmla="*/ 1900 w 1926"/>
                <a:gd name="T61" fmla="*/ 148 h 4045"/>
                <a:gd name="T62" fmla="*/ 1923 w 1926"/>
                <a:gd name="T63" fmla="*/ 229 h 4045"/>
                <a:gd name="T64" fmla="*/ 1926 w 1926"/>
                <a:gd name="T65" fmla="*/ 3772 h 4045"/>
                <a:gd name="T66" fmla="*/ 1915 w 1926"/>
                <a:gd name="T67" fmla="*/ 3857 h 4045"/>
                <a:gd name="T68" fmla="*/ 1882 w 1926"/>
                <a:gd name="T69" fmla="*/ 3932 h 4045"/>
                <a:gd name="T70" fmla="*/ 1834 w 1926"/>
                <a:gd name="T71" fmla="*/ 3992 h 4045"/>
                <a:gd name="T72" fmla="*/ 1773 w 1926"/>
                <a:gd name="T73" fmla="*/ 4032 h 4045"/>
                <a:gd name="T74" fmla="*/ 1702 w 1926"/>
                <a:gd name="T75" fmla="*/ 4045 h 4045"/>
                <a:gd name="T76" fmla="*/ 188 w 1926"/>
                <a:gd name="T77" fmla="*/ 4041 h 4045"/>
                <a:gd name="T78" fmla="*/ 122 w 1926"/>
                <a:gd name="T79" fmla="*/ 4014 h 4045"/>
                <a:gd name="T80" fmla="*/ 66 w 1926"/>
                <a:gd name="T81" fmla="*/ 3964 h 4045"/>
                <a:gd name="T82" fmla="*/ 25 w 1926"/>
                <a:gd name="T83" fmla="*/ 3897 h 4045"/>
                <a:gd name="T84" fmla="*/ 3 w 1926"/>
                <a:gd name="T85" fmla="*/ 3816 h 4045"/>
                <a:gd name="T86" fmla="*/ 0 w 1926"/>
                <a:gd name="T87" fmla="*/ 273 h 4045"/>
                <a:gd name="T88" fmla="*/ 12 w 1926"/>
                <a:gd name="T89" fmla="*/ 188 h 4045"/>
                <a:gd name="T90" fmla="*/ 43 w 1926"/>
                <a:gd name="T91" fmla="*/ 113 h 4045"/>
                <a:gd name="T92" fmla="*/ 92 w 1926"/>
                <a:gd name="T93" fmla="*/ 53 h 4045"/>
                <a:gd name="T94" fmla="*/ 154 w 1926"/>
                <a:gd name="T95" fmla="*/ 13 h 4045"/>
                <a:gd name="T96" fmla="*/ 224 w 1926"/>
                <a:gd name="T97" fmla="*/ 0 h 4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26" h="4045">
                  <a:moveTo>
                    <a:pt x="963" y="3636"/>
                  </a:moveTo>
                  <a:lnTo>
                    <a:pt x="937" y="3639"/>
                  </a:lnTo>
                  <a:lnTo>
                    <a:pt x="914" y="3649"/>
                  </a:lnTo>
                  <a:lnTo>
                    <a:pt x="893" y="3665"/>
                  </a:lnTo>
                  <a:lnTo>
                    <a:pt x="876" y="3686"/>
                  </a:lnTo>
                  <a:lnTo>
                    <a:pt x="863" y="3712"/>
                  </a:lnTo>
                  <a:lnTo>
                    <a:pt x="854" y="3741"/>
                  </a:lnTo>
                  <a:lnTo>
                    <a:pt x="851" y="3772"/>
                  </a:lnTo>
                  <a:lnTo>
                    <a:pt x="854" y="3804"/>
                  </a:lnTo>
                  <a:lnTo>
                    <a:pt x="863" y="3832"/>
                  </a:lnTo>
                  <a:lnTo>
                    <a:pt x="876" y="3857"/>
                  </a:lnTo>
                  <a:lnTo>
                    <a:pt x="893" y="3878"/>
                  </a:lnTo>
                  <a:lnTo>
                    <a:pt x="914" y="3894"/>
                  </a:lnTo>
                  <a:lnTo>
                    <a:pt x="937" y="3905"/>
                  </a:lnTo>
                  <a:lnTo>
                    <a:pt x="963" y="3909"/>
                  </a:lnTo>
                  <a:lnTo>
                    <a:pt x="988" y="3905"/>
                  </a:lnTo>
                  <a:lnTo>
                    <a:pt x="1013" y="3894"/>
                  </a:lnTo>
                  <a:lnTo>
                    <a:pt x="1033" y="3878"/>
                  </a:lnTo>
                  <a:lnTo>
                    <a:pt x="1051" y="3857"/>
                  </a:lnTo>
                  <a:lnTo>
                    <a:pt x="1064" y="3832"/>
                  </a:lnTo>
                  <a:lnTo>
                    <a:pt x="1072" y="3804"/>
                  </a:lnTo>
                  <a:lnTo>
                    <a:pt x="1075" y="3772"/>
                  </a:lnTo>
                  <a:lnTo>
                    <a:pt x="1072" y="3741"/>
                  </a:lnTo>
                  <a:lnTo>
                    <a:pt x="1064" y="3712"/>
                  </a:lnTo>
                  <a:lnTo>
                    <a:pt x="1051" y="3686"/>
                  </a:lnTo>
                  <a:lnTo>
                    <a:pt x="1033" y="3665"/>
                  </a:lnTo>
                  <a:lnTo>
                    <a:pt x="1013" y="3649"/>
                  </a:lnTo>
                  <a:lnTo>
                    <a:pt x="988" y="3639"/>
                  </a:lnTo>
                  <a:lnTo>
                    <a:pt x="963" y="3636"/>
                  </a:lnTo>
                  <a:close/>
                  <a:moveTo>
                    <a:pt x="156" y="434"/>
                  </a:moveTo>
                  <a:lnTo>
                    <a:pt x="156" y="3540"/>
                  </a:lnTo>
                  <a:lnTo>
                    <a:pt x="1770" y="3540"/>
                  </a:lnTo>
                  <a:lnTo>
                    <a:pt x="1770" y="434"/>
                  </a:lnTo>
                  <a:lnTo>
                    <a:pt x="156" y="434"/>
                  </a:lnTo>
                  <a:close/>
                  <a:moveTo>
                    <a:pt x="727" y="197"/>
                  </a:moveTo>
                  <a:lnTo>
                    <a:pt x="716" y="200"/>
                  </a:lnTo>
                  <a:lnTo>
                    <a:pt x="707" y="207"/>
                  </a:lnTo>
                  <a:lnTo>
                    <a:pt x="701" y="217"/>
                  </a:lnTo>
                  <a:lnTo>
                    <a:pt x="699" y="230"/>
                  </a:lnTo>
                  <a:lnTo>
                    <a:pt x="701" y="243"/>
                  </a:lnTo>
                  <a:lnTo>
                    <a:pt x="707" y="254"/>
                  </a:lnTo>
                  <a:lnTo>
                    <a:pt x="716" y="260"/>
                  </a:lnTo>
                  <a:lnTo>
                    <a:pt x="727" y="262"/>
                  </a:lnTo>
                  <a:lnTo>
                    <a:pt x="1199" y="262"/>
                  </a:lnTo>
                  <a:lnTo>
                    <a:pt x="1210" y="260"/>
                  </a:lnTo>
                  <a:lnTo>
                    <a:pt x="1218" y="254"/>
                  </a:lnTo>
                  <a:lnTo>
                    <a:pt x="1224" y="243"/>
                  </a:lnTo>
                  <a:lnTo>
                    <a:pt x="1226" y="230"/>
                  </a:lnTo>
                  <a:lnTo>
                    <a:pt x="1224" y="217"/>
                  </a:lnTo>
                  <a:lnTo>
                    <a:pt x="1218" y="207"/>
                  </a:lnTo>
                  <a:lnTo>
                    <a:pt x="1210" y="200"/>
                  </a:lnTo>
                  <a:lnTo>
                    <a:pt x="1199" y="197"/>
                  </a:lnTo>
                  <a:lnTo>
                    <a:pt x="727" y="197"/>
                  </a:lnTo>
                  <a:close/>
                  <a:moveTo>
                    <a:pt x="224" y="0"/>
                  </a:moveTo>
                  <a:lnTo>
                    <a:pt x="1702" y="0"/>
                  </a:lnTo>
                  <a:lnTo>
                    <a:pt x="1738" y="4"/>
                  </a:lnTo>
                  <a:lnTo>
                    <a:pt x="1773" y="13"/>
                  </a:lnTo>
                  <a:lnTo>
                    <a:pt x="1805" y="31"/>
                  </a:lnTo>
                  <a:lnTo>
                    <a:pt x="1834" y="53"/>
                  </a:lnTo>
                  <a:lnTo>
                    <a:pt x="1860" y="81"/>
                  </a:lnTo>
                  <a:lnTo>
                    <a:pt x="1882" y="113"/>
                  </a:lnTo>
                  <a:lnTo>
                    <a:pt x="1900" y="148"/>
                  </a:lnTo>
                  <a:lnTo>
                    <a:pt x="1915" y="188"/>
                  </a:lnTo>
                  <a:lnTo>
                    <a:pt x="1923" y="229"/>
                  </a:lnTo>
                  <a:lnTo>
                    <a:pt x="1926" y="273"/>
                  </a:lnTo>
                  <a:lnTo>
                    <a:pt x="1926" y="3772"/>
                  </a:lnTo>
                  <a:lnTo>
                    <a:pt x="1923" y="3816"/>
                  </a:lnTo>
                  <a:lnTo>
                    <a:pt x="1915" y="3857"/>
                  </a:lnTo>
                  <a:lnTo>
                    <a:pt x="1900" y="3897"/>
                  </a:lnTo>
                  <a:lnTo>
                    <a:pt x="1882" y="3932"/>
                  </a:lnTo>
                  <a:lnTo>
                    <a:pt x="1860" y="3964"/>
                  </a:lnTo>
                  <a:lnTo>
                    <a:pt x="1834" y="3992"/>
                  </a:lnTo>
                  <a:lnTo>
                    <a:pt x="1805" y="4014"/>
                  </a:lnTo>
                  <a:lnTo>
                    <a:pt x="1773" y="4032"/>
                  </a:lnTo>
                  <a:lnTo>
                    <a:pt x="1738" y="4041"/>
                  </a:lnTo>
                  <a:lnTo>
                    <a:pt x="1702" y="4045"/>
                  </a:lnTo>
                  <a:lnTo>
                    <a:pt x="224" y="4045"/>
                  </a:lnTo>
                  <a:lnTo>
                    <a:pt x="188" y="4041"/>
                  </a:lnTo>
                  <a:lnTo>
                    <a:pt x="154" y="4032"/>
                  </a:lnTo>
                  <a:lnTo>
                    <a:pt x="122" y="4014"/>
                  </a:lnTo>
                  <a:lnTo>
                    <a:pt x="92" y="3992"/>
                  </a:lnTo>
                  <a:lnTo>
                    <a:pt x="66" y="3964"/>
                  </a:lnTo>
                  <a:lnTo>
                    <a:pt x="43" y="3932"/>
                  </a:lnTo>
                  <a:lnTo>
                    <a:pt x="25" y="3897"/>
                  </a:lnTo>
                  <a:lnTo>
                    <a:pt x="12" y="3857"/>
                  </a:lnTo>
                  <a:lnTo>
                    <a:pt x="3" y="3816"/>
                  </a:lnTo>
                  <a:lnTo>
                    <a:pt x="0" y="3772"/>
                  </a:lnTo>
                  <a:lnTo>
                    <a:pt x="0" y="273"/>
                  </a:lnTo>
                  <a:lnTo>
                    <a:pt x="3" y="229"/>
                  </a:lnTo>
                  <a:lnTo>
                    <a:pt x="12" y="188"/>
                  </a:lnTo>
                  <a:lnTo>
                    <a:pt x="25" y="148"/>
                  </a:lnTo>
                  <a:lnTo>
                    <a:pt x="43" y="113"/>
                  </a:lnTo>
                  <a:lnTo>
                    <a:pt x="66" y="81"/>
                  </a:lnTo>
                  <a:lnTo>
                    <a:pt x="92" y="53"/>
                  </a:lnTo>
                  <a:lnTo>
                    <a:pt x="122" y="31"/>
                  </a:lnTo>
                  <a:lnTo>
                    <a:pt x="154" y="13"/>
                  </a:lnTo>
                  <a:lnTo>
                    <a:pt x="188" y="4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8" name="자유형 67"/>
            <p:cNvSpPr>
              <a:spLocks/>
            </p:cNvSpPr>
            <p:nvPr/>
          </p:nvSpPr>
          <p:spPr bwMode="auto">
            <a:xfrm>
              <a:off x="598771" y="3644382"/>
              <a:ext cx="158629" cy="138832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9" name="Freeform 6"/>
            <p:cNvSpPr>
              <a:spLocks/>
            </p:cNvSpPr>
            <p:nvPr/>
          </p:nvSpPr>
          <p:spPr bwMode="auto">
            <a:xfrm rot="10800000" flipH="1" flipV="1">
              <a:off x="597941" y="2949079"/>
              <a:ext cx="160288" cy="142111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70" name="Group 20"/>
            <p:cNvGrpSpPr>
              <a:grpSpLocks noChangeAspect="1"/>
            </p:cNvGrpSpPr>
            <p:nvPr/>
          </p:nvGrpSpPr>
          <p:grpSpPr bwMode="auto">
            <a:xfrm>
              <a:off x="614039" y="2221163"/>
              <a:ext cx="128093" cy="174724"/>
              <a:chOff x="2597" y="4163"/>
              <a:chExt cx="217" cy="296"/>
            </a:xfrm>
            <a:solidFill>
              <a:schemeClr val="bg1">
                <a:lumMod val="85000"/>
              </a:schemeClr>
            </a:solidFill>
          </p:grpSpPr>
          <p:sp>
            <p:nvSpPr>
              <p:cNvPr id="79" name="Freeform 22"/>
              <p:cNvSpPr>
                <a:spLocks noEditPoints="1"/>
              </p:cNvSpPr>
              <p:nvPr/>
            </p:nvSpPr>
            <p:spPr bwMode="auto">
              <a:xfrm>
                <a:off x="2630" y="4163"/>
                <a:ext cx="151" cy="176"/>
              </a:xfrm>
              <a:custGeom>
                <a:avLst/>
                <a:gdLst>
                  <a:gd name="T0" fmla="*/ 410 w 1662"/>
                  <a:gd name="T1" fmla="*/ 645 h 1942"/>
                  <a:gd name="T2" fmla="*/ 309 w 1662"/>
                  <a:gd name="T3" fmla="*/ 847 h 1942"/>
                  <a:gd name="T4" fmla="*/ 255 w 1662"/>
                  <a:gd name="T5" fmla="*/ 1023 h 1942"/>
                  <a:gd name="T6" fmla="*/ 263 w 1662"/>
                  <a:gd name="T7" fmla="*/ 1206 h 1942"/>
                  <a:gd name="T8" fmla="*/ 347 w 1662"/>
                  <a:gd name="T9" fmla="*/ 1429 h 1942"/>
                  <a:gd name="T10" fmla="*/ 476 w 1662"/>
                  <a:gd name="T11" fmla="*/ 1620 h 1942"/>
                  <a:gd name="T12" fmla="*/ 638 w 1662"/>
                  <a:gd name="T13" fmla="*/ 1753 h 1942"/>
                  <a:gd name="T14" fmla="*/ 825 w 1662"/>
                  <a:gd name="T15" fmla="*/ 1803 h 1942"/>
                  <a:gd name="T16" fmla="*/ 1013 w 1662"/>
                  <a:gd name="T17" fmla="*/ 1753 h 1942"/>
                  <a:gd name="T18" fmla="*/ 1176 w 1662"/>
                  <a:gd name="T19" fmla="*/ 1619 h 1942"/>
                  <a:gd name="T20" fmla="*/ 1305 w 1662"/>
                  <a:gd name="T21" fmla="*/ 1428 h 1942"/>
                  <a:gd name="T22" fmla="*/ 1388 w 1662"/>
                  <a:gd name="T23" fmla="*/ 1205 h 1942"/>
                  <a:gd name="T24" fmla="*/ 1418 w 1662"/>
                  <a:gd name="T25" fmla="*/ 974 h 1942"/>
                  <a:gd name="T26" fmla="*/ 1266 w 1662"/>
                  <a:gd name="T27" fmla="*/ 836 h 1942"/>
                  <a:gd name="T28" fmla="*/ 1012 w 1662"/>
                  <a:gd name="T29" fmla="*/ 794 h 1942"/>
                  <a:gd name="T30" fmla="*/ 806 w 1662"/>
                  <a:gd name="T31" fmla="*/ 713 h 1942"/>
                  <a:gd name="T32" fmla="*/ 646 w 1662"/>
                  <a:gd name="T33" fmla="*/ 610 h 1942"/>
                  <a:gd name="T34" fmla="*/ 526 w 1662"/>
                  <a:gd name="T35" fmla="*/ 499 h 1942"/>
                  <a:gd name="T36" fmla="*/ 944 w 1662"/>
                  <a:gd name="T37" fmla="*/ 23 h 1942"/>
                  <a:gd name="T38" fmla="*/ 1152 w 1662"/>
                  <a:gd name="T39" fmla="*/ 118 h 1942"/>
                  <a:gd name="T40" fmla="*/ 1271 w 1662"/>
                  <a:gd name="T41" fmla="*/ 205 h 1942"/>
                  <a:gd name="T42" fmla="*/ 1388 w 1662"/>
                  <a:gd name="T43" fmla="*/ 323 h 1942"/>
                  <a:gd name="T44" fmla="*/ 1455 w 1662"/>
                  <a:gd name="T45" fmla="*/ 429 h 1942"/>
                  <a:gd name="T46" fmla="*/ 1524 w 1662"/>
                  <a:gd name="T47" fmla="*/ 626 h 1942"/>
                  <a:gd name="T48" fmla="*/ 1555 w 1662"/>
                  <a:gd name="T49" fmla="*/ 892 h 1942"/>
                  <a:gd name="T50" fmla="*/ 1619 w 1662"/>
                  <a:gd name="T51" fmla="*/ 939 h 1942"/>
                  <a:gd name="T52" fmla="*/ 1657 w 1662"/>
                  <a:gd name="T53" fmla="*/ 1032 h 1942"/>
                  <a:gd name="T54" fmla="*/ 1655 w 1662"/>
                  <a:gd name="T55" fmla="*/ 1183 h 1942"/>
                  <a:gd name="T56" fmla="*/ 1611 w 1662"/>
                  <a:gd name="T57" fmla="*/ 1304 h 1942"/>
                  <a:gd name="T58" fmla="*/ 1537 w 1662"/>
                  <a:gd name="T59" fmla="*/ 1372 h 1942"/>
                  <a:gd name="T60" fmla="*/ 1445 w 1662"/>
                  <a:gd name="T61" fmla="*/ 1454 h 1942"/>
                  <a:gd name="T62" fmla="*/ 1313 w 1662"/>
                  <a:gd name="T63" fmla="*/ 1670 h 1942"/>
                  <a:gd name="T64" fmla="*/ 1141 w 1662"/>
                  <a:gd name="T65" fmla="*/ 1836 h 1942"/>
                  <a:gd name="T66" fmla="*/ 937 w 1662"/>
                  <a:gd name="T67" fmla="*/ 1930 h 1942"/>
                  <a:gd name="T68" fmla="*/ 714 w 1662"/>
                  <a:gd name="T69" fmla="*/ 1930 h 1942"/>
                  <a:gd name="T70" fmla="*/ 510 w 1662"/>
                  <a:gd name="T71" fmla="*/ 1836 h 1942"/>
                  <a:gd name="T72" fmla="*/ 337 w 1662"/>
                  <a:gd name="T73" fmla="*/ 1669 h 1942"/>
                  <a:gd name="T74" fmla="*/ 205 w 1662"/>
                  <a:gd name="T75" fmla="*/ 1452 h 1942"/>
                  <a:gd name="T76" fmla="*/ 111 w 1662"/>
                  <a:gd name="T77" fmla="*/ 1364 h 1942"/>
                  <a:gd name="T78" fmla="*/ 39 w 1662"/>
                  <a:gd name="T79" fmla="*/ 1284 h 1942"/>
                  <a:gd name="T80" fmla="*/ 2 w 1662"/>
                  <a:gd name="T81" fmla="*/ 1143 h 1942"/>
                  <a:gd name="T82" fmla="*/ 9 w 1662"/>
                  <a:gd name="T83" fmla="*/ 1009 h 1942"/>
                  <a:gd name="T84" fmla="*/ 50 w 1662"/>
                  <a:gd name="T85" fmla="*/ 930 h 1942"/>
                  <a:gd name="T86" fmla="*/ 98 w 1662"/>
                  <a:gd name="T87" fmla="*/ 851 h 1942"/>
                  <a:gd name="T88" fmla="*/ 85 w 1662"/>
                  <a:gd name="T89" fmla="*/ 643 h 1942"/>
                  <a:gd name="T90" fmla="*/ 120 w 1662"/>
                  <a:gd name="T91" fmla="*/ 487 h 1942"/>
                  <a:gd name="T92" fmla="*/ 183 w 1662"/>
                  <a:gd name="T93" fmla="*/ 377 h 1942"/>
                  <a:gd name="T94" fmla="*/ 257 w 1662"/>
                  <a:gd name="T95" fmla="*/ 305 h 1942"/>
                  <a:gd name="T96" fmla="*/ 319 w 1662"/>
                  <a:gd name="T97" fmla="*/ 266 h 1942"/>
                  <a:gd name="T98" fmla="*/ 352 w 1662"/>
                  <a:gd name="T99" fmla="*/ 246 h 1942"/>
                  <a:gd name="T100" fmla="*/ 390 w 1662"/>
                  <a:gd name="T101" fmla="*/ 196 h 1942"/>
                  <a:gd name="T102" fmla="*/ 459 w 1662"/>
                  <a:gd name="T103" fmla="*/ 127 h 1942"/>
                  <a:gd name="T104" fmla="*/ 559 w 1662"/>
                  <a:gd name="T105" fmla="*/ 57 h 1942"/>
                  <a:gd name="T106" fmla="*/ 690 w 1662"/>
                  <a:gd name="T107" fmla="*/ 10 h 19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662" h="1942">
                    <a:moveTo>
                      <a:pt x="526" y="499"/>
                    </a:moveTo>
                    <a:lnTo>
                      <a:pt x="484" y="546"/>
                    </a:lnTo>
                    <a:lnTo>
                      <a:pt x="445" y="595"/>
                    </a:lnTo>
                    <a:lnTo>
                      <a:pt x="410" y="645"/>
                    </a:lnTo>
                    <a:lnTo>
                      <a:pt x="379" y="696"/>
                    </a:lnTo>
                    <a:lnTo>
                      <a:pt x="352" y="747"/>
                    </a:lnTo>
                    <a:lnTo>
                      <a:pt x="329" y="797"/>
                    </a:lnTo>
                    <a:lnTo>
                      <a:pt x="309" y="847"/>
                    </a:lnTo>
                    <a:lnTo>
                      <a:pt x="291" y="895"/>
                    </a:lnTo>
                    <a:lnTo>
                      <a:pt x="277" y="941"/>
                    </a:lnTo>
                    <a:lnTo>
                      <a:pt x="264" y="984"/>
                    </a:lnTo>
                    <a:lnTo>
                      <a:pt x="255" y="1023"/>
                    </a:lnTo>
                    <a:lnTo>
                      <a:pt x="247" y="1059"/>
                    </a:lnTo>
                    <a:lnTo>
                      <a:pt x="241" y="1091"/>
                    </a:lnTo>
                    <a:lnTo>
                      <a:pt x="250" y="1148"/>
                    </a:lnTo>
                    <a:lnTo>
                      <a:pt x="263" y="1206"/>
                    </a:lnTo>
                    <a:lnTo>
                      <a:pt x="280" y="1263"/>
                    </a:lnTo>
                    <a:lnTo>
                      <a:pt x="299" y="1320"/>
                    </a:lnTo>
                    <a:lnTo>
                      <a:pt x="322" y="1375"/>
                    </a:lnTo>
                    <a:lnTo>
                      <a:pt x="347" y="1429"/>
                    </a:lnTo>
                    <a:lnTo>
                      <a:pt x="375" y="1480"/>
                    </a:lnTo>
                    <a:lnTo>
                      <a:pt x="406" y="1530"/>
                    </a:lnTo>
                    <a:lnTo>
                      <a:pt x="440" y="1576"/>
                    </a:lnTo>
                    <a:lnTo>
                      <a:pt x="476" y="1620"/>
                    </a:lnTo>
                    <a:lnTo>
                      <a:pt x="513" y="1659"/>
                    </a:lnTo>
                    <a:lnTo>
                      <a:pt x="553" y="1695"/>
                    </a:lnTo>
                    <a:lnTo>
                      <a:pt x="594" y="1726"/>
                    </a:lnTo>
                    <a:lnTo>
                      <a:pt x="638" y="1753"/>
                    </a:lnTo>
                    <a:lnTo>
                      <a:pt x="683" y="1774"/>
                    </a:lnTo>
                    <a:lnTo>
                      <a:pt x="729" y="1789"/>
                    </a:lnTo>
                    <a:lnTo>
                      <a:pt x="777" y="1800"/>
                    </a:lnTo>
                    <a:lnTo>
                      <a:pt x="825" y="1803"/>
                    </a:lnTo>
                    <a:lnTo>
                      <a:pt x="875" y="1800"/>
                    </a:lnTo>
                    <a:lnTo>
                      <a:pt x="922" y="1789"/>
                    </a:lnTo>
                    <a:lnTo>
                      <a:pt x="968" y="1774"/>
                    </a:lnTo>
                    <a:lnTo>
                      <a:pt x="1013" y="1753"/>
                    </a:lnTo>
                    <a:lnTo>
                      <a:pt x="1056" y="1726"/>
                    </a:lnTo>
                    <a:lnTo>
                      <a:pt x="1099" y="1695"/>
                    </a:lnTo>
                    <a:lnTo>
                      <a:pt x="1139" y="1659"/>
                    </a:lnTo>
                    <a:lnTo>
                      <a:pt x="1176" y="1619"/>
                    </a:lnTo>
                    <a:lnTo>
                      <a:pt x="1212" y="1576"/>
                    </a:lnTo>
                    <a:lnTo>
                      <a:pt x="1245" y="1529"/>
                    </a:lnTo>
                    <a:lnTo>
                      <a:pt x="1276" y="1480"/>
                    </a:lnTo>
                    <a:lnTo>
                      <a:pt x="1305" y="1428"/>
                    </a:lnTo>
                    <a:lnTo>
                      <a:pt x="1330" y="1374"/>
                    </a:lnTo>
                    <a:lnTo>
                      <a:pt x="1353" y="1319"/>
                    </a:lnTo>
                    <a:lnTo>
                      <a:pt x="1372" y="1262"/>
                    </a:lnTo>
                    <a:lnTo>
                      <a:pt x="1388" y="1205"/>
                    </a:lnTo>
                    <a:lnTo>
                      <a:pt x="1401" y="1147"/>
                    </a:lnTo>
                    <a:lnTo>
                      <a:pt x="1411" y="1089"/>
                    </a:lnTo>
                    <a:lnTo>
                      <a:pt x="1416" y="1032"/>
                    </a:lnTo>
                    <a:lnTo>
                      <a:pt x="1418" y="974"/>
                    </a:lnTo>
                    <a:lnTo>
                      <a:pt x="1417" y="904"/>
                    </a:lnTo>
                    <a:lnTo>
                      <a:pt x="1414" y="838"/>
                    </a:lnTo>
                    <a:lnTo>
                      <a:pt x="1339" y="839"/>
                    </a:lnTo>
                    <a:lnTo>
                      <a:pt x="1266" y="836"/>
                    </a:lnTo>
                    <a:lnTo>
                      <a:pt x="1198" y="830"/>
                    </a:lnTo>
                    <a:lnTo>
                      <a:pt x="1133" y="820"/>
                    </a:lnTo>
                    <a:lnTo>
                      <a:pt x="1070" y="808"/>
                    </a:lnTo>
                    <a:lnTo>
                      <a:pt x="1012" y="794"/>
                    </a:lnTo>
                    <a:lnTo>
                      <a:pt x="956" y="777"/>
                    </a:lnTo>
                    <a:lnTo>
                      <a:pt x="903" y="757"/>
                    </a:lnTo>
                    <a:lnTo>
                      <a:pt x="853" y="737"/>
                    </a:lnTo>
                    <a:lnTo>
                      <a:pt x="806" y="713"/>
                    </a:lnTo>
                    <a:lnTo>
                      <a:pt x="762" y="690"/>
                    </a:lnTo>
                    <a:lnTo>
                      <a:pt x="721" y="664"/>
                    </a:lnTo>
                    <a:lnTo>
                      <a:pt x="682" y="638"/>
                    </a:lnTo>
                    <a:lnTo>
                      <a:pt x="646" y="610"/>
                    </a:lnTo>
                    <a:lnTo>
                      <a:pt x="612" y="583"/>
                    </a:lnTo>
                    <a:lnTo>
                      <a:pt x="581" y="555"/>
                    </a:lnTo>
                    <a:lnTo>
                      <a:pt x="552" y="527"/>
                    </a:lnTo>
                    <a:lnTo>
                      <a:pt x="526" y="499"/>
                    </a:lnTo>
                    <a:close/>
                    <a:moveTo>
                      <a:pt x="808" y="0"/>
                    </a:moveTo>
                    <a:lnTo>
                      <a:pt x="851" y="3"/>
                    </a:lnTo>
                    <a:lnTo>
                      <a:pt x="897" y="11"/>
                    </a:lnTo>
                    <a:lnTo>
                      <a:pt x="944" y="23"/>
                    </a:lnTo>
                    <a:lnTo>
                      <a:pt x="993" y="39"/>
                    </a:lnTo>
                    <a:lnTo>
                      <a:pt x="1044" y="60"/>
                    </a:lnTo>
                    <a:lnTo>
                      <a:pt x="1097" y="86"/>
                    </a:lnTo>
                    <a:lnTo>
                      <a:pt x="1152" y="118"/>
                    </a:lnTo>
                    <a:lnTo>
                      <a:pt x="1179" y="135"/>
                    </a:lnTo>
                    <a:lnTo>
                      <a:pt x="1208" y="155"/>
                    </a:lnTo>
                    <a:lnTo>
                      <a:pt x="1239" y="179"/>
                    </a:lnTo>
                    <a:lnTo>
                      <a:pt x="1271" y="205"/>
                    </a:lnTo>
                    <a:lnTo>
                      <a:pt x="1304" y="233"/>
                    </a:lnTo>
                    <a:lnTo>
                      <a:pt x="1334" y="261"/>
                    </a:lnTo>
                    <a:lnTo>
                      <a:pt x="1363" y="292"/>
                    </a:lnTo>
                    <a:lnTo>
                      <a:pt x="1388" y="323"/>
                    </a:lnTo>
                    <a:lnTo>
                      <a:pt x="1409" y="353"/>
                    </a:lnTo>
                    <a:lnTo>
                      <a:pt x="1409" y="353"/>
                    </a:lnTo>
                    <a:lnTo>
                      <a:pt x="1433" y="389"/>
                    </a:lnTo>
                    <a:lnTo>
                      <a:pt x="1455" y="429"/>
                    </a:lnTo>
                    <a:lnTo>
                      <a:pt x="1475" y="472"/>
                    </a:lnTo>
                    <a:lnTo>
                      <a:pt x="1493" y="519"/>
                    </a:lnTo>
                    <a:lnTo>
                      <a:pt x="1509" y="570"/>
                    </a:lnTo>
                    <a:lnTo>
                      <a:pt x="1524" y="626"/>
                    </a:lnTo>
                    <a:lnTo>
                      <a:pt x="1535" y="685"/>
                    </a:lnTo>
                    <a:lnTo>
                      <a:pt x="1545" y="749"/>
                    </a:lnTo>
                    <a:lnTo>
                      <a:pt x="1551" y="817"/>
                    </a:lnTo>
                    <a:lnTo>
                      <a:pt x="1555" y="892"/>
                    </a:lnTo>
                    <a:lnTo>
                      <a:pt x="1573" y="900"/>
                    </a:lnTo>
                    <a:lnTo>
                      <a:pt x="1590" y="910"/>
                    </a:lnTo>
                    <a:lnTo>
                      <a:pt x="1605" y="922"/>
                    </a:lnTo>
                    <a:lnTo>
                      <a:pt x="1619" y="939"/>
                    </a:lnTo>
                    <a:lnTo>
                      <a:pt x="1632" y="957"/>
                    </a:lnTo>
                    <a:lnTo>
                      <a:pt x="1642" y="979"/>
                    </a:lnTo>
                    <a:lnTo>
                      <a:pt x="1651" y="1003"/>
                    </a:lnTo>
                    <a:lnTo>
                      <a:pt x="1657" y="1032"/>
                    </a:lnTo>
                    <a:lnTo>
                      <a:pt x="1661" y="1064"/>
                    </a:lnTo>
                    <a:lnTo>
                      <a:pt x="1662" y="1102"/>
                    </a:lnTo>
                    <a:lnTo>
                      <a:pt x="1660" y="1143"/>
                    </a:lnTo>
                    <a:lnTo>
                      <a:pt x="1655" y="1183"/>
                    </a:lnTo>
                    <a:lnTo>
                      <a:pt x="1648" y="1218"/>
                    </a:lnTo>
                    <a:lnTo>
                      <a:pt x="1638" y="1250"/>
                    </a:lnTo>
                    <a:lnTo>
                      <a:pt x="1625" y="1278"/>
                    </a:lnTo>
                    <a:lnTo>
                      <a:pt x="1611" y="1304"/>
                    </a:lnTo>
                    <a:lnTo>
                      <a:pt x="1595" y="1325"/>
                    </a:lnTo>
                    <a:lnTo>
                      <a:pt x="1577" y="1344"/>
                    </a:lnTo>
                    <a:lnTo>
                      <a:pt x="1558" y="1360"/>
                    </a:lnTo>
                    <a:lnTo>
                      <a:pt x="1537" y="1372"/>
                    </a:lnTo>
                    <a:lnTo>
                      <a:pt x="1515" y="1382"/>
                    </a:lnTo>
                    <a:lnTo>
                      <a:pt x="1493" y="1390"/>
                    </a:lnTo>
                    <a:lnTo>
                      <a:pt x="1471" y="1395"/>
                    </a:lnTo>
                    <a:lnTo>
                      <a:pt x="1445" y="1454"/>
                    </a:lnTo>
                    <a:lnTo>
                      <a:pt x="1416" y="1512"/>
                    </a:lnTo>
                    <a:lnTo>
                      <a:pt x="1385" y="1567"/>
                    </a:lnTo>
                    <a:lnTo>
                      <a:pt x="1350" y="1620"/>
                    </a:lnTo>
                    <a:lnTo>
                      <a:pt x="1313" y="1670"/>
                    </a:lnTo>
                    <a:lnTo>
                      <a:pt x="1273" y="1717"/>
                    </a:lnTo>
                    <a:lnTo>
                      <a:pt x="1231" y="1761"/>
                    </a:lnTo>
                    <a:lnTo>
                      <a:pt x="1187" y="1801"/>
                    </a:lnTo>
                    <a:lnTo>
                      <a:pt x="1141" y="1836"/>
                    </a:lnTo>
                    <a:lnTo>
                      <a:pt x="1092" y="1868"/>
                    </a:lnTo>
                    <a:lnTo>
                      <a:pt x="1042" y="1893"/>
                    </a:lnTo>
                    <a:lnTo>
                      <a:pt x="990" y="1915"/>
                    </a:lnTo>
                    <a:lnTo>
                      <a:pt x="937" y="1930"/>
                    </a:lnTo>
                    <a:lnTo>
                      <a:pt x="882" y="1939"/>
                    </a:lnTo>
                    <a:lnTo>
                      <a:pt x="825" y="1942"/>
                    </a:lnTo>
                    <a:lnTo>
                      <a:pt x="769" y="1939"/>
                    </a:lnTo>
                    <a:lnTo>
                      <a:pt x="714" y="1930"/>
                    </a:lnTo>
                    <a:lnTo>
                      <a:pt x="661" y="1915"/>
                    </a:lnTo>
                    <a:lnTo>
                      <a:pt x="608" y="1893"/>
                    </a:lnTo>
                    <a:lnTo>
                      <a:pt x="558" y="1867"/>
                    </a:lnTo>
                    <a:lnTo>
                      <a:pt x="510" y="1836"/>
                    </a:lnTo>
                    <a:lnTo>
                      <a:pt x="464" y="1800"/>
                    </a:lnTo>
                    <a:lnTo>
                      <a:pt x="419" y="1760"/>
                    </a:lnTo>
                    <a:lnTo>
                      <a:pt x="377" y="1716"/>
                    </a:lnTo>
                    <a:lnTo>
                      <a:pt x="337" y="1669"/>
                    </a:lnTo>
                    <a:lnTo>
                      <a:pt x="300" y="1618"/>
                    </a:lnTo>
                    <a:lnTo>
                      <a:pt x="266" y="1565"/>
                    </a:lnTo>
                    <a:lnTo>
                      <a:pt x="234" y="1510"/>
                    </a:lnTo>
                    <a:lnTo>
                      <a:pt x="205" y="1452"/>
                    </a:lnTo>
                    <a:lnTo>
                      <a:pt x="179" y="1392"/>
                    </a:lnTo>
                    <a:lnTo>
                      <a:pt x="156" y="1386"/>
                    </a:lnTo>
                    <a:lnTo>
                      <a:pt x="133" y="1376"/>
                    </a:lnTo>
                    <a:lnTo>
                      <a:pt x="111" y="1364"/>
                    </a:lnTo>
                    <a:lnTo>
                      <a:pt x="91" y="1349"/>
                    </a:lnTo>
                    <a:lnTo>
                      <a:pt x="72" y="1330"/>
                    </a:lnTo>
                    <a:lnTo>
                      <a:pt x="55" y="1309"/>
                    </a:lnTo>
                    <a:lnTo>
                      <a:pt x="39" y="1284"/>
                    </a:lnTo>
                    <a:lnTo>
                      <a:pt x="26" y="1254"/>
                    </a:lnTo>
                    <a:lnTo>
                      <a:pt x="15" y="1221"/>
                    </a:lnTo>
                    <a:lnTo>
                      <a:pt x="7" y="1184"/>
                    </a:lnTo>
                    <a:lnTo>
                      <a:pt x="2" y="1143"/>
                    </a:lnTo>
                    <a:lnTo>
                      <a:pt x="0" y="1104"/>
                    </a:lnTo>
                    <a:lnTo>
                      <a:pt x="1" y="1068"/>
                    </a:lnTo>
                    <a:lnTo>
                      <a:pt x="4" y="1038"/>
                    </a:lnTo>
                    <a:lnTo>
                      <a:pt x="9" y="1009"/>
                    </a:lnTo>
                    <a:lnTo>
                      <a:pt x="17" y="985"/>
                    </a:lnTo>
                    <a:lnTo>
                      <a:pt x="27" y="964"/>
                    </a:lnTo>
                    <a:lnTo>
                      <a:pt x="38" y="946"/>
                    </a:lnTo>
                    <a:lnTo>
                      <a:pt x="50" y="930"/>
                    </a:lnTo>
                    <a:lnTo>
                      <a:pt x="65" y="916"/>
                    </a:lnTo>
                    <a:lnTo>
                      <a:pt x="80" y="906"/>
                    </a:lnTo>
                    <a:lnTo>
                      <a:pt x="96" y="897"/>
                    </a:lnTo>
                    <a:lnTo>
                      <a:pt x="98" y="851"/>
                    </a:lnTo>
                    <a:lnTo>
                      <a:pt x="89" y="794"/>
                    </a:lnTo>
                    <a:lnTo>
                      <a:pt x="85" y="740"/>
                    </a:lnTo>
                    <a:lnTo>
                      <a:pt x="83" y="690"/>
                    </a:lnTo>
                    <a:lnTo>
                      <a:pt x="85" y="643"/>
                    </a:lnTo>
                    <a:lnTo>
                      <a:pt x="90" y="599"/>
                    </a:lnTo>
                    <a:lnTo>
                      <a:pt x="98" y="559"/>
                    </a:lnTo>
                    <a:lnTo>
                      <a:pt x="108" y="522"/>
                    </a:lnTo>
                    <a:lnTo>
                      <a:pt x="120" y="487"/>
                    </a:lnTo>
                    <a:lnTo>
                      <a:pt x="134" y="455"/>
                    </a:lnTo>
                    <a:lnTo>
                      <a:pt x="149" y="427"/>
                    </a:lnTo>
                    <a:lnTo>
                      <a:pt x="166" y="400"/>
                    </a:lnTo>
                    <a:lnTo>
                      <a:pt x="183" y="377"/>
                    </a:lnTo>
                    <a:lnTo>
                      <a:pt x="202" y="355"/>
                    </a:lnTo>
                    <a:lnTo>
                      <a:pt x="220" y="337"/>
                    </a:lnTo>
                    <a:lnTo>
                      <a:pt x="239" y="320"/>
                    </a:lnTo>
                    <a:lnTo>
                      <a:pt x="257" y="305"/>
                    </a:lnTo>
                    <a:lnTo>
                      <a:pt x="274" y="293"/>
                    </a:lnTo>
                    <a:lnTo>
                      <a:pt x="290" y="282"/>
                    </a:lnTo>
                    <a:lnTo>
                      <a:pt x="305" y="273"/>
                    </a:lnTo>
                    <a:lnTo>
                      <a:pt x="319" y="266"/>
                    </a:lnTo>
                    <a:lnTo>
                      <a:pt x="331" y="260"/>
                    </a:lnTo>
                    <a:lnTo>
                      <a:pt x="341" y="255"/>
                    </a:lnTo>
                    <a:lnTo>
                      <a:pt x="348" y="253"/>
                    </a:lnTo>
                    <a:lnTo>
                      <a:pt x="352" y="246"/>
                    </a:lnTo>
                    <a:lnTo>
                      <a:pt x="359" y="237"/>
                    </a:lnTo>
                    <a:lnTo>
                      <a:pt x="367" y="225"/>
                    </a:lnTo>
                    <a:lnTo>
                      <a:pt x="377" y="212"/>
                    </a:lnTo>
                    <a:lnTo>
                      <a:pt x="390" y="196"/>
                    </a:lnTo>
                    <a:lnTo>
                      <a:pt x="404" y="180"/>
                    </a:lnTo>
                    <a:lnTo>
                      <a:pt x="421" y="163"/>
                    </a:lnTo>
                    <a:lnTo>
                      <a:pt x="439" y="145"/>
                    </a:lnTo>
                    <a:lnTo>
                      <a:pt x="459" y="127"/>
                    </a:lnTo>
                    <a:lnTo>
                      <a:pt x="481" y="108"/>
                    </a:lnTo>
                    <a:lnTo>
                      <a:pt x="505" y="91"/>
                    </a:lnTo>
                    <a:lnTo>
                      <a:pt x="531" y="74"/>
                    </a:lnTo>
                    <a:lnTo>
                      <a:pt x="559" y="57"/>
                    </a:lnTo>
                    <a:lnTo>
                      <a:pt x="589" y="43"/>
                    </a:lnTo>
                    <a:lnTo>
                      <a:pt x="620" y="30"/>
                    </a:lnTo>
                    <a:lnTo>
                      <a:pt x="655" y="19"/>
                    </a:lnTo>
                    <a:lnTo>
                      <a:pt x="690" y="10"/>
                    </a:lnTo>
                    <a:lnTo>
                      <a:pt x="728" y="3"/>
                    </a:lnTo>
                    <a:lnTo>
                      <a:pt x="767" y="0"/>
                    </a:lnTo>
                    <a:lnTo>
                      <a:pt x="80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80" name="Freeform 23"/>
              <p:cNvSpPr>
                <a:spLocks noEditPoints="1"/>
              </p:cNvSpPr>
              <p:nvPr/>
            </p:nvSpPr>
            <p:spPr bwMode="auto">
              <a:xfrm>
                <a:off x="2664" y="4250"/>
                <a:ext cx="83" cy="27"/>
              </a:xfrm>
              <a:custGeom>
                <a:avLst/>
                <a:gdLst>
                  <a:gd name="T0" fmla="*/ 613 w 916"/>
                  <a:gd name="T1" fmla="*/ 78 h 300"/>
                  <a:gd name="T2" fmla="*/ 561 w 916"/>
                  <a:gd name="T3" fmla="*/ 109 h 300"/>
                  <a:gd name="T4" fmla="*/ 554 w 916"/>
                  <a:gd name="T5" fmla="*/ 165 h 300"/>
                  <a:gd name="T6" fmla="*/ 579 w 916"/>
                  <a:gd name="T7" fmla="*/ 210 h 300"/>
                  <a:gd name="T8" fmla="*/ 665 w 916"/>
                  <a:gd name="T9" fmla="*/ 229 h 300"/>
                  <a:gd name="T10" fmla="*/ 787 w 916"/>
                  <a:gd name="T11" fmla="*/ 223 h 300"/>
                  <a:gd name="T12" fmla="*/ 839 w 916"/>
                  <a:gd name="T13" fmla="*/ 191 h 300"/>
                  <a:gd name="T14" fmla="*/ 846 w 916"/>
                  <a:gd name="T15" fmla="*/ 135 h 300"/>
                  <a:gd name="T16" fmla="*/ 820 w 916"/>
                  <a:gd name="T17" fmla="*/ 90 h 300"/>
                  <a:gd name="T18" fmla="*/ 734 w 916"/>
                  <a:gd name="T19" fmla="*/ 72 h 300"/>
                  <a:gd name="T20" fmla="*/ 153 w 916"/>
                  <a:gd name="T21" fmla="*/ 74 h 300"/>
                  <a:gd name="T22" fmla="*/ 85 w 916"/>
                  <a:gd name="T23" fmla="*/ 99 h 300"/>
                  <a:gd name="T24" fmla="*/ 70 w 916"/>
                  <a:gd name="T25" fmla="*/ 150 h 300"/>
                  <a:gd name="T26" fmla="*/ 85 w 916"/>
                  <a:gd name="T27" fmla="*/ 201 h 300"/>
                  <a:gd name="T28" fmla="*/ 153 w 916"/>
                  <a:gd name="T29" fmla="*/ 227 h 300"/>
                  <a:gd name="T30" fmla="*/ 280 w 916"/>
                  <a:gd name="T31" fmla="*/ 227 h 300"/>
                  <a:gd name="T32" fmla="*/ 348 w 916"/>
                  <a:gd name="T33" fmla="*/ 201 h 300"/>
                  <a:gd name="T34" fmla="*/ 363 w 916"/>
                  <a:gd name="T35" fmla="*/ 150 h 300"/>
                  <a:gd name="T36" fmla="*/ 348 w 916"/>
                  <a:gd name="T37" fmla="*/ 99 h 300"/>
                  <a:gd name="T38" fmla="*/ 280 w 916"/>
                  <a:gd name="T39" fmla="*/ 74 h 300"/>
                  <a:gd name="T40" fmla="*/ 234 w 916"/>
                  <a:gd name="T41" fmla="*/ 0 h 300"/>
                  <a:gd name="T42" fmla="*/ 321 w 916"/>
                  <a:gd name="T43" fmla="*/ 9 h 300"/>
                  <a:gd name="T44" fmla="*/ 400 w 916"/>
                  <a:gd name="T45" fmla="*/ 53 h 300"/>
                  <a:gd name="T46" fmla="*/ 574 w 916"/>
                  <a:gd name="T47" fmla="*/ 17 h 300"/>
                  <a:gd name="T48" fmla="*/ 662 w 916"/>
                  <a:gd name="T49" fmla="*/ 1 h 300"/>
                  <a:gd name="T50" fmla="*/ 732 w 916"/>
                  <a:gd name="T51" fmla="*/ 0 h 300"/>
                  <a:gd name="T52" fmla="*/ 806 w 916"/>
                  <a:gd name="T53" fmla="*/ 10 h 300"/>
                  <a:gd name="T54" fmla="*/ 875 w 916"/>
                  <a:gd name="T55" fmla="*/ 45 h 300"/>
                  <a:gd name="T56" fmla="*/ 914 w 916"/>
                  <a:gd name="T57" fmla="*/ 123 h 300"/>
                  <a:gd name="T58" fmla="*/ 900 w 916"/>
                  <a:gd name="T59" fmla="*/ 223 h 300"/>
                  <a:gd name="T60" fmla="*/ 843 w 916"/>
                  <a:gd name="T61" fmla="*/ 277 h 300"/>
                  <a:gd name="T62" fmla="*/ 768 w 916"/>
                  <a:gd name="T63" fmla="*/ 297 h 300"/>
                  <a:gd name="T64" fmla="*/ 699 w 916"/>
                  <a:gd name="T65" fmla="*/ 300 h 300"/>
                  <a:gd name="T66" fmla="*/ 632 w 916"/>
                  <a:gd name="T67" fmla="*/ 297 h 300"/>
                  <a:gd name="T68" fmla="*/ 557 w 916"/>
                  <a:gd name="T69" fmla="*/ 277 h 300"/>
                  <a:gd name="T70" fmla="*/ 500 w 916"/>
                  <a:gd name="T71" fmla="*/ 224 h 300"/>
                  <a:gd name="T72" fmla="*/ 485 w 916"/>
                  <a:gd name="T73" fmla="*/ 137 h 300"/>
                  <a:gd name="T74" fmla="*/ 432 w 916"/>
                  <a:gd name="T75" fmla="*/ 150 h 300"/>
                  <a:gd name="T76" fmla="*/ 405 w 916"/>
                  <a:gd name="T77" fmla="*/ 241 h 300"/>
                  <a:gd name="T78" fmla="*/ 342 w 916"/>
                  <a:gd name="T79" fmla="*/ 284 h 300"/>
                  <a:gd name="T80" fmla="*/ 266 w 916"/>
                  <a:gd name="T81" fmla="*/ 298 h 300"/>
                  <a:gd name="T82" fmla="*/ 201 w 916"/>
                  <a:gd name="T83" fmla="*/ 299 h 300"/>
                  <a:gd name="T84" fmla="*/ 129 w 916"/>
                  <a:gd name="T85" fmla="*/ 294 h 300"/>
                  <a:gd name="T86" fmla="*/ 57 w 916"/>
                  <a:gd name="T87" fmla="*/ 267 h 300"/>
                  <a:gd name="T88" fmla="*/ 7 w 916"/>
                  <a:gd name="T89" fmla="*/ 202 h 300"/>
                  <a:gd name="T90" fmla="*/ 7 w 916"/>
                  <a:gd name="T91" fmla="*/ 98 h 300"/>
                  <a:gd name="T92" fmla="*/ 57 w 916"/>
                  <a:gd name="T93" fmla="*/ 33 h 300"/>
                  <a:gd name="T94" fmla="*/ 129 w 916"/>
                  <a:gd name="T95" fmla="*/ 6 h 300"/>
                  <a:gd name="T96" fmla="*/ 201 w 916"/>
                  <a:gd name="T97" fmla="*/ 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16" h="300">
                    <a:moveTo>
                      <a:pt x="699" y="71"/>
                    </a:moveTo>
                    <a:lnTo>
                      <a:pt x="665" y="72"/>
                    </a:lnTo>
                    <a:lnTo>
                      <a:pt x="636" y="74"/>
                    </a:lnTo>
                    <a:lnTo>
                      <a:pt x="613" y="78"/>
                    </a:lnTo>
                    <a:lnTo>
                      <a:pt x="594" y="83"/>
                    </a:lnTo>
                    <a:lnTo>
                      <a:pt x="579" y="90"/>
                    </a:lnTo>
                    <a:lnTo>
                      <a:pt x="569" y="99"/>
                    </a:lnTo>
                    <a:lnTo>
                      <a:pt x="561" y="109"/>
                    </a:lnTo>
                    <a:lnTo>
                      <a:pt x="556" y="122"/>
                    </a:lnTo>
                    <a:lnTo>
                      <a:pt x="554" y="135"/>
                    </a:lnTo>
                    <a:lnTo>
                      <a:pt x="553" y="150"/>
                    </a:lnTo>
                    <a:lnTo>
                      <a:pt x="554" y="165"/>
                    </a:lnTo>
                    <a:lnTo>
                      <a:pt x="556" y="179"/>
                    </a:lnTo>
                    <a:lnTo>
                      <a:pt x="561" y="191"/>
                    </a:lnTo>
                    <a:lnTo>
                      <a:pt x="569" y="201"/>
                    </a:lnTo>
                    <a:lnTo>
                      <a:pt x="579" y="210"/>
                    </a:lnTo>
                    <a:lnTo>
                      <a:pt x="594" y="216"/>
                    </a:lnTo>
                    <a:lnTo>
                      <a:pt x="613" y="223"/>
                    </a:lnTo>
                    <a:lnTo>
                      <a:pt x="636" y="227"/>
                    </a:lnTo>
                    <a:lnTo>
                      <a:pt x="665" y="229"/>
                    </a:lnTo>
                    <a:lnTo>
                      <a:pt x="699" y="230"/>
                    </a:lnTo>
                    <a:lnTo>
                      <a:pt x="734" y="229"/>
                    </a:lnTo>
                    <a:lnTo>
                      <a:pt x="763" y="227"/>
                    </a:lnTo>
                    <a:lnTo>
                      <a:pt x="787" y="223"/>
                    </a:lnTo>
                    <a:lnTo>
                      <a:pt x="805" y="216"/>
                    </a:lnTo>
                    <a:lnTo>
                      <a:pt x="820" y="210"/>
                    </a:lnTo>
                    <a:lnTo>
                      <a:pt x="831" y="201"/>
                    </a:lnTo>
                    <a:lnTo>
                      <a:pt x="839" y="191"/>
                    </a:lnTo>
                    <a:lnTo>
                      <a:pt x="843" y="179"/>
                    </a:lnTo>
                    <a:lnTo>
                      <a:pt x="846" y="165"/>
                    </a:lnTo>
                    <a:lnTo>
                      <a:pt x="847" y="150"/>
                    </a:lnTo>
                    <a:lnTo>
                      <a:pt x="846" y="135"/>
                    </a:lnTo>
                    <a:lnTo>
                      <a:pt x="843" y="122"/>
                    </a:lnTo>
                    <a:lnTo>
                      <a:pt x="839" y="109"/>
                    </a:lnTo>
                    <a:lnTo>
                      <a:pt x="831" y="99"/>
                    </a:lnTo>
                    <a:lnTo>
                      <a:pt x="820" y="90"/>
                    </a:lnTo>
                    <a:lnTo>
                      <a:pt x="805" y="83"/>
                    </a:lnTo>
                    <a:lnTo>
                      <a:pt x="787" y="78"/>
                    </a:lnTo>
                    <a:lnTo>
                      <a:pt x="763" y="74"/>
                    </a:lnTo>
                    <a:lnTo>
                      <a:pt x="734" y="72"/>
                    </a:lnTo>
                    <a:lnTo>
                      <a:pt x="699" y="71"/>
                    </a:lnTo>
                    <a:close/>
                    <a:moveTo>
                      <a:pt x="216" y="71"/>
                    </a:moveTo>
                    <a:lnTo>
                      <a:pt x="182" y="72"/>
                    </a:lnTo>
                    <a:lnTo>
                      <a:pt x="153" y="74"/>
                    </a:lnTo>
                    <a:lnTo>
                      <a:pt x="130" y="78"/>
                    </a:lnTo>
                    <a:lnTo>
                      <a:pt x="111" y="83"/>
                    </a:lnTo>
                    <a:lnTo>
                      <a:pt x="96" y="90"/>
                    </a:lnTo>
                    <a:lnTo>
                      <a:pt x="85" y="99"/>
                    </a:lnTo>
                    <a:lnTo>
                      <a:pt x="78" y="109"/>
                    </a:lnTo>
                    <a:lnTo>
                      <a:pt x="73" y="122"/>
                    </a:lnTo>
                    <a:lnTo>
                      <a:pt x="70" y="135"/>
                    </a:lnTo>
                    <a:lnTo>
                      <a:pt x="70" y="150"/>
                    </a:lnTo>
                    <a:lnTo>
                      <a:pt x="70" y="165"/>
                    </a:lnTo>
                    <a:lnTo>
                      <a:pt x="73" y="179"/>
                    </a:lnTo>
                    <a:lnTo>
                      <a:pt x="78" y="191"/>
                    </a:lnTo>
                    <a:lnTo>
                      <a:pt x="85" y="201"/>
                    </a:lnTo>
                    <a:lnTo>
                      <a:pt x="96" y="210"/>
                    </a:lnTo>
                    <a:lnTo>
                      <a:pt x="111" y="216"/>
                    </a:lnTo>
                    <a:lnTo>
                      <a:pt x="130" y="223"/>
                    </a:lnTo>
                    <a:lnTo>
                      <a:pt x="153" y="227"/>
                    </a:lnTo>
                    <a:lnTo>
                      <a:pt x="182" y="229"/>
                    </a:lnTo>
                    <a:lnTo>
                      <a:pt x="216" y="230"/>
                    </a:lnTo>
                    <a:lnTo>
                      <a:pt x="250" y="229"/>
                    </a:lnTo>
                    <a:lnTo>
                      <a:pt x="280" y="227"/>
                    </a:lnTo>
                    <a:lnTo>
                      <a:pt x="304" y="223"/>
                    </a:lnTo>
                    <a:lnTo>
                      <a:pt x="322" y="216"/>
                    </a:lnTo>
                    <a:lnTo>
                      <a:pt x="337" y="210"/>
                    </a:lnTo>
                    <a:lnTo>
                      <a:pt x="348" y="201"/>
                    </a:lnTo>
                    <a:lnTo>
                      <a:pt x="355" y="191"/>
                    </a:lnTo>
                    <a:lnTo>
                      <a:pt x="360" y="179"/>
                    </a:lnTo>
                    <a:lnTo>
                      <a:pt x="363" y="165"/>
                    </a:lnTo>
                    <a:lnTo>
                      <a:pt x="363" y="150"/>
                    </a:lnTo>
                    <a:lnTo>
                      <a:pt x="363" y="135"/>
                    </a:lnTo>
                    <a:lnTo>
                      <a:pt x="360" y="122"/>
                    </a:lnTo>
                    <a:lnTo>
                      <a:pt x="355" y="109"/>
                    </a:lnTo>
                    <a:lnTo>
                      <a:pt x="348" y="99"/>
                    </a:lnTo>
                    <a:lnTo>
                      <a:pt x="337" y="90"/>
                    </a:lnTo>
                    <a:lnTo>
                      <a:pt x="322" y="83"/>
                    </a:lnTo>
                    <a:lnTo>
                      <a:pt x="304" y="78"/>
                    </a:lnTo>
                    <a:lnTo>
                      <a:pt x="280" y="74"/>
                    </a:lnTo>
                    <a:lnTo>
                      <a:pt x="250" y="72"/>
                    </a:lnTo>
                    <a:lnTo>
                      <a:pt x="216" y="71"/>
                    </a:lnTo>
                    <a:close/>
                    <a:moveTo>
                      <a:pt x="216" y="0"/>
                    </a:moveTo>
                    <a:lnTo>
                      <a:pt x="234" y="0"/>
                    </a:lnTo>
                    <a:lnTo>
                      <a:pt x="254" y="1"/>
                    </a:lnTo>
                    <a:lnTo>
                      <a:pt x="276" y="2"/>
                    </a:lnTo>
                    <a:lnTo>
                      <a:pt x="298" y="5"/>
                    </a:lnTo>
                    <a:lnTo>
                      <a:pt x="321" y="9"/>
                    </a:lnTo>
                    <a:lnTo>
                      <a:pt x="343" y="17"/>
                    </a:lnTo>
                    <a:lnTo>
                      <a:pt x="364" y="26"/>
                    </a:lnTo>
                    <a:lnTo>
                      <a:pt x="383" y="37"/>
                    </a:lnTo>
                    <a:lnTo>
                      <a:pt x="400" y="53"/>
                    </a:lnTo>
                    <a:lnTo>
                      <a:pt x="516" y="53"/>
                    </a:lnTo>
                    <a:lnTo>
                      <a:pt x="533" y="37"/>
                    </a:lnTo>
                    <a:lnTo>
                      <a:pt x="553" y="26"/>
                    </a:lnTo>
                    <a:lnTo>
                      <a:pt x="574" y="17"/>
                    </a:lnTo>
                    <a:lnTo>
                      <a:pt x="596" y="9"/>
                    </a:lnTo>
                    <a:lnTo>
                      <a:pt x="618" y="5"/>
                    </a:lnTo>
                    <a:lnTo>
                      <a:pt x="640" y="2"/>
                    </a:lnTo>
                    <a:lnTo>
                      <a:pt x="662" y="1"/>
                    </a:lnTo>
                    <a:lnTo>
                      <a:pt x="682" y="0"/>
                    </a:lnTo>
                    <a:lnTo>
                      <a:pt x="699" y="0"/>
                    </a:lnTo>
                    <a:lnTo>
                      <a:pt x="715" y="0"/>
                    </a:lnTo>
                    <a:lnTo>
                      <a:pt x="732" y="0"/>
                    </a:lnTo>
                    <a:lnTo>
                      <a:pt x="749" y="1"/>
                    </a:lnTo>
                    <a:lnTo>
                      <a:pt x="768" y="3"/>
                    </a:lnTo>
                    <a:lnTo>
                      <a:pt x="787" y="6"/>
                    </a:lnTo>
                    <a:lnTo>
                      <a:pt x="806" y="10"/>
                    </a:lnTo>
                    <a:lnTo>
                      <a:pt x="825" y="16"/>
                    </a:lnTo>
                    <a:lnTo>
                      <a:pt x="843" y="24"/>
                    </a:lnTo>
                    <a:lnTo>
                      <a:pt x="860" y="33"/>
                    </a:lnTo>
                    <a:lnTo>
                      <a:pt x="875" y="45"/>
                    </a:lnTo>
                    <a:lnTo>
                      <a:pt x="889" y="59"/>
                    </a:lnTo>
                    <a:lnTo>
                      <a:pt x="900" y="77"/>
                    </a:lnTo>
                    <a:lnTo>
                      <a:pt x="908" y="98"/>
                    </a:lnTo>
                    <a:lnTo>
                      <a:pt x="914" y="123"/>
                    </a:lnTo>
                    <a:lnTo>
                      <a:pt x="916" y="150"/>
                    </a:lnTo>
                    <a:lnTo>
                      <a:pt x="914" y="178"/>
                    </a:lnTo>
                    <a:lnTo>
                      <a:pt x="908" y="202"/>
                    </a:lnTo>
                    <a:lnTo>
                      <a:pt x="900" y="223"/>
                    </a:lnTo>
                    <a:lnTo>
                      <a:pt x="889" y="241"/>
                    </a:lnTo>
                    <a:lnTo>
                      <a:pt x="875" y="255"/>
                    </a:lnTo>
                    <a:lnTo>
                      <a:pt x="860" y="267"/>
                    </a:lnTo>
                    <a:lnTo>
                      <a:pt x="843" y="277"/>
                    </a:lnTo>
                    <a:lnTo>
                      <a:pt x="825" y="285"/>
                    </a:lnTo>
                    <a:lnTo>
                      <a:pt x="806" y="290"/>
                    </a:lnTo>
                    <a:lnTo>
                      <a:pt x="787" y="294"/>
                    </a:lnTo>
                    <a:lnTo>
                      <a:pt x="768" y="297"/>
                    </a:lnTo>
                    <a:lnTo>
                      <a:pt x="749" y="298"/>
                    </a:lnTo>
                    <a:lnTo>
                      <a:pt x="732" y="299"/>
                    </a:lnTo>
                    <a:lnTo>
                      <a:pt x="715" y="299"/>
                    </a:lnTo>
                    <a:lnTo>
                      <a:pt x="699" y="300"/>
                    </a:lnTo>
                    <a:lnTo>
                      <a:pt x="685" y="299"/>
                    </a:lnTo>
                    <a:lnTo>
                      <a:pt x="668" y="299"/>
                    </a:lnTo>
                    <a:lnTo>
                      <a:pt x="650" y="298"/>
                    </a:lnTo>
                    <a:lnTo>
                      <a:pt x="632" y="297"/>
                    </a:lnTo>
                    <a:lnTo>
                      <a:pt x="613" y="294"/>
                    </a:lnTo>
                    <a:lnTo>
                      <a:pt x="593" y="290"/>
                    </a:lnTo>
                    <a:lnTo>
                      <a:pt x="575" y="285"/>
                    </a:lnTo>
                    <a:lnTo>
                      <a:pt x="557" y="277"/>
                    </a:lnTo>
                    <a:lnTo>
                      <a:pt x="540" y="267"/>
                    </a:lnTo>
                    <a:lnTo>
                      <a:pt x="524" y="255"/>
                    </a:lnTo>
                    <a:lnTo>
                      <a:pt x="511" y="241"/>
                    </a:lnTo>
                    <a:lnTo>
                      <a:pt x="500" y="224"/>
                    </a:lnTo>
                    <a:lnTo>
                      <a:pt x="491" y="202"/>
                    </a:lnTo>
                    <a:lnTo>
                      <a:pt x="486" y="179"/>
                    </a:lnTo>
                    <a:lnTo>
                      <a:pt x="484" y="150"/>
                    </a:lnTo>
                    <a:lnTo>
                      <a:pt x="485" y="137"/>
                    </a:lnTo>
                    <a:lnTo>
                      <a:pt x="486" y="125"/>
                    </a:lnTo>
                    <a:lnTo>
                      <a:pt x="430" y="125"/>
                    </a:lnTo>
                    <a:lnTo>
                      <a:pt x="432" y="137"/>
                    </a:lnTo>
                    <a:lnTo>
                      <a:pt x="432" y="150"/>
                    </a:lnTo>
                    <a:lnTo>
                      <a:pt x="430" y="179"/>
                    </a:lnTo>
                    <a:lnTo>
                      <a:pt x="425" y="202"/>
                    </a:lnTo>
                    <a:lnTo>
                      <a:pt x="416" y="224"/>
                    </a:lnTo>
                    <a:lnTo>
                      <a:pt x="405" y="241"/>
                    </a:lnTo>
                    <a:lnTo>
                      <a:pt x="392" y="255"/>
                    </a:lnTo>
                    <a:lnTo>
                      <a:pt x="377" y="267"/>
                    </a:lnTo>
                    <a:lnTo>
                      <a:pt x="360" y="277"/>
                    </a:lnTo>
                    <a:lnTo>
                      <a:pt x="342" y="284"/>
                    </a:lnTo>
                    <a:lnTo>
                      <a:pt x="323" y="290"/>
                    </a:lnTo>
                    <a:lnTo>
                      <a:pt x="304" y="294"/>
                    </a:lnTo>
                    <a:lnTo>
                      <a:pt x="285" y="296"/>
                    </a:lnTo>
                    <a:lnTo>
                      <a:pt x="266" y="298"/>
                    </a:lnTo>
                    <a:lnTo>
                      <a:pt x="248" y="299"/>
                    </a:lnTo>
                    <a:lnTo>
                      <a:pt x="231" y="299"/>
                    </a:lnTo>
                    <a:lnTo>
                      <a:pt x="216" y="299"/>
                    </a:lnTo>
                    <a:lnTo>
                      <a:pt x="201" y="299"/>
                    </a:lnTo>
                    <a:lnTo>
                      <a:pt x="185" y="299"/>
                    </a:lnTo>
                    <a:lnTo>
                      <a:pt x="167" y="298"/>
                    </a:lnTo>
                    <a:lnTo>
                      <a:pt x="148" y="296"/>
                    </a:lnTo>
                    <a:lnTo>
                      <a:pt x="129" y="294"/>
                    </a:lnTo>
                    <a:lnTo>
                      <a:pt x="110" y="290"/>
                    </a:lnTo>
                    <a:lnTo>
                      <a:pt x="91" y="284"/>
                    </a:lnTo>
                    <a:lnTo>
                      <a:pt x="73" y="277"/>
                    </a:lnTo>
                    <a:lnTo>
                      <a:pt x="57" y="267"/>
                    </a:lnTo>
                    <a:lnTo>
                      <a:pt x="41" y="255"/>
                    </a:lnTo>
                    <a:lnTo>
                      <a:pt x="27" y="240"/>
                    </a:lnTo>
                    <a:lnTo>
                      <a:pt x="16" y="223"/>
                    </a:lnTo>
                    <a:lnTo>
                      <a:pt x="7" y="202"/>
                    </a:lnTo>
                    <a:lnTo>
                      <a:pt x="2" y="178"/>
                    </a:lnTo>
                    <a:lnTo>
                      <a:pt x="0" y="150"/>
                    </a:lnTo>
                    <a:lnTo>
                      <a:pt x="2" y="122"/>
                    </a:lnTo>
                    <a:lnTo>
                      <a:pt x="7" y="98"/>
                    </a:lnTo>
                    <a:lnTo>
                      <a:pt x="16" y="77"/>
                    </a:lnTo>
                    <a:lnTo>
                      <a:pt x="27" y="59"/>
                    </a:lnTo>
                    <a:lnTo>
                      <a:pt x="41" y="45"/>
                    </a:lnTo>
                    <a:lnTo>
                      <a:pt x="57" y="33"/>
                    </a:lnTo>
                    <a:lnTo>
                      <a:pt x="73" y="23"/>
                    </a:lnTo>
                    <a:lnTo>
                      <a:pt x="91" y="16"/>
                    </a:lnTo>
                    <a:lnTo>
                      <a:pt x="110" y="10"/>
                    </a:lnTo>
                    <a:lnTo>
                      <a:pt x="129" y="6"/>
                    </a:lnTo>
                    <a:lnTo>
                      <a:pt x="148" y="3"/>
                    </a:lnTo>
                    <a:lnTo>
                      <a:pt x="167" y="1"/>
                    </a:lnTo>
                    <a:lnTo>
                      <a:pt x="185" y="0"/>
                    </a:lnTo>
                    <a:lnTo>
                      <a:pt x="201" y="0"/>
                    </a:lnTo>
                    <a:lnTo>
                      <a:pt x="2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81" name="Freeform 24"/>
              <p:cNvSpPr>
                <a:spLocks noEditPoints="1"/>
              </p:cNvSpPr>
              <p:nvPr/>
            </p:nvSpPr>
            <p:spPr bwMode="auto">
              <a:xfrm>
                <a:off x="2597" y="4335"/>
                <a:ext cx="217" cy="124"/>
              </a:xfrm>
              <a:custGeom>
                <a:avLst/>
                <a:gdLst>
                  <a:gd name="T0" fmla="*/ 1796 w 2393"/>
                  <a:gd name="T1" fmla="*/ 704 h 1360"/>
                  <a:gd name="T2" fmla="*/ 1761 w 2393"/>
                  <a:gd name="T3" fmla="*/ 720 h 1360"/>
                  <a:gd name="T4" fmla="*/ 1590 w 2393"/>
                  <a:gd name="T5" fmla="*/ 904 h 1360"/>
                  <a:gd name="T6" fmla="*/ 1882 w 2393"/>
                  <a:gd name="T7" fmla="*/ 733 h 1360"/>
                  <a:gd name="T8" fmla="*/ 1851 w 2393"/>
                  <a:gd name="T9" fmla="*/ 709 h 1360"/>
                  <a:gd name="T10" fmla="*/ 1814 w 2393"/>
                  <a:gd name="T11" fmla="*/ 702 h 1360"/>
                  <a:gd name="T12" fmla="*/ 1831 w 2393"/>
                  <a:gd name="T13" fmla="*/ 20 h 1360"/>
                  <a:gd name="T14" fmla="*/ 1950 w 2393"/>
                  <a:gd name="T15" fmla="*/ 61 h 1360"/>
                  <a:gd name="T16" fmla="*/ 2057 w 2393"/>
                  <a:gd name="T17" fmla="*/ 121 h 1360"/>
                  <a:gd name="T18" fmla="*/ 2154 w 2393"/>
                  <a:gd name="T19" fmla="*/ 196 h 1360"/>
                  <a:gd name="T20" fmla="*/ 2235 w 2393"/>
                  <a:gd name="T21" fmla="*/ 286 h 1360"/>
                  <a:gd name="T22" fmla="*/ 2301 w 2393"/>
                  <a:gd name="T23" fmla="*/ 388 h 1360"/>
                  <a:gd name="T24" fmla="*/ 2352 w 2393"/>
                  <a:gd name="T25" fmla="*/ 501 h 1360"/>
                  <a:gd name="T26" fmla="*/ 2382 w 2393"/>
                  <a:gd name="T27" fmla="*/ 622 h 1360"/>
                  <a:gd name="T28" fmla="*/ 2393 w 2393"/>
                  <a:gd name="T29" fmla="*/ 748 h 1360"/>
                  <a:gd name="T30" fmla="*/ 2390 w 2393"/>
                  <a:gd name="T31" fmla="*/ 1230 h 1360"/>
                  <a:gd name="T32" fmla="*/ 2370 w 2393"/>
                  <a:gd name="T33" fmla="*/ 1282 h 1360"/>
                  <a:gd name="T34" fmla="*/ 2335 w 2393"/>
                  <a:gd name="T35" fmla="*/ 1324 h 1360"/>
                  <a:gd name="T36" fmla="*/ 2286 w 2393"/>
                  <a:gd name="T37" fmla="*/ 1351 h 1360"/>
                  <a:gd name="T38" fmla="*/ 2230 w 2393"/>
                  <a:gd name="T39" fmla="*/ 1360 h 1360"/>
                  <a:gd name="T40" fmla="*/ 129 w 2393"/>
                  <a:gd name="T41" fmla="*/ 1358 h 1360"/>
                  <a:gd name="T42" fmla="*/ 77 w 2393"/>
                  <a:gd name="T43" fmla="*/ 1339 h 1360"/>
                  <a:gd name="T44" fmla="*/ 36 w 2393"/>
                  <a:gd name="T45" fmla="*/ 1304 h 1360"/>
                  <a:gd name="T46" fmla="*/ 10 w 2393"/>
                  <a:gd name="T47" fmla="*/ 1256 h 1360"/>
                  <a:gd name="T48" fmla="*/ 0 w 2393"/>
                  <a:gd name="T49" fmla="*/ 1200 h 1360"/>
                  <a:gd name="T50" fmla="*/ 3 w 2393"/>
                  <a:gd name="T51" fmla="*/ 684 h 1360"/>
                  <a:gd name="T52" fmla="*/ 23 w 2393"/>
                  <a:gd name="T53" fmla="*/ 561 h 1360"/>
                  <a:gd name="T54" fmla="*/ 63 w 2393"/>
                  <a:gd name="T55" fmla="*/ 443 h 1360"/>
                  <a:gd name="T56" fmla="*/ 122 w 2393"/>
                  <a:gd name="T57" fmla="*/ 336 h 1360"/>
                  <a:gd name="T58" fmla="*/ 195 w 2393"/>
                  <a:gd name="T59" fmla="*/ 240 h 1360"/>
                  <a:gd name="T60" fmla="*/ 283 w 2393"/>
                  <a:gd name="T61" fmla="*/ 157 h 1360"/>
                  <a:gd name="T62" fmla="*/ 385 w 2393"/>
                  <a:gd name="T63" fmla="*/ 89 h 1360"/>
                  <a:gd name="T64" fmla="*/ 498 w 2393"/>
                  <a:gd name="T65" fmla="*/ 38 h 1360"/>
                  <a:gd name="T66" fmla="*/ 640 w 2393"/>
                  <a:gd name="T67" fmla="*/ 0 h 1360"/>
                  <a:gd name="T68" fmla="*/ 1748 w 2393"/>
                  <a:gd name="T69" fmla="*/ 0 h 1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393" h="1360">
                    <a:moveTo>
                      <a:pt x="1814" y="702"/>
                    </a:moveTo>
                    <a:lnTo>
                      <a:pt x="1796" y="704"/>
                    </a:lnTo>
                    <a:lnTo>
                      <a:pt x="1778" y="709"/>
                    </a:lnTo>
                    <a:lnTo>
                      <a:pt x="1761" y="720"/>
                    </a:lnTo>
                    <a:lnTo>
                      <a:pt x="1746" y="733"/>
                    </a:lnTo>
                    <a:lnTo>
                      <a:pt x="1590" y="904"/>
                    </a:lnTo>
                    <a:lnTo>
                      <a:pt x="2038" y="904"/>
                    </a:lnTo>
                    <a:lnTo>
                      <a:pt x="1882" y="733"/>
                    </a:lnTo>
                    <a:lnTo>
                      <a:pt x="1867" y="719"/>
                    </a:lnTo>
                    <a:lnTo>
                      <a:pt x="1851" y="709"/>
                    </a:lnTo>
                    <a:lnTo>
                      <a:pt x="1833" y="703"/>
                    </a:lnTo>
                    <a:lnTo>
                      <a:pt x="1814" y="702"/>
                    </a:lnTo>
                    <a:close/>
                    <a:moveTo>
                      <a:pt x="1748" y="0"/>
                    </a:moveTo>
                    <a:lnTo>
                      <a:pt x="1831" y="20"/>
                    </a:lnTo>
                    <a:lnTo>
                      <a:pt x="1892" y="38"/>
                    </a:lnTo>
                    <a:lnTo>
                      <a:pt x="1950" y="61"/>
                    </a:lnTo>
                    <a:lnTo>
                      <a:pt x="2005" y="88"/>
                    </a:lnTo>
                    <a:lnTo>
                      <a:pt x="2057" y="121"/>
                    </a:lnTo>
                    <a:lnTo>
                      <a:pt x="2107" y="157"/>
                    </a:lnTo>
                    <a:lnTo>
                      <a:pt x="2154" y="196"/>
                    </a:lnTo>
                    <a:lnTo>
                      <a:pt x="2196" y="239"/>
                    </a:lnTo>
                    <a:lnTo>
                      <a:pt x="2235" y="286"/>
                    </a:lnTo>
                    <a:lnTo>
                      <a:pt x="2270" y="336"/>
                    </a:lnTo>
                    <a:lnTo>
                      <a:pt x="2301" y="388"/>
                    </a:lnTo>
                    <a:lnTo>
                      <a:pt x="2328" y="443"/>
                    </a:lnTo>
                    <a:lnTo>
                      <a:pt x="2352" y="501"/>
                    </a:lnTo>
                    <a:lnTo>
                      <a:pt x="2369" y="561"/>
                    </a:lnTo>
                    <a:lnTo>
                      <a:pt x="2382" y="622"/>
                    </a:lnTo>
                    <a:lnTo>
                      <a:pt x="2390" y="684"/>
                    </a:lnTo>
                    <a:lnTo>
                      <a:pt x="2393" y="748"/>
                    </a:lnTo>
                    <a:lnTo>
                      <a:pt x="2393" y="1200"/>
                    </a:lnTo>
                    <a:lnTo>
                      <a:pt x="2390" y="1230"/>
                    </a:lnTo>
                    <a:lnTo>
                      <a:pt x="2383" y="1256"/>
                    </a:lnTo>
                    <a:lnTo>
                      <a:pt x="2370" y="1282"/>
                    </a:lnTo>
                    <a:lnTo>
                      <a:pt x="2354" y="1304"/>
                    </a:lnTo>
                    <a:lnTo>
                      <a:pt x="2335" y="1324"/>
                    </a:lnTo>
                    <a:lnTo>
                      <a:pt x="2311" y="1339"/>
                    </a:lnTo>
                    <a:lnTo>
                      <a:pt x="2286" y="1351"/>
                    </a:lnTo>
                    <a:lnTo>
                      <a:pt x="2259" y="1358"/>
                    </a:lnTo>
                    <a:lnTo>
                      <a:pt x="2230" y="1360"/>
                    </a:lnTo>
                    <a:lnTo>
                      <a:pt x="157" y="1360"/>
                    </a:lnTo>
                    <a:lnTo>
                      <a:pt x="129" y="1358"/>
                    </a:lnTo>
                    <a:lnTo>
                      <a:pt x="101" y="1351"/>
                    </a:lnTo>
                    <a:lnTo>
                      <a:pt x="77" y="1339"/>
                    </a:lnTo>
                    <a:lnTo>
                      <a:pt x="55" y="1324"/>
                    </a:lnTo>
                    <a:lnTo>
                      <a:pt x="36" y="1304"/>
                    </a:lnTo>
                    <a:lnTo>
                      <a:pt x="21" y="1282"/>
                    </a:lnTo>
                    <a:lnTo>
                      <a:pt x="10" y="1256"/>
                    </a:lnTo>
                    <a:lnTo>
                      <a:pt x="3" y="1230"/>
                    </a:lnTo>
                    <a:lnTo>
                      <a:pt x="0" y="1200"/>
                    </a:lnTo>
                    <a:lnTo>
                      <a:pt x="0" y="748"/>
                    </a:lnTo>
                    <a:lnTo>
                      <a:pt x="3" y="684"/>
                    </a:lnTo>
                    <a:lnTo>
                      <a:pt x="11" y="622"/>
                    </a:lnTo>
                    <a:lnTo>
                      <a:pt x="23" y="561"/>
                    </a:lnTo>
                    <a:lnTo>
                      <a:pt x="41" y="501"/>
                    </a:lnTo>
                    <a:lnTo>
                      <a:pt x="63" y="443"/>
                    </a:lnTo>
                    <a:lnTo>
                      <a:pt x="90" y="389"/>
                    </a:lnTo>
                    <a:lnTo>
                      <a:pt x="122" y="336"/>
                    </a:lnTo>
                    <a:lnTo>
                      <a:pt x="156" y="286"/>
                    </a:lnTo>
                    <a:lnTo>
                      <a:pt x="195" y="240"/>
                    </a:lnTo>
                    <a:lnTo>
                      <a:pt x="237" y="196"/>
                    </a:lnTo>
                    <a:lnTo>
                      <a:pt x="283" y="157"/>
                    </a:lnTo>
                    <a:lnTo>
                      <a:pt x="332" y="121"/>
                    </a:lnTo>
                    <a:lnTo>
                      <a:pt x="385" y="89"/>
                    </a:lnTo>
                    <a:lnTo>
                      <a:pt x="440" y="62"/>
                    </a:lnTo>
                    <a:lnTo>
                      <a:pt x="498" y="38"/>
                    </a:lnTo>
                    <a:lnTo>
                      <a:pt x="559" y="20"/>
                    </a:lnTo>
                    <a:lnTo>
                      <a:pt x="640" y="0"/>
                    </a:lnTo>
                    <a:lnTo>
                      <a:pt x="1193" y="1280"/>
                    </a:lnTo>
                    <a:lnTo>
                      <a:pt x="174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82" name="Freeform 25"/>
              <p:cNvSpPr>
                <a:spLocks/>
              </p:cNvSpPr>
              <p:nvPr/>
            </p:nvSpPr>
            <p:spPr bwMode="auto">
              <a:xfrm>
                <a:off x="2689" y="4347"/>
                <a:ext cx="34" cy="83"/>
              </a:xfrm>
              <a:custGeom>
                <a:avLst/>
                <a:gdLst>
                  <a:gd name="T0" fmla="*/ 135 w 373"/>
                  <a:gd name="T1" fmla="*/ 0 h 915"/>
                  <a:gd name="T2" fmla="*/ 237 w 373"/>
                  <a:gd name="T3" fmla="*/ 0 h 915"/>
                  <a:gd name="T4" fmla="*/ 258 w 373"/>
                  <a:gd name="T5" fmla="*/ 2 h 915"/>
                  <a:gd name="T6" fmla="*/ 278 w 373"/>
                  <a:gd name="T7" fmla="*/ 9 h 915"/>
                  <a:gd name="T8" fmla="*/ 295 w 373"/>
                  <a:gd name="T9" fmla="*/ 21 h 915"/>
                  <a:gd name="T10" fmla="*/ 310 w 373"/>
                  <a:gd name="T11" fmla="*/ 36 h 915"/>
                  <a:gd name="T12" fmla="*/ 321 w 373"/>
                  <a:gd name="T13" fmla="*/ 53 h 915"/>
                  <a:gd name="T14" fmla="*/ 328 w 373"/>
                  <a:gd name="T15" fmla="*/ 74 h 915"/>
                  <a:gd name="T16" fmla="*/ 366 w 373"/>
                  <a:gd name="T17" fmla="*/ 234 h 915"/>
                  <a:gd name="T18" fmla="*/ 368 w 373"/>
                  <a:gd name="T19" fmla="*/ 257 h 915"/>
                  <a:gd name="T20" fmla="*/ 365 w 373"/>
                  <a:gd name="T21" fmla="*/ 281 h 915"/>
                  <a:gd name="T22" fmla="*/ 357 w 373"/>
                  <a:gd name="T23" fmla="*/ 301 h 915"/>
                  <a:gd name="T24" fmla="*/ 345 w 373"/>
                  <a:gd name="T25" fmla="*/ 319 h 915"/>
                  <a:gd name="T26" fmla="*/ 329 w 373"/>
                  <a:gd name="T27" fmla="*/ 334 h 915"/>
                  <a:gd name="T28" fmla="*/ 309 w 373"/>
                  <a:gd name="T29" fmla="*/ 345 h 915"/>
                  <a:gd name="T30" fmla="*/ 287 w 373"/>
                  <a:gd name="T31" fmla="*/ 351 h 915"/>
                  <a:gd name="T32" fmla="*/ 373 w 373"/>
                  <a:gd name="T33" fmla="*/ 438 h 915"/>
                  <a:gd name="T34" fmla="*/ 187 w 373"/>
                  <a:gd name="T35" fmla="*/ 915 h 915"/>
                  <a:gd name="T36" fmla="*/ 0 w 373"/>
                  <a:gd name="T37" fmla="*/ 438 h 915"/>
                  <a:gd name="T38" fmla="*/ 85 w 373"/>
                  <a:gd name="T39" fmla="*/ 351 h 915"/>
                  <a:gd name="T40" fmla="*/ 63 w 373"/>
                  <a:gd name="T41" fmla="*/ 345 h 915"/>
                  <a:gd name="T42" fmla="*/ 44 w 373"/>
                  <a:gd name="T43" fmla="*/ 334 h 915"/>
                  <a:gd name="T44" fmla="*/ 27 w 373"/>
                  <a:gd name="T45" fmla="*/ 319 h 915"/>
                  <a:gd name="T46" fmla="*/ 15 w 373"/>
                  <a:gd name="T47" fmla="*/ 301 h 915"/>
                  <a:gd name="T48" fmla="*/ 7 w 373"/>
                  <a:gd name="T49" fmla="*/ 281 h 915"/>
                  <a:gd name="T50" fmla="*/ 4 w 373"/>
                  <a:gd name="T51" fmla="*/ 257 h 915"/>
                  <a:gd name="T52" fmla="*/ 6 w 373"/>
                  <a:gd name="T53" fmla="*/ 234 h 915"/>
                  <a:gd name="T54" fmla="*/ 44 w 373"/>
                  <a:gd name="T55" fmla="*/ 74 h 915"/>
                  <a:gd name="T56" fmla="*/ 52 w 373"/>
                  <a:gd name="T57" fmla="*/ 53 h 915"/>
                  <a:gd name="T58" fmla="*/ 63 w 373"/>
                  <a:gd name="T59" fmla="*/ 36 h 915"/>
                  <a:gd name="T60" fmla="*/ 77 w 373"/>
                  <a:gd name="T61" fmla="*/ 21 h 915"/>
                  <a:gd name="T62" fmla="*/ 95 w 373"/>
                  <a:gd name="T63" fmla="*/ 9 h 915"/>
                  <a:gd name="T64" fmla="*/ 114 w 373"/>
                  <a:gd name="T65" fmla="*/ 2 h 915"/>
                  <a:gd name="T66" fmla="*/ 135 w 373"/>
                  <a:gd name="T67" fmla="*/ 0 h 9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73" h="915">
                    <a:moveTo>
                      <a:pt x="135" y="0"/>
                    </a:moveTo>
                    <a:lnTo>
                      <a:pt x="237" y="0"/>
                    </a:lnTo>
                    <a:lnTo>
                      <a:pt x="258" y="2"/>
                    </a:lnTo>
                    <a:lnTo>
                      <a:pt x="278" y="9"/>
                    </a:lnTo>
                    <a:lnTo>
                      <a:pt x="295" y="21"/>
                    </a:lnTo>
                    <a:lnTo>
                      <a:pt x="310" y="36"/>
                    </a:lnTo>
                    <a:lnTo>
                      <a:pt x="321" y="53"/>
                    </a:lnTo>
                    <a:lnTo>
                      <a:pt x="328" y="74"/>
                    </a:lnTo>
                    <a:lnTo>
                      <a:pt x="366" y="234"/>
                    </a:lnTo>
                    <a:lnTo>
                      <a:pt x="368" y="257"/>
                    </a:lnTo>
                    <a:lnTo>
                      <a:pt x="365" y="281"/>
                    </a:lnTo>
                    <a:lnTo>
                      <a:pt x="357" y="301"/>
                    </a:lnTo>
                    <a:lnTo>
                      <a:pt x="345" y="319"/>
                    </a:lnTo>
                    <a:lnTo>
                      <a:pt x="329" y="334"/>
                    </a:lnTo>
                    <a:lnTo>
                      <a:pt x="309" y="345"/>
                    </a:lnTo>
                    <a:lnTo>
                      <a:pt x="287" y="351"/>
                    </a:lnTo>
                    <a:lnTo>
                      <a:pt x="373" y="438"/>
                    </a:lnTo>
                    <a:lnTo>
                      <a:pt x="187" y="915"/>
                    </a:lnTo>
                    <a:lnTo>
                      <a:pt x="0" y="438"/>
                    </a:lnTo>
                    <a:lnTo>
                      <a:pt x="85" y="351"/>
                    </a:lnTo>
                    <a:lnTo>
                      <a:pt x="63" y="345"/>
                    </a:lnTo>
                    <a:lnTo>
                      <a:pt x="44" y="334"/>
                    </a:lnTo>
                    <a:lnTo>
                      <a:pt x="27" y="319"/>
                    </a:lnTo>
                    <a:lnTo>
                      <a:pt x="15" y="301"/>
                    </a:lnTo>
                    <a:lnTo>
                      <a:pt x="7" y="281"/>
                    </a:lnTo>
                    <a:lnTo>
                      <a:pt x="4" y="257"/>
                    </a:lnTo>
                    <a:lnTo>
                      <a:pt x="6" y="234"/>
                    </a:lnTo>
                    <a:lnTo>
                      <a:pt x="44" y="74"/>
                    </a:lnTo>
                    <a:lnTo>
                      <a:pt x="52" y="53"/>
                    </a:lnTo>
                    <a:lnTo>
                      <a:pt x="63" y="36"/>
                    </a:lnTo>
                    <a:lnTo>
                      <a:pt x="77" y="21"/>
                    </a:lnTo>
                    <a:lnTo>
                      <a:pt x="95" y="9"/>
                    </a:lnTo>
                    <a:lnTo>
                      <a:pt x="114" y="2"/>
                    </a:lnTo>
                    <a:lnTo>
                      <a:pt x="13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71" name="Group 16"/>
            <p:cNvGrpSpPr>
              <a:grpSpLocks noChangeAspect="1"/>
            </p:cNvGrpSpPr>
            <p:nvPr/>
          </p:nvGrpSpPr>
          <p:grpSpPr bwMode="auto">
            <a:xfrm>
              <a:off x="596845" y="5823027"/>
              <a:ext cx="162480" cy="186754"/>
              <a:chOff x="1039" y="1681"/>
              <a:chExt cx="1071" cy="1231"/>
            </a:xfrm>
            <a:solidFill>
              <a:schemeClr val="bg1">
                <a:lumMod val="85000"/>
              </a:schemeClr>
            </a:solidFill>
          </p:grpSpPr>
          <p:sp>
            <p:nvSpPr>
              <p:cNvPr id="75" name="Freeform 17"/>
              <p:cNvSpPr>
                <a:spLocks noEditPoints="1"/>
              </p:cNvSpPr>
              <p:nvPr/>
            </p:nvSpPr>
            <p:spPr bwMode="auto">
              <a:xfrm>
                <a:off x="1039" y="1681"/>
                <a:ext cx="1071" cy="1099"/>
              </a:xfrm>
              <a:custGeom>
                <a:avLst/>
                <a:gdLst>
                  <a:gd name="T0" fmla="*/ 3169 w 3212"/>
                  <a:gd name="T1" fmla="*/ 566 h 3298"/>
                  <a:gd name="T2" fmla="*/ 3035 w 3212"/>
                  <a:gd name="T3" fmla="*/ 475 h 3298"/>
                  <a:gd name="T4" fmla="*/ 2711 w 3212"/>
                  <a:gd name="T5" fmla="*/ 199 h 3298"/>
                  <a:gd name="T6" fmla="*/ 2384 w 3212"/>
                  <a:gd name="T7" fmla="*/ 19 h 3298"/>
                  <a:gd name="T8" fmla="*/ 2347 w 3212"/>
                  <a:gd name="T9" fmla="*/ 4 h 3298"/>
                  <a:gd name="T10" fmla="*/ 2278 w 3212"/>
                  <a:gd name="T11" fmla="*/ 47 h 3298"/>
                  <a:gd name="T12" fmla="*/ 2171 w 3212"/>
                  <a:gd name="T13" fmla="*/ 190 h 3298"/>
                  <a:gd name="T14" fmla="*/ 1698 w 3212"/>
                  <a:gd name="T15" fmla="*/ 610 h 3298"/>
                  <a:gd name="T16" fmla="*/ 716 w 3212"/>
                  <a:gd name="T17" fmla="*/ 1337 h 3298"/>
                  <a:gd name="T18" fmla="*/ 296 w 3212"/>
                  <a:gd name="T19" fmla="*/ 1713 h 3298"/>
                  <a:gd name="T20" fmla="*/ 59 w 3212"/>
                  <a:gd name="T21" fmla="*/ 2061 h 3298"/>
                  <a:gd name="T22" fmla="*/ 0 w 3212"/>
                  <a:gd name="T23" fmla="*/ 2479 h 3298"/>
                  <a:gd name="T24" fmla="*/ 29 w 3212"/>
                  <a:gd name="T25" fmla="*/ 2758 h 3298"/>
                  <a:gd name="T26" fmla="*/ 183 w 3212"/>
                  <a:gd name="T27" fmla="*/ 2915 h 3298"/>
                  <a:gd name="T28" fmla="*/ 615 w 3212"/>
                  <a:gd name="T29" fmla="*/ 3255 h 3298"/>
                  <a:gd name="T30" fmla="*/ 886 w 3212"/>
                  <a:gd name="T31" fmla="*/ 3291 h 3298"/>
                  <a:gd name="T32" fmla="*/ 1138 w 3212"/>
                  <a:gd name="T33" fmla="*/ 3171 h 3298"/>
                  <a:gd name="T34" fmla="*/ 1808 w 3212"/>
                  <a:gd name="T35" fmla="*/ 2600 h 3298"/>
                  <a:gd name="T36" fmla="*/ 2812 w 3212"/>
                  <a:gd name="T37" fmla="*/ 1724 h 3298"/>
                  <a:gd name="T38" fmla="*/ 3103 w 3212"/>
                  <a:gd name="T39" fmla="*/ 1438 h 3298"/>
                  <a:gd name="T40" fmla="*/ 3146 w 3212"/>
                  <a:gd name="T41" fmla="*/ 1401 h 3298"/>
                  <a:gd name="T42" fmla="*/ 3193 w 3212"/>
                  <a:gd name="T43" fmla="*/ 1183 h 3298"/>
                  <a:gd name="T44" fmla="*/ 3208 w 3212"/>
                  <a:gd name="T45" fmla="*/ 620 h 3298"/>
                  <a:gd name="T46" fmla="*/ 1001 w 3212"/>
                  <a:gd name="T47" fmla="*/ 3114 h 3298"/>
                  <a:gd name="T48" fmla="*/ 881 w 3212"/>
                  <a:gd name="T49" fmla="*/ 3066 h 3298"/>
                  <a:gd name="T50" fmla="*/ 844 w 3212"/>
                  <a:gd name="T51" fmla="*/ 2610 h 3298"/>
                  <a:gd name="T52" fmla="*/ 840 w 3212"/>
                  <a:gd name="T53" fmla="*/ 2398 h 3298"/>
                  <a:gd name="T54" fmla="*/ 401 w 3212"/>
                  <a:gd name="T55" fmla="*/ 2082 h 3298"/>
                  <a:gd name="T56" fmla="*/ 241 w 3212"/>
                  <a:gd name="T57" fmla="*/ 1969 h 3298"/>
                  <a:gd name="T58" fmla="*/ 752 w 3212"/>
                  <a:gd name="T59" fmla="*/ 2141 h 3298"/>
                  <a:gd name="T60" fmla="*/ 1034 w 3212"/>
                  <a:gd name="T61" fmla="*/ 2354 h 3298"/>
                  <a:gd name="T62" fmla="*/ 1418 w 3212"/>
                  <a:gd name="T63" fmla="*/ 2074 h 3298"/>
                  <a:gd name="T64" fmla="*/ 1624 w 3212"/>
                  <a:gd name="T65" fmla="*/ 1847 h 3298"/>
                  <a:gd name="T66" fmla="*/ 1420 w 3212"/>
                  <a:gd name="T67" fmla="*/ 1596 h 3298"/>
                  <a:gd name="T68" fmla="*/ 1082 w 3212"/>
                  <a:gd name="T69" fmla="*/ 1248 h 3298"/>
                  <a:gd name="T70" fmla="*/ 1614 w 3212"/>
                  <a:gd name="T71" fmla="*/ 825 h 3298"/>
                  <a:gd name="T72" fmla="*/ 2194 w 3212"/>
                  <a:gd name="T73" fmla="*/ 338 h 3298"/>
                  <a:gd name="T74" fmla="*/ 2374 w 3212"/>
                  <a:gd name="T75" fmla="*/ 118 h 3298"/>
                  <a:gd name="T76" fmla="*/ 2661 w 3212"/>
                  <a:gd name="T77" fmla="*/ 304 h 3298"/>
                  <a:gd name="T78" fmla="*/ 2993 w 3212"/>
                  <a:gd name="T79" fmla="*/ 603 h 3298"/>
                  <a:gd name="T80" fmla="*/ 2474 w 3212"/>
                  <a:gd name="T81" fmla="*/ 1257 h 3298"/>
                  <a:gd name="T82" fmla="*/ 1732 w 3212"/>
                  <a:gd name="T83" fmla="*/ 1951 h 3298"/>
                  <a:gd name="T84" fmla="*/ 1047 w 3212"/>
                  <a:gd name="T85" fmla="*/ 2462 h 3298"/>
                  <a:gd name="T86" fmla="*/ 1012 w 3212"/>
                  <a:gd name="T87" fmla="*/ 2472 h 3298"/>
                  <a:gd name="T88" fmla="*/ 3078 w 3212"/>
                  <a:gd name="T89" fmla="*/ 1147 h 3298"/>
                  <a:gd name="T90" fmla="*/ 3067 w 3212"/>
                  <a:gd name="T91" fmla="*/ 1301 h 3298"/>
                  <a:gd name="T92" fmla="*/ 3051 w 3212"/>
                  <a:gd name="T93" fmla="*/ 1343 h 3298"/>
                  <a:gd name="T94" fmla="*/ 3018 w 3212"/>
                  <a:gd name="T95" fmla="*/ 1366 h 3298"/>
                  <a:gd name="T96" fmla="*/ 2890 w 3212"/>
                  <a:gd name="T97" fmla="*/ 1493 h 3298"/>
                  <a:gd name="T98" fmla="*/ 1823 w 3212"/>
                  <a:gd name="T99" fmla="*/ 2434 h 3298"/>
                  <a:gd name="T100" fmla="*/ 1765 w 3212"/>
                  <a:gd name="T101" fmla="*/ 2231 h 3298"/>
                  <a:gd name="T102" fmla="*/ 1749 w 3212"/>
                  <a:gd name="T103" fmla="*/ 2105 h 3298"/>
                  <a:gd name="T104" fmla="*/ 2236 w 3212"/>
                  <a:gd name="T105" fmla="*/ 1651 h 3298"/>
                  <a:gd name="T106" fmla="*/ 3095 w 3212"/>
                  <a:gd name="T107" fmla="*/ 770 h 3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212" h="3298">
                    <a:moveTo>
                      <a:pt x="3208" y="620"/>
                    </a:moveTo>
                    <a:lnTo>
                      <a:pt x="3206" y="606"/>
                    </a:lnTo>
                    <a:lnTo>
                      <a:pt x="3192" y="581"/>
                    </a:lnTo>
                    <a:lnTo>
                      <a:pt x="3169" y="566"/>
                    </a:lnTo>
                    <a:lnTo>
                      <a:pt x="3143" y="561"/>
                    </a:lnTo>
                    <a:lnTo>
                      <a:pt x="3130" y="564"/>
                    </a:lnTo>
                    <a:lnTo>
                      <a:pt x="3101" y="533"/>
                    </a:lnTo>
                    <a:lnTo>
                      <a:pt x="3035" y="475"/>
                    </a:lnTo>
                    <a:lnTo>
                      <a:pt x="3003" y="448"/>
                    </a:lnTo>
                    <a:lnTo>
                      <a:pt x="2931" y="383"/>
                    </a:lnTo>
                    <a:lnTo>
                      <a:pt x="2786" y="258"/>
                    </a:lnTo>
                    <a:lnTo>
                      <a:pt x="2711" y="199"/>
                    </a:lnTo>
                    <a:lnTo>
                      <a:pt x="2651" y="148"/>
                    </a:lnTo>
                    <a:lnTo>
                      <a:pt x="2507" y="53"/>
                    </a:lnTo>
                    <a:lnTo>
                      <a:pt x="2432" y="24"/>
                    </a:lnTo>
                    <a:lnTo>
                      <a:pt x="2384" y="19"/>
                    </a:lnTo>
                    <a:lnTo>
                      <a:pt x="2363" y="20"/>
                    </a:lnTo>
                    <a:lnTo>
                      <a:pt x="2361" y="17"/>
                    </a:lnTo>
                    <a:lnTo>
                      <a:pt x="2358" y="14"/>
                    </a:lnTo>
                    <a:lnTo>
                      <a:pt x="2347" y="4"/>
                    </a:lnTo>
                    <a:lnTo>
                      <a:pt x="2320" y="0"/>
                    </a:lnTo>
                    <a:lnTo>
                      <a:pt x="2294" y="10"/>
                    </a:lnTo>
                    <a:lnTo>
                      <a:pt x="2278" y="32"/>
                    </a:lnTo>
                    <a:lnTo>
                      <a:pt x="2278" y="47"/>
                    </a:lnTo>
                    <a:lnTo>
                      <a:pt x="2276" y="62"/>
                    </a:lnTo>
                    <a:lnTo>
                      <a:pt x="2253" y="102"/>
                    </a:lnTo>
                    <a:lnTo>
                      <a:pt x="2199" y="163"/>
                    </a:lnTo>
                    <a:lnTo>
                      <a:pt x="2171" y="190"/>
                    </a:lnTo>
                    <a:lnTo>
                      <a:pt x="2102" y="260"/>
                    </a:lnTo>
                    <a:lnTo>
                      <a:pt x="1952" y="394"/>
                    </a:lnTo>
                    <a:lnTo>
                      <a:pt x="1878" y="459"/>
                    </a:lnTo>
                    <a:lnTo>
                      <a:pt x="1698" y="610"/>
                    </a:lnTo>
                    <a:lnTo>
                      <a:pt x="1326" y="897"/>
                    </a:lnTo>
                    <a:lnTo>
                      <a:pt x="1138" y="1036"/>
                    </a:lnTo>
                    <a:lnTo>
                      <a:pt x="969" y="1157"/>
                    </a:lnTo>
                    <a:lnTo>
                      <a:pt x="716" y="1337"/>
                    </a:lnTo>
                    <a:lnTo>
                      <a:pt x="553" y="1467"/>
                    </a:lnTo>
                    <a:lnTo>
                      <a:pt x="475" y="1536"/>
                    </a:lnTo>
                    <a:lnTo>
                      <a:pt x="415" y="1592"/>
                    </a:lnTo>
                    <a:lnTo>
                      <a:pt x="296" y="1713"/>
                    </a:lnTo>
                    <a:lnTo>
                      <a:pt x="186" y="1845"/>
                    </a:lnTo>
                    <a:lnTo>
                      <a:pt x="117" y="1951"/>
                    </a:lnTo>
                    <a:lnTo>
                      <a:pt x="77" y="2024"/>
                    </a:lnTo>
                    <a:lnTo>
                      <a:pt x="59" y="2061"/>
                    </a:lnTo>
                    <a:lnTo>
                      <a:pt x="44" y="2100"/>
                    </a:lnTo>
                    <a:lnTo>
                      <a:pt x="21" y="2181"/>
                    </a:lnTo>
                    <a:lnTo>
                      <a:pt x="2" y="2306"/>
                    </a:lnTo>
                    <a:lnTo>
                      <a:pt x="0" y="2479"/>
                    </a:lnTo>
                    <a:lnTo>
                      <a:pt x="12" y="2650"/>
                    </a:lnTo>
                    <a:lnTo>
                      <a:pt x="18" y="2732"/>
                    </a:lnTo>
                    <a:lnTo>
                      <a:pt x="19" y="2742"/>
                    </a:lnTo>
                    <a:lnTo>
                      <a:pt x="29" y="2758"/>
                    </a:lnTo>
                    <a:lnTo>
                      <a:pt x="49" y="2771"/>
                    </a:lnTo>
                    <a:lnTo>
                      <a:pt x="67" y="2770"/>
                    </a:lnTo>
                    <a:lnTo>
                      <a:pt x="101" y="2817"/>
                    </a:lnTo>
                    <a:lnTo>
                      <a:pt x="183" y="2915"/>
                    </a:lnTo>
                    <a:lnTo>
                      <a:pt x="278" y="3016"/>
                    </a:lnTo>
                    <a:lnTo>
                      <a:pt x="383" y="3109"/>
                    </a:lnTo>
                    <a:lnTo>
                      <a:pt x="497" y="3193"/>
                    </a:lnTo>
                    <a:lnTo>
                      <a:pt x="615" y="3255"/>
                    </a:lnTo>
                    <a:lnTo>
                      <a:pt x="704" y="3285"/>
                    </a:lnTo>
                    <a:lnTo>
                      <a:pt x="765" y="3297"/>
                    </a:lnTo>
                    <a:lnTo>
                      <a:pt x="825" y="3298"/>
                    </a:lnTo>
                    <a:lnTo>
                      <a:pt x="886" y="3291"/>
                    </a:lnTo>
                    <a:lnTo>
                      <a:pt x="916" y="3282"/>
                    </a:lnTo>
                    <a:lnTo>
                      <a:pt x="955" y="3271"/>
                    </a:lnTo>
                    <a:lnTo>
                      <a:pt x="1030" y="3236"/>
                    </a:lnTo>
                    <a:lnTo>
                      <a:pt x="1138" y="3171"/>
                    </a:lnTo>
                    <a:lnTo>
                      <a:pt x="1342" y="3009"/>
                    </a:lnTo>
                    <a:lnTo>
                      <a:pt x="1463" y="2899"/>
                    </a:lnTo>
                    <a:lnTo>
                      <a:pt x="1634" y="2748"/>
                    </a:lnTo>
                    <a:lnTo>
                      <a:pt x="1808" y="2600"/>
                    </a:lnTo>
                    <a:lnTo>
                      <a:pt x="2017" y="2424"/>
                    </a:lnTo>
                    <a:lnTo>
                      <a:pt x="2429" y="2066"/>
                    </a:lnTo>
                    <a:lnTo>
                      <a:pt x="2633" y="1884"/>
                    </a:lnTo>
                    <a:lnTo>
                      <a:pt x="2812" y="1724"/>
                    </a:lnTo>
                    <a:lnTo>
                      <a:pt x="2987" y="1560"/>
                    </a:lnTo>
                    <a:lnTo>
                      <a:pt x="3021" y="1530"/>
                    </a:lnTo>
                    <a:lnTo>
                      <a:pt x="3075" y="1478"/>
                    </a:lnTo>
                    <a:lnTo>
                      <a:pt x="3103" y="1438"/>
                    </a:lnTo>
                    <a:lnTo>
                      <a:pt x="3111" y="1416"/>
                    </a:lnTo>
                    <a:lnTo>
                      <a:pt x="3124" y="1415"/>
                    </a:lnTo>
                    <a:lnTo>
                      <a:pt x="3134" y="1409"/>
                    </a:lnTo>
                    <a:lnTo>
                      <a:pt x="3146" y="1401"/>
                    </a:lnTo>
                    <a:lnTo>
                      <a:pt x="3163" y="1378"/>
                    </a:lnTo>
                    <a:lnTo>
                      <a:pt x="3180" y="1337"/>
                    </a:lnTo>
                    <a:lnTo>
                      <a:pt x="3192" y="1241"/>
                    </a:lnTo>
                    <a:lnTo>
                      <a:pt x="3193" y="1183"/>
                    </a:lnTo>
                    <a:lnTo>
                      <a:pt x="3202" y="1042"/>
                    </a:lnTo>
                    <a:lnTo>
                      <a:pt x="3212" y="832"/>
                    </a:lnTo>
                    <a:lnTo>
                      <a:pt x="3212" y="691"/>
                    </a:lnTo>
                    <a:lnTo>
                      <a:pt x="3208" y="620"/>
                    </a:lnTo>
                    <a:close/>
                    <a:moveTo>
                      <a:pt x="1004" y="2495"/>
                    </a:moveTo>
                    <a:lnTo>
                      <a:pt x="998" y="2649"/>
                    </a:lnTo>
                    <a:lnTo>
                      <a:pt x="999" y="2958"/>
                    </a:lnTo>
                    <a:lnTo>
                      <a:pt x="1001" y="3114"/>
                    </a:lnTo>
                    <a:lnTo>
                      <a:pt x="942" y="3145"/>
                    </a:lnTo>
                    <a:lnTo>
                      <a:pt x="880" y="3170"/>
                    </a:lnTo>
                    <a:lnTo>
                      <a:pt x="884" y="3137"/>
                    </a:lnTo>
                    <a:lnTo>
                      <a:pt x="881" y="3066"/>
                    </a:lnTo>
                    <a:lnTo>
                      <a:pt x="868" y="2961"/>
                    </a:lnTo>
                    <a:lnTo>
                      <a:pt x="860" y="2895"/>
                    </a:lnTo>
                    <a:lnTo>
                      <a:pt x="850" y="2780"/>
                    </a:lnTo>
                    <a:lnTo>
                      <a:pt x="844" y="2610"/>
                    </a:lnTo>
                    <a:lnTo>
                      <a:pt x="850" y="2495"/>
                    </a:lnTo>
                    <a:lnTo>
                      <a:pt x="857" y="2439"/>
                    </a:lnTo>
                    <a:lnTo>
                      <a:pt x="856" y="2424"/>
                    </a:lnTo>
                    <a:lnTo>
                      <a:pt x="840" y="2398"/>
                    </a:lnTo>
                    <a:lnTo>
                      <a:pt x="828" y="2390"/>
                    </a:lnTo>
                    <a:lnTo>
                      <a:pt x="717" y="2318"/>
                    </a:lnTo>
                    <a:lnTo>
                      <a:pt x="506" y="2162"/>
                    </a:lnTo>
                    <a:lnTo>
                      <a:pt x="401" y="2082"/>
                    </a:lnTo>
                    <a:lnTo>
                      <a:pt x="382" y="2064"/>
                    </a:lnTo>
                    <a:lnTo>
                      <a:pt x="314" y="2010"/>
                    </a:lnTo>
                    <a:lnTo>
                      <a:pt x="264" y="1978"/>
                    </a:lnTo>
                    <a:lnTo>
                      <a:pt x="241" y="1969"/>
                    </a:lnTo>
                    <a:lnTo>
                      <a:pt x="294" y="1899"/>
                    </a:lnTo>
                    <a:lnTo>
                      <a:pt x="350" y="1830"/>
                    </a:lnTo>
                    <a:lnTo>
                      <a:pt x="510" y="1955"/>
                    </a:lnTo>
                    <a:lnTo>
                      <a:pt x="752" y="2141"/>
                    </a:lnTo>
                    <a:lnTo>
                      <a:pt x="909" y="2270"/>
                    </a:lnTo>
                    <a:lnTo>
                      <a:pt x="985" y="2338"/>
                    </a:lnTo>
                    <a:lnTo>
                      <a:pt x="999" y="2349"/>
                    </a:lnTo>
                    <a:lnTo>
                      <a:pt x="1034" y="2354"/>
                    </a:lnTo>
                    <a:lnTo>
                      <a:pt x="1053" y="2346"/>
                    </a:lnTo>
                    <a:lnTo>
                      <a:pt x="1132" y="2302"/>
                    </a:lnTo>
                    <a:lnTo>
                      <a:pt x="1280" y="2195"/>
                    </a:lnTo>
                    <a:lnTo>
                      <a:pt x="1418" y="2074"/>
                    </a:lnTo>
                    <a:lnTo>
                      <a:pt x="1548" y="1943"/>
                    </a:lnTo>
                    <a:lnTo>
                      <a:pt x="1610" y="1877"/>
                    </a:lnTo>
                    <a:lnTo>
                      <a:pt x="1617" y="1868"/>
                    </a:lnTo>
                    <a:lnTo>
                      <a:pt x="1624" y="1847"/>
                    </a:lnTo>
                    <a:lnTo>
                      <a:pt x="1626" y="1827"/>
                    </a:lnTo>
                    <a:lnTo>
                      <a:pt x="1617" y="1807"/>
                    </a:lnTo>
                    <a:lnTo>
                      <a:pt x="1610" y="1796"/>
                    </a:lnTo>
                    <a:lnTo>
                      <a:pt x="1420" y="1596"/>
                    </a:lnTo>
                    <a:lnTo>
                      <a:pt x="1231" y="1395"/>
                    </a:lnTo>
                    <a:lnTo>
                      <a:pt x="1201" y="1360"/>
                    </a:lnTo>
                    <a:lnTo>
                      <a:pt x="1132" y="1288"/>
                    </a:lnTo>
                    <a:lnTo>
                      <a:pt x="1082" y="1248"/>
                    </a:lnTo>
                    <a:lnTo>
                      <a:pt x="1056" y="1235"/>
                    </a:lnTo>
                    <a:lnTo>
                      <a:pt x="1244" y="1103"/>
                    </a:lnTo>
                    <a:lnTo>
                      <a:pt x="1430" y="964"/>
                    </a:lnTo>
                    <a:lnTo>
                      <a:pt x="1614" y="825"/>
                    </a:lnTo>
                    <a:lnTo>
                      <a:pt x="1885" y="607"/>
                    </a:lnTo>
                    <a:lnTo>
                      <a:pt x="2060" y="458"/>
                    </a:lnTo>
                    <a:lnTo>
                      <a:pt x="2145" y="380"/>
                    </a:lnTo>
                    <a:lnTo>
                      <a:pt x="2194" y="338"/>
                    </a:lnTo>
                    <a:lnTo>
                      <a:pt x="2299" y="235"/>
                    </a:lnTo>
                    <a:lnTo>
                      <a:pt x="2344" y="177"/>
                    </a:lnTo>
                    <a:lnTo>
                      <a:pt x="2367" y="138"/>
                    </a:lnTo>
                    <a:lnTo>
                      <a:pt x="2374" y="118"/>
                    </a:lnTo>
                    <a:lnTo>
                      <a:pt x="2422" y="140"/>
                    </a:lnTo>
                    <a:lnTo>
                      <a:pt x="2466" y="163"/>
                    </a:lnTo>
                    <a:lnTo>
                      <a:pt x="2534" y="206"/>
                    </a:lnTo>
                    <a:lnTo>
                      <a:pt x="2661" y="304"/>
                    </a:lnTo>
                    <a:lnTo>
                      <a:pt x="2721" y="354"/>
                    </a:lnTo>
                    <a:lnTo>
                      <a:pt x="2833" y="453"/>
                    </a:lnTo>
                    <a:lnTo>
                      <a:pt x="2944" y="554"/>
                    </a:lnTo>
                    <a:lnTo>
                      <a:pt x="2993" y="603"/>
                    </a:lnTo>
                    <a:lnTo>
                      <a:pt x="3048" y="646"/>
                    </a:lnTo>
                    <a:lnTo>
                      <a:pt x="2937" y="771"/>
                    </a:lnTo>
                    <a:lnTo>
                      <a:pt x="2708" y="1016"/>
                    </a:lnTo>
                    <a:lnTo>
                      <a:pt x="2474" y="1257"/>
                    </a:lnTo>
                    <a:lnTo>
                      <a:pt x="2233" y="1490"/>
                    </a:lnTo>
                    <a:lnTo>
                      <a:pt x="2112" y="1605"/>
                    </a:lnTo>
                    <a:lnTo>
                      <a:pt x="1987" y="1720"/>
                    </a:lnTo>
                    <a:lnTo>
                      <a:pt x="1732" y="1951"/>
                    </a:lnTo>
                    <a:lnTo>
                      <a:pt x="1467" y="2169"/>
                    </a:lnTo>
                    <a:lnTo>
                      <a:pt x="1261" y="2322"/>
                    </a:lnTo>
                    <a:lnTo>
                      <a:pt x="1120" y="2417"/>
                    </a:lnTo>
                    <a:lnTo>
                      <a:pt x="1047" y="2462"/>
                    </a:lnTo>
                    <a:lnTo>
                      <a:pt x="1047" y="2462"/>
                    </a:lnTo>
                    <a:lnTo>
                      <a:pt x="1047" y="2463"/>
                    </a:lnTo>
                    <a:lnTo>
                      <a:pt x="1033" y="2460"/>
                    </a:lnTo>
                    <a:lnTo>
                      <a:pt x="1012" y="2472"/>
                    </a:lnTo>
                    <a:lnTo>
                      <a:pt x="1005" y="2485"/>
                    </a:lnTo>
                    <a:lnTo>
                      <a:pt x="1004" y="2495"/>
                    </a:lnTo>
                    <a:close/>
                    <a:moveTo>
                      <a:pt x="3082" y="1081"/>
                    </a:moveTo>
                    <a:lnTo>
                      <a:pt x="3078" y="1147"/>
                    </a:lnTo>
                    <a:lnTo>
                      <a:pt x="3074" y="1213"/>
                    </a:lnTo>
                    <a:lnTo>
                      <a:pt x="3072" y="1247"/>
                    </a:lnTo>
                    <a:lnTo>
                      <a:pt x="3069" y="1280"/>
                    </a:lnTo>
                    <a:lnTo>
                      <a:pt x="3067" y="1301"/>
                    </a:lnTo>
                    <a:lnTo>
                      <a:pt x="3065" y="1316"/>
                    </a:lnTo>
                    <a:lnTo>
                      <a:pt x="3059" y="1320"/>
                    </a:lnTo>
                    <a:lnTo>
                      <a:pt x="3052" y="1334"/>
                    </a:lnTo>
                    <a:lnTo>
                      <a:pt x="3051" y="1343"/>
                    </a:lnTo>
                    <a:lnTo>
                      <a:pt x="3038" y="1349"/>
                    </a:lnTo>
                    <a:lnTo>
                      <a:pt x="3018" y="1372"/>
                    </a:lnTo>
                    <a:lnTo>
                      <a:pt x="3016" y="1389"/>
                    </a:lnTo>
                    <a:lnTo>
                      <a:pt x="3018" y="1366"/>
                    </a:lnTo>
                    <a:lnTo>
                      <a:pt x="3010" y="1369"/>
                    </a:lnTo>
                    <a:lnTo>
                      <a:pt x="2990" y="1393"/>
                    </a:lnTo>
                    <a:lnTo>
                      <a:pt x="2941" y="1444"/>
                    </a:lnTo>
                    <a:lnTo>
                      <a:pt x="2890" y="1493"/>
                    </a:lnTo>
                    <a:lnTo>
                      <a:pt x="2734" y="1637"/>
                    </a:lnTo>
                    <a:lnTo>
                      <a:pt x="2574" y="1779"/>
                    </a:lnTo>
                    <a:lnTo>
                      <a:pt x="2201" y="2110"/>
                    </a:lnTo>
                    <a:lnTo>
                      <a:pt x="1823" y="2434"/>
                    </a:lnTo>
                    <a:lnTo>
                      <a:pt x="1804" y="2451"/>
                    </a:lnTo>
                    <a:lnTo>
                      <a:pt x="1785" y="2467"/>
                    </a:lnTo>
                    <a:lnTo>
                      <a:pt x="1778" y="2349"/>
                    </a:lnTo>
                    <a:lnTo>
                      <a:pt x="1765" y="2231"/>
                    </a:lnTo>
                    <a:lnTo>
                      <a:pt x="1764" y="2181"/>
                    </a:lnTo>
                    <a:lnTo>
                      <a:pt x="1765" y="2130"/>
                    </a:lnTo>
                    <a:lnTo>
                      <a:pt x="1764" y="2118"/>
                    </a:lnTo>
                    <a:lnTo>
                      <a:pt x="1749" y="2105"/>
                    </a:lnTo>
                    <a:lnTo>
                      <a:pt x="1739" y="2103"/>
                    </a:lnTo>
                    <a:lnTo>
                      <a:pt x="1927" y="1936"/>
                    </a:lnTo>
                    <a:lnTo>
                      <a:pt x="2106" y="1769"/>
                    </a:lnTo>
                    <a:lnTo>
                      <a:pt x="2236" y="1651"/>
                    </a:lnTo>
                    <a:lnTo>
                      <a:pt x="2489" y="1406"/>
                    </a:lnTo>
                    <a:lnTo>
                      <a:pt x="2737" y="1157"/>
                    </a:lnTo>
                    <a:lnTo>
                      <a:pt x="2977" y="901"/>
                    </a:lnTo>
                    <a:lnTo>
                      <a:pt x="3095" y="770"/>
                    </a:lnTo>
                    <a:lnTo>
                      <a:pt x="3093" y="926"/>
                    </a:lnTo>
                    <a:lnTo>
                      <a:pt x="3082" y="10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6" name="Freeform 18"/>
              <p:cNvSpPr>
                <a:spLocks/>
              </p:cNvSpPr>
              <p:nvPr/>
            </p:nvSpPr>
            <p:spPr bwMode="auto">
              <a:xfrm>
                <a:off x="1398" y="2746"/>
                <a:ext cx="212" cy="132"/>
              </a:xfrm>
              <a:custGeom>
                <a:avLst/>
                <a:gdLst>
                  <a:gd name="T0" fmla="*/ 544 w 635"/>
                  <a:gd name="T1" fmla="*/ 0 h 398"/>
                  <a:gd name="T2" fmla="*/ 504 w 635"/>
                  <a:gd name="T3" fmla="*/ 18 h 398"/>
                  <a:gd name="T4" fmla="*/ 496 w 635"/>
                  <a:gd name="T5" fmla="*/ 52 h 398"/>
                  <a:gd name="T6" fmla="*/ 530 w 635"/>
                  <a:gd name="T7" fmla="*/ 177 h 398"/>
                  <a:gd name="T8" fmla="*/ 515 w 635"/>
                  <a:gd name="T9" fmla="*/ 226 h 398"/>
                  <a:gd name="T10" fmla="*/ 478 w 635"/>
                  <a:gd name="T11" fmla="*/ 262 h 398"/>
                  <a:gd name="T12" fmla="*/ 403 w 635"/>
                  <a:gd name="T13" fmla="*/ 291 h 398"/>
                  <a:gd name="T14" fmla="*/ 352 w 635"/>
                  <a:gd name="T15" fmla="*/ 272 h 398"/>
                  <a:gd name="T16" fmla="*/ 332 w 635"/>
                  <a:gd name="T17" fmla="*/ 226 h 398"/>
                  <a:gd name="T18" fmla="*/ 331 w 635"/>
                  <a:gd name="T19" fmla="*/ 198 h 398"/>
                  <a:gd name="T20" fmla="*/ 303 w 635"/>
                  <a:gd name="T21" fmla="*/ 164 h 398"/>
                  <a:gd name="T22" fmla="*/ 246 w 635"/>
                  <a:gd name="T23" fmla="*/ 180 h 398"/>
                  <a:gd name="T24" fmla="*/ 236 w 635"/>
                  <a:gd name="T25" fmla="*/ 209 h 398"/>
                  <a:gd name="T26" fmla="*/ 220 w 635"/>
                  <a:gd name="T27" fmla="*/ 268 h 398"/>
                  <a:gd name="T28" fmla="*/ 160 w 635"/>
                  <a:gd name="T29" fmla="*/ 310 h 398"/>
                  <a:gd name="T30" fmla="*/ 122 w 635"/>
                  <a:gd name="T31" fmla="*/ 304 h 398"/>
                  <a:gd name="T32" fmla="*/ 83 w 635"/>
                  <a:gd name="T33" fmla="*/ 270 h 398"/>
                  <a:gd name="T34" fmla="*/ 83 w 635"/>
                  <a:gd name="T35" fmla="*/ 182 h 398"/>
                  <a:gd name="T36" fmla="*/ 90 w 635"/>
                  <a:gd name="T37" fmla="*/ 149 h 398"/>
                  <a:gd name="T38" fmla="*/ 62 w 635"/>
                  <a:gd name="T39" fmla="*/ 126 h 398"/>
                  <a:gd name="T40" fmla="*/ 34 w 635"/>
                  <a:gd name="T41" fmla="*/ 139 h 398"/>
                  <a:gd name="T42" fmla="*/ 7 w 635"/>
                  <a:gd name="T43" fmla="*/ 193 h 398"/>
                  <a:gd name="T44" fmla="*/ 3 w 635"/>
                  <a:gd name="T45" fmla="*/ 268 h 398"/>
                  <a:gd name="T46" fmla="*/ 31 w 635"/>
                  <a:gd name="T47" fmla="*/ 336 h 398"/>
                  <a:gd name="T48" fmla="*/ 93 w 635"/>
                  <a:gd name="T49" fmla="*/ 383 h 398"/>
                  <a:gd name="T50" fmla="*/ 139 w 635"/>
                  <a:gd name="T51" fmla="*/ 398 h 398"/>
                  <a:gd name="T52" fmla="*/ 229 w 635"/>
                  <a:gd name="T53" fmla="*/ 383 h 398"/>
                  <a:gd name="T54" fmla="*/ 279 w 635"/>
                  <a:gd name="T55" fmla="*/ 339 h 398"/>
                  <a:gd name="T56" fmla="*/ 350 w 635"/>
                  <a:gd name="T57" fmla="*/ 379 h 398"/>
                  <a:gd name="T58" fmla="*/ 470 w 635"/>
                  <a:gd name="T59" fmla="*/ 375 h 398"/>
                  <a:gd name="T60" fmla="*/ 527 w 635"/>
                  <a:gd name="T61" fmla="*/ 350 h 398"/>
                  <a:gd name="T62" fmla="*/ 600 w 635"/>
                  <a:gd name="T63" fmla="*/ 271 h 398"/>
                  <a:gd name="T64" fmla="*/ 635 w 635"/>
                  <a:gd name="T65" fmla="*/ 166 h 398"/>
                  <a:gd name="T66" fmla="*/ 614 w 635"/>
                  <a:gd name="T67" fmla="*/ 64 h 398"/>
                  <a:gd name="T68" fmla="*/ 555 w 635"/>
                  <a:gd name="T69" fmla="*/ 6 h 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635" h="398">
                    <a:moveTo>
                      <a:pt x="555" y="6"/>
                    </a:moveTo>
                    <a:lnTo>
                      <a:pt x="544" y="0"/>
                    </a:lnTo>
                    <a:lnTo>
                      <a:pt x="521" y="3"/>
                    </a:lnTo>
                    <a:lnTo>
                      <a:pt x="504" y="18"/>
                    </a:lnTo>
                    <a:lnTo>
                      <a:pt x="495" y="39"/>
                    </a:lnTo>
                    <a:lnTo>
                      <a:pt x="496" y="52"/>
                    </a:lnTo>
                    <a:lnTo>
                      <a:pt x="514" y="113"/>
                    </a:lnTo>
                    <a:lnTo>
                      <a:pt x="530" y="177"/>
                    </a:lnTo>
                    <a:lnTo>
                      <a:pt x="527" y="202"/>
                    </a:lnTo>
                    <a:lnTo>
                      <a:pt x="515" y="226"/>
                    </a:lnTo>
                    <a:lnTo>
                      <a:pt x="494" y="251"/>
                    </a:lnTo>
                    <a:lnTo>
                      <a:pt x="478" y="262"/>
                    </a:lnTo>
                    <a:lnTo>
                      <a:pt x="453" y="278"/>
                    </a:lnTo>
                    <a:lnTo>
                      <a:pt x="403" y="291"/>
                    </a:lnTo>
                    <a:lnTo>
                      <a:pt x="370" y="284"/>
                    </a:lnTo>
                    <a:lnTo>
                      <a:pt x="352" y="272"/>
                    </a:lnTo>
                    <a:lnTo>
                      <a:pt x="339" y="252"/>
                    </a:lnTo>
                    <a:lnTo>
                      <a:pt x="332" y="226"/>
                    </a:lnTo>
                    <a:lnTo>
                      <a:pt x="332" y="209"/>
                    </a:lnTo>
                    <a:lnTo>
                      <a:pt x="331" y="198"/>
                    </a:lnTo>
                    <a:lnTo>
                      <a:pt x="324" y="180"/>
                    </a:lnTo>
                    <a:lnTo>
                      <a:pt x="303" y="164"/>
                    </a:lnTo>
                    <a:lnTo>
                      <a:pt x="268" y="164"/>
                    </a:lnTo>
                    <a:lnTo>
                      <a:pt x="246" y="180"/>
                    </a:lnTo>
                    <a:lnTo>
                      <a:pt x="237" y="198"/>
                    </a:lnTo>
                    <a:lnTo>
                      <a:pt x="236" y="209"/>
                    </a:lnTo>
                    <a:lnTo>
                      <a:pt x="233" y="231"/>
                    </a:lnTo>
                    <a:lnTo>
                      <a:pt x="220" y="268"/>
                    </a:lnTo>
                    <a:lnTo>
                      <a:pt x="196" y="297"/>
                    </a:lnTo>
                    <a:lnTo>
                      <a:pt x="160" y="310"/>
                    </a:lnTo>
                    <a:lnTo>
                      <a:pt x="137" y="307"/>
                    </a:lnTo>
                    <a:lnTo>
                      <a:pt x="122" y="304"/>
                    </a:lnTo>
                    <a:lnTo>
                      <a:pt x="102" y="294"/>
                    </a:lnTo>
                    <a:lnTo>
                      <a:pt x="83" y="270"/>
                    </a:lnTo>
                    <a:lnTo>
                      <a:pt x="76" y="228"/>
                    </a:lnTo>
                    <a:lnTo>
                      <a:pt x="83" y="182"/>
                    </a:lnTo>
                    <a:lnTo>
                      <a:pt x="88" y="162"/>
                    </a:lnTo>
                    <a:lnTo>
                      <a:pt x="90" y="149"/>
                    </a:lnTo>
                    <a:lnTo>
                      <a:pt x="80" y="131"/>
                    </a:lnTo>
                    <a:lnTo>
                      <a:pt x="62" y="126"/>
                    </a:lnTo>
                    <a:lnTo>
                      <a:pt x="43" y="130"/>
                    </a:lnTo>
                    <a:lnTo>
                      <a:pt x="34" y="139"/>
                    </a:lnTo>
                    <a:lnTo>
                      <a:pt x="23" y="157"/>
                    </a:lnTo>
                    <a:lnTo>
                      <a:pt x="7" y="193"/>
                    </a:lnTo>
                    <a:lnTo>
                      <a:pt x="0" y="232"/>
                    </a:lnTo>
                    <a:lnTo>
                      <a:pt x="3" y="268"/>
                    </a:lnTo>
                    <a:lnTo>
                      <a:pt x="13" y="304"/>
                    </a:lnTo>
                    <a:lnTo>
                      <a:pt x="31" y="336"/>
                    </a:lnTo>
                    <a:lnTo>
                      <a:pt x="59" y="362"/>
                    </a:lnTo>
                    <a:lnTo>
                      <a:pt x="93" y="383"/>
                    </a:lnTo>
                    <a:lnTo>
                      <a:pt x="113" y="390"/>
                    </a:lnTo>
                    <a:lnTo>
                      <a:pt x="139" y="398"/>
                    </a:lnTo>
                    <a:lnTo>
                      <a:pt x="187" y="398"/>
                    </a:lnTo>
                    <a:lnTo>
                      <a:pt x="229" y="383"/>
                    </a:lnTo>
                    <a:lnTo>
                      <a:pt x="265" y="356"/>
                    </a:lnTo>
                    <a:lnTo>
                      <a:pt x="279" y="339"/>
                    </a:lnTo>
                    <a:lnTo>
                      <a:pt x="299" y="356"/>
                    </a:lnTo>
                    <a:lnTo>
                      <a:pt x="350" y="379"/>
                    </a:lnTo>
                    <a:lnTo>
                      <a:pt x="409" y="386"/>
                    </a:lnTo>
                    <a:lnTo>
                      <a:pt x="470" y="375"/>
                    </a:lnTo>
                    <a:lnTo>
                      <a:pt x="502" y="362"/>
                    </a:lnTo>
                    <a:lnTo>
                      <a:pt x="527" y="350"/>
                    </a:lnTo>
                    <a:lnTo>
                      <a:pt x="567" y="316"/>
                    </a:lnTo>
                    <a:lnTo>
                      <a:pt x="600" y="271"/>
                    </a:lnTo>
                    <a:lnTo>
                      <a:pt x="623" y="221"/>
                    </a:lnTo>
                    <a:lnTo>
                      <a:pt x="635" y="166"/>
                    </a:lnTo>
                    <a:lnTo>
                      <a:pt x="632" y="113"/>
                    </a:lnTo>
                    <a:lnTo>
                      <a:pt x="614" y="64"/>
                    </a:lnTo>
                    <a:lnTo>
                      <a:pt x="581" y="23"/>
                    </a:lnTo>
                    <a:lnTo>
                      <a:pt x="555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7" name="Freeform 19"/>
              <p:cNvSpPr>
                <a:spLocks/>
              </p:cNvSpPr>
              <p:nvPr/>
            </p:nvSpPr>
            <p:spPr bwMode="auto">
              <a:xfrm>
                <a:off x="1655" y="2515"/>
                <a:ext cx="176" cy="179"/>
              </a:xfrm>
              <a:custGeom>
                <a:avLst/>
                <a:gdLst>
                  <a:gd name="T0" fmla="*/ 301 w 528"/>
                  <a:gd name="T1" fmla="*/ 1 h 538"/>
                  <a:gd name="T2" fmla="*/ 268 w 528"/>
                  <a:gd name="T3" fmla="*/ 27 h 538"/>
                  <a:gd name="T4" fmla="*/ 273 w 528"/>
                  <a:gd name="T5" fmla="*/ 82 h 538"/>
                  <a:gd name="T6" fmla="*/ 298 w 528"/>
                  <a:gd name="T7" fmla="*/ 95 h 538"/>
                  <a:gd name="T8" fmla="*/ 373 w 528"/>
                  <a:gd name="T9" fmla="*/ 112 h 538"/>
                  <a:gd name="T10" fmla="*/ 419 w 528"/>
                  <a:gd name="T11" fmla="*/ 145 h 538"/>
                  <a:gd name="T12" fmla="*/ 423 w 528"/>
                  <a:gd name="T13" fmla="*/ 191 h 538"/>
                  <a:gd name="T14" fmla="*/ 409 w 528"/>
                  <a:gd name="T15" fmla="*/ 220 h 538"/>
                  <a:gd name="T16" fmla="*/ 357 w 528"/>
                  <a:gd name="T17" fmla="*/ 265 h 538"/>
                  <a:gd name="T18" fmla="*/ 245 w 528"/>
                  <a:gd name="T19" fmla="*/ 269 h 538"/>
                  <a:gd name="T20" fmla="*/ 207 w 528"/>
                  <a:gd name="T21" fmla="*/ 256 h 538"/>
                  <a:gd name="T22" fmla="*/ 188 w 528"/>
                  <a:gd name="T23" fmla="*/ 250 h 538"/>
                  <a:gd name="T24" fmla="*/ 150 w 528"/>
                  <a:gd name="T25" fmla="*/ 268 h 538"/>
                  <a:gd name="T26" fmla="*/ 141 w 528"/>
                  <a:gd name="T27" fmla="*/ 324 h 538"/>
                  <a:gd name="T28" fmla="*/ 161 w 528"/>
                  <a:gd name="T29" fmla="*/ 341 h 538"/>
                  <a:gd name="T30" fmla="*/ 173 w 528"/>
                  <a:gd name="T31" fmla="*/ 347 h 538"/>
                  <a:gd name="T32" fmla="*/ 178 w 528"/>
                  <a:gd name="T33" fmla="*/ 348 h 538"/>
                  <a:gd name="T34" fmla="*/ 184 w 528"/>
                  <a:gd name="T35" fmla="*/ 351 h 538"/>
                  <a:gd name="T36" fmla="*/ 220 w 528"/>
                  <a:gd name="T37" fmla="*/ 367 h 538"/>
                  <a:gd name="T38" fmla="*/ 243 w 528"/>
                  <a:gd name="T39" fmla="*/ 399 h 538"/>
                  <a:gd name="T40" fmla="*/ 180 w 528"/>
                  <a:gd name="T41" fmla="*/ 443 h 538"/>
                  <a:gd name="T42" fmla="*/ 131 w 528"/>
                  <a:gd name="T43" fmla="*/ 456 h 538"/>
                  <a:gd name="T44" fmla="*/ 62 w 528"/>
                  <a:gd name="T45" fmla="*/ 456 h 538"/>
                  <a:gd name="T46" fmla="*/ 50 w 528"/>
                  <a:gd name="T47" fmla="*/ 443 h 538"/>
                  <a:gd name="T48" fmla="*/ 10 w 528"/>
                  <a:gd name="T49" fmla="*/ 446 h 538"/>
                  <a:gd name="T50" fmla="*/ 3 w 528"/>
                  <a:gd name="T51" fmla="*/ 475 h 538"/>
                  <a:gd name="T52" fmla="*/ 45 w 528"/>
                  <a:gd name="T53" fmla="*/ 525 h 538"/>
                  <a:gd name="T54" fmla="*/ 134 w 528"/>
                  <a:gd name="T55" fmla="*/ 538 h 538"/>
                  <a:gd name="T56" fmla="*/ 190 w 528"/>
                  <a:gd name="T57" fmla="*/ 528 h 538"/>
                  <a:gd name="T58" fmla="*/ 302 w 528"/>
                  <a:gd name="T59" fmla="*/ 465 h 538"/>
                  <a:gd name="T60" fmla="*/ 355 w 528"/>
                  <a:gd name="T61" fmla="*/ 383 h 538"/>
                  <a:gd name="T62" fmla="*/ 357 w 528"/>
                  <a:gd name="T63" fmla="*/ 366 h 538"/>
                  <a:gd name="T64" fmla="*/ 425 w 528"/>
                  <a:gd name="T65" fmla="*/ 341 h 538"/>
                  <a:gd name="T66" fmla="*/ 497 w 528"/>
                  <a:gd name="T67" fmla="*/ 271 h 538"/>
                  <a:gd name="T68" fmla="*/ 520 w 528"/>
                  <a:gd name="T69" fmla="*/ 220 h 538"/>
                  <a:gd name="T70" fmla="*/ 520 w 528"/>
                  <a:gd name="T71" fmla="*/ 127 h 538"/>
                  <a:gd name="T72" fmla="*/ 469 w 528"/>
                  <a:gd name="T73" fmla="*/ 53 h 538"/>
                  <a:gd name="T74" fmla="*/ 384 w 528"/>
                  <a:gd name="T75" fmla="*/ 9 h 538"/>
                  <a:gd name="T76" fmla="*/ 311 w 528"/>
                  <a:gd name="T77" fmla="*/ 0 h 5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28" h="538">
                    <a:moveTo>
                      <a:pt x="311" y="0"/>
                    </a:moveTo>
                    <a:lnTo>
                      <a:pt x="301" y="1"/>
                    </a:lnTo>
                    <a:lnTo>
                      <a:pt x="285" y="9"/>
                    </a:lnTo>
                    <a:lnTo>
                      <a:pt x="268" y="27"/>
                    </a:lnTo>
                    <a:lnTo>
                      <a:pt x="263" y="60"/>
                    </a:lnTo>
                    <a:lnTo>
                      <a:pt x="273" y="82"/>
                    </a:lnTo>
                    <a:lnTo>
                      <a:pt x="288" y="92"/>
                    </a:lnTo>
                    <a:lnTo>
                      <a:pt x="298" y="95"/>
                    </a:lnTo>
                    <a:lnTo>
                      <a:pt x="321" y="99"/>
                    </a:lnTo>
                    <a:lnTo>
                      <a:pt x="373" y="112"/>
                    </a:lnTo>
                    <a:lnTo>
                      <a:pt x="404" y="129"/>
                    </a:lnTo>
                    <a:lnTo>
                      <a:pt x="419" y="145"/>
                    </a:lnTo>
                    <a:lnTo>
                      <a:pt x="426" y="165"/>
                    </a:lnTo>
                    <a:lnTo>
                      <a:pt x="423" y="191"/>
                    </a:lnTo>
                    <a:lnTo>
                      <a:pt x="416" y="206"/>
                    </a:lnTo>
                    <a:lnTo>
                      <a:pt x="409" y="220"/>
                    </a:lnTo>
                    <a:lnTo>
                      <a:pt x="391" y="242"/>
                    </a:lnTo>
                    <a:lnTo>
                      <a:pt x="357" y="265"/>
                    </a:lnTo>
                    <a:lnTo>
                      <a:pt x="302" y="276"/>
                    </a:lnTo>
                    <a:lnTo>
                      <a:pt x="245" y="269"/>
                    </a:lnTo>
                    <a:lnTo>
                      <a:pt x="217" y="260"/>
                    </a:lnTo>
                    <a:lnTo>
                      <a:pt x="207" y="256"/>
                    </a:lnTo>
                    <a:lnTo>
                      <a:pt x="199" y="253"/>
                    </a:lnTo>
                    <a:lnTo>
                      <a:pt x="188" y="250"/>
                    </a:lnTo>
                    <a:lnTo>
                      <a:pt x="171" y="253"/>
                    </a:lnTo>
                    <a:lnTo>
                      <a:pt x="150" y="268"/>
                    </a:lnTo>
                    <a:lnTo>
                      <a:pt x="135" y="299"/>
                    </a:lnTo>
                    <a:lnTo>
                      <a:pt x="141" y="324"/>
                    </a:lnTo>
                    <a:lnTo>
                      <a:pt x="151" y="337"/>
                    </a:lnTo>
                    <a:lnTo>
                      <a:pt x="161" y="341"/>
                    </a:lnTo>
                    <a:lnTo>
                      <a:pt x="167" y="344"/>
                    </a:lnTo>
                    <a:lnTo>
                      <a:pt x="173" y="347"/>
                    </a:lnTo>
                    <a:lnTo>
                      <a:pt x="173" y="347"/>
                    </a:lnTo>
                    <a:lnTo>
                      <a:pt x="178" y="348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220" y="367"/>
                    </a:lnTo>
                    <a:lnTo>
                      <a:pt x="252" y="386"/>
                    </a:lnTo>
                    <a:lnTo>
                      <a:pt x="243" y="399"/>
                    </a:lnTo>
                    <a:lnTo>
                      <a:pt x="220" y="420"/>
                    </a:lnTo>
                    <a:lnTo>
                      <a:pt x="180" y="443"/>
                    </a:lnTo>
                    <a:lnTo>
                      <a:pt x="150" y="452"/>
                    </a:lnTo>
                    <a:lnTo>
                      <a:pt x="131" y="456"/>
                    </a:lnTo>
                    <a:lnTo>
                      <a:pt x="85" y="459"/>
                    </a:lnTo>
                    <a:lnTo>
                      <a:pt x="62" y="456"/>
                    </a:lnTo>
                    <a:lnTo>
                      <a:pt x="57" y="453"/>
                    </a:lnTo>
                    <a:lnTo>
                      <a:pt x="50" y="443"/>
                    </a:lnTo>
                    <a:lnTo>
                      <a:pt x="30" y="438"/>
                    </a:lnTo>
                    <a:lnTo>
                      <a:pt x="10" y="446"/>
                    </a:lnTo>
                    <a:lnTo>
                      <a:pt x="0" y="463"/>
                    </a:lnTo>
                    <a:lnTo>
                      <a:pt x="3" y="475"/>
                    </a:lnTo>
                    <a:lnTo>
                      <a:pt x="13" y="498"/>
                    </a:lnTo>
                    <a:lnTo>
                      <a:pt x="45" y="525"/>
                    </a:lnTo>
                    <a:lnTo>
                      <a:pt x="88" y="537"/>
                    </a:lnTo>
                    <a:lnTo>
                      <a:pt x="134" y="538"/>
                    </a:lnTo>
                    <a:lnTo>
                      <a:pt x="155" y="534"/>
                    </a:lnTo>
                    <a:lnTo>
                      <a:pt x="190" y="528"/>
                    </a:lnTo>
                    <a:lnTo>
                      <a:pt x="250" y="504"/>
                    </a:lnTo>
                    <a:lnTo>
                      <a:pt x="302" y="465"/>
                    </a:lnTo>
                    <a:lnTo>
                      <a:pt x="341" y="414"/>
                    </a:lnTo>
                    <a:lnTo>
                      <a:pt x="355" y="383"/>
                    </a:lnTo>
                    <a:lnTo>
                      <a:pt x="358" y="374"/>
                    </a:lnTo>
                    <a:lnTo>
                      <a:pt x="357" y="366"/>
                    </a:lnTo>
                    <a:lnTo>
                      <a:pt x="381" y="360"/>
                    </a:lnTo>
                    <a:lnTo>
                      <a:pt x="425" y="341"/>
                    </a:lnTo>
                    <a:lnTo>
                      <a:pt x="463" y="311"/>
                    </a:lnTo>
                    <a:lnTo>
                      <a:pt x="497" y="271"/>
                    </a:lnTo>
                    <a:lnTo>
                      <a:pt x="509" y="246"/>
                    </a:lnTo>
                    <a:lnTo>
                      <a:pt x="520" y="220"/>
                    </a:lnTo>
                    <a:lnTo>
                      <a:pt x="528" y="171"/>
                    </a:lnTo>
                    <a:lnTo>
                      <a:pt x="520" y="127"/>
                    </a:lnTo>
                    <a:lnTo>
                      <a:pt x="499" y="86"/>
                    </a:lnTo>
                    <a:lnTo>
                      <a:pt x="469" y="53"/>
                    </a:lnTo>
                    <a:lnTo>
                      <a:pt x="430" y="26"/>
                    </a:lnTo>
                    <a:lnTo>
                      <a:pt x="384" y="9"/>
                    </a:lnTo>
                    <a:lnTo>
                      <a:pt x="337" y="0"/>
                    </a:lnTo>
                    <a:lnTo>
                      <a:pt x="31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8" name="Freeform 20"/>
              <p:cNvSpPr>
                <a:spLocks/>
              </p:cNvSpPr>
              <p:nvPr/>
            </p:nvSpPr>
            <p:spPr bwMode="auto">
              <a:xfrm>
                <a:off x="1665" y="2702"/>
                <a:ext cx="205" cy="210"/>
              </a:xfrm>
              <a:custGeom>
                <a:avLst/>
                <a:gdLst>
                  <a:gd name="T0" fmla="*/ 388 w 613"/>
                  <a:gd name="T1" fmla="*/ 3 h 630"/>
                  <a:gd name="T2" fmla="*/ 357 w 613"/>
                  <a:gd name="T3" fmla="*/ 52 h 630"/>
                  <a:gd name="T4" fmla="*/ 381 w 613"/>
                  <a:gd name="T5" fmla="*/ 89 h 630"/>
                  <a:gd name="T6" fmla="*/ 466 w 613"/>
                  <a:gd name="T7" fmla="*/ 128 h 630"/>
                  <a:gd name="T8" fmla="*/ 511 w 613"/>
                  <a:gd name="T9" fmla="*/ 174 h 630"/>
                  <a:gd name="T10" fmla="*/ 506 w 613"/>
                  <a:gd name="T11" fmla="*/ 230 h 630"/>
                  <a:gd name="T12" fmla="*/ 486 w 613"/>
                  <a:gd name="T13" fmla="*/ 265 h 630"/>
                  <a:gd name="T14" fmla="*/ 431 w 613"/>
                  <a:gd name="T15" fmla="*/ 307 h 630"/>
                  <a:gd name="T16" fmla="*/ 349 w 613"/>
                  <a:gd name="T17" fmla="*/ 312 h 630"/>
                  <a:gd name="T18" fmla="*/ 257 w 613"/>
                  <a:gd name="T19" fmla="*/ 265 h 630"/>
                  <a:gd name="T20" fmla="*/ 253 w 613"/>
                  <a:gd name="T21" fmla="*/ 260 h 630"/>
                  <a:gd name="T22" fmla="*/ 239 w 613"/>
                  <a:gd name="T23" fmla="*/ 252 h 630"/>
                  <a:gd name="T24" fmla="*/ 198 w 613"/>
                  <a:gd name="T25" fmla="*/ 256 h 630"/>
                  <a:gd name="T26" fmla="*/ 175 w 613"/>
                  <a:gd name="T27" fmla="*/ 311 h 630"/>
                  <a:gd name="T28" fmla="*/ 188 w 613"/>
                  <a:gd name="T29" fmla="*/ 334 h 630"/>
                  <a:gd name="T30" fmla="*/ 214 w 613"/>
                  <a:gd name="T31" fmla="*/ 354 h 630"/>
                  <a:gd name="T32" fmla="*/ 256 w 613"/>
                  <a:gd name="T33" fmla="*/ 422 h 630"/>
                  <a:gd name="T34" fmla="*/ 224 w 613"/>
                  <a:gd name="T35" fmla="*/ 512 h 630"/>
                  <a:gd name="T36" fmla="*/ 180 w 613"/>
                  <a:gd name="T37" fmla="*/ 543 h 630"/>
                  <a:gd name="T38" fmla="*/ 119 w 613"/>
                  <a:gd name="T39" fmla="*/ 547 h 630"/>
                  <a:gd name="T40" fmla="*/ 72 w 613"/>
                  <a:gd name="T41" fmla="*/ 495 h 630"/>
                  <a:gd name="T42" fmla="*/ 51 w 613"/>
                  <a:gd name="T43" fmla="*/ 397 h 630"/>
                  <a:gd name="T44" fmla="*/ 37 w 613"/>
                  <a:gd name="T45" fmla="*/ 374 h 630"/>
                  <a:gd name="T46" fmla="*/ 5 w 613"/>
                  <a:gd name="T47" fmla="*/ 387 h 630"/>
                  <a:gd name="T48" fmla="*/ 0 w 613"/>
                  <a:gd name="T49" fmla="*/ 425 h 630"/>
                  <a:gd name="T50" fmla="*/ 13 w 613"/>
                  <a:gd name="T51" fmla="*/ 540 h 630"/>
                  <a:gd name="T52" fmla="*/ 66 w 613"/>
                  <a:gd name="T53" fmla="*/ 607 h 630"/>
                  <a:gd name="T54" fmla="*/ 131 w 613"/>
                  <a:gd name="T55" fmla="*/ 630 h 630"/>
                  <a:gd name="T56" fmla="*/ 220 w 613"/>
                  <a:gd name="T57" fmla="*/ 615 h 630"/>
                  <a:gd name="T58" fmla="*/ 263 w 613"/>
                  <a:gd name="T59" fmla="*/ 594 h 630"/>
                  <a:gd name="T60" fmla="*/ 329 w 613"/>
                  <a:gd name="T61" fmla="*/ 522 h 630"/>
                  <a:gd name="T62" fmla="*/ 352 w 613"/>
                  <a:gd name="T63" fmla="*/ 452 h 630"/>
                  <a:gd name="T64" fmla="*/ 352 w 613"/>
                  <a:gd name="T65" fmla="*/ 410 h 630"/>
                  <a:gd name="T66" fmla="*/ 446 w 613"/>
                  <a:gd name="T67" fmla="*/ 404 h 630"/>
                  <a:gd name="T68" fmla="*/ 555 w 613"/>
                  <a:gd name="T69" fmla="*/ 338 h 630"/>
                  <a:gd name="T70" fmla="*/ 594 w 613"/>
                  <a:gd name="T71" fmla="*/ 283 h 630"/>
                  <a:gd name="T72" fmla="*/ 613 w 613"/>
                  <a:gd name="T73" fmla="*/ 177 h 630"/>
                  <a:gd name="T74" fmla="*/ 574 w 613"/>
                  <a:gd name="T75" fmla="*/ 82 h 630"/>
                  <a:gd name="T76" fmla="*/ 489 w 613"/>
                  <a:gd name="T77" fmla="*/ 17 h 630"/>
                  <a:gd name="T78" fmla="*/ 404 w 613"/>
                  <a:gd name="T79" fmla="*/ 0 h 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13" h="630">
                    <a:moveTo>
                      <a:pt x="404" y="0"/>
                    </a:moveTo>
                    <a:lnTo>
                      <a:pt x="388" y="3"/>
                    </a:lnTo>
                    <a:lnTo>
                      <a:pt x="365" y="21"/>
                    </a:lnTo>
                    <a:lnTo>
                      <a:pt x="357" y="52"/>
                    </a:lnTo>
                    <a:lnTo>
                      <a:pt x="367" y="79"/>
                    </a:lnTo>
                    <a:lnTo>
                      <a:pt x="381" y="89"/>
                    </a:lnTo>
                    <a:lnTo>
                      <a:pt x="410" y="101"/>
                    </a:lnTo>
                    <a:lnTo>
                      <a:pt x="466" y="128"/>
                    </a:lnTo>
                    <a:lnTo>
                      <a:pt x="498" y="152"/>
                    </a:lnTo>
                    <a:lnTo>
                      <a:pt x="511" y="174"/>
                    </a:lnTo>
                    <a:lnTo>
                      <a:pt x="515" y="200"/>
                    </a:lnTo>
                    <a:lnTo>
                      <a:pt x="506" y="230"/>
                    </a:lnTo>
                    <a:lnTo>
                      <a:pt x="498" y="249"/>
                    </a:lnTo>
                    <a:lnTo>
                      <a:pt x="486" y="265"/>
                    </a:lnTo>
                    <a:lnTo>
                      <a:pt x="462" y="291"/>
                    </a:lnTo>
                    <a:lnTo>
                      <a:pt x="431" y="307"/>
                    </a:lnTo>
                    <a:lnTo>
                      <a:pt x="400" y="314"/>
                    </a:lnTo>
                    <a:lnTo>
                      <a:pt x="349" y="312"/>
                    </a:lnTo>
                    <a:lnTo>
                      <a:pt x="285" y="286"/>
                    </a:lnTo>
                    <a:lnTo>
                      <a:pt x="257" y="265"/>
                    </a:lnTo>
                    <a:lnTo>
                      <a:pt x="257" y="265"/>
                    </a:lnTo>
                    <a:lnTo>
                      <a:pt x="253" y="260"/>
                    </a:lnTo>
                    <a:lnTo>
                      <a:pt x="247" y="258"/>
                    </a:lnTo>
                    <a:lnTo>
                      <a:pt x="239" y="252"/>
                    </a:lnTo>
                    <a:lnTo>
                      <a:pt x="223" y="249"/>
                    </a:lnTo>
                    <a:lnTo>
                      <a:pt x="198" y="256"/>
                    </a:lnTo>
                    <a:lnTo>
                      <a:pt x="177" y="285"/>
                    </a:lnTo>
                    <a:lnTo>
                      <a:pt x="175" y="311"/>
                    </a:lnTo>
                    <a:lnTo>
                      <a:pt x="181" y="327"/>
                    </a:lnTo>
                    <a:lnTo>
                      <a:pt x="188" y="334"/>
                    </a:lnTo>
                    <a:lnTo>
                      <a:pt x="201" y="344"/>
                    </a:lnTo>
                    <a:lnTo>
                      <a:pt x="214" y="354"/>
                    </a:lnTo>
                    <a:lnTo>
                      <a:pt x="234" y="376"/>
                    </a:lnTo>
                    <a:lnTo>
                      <a:pt x="256" y="422"/>
                    </a:lnTo>
                    <a:lnTo>
                      <a:pt x="253" y="469"/>
                    </a:lnTo>
                    <a:lnTo>
                      <a:pt x="224" y="512"/>
                    </a:lnTo>
                    <a:lnTo>
                      <a:pt x="198" y="531"/>
                    </a:lnTo>
                    <a:lnTo>
                      <a:pt x="180" y="543"/>
                    </a:lnTo>
                    <a:lnTo>
                      <a:pt x="146" y="551"/>
                    </a:lnTo>
                    <a:lnTo>
                      <a:pt x="119" y="547"/>
                    </a:lnTo>
                    <a:lnTo>
                      <a:pt x="96" y="533"/>
                    </a:lnTo>
                    <a:lnTo>
                      <a:pt x="72" y="495"/>
                    </a:lnTo>
                    <a:lnTo>
                      <a:pt x="54" y="430"/>
                    </a:lnTo>
                    <a:lnTo>
                      <a:pt x="51" y="397"/>
                    </a:lnTo>
                    <a:lnTo>
                      <a:pt x="50" y="386"/>
                    </a:lnTo>
                    <a:lnTo>
                      <a:pt x="37" y="374"/>
                    </a:lnTo>
                    <a:lnTo>
                      <a:pt x="20" y="374"/>
                    </a:lnTo>
                    <a:lnTo>
                      <a:pt x="5" y="387"/>
                    </a:lnTo>
                    <a:lnTo>
                      <a:pt x="2" y="397"/>
                    </a:lnTo>
                    <a:lnTo>
                      <a:pt x="0" y="425"/>
                    </a:lnTo>
                    <a:lnTo>
                      <a:pt x="1" y="484"/>
                    </a:lnTo>
                    <a:lnTo>
                      <a:pt x="13" y="540"/>
                    </a:lnTo>
                    <a:lnTo>
                      <a:pt x="43" y="589"/>
                    </a:lnTo>
                    <a:lnTo>
                      <a:pt x="66" y="607"/>
                    </a:lnTo>
                    <a:lnTo>
                      <a:pt x="87" y="619"/>
                    </a:lnTo>
                    <a:lnTo>
                      <a:pt x="131" y="630"/>
                    </a:lnTo>
                    <a:lnTo>
                      <a:pt x="175" y="628"/>
                    </a:lnTo>
                    <a:lnTo>
                      <a:pt x="220" y="615"/>
                    </a:lnTo>
                    <a:lnTo>
                      <a:pt x="241" y="606"/>
                    </a:lnTo>
                    <a:lnTo>
                      <a:pt x="263" y="594"/>
                    </a:lnTo>
                    <a:lnTo>
                      <a:pt x="300" y="561"/>
                    </a:lnTo>
                    <a:lnTo>
                      <a:pt x="329" y="522"/>
                    </a:lnTo>
                    <a:lnTo>
                      <a:pt x="348" y="476"/>
                    </a:lnTo>
                    <a:lnTo>
                      <a:pt x="352" y="452"/>
                    </a:lnTo>
                    <a:lnTo>
                      <a:pt x="355" y="430"/>
                    </a:lnTo>
                    <a:lnTo>
                      <a:pt x="352" y="410"/>
                    </a:lnTo>
                    <a:lnTo>
                      <a:pt x="384" y="413"/>
                    </a:lnTo>
                    <a:lnTo>
                      <a:pt x="446" y="404"/>
                    </a:lnTo>
                    <a:lnTo>
                      <a:pt x="505" y="380"/>
                    </a:lnTo>
                    <a:lnTo>
                      <a:pt x="555" y="338"/>
                    </a:lnTo>
                    <a:lnTo>
                      <a:pt x="577" y="309"/>
                    </a:lnTo>
                    <a:lnTo>
                      <a:pt x="594" y="283"/>
                    </a:lnTo>
                    <a:lnTo>
                      <a:pt x="611" y="230"/>
                    </a:lnTo>
                    <a:lnTo>
                      <a:pt x="613" y="177"/>
                    </a:lnTo>
                    <a:lnTo>
                      <a:pt x="600" y="127"/>
                    </a:lnTo>
                    <a:lnTo>
                      <a:pt x="574" y="82"/>
                    </a:lnTo>
                    <a:lnTo>
                      <a:pt x="537" y="44"/>
                    </a:lnTo>
                    <a:lnTo>
                      <a:pt x="489" y="17"/>
                    </a:lnTo>
                    <a:lnTo>
                      <a:pt x="434" y="1"/>
                    </a:lnTo>
                    <a:lnTo>
                      <a:pt x="40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72" name="Group 31"/>
            <p:cNvGrpSpPr>
              <a:grpSpLocks noChangeAspect="1"/>
            </p:cNvGrpSpPr>
            <p:nvPr/>
          </p:nvGrpSpPr>
          <p:grpSpPr bwMode="auto">
            <a:xfrm>
              <a:off x="594443" y="5066831"/>
              <a:ext cx="167284" cy="203007"/>
              <a:chOff x="2647" y="1727"/>
              <a:chExt cx="192" cy="233"/>
            </a:xfrm>
            <a:solidFill>
              <a:schemeClr val="bg1">
                <a:lumMod val="85000"/>
              </a:schemeClr>
            </a:solidFill>
          </p:grpSpPr>
          <p:sp>
            <p:nvSpPr>
              <p:cNvPr id="73" name="Freeform 32"/>
              <p:cNvSpPr>
                <a:spLocks/>
              </p:cNvSpPr>
              <p:nvPr/>
            </p:nvSpPr>
            <p:spPr bwMode="auto">
              <a:xfrm>
                <a:off x="2699" y="1727"/>
                <a:ext cx="140" cy="152"/>
              </a:xfrm>
              <a:custGeom>
                <a:avLst/>
                <a:gdLst>
                  <a:gd name="T0" fmla="*/ 94 w 421"/>
                  <a:gd name="T1" fmla="*/ 455 h 455"/>
                  <a:gd name="T2" fmla="*/ 0 w 421"/>
                  <a:gd name="T3" fmla="*/ 362 h 455"/>
                  <a:gd name="T4" fmla="*/ 172 w 421"/>
                  <a:gd name="T5" fmla="*/ 191 h 455"/>
                  <a:gd name="T6" fmla="*/ 371 w 421"/>
                  <a:gd name="T7" fmla="*/ 1 h 455"/>
                  <a:gd name="T8" fmla="*/ 377 w 421"/>
                  <a:gd name="T9" fmla="*/ 0 h 455"/>
                  <a:gd name="T10" fmla="*/ 404 w 421"/>
                  <a:gd name="T11" fmla="*/ 4 h 455"/>
                  <a:gd name="T12" fmla="*/ 419 w 421"/>
                  <a:gd name="T13" fmla="*/ 21 h 455"/>
                  <a:gd name="T14" fmla="*/ 421 w 421"/>
                  <a:gd name="T15" fmla="*/ 37 h 455"/>
                  <a:gd name="T16" fmla="*/ 364 w 421"/>
                  <a:gd name="T17" fmla="*/ 120 h 455"/>
                  <a:gd name="T18" fmla="*/ 130 w 421"/>
                  <a:gd name="T19" fmla="*/ 410 h 455"/>
                  <a:gd name="T20" fmla="*/ 94 w 421"/>
                  <a:gd name="T21" fmla="*/ 455 h 4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21" h="455">
                    <a:moveTo>
                      <a:pt x="94" y="455"/>
                    </a:moveTo>
                    <a:lnTo>
                      <a:pt x="0" y="362"/>
                    </a:lnTo>
                    <a:lnTo>
                      <a:pt x="172" y="191"/>
                    </a:lnTo>
                    <a:lnTo>
                      <a:pt x="371" y="1"/>
                    </a:lnTo>
                    <a:lnTo>
                      <a:pt x="377" y="0"/>
                    </a:lnTo>
                    <a:lnTo>
                      <a:pt x="404" y="4"/>
                    </a:lnTo>
                    <a:lnTo>
                      <a:pt x="419" y="21"/>
                    </a:lnTo>
                    <a:lnTo>
                      <a:pt x="421" y="37"/>
                    </a:lnTo>
                    <a:lnTo>
                      <a:pt x="364" y="120"/>
                    </a:lnTo>
                    <a:lnTo>
                      <a:pt x="130" y="410"/>
                    </a:lnTo>
                    <a:lnTo>
                      <a:pt x="94" y="45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4" name="Freeform 33"/>
              <p:cNvSpPr>
                <a:spLocks/>
              </p:cNvSpPr>
              <p:nvPr/>
            </p:nvSpPr>
            <p:spPr bwMode="auto">
              <a:xfrm>
                <a:off x="2647" y="1856"/>
                <a:ext cx="76" cy="104"/>
              </a:xfrm>
              <a:custGeom>
                <a:avLst/>
                <a:gdLst>
                  <a:gd name="T0" fmla="*/ 22 w 226"/>
                  <a:gd name="T1" fmla="*/ 314 h 314"/>
                  <a:gd name="T2" fmla="*/ 21 w 226"/>
                  <a:gd name="T3" fmla="*/ 301 h 314"/>
                  <a:gd name="T4" fmla="*/ 37 w 226"/>
                  <a:gd name="T5" fmla="*/ 242 h 314"/>
                  <a:gd name="T6" fmla="*/ 63 w 226"/>
                  <a:gd name="T7" fmla="*/ 219 h 314"/>
                  <a:gd name="T8" fmla="*/ 90 w 226"/>
                  <a:gd name="T9" fmla="*/ 211 h 314"/>
                  <a:gd name="T10" fmla="*/ 107 w 226"/>
                  <a:gd name="T11" fmla="*/ 209 h 314"/>
                  <a:gd name="T12" fmla="*/ 125 w 226"/>
                  <a:gd name="T13" fmla="*/ 208 h 314"/>
                  <a:gd name="T14" fmla="*/ 153 w 226"/>
                  <a:gd name="T15" fmla="*/ 199 h 314"/>
                  <a:gd name="T16" fmla="*/ 188 w 226"/>
                  <a:gd name="T17" fmla="*/ 173 h 314"/>
                  <a:gd name="T18" fmla="*/ 223 w 226"/>
                  <a:gd name="T19" fmla="*/ 107 h 314"/>
                  <a:gd name="T20" fmla="*/ 226 w 226"/>
                  <a:gd name="T21" fmla="*/ 91 h 314"/>
                  <a:gd name="T22" fmla="*/ 132 w 226"/>
                  <a:gd name="T23" fmla="*/ 0 h 314"/>
                  <a:gd name="T24" fmla="*/ 96 w 226"/>
                  <a:gd name="T25" fmla="*/ 17 h 314"/>
                  <a:gd name="T26" fmla="*/ 44 w 226"/>
                  <a:gd name="T27" fmla="*/ 61 h 314"/>
                  <a:gd name="T28" fmla="*/ 13 w 226"/>
                  <a:gd name="T29" fmla="*/ 113 h 314"/>
                  <a:gd name="T30" fmla="*/ 0 w 226"/>
                  <a:gd name="T31" fmla="*/ 165 h 314"/>
                  <a:gd name="T32" fmla="*/ 2 w 226"/>
                  <a:gd name="T33" fmla="*/ 239 h 314"/>
                  <a:gd name="T34" fmla="*/ 19 w 226"/>
                  <a:gd name="T35" fmla="*/ 307 h 314"/>
                  <a:gd name="T36" fmla="*/ 22 w 226"/>
                  <a:gd name="T37" fmla="*/ 314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26" h="314">
                    <a:moveTo>
                      <a:pt x="22" y="314"/>
                    </a:moveTo>
                    <a:lnTo>
                      <a:pt x="21" y="301"/>
                    </a:lnTo>
                    <a:lnTo>
                      <a:pt x="37" y="242"/>
                    </a:lnTo>
                    <a:lnTo>
                      <a:pt x="63" y="219"/>
                    </a:lnTo>
                    <a:lnTo>
                      <a:pt x="90" y="211"/>
                    </a:lnTo>
                    <a:lnTo>
                      <a:pt x="107" y="209"/>
                    </a:lnTo>
                    <a:lnTo>
                      <a:pt x="125" y="208"/>
                    </a:lnTo>
                    <a:lnTo>
                      <a:pt x="153" y="199"/>
                    </a:lnTo>
                    <a:lnTo>
                      <a:pt x="188" y="173"/>
                    </a:lnTo>
                    <a:lnTo>
                      <a:pt x="223" y="107"/>
                    </a:lnTo>
                    <a:lnTo>
                      <a:pt x="226" y="91"/>
                    </a:lnTo>
                    <a:lnTo>
                      <a:pt x="132" y="0"/>
                    </a:lnTo>
                    <a:lnTo>
                      <a:pt x="96" y="17"/>
                    </a:lnTo>
                    <a:lnTo>
                      <a:pt x="44" y="61"/>
                    </a:lnTo>
                    <a:lnTo>
                      <a:pt x="13" y="113"/>
                    </a:lnTo>
                    <a:lnTo>
                      <a:pt x="0" y="165"/>
                    </a:lnTo>
                    <a:lnTo>
                      <a:pt x="2" y="239"/>
                    </a:lnTo>
                    <a:lnTo>
                      <a:pt x="19" y="307"/>
                    </a:lnTo>
                    <a:lnTo>
                      <a:pt x="22" y="3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45426B59-E08C-4E7B-947A-0ECCC45E39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3385" y="1330134"/>
            <a:ext cx="8925229" cy="4906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0331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409575" y="419993"/>
            <a:ext cx="11372850" cy="6018014"/>
          </a:xfrm>
          <a:prstGeom prst="rect">
            <a:avLst/>
          </a:prstGeom>
          <a:solidFill>
            <a:schemeClr val="bg1"/>
          </a:solidFill>
          <a:ln w="187325">
            <a:noFill/>
          </a:ln>
          <a:effectLst>
            <a:outerShdw blurRad="431800" dist="241300" dir="5400000" sx="97000" sy="97000" algn="t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2" latinLnBrk="0">
              <a:lnSpc>
                <a:spcPct val="150000"/>
              </a:lnSpc>
              <a:defRPr/>
            </a:pPr>
            <a:r>
              <a:rPr lang="en-US" altLang="ko-KR" sz="2400" b="1" kern="0" dirty="0">
                <a:solidFill>
                  <a:prstClr val="black">
                    <a:lumMod val="50000"/>
                    <a:lumOff val="50000"/>
                  </a:prstClr>
                </a:solidFill>
              </a:rPr>
              <a:t>2</a:t>
            </a:r>
            <a:r>
              <a:rPr lang="ko-KR" altLang="en-US" sz="2400" b="1" kern="0" dirty="0">
                <a:solidFill>
                  <a:prstClr val="black">
                    <a:lumMod val="50000"/>
                    <a:lumOff val="50000"/>
                  </a:prstClr>
                </a:solidFill>
              </a:rPr>
              <a:t>차 설계 </a:t>
            </a:r>
            <a:r>
              <a:rPr lang="en-US" altLang="ko-KR" sz="2400" b="1" kern="0" dirty="0">
                <a:solidFill>
                  <a:prstClr val="black">
                    <a:lumMod val="50000"/>
                    <a:lumOff val="50000"/>
                  </a:prstClr>
                </a:solidFill>
              </a:rPr>
              <a:t>- </a:t>
            </a:r>
            <a:r>
              <a:rPr lang="ko-KR" altLang="en-US" sz="2400" b="1" kern="0" dirty="0">
                <a:solidFill>
                  <a:prstClr val="black">
                    <a:lumMod val="50000"/>
                    <a:lumOff val="50000"/>
                  </a:prstClr>
                </a:solidFill>
              </a:rPr>
              <a:t>시퀀스 다이어그램 </a:t>
            </a:r>
            <a:r>
              <a:rPr lang="en-US" altLang="ko-KR" sz="2400" b="1" kern="0" dirty="0">
                <a:solidFill>
                  <a:prstClr val="black">
                    <a:lumMod val="50000"/>
                    <a:lumOff val="50000"/>
                  </a:prstClr>
                </a:solidFill>
              </a:rPr>
              <a:t>(</a:t>
            </a:r>
            <a:r>
              <a:rPr lang="ko-KR" altLang="en-US" sz="2400" b="1" kern="0" dirty="0">
                <a:solidFill>
                  <a:prstClr val="black">
                    <a:lumMod val="50000"/>
                    <a:lumOff val="50000"/>
                  </a:prstClr>
                </a:solidFill>
              </a:rPr>
              <a:t>물품 검색</a:t>
            </a:r>
            <a:r>
              <a:rPr lang="en-US" altLang="ko-KR" sz="2400" b="1" kern="0" dirty="0">
                <a:solidFill>
                  <a:prstClr val="black">
                    <a:lumMod val="50000"/>
                    <a:lumOff val="50000"/>
                  </a:prstClr>
                </a:solidFill>
              </a:rPr>
              <a:t>)</a:t>
            </a:r>
          </a:p>
          <a:p>
            <a:pPr lvl="2" latinLnBrk="0">
              <a:lnSpc>
                <a:spcPct val="150000"/>
              </a:lnSpc>
              <a:defRPr/>
            </a:pPr>
            <a:r>
              <a:rPr lang="ko-KR" altLang="en-US" sz="800" kern="0" dirty="0">
                <a:solidFill>
                  <a:prstClr val="white">
                    <a:lumMod val="75000"/>
                  </a:prstClr>
                </a:solidFill>
              </a:rPr>
              <a:t>전자 직거래 프로그램 구축</a:t>
            </a:r>
            <a:endParaRPr lang="ko-KR" altLang="en-US" sz="4400" kern="0" dirty="0">
              <a:solidFill>
                <a:prstClr val="white">
                  <a:lumMod val="75000"/>
                </a:prstClr>
              </a:solidFill>
            </a:endParaRPr>
          </a:p>
        </p:txBody>
      </p:sp>
      <p:grpSp>
        <p:nvGrpSpPr>
          <p:cNvPr id="63" name="그룹 62"/>
          <p:cNvGrpSpPr/>
          <p:nvPr/>
        </p:nvGrpSpPr>
        <p:grpSpPr>
          <a:xfrm>
            <a:off x="581527" y="419993"/>
            <a:ext cx="358273" cy="6018014"/>
            <a:chOff x="581527" y="419993"/>
            <a:chExt cx="358273" cy="6018014"/>
          </a:xfrm>
        </p:grpSpPr>
        <p:cxnSp>
          <p:nvCxnSpPr>
            <p:cNvPr id="64" name="직선 연결선 63"/>
            <p:cNvCxnSpPr/>
            <p:nvPr/>
          </p:nvCxnSpPr>
          <p:spPr>
            <a:xfrm>
              <a:off x="939800" y="419993"/>
              <a:ext cx="0" cy="6018014"/>
            </a:xfrm>
            <a:prstGeom prst="line">
              <a:avLst/>
            </a:prstGeom>
            <a:ln w="127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Freeform 9"/>
            <p:cNvSpPr>
              <a:spLocks/>
            </p:cNvSpPr>
            <p:nvPr/>
          </p:nvSpPr>
          <p:spPr bwMode="auto">
            <a:xfrm>
              <a:off x="612262" y="1494240"/>
              <a:ext cx="131646" cy="17373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66" name="Group 12"/>
            <p:cNvGrpSpPr>
              <a:grpSpLocks noChangeAspect="1"/>
            </p:cNvGrpSpPr>
            <p:nvPr/>
          </p:nvGrpSpPr>
          <p:grpSpPr bwMode="auto">
            <a:xfrm>
              <a:off x="581527" y="787428"/>
              <a:ext cx="193117" cy="153620"/>
              <a:chOff x="6124" y="305"/>
              <a:chExt cx="841" cy="669"/>
            </a:xfrm>
            <a:solidFill>
              <a:schemeClr val="tx1">
                <a:lumMod val="50000"/>
                <a:lumOff val="50000"/>
              </a:schemeClr>
            </a:solidFill>
          </p:grpSpPr>
          <p:sp>
            <p:nvSpPr>
              <p:cNvPr id="83" name="Freeform 13"/>
              <p:cNvSpPr>
                <a:spLocks/>
              </p:cNvSpPr>
              <p:nvPr/>
            </p:nvSpPr>
            <p:spPr bwMode="auto">
              <a:xfrm>
                <a:off x="6244" y="440"/>
                <a:ext cx="601" cy="534"/>
              </a:xfrm>
              <a:custGeom>
                <a:avLst/>
                <a:gdLst>
                  <a:gd name="T0" fmla="*/ 902 w 1802"/>
                  <a:gd name="T1" fmla="*/ 0 h 1602"/>
                  <a:gd name="T2" fmla="*/ 2 w 1802"/>
                  <a:gd name="T3" fmla="*/ 742 h 1602"/>
                  <a:gd name="T4" fmla="*/ 2 w 1802"/>
                  <a:gd name="T5" fmla="*/ 743 h 1602"/>
                  <a:gd name="T6" fmla="*/ 2 w 1802"/>
                  <a:gd name="T7" fmla="*/ 746 h 1602"/>
                  <a:gd name="T8" fmla="*/ 0 w 1802"/>
                  <a:gd name="T9" fmla="*/ 749 h 1602"/>
                  <a:gd name="T10" fmla="*/ 0 w 1802"/>
                  <a:gd name="T11" fmla="*/ 751 h 1602"/>
                  <a:gd name="T12" fmla="*/ 0 w 1802"/>
                  <a:gd name="T13" fmla="*/ 1501 h 1602"/>
                  <a:gd name="T14" fmla="*/ 2 w 1802"/>
                  <a:gd name="T15" fmla="*/ 1521 h 1602"/>
                  <a:gd name="T16" fmla="*/ 16 w 1802"/>
                  <a:gd name="T17" fmla="*/ 1557 h 1602"/>
                  <a:gd name="T18" fmla="*/ 30 w 1802"/>
                  <a:gd name="T19" fmla="*/ 1572 h 1602"/>
                  <a:gd name="T20" fmla="*/ 45 w 1802"/>
                  <a:gd name="T21" fmla="*/ 1586 h 1602"/>
                  <a:gd name="T22" fmla="*/ 81 w 1802"/>
                  <a:gd name="T23" fmla="*/ 1601 h 1602"/>
                  <a:gd name="T24" fmla="*/ 100 w 1802"/>
                  <a:gd name="T25" fmla="*/ 1602 h 1602"/>
                  <a:gd name="T26" fmla="*/ 702 w 1802"/>
                  <a:gd name="T27" fmla="*/ 1602 h 1602"/>
                  <a:gd name="T28" fmla="*/ 702 w 1802"/>
                  <a:gd name="T29" fmla="*/ 1001 h 1602"/>
                  <a:gd name="T30" fmla="*/ 1102 w 1802"/>
                  <a:gd name="T31" fmla="*/ 1001 h 1602"/>
                  <a:gd name="T32" fmla="*/ 1102 w 1802"/>
                  <a:gd name="T33" fmla="*/ 1602 h 1602"/>
                  <a:gd name="T34" fmla="*/ 1703 w 1802"/>
                  <a:gd name="T35" fmla="*/ 1602 h 1602"/>
                  <a:gd name="T36" fmla="*/ 1723 w 1802"/>
                  <a:gd name="T37" fmla="*/ 1601 h 1602"/>
                  <a:gd name="T38" fmla="*/ 1758 w 1802"/>
                  <a:gd name="T39" fmla="*/ 1586 h 1602"/>
                  <a:gd name="T40" fmla="*/ 1773 w 1802"/>
                  <a:gd name="T41" fmla="*/ 1572 h 1602"/>
                  <a:gd name="T42" fmla="*/ 1786 w 1802"/>
                  <a:gd name="T43" fmla="*/ 1557 h 1602"/>
                  <a:gd name="T44" fmla="*/ 1802 w 1802"/>
                  <a:gd name="T45" fmla="*/ 1521 h 1602"/>
                  <a:gd name="T46" fmla="*/ 1802 w 1802"/>
                  <a:gd name="T47" fmla="*/ 1501 h 1602"/>
                  <a:gd name="T48" fmla="*/ 1802 w 1802"/>
                  <a:gd name="T49" fmla="*/ 751 h 1602"/>
                  <a:gd name="T50" fmla="*/ 1802 w 1802"/>
                  <a:gd name="T51" fmla="*/ 745 h 1602"/>
                  <a:gd name="T52" fmla="*/ 1801 w 1802"/>
                  <a:gd name="T53" fmla="*/ 742 h 1602"/>
                  <a:gd name="T54" fmla="*/ 902 w 1802"/>
                  <a:gd name="T55" fmla="*/ 0 h 16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802" h="1602">
                    <a:moveTo>
                      <a:pt x="902" y="0"/>
                    </a:moveTo>
                    <a:lnTo>
                      <a:pt x="2" y="742"/>
                    </a:lnTo>
                    <a:lnTo>
                      <a:pt x="2" y="743"/>
                    </a:lnTo>
                    <a:lnTo>
                      <a:pt x="2" y="746"/>
                    </a:lnTo>
                    <a:lnTo>
                      <a:pt x="0" y="749"/>
                    </a:lnTo>
                    <a:lnTo>
                      <a:pt x="0" y="751"/>
                    </a:lnTo>
                    <a:lnTo>
                      <a:pt x="0" y="1501"/>
                    </a:lnTo>
                    <a:lnTo>
                      <a:pt x="2" y="1521"/>
                    </a:lnTo>
                    <a:lnTo>
                      <a:pt x="16" y="1557"/>
                    </a:lnTo>
                    <a:lnTo>
                      <a:pt x="30" y="1572"/>
                    </a:lnTo>
                    <a:lnTo>
                      <a:pt x="45" y="1586"/>
                    </a:lnTo>
                    <a:lnTo>
                      <a:pt x="81" y="1601"/>
                    </a:lnTo>
                    <a:lnTo>
                      <a:pt x="100" y="1602"/>
                    </a:lnTo>
                    <a:lnTo>
                      <a:pt x="702" y="1602"/>
                    </a:lnTo>
                    <a:lnTo>
                      <a:pt x="702" y="1001"/>
                    </a:lnTo>
                    <a:lnTo>
                      <a:pt x="1102" y="1001"/>
                    </a:lnTo>
                    <a:lnTo>
                      <a:pt x="1102" y="1602"/>
                    </a:lnTo>
                    <a:lnTo>
                      <a:pt x="1703" y="1602"/>
                    </a:lnTo>
                    <a:lnTo>
                      <a:pt x="1723" y="1601"/>
                    </a:lnTo>
                    <a:lnTo>
                      <a:pt x="1758" y="1586"/>
                    </a:lnTo>
                    <a:lnTo>
                      <a:pt x="1773" y="1572"/>
                    </a:lnTo>
                    <a:lnTo>
                      <a:pt x="1786" y="1557"/>
                    </a:lnTo>
                    <a:lnTo>
                      <a:pt x="1802" y="1521"/>
                    </a:lnTo>
                    <a:lnTo>
                      <a:pt x="1802" y="1501"/>
                    </a:lnTo>
                    <a:lnTo>
                      <a:pt x="1802" y="751"/>
                    </a:lnTo>
                    <a:lnTo>
                      <a:pt x="1802" y="745"/>
                    </a:lnTo>
                    <a:lnTo>
                      <a:pt x="1801" y="742"/>
                    </a:lnTo>
                    <a:lnTo>
                      <a:pt x="90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4" name="Freeform 14"/>
              <p:cNvSpPr>
                <a:spLocks/>
              </p:cNvSpPr>
              <p:nvPr/>
            </p:nvSpPr>
            <p:spPr bwMode="auto">
              <a:xfrm>
                <a:off x="6124" y="305"/>
                <a:ext cx="841" cy="394"/>
              </a:xfrm>
              <a:custGeom>
                <a:avLst/>
                <a:gdLst>
                  <a:gd name="T0" fmla="*/ 2505 w 2522"/>
                  <a:gd name="T1" fmla="*/ 978 h 1181"/>
                  <a:gd name="T2" fmla="*/ 2162 w 2522"/>
                  <a:gd name="T3" fmla="*/ 694 h 1181"/>
                  <a:gd name="T4" fmla="*/ 2162 w 2522"/>
                  <a:gd name="T5" fmla="*/ 54 h 1181"/>
                  <a:gd name="T6" fmla="*/ 2162 w 2522"/>
                  <a:gd name="T7" fmla="*/ 44 h 1181"/>
                  <a:gd name="T8" fmla="*/ 2155 w 2522"/>
                  <a:gd name="T9" fmla="*/ 26 h 1181"/>
                  <a:gd name="T10" fmla="*/ 2149 w 2522"/>
                  <a:gd name="T11" fmla="*/ 18 h 1181"/>
                  <a:gd name="T12" fmla="*/ 2141 w 2522"/>
                  <a:gd name="T13" fmla="*/ 13 h 1181"/>
                  <a:gd name="T14" fmla="*/ 2123 w 2522"/>
                  <a:gd name="T15" fmla="*/ 5 h 1181"/>
                  <a:gd name="T16" fmla="*/ 2113 w 2522"/>
                  <a:gd name="T17" fmla="*/ 5 h 1181"/>
                  <a:gd name="T18" fmla="*/ 1812 w 2522"/>
                  <a:gd name="T19" fmla="*/ 5 h 1181"/>
                  <a:gd name="T20" fmla="*/ 1802 w 2522"/>
                  <a:gd name="T21" fmla="*/ 5 h 1181"/>
                  <a:gd name="T22" fmla="*/ 1783 w 2522"/>
                  <a:gd name="T23" fmla="*/ 13 h 1181"/>
                  <a:gd name="T24" fmla="*/ 1776 w 2522"/>
                  <a:gd name="T25" fmla="*/ 18 h 1181"/>
                  <a:gd name="T26" fmla="*/ 1770 w 2522"/>
                  <a:gd name="T27" fmla="*/ 26 h 1181"/>
                  <a:gd name="T28" fmla="*/ 1763 w 2522"/>
                  <a:gd name="T29" fmla="*/ 44 h 1181"/>
                  <a:gd name="T30" fmla="*/ 1762 w 2522"/>
                  <a:gd name="T31" fmla="*/ 54 h 1181"/>
                  <a:gd name="T32" fmla="*/ 1762 w 2522"/>
                  <a:gd name="T33" fmla="*/ 360 h 1181"/>
                  <a:gd name="T34" fmla="*/ 1380 w 2522"/>
                  <a:gd name="T35" fmla="*/ 41 h 1181"/>
                  <a:gd name="T36" fmla="*/ 1354 w 2522"/>
                  <a:gd name="T37" fmla="*/ 23 h 1181"/>
                  <a:gd name="T38" fmla="*/ 1295 w 2522"/>
                  <a:gd name="T39" fmla="*/ 1 h 1181"/>
                  <a:gd name="T40" fmla="*/ 1262 w 2522"/>
                  <a:gd name="T41" fmla="*/ 0 h 1181"/>
                  <a:gd name="T42" fmla="*/ 1227 w 2522"/>
                  <a:gd name="T43" fmla="*/ 1 h 1181"/>
                  <a:gd name="T44" fmla="*/ 1168 w 2522"/>
                  <a:gd name="T45" fmla="*/ 23 h 1181"/>
                  <a:gd name="T46" fmla="*/ 1142 w 2522"/>
                  <a:gd name="T47" fmla="*/ 41 h 1181"/>
                  <a:gd name="T48" fmla="*/ 17 w 2522"/>
                  <a:gd name="T49" fmla="*/ 978 h 1181"/>
                  <a:gd name="T50" fmla="*/ 10 w 2522"/>
                  <a:gd name="T51" fmla="*/ 985 h 1181"/>
                  <a:gd name="T52" fmla="*/ 1 w 2522"/>
                  <a:gd name="T53" fmla="*/ 1001 h 1181"/>
                  <a:gd name="T54" fmla="*/ 0 w 2522"/>
                  <a:gd name="T55" fmla="*/ 1012 h 1181"/>
                  <a:gd name="T56" fmla="*/ 0 w 2522"/>
                  <a:gd name="T57" fmla="*/ 1023 h 1181"/>
                  <a:gd name="T58" fmla="*/ 6 w 2522"/>
                  <a:gd name="T59" fmla="*/ 1040 h 1181"/>
                  <a:gd name="T60" fmla="*/ 12 w 2522"/>
                  <a:gd name="T61" fmla="*/ 1048 h 1181"/>
                  <a:gd name="T62" fmla="*/ 108 w 2522"/>
                  <a:gd name="T63" fmla="*/ 1164 h 1181"/>
                  <a:gd name="T64" fmla="*/ 122 w 2522"/>
                  <a:gd name="T65" fmla="*/ 1177 h 1181"/>
                  <a:gd name="T66" fmla="*/ 141 w 2522"/>
                  <a:gd name="T67" fmla="*/ 1181 h 1181"/>
                  <a:gd name="T68" fmla="*/ 160 w 2522"/>
                  <a:gd name="T69" fmla="*/ 1181 h 1181"/>
                  <a:gd name="T70" fmla="*/ 179 w 2522"/>
                  <a:gd name="T71" fmla="*/ 1171 h 1181"/>
                  <a:gd name="T72" fmla="*/ 1262 w 2522"/>
                  <a:gd name="T73" fmla="*/ 268 h 1181"/>
                  <a:gd name="T74" fmla="*/ 2344 w 2522"/>
                  <a:gd name="T75" fmla="*/ 1171 h 1181"/>
                  <a:gd name="T76" fmla="*/ 2358 w 2522"/>
                  <a:gd name="T77" fmla="*/ 1180 h 1181"/>
                  <a:gd name="T78" fmla="*/ 2377 w 2522"/>
                  <a:gd name="T79" fmla="*/ 1181 h 1181"/>
                  <a:gd name="T80" fmla="*/ 2383 w 2522"/>
                  <a:gd name="T81" fmla="*/ 1181 h 1181"/>
                  <a:gd name="T82" fmla="*/ 2401 w 2522"/>
                  <a:gd name="T83" fmla="*/ 1177 h 1181"/>
                  <a:gd name="T84" fmla="*/ 2414 w 2522"/>
                  <a:gd name="T85" fmla="*/ 1164 h 1181"/>
                  <a:gd name="T86" fmla="*/ 2512 w 2522"/>
                  <a:gd name="T87" fmla="*/ 1048 h 1181"/>
                  <a:gd name="T88" fmla="*/ 2518 w 2522"/>
                  <a:gd name="T89" fmla="*/ 1040 h 1181"/>
                  <a:gd name="T90" fmla="*/ 2522 w 2522"/>
                  <a:gd name="T91" fmla="*/ 1023 h 1181"/>
                  <a:gd name="T92" fmla="*/ 2522 w 2522"/>
                  <a:gd name="T93" fmla="*/ 1012 h 1181"/>
                  <a:gd name="T94" fmla="*/ 2521 w 2522"/>
                  <a:gd name="T95" fmla="*/ 1001 h 1181"/>
                  <a:gd name="T96" fmla="*/ 2512 w 2522"/>
                  <a:gd name="T97" fmla="*/ 985 h 1181"/>
                  <a:gd name="T98" fmla="*/ 2505 w 2522"/>
                  <a:gd name="T99" fmla="*/ 978 h 1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522" h="1181">
                    <a:moveTo>
                      <a:pt x="2505" y="978"/>
                    </a:moveTo>
                    <a:lnTo>
                      <a:pt x="2162" y="694"/>
                    </a:lnTo>
                    <a:lnTo>
                      <a:pt x="2162" y="54"/>
                    </a:lnTo>
                    <a:lnTo>
                      <a:pt x="2162" y="44"/>
                    </a:lnTo>
                    <a:lnTo>
                      <a:pt x="2155" y="26"/>
                    </a:lnTo>
                    <a:lnTo>
                      <a:pt x="2149" y="18"/>
                    </a:lnTo>
                    <a:lnTo>
                      <a:pt x="2141" y="13"/>
                    </a:lnTo>
                    <a:lnTo>
                      <a:pt x="2123" y="5"/>
                    </a:lnTo>
                    <a:lnTo>
                      <a:pt x="2113" y="5"/>
                    </a:lnTo>
                    <a:lnTo>
                      <a:pt x="1812" y="5"/>
                    </a:lnTo>
                    <a:lnTo>
                      <a:pt x="1802" y="5"/>
                    </a:lnTo>
                    <a:lnTo>
                      <a:pt x="1783" y="13"/>
                    </a:lnTo>
                    <a:lnTo>
                      <a:pt x="1776" y="18"/>
                    </a:lnTo>
                    <a:lnTo>
                      <a:pt x="1770" y="26"/>
                    </a:lnTo>
                    <a:lnTo>
                      <a:pt x="1763" y="44"/>
                    </a:lnTo>
                    <a:lnTo>
                      <a:pt x="1762" y="54"/>
                    </a:lnTo>
                    <a:lnTo>
                      <a:pt x="1762" y="360"/>
                    </a:lnTo>
                    <a:lnTo>
                      <a:pt x="1380" y="41"/>
                    </a:lnTo>
                    <a:lnTo>
                      <a:pt x="1354" y="23"/>
                    </a:lnTo>
                    <a:lnTo>
                      <a:pt x="1295" y="1"/>
                    </a:lnTo>
                    <a:lnTo>
                      <a:pt x="1262" y="0"/>
                    </a:lnTo>
                    <a:lnTo>
                      <a:pt x="1227" y="1"/>
                    </a:lnTo>
                    <a:lnTo>
                      <a:pt x="1168" y="23"/>
                    </a:lnTo>
                    <a:lnTo>
                      <a:pt x="1142" y="41"/>
                    </a:lnTo>
                    <a:lnTo>
                      <a:pt x="17" y="978"/>
                    </a:lnTo>
                    <a:lnTo>
                      <a:pt x="10" y="985"/>
                    </a:lnTo>
                    <a:lnTo>
                      <a:pt x="1" y="1001"/>
                    </a:lnTo>
                    <a:lnTo>
                      <a:pt x="0" y="1012"/>
                    </a:lnTo>
                    <a:lnTo>
                      <a:pt x="0" y="1023"/>
                    </a:lnTo>
                    <a:lnTo>
                      <a:pt x="6" y="1040"/>
                    </a:lnTo>
                    <a:lnTo>
                      <a:pt x="12" y="1048"/>
                    </a:lnTo>
                    <a:lnTo>
                      <a:pt x="108" y="1164"/>
                    </a:lnTo>
                    <a:lnTo>
                      <a:pt x="122" y="1177"/>
                    </a:lnTo>
                    <a:lnTo>
                      <a:pt x="141" y="1181"/>
                    </a:lnTo>
                    <a:lnTo>
                      <a:pt x="160" y="1181"/>
                    </a:lnTo>
                    <a:lnTo>
                      <a:pt x="179" y="1171"/>
                    </a:lnTo>
                    <a:lnTo>
                      <a:pt x="1262" y="268"/>
                    </a:lnTo>
                    <a:lnTo>
                      <a:pt x="2344" y="1171"/>
                    </a:lnTo>
                    <a:lnTo>
                      <a:pt x="2358" y="1180"/>
                    </a:lnTo>
                    <a:lnTo>
                      <a:pt x="2377" y="1181"/>
                    </a:lnTo>
                    <a:lnTo>
                      <a:pt x="2383" y="1181"/>
                    </a:lnTo>
                    <a:lnTo>
                      <a:pt x="2401" y="1177"/>
                    </a:lnTo>
                    <a:lnTo>
                      <a:pt x="2414" y="1164"/>
                    </a:lnTo>
                    <a:lnTo>
                      <a:pt x="2512" y="1048"/>
                    </a:lnTo>
                    <a:lnTo>
                      <a:pt x="2518" y="1040"/>
                    </a:lnTo>
                    <a:lnTo>
                      <a:pt x="2522" y="1023"/>
                    </a:lnTo>
                    <a:lnTo>
                      <a:pt x="2522" y="1012"/>
                    </a:lnTo>
                    <a:lnTo>
                      <a:pt x="2521" y="1001"/>
                    </a:lnTo>
                    <a:lnTo>
                      <a:pt x="2512" y="985"/>
                    </a:lnTo>
                    <a:lnTo>
                      <a:pt x="2505" y="97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67" name="Freeform 36"/>
            <p:cNvSpPr>
              <a:spLocks noEditPoints="1"/>
            </p:cNvSpPr>
            <p:nvPr/>
          </p:nvSpPr>
          <p:spPr bwMode="auto">
            <a:xfrm>
              <a:off x="625397" y="4336406"/>
              <a:ext cx="105376" cy="177233"/>
            </a:xfrm>
            <a:custGeom>
              <a:avLst/>
              <a:gdLst>
                <a:gd name="T0" fmla="*/ 937 w 1926"/>
                <a:gd name="T1" fmla="*/ 3639 h 4045"/>
                <a:gd name="T2" fmla="*/ 893 w 1926"/>
                <a:gd name="T3" fmla="*/ 3665 h 4045"/>
                <a:gd name="T4" fmla="*/ 863 w 1926"/>
                <a:gd name="T5" fmla="*/ 3712 h 4045"/>
                <a:gd name="T6" fmla="*/ 851 w 1926"/>
                <a:gd name="T7" fmla="*/ 3772 h 4045"/>
                <a:gd name="T8" fmla="*/ 863 w 1926"/>
                <a:gd name="T9" fmla="*/ 3832 h 4045"/>
                <a:gd name="T10" fmla="*/ 893 w 1926"/>
                <a:gd name="T11" fmla="*/ 3878 h 4045"/>
                <a:gd name="T12" fmla="*/ 937 w 1926"/>
                <a:gd name="T13" fmla="*/ 3905 h 4045"/>
                <a:gd name="T14" fmla="*/ 988 w 1926"/>
                <a:gd name="T15" fmla="*/ 3905 h 4045"/>
                <a:gd name="T16" fmla="*/ 1033 w 1926"/>
                <a:gd name="T17" fmla="*/ 3878 h 4045"/>
                <a:gd name="T18" fmla="*/ 1064 w 1926"/>
                <a:gd name="T19" fmla="*/ 3832 h 4045"/>
                <a:gd name="T20" fmla="*/ 1075 w 1926"/>
                <a:gd name="T21" fmla="*/ 3772 h 4045"/>
                <a:gd name="T22" fmla="*/ 1064 w 1926"/>
                <a:gd name="T23" fmla="*/ 3712 h 4045"/>
                <a:gd name="T24" fmla="*/ 1033 w 1926"/>
                <a:gd name="T25" fmla="*/ 3665 h 4045"/>
                <a:gd name="T26" fmla="*/ 988 w 1926"/>
                <a:gd name="T27" fmla="*/ 3639 h 4045"/>
                <a:gd name="T28" fmla="*/ 156 w 1926"/>
                <a:gd name="T29" fmla="*/ 434 h 4045"/>
                <a:gd name="T30" fmla="*/ 1770 w 1926"/>
                <a:gd name="T31" fmla="*/ 3540 h 4045"/>
                <a:gd name="T32" fmla="*/ 156 w 1926"/>
                <a:gd name="T33" fmla="*/ 434 h 4045"/>
                <a:gd name="T34" fmla="*/ 716 w 1926"/>
                <a:gd name="T35" fmla="*/ 200 h 4045"/>
                <a:gd name="T36" fmla="*/ 701 w 1926"/>
                <a:gd name="T37" fmla="*/ 217 h 4045"/>
                <a:gd name="T38" fmla="*/ 701 w 1926"/>
                <a:gd name="T39" fmla="*/ 243 h 4045"/>
                <a:gd name="T40" fmla="*/ 716 w 1926"/>
                <a:gd name="T41" fmla="*/ 260 h 4045"/>
                <a:gd name="T42" fmla="*/ 1199 w 1926"/>
                <a:gd name="T43" fmla="*/ 262 h 4045"/>
                <a:gd name="T44" fmla="*/ 1218 w 1926"/>
                <a:gd name="T45" fmla="*/ 254 h 4045"/>
                <a:gd name="T46" fmla="*/ 1226 w 1926"/>
                <a:gd name="T47" fmla="*/ 230 h 4045"/>
                <a:gd name="T48" fmla="*/ 1218 w 1926"/>
                <a:gd name="T49" fmla="*/ 207 h 4045"/>
                <a:gd name="T50" fmla="*/ 1199 w 1926"/>
                <a:gd name="T51" fmla="*/ 197 h 4045"/>
                <a:gd name="T52" fmla="*/ 224 w 1926"/>
                <a:gd name="T53" fmla="*/ 0 h 4045"/>
                <a:gd name="T54" fmla="*/ 1738 w 1926"/>
                <a:gd name="T55" fmla="*/ 4 h 4045"/>
                <a:gd name="T56" fmla="*/ 1805 w 1926"/>
                <a:gd name="T57" fmla="*/ 31 h 4045"/>
                <a:gd name="T58" fmla="*/ 1860 w 1926"/>
                <a:gd name="T59" fmla="*/ 81 h 4045"/>
                <a:gd name="T60" fmla="*/ 1900 w 1926"/>
                <a:gd name="T61" fmla="*/ 148 h 4045"/>
                <a:gd name="T62" fmla="*/ 1923 w 1926"/>
                <a:gd name="T63" fmla="*/ 229 h 4045"/>
                <a:gd name="T64" fmla="*/ 1926 w 1926"/>
                <a:gd name="T65" fmla="*/ 3772 h 4045"/>
                <a:gd name="T66" fmla="*/ 1915 w 1926"/>
                <a:gd name="T67" fmla="*/ 3857 h 4045"/>
                <a:gd name="T68" fmla="*/ 1882 w 1926"/>
                <a:gd name="T69" fmla="*/ 3932 h 4045"/>
                <a:gd name="T70" fmla="*/ 1834 w 1926"/>
                <a:gd name="T71" fmla="*/ 3992 h 4045"/>
                <a:gd name="T72" fmla="*/ 1773 w 1926"/>
                <a:gd name="T73" fmla="*/ 4032 h 4045"/>
                <a:gd name="T74" fmla="*/ 1702 w 1926"/>
                <a:gd name="T75" fmla="*/ 4045 h 4045"/>
                <a:gd name="T76" fmla="*/ 188 w 1926"/>
                <a:gd name="T77" fmla="*/ 4041 h 4045"/>
                <a:gd name="T78" fmla="*/ 122 w 1926"/>
                <a:gd name="T79" fmla="*/ 4014 h 4045"/>
                <a:gd name="T80" fmla="*/ 66 w 1926"/>
                <a:gd name="T81" fmla="*/ 3964 h 4045"/>
                <a:gd name="T82" fmla="*/ 25 w 1926"/>
                <a:gd name="T83" fmla="*/ 3897 h 4045"/>
                <a:gd name="T84" fmla="*/ 3 w 1926"/>
                <a:gd name="T85" fmla="*/ 3816 h 4045"/>
                <a:gd name="T86" fmla="*/ 0 w 1926"/>
                <a:gd name="T87" fmla="*/ 273 h 4045"/>
                <a:gd name="T88" fmla="*/ 12 w 1926"/>
                <a:gd name="T89" fmla="*/ 188 h 4045"/>
                <a:gd name="T90" fmla="*/ 43 w 1926"/>
                <a:gd name="T91" fmla="*/ 113 h 4045"/>
                <a:gd name="T92" fmla="*/ 92 w 1926"/>
                <a:gd name="T93" fmla="*/ 53 h 4045"/>
                <a:gd name="T94" fmla="*/ 154 w 1926"/>
                <a:gd name="T95" fmla="*/ 13 h 4045"/>
                <a:gd name="T96" fmla="*/ 224 w 1926"/>
                <a:gd name="T97" fmla="*/ 0 h 4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26" h="4045">
                  <a:moveTo>
                    <a:pt x="963" y="3636"/>
                  </a:moveTo>
                  <a:lnTo>
                    <a:pt x="937" y="3639"/>
                  </a:lnTo>
                  <a:lnTo>
                    <a:pt x="914" y="3649"/>
                  </a:lnTo>
                  <a:lnTo>
                    <a:pt x="893" y="3665"/>
                  </a:lnTo>
                  <a:lnTo>
                    <a:pt x="876" y="3686"/>
                  </a:lnTo>
                  <a:lnTo>
                    <a:pt x="863" y="3712"/>
                  </a:lnTo>
                  <a:lnTo>
                    <a:pt x="854" y="3741"/>
                  </a:lnTo>
                  <a:lnTo>
                    <a:pt x="851" y="3772"/>
                  </a:lnTo>
                  <a:lnTo>
                    <a:pt x="854" y="3804"/>
                  </a:lnTo>
                  <a:lnTo>
                    <a:pt x="863" y="3832"/>
                  </a:lnTo>
                  <a:lnTo>
                    <a:pt x="876" y="3857"/>
                  </a:lnTo>
                  <a:lnTo>
                    <a:pt x="893" y="3878"/>
                  </a:lnTo>
                  <a:lnTo>
                    <a:pt x="914" y="3894"/>
                  </a:lnTo>
                  <a:lnTo>
                    <a:pt x="937" y="3905"/>
                  </a:lnTo>
                  <a:lnTo>
                    <a:pt x="963" y="3909"/>
                  </a:lnTo>
                  <a:lnTo>
                    <a:pt x="988" y="3905"/>
                  </a:lnTo>
                  <a:lnTo>
                    <a:pt x="1013" y="3894"/>
                  </a:lnTo>
                  <a:lnTo>
                    <a:pt x="1033" y="3878"/>
                  </a:lnTo>
                  <a:lnTo>
                    <a:pt x="1051" y="3857"/>
                  </a:lnTo>
                  <a:lnTo>
                    <a:pt x="1064" y="3832"/>
                  </a:lnTo>
                  <a:lnTo>
                    <a:pt x="1072" y="3804"/>
                  </a:lnTo>
                  <a:lnTo>
                    <a:pt x="1075" y="3772"/>
                  </a:lnTo>
                  <a:lnTo>
                    <a:pt x="1072" y="3741"/>
                  </a:lnTo>
                  <a:lnTo>
                    <a:pt x="1064" y="3712"/>
                  </a:lnTo>
                  <a:lnTo>
                    <a:pt x="1051" y="3686"/>
                  </a:lnTo>
                  <a:lnTo>
                    <a:pt x="1033" y="3665"/>
                  </a:lnTo>
                  <a:lnTo>
                    <a:pt x="1013" y="3649"/>
                  </a:lnTo>
                  <a:lnTo>
                    <a:pt x="988" y="3639"/>
                  </a:lnTo>
                  <a:lnTo>
                    <a:pt x="963" y="3636"/>
                  </a:lnTo>
                  <a:close/>
                  <a:moveTo>
                    <a:pt x="156" y="434"/>
                  </a:moveTo>
                  <a:lnTo>
                    <a:pt x="156" y="3540"/>
                  </a:lnTo>
                  <a:lnTo>
                    <a:pt x="1770" y="3540"/>
                  </a:lnTo>
                  <a:lnTo>
                    <a:pt x="1770" y="434"/>
                  </a:lnTo>
                  <a:lnTo>
                    <a:pt x="156" y="434"/>
                  </a:lnTo>
                  <a:close/>
                  <a:moveTo>
                    <a:pt x="727" y="197"/>
                  </a:moveTo>
                  <a:lnTo>
                    <a:pt x="716" y="200"/>
                  </a:lnTo>
                  <a:lnTo>
                    <a:pt x="707" y="207"/>
                  </a:lnTo>
                  <a:lnTo>
                    <a:pt x="701" y="217"/>
                  </a:lnTo>
                  <a:lnTo>
                    <a:pt x="699" y="230"/>
                  </a:lnTo>
                  <a:lnTo>
                    <a:pt x="701" y="243"/>
                  </a:lnTo>
                  <a:lnTo>
                    <a:pt x="707" y="254"/>
                  </a:lnTo>
                  <a:lnTo>
                    <a:pt x="716" y="260"/>
                  </a:lnTo>
                  <a:lnTo>
                    <a:pt x="727" y="262"/>
                  </a:lnTo>
                  <a:lnTo>
                    <a:pt x="1199" y="262"/>
                  </a:lnTo>
                  <a:lnTo>
                    <a:pt x="1210" y="260"/>
                  </a:lnTo>
                  <a:lnTo>
                    <a:pt x="1218" y="254"/>
                  </a:lnTo>
                  <a:lnTo>
                    <a:pt x="1224" y="243"/>
                  </a:lnTo>
                  <a:lnTo>
                    <a:pt x="1226" y="230"/>
                  </a:lnTo>
                  <a:lnTo>
                    <a:pt x="1224" y="217"/>
                  </a:lnTo>
                  <a:lnTo>
                    <a:pt x="1218" y="207"/>
                  </a:lnTo>
                  <a:lnTo>
                    <a:pt x="1210" y="200"/>
                  </a:lnTo>
                  <a:lnTo>
                    <a:pt x="1199" y="197"/>
                  </a:lnTo>
                  <a:lnTo>
                    <a:pt x="727" y="197"/>
                  </a:lnTo>
                  <a:close/>
                  <a:moveTo>
                    <a:pt x="224" y="0"/>
                  </a:moveTo>
                  <a:lnTo>
                    <a:pt x="1702" y="0"/>
                  </a:lnTo>
                  <a:lnTo>
                    <a:pt x="1738" y="4"/>
                  </a:lnTo>
                  <a:lnTo>
                    <a:pt x="1773" y="13"/>
                  </a:lnTo>
                  <a:lnTo>
                    <a:pt x="1805" y="31"/>
                  </a:lnTo>
                  <a:lnTo>
                    <a:pt x="1834" y="53"/>
                  </a:lnTo>
                  <a:lnTo>
                    <a:pt x="1860" y="81"/>
                  </a:lnTo>
                  <a:lnTo>
                    <a:pt x="1882" y="113"/>
                  </a:lnTo>
                  <a:lnTo>
                    <a:pt x="1900" y="148"/>
                  </a:lnTo>
                  <a:lnTo>
                    <a:pt x="1915" y="188"/>
                  </a:lnTo>
                  <a:lnTo>
                    <a:pt x="1923" y="229"/>
                  </a:lnTo>
                  <a:lnTo>
                    <a:pt x="1926" y="273"/>
                  </a:lnTo>
                  <a:lnTo>
                    <a:pt x="1926" y="3772"/>
                  </a:lnTo>
                  <a:lnTo>
                    <a:pt x="1923" y="3816"/>
                  </a:lnTo>
                  <a:lnTo>
                    <a:pt x="1915" y="3857"/>
                  </a:lnTo>
                  <a:lnTo>
                    <a:pt x="1900" y="3897"/>
                  </a:lnTo>
                  <a:lnTo>
                    <a:pt x="1882" y="3932"/>
                  </a:lnTo>
                  <a:lnTo>
                    <a:pt x="1860" y="3964"/>
                  </a:lnTo>
                  <a:lnTo>
                    <a:pt x="1834" y="3992"/>
                  </a:lnTo>
                  <a:lnTo>
                    <a:pt x="1805" y="4014"/>
                  </a:lnTo>
                  <a:lnTo>
                    <a:pt x="1773" y="4032"/>
                  </a:lnTo>
                  <a:lnTo>
                    <a:pt x="1738" y="4041"/>
                  </a:lnTo>
                  <a:lnTo>
                    <a:pt x="1702" y="4045"/>
                  </a:lnTo>
                  <a:lnTo>
                    <a:pt x="224" y="4045"/>
                  </a:lnTo>
                  <a:lnTo>
                    <a:pt x="188" y="4041"/>
                  </a:lnTo>
                  <a:lnTo>
                    <a:pt x="154" y="4032"/>
                  </a:lnTo>
                  <a:lnTo>
                    <a:pt x="122" y="4014"/>
                  </a:lnTo>
                  <a:lnTo>
                    <a:pt x="92" y="3992"/>
                  </a:lnTo>
                  <a:lnTo>
                    <a:pt x="66" y="3964"/>
                  </a:lnTo>
                  <a:lnTo>
                    <a:pt x="43" y="3932"/>
                  </a:lnTo>
                  <a:lnTo>
                    <a:pt x="25" y="3897"/>
                  </a:lnTo>
                  <a:lnTo>
                    <a:pt x="12" y="3857"/>
                  </a:lnTo>
                  <a:lnTo>
                    <a:pt x="3" y="3816"/>
                  </a:lnTo>
                  <a:lnTo>
                    <a:pt x="0" y="3772"/>
                  </a:lnTo>
                  <a:lnTo>
                    <a:pt x="0" y="273"/>
                  </a:lnTo>
                  <a:lnTo>
                    <a:pt x="3" y="229"/>
                  </a:lnTo>
                  <a:lnTo>
                    <a:pt x="12" y="188"/>
                  </a:lnTo>
                  <a:lnTo>
                    <a:pt x="25" y="148"/>
                  </a:lnTo>
                  <a:lnTo>
                    <a:pt x="43" y="113"/>
                  </a:lnTo>
                  <a:lnTo>
                    <a:pt x="66" y="81"/>
                  </a:lnTo>
                  <a:lnTo>
                    <a:pt x="92" y="53"/>
                  </a:lnTo>
                  <a:lnTo>
                    <a:pt x="122" y="31"/>
                  </a:lnTo>
                  <a:lnTo>
                    <a:pt x="154" y="13"/>
                  </a:lnTo>
                  <a:lnTo>
                    <a:pt x="188" y="4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8" name="자유형 67"/>
            <p:cNvSpPr>
              <a:spLocks/>
            </p:cNvSpPr>
            <p:nvPr/>
          </p:nvSpPr>
          <p:spPr bwMode="auto">
            <a:xfrm>
              <a:off x="598771" y="3644382"/>
              <a:ext cx="158629" cy="138832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9" name="Freeform 6"/>
            <p:cNvSpPr>
              <a:spLocks/>
            </p:cNvSpPr>
            <p:nvPr/>
          </p:nvSpPr>
          <p:spPr bwMode="auto">
            <a:xfrm rot="10800000" flipH="1" flipV="1">
              <a:off x="597941" y="2949079"/>
              <a:ext cx="160288" cy="142111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70" name="Group 20"/>
            <p:cNvGrpSpPr>
              <a:grpSpLocks noChangeAspect="1"/>
            </p:cNvGrpSpPr>
            <p:nvPr/>
          </p:nvGrpSpPr>
          <p:grpSpPr bwMode="auto">
            <a:xfrm>
              <a:off x="614039" y="2221163"/>
              <a:ext cx="128093" cy="174724"/>
              <a:chOff x="2597" y="4163"/>
              <a:chExt cx="217" cy="296"/>
            </a:xfrm>
            <a:solidFill>
              <a:schemeClr val="bg1">
                <a:lumMod val="85000"/>
              </a:schemeClr>
            </a:solidFill>
          </p:grpSpPr>
          <p:sp>
            <p:nvSpPr>
              <p:cNvPr id="79" name="Freeform 22"/>
              <p:cNvSpPr>
                <a:spLocks noEditPoints="1"/>
              </p:cNvSpPr>
              <p:nvPr/>
            </p:nvSpPr>
            <p:spPr bwMode="auto">
              <a:xfrm>
                <a:off x="2630" y="4163"/>
                <a:ext cx="151" cy="176"/>
              </a:xfrm>
              <a:custGeom>
                <a:avLst/>
                <a:gdLst>
                  <a:gd name="T0" fmla="*/ 410 w 1662"/>
                  <a:gd name="T1" fmla="*/ 645 h 1942"/>
                  <a:gd name="T2" fmla="*/ 309 w 1662"/>
                  <a:gd name="T3" fmla="*/ 847 h 1942"/>
                  <a:gd name="T4" fmla="*/ 255 w 1662"/>
                  <a:gd name="T5" fmla="*/ 1023 h 1942"/>
                  <a:gd name="T6" fmla="*/ 263 w 1662"/>
                  <a:gd name="T7" fmla="*/ 1206 h 1942"/>
                  <a:gd name="T8" fmla="*/ 347 w 1662"/>
                  <a:gd name="T9" fmla="*/ 1429 h 1942"/>
                  <a:gd name="T10" fmla="*/ 476 w 1662"/>
                  <a:gd name="T11" fmla="*/ 1620 h 1942"/>
                  <a:gd name="T12" fmla="*/ 638 w 1662"/>
                  <a:gd name="T13" fmla="*/ 1753 h 1942"/>
                  <a:gd name="T14" fmla="*/ 825 w 1662"/>
                  <a:gd name="T15" fmla="*/ 1803 h 1942"/>
                  <a:gd name="T16" fmla="*/ 1013 w 1662"/>
                  <a:gd name="T17" fmla="*/ 1753 h 1942"/>
                  <a:gd name="T18" fmla="*/ 1176 w 1662"/>
                  <a:gd name="T19" fmla="*/ 1619 h 1942"/>
                  <a:gd name="T20" fmla="*/ 1305 w 1662"/>
                  <a:gd name="T21" fmla="*/ 1428 h 1942"/>
                  <a:gd name="T22" fmla="*/ 1388 w 1662"/>
                  <a:gd name="T23" fmla="*/ 1205 h 1942"/>
                  <a:gd name="T24" fmla="*/ 1418 w 1662"/>
                  <a:gd name="T25" fmla="*/ 974 h 1942"/>
                  <a:gd name="T26" fmla="*/ 1266 w 1662"/>
                  <a:gd name="T27" fmla="*/ 836 h 1942"/>
                  <a:gd name="T28" fmla="*/ 1012 w 1662"/>
                  <a:gd name="T29" fmla="*/ 794 h 1942"/>
                  <a:gd name="T30" fmla="*/ 806 w 1662"/>
                  <a:gd name="T31" fmla="*/ 713 h 1942"/>
                  <a:gd name="T32" fmla="*/ 646 w 1662"/>
                  <a:gd name="T33" fmla="*/ 610 h 1942"/>
                  <a:gd name="T34" fmla="*/ 526 w 1662"/>
                  <a:gd name="T35" fmla="*/ 499 h 1942"/>
                  <a:gd name="T36" fmla="*/ 944 w 1662"/>
                  <a:gd name="T37" fmla="*/ 23 h 1942"/>
                  <a:gd name="T38" fmla="*/ 1152 w 1662"/>
                  <a:gd name="T39" fmla="*/ 118 h 1942"/>
                  <a:gd name="T40" fmla="*/ 1271 w 1662"/>
                  <a:gd name="T41" fmla="*/ 205 h 1942"/>
                  <a:gd name="T42" fmla="*/ 1388 w 1662"/>
                  <a:gd name="T43" fmla="*/ 323 h 1942"/>
                  <a:gd name="T44" fmla="*/ 1455 w 1662"/>
                  <a:gd name="T45" fmla="*/ 429 h 1942"/>
                  <a:gd name="T46" fmla="*/ 1524 w 1662"/>
                  <a:gd name="T47" fmla="*/ 626 h 1942"/>
                  <a:gd name="T48" fmla="*/ 1555 w 1662"/>
                  <a:gd name="T49" fmla="*/ 892 h 1942"/>
                  <a:gd name="T50" fmla="*/ 1619 w 1662"/>
                  <a:gd name="T51" fmla="*/ 939 h 1942"/>
                  <a:gd name="T52" fmla="*/ 1657 w 1662"/>
                  <a:gd name="T53" fmla="*/ 1032 h 1942"/>
                  <a:gd name="T54" fmla="*/ 1655 w 1662"/>
                  <a:gd name="T55" fmla="*/ 1183 h 1942"/>
                  <a:gd name="T56" fmla="*/ 1611 w 1662"/>
                  <a:gd name="T57" fmla="*/ 1304 h 1942"/>
                  <a:gd name="T58" fmla="*/ 1537 w 1662"/>
                  <a:gd name="T59" fmla="*/ 1372 h 1942"/>
                  <a:gd name="T60" fmla="*/ 1445 w 1662"/>
                  <a:gd name="T61" fmla="*/ 1454 h 1942"/>
                  <a:gd name="T62" fmla="*/ 1313 w 1662"/>
                  <a:gd name="T63" fmla="*/ 1670 h 1942"/>
                  <a:gd name="T64" fmla="*/ 1141 w 1662"/>
                  <a:gd name="T65" fmla="*/ 1836 h 1942"/>
                  <a:gd name="T66" fmla="*/ 937 w 1662"/>
                  <a:gd name="T67" fmla="*/ 1930 h 1942"/>
                  <a:gd name="T68" fmla="*/ 714 w 1662"/>
                  <a:gd name="T69" fmla="*/ 1930 h 1942"/>
                  <a:gd name="T70" fmla="*/ 510 w 1662"/>
                  <a:gd name="T71" fmla="*/ 1836 h 1942"/>
                  <a:gd name="T72" fmla="*/ 337 w 1662"/>
                  <a:gd name="T73" fmla="*/ 1669 h 1942"/>
                  <a:gd name="T74" fmla="*/ 205 w 1662"/>
                  <a:gd name="T75" fmla="*/ 1452 h 1942"/>
                  <a:gd name="T76" fmla="*/ 111 w 1662"/>
                  <a:gd name="T77" fmla="*/ 1364 h 1942"/>
                  <a:gd name="T78" fmla="*/ 39 w 1662"/>
                  <a:gd name="T79" fmla="*/ 1284 h 1942"/>
                  <a:gd name="T80" fmla="*/ 2 w 1662"/>
                  <a:gd name="T81" fmla="*/ 1143 h 1942"/>
                  <a:gd name="T82" fmla="*/ 9 w 1662"/>
                  <a:gd name="T83" fmla="*/ 1009 h 1942"/>
                  <a:gd name="T84" fmla="*/ 50 w 1662"/>
                  <a:gd name="T85" fmla="*/ 930 h 1942"/>
                  <a:gd name="T86" fmla="*/ 98 w 1662"/>
                  <a:gd name="T87" fmla="*/ 851 h 1942"/>
                  <a:gd name="T88" fmla="*/ 85 w 1662"/>
                  <a:gd name="T89" fmla="*/ 643 h 1942"/>
                  <a:gd name="T90" fmla="*/ 120 w 1662"/>
                  <a:gd name="T91" fmla="*/ 487 h 1942"/>
                  <a:gd name="T92" fmla="*/ 183 w 1662"/>
                  <a:gd name="T93" fmla="*/ 377 h 1942"/>
                  <a:gd name="T94" fmla="*/ 257 w 1662"/>
                  <a:gd name="T95" fmla="*/ 305 h 1942"/>
                  <a:gd name="T96" fmla="*/ 319 w 1662"/>
                  <a:gd name="T97" fmla="*/ 266 h 1942"/>
                  <a:gd name="T98" fmla="*/ 352 w 1662"/>
                  <a:gd name="T99" fmla="*/ 246 h 1942"/>
                  <a:gd name="T100" fmla="*/ 390 w 1662"/>
                  <a:gd name="T101" fmla="*/ 196 h 1942"/>
                  <a:gd name="T102" fmla="*/ 459 w 1662"/>
                  <a:gd name="T103" fmla="*/ 127 h 1942"/>
                  <a:gd name="T104" fmla="*/ 559 w 1662"/>
                  <a:gd name="T105" fmla="*/ 57 h 1942"/>
                  <a:gd name="T106" fmla="*/ 690 w 1662"/>
                  <a:gd name="T107" fmla="*/ 10 h 19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662" h="1942">
                    <a:moveTo>
                      <a:pt x="526" y="499"/>
                    </a:moveTo>
                    <a:lnTo>
                      <a:pt x="484" y="546"/>
                    </a:lnTo>
                    <a:lnTo>
                      <a:pt x="445" y="595"/>
                    </a:lnTo>
                    <a:lnTo>
                      <a:pt x="410" y="645"/>
                    </a:lnTo>
                    <a:lnTo>
                      <a:pt x="379" y="696"/>
                    </a:lnTo>
                    <a:lnTo>
                      <a:pt x="352" y="747"/>
                    </a:lnTo>
                    <a:lnTo>
                      <a:pt x="329" y="797"/>
                    </a:lnTo>
                    <a:lnTo>
                      <a:pt x="309" y="847"/>
                    </a:lnTo>
                    <a:lnTo>
                      <a:pt x="291" y="895"/>
                    </a:lnTo>
                    <a:lnTo>
                      <a:pt x="277" y="941"/>
                    </a:lnTo>
                    <a:lnTo>
                      <a:pt x="264" y="984"/>
                    </a:lnTo>
                    <a:lnTo>
                      <a:pt x="255" y="1023"/>
                    </a:lnTo>
                    <a:lnTo>
                      <a:pt x="247" y="1059"/>
                    </a:lnTo>
                    <a:lnTo>
                      <a:pt x="241" y="1091"/>
                    </a:lnTo>
                    <a:lnTo>
                      <a:pt x="250" y="1148"/>
                    </a:lnTo>
                    <a:lnTo>
                      <a:pt x="263" y="1206"/>
                    </a:lnTo>
                    <a:lnTo>
                      <a:pt x="280" y="1263"/>
                    </a:lnTo>
                    <a:lnTo>
                      <a:pt x="299" y="1320"/>
                    </a:lnTo>
                    <a:lnTo>
                      <a:pt x="322" y="1375"/>
                    </a:lnTo>
                    <a:lnTo>
                      <a:pt x="347" y="1429"/>
                    </a:lnTo>
                    <a:lnTo>
                      <a:pt x="375" y="1480"/>
                    </a:lnTo>
                    <a:lnTo>
                      <a:pt x="406" y="1530"/>
                    </a:lnTo>
                    <a:lnTo>
                      <a:pt x="440" y="1576"/>
                    </a:lnTo>
                    <a:lnTo>
                      <a:pt x="476" y="1620"/>
                    </a:lnTo>
                    <a:lnTo>
                      <a:pt x="513" y="1659"/>
                    </a:lnTo>
                    <a:lnTo>
                      <a:pt x="553" y="1695"/>
                    </a:lnTo>
                    <a:lnTo>
                      <a:pt x="594" y="1726"/>
                    </a:lnTo>
                    <a:lnTo>
                      <a:pt x="638" y="1753"/>
                    </a:lnTo>
                    <a:lnTo>
                      <a:pt x="683" y="1774"/>
                    </a:lnTo>
                    <a:lnTo>
                      <a:pt x="729" y="1789"/>
                    </a:lnTo>
                    <a:lnTo>
                      <a:pt x="777" y="1800"/>
                    </a:lnTo>
                    <a:lnTo>
                      <a:pt x="825" y="1803"/>
                    </a:lnTo>
                    <a:lnTo>
                      <a:pt x="875" y="1800"/>
                    </a:lnTo>
                    <a:lnTo>
                      <a:pt x="922" y="1789"/>
                    </a:lnTo>
                    <a:lnTo>
                      <a:pt x="968" y="1774"/>
                    </a:lnTo>
                    <a:lnTo>
                      <a:pt x="1013" y="1753"/>
                    </a:lnTo>
                    <a:lnTo>
                      <a:pt x="1056" y="1726"/>
                    </a:lnTo>
                    <a:lnTo>
                      <a:pt x="1099" y="1695"/>
                    </a:lnTo>
                    <a:lnTo>
                      <a:pt x="1139" y="1659"/>
                    </a:lnTo>
                    <a:lnTo>
                      <a:pt x="1176" y="1619"/>
                    </a:lnTo>
                    <a:lnTo>
                      <a:pt x="1212" y="1576"/>
                    </a:lnTo>
                    <a:lnTo>
                      <a:pt x="1245" y="1529"/>
                    </a:lnTo>
                    <a:lnTo>
                      <a:pt x="1276" y="1480"/>
                    </a:lnTo>
                    <a:lnTo>
                      <a:pt x="1305" y="1428"/>
                    </a:lnTo>
                    <a:lnTo>
                      <a:pt x="1330" y="1374"/>
                    </a:lnTo>
                    <a:lnTo>
                      <a:pt x="1353" y="1319"/>
                    </a:lnTo>
                    <a:lnTo>
                      <a:pt x="1372" y="1262"/>
                    </a:lnTo>
                    <a:lnTo>
                      <a:pt x="1388" y="1205"/>
                    </a:lnTo>
                    <a:lnTo>
                      <a:pt x="1401" y="1147"/>
                    </a:lnTo>
                    <a:lnTo>
                      <a:pt x="1411" y="1089"/>
                    </a:lnTo>
                    <a:lnTo>
                      <a:pt x="1416" y="1032"/>
                    </a:lnTo>
                    <a:lnTo>
                      <a:pt x="1418" y="974"/>
                    </a:lnTo>
                    <a:lnTo>
                      <a:pt x="1417" y="904"/>
                    </a:lnTo>
                    <a:lnTo>
                      <a:pt x="1414" y="838"/>
                    </a:lnTo>
                    <a:lnTo>
                      <a:pt x="1339" y="839"/>
                    </a:lnTo>
                    <a:lnTo>
                      <a:pt x="1266" y="836"/>
                    </a:lnTo>
                    <a:lnTo>
                      <a:pt x="1198" y="830"/>
                    </a:lnTo>
                    <a:lnTo>
                      <a:pt x="1133" y="820"/>
                    </a:lnTo>
                    <a:lnTo>
                      <a:pt x="1070" y="808"/>
                    </a:lnTo>
                    <a:lnTo>
                      <a:pt x="1012" y="794"/>
                    </a:lnTo>
                    <a:lnTo>
                      <a:pt x="956" y="777"/>
                    </a:lnTo>
                    <a:lnTo>
                      <a:pt x="903" y="757"/>
                    </a:lnTo>
                    <a:lnTo>
                      <a:pt x="853" y="737"/>
                    </a:lnTo>
                    <a:lnTo>
                      <a:pt x="806" y="713"/>
                    </a:lnTo>
                    <a:lnTo>
                      <a:pt x="762" y="690"/>
                    </a:lnTo>
                    <a:lnTo>
                      <a:pt x="721" y="664"/>
                    </a:lnTo>
                    <a:lnTo>
                      <a:pt x="682" y="638"/>
                    </a:lnTo>
                    <a:lnTo>
                      <a:pt x="646" y="610"/>
                    </a:lnTo>
                    <a:lnTo>
                      <a:pt x="612" y="583"/>
                    </a:lnTo>
                    <a:lnTo>
                      <a:pt x="581" y="555"/>
                    </a:lnTo>
                    <a:lnTo>
                      <a:pt x="552" y="527"/>
                    </a:lnTo>
                    <a:lnTo>
                      <a:pt x="526" y="499"/>
                    </a:lnTo>
                    <a:close/>
                    <a:moveTo>
                      <a:pt x="808" y="0"/>
                    </a:moveTo>
                    <a:lnTo>
                      <a:pt x="851" y="3"/>
                    </a:lnTo>
                    <a:lnTo>
                      <a:pt x="897" y="11"/>
                    </a:lnTo>
                    <a:lnTo>
                      <a:pt x="944" y="23"/>
                    </a:lnTo>
                    <a:lnTo>
                      <a:pt x="993" y="39"/>
                    </a:lnTo>
                    <a:lnTo>
                      <a:pt x="1044" y="60"/>
                    </a:lnTo>
                    <a:lnTo>
                      <a:pt x="1097" y="86"/>
                    </a:lnTo>
                    <a:lnTo>
                      <a:pt x="1152" y="118"/>
                    </a:lnTo>
                    <a:lnTo>
                      <a:pt x="1179" y="135"/>
                    </a:lnTo>
                    <a:lnTo>
                      <a:pt x="1208" y="155"/>
                    </a:lnTo>
                    <a:lnTo>
                      <a:pt x="1239" y="179"/>
                    </a:lnTo>
                    <a:lnTo>
                      <a:pt x="1271" y="205"/>
                    </a:lnTo>
                    <a:lnTo>
                      <a:pt x="1304" y="233"/>
                    </a:lnTo>
                    <a:lnTo>
                      <a:pt x="1334" y="261"/>
                    </a:lnTo>
                    <a:lnTo>
                      <a:pt x="1363" y="292"/>
                    </a:lnTo>
                    <a:lnTo>
                      <a:pt x="1388" y="323"/>
                    </a:lnTo>
                    <a:lnTo>
                      <a:pt x="1409" y="353"/>
                    </a:lnTo>
                    <a:lnTo>
                      <a:pt x="1409" y="353"/>
                    </a:lnTo>
                    <a:lnTo>
                      <a:pt x="1433" y="389"/>
                    </a:lnTo>
                    <a:lnTo>
                      <a:pt x="1455" y="429"/>
                    </a:lnTo>
                    <a:lnTo>
                      <a:pt x="1475" y="472"/>
                    </a:lnTo>
                    <a:lnTo>
                      <a:pt x="1493" y="519"/>
                    </a:lnTo>
                    <a:lnTo>
                      <a:pt x="1509" y="570"/>
                    </a:lnTo>
                    <a:lnTo>
                      <a:pt x="1524" y="626"/>
                    </a:lnTo>
                    <a:lnTo>
                      <a:pt x="1535" y="685"/>
                    </a:lnTo>
                    <a:lnTo>
                      <a:pt x="1545" y="749"/>
                    </a:lnTo>
                    <a:lnTo>
                      <a:pt x="1551" y="817"/>
                    </a:lnTo>
                    <a:lnTo>
                      <a:pt x="1555" y="892"/>
                    </a:lnTo>
                    <a:lnTo>
                      <a:pt x="1573" y="900"/>
                    </a:lnTo>
                    <a:lnTo>
                      <a:pt x="1590" y="910"/>
                    </a:lnTo>
                    <a:lnTo>
                      <a:pt x="1605" y="922"/>
                    </a:lnTo>
                    <a:lnTo>
                      <a:pt x="1619" y="939"/>
                    </a:lnTo>
                    <a:lnTo>
                      <a:pt x="1632" y="957"/>
                    </a:lnTo>
                    <a:lnTo>
                      <a:pt x="1642" y="979"/>
                    </a:lnTo>
                    <a:lnTo>
                      <a:pt x="1651" y="1003"/>
                    </a:lnTo>
                    <a:lnTo>
                      <a:pt x="1657" y="1032"/>
                    </a:lnTo>
                    <a:lnTo>
                      <a:pt x="1661" y="1064"/>
                    </a:lnTo>
                    <a:lnTo>
                      <a:pt x="1662" y="1102"/>
                    </a:lnTo>
                    <a:lnTo>
                      <a:pt x="1660" y="1143"/>
                    </a:lnTo>
                    <a:lnTo>
                      <a:pt x="1655" y="1183"/>
                    </a:lnTo>
                    <a:lnTo>
                      <a:pt x="1648" y="1218"/>
                    </a:lnTo>
                    <a:lnTo>
                      <a:pt x="1638" y="1250"/>
                    </a:lnTo>
                    <a:lnTo>
                      <a:pt x="1625" y="1278"/>
                    </a:lnTo>
                    <a:lnTo>
                      <a:pt x="1611" y="1304"/>
                    </a:lnTo>
                    <a:lnTo>
                      <a:pt x="1595" y="1325"/>
                    </a:lnTo>
                    <a:lnTo>
                      <a:pt x="1577" y="1344"/>
                    </a:lnTo>
                    <a:lnTo>
                      <a:pt x="1558" y="1360"/>
                    </a:lnTo>
                    <a:lnTo>
                      <a:pt x="1537" y="1372"/>
                    </a:lnTo>
                    <a:lnTo>
                      <a:pt x="1515" y="1382"/>
                    </a:lnTo>
                    <a:lnTo>
                      <a:pt x="1493" y="1390"/>
                    </a:lnTo>
                    <a:lnTo>
                      <a:pt x="1471" y="1395"/>
                    </a:lnTo>
                    <a:lnTo>
                      <a:pt x="1445" y="1454"/>
                    </a:lnTo>
                    <a:lnTo>
                      <a:pt x="1416" y="1512"/>
                    </a:lnTo>
                    <a:lnTo>
                      <a:pt x="1385" y="1567"/>
                    </a:lnTo>
                    <a:lnTo>
                      <a:pt x="1350" y="1620"/>
                    </a:lnTo>
                    <a:lnTo>
                      <a:pt x="1313" y="1670"/>
                    </a:lnTo>
                    <a:lnTo>
                      <a:pt x="1273" y="1717"/>
                    </a:lnTo>
                    <a:lnTo>
                      <a:pt x="1231" y="1761"/>
                    </a:lnTo>
                    <a:lnTo>
                      <a:pt x="1187" y="1801"/>
                    </a:lnTo>
                    <a:lnTo>
                      <a:pt x="1141" y="1836"/>
                    </a:lnTo>
                    <a:lnTo>
                      <a:pt x="1092" y="1868"/>
                    </a:lnTo>
                    <a:lnTo>
                      <a:pt x="1042" y="1893"/>
                    </a:lnTo>
                    <a:lnTo>
                      <a:pt x="990" y="1915"/>
                    </a:lnTo>
                    <a:lnTo>
                      <a:pt x="937" y="1930"/>
                    </a:lnTo>
                    <a:lnTo>
                      <a:pt x="882" y="1939"/>
                    </a:lnTo>
                    <a:lnTo>
                      <a:pt x="825" y="1942"/>
                    </a:lnTo>
                    <a:lnTo>
                      <a:pt x="769" y="1939"/>
                    </a:lnTo>
                    <a:lnTo>
                      <a:pt x="714" y="1930"/>
                    </a:lnTo>
                    <a:lnTo>
                      <a:pt x="661" y="1915"/>
                    </a:lnTo>
                    <a:lnTo>
                      <a:pt x="608" y="1893"/>
                    </a:lnTo>
                    <a:lnTo>
                      <a:pt x="558" y="1867"/>
                    </a:lnTo>
                    <a:lnTo>
                      <a:pt x="510" y="1836"/>
                    </a:lnTo>
                    <a:lnTo>
                      <a:pt x="464" y="1800"/>
                    </a:lnTo>
                    <a:lnTo>
                      <a:pt x="419" y="1760"/>
                    </a:lnTo>
                    <a:lnTo>
                      <a:pt x="377" y="1716"/>
                    </a:lnTo>
                    <a:lnTo>
                      <a:pt x="337" y="1669"/>
                    </a:lnTo>
                    <a:lnTo>
                      <a:pt x="300" y="1618"/>
                    </a:lnTo>
                    <a:lnTo>
                      <a:pt x="266" y="1565"/>
                    </a:lnTo>
                    <a:lnTo>
                      <a:pt x="234" y="1510"/>
                    </a:lnTo>
                    <a:lnTo>
                      <a:pt x="205" y="1452"/>
                    </a:lnTo>
                    <a:lnTo>
                      <a:pt x="179" y="1392"/>
                    </a:lnTo>
                    <a:lnTo>
                      <a:pt x="156" y="1386"/>
                    </a:lnTo>
                    <a:lnTo>
                      <a:pt x="133" y="1376"/>
                    </a:lnTo>
                    <a:lnTo>
                      <a:pt x="111" y="1364"/>
                    </a:lnTo>
                    <a:lnTo>
                      <a:pt x="91" y="1349"/>
                    </a:lnTo>
                    <a:lnTo>
                      <a:pt x="72" y="1330"/>
                    </a:lnTo>
                    <a:lnTo>
                      <a:pt x="55" y="1309"/>
                    </a:lnTo>
                    <a:lnTo>
                      <a:pt x="39" y="1284"/>
                    </a:lnTo>
                    <a:lnTo>
                      <a:pt x="26" y="1254"/>
                    </a:lnTo>
                    <a:lnTo>
                      <a:pt x="15" y="1221"/>
                    </a:lnTo>
                    <a:lnTo>
                      <a:pt x="7" y="1184"/>
                    </a:lnTo>
                    <a:lnTo>
                      <a:pt x="2" y="1143"/>
                    </a:lnTo>
                    <a:lnTo>
                      <a:pt x="0" y="1104"/>
                    </a:lnTo>
                    <a:lnTo>
                      <a:pt x="1" y="1068"/>
                    </a:lnTo>
                    <a:lnTo>
                      <a:pt x="4" y="1038"/>
                    </a:lnTo>
                    <a:lnTo>
                      <a:pt x="9" y="1009"/>
                    </a:lnTo>
                    <a:lnTo>
                      <a:pt x="17" y="985"/>
                    </a:lnTo>
                    <a:lnTo>
                      <a:pt x="27" y="964"/>
                    </a:lnTo>
                    <a:lnTo>
                      <a:pt x="38" y="946"/>
                    </a:lnTo>
                    <a:lnTo>
                      <a:pt x="50" y="930"/>
                    </a:lnTo>
                    <a:lnTo>
                      <a:pt x="65" y="916"/>
                    </a:lnTo>
                    <a:lnTo>
                      <a:pt x="80" y="906"/>
                    </a:lnTo>
                    <a:lnTo>
                      <a:pt x="96" y="897"/>
                    </a:lnTo>
                    <a:lnTo>
                      <a:pt x="98" y="851"/>
                    </a:lnTo>
                    <a:lnTo>
                      <a:pt x="89" y="794"/>
                    </a:lnTo>
                    <a:lnTo>
                      <a:pt x="85" y="740"/>
                    </a:lnTo>
                    <a:lnTo>
                      <a:pt x="83" y="690"/>
                    </a:lnTo>
                    <a:lnTo>
                      <a:pt x="85" y="643"/>
                    </a:lnTo>
                    <a:lnTo>
                      <a:pt x="90" y="599"/>
                    </a:lnTo>
                    <a:lnTo>
                      <a:pt x="98" y="559"/>
                    </a:lnTo>
                    <a:lnTo>
                      <a:pt x="108" y="522"/>
                    </a:lnTo>
                    <a:lnTo>
                      <a:pt x="120" y="487"/>
                    </a:lnTo>
                    <a:lnTo>
                      <a:pt x="134" y="455"/>
                    </a:lnTo>
                    <a:lnTo>
                      <a:pt x="149" y="427"/>
                    </a:lnTo>
                    <a:lnTo>
                      <a:pt x="166" y="400"/>
                    </a:lnTo>
                    <a:lnTo>
                      <a:pt x="183" y="377"/>
                    </a:lnTo>
                    <a:lnTo>
                      <a:pt x="202" y="355"/>
                    </a:lnTo>
                    <a:lnTo>
                      <a:pt x="220" y="337"/>
                    </a:lnTo>
                    <a:lnTo>
                      <a:pt x="239" y="320"/>
                    </a:lnTo>
                    <a:lnTo>
                      <a:pt x="257" y="305"/>
                    </a:lnTo>
                    <a:lnTo>
                      <a:pt x="274" y="293"/>
                    </a:lnTo>
                    <a:lnTo>
                      <a:pt x="290" y="282"/>
                    </a:lnTo>
                    <a:lnTo>
                      <a:pt x="305" y="273"/>
                    </a:lnTo>
                    <a:lnTo>
                      <a:pt x="319" y="266"/>
                    </a:lnTo>
                    <a:lnTo>
                      <a:pt x="331" y="260"/>
                    </a:lnTo>
                    <a:lnTo>
                      <a:pt x="341" y="255"/>
                    </a:lnTo>
                    <a:lnTo>
                      <a:pt x="348" y="253"/>
                    </a:lnTo>
                    <a:lnTo>
                      <a:pt x="352" y="246"/>
                    </a:lnTo>
                    <a:lnTo>
                      <a:pt x="359" y="237"/>
                    </a:lnTo>
                    <a:lnTo>
                      <a:pt x="367" y="225"/>
                    </a:lnTo>
                    <a:lnTo>
                      <a:pt x="377" y="212"/>
                    </a:lnTo>
                    <a:lnTo>
                      <a:pt x="390" y="196"/>
                    </a:lnTo>
                    <a:lnTo>
                      <a:pt x="404" y="180"/>
                    </a:lnTo>
                    <a:lnTo>
                      <a:pt x="421" y="163"/>
                    </a:lnTo>
                    <a:lnTo>
                      <a:pt x="439" y="145"/>
                    </a:lnTo>
                    <a:lnTo>
                      <a:pt x="459" y="127"/>
                    </a:lnTo>
                    <a:lnTo>
                      <a:pt x="481" y="108"/>
                    </a:lnTo>
                    <a:lnTo>
                      <a:pt x="505" y="91"/>
                    </a:lnTo>
                    <a:lnTo>
                      <a:pt x="531" y="74"/>
                    </a:lnTo>
                    <a:lnTo>
                      <a:pt x="559" y="57"/>
                    </a:lnTo>
                    <a:lnTo>
                      <a:pt x="589" y="43"/>
                    </a:lnTo>
                    <a:lnTo>
                      <a:pt x="620" y="30"/>
                    </a:lnTo>
                    <a:lnTo>
                      <a:pt x="655" y="19"/>
                    </a:lnTo>
                    <a:lnTo>
                      <a:pt x="690" y="10"/>
                    </a:lnTo>
                    <a:lnTo>
                      <a:pt x="728" y="3"/>
                    </a:lnTo>
                    <a:lnTo>
                      <a:pt x="767" y="0"/>
                    </a:lnTo>
                    <a:lnTo>
                      <a:pt x="80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80" name="Freeform 23"/>
              <p:cNvSpPr>
                <a:spLocks noEditPoints="1"/>
              </p:cNvSpPr>
              <p:nvPr/>
            </p:nvSpPr>
            <p:spPr bwMode="auto">
              <a:xfrm>
                <a:off x="2664" y="4250"/>
                <a:ext cx="83" cy="27"/>
              </a:xfrm>
              <a:custGeom>
                <a:avLst/>
                <a:gdLst>
                  <a:gd name="T0" fmla="*/ 613 w 916"/>
                  <a:gd name="T1" fmla="*/ 78 h 300"/>
                  <a:gd name="T2" fmla="*/ 561 w 916"/>
                  <a:gd name="T3" fmla="*/ 109 h 300"/>
                  <a:gd name="T4" fmla="*/ 554 w 916"/>
                  <a:gd name="T5" fmla="*/ 165 h 300"/>
                  <a:gd name="T6" fmla="*/ 579 w 916"/>
                  <a:gd name="T7" fmla="*/ 210 h 300"/>
                  <a:gd name="T8" fmla="*/ 665 w 916"/>
                  <a:gd name="T9" fmla="*/ 229 h 300"/>
                  <a:gd name="T10" fmla="*/ 787 w 916"/>
                  <a:gd name="T11" fmla="*/ 223 h 300"/>
                  <a:gd name="T12" fmla="*/ 839 w 916"/>
                  <a:gd name="T13" fmla="*/ 191 h 300"/>
                  <a:gd name="T14" fmla="*/ 846 w 916"/>
                  <a:gd name="T15" fmla="*/ 135 h 300"/>
                  <a:gd name="T16" fmla="*/ 820 w 916"/>
                  <a:gd name="T17" fmla="*/ 90 h 300"/>
                  <a:gd name="T18" fmla="*/ 734 w 916"/>
                  <a:gd name="T19" fmla="*/ 72 h 300"/>
                  <a:gd name="T20" fmla="*/ 153 w 916"/>
                  <a:gd name="T21" fmla="*/ 74 h 300"/>
                  <a:gd name="T22" fmla="*/ 85 w 916"/>
                  <a:gd name="T23" fmla="*/ 99 h 300"/>
                  <a:gd name="T24" fmla="*/ 70 w 916"/>
                  <a:gd name="T25" fmla="*/ 150 h 300"/>
                  <a:gd name="T26" fmla="*/ 85 w 916"/>
                  <a:gd name="T27" fmla="*/ 201 h 300"/>
                  <a:gd name="T28" fmla="*/ 153 w 916"/>
                  <a:gd name="T29" fmla="*/ 227 h 300"/>
                  <a:gd name="T30" fmla="*/ 280 w 916"/>
                  <a:gd name="T31" fmla="*/ 227 h 300"/>
                  <a:gd name="T32" fmla="*/ 348 w 916"/>
                  <a:gd name="T33" fmla="*/ 201 h 300"/>
                  <a:gd name="T34" fmla="*/ 363 w 916"/>
                  <a:gd name="T35" fmla="*/ 150 h 300"/>
                  <a:gd name="T36" fmla="*/ 348 w 916"/>
                  <a:gd name="T37" fmla="*/ 99 h 300"/>
                  <a:gd name="T38" fmla="*/ 280 w 916"/>
                  <a:gd name="T39" fmla="*/ 74 h 300"/>
                  <a:gd name="T40" fmla="*/ 234 w 916"/>
                  <a:gd name="T41" fmla="*/ 0 h 300"/>
                  <a:gd name="T42" fmla="*/ 321 w 916"/>
                  <a:gd name="T43" fmla="*/ 9 h 300"/>
                  <a:gd name="T44" fmla="*/ 400 w 916"/>
                  <a:gd name="T45" fmla="*/ 53 h 300"/>
                  <a:gd name="T46" fmla="*/ 574 w 916"/>
                  <a:gd name="T47" fmla="*/ 17 h 300"/>
                  <a:gd name="T48" fmla="*/ 662 w 916"/>
                  <a:gd name="T49" fmla="*/ 1 h 300"/>
                  <a:gd name="T50" fmla="*/ 732 w 916"/>
                  <a:gd name="T51" fmla="*/ 0 h 300"/>
                  <a:gd name="T52" fmla="*/ 806 w 916"/>
                  <a:gd name="T53" fmla="*/ 10 h 300"/>
                  <a:gd name="T54" fmla="*/ 875 w 916"/>
                  <a:gd name="T55" fmla="*/ 45 h 300"/>
                  <a:gd name="T56" fmla="*/ 914 w 916"/>
                  <a:gd name="T57" fmla="*/ 123 h 300"/>
                  <a:gd name="T58" fmla="*/ 900 w 916"/>
                  <a:gd name="T59" fmla="*/ 223 h 300"/>
                  <a:gd name="T60" fmla="*/ 843 w 916"/>
                  <a:gd name="T61" fmla="*/ 277 h 300"/>
                  <a:gd name="T62" fmla="*/ 768 w 916"/>
                  <a:gd name="T63" fmla="*/ 297 h 300"/>
                  <a:gd name="T64" fmla="*/ 699 w 916"/>
                  <a:gd name="T65" fmla="*/ 300 h 300"/>
                  <a:gd name="T66" fmla="*/ 632 w 916"/>
                  <a:gd name="T67" fmla="*/ 297 h 300"/>
                  <a:gd name="T68" fmla="*/ 557 w 916"/>
                  <a:gd name="T69" fmla="*/ 277 h 300"/>
                  <a:gd name="T70" fmla="*/ 500 w 916"/>
                  <a:gd name="T71" fmla="*/ 224 h 300"/>
                  <a:gd name="T72" fmla="*/ 485 w 916"/>
                  <a:gd name="T73" fmla="*/ 137 h 300"/>
                  <a:gd name="T74" fmla="*/ 432 w 916"/>
                  <a:gd name="T75" fmla="*/ 150 h 300"/>
                  <a:gd name="T76" fmla="*/ 405 w 916"/>
                  <a:gd name="T77" fmla="*/ 241 h 300"/>
                  <a:gd name="T78" fmla="*/ 342 w 916"/>
                  <a:gd name="T79" fmla="*/ 284 h 300"/>
                  <a:gd name="T80" fmla="*/ 266 w 916"/>
                  <a:gd name="T81" fmla="*/ 298 h 300"/>
                  <a:gd name="T82" fmla="*/ 201 w 916"/>
                  <a:gd name="T83" fmla="*/ 299 h 300"/>
                  <a:gd name="T84" fmla="*/ 129 w 916"/>
                  <a:gd name="T85" fmla="*/ 294 h 300"/>
                  <a:gd name="T86" fmla="*/ 57 w 916"/>
                  <a:gd name="T87" fmla="*/ 267 h 300"/>
                  <a:gd name="T88" fmla="*/ 7 w 916"/>
                  <a:gd name="T89" fmla="*/ 202 h 300"/>
                  <a:gd name="T90" fmla="*/ 7 w 916"/>
                  <a:gd name="T91" fmla="*/ 98 h 300"/>
                  <a:gd name="T92" fmla="*/ 57 w 916"/>
                  <a:gd name="T93" fmla="*/ 33 h 300"/>
                  <a:gd name="T94" fmla="*/ 129 w 916"/>
                  <a:gd name="T95" fmla="*/ 6 h 300"/>
                  <a:gd name="T96" fmla="*/ 201 w 916"/>
                  <a:gd name="T97" fmla="*/ 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16" h="300">
                    <a:moveTo>
                      <a:pt x="699" y="71"/>
                    </a:moveTo>
                    <a:lnTo>
                      <a:pt x="665" y="72"/>
                    </a:lnTo>
                    <a:lnTo>
                      <a:pt x="636" y="74"/>
                    </a:lnTo>
                    <a:lnTo>
                      <a:pt x="613" y="78"/>
                    </a:lnTo>
                    <a:lnTo>
                      <a:pt x="594" y="83"/>
                    </a:lnTo>
                    <a:lnTo>
                      <a:pt x="579" y="90"/>
                    </a:lnTo>
                    <a:lnTo>
                      <a:pt x="569" y="99"/>
                    </a:lnTo>
                    <a:lnTo>
                      <a:pt x="561" y="109"/>
                    </a:lnTo>
                    <a:lnTo>
                      <a:pt x="556" y="122"/>
                    </a:lnTo>
                    <a:lnTo>
                      <a:pt x="554" y="135"/>
                    </a:lnTo>
                    <a:lnTo>
                      <a:pt x="553" y="150"/>
                    </a:lnTo>
                    <a:lnTo>
                      <a:pt x="554" y="165"/>
                    </a:lnTo>
                    <a:lnTo>
                      <a:pt x="556" y="179"/>
                    </a:lnTo>
                    <a:lnTo>
                      <a:pt x="561" y="191"/>
                    </a:lnTo>
                    <a:lnTo>
                      <a:pt x="569" y="201"/>
                    </a:lnTo>
                    <a:lnTo>
                      <a:pt x="579" y="210"/>
                    </a:lnTo>
                    <a:lnTo>
                      <a:pt x="594" y="216"/>
                    </a:lnTo>
                    <a:lnTo>
                      <a:pt x="613" y="223"/>
                    </a:lnTo>
                    <a:lnTo>
                      <a:pt x="636" y="227"/>
                    </a:lnTo>
                    <a:lnTo>
                      <a:pt x="665" y="229"/>
                    </a:lnTo>
                    <a:lnTo>
                      <a:pt x="699" y="230"/>
                    </a:lnTo>
                    <a:lnTo>
                      <a:pt x="734" y="229"/>
                    </a:lnTo>
                    <a:lnTo>
                      <a:pt x="763" y="227"/>
                    </a:lnTo>
                    <a:lnTo>
                      <a:pt x="787" y="223"/>
                    </a:lnTo>
                    <a:lnTo>
                      <a:pt x="805" y="216"/>
                    </a:lnTo>
                    <a:lnTo>
                      <a:pt x="820" y="210"/>
                    </a:lnTo>
                    <a:lnTo>
                      <a:pt x="831" y="201"/>
                    </a:lnTo>
                    <a:lnTo>
                      <a:pt x="839" y="191"/>
                    </a:lnTo>
                    <a:lnTo>
                      <a:pt x="843" y="179"/>
                    </a:lnTo>
                    <a:lnTo>
                      <a:pt x="846" y="165"/>
                    </a:lnTo>
                    <a:lnTo>
                      <a:pt x="847" y="150"/>
                    </a:lnTo>
                    <a:lnTo>
                      <a:pt x="846" y="135"/>
                    </a:lnTo>
                    <a:lnTo>
                      <a:pt x="843" y="122"/>
                    </a:lnTo>
                    <a:lnTo>
                      <a:pt x="839" y="109"/>
                    </a:lnTo>
                    <a:lnTo>
                      <a:pt x="831" y="99"/>
                    </a:lnTo>
                    <a:lnTo>
                      <a:pt x="820" y="90"/>
                    </a:lnTo>
                    <a:lnTo>
                      <a:pt x="805" y="83"/>
                    </a:lnTo>
                    <a:lnTo>
                      <a:pt x="787" y="78"/>
                    </a:lnTo>
                    <a:lnTo>
                      <a:pt x="763" y="74"/>
                    </a:lnTo>
                    <a:lnTo>
                      <a:pt x="734" y="72"/>
                    </a:lnTo>
                    <a:lnTo>
                      <a:pt x="699" y="71"/>
                    </a:lnTo>
                    <a:close/>
                    <a:moveTo>
                      <a:pt x="216" y="71"/>
                    </a:moveTo>
                    <a:lnTo>
                      <a:pt x="182" y="72"/>
                    </a:lnTo>
                    <a:lnTo>
                      <a:pt x="153" y="74"/>
                    </a:lnTo>
                    <a:lnTo>
                      <a:pt x="130" y="78"/>
                    </a:lnTo>
                    <a:lnTo>
                      <a:pt x="111" y="83"/>
                    </a:lnTo>
                    <a:lnTo>
                      <a:pt x="96" y="90"/>
                    </a:lnTo>
                    <a:lnTo>
                      <a:pt x="85" y="99"/>
                    </a:lnTo>
                    <a:lnTo>
                      <a:pt x="78" y="109"/>
                    </a:lnTo>
                    <a:lnTo>
                      <a:pt x="73" y="122"/>
                    </a:lnTo>
                    <a:lnTo>
                      <a:pt x="70" y="135"/>
                    </a:lnTo>
                    <a:lnTo>
                      <a:pt x="70" y="150"/>
                    </a:lnTo>
                    <a:lnTo>
                      <a:pt x="70" y="165"/>
                    </a:lnTo>
                    <a:lnTo>
                      <a:pt x="73" y="179"/>
                    </a:lnTo>
                    <a:lnTo>
                      <a:pt x="78" y="191"/>
                    </a:lnTo>
                    <a:lnTo>
                      <a:pt x="85" y="201"/>
                    </a:lnTo>
                    <a:lnTo>
                      <a:pt x="96" y="210"/>
                    </a:lnTo>
                    <a:lnTo>
                      <a:pt x="111" y="216"/>
                    </a:lnTo>
                    <a:lnTo>
                      <a:pt x="130" y="223"/>
                    </a:lnTo>
                    <a:lnTo>
                      <a:pt x="153" y="227"/>
                    </a:lnTo>
                    <a:lnTo>
                      <a:pt x="182" y="229"/>
                    </a:lnTo>
                    <a:lnTo>
                      <a:pt x="216" y="230"/>
                    </a:lnTo>
                    <a:lnTo>
                      <a:pt x="250" y="229"/>
                    </a:lnTo>
                    <a:lnTo>
                      <a:pt x="280" y="227"/>
                    </a:lnTo>
                    <a:lnTo>
                      <a:pt x="304" y="223"/>
                    </a:lnTo>
                    <a:lnTo>
                      <a:pt x="322" y="216"/>
                    </a:lnTo>
                    <a:lnTo>
                      <a:pt x="337" y="210"/>
                    </a:lnTo>
                    <a:lnTo>
                      <a:pt x="348" y="201"/>
                    </a:lnTo>
                    <a:lnTo>
                      <a:pt x="355" y="191"/>
                    </a:lnTo>
                    <a:lnTo>
                      <a:pt x="360" y="179"/>
                    </a:lnTo>
                    <a:lnTo>
                      <a:pt x="363" y="165"/>
                    </a:lnTo>
                    <a:lnTo>
                      <a:pt x="363" y="150"/>
                    </a:lnTo>
                    <a:lnTo>
                      <a:pt x="363" y="135"/>
                    </a:lnTo>
                    <a:lnTo>
                      <a:pt x="360" y="122"/>
                    </a:lnTo>
                    <a:lnTo>
                      <a:pt x="355" y="109"/>
                    </a:lnTo>
                    <a:lnTo>
                      <a:pt x="348" y="99"/>
                    </a:lnTo>
                    <a:lnTo>
                      <a:pt x="337" y="90"/>
                    </a:lnTo>
                    <a:lnTo>
                      <a:pt x="322" y="83"/>
                    </a:lnTo>
                    <a:lnTo>
                      <a:pt x="304" y="78"/>
                    </a:lnTo>
                    <a:lnTo>
                      <a:pt x="280" y="74"/>
                    </a:lnTo>
                    <a:lnTo>
                      <a:pt x="250" y="72"/>
                    </a:lnTo>
                    <a:lnTo>
                      <a:pt x="216" y="71"/>
                    </a:lnTo>
                    <a:close/>
                    <a:moveTo>
                      <a:pt x="216" y="0"/>
                    </a:moveTo>
                    <a:lnTo>
                      <a:pt x="234" y="0"/>
                    </a:lnTo>
                    <a:lnTo>
                      <a:pt x="254" y="1"/>
                    </a:lnTo>
                    <a:lnTo>
                      <a:pt x="276" y="2"/>
                    </a:lnTo>
                    <a:lnTo>
                      <a:pt x="298" y="5"/>
                    </a:lnTo>
                    <a:lnTo>
                      <a:pt x="321" y="9"/>
                    </a:lnTo>
                    <a:lnTo>
                      <a:pt x="343" y="17"/>
                    </a:lnTo>
                    <a:lnTo>
                      <a:pt x="364" y="26"/>
                    </a:lnTo>
                    <a:lnTo>
                      <a:pt x="383" y="37"/>
                    </a:lnTo>
                    <a:lnTo>
                      <a:pt x="400" y="53"/>
                    </a:lnTo>
                    <a:lnTo>
                      <a:pt x="516" y="53"/>
                    </a:lnTo>
                    <a:lnTo>
                      <a:pt x="533" y="37"/>
                    </a:lnTo>
                    <a:lnTo>
                      <a:pt x="553" y="26"/>
                    </a:lnTo>
                    <a:lnTo>
                      <a:pt x="574" y="17"/>
                    </a:lnTo>
                    <a:lnTo>
                      <a:pt x="596" y="9"/>
                    </a:lnTo>
                    <a:lnTo>
                      <a:pt x="618" y="5"/>
                    </a:lnTo>
                    <a:lnTo>
                      <a:pt x="640" y="2"/>
                    </a:lnTo>
                    <a:lnTo>
                      <a:pt x="662" y="1"/>
                    </a:lnTo>
                    <a:lnTo>
                      <a:pt x="682" y="0"/>
                    </a:lnTo>
                    <a:lnTo>
                      <a:pt x="699" y="0"/>
                    </a:lnTo>
                    <a:lnTo>
                      <a:pt x="715" y="0"/>
                    </a:lnTo>
                    <a:lnTo>
                      <a:pt x="732" y="0"/>
                    </a:lnTo>
                    <a:lnTo>
                      <a:pt x="749" y="1"/>
                    </a:lnTo>
                    <a:lnTo>
                      <a:pt x="768" y="3"/>
                    </a:lnTo>
                    <a:lnTo>
                      <a:pt x="787" y="6"/>
                    </a:lnTo>
                    <a:lnTo>
                      <a:pt x="806" y="10"/>
                    </a:lnTo>
                    <a:lnTo>
                      <a:pt x="825" y="16"/>
                    </a:lnTo>
                    <a:lnTo>
                      <a:pt x="843" y="24"/>
                    </a:lnTo>
                    <a:lnTo>
                      <a:pt x="860" y="33"/>
                    </a:lnTo>
                    <a:lnTo>
                      <a:pt x="875" y="45"/>
                    </a:lnTo>
                    <a:lnTo>
                      <a:pt x="889" y="59"/>
                    </a:lnTo>
                    <a:lnTo>
                      <a:pt x="900" y="77"/>
                    </a:lnTo>
                    <a:lnTo>
                      <a:pt x="908" y="98"/>
                    </a:lnTo>
                    <a:lnTo>
                      <a:pt x="914" y="123"/>
                    </a:lnTo>
                    <a:lnTo>
                      <a:pt x="916" y="150"/>
                    </a:lnTo>
                    <a:lnTo>
                      <a:pt x="914" y="178"/>
                    </a:lnTo>
                    <a:lnTo>
                      <a:pt x="908" y="202"/>
                    </a:lnTo>
                    <a:lnTo>
                      <a:pt x="900" y="223"/>
                    </a:lnTo>
                    <a:lnTo>
                      <a:pt x="889" y="241"/>
                    </a:lnTo>
                    <a:lnTo>
                      <a:pt x="875" y="255"/>
                    </a:lnTo>
                    <a:lnTo>
                      <a:pt x="860" y="267"/>
                    </a:lnTo>
                    <a:lnTo>
                      <a:pt x="843" y="277"/>
                    </a:lnTo>
                    <a:lnTo>
                      <a:pt x="825" y="285"/>
                    </a:lnTo>
                    <a:lnTo>
                      <a:pt x="806" y="290"/>
                    </a:lnTo>
                    <a:lnTo>
                      <a:pt x="787" y="294"/>
                    </a:lnTo>
                    <a:lnTo>
                      <a:pt x="768" y="297"/>
                    </a:lnTo>
                    <a:lnTo>
                      <a:pt x="749" y="298"/>
                    </a:lnTo>
                    <a:lnTo>
                      <a:pt x="732" y="299"/>
                    </a:lnTo>
                    <a:lnTo>
                      <a:pt x="715" y="299"/>
                    </a:lnTo>
                    <a:lnTo>
                      <a:pt x="699" y="300"/>
                    </a:lnTo>
                    <a:lnTo>
                      <a:pt x="685" y="299"/>
                    </a:lnTo>
                    <a:lnTo>
                      <a:pt x="668" y="299"/>
                    </a:lnTo>
                    <a:lnTo>
                      <a:pt x="650" y="298"/>
                    </a:lnTo>
                    <a:lnTo>
                      <a:pt x="632" y="297"/>
                    </a:lnTo>
                    <a:lnTo>
                      <a:pt x="613" y="294"/>
                    </a:lnTo>
                    <a:lnTo>
                      <a:pt x="593" y="290"/>
                    </a:lnTo>
                    <a:lnTo>
                      <a:pt x="575" y="285"/>
                    </a:lnTo>
                    <a:lnTo>
                      <a:pt x="557" y="277"/>
                    </a:lnTo>
                    <a:lnTo>
                      <a:pt x="540" y="267"/>
                    </a:lnTo>
                    <a:lnTo>
                      <a:pt x="524" y="255"/>
                    </a:lnTo>
                    <a:lnTo>
                      <a:pt x="511" y="241"/>
                    </a:lnTo>
                    <a:lnTo>
                      <a:pt x="500" y="224"/>
                    </a:lnTo>
                    <a:lnTo>
                      <a:pt x="491" y="202"/>
                    </a:lnTo>
                    <a:lnTo>
                      <a:pt x="486" y="179"/>
                    </a:lnTo>
                    <a:lnTo>
                      <a:pt x="484" y="150"/>
                    </a:lnTo>
                    <a:lnTo>
                      <a:pt x="485" y="137"/>
                    </a:lnTo>
                    <a:lnTo>
                      <a:pt x="486" y="125"/>
                    </a:lnTo>
                    <a:lnTo>
                      <a:pt x="430" y="125"/>
                    </a:lnTo>
                    <a:lnTo>
                      <a:pt x="432" y="137"/>
                    </a:lnTo>
                    <a:lnTo>
                      <a:pt x="432" y="150"/>
                    </a:lnTo>
                    <a:lnTo>
                      <a:pt x="430" y="179"/>
                    </a:lnTo>
                    <a:lnTo>
                      <a:pt x="425" y="202"/>
                    </a:lnTo>
                    <a:lnTo>
                      <a:pt x="416" y="224"/>
                    </a:lnTo>
                    <a:lnTo>
                      <a:pt x="405" y="241"/>
                    </a:lnTo>
                    <a:lnTo>
                      <a:pt x="392" y="255"/>
                    </a:lnTo>
                    <a:lnTo>
                      <a:pt x="377" y="267"/>
                    </a:lnTo>
                    <a:lnTo>
                      <a:pt x="360" y="277"/>
                    </a:lnTo>
                    <a:lnTo>
                      <a:pt x="342" y="284"/>
                    </a:lnTo>
                    <a:lnTo>
                      <a:pt x="323" y="290"/>
                    </a:lnTo>
                    <a:lnTo>
                      <a:pt x="304" y="294"/>
                    </a:lnTo>
                    <a:lnTo>
                      <a:pt x="285" y="296"/>
                    </a:lnTo>
                    <a:lnTo>
                      <a:pt x="266" y="298"/>
                    </a:lnTo>
                    <a:lnTo>
                      <a:pt x="248" y="299"/>
                    </a:lnTo>
                    <a:lnTo>
                      <a:pt x="231" y="299"/>
                    </a:lnTo>
                    <a:lnTo>
                      <a:pt x="216" y="299"/>
                    </a:lnTo>
                    <a:lnTo>
                      <a:pt x="201" y="299"/>
                    </a:lnTo>
                    <a:lnTo>
                      <a:pt x="185" y="299"/>
                    </a:lnTo>
                    <a:lnTo>
                      <a:pt x="167" y="298"/>
                    </a:lnTo>
                    <a:lnTo>
                      <a:pt x="148" y="296"/>
                    </a:lnTo>
                    <a:lnTo>
                      <a:pt x="129" y="294"/>
                    </a:lnTo>
                    <a:lnTo>
                      <a:pt x="110" y="290"/>
                    </a:lnTo>
                    <a:lnTo>
                      <a:pt x="91" y="284"/>
                    </a:lnTo>
                    <a:lnTo>
                      <a:pt x="73" y="277"/>
                    </a:lnTo>
                    <a:lnTo>
                      <a:pt x="57" y="267"/>
                    </a:lnTo>
                    <a:lnTo>
                      <a:pt x="41" y="255"/>
                    </a:lnTo>
                    <a:lnTo>
                      <a:pt x="27" y="240"/>
                    </a:lnTo>
                    <a:lnTo>
                      <a:pt x="16" y="223"/>
                    </a:lnTo>
                    <a:lnTo>
                      <a:pt x="7" y="202"/>
                    </a:lnTo>
                    <a:lnTo>
                      <a:pt x="2" y="178"/>
                    </a:lnTo>
                    <a:lnTo>
                      <a:pt x="0" y="150"/>
                    </a:lnTo>
                    <a:lnTo>
                      <a:pt x="2" y="122"/>
                    </a:lnTo>
                    <a:lnTo>
                      <a:pt x="7" y="98"/>
                    </a:lnTo>
                    <a:lnTo>
                      <a:pt x="16" y="77"/>
                    </a:lnTo>
                    <a:lnTo>
                      <a:pt x="27" y="59"/>
                    </a:lnTo>
                    <a:lnTo>
                      <a:pt x="41" y="45"/>
                    </a:lnTo>
                    <a:lnTo>
                      <a:pt x="57" y="33"/>
                    </a:lnTo>
                    <a:lnTo>
                      <a:pt x="73" y="23"/>
                    </a:lnTo>
                    <a:lnTo>
                      <a:pt x="91" y="16"/>
                    </a:lnTo>
                    <a:lnTo>
                      <a:pt x="110" y="10"/>
                    </a:lnTo>
                    <a:lnTo>
                      <a:pt x="129" y="6"/>
                    </a:lnTo>
                    <a:lnTo>
                      <a:pt x="148" y="3"/>
                    </a:lnTo>
                    <a:lnTo>
                      <a:pt x="167" y="1"/>
                    </a:lnTo>
                    <a:lnTo>
                      <a:pt x="185" y="0"/>
                    </a:lnTo>
                    <a:lnTo>
                      <a:pt x="201" y="0"/>
                    </a:lnTo>
                    <a:lnTo>
                      <a:pt x="2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81" name="Freeform 24"/>
              <p:cNvSpPr>
                <a:spLocks noEditPoints="1"/>
              </p:cNvSpPr>
              <p:nvPr/>
            </p:nvSpPr>
            <p:spPr bwMode="auto">
              <a:xfrm>
                <a:off x="2597" y="4335"/>
                <a:ext cx="217" cy="124"/>
              </a:xfrm>
              <a:custGeom>
                <a:avLst/>
                <a:gdLst>
                  <a:gd name="T0" fmla="*/ 1796 w 2393"/>
                  <a:gd name="T1" fmla="*/ 704 h 1360"/>
                  <a:gd name="T2" fmla="*/ 1761 w 2393"/>
                  <a:gd name="T3" fmla="*/ 720 h 1360"/>
                  <a:gd name="T4" fmla="*/ 1590 w 2393"/>
                  <a:gd name="T5" fmla="*/ 904 h 1360"/>
                  <a:gd name="T6" fmla="*/ 1882 w 2393"/>
                  <a:gd name="T7" fmla="*/ 733 h 1360"/>
                  <a:gd name="T8" fmla="*/ 1851 w 2393"/>
                  <a:gd name="T9" fmla="*/ 709 h 1360"/>
                  <a:gd name="T10" fmla="*/ 1814 w 2393"/>
                  <a:gd name="T11" fmla="*/ 702 h 1360"/>
                  <a:gd name="T12" fmla="*/ 1831 w 2393"/>
                  <a:gd name="T13" fmla="*/ 20 h 1360"/>
                  <a:gd name="T14" fmla="*/ 1950 w 2393"/>
                  <a:gd name="T15" fmla="*/ 61 h 1360"/>
                  <a:gd name="T16" fmla="*/ 2057 w 2393"/>
                  <a:gd name="T17" fmla="*/ 121 h 1360"/>
                  <a:gd name="T18" fmla="*/ 2154 w 2393"/>
                  <a:gd name="T19" fmla="*/ 196 h 1360"/>
                  <a:gd name="T20" fmla="*/ 2235 w 2393"/>
                  <a:gd name="T21" fmla="*/ 286 h 1360"/>
                  <a:gd name="T22" fmla="*/ 2301 w 2393"/>
                  <a:gd name="T23" fmla="*/ 388 h 1360"/>
                  <a:gd name="T24" fmla="*/ 2352 w 2393"/>
                  <a:gd name="T25" fmla="*/ 501 h 1360"/>
                  <a:gd name="T26" fmla="*/ 2382 w 2393"/>
                  <a:gd name="T27" fmla="*/ 622 h 1360"/>
                  <a:gd name="T28" fmla="*/ 2393 w 2393"/>
                  <a:gd name="T29" fmla="*/ 748 h 1360"/>
                  <a:gd name="T30" fmla="*/ 2390 w 2393"/>
                  <a:gd name="T31" fmla="*/ 1230 h 1360"/>
                  <a:gd name="T32" fmla="*/ 2370 w 2393"/>
                  <a:gd name="T33" fmla="*/ 1282 h 1360"/>
                  <a:gd name="T34" fmla="*/ 2335 w 2393"/>
                  <a:gd name="T35" fmla="*/ 1324 h 1360"/>
                  <a:gd name="T36" fmla="*/ 2286 w 2393"/>
                  <a:gd name="T37" fmla="*/ 1351 h 1360"/>
                  <a:gd name="T38" fmla="*/ 2230 w 2393"/>
                  <a:gd name="T39" fmla="*/ 1360 h 1360"/>
                  <a:gd name="T40" fmla="*/ 129 w 2393"/>
                  <a:gd name="T41" fmla="*/ 1358 h 1360"/>
                  <a:gd name="T42" fmla="*/ 77 w 2393"/>
                  <a:gd name="T43" fmla="*/ 1339 h 1360"/>
                  <a:gd name="T44" fmla="*/ 36 w 2393"/>
                  <a:gd name="T45" fmla="*/ 1304 h 1360"/>
                  <a:gd name="T46" fmla="*/ 10 w 2393"/>
                  <a:gd name="T47" fmla="*/ 1256 h 1360"/>
                  <a:gd name="T48" fmla="*/ 0 w 2393"/>
                  <a:gd name="T49" fmla="*/ 1200 h 1360"/>
                  <a:gd name="T50" fmla="*/ 3 w 2393"/>
                  <a:gd name="T51" fmla="*/ 684 h 1360"/>
                  <a:gd name="T52" fmla="*/ 23 w 2393"/>
                  <a:gd name="T53" fmla="*/ 561 h 1360"/>
                  <a:gd name="T54" fmla="*/ 63 w 2393"/>
                  <a:gd name="T55" fmla="*/ 443 h 1360"/>
                  <a:gd name="T56" fmla="*/ 122 w 2393"/>
                  <a:gd name="T57" fmla="*/ 336 h 1360"/>
                  <a:gd name="T58" fmla="*/ 195 w 2393"/>
                  <a:gd name="T59" fmla="*/ 240 h 1360"/>
                  <a:gd name="T60" fmla="*/ 283 w 2393"/>
                  <a:gd name="T61" fmla="*/ 157 h 1360"/>
                  <a:gd name="T62" fmla="*/ 385 w 2393"/>
                  <a:gd name="T63" fmla="*/ 89 h 1360"/>
                  <a:gd name="T64" fmla="*/ 498 w 2393"/>
                  <a:gd name="T65" fmla="*/ 38 h 1360"/>
                  <a:gd name="T66" fmla="*/ 640 w 2393"/>
                  <a:gd name="T67" fmla="*/ 0 h 1360"/>
                  <a:gd name="T68" fmla="*/ 1748 w 2393"/>
                  <a:gd name="T69" fmla="*/ 0 h 1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393" h="1360">
                    <a:moveTo>
                      <a:pt x="1814" y="702"/>
                    </a:moveTo>
                    <a:lnTo>
                      <a:pt x="1796" y="704"/>
                    </a:lnTo>
                    <a:lnTo>
                      <a:pt x="1778" y="709"/>
                    </a:lnTo>
                    <a:lnTo>
                      <a:pt x="1761" y="720"/>
                    </a:lnTo>
                    <a:lnTo>
                      <a:pt x="1746" y="733"/>
                    </a:lnTo>
                    <a:lnTo>
                      <a:pt x="1590" y="904"/>
                    </a:lnTo>
                    <a:lnTo>
                      <a:pt x="2038" y="904"/>
                    </a:lnTo>
                    <a:lnTo>
                      <a:pt x="1882" y="733"/>
                    </a:lnTo>
                    <a:lnTo>
                      <a:pt x="1867" y="719"/>
                    </a:lnTo>
                    <a:lnTo>
                      <a:pt x="1851" y="709"/>
                    </a:lnTo>
                    <a:lnTo>
                      <a:pt x="1833" y="703"/>
                    </a:lnTo>
                    <a:lnTo>
                      <a:pt x="1814" y="702"/>
                    </a:lnTo>
                    <a:close/>
                    <a:moveTo>
                      <a:pt x="1748" y="0"/>
                    </a:moveTo>
                    <a:lnTo>
                      <a:pt x="1831" y="20"/>
                    </a:lnTo>
                    <a:lnTo>
                      <a:pt x="1892" y="38"/>
                    </a:lnTo>
                    <a:lnTo>
                      <a:pt x="1950" y="61"/>
                    </a:lnTo>
                    <a:lnTo>
                      <a:pt x="2005" y="88"/>
                    </a:lnTo>
                    <a:lnTo>
                      <a:pt x="2057" y="121"/>
                    </a:lnTo>
                    <a:lnTo>
                      <a:pt x="2107" y="157"/>
                    </a:lnTo>
                    <a:lnTo>
                      <a:pt x="2154" y="196"/>
                    </a:lnTo>
                    <a:lnTo>
                      <a:pt x="2196" y="239"/>
                    </a:lnTo>
                    <a:lnTo>
                      <a:pt x="2235" y="286"/>
                    </a:lnTo>
                    <a:lnTo>
                      <a:pt x="2270" y="336"/>
                    </a:lnTo>
                    <a:lnTo>
                      <a:pt x="2301" y="388"/>
                    </a:lnTo>
                    <a:lnTo>
                      <a:pt x="2328" y="443"/>
                    </a:lnTo>
                    <a:lnTo>
                      <a:pt x="2352" y="501"/>
                    </a:lnTo>
                    <a:lnTo>
                      <a:pt x="2369" y="561"/>
                    </a:lnTo>
                    <a:lnTo>
                      <a:pt x="2382" y="622"/>
                    </a:lnTo>
                    <a:lnTo>
                      <a:pt x="2390" y="684"/>
                    </a:lnTo>
                    <a:lnTo>
                      <a:pt x="2393" y="748"/>
                    </a:lnTo>
                    <a:lnTo>
                      <a:pt x="2393" y="1200"/>
                    </a:lnTo>
                    <a:lnTo>
                      <a:pt x="2390" y="1230"/>
                    </a:lnTo>
                    <a:lnTo>
                      <a:pt x="2383" y="1256"/>
                    </a:lnTo>
                    <a:lnTo>
                      <a:pt x="2370" y="1282"/>
                    </a:lnTo>
                    <a:lnTo>
                      <a:pt x="2354" y="1304"/>
                    </a:lnTo>
                    <a:lnTo>
                      <a:pt x="2335" y="1324"/>
                    </a:lnTo>
                    <a:lnTo>
                      <a:pt x="2311" y="1339"/>
                    </a:lnTo>
                    <a:lnTo>
                      <a:pt x="2286" y="1351"/>
                    </a:lnTo>
                    <a:lnTo>
                      <a:pt x="2259" y="1358"/>
                    </a:lnTo>
                    <a:lnTo>
                      <a:pt x="2230" y="1360"/>
                    </a:lnTo>
                    <a:lnTo>
                      <a:pt x="157" y="1360"/>
                    </a:lnTo>
                    <a:lnTo>
                      <a:pt x="129" y="1358"/>
                    </a:lnTo>
                    <a:lnTo>
                      <a:pt x="101" y="1351"/>
                    </a:lnTo>
                    <a:lnTo>
                      <a:pt x="77" y="1339"/>
                    </a:lnTo>
                    <a:lnTo>
                      <a:pt x="55" y="1324"/>
                    </a:lnTo>
                    <a:lnTo>
                      <a:pt x="36" y="1304"/>
                    </a:lnTo>
                    <a:lnTo>
                      <a:pt x="21" y="1282"/>
                    </a:lnTo>
                    <a:lnTo>
                      <a:pt x="10" y="1256"/>
                    </a:lnTo>
                    <a:lnTo>
                      <a:pt x="3" y="1230"/>
                    </a:lnTo>
                    <a:lnTo>
                      <a:pt x="0" y="1200"/>
                    </a:lnTo>
                    <a:lnTo>
                      <a:pt x="0" y="748"/>
                    </a:lnTo>
                    <a:lnTo>
                      <a:pt x="3" y="684"/>
                    </a:lnTo>
                    <a:lnTo>
                      <a:pt x="11" y="622"/>
                    </a:lnTo>
                    <a:lnTo>
                      <a:pt x="23" y="561"/>
                    </a:lnTo>
                    <a:lnTo>
                      <a:pt x="41" y="501"/>
                    </a:lnTo>
                    <a:lnTo>
                      <a:pt x="63" y="443"/>
                    </a:lnTo>
                    <a:lnTo>
                      <a:pt x="90" y="389"/>
                    </a:lnTo>
                    <a:lnTo>
                      <a:pt x="122" y="336"/>
                    </a:lnTo>
                    <a:lnTo>
                      <a:pt x="156" y="286"/>
                    </a:lnTo>
                    <a:lnTo>
                      <a:pt x="195" y="240"/>
                    </a:lnTo>
                    <a:lnTo>
                      <a:pt x="237" y="196"/>
                    </a:lnTo>
                    <a:lnTo>
                      <a:pt x="283" y="157"/>
                    </a:lnTo>
                    <a:lnTo>
                      <a:pt x="332" y="121"/>
                    </a:lnTo>
                    <a:lnTo>
                      <a:pt x="385" y="89"/>
                    </a:lnTo>
                    <a:lnTo>
                      <a:pt x="440" y="62"/>
                    </a:lnTo>
                    <a:lnTo>
                      <a:pt x="498" y="38"/>
                    </a:lnTo>
                    <a:lnTo>
                      <a:pt x="559" y="20"/>
                    </a:lnTo>
                    <a:lnTo>
                      <a:pt x="640" y="0"/>
                    </a:lnTo>
                    <a:lnTo>
                      <a:pt x="1193" y="1280"/>
                    </a:lnTo>
                    <a:lnTo>
                      <a:pt x="174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82" name="Freeform 25"/>
              <p:cNvSpPr>
                <a:spLocks/>
              </p:cNvSpPr>
              <p:nvPr/>
            </p:nvSpPr>
            <p:spPr bwMode="auto">
              <a:xfrm>
                <a:off x="2689" y="4347"/>
                <a:ext cx="34" cy="83"/>
              </a:xfrm>
              <a:custGeom>
                <a:avLst/>
                <a:gdLst>
                  <a:gd name="T0" fmla="*/ 135 w 373"/>
                  <a:gd name="T1" fmla="*/ 0 h 915"/>
                  <a:gd name="T2" fmla="*/ 237 w 373"/>
                  <a:gd name="T3" fmla="*/ 0 h 915"/>
                  <a:gd name="T4" fmla="*/ 258 w 373"/>
                  <a:gd name="T5" fmla="*/ 2 h 915"/>
                  <a:gd name="T6" fmla="*/ 278 w 373"/>
                  <a:gd name="T7" fmla="*/ 9 h 915"/>
                  <a:gd name="T8" fmla="*/ 295 w 373"/>
                  <a:gd name="T9" fmla="*/ 21 h 915"/>
                  <a:gd name="T10" fmla="*/ 310 w 373"/>
                  <a:gd name="T11" fmla="*/ 36 h 915"/>
                  <a:gd name="T12" fmla="*/ 321 w 373"/>
                  <a:gd name="T13" fmla="*/ 53 h 915"/>
                  <a:gd name="T14" fmla="*/ 328 w 373"/>
                  <a:gd name="T15" fmla="*/ 74 h 915"/>
                  <a:gd name="T16" fmla="*/ 366 w 373"/>
                  <a:gd name="T17" fmla="*/ 234 h 915"/>
                  <a:gd name="T18" fmla="*/ 368 w 373"/>
                  <a:gd name="T19" fmla="*/ 257 h 915"/>
                  <a:gd name="T20" fmla="*/ 365 w 373"/>
                  <a:gd name="T21" fmla="*/ 281 h 915"/>
                  <a:gd name="T22" fmla="*/ 357 w 373"/>
                  <a:gd name="T23" fmla="*/ 301 h 915"/>
                  <a:gd name="T24" fmla="*/ 345 w 373"/>
                  <a:gd name="T25" fmla="*/ 319 h 915"/>
                  <a:gd name="T26" fmla="*/ 329 w 373"/>
                  <a:gd name="T27" fmla="*/ 334 h 915"/>
                  <a:gd name="T28" fmla="*/ 309 w 373"/>
                  <a:gd name="T29" fmla="*/ 345 h 915"/>
                  <a:gd name="T30" fmla="*/ 287 w 373"/>
                  <a:gd name="T31" fmla="*/ 351 h 915"/>
                  <a:gd name="T32" fmla="*/ 373 w 373"/>
                  <a:gd name="T33" fmla="*/ 438 h 915"/>
                  <a:gd name="T34" fmla="*/ 187 w 373"/>
                  <a:gd name="T35" fmla="*/ 915 h 915"/>
                  <a:gd name="T36" fmla="*/ 0 w 373"/>
                  <a:gd name="T37" fmla="*/ 438 h 915"/>
                  <a:gd name="T38" fmla="*/ 85 w 373"/>
                  <a:gd name="T39" fmla="*/ 351 h 915"/>
                  <a:gd name="T40" fmla="*/ 63 w 373"/>
                  <a:gd name="T41" fmla="*/ 345 h 915"/>
                  <a:gd name="T42" fmla="*/ 44 w 373"/>
                  <a:gd name="T43" fmla="*/ 334 h 915"/>
                  <a:gd name="T44" fmla="*/ 27 w 373"/>
                  <a:gd name="T45" fmla="*/ 319 h 915"/>
                  <a:gd name="T46" fmla="*/ 15 w 373"/>
                  <a:gd name="T47" fmla="*/ 301 h 915"/>
                  <a:gd name="T48" fmla="*/ 7 w 373"/>
                  <a:gd name="T49" fmla="*/ 281 h 915"/>
                  <a:gd name="T50" fmla="*/ 4 w 373"/>
                  <a:gd name="T51" fmla="*/ 257 h 915"/>
                  <a:gd name="T52" fmla="*/ 6 w 373"/>
                  <a:gd name="T53" fmla="*/ 234 h 915"/>
                  <a:gd name="T54" fmla="*/ 44 w 373"/>
                  <a:gd name="T55" fmla="*/ 74 h 915"/>
                  <a:gd name="T56" fmla="*/ 52 w 373"/>
                  <a:gd name="T57" fmla="*/ 53 h 915"/>
                  <a:gd name="T58" fmla="*/ 63 w 373"/>
                  <a:gd name="T59" fmla="*/ 36 h 915"/>
                  <a:gd name="T60" fmla="*/ 77 w 373"/>
                  <a:gd name="T61" fmla="*/ 21 h 915"/>
                  <a:gd name="T62" fmla="*/ 95 w 373"/>
                  <a:gd name="T63" fmla="*/ 9 h 915"/>
                  <a:gd name="T64" fmla="*/ 114 w 373"/>
                  <a:gd name="T65" fmla="*/ 2 h 915"/>
                  <a:gd name="T66" fmla="*/ 135 w 373"/>
                  <a:gd name="T67" fmla="*/ 0 h 9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73" h="915">
                    <a:moveTo>
                      <a:pt x="135" y="0"/>
                    </a:moveTo>
                    <a:lnTo>
                      <a:pt x="237" y="0"/>
                    </a:lnTo>
                    <a:lnTo>
                      <a:pt x="258" y="2"/>
                    </a:lnTo>
                    <a:lnTo>
                      <a:pt x="278" y="9"/>
                    </a:lnTo>
                    <a:lnTo>
                      <a:pt x="295" y="21"/>
                    </a:lnTo>
                    <a:lnTo>
                      <a:pt x="310" y="36"/>
                    </a:lnTo>
                    <a:lnTo>
                      <a:pt x="321" y="53"/>
                    </a:lnTo>
                    <a:lnTo>
                      <a:pt x="328" y="74"/>
                    </a:lnTo>
                    <a:lnTo>
                      <a:pt x="366" y="234"/>
                    </a:lnTo>
                    <a:lnTo>
                      <a:pt x="368" y="257"/>
                    </a:lnTo>
                    <a:lnTo>
                      <a:pt x="365" y="281"/>
                    </a:lnTo>
                    <a:lnTo>
                      <a:pt x="357" y="301"/>
                    </a:lnTo>
                    <a:lnTo>
                      <a:pt x="345" y="319"/>
                    </a:lnTo>
                    <a:lnTo>
                      <a:pt x="329" y="334"/>
                    </a:lnTo>
                    <a:lnTo>
                      <a:pt x="309" y="345"/>
                    </a:lnTo>
                    <a:lnTo>
                      <a:pt x="287" y="351"/>
                    </a:lnTo>
                    <a:lnTo>
                      <a:pt x="373" y="438"/>
                    </a:lnTo>
                    <a:lnTo>
                      <a:pt x="187" y="915"/>
                    </a:lnTo>
                    <a:lnTo>
                      <a:pt x="0" y="438"/>
                    </a:lnTo>
                    <a:lnTo>
                      <a:pt x="85" y="351"/>
                    </a:lnTo>
                    <a:lnTo>
                      <a:pt x="63" y="345"/>
                    </a:lnTo>
                    <a:lnTo>
                      <a:pt x="44" y="334"/>
                    </a:lnTo>
                    <a:lnTo>
                      <a:pt x="27" y="319"/>
                    </a:lnTo>
                    <a:lnTo>
                      <a:pt x="15" y="301"/>
                    </a:lnTo>
                    <a:lnTo>
                      <a:pt x="7" y="281"/>
                    </a:lnTo>
                    <a:lnTo>
                      <a:pt x="4" y="257"/>
                    </a:lnTo>
                    <a:lnTo>
                      <a:pt x="6" y="234"/>
                    </a:lnTo>
                    <a:lnTo>
                      <a:pt x="44" y="74"/>
                    </a:lnTo>
                    <a:lnTo>
                      <a:pt x="52" y="53"/>
                    </a:lnTo>
                    <a:lnTo>
                      <a:pt x="63" y="36"/>
                    </a:lnTo>
                    <a:lnTo>
                      <a:pt x="77" y="21"/>
                    </a:lnTo>
                    <a:lnTo>
                      <a:pt x="95" y="9"/>
                    </a:lnTo>
                    <a:lnTo>
                      <a:pt x="114" y="2"/>
                    </a:lnTo>
                    <a:lnTo>
                      <a:pt x="13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71" name="Group 16"/>
            <p:cNvGrpSpPr>
              <a:grpSpLocks noChangeAspect="1"/>
            </p:cNvGrpSpPr>
            <p:nvPr/>
          </p:nvGrpSpPr>
          <p:grpSpPr bwMode="auto">
            <a:xfrm>
              <a:off x="596845" y="5823027"/>
              <a:ext cx="162480" cy="186754"/>
              <a:chOff x="1039" y="1681"/>
              <a:chExt cx="1071" cy="1231"/>
            </a:xfrm>
            <a:solidFill>
              <a:schemeClr val="bg1">
                <a:lumMod val="85000"/>
              </a:schemeClr>
            </a:solidFill>
          </p:grpSpPr>
          <p:sp>
            <p:nvSpPr>
              <p:cNvPr id="75" name="Freeform 17"/>
              <p:cNvSpPr>
                <a:spLocks noEditPoints="1"/>
              </p:cNvSpPr>
              <p:nvPr/>
            </p:nvSpPr>
            <p:spPr bwMode="auto">
              <a:xfrm>
                <a:off x="1039" y="1681"/>
                <a:ext cx="1071" cy="1099"/>
              </a:xfrm>
              <a:custGeom>
                <a:avLst/>
                <a:gdLst>
                  <a:gd name="T0" fmla="*/ 3169 w 3212"/>
                  <a:gd name="T1" fmla="*/ 566 h 3298"/>
                  <a:gd name="T2" fmla="*/ 3035 w 3212"/>
                  <a:gd name="T3" fmla="*/ 475 h 3298"/>
                  <a:gd name="T4" fmla="*/ 2711 w 3212"/>
                  <a:gd name="T5" fmla="*/ 199 h 3298"/>
                  <a:gd name="T6" fmla="*/ 2384 w 3212"/>
                  <a:gd name="T7" fmla="*/ 19 h 3298"/>
                  <a:gd name="T8" fmla="*/ 2347 w 3212"/>
                  <a:gd name="T9" fmla="*/ 4 h 3298"/>
                  <a:gd name="T10" fmla="*/ 2278 w 3212"/>
                  <a:gd name="T11" fmla="*/ 47 h 3298"/>
                  <a:gd name="T12" fmla="*/ 2171 w 3212"/>
                  <a:gd name="T13" fmla="*/ 190 h 3298"/>
                  <a:gd name="T14" fmla="*/ 1698 w 3212"/>
                  <a:gd name="T15" fmla="*/ 610 h 3298"/>
                  <a:gd name="T16" fmla="*/ 716 w 3212"/>
                  <a:gd name="T17" fmla="*/ 1337 h 3298"/>
                  <a:gd name="T18" fmla="*/ 296 w 3212"/>
                  <a:gd name="T19" fmla="*/ 1713 h 3298"/>
                  <a:gd name="T20" fmla="*/ 59 w 3212"/>
                  <a:gd name="T21" fmla="*/ 2061 h 3298"/>
                  <a:gd name="T22" fmla="*/ 0 w 3212"/>
                  <a:gd name="T23" fmla="*/ 2479 h 3298"/>
                  <a:gd name="T24" fmla="*/ 29 w 3212"/>
                  <a:gd name="T25" fmla="*/ 2758 h 3298"/>
                  <a:gd name="T26" fmla="*/ 183 w 3212"/>
                  <a:gd name="T27" fmla="*/ 2915 h 3298"/>
                  <a:gd name="T28" fmla="*/ 615 w 3212"/>
                  <a:gd name="T29" fmla="*/ 3255 h 3298"/>
                  <a:gd name="T30" fmla="*/ 886 w 3212"/>
                  <a:gd name="T31" fmla="*/ 3291 h 3298"/>
                  <a:gd name="T32" fmla="*/ 1138 w 3212"/>
                  <a:gd name="T33" fmla="*/ 3171 h 3298"/>
                  <a:gd name="T34" fmla="*/ 1808 w 3212"/>
                  <a:gd name="T35" fmla="*/ 2600 h 3298"/>
                  <a:gd name="T36" fmla="*/ 2812 w 3212"/>
                  <a:gd name="T37" fmla="*/ 1724 h 3298"/>
                  <a:gd name="T38" fmla="*/ 3103 w 3212"/>
                  <a:gd name="T39" fmla="*/ 1438 h 3298"/>
                  <a:gd name="T40" fmla="*/ 3146 w 3212"/>
                  <a:gd name="T41" fmla="*/ 1401 h 3298"/>
                  <a:gd name="T42" fmla="*/ 3193 w 3212"/>
                  <a:gd name="T43" fmla="*/ 1183 h 3298"/>
                  <a:gd name="T44" fmla="*/ 3208 w 3212"/>
                  <a:gd name="T45" fmla="*/ 620 h 3298"/>
                  <a:gd name="T46" fmla="*/ 1001 w 3212"/>
                  <a:gd name="T47" fmla="*/ 3114 h 3298"/>
                  <a:gd name="T48" fmla="*/ 881 w 3212"/>
                  <a:gd name="T49" fmla="*/ 3066 h 3298"/>
                  <a:gd name="T50" fmla="*/ 844 w 3212"/>
                  <a:gd name="T51" fmla="*/ 2610 h 3298"/>
                  <a:gd name="T52" fmla="*/ 840 w 3212"/>
                  <a:gd name="T53" fmla="*/ 2398 h 3298"/>
                  <a:gd name="T54" fmla="*/ 401 w 3212"/>
                  <a:gd name="T55" fmla="*/ 2082 h 3298"/>
                  <a:gd name="T56" fmla="*/ 241 w 3212"/>
                  <a:gd name="T57" fmla="*/ 1969 h 3298"/>
                  <a:gd name="T58" fmla="*/ 752 w 3212"/>
                  <a:gd name="T59" fmla="*/ 2141 h 3298"/>
                  <a:gd name="T60" fmla="*/ 1034 w 3212"/>
                  <a:gd name="T61" fmla="*/ 2354 h 3298"/>
                  <a:gd name="T62" fmla="*/ 1418 w 3212"/>
                  <a:gd name="T63" fmla="*/ 2074 h 3298"/>
                  <a:gd name="T64" fmla="*/ 1624 w 3212"/>
                  <a:gd name="T65" fmla="*/ 1847 h 3298"/>
                  <a:gd name="T66" fmla="*/ 1420 w 3212"/>
                  <a:gd name="T67" fmla="*/ 1596 h 3298"/>
                  <a:gd name="T68" fmla="*/ 1082 w 3212"/>
                  <a:gd name="T69" fmla="*/ 1248 h 3298"/>
                  <a:gd name="T70" fmla="*/ 1614 w 3212"/>
                  <a:gd name="T71" fmla="*/ 825 h 3298"/>
                  <a:gd name="T72" fmla="*/ 2194 w 3212"/>
                  <a:gd name="T73" fmla="*/ 338 h 3298"/>
                  <a:gd name="T74" fmla="*/ 2374 w 3212"/>
                  <a:gd name="T75" fmla="*/ 118 h 3298"/>
                  <a:gd name="T76" fmla="*/ 2661 w 3212"/>
                  <a:gd name="T77" fmla="*/ 304 h 3298"/>
                  <a:gd name="T78" fmla="*/ 2993 w 3212"/>
                  <a:gd name="T79" fmla="*/ 603 h 3298"/>
                  <a:gd name="T80" fmla="*/ 2474 w 3212"/>
                  <a:gd name="T81" fmla="*/ 1257 h 3298"/>
                  <a:gd name="T82" fmla="*/ 1732 w 3212"/>
                  <a:gd name="T83" fmla="*/ 1951 h 3298"/>
                  <a:gd name="T84" fmla="*/ 1047 w 3212"/>
                  <a:gd name="T85" fmla="*/ 2462 h 3298"/>
                  <a:gd name="T86" fmla="*/ 1012 w 3212"/>
                  <a:gd name="T87" fmla="*/ 2472 h 3298"/>
                  <a:gd name="T88" fmla="*/ 3078 w 3212"/>
                  <a:gd name="T89" fmla="*/ 1147 h 3298"/>
                  <a:gd name="T90" fmla="*/ 3067 w 3212"/>
                  <a:gd name="T91" fmla="*/ 1301 h 3298"/>
                  <a:gd name="T92" fmla="*/ 3051 w 3212"/>
                  <a:gd name="T93" fmla="*/ 1343 h 3298"/>
                  <a:gd name="T94" fmla="*/ 3018 w 3212"/>
                  <a:gd name="T95" fmla="*/ 1366 h 3298"/>
                  <a:gd name="T96" fmla="*/ 2890 w 3212"/>
                  <a:gd name="T97" fmla="*/ 1493 h 3298"/>
                  <a:gd name="T98" fmla="*/ 1823 w 3212"/>
                  <a:gd name="T99" fmla="*/ 2434 h 3298"/>
                  <a:gd name="T100" fmla="*/ 1765 w 3212"/>
                  <a:gd name="T101" fmla="*/ 2231 h 3298"/>
                  <a:gd name="T102" fmla="*/ 1749 w 3212"/>
                  <a:gd name="T103" fmla="*/ 2105 h 3298"/>
                  <a:gd name="T104" fmla="*/ 2236 w 3212"/>
                  <a:gd name="T105" fmla="*/ 1651 h 3298"/>
                  <a:gd name="T106" fmla="*/ 3095 w 3212"/>
                  <a:gd name="T107" fmla="*/ 770 h 3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212" h="3298">
                    <a:moveTo>
                      <a:pt x="3208" y="620"/>
                    </a:moveTo>
                    <a:lnTo>
                      <a:pt x="3206" y="606"/>
                    </a:lnTo>
                    <a:lnTo>
                      <a:pt x="3192" y="581"/>
                    </a:lnTo>
                    <a:lnTo>
                      <a:pt x="3169" y="566"/>
                    </a:lnTo>
                    <a:lnTo>
                      <a:pt x="3143" y="561"/>
                    </a:lnTo>
                    <a:lnTo>
                      <a:pt x="3130" y="564"/>
                    </a:lnTo>
                    <a:lnTo>
                      <a:pt x="3101" y="533"/>
                    </a:lnTo>
                    <a:lnTo>
                      <a:pt x="3035" y="475"/>
                    </a:lnTo>
                    <a:lnTo>
                      <a:pt x="3003" y="448"/>
                    </a:lnTo>
                    <a:lnTo>
                      <a:pt x="2931" y="383"/>
                    </a:lnTo>
                    <a:lnTo>
                      <a:pt x="2786" y="258"/>
                    </a:lnTo>
                    <a:lnTo>
                      <a:pt x="2711" y="199"/>
                    </a:lnTo>
                    <a:lnTo>
                      <a:pt x="2651" y="148"/>
                    </a:lnTo>
                    <a:lnTo>
                      <a:pt x="2507" y="53"/>
                    </a:lnTo>
                    <a:lnTo>
                      <a:pt x="2432" y="24"/>
                    </a:lnTo>
                    <a:lnTo>
                      <a:pt x="2384" y="19"/>
                    </a:lnTo>
                    <a:lnTo>
                      <a:pt x="2363" y="20"/>
                    </a:lnTo>
                    <a:lnTo>
                      <a:pt x="2361" y="17"/>
                    </a:lnTo>
                    <a:lnTo>
                      <a:pt x="2358" y="14"/>
                    </a:lnTo>
                    <a:lnTo>
                      <a:pt x="2347" y="4"/>
                    </a:lnTo>
                    <a:lnTo>
                      <a:pt x="2320" y="0"/>
                    </a:lnTo>
                    <a:lnTo>
                      <a:pt x="2294" y="10"/>
                    </a:lnTo>
                    <a:lnTo>
                      <a:pt x="2278" y="32"/>
                    </a:lnTo>
                    <a:lnTo>
                      <a:pt x="2278" y="47"/>
                    </a:lnTo>
                    <a:lnTo>
                      <a:pt x="2276" y="62"/>
                    </a:lnTo>
                    <a:lnTo>
                      <a:pt x="2253" y="102"/>
                    </a:lnTo>
                    <a:lnTo>
                      <a:pt x="2199" y="163"/>
                    </a:lnTo>
                    <a:lnTo>
                      <a:pt x="2171" y="190"/>
                    </a:lnTo>
                    <a:lnTo>
                      <a:pt x="2102" y="260"/>
                    </a:lnTo>
                    <a:lnTo>
                      <a:pt x="1952" y="394"/>
                    </a:lnTo>
                    <a:lnTo>
                      <a:pt x="1878" y="459"/>
                    </a:lnTo>
                    <a:lnTo>
                      <a:pt x="1698" y="610"/>
                    </a:lnTo>
                    <a:lnTo>
                      <a:pt x="1326" y="897"/>
                    </a:lnTo>
                    <a:lnTo>
                      <a:pt x="1138" y="1036"/>
                    </a:lnTo>
                    <a:lnTo>
                      <a:pt x="969" y="1157"/>
                    </a:lnTo>
                    <a:lnTo>
                      <a:pt x="716" y="1337"/>
                    </a:lnTo>
                    <a:lnTo>
                      <a:pt x="553" y="1467"/>
                    </a:lnTo>
                    <a:lnTo>
                      <a:pt x="475" y="1536"/>
                    </a:lnTo>
                    <a:lnTo>
                      <a:pt x="415" y="1592"/>
                    </a:lnTo>
                    <a:lnTo>
                      <a:pt x="296" y="1713"/>
                    </a:lnTo>
                    <a:lnTo>
                      <a:pt x="186" y="1845"/>
                    </a:lnTo>
                    <a:lnTo>
                      <a:pt x="117" y="1951"/>
                    </a:lnTo>
                    <a:lnTo>
                      <a:pt x="77" y="2024"/>
                    </a:lnTo>
                    <a:lnTo>
                      <a:pt x="59" y="2061"/>
                    </a:lnTo>
                    <a:lnTo>
                      <a:pt x="44" y="2100"/>
                    </a:lnTo>
                    <a:lnTo>
                      <a:pt x="21" y="2181"/>
                    </a:lnTo>
                    <a:lnTo>
                      <a:pt x="2" y="2306"/>
                    </a:lnTo>
                    <a:lnTo>
                      <a:pt x="0" y="2479"/>
                    </a:lnTo>
                    <a:lnTo>
                      <a:pt x="12" y="2650"/>
                    </a:lnTo>
                    <a:lnTo>
                      <a:pt x="18" y="2732"/>
                    </a:lnTo>
                    <a:lnTo>
                      <a:pt x="19" y="2742"/>
                    </a:lnTo>
                    <a:lnTo>
                      <a:pt x="29" y="2758"/>
                    </a:lnTo>
                    <a:lnTo>
                      <a:pt x="49" y="2771"/>
                    </a:lnTo>
                    <a:lnTo>
                      <a:pt x="67" y="2770"/>
                    </a:lnTo>
                    <a:lnTo>
                      <a:pt x="101" y="2817"/>
                    </a:lnTo>
                    <a:lnTo>
                      <a:pt x="183" y="2915"/>
                    </a:lnTo>
                    <a:lnTo>
                      <a:pt x="278" y="3016"/>
                    </a:lnTo>
                    <a:lnTo>
                      <a:pt x="383" y="3109"/>
                    </a:lnTo>
                    <a:lnTo>
                      <a:pt x="497" y="3193"/>
                    </a:lnTo>
                    <a:lnTo>
                      <a:pt x="615" y="3255"/>
                    </a:lnTo>
                    <a:lnTo>
                      <a:pt x="704" y="3285"/>
                    </a:lnTo>
                    <a:lnTo>
                      <a:pt x="765" y="3297"/>
                    </a:lnTo>
                    <a:lnTo>
                      <a:pt x="825" y="3298"/>
                    </a:lnTo>
                    <a:lnTo>
                      <a:pt x="886" y="3291"/>
                    </a:lnTo>
                    <a:lnTo>
                      <a:pt x="916" y="3282"/>
                    </a:lnTo>
                    <a:lnTo>
                      <a:pt x="955" y="3271"/>
                    </a:lnTo>
                    <a:lnTo>
                      <a:pt x="1030" y="3236"/>
                    </a:lnTo>
                    <a:lnTo>
                      <a:pt x="1138" y="3171"/>
                    </a:lnTo>
                    <a:lnTo>
                      <a:pt x="1342" y="3009"/>
                    </a:lnTo>
                    <a:lnTo>
                      <a:pt x="1463" y="2899"/>
                    </a:lnTo>
                    <a:lnTo>
                      <a:pt x="1634" y="2748"/>
                    </a:lnTo>
                    <a:lnTo>
                      <a:pt x="1808" y="2600"/>
                    </a:lnTo>
                    <a:lnTo>
                      <a:pt x="2017" y="2424"/>
                    </a:lnTo>
                    <a:lnTo>
                      <a:pt x="2429" y="2066"/>
                    </a:lnTo>
                    <a:lnTo>
                      <a:pt x="2633" y="1884"/>
                    </a:lnTo>
                    <a:lnTo>
                      <a:pt x="2812" y="1724"/>
                    </a:lnTo>
                    <a:lnTo>
                      <a:pt x="2987" y="1560"/>
                    </a:lnTo>
                    <a:lnTo>
                      <a:pt x="3021" y="1530"/>
                    </a:lnTo>
                    <a:lnTo>
                      <a:pt x="3075" y="1478"/>
                    </a:lnTo>
                    <a:lnTo>
                      <a:pt x="3103" y="1438"/>
                    </a:lnTo>
                    <a:lnTo>
                      <a:pt x="3111" y="1416"/>
                    </a:lnTo>
                    <a:lnTo>
                      <a:pt x="3124" y="1415"/>
                    </a:lnTo>
                    <a:lnTo>
                      <a:pt x="3134" y="1409"/>
                    </a:lnTo>
                    <a:lnTo>
                      <a:pt x="3146" y="1401"/>
                    </a:lnTo>
                    <a:lnTo>
                      <a:pt x="3163" y="1378"/>
                    </a:lnTo>
                    <a:lnTo>
                      <a:pt x="3180" y="1337"/>
                    </a:lnTo>
                    <a:lnTo>
                      <a:pt x="3192" y="1241"/>
                    </a:lnTo>
                    <a:lnTo>
                      <a:pt x="3193" y="1183"/>
                    </a:lnTo>
                    <a:lnTo>
                      <a:pt x="3202" y="1042"/>
                    </a:lnTo>
                    <a:lnTo>
                      <a:pt x="3212" y="832"/>
                    </a:lnTo>
                    <a:lnTo>
                      <a:pt x="3212" y="691"/>
                    </a:lnTo>
                    <a:lnTo>
                      <a:pt x="3208" y="620"/>
                    </a:lnTo>
                    <a:close/>
                    <a:moveTo>
                      <a:pt x="1004" y="2495"/>
                    </a:moveTo>
                    <a:lnTo>
                      <a:pt x="998" y="2649"/>
                    </a:lnTo>
                    <a:lnTo>
                      <a:pt x="999" y="2958"/>
                    </a:lnTo>
                    <a:lnTo>
                      <a:pt x="1001" y="3114"/>
                    </a:lnTo>
                    <a:lnTo>
                      <a:pt x="942" y="3145"/>
                    </a:lnTo>
                    <a:lnTo>
                      <a:pt x="880" y="3170"/>
                    </a:lnTo>
                    <a:lnTo>
                      <a:pt x="884" y="3137"/>
                    </a:lnTo>
                    <a:lnTo>
                      <a:pt x="881" y="3066"/>
                    </a:lnTo>
                    <a:lnTo>
                      <a:pt x="868" y="2961"/>
                    </a:lnTo>
                    <a:lnTo>
                      <a:pt x="860" y="2895"/>
                    </a:lnTo>
                    <a:lnTo>
                      <a:pt x="850" y="2780"/>
                    </a:lnTo>
                    <a:lnTo>
                      <a:pt x="844" y="2610"/>
                    </a:lnTo>
                    <a:lnTo>
                      <a:pt x="850" y="2495"/>
                    </a:lnTo>
                    <a:lnTo>
                      <a:pt x="857" y="2439"/>
                    </a:lnTo>
                    <a:lnTo>
                      <a:pt x="856" y="2424"/>
                    </a:lnTo>
                    <a:lnTo>
                      <a:pt x="840" y="2398"/>
                    </a:lnTo>
                    <a:lnTo>
                      <a:pt x="828" y="2390"/>
                    </a:lnTo>
                    <a:lnTo>
                      <a:pt x="717" y="2318"/>
                    </a:lnTo>
                    <a:lnTo>
                      <a:pt x="506" y="2162"/>
                    </a:lnTo>
                    <a:lnTo>
                      <a:pt x="401" y="2082"/>
                    </a:lnTo>
                    <a:lnTo>
                      <a:pt x="382" y="2064"/>
                    </a:lnTo>
                    <a:lnTo>
                      <a:pt x="314" y="2010"/>
                    </a:lnTo>
                    <a:lnTo>
                      <a:pt x="264" y="1978"/>
                    </a:lnTo>
                    <a:lnTo>
                      <a:pt x="241" y="1969"/>
                    </a:lnTo>
                    <a:lnTo>
                      <a:pt x="294" y="1899"/>
                    </a:lnTo>
                    <a:lnTo>
                      <a:pt x="350" y="1830"/>
                    </a:lnTo>
                    <a:lnTo>
                      <a:pt x="510" y="1955"/>
                    </a:lnTo>
                    <a:lnTo>
                      <a:pt x="752" y="2141"/>
                    </a:lnTo>
                    <a:lnTo>
                      <a:pt x="909" y="2270"/>
                    </a:lnTo>
                    <a:lnTo>
                      <a:pt x="985" y="2338"/>
                    </a:lnTo>
                    <a:lnTo>
                      <a:pt x="999" y="2349"/>
                    </a:lnTo>
                    <a:lnTo>
                      <a:pt x="1034" y="2354"/>
                    </a:lnTo>
                    <a:lnTo>
                      <a:pt x="1053" y="2346"/>
                    </a:lnTo>
                    <a:lnTo>
                      <a:pt x="1132" y="2302"/>
                    </a:lnTo>
                    <a:lnTo>
                      <a:pt x="1280" y="2195"/>
                    </a:lnTo>
                    <a:lnTo>
                      <a:pt x="1418" y="2074"/>
                    </a:lnTo>
                    <a:lnTo>
                      <a:pt x="1548" y="1943"/>
                    </a:lnTo>
                    <a:lnTo>
                      <a:pt x="1610" y="1877"/>
                    </a:lnTo>
                    <a:lnTo>
                      <a:pt x="1617" y="1868"/>
                    </a:lnTo>
                    <a:lnTo>
                      <a:pt x="1624" y="1847"/>
                    </a:lnTo>
                    <a:lnTo>
                      <a:pt x="1626" y="1827"/>
                    </a:lnTo>
                    <a:lnTo>
                      <a:pt x="1617" y="1807"/>
                    </a:lnTo>
                    <a:lnTo>
                      <a:pt x="1610" y="1796"/>
                    </a:lnTo>
                    <a:lnTo>
                      <a:pt x="1420" y="1596"/>
                    </a:lnTo>
                    <a:lnTo>
                      <a:pt x="1231" y="1395"/>
                    </a:lnTo>
                    <a:lnTo>
                      <a:pt x="1201" y="1360"/>
                    </a:lnTo>
                    <a:lnTo>
                      <a:pt x="1132" y="1288"/>
                    </a:lnTo>
                    <a:lnTo>
                      <a:pt x="1082" y="1248"/>
                    </a:lnTo>
                    <a:lnTo>
                      <a:pt x="1056" y="1235"/>
                    </a:lnTo>
                    <a:lnTo>
                      <a:pt x="1244" y="1103"/>
                    </a:lnTo>
                    <a:lnTo>
                      <a:pt x="1430" y="964"/>
                    </a:lnTo>
                    <a:lnTo>
                      <a:pt x="1614" y="825"/>
                    </a:lnTo>
                    <a:lnTo>
                      <a:pt x="1885" y="607"/>
                    </a:lnTo>
                    <a:lnTo>
                      <a:pt x="2060" y="458"/>
                    </a:lnTo>
                    <a:lnTo>
                      <a:pt x="2145" y="380"/>
                    </a:lnTo>
                    <a:lnTo>
                      <a:pt x="2194" y="338"/>
                    </a:lnTo>
                    <a:lnTo>
                      <a:pt x="2299" y="235"/>
                    </a:lnTo>
                    <a:lnTo>
                      <a:pt x="2344" y="177"/>
                    </a:lnTo>
                    <a:lnTo>
                      <a:pt x="2367" y="138"/>
                    </a:lnTo>
                    <a:lnTo>
                      <a:pt x="2374" y="118"/>
                    </a:lnTo>
                    <a:lnTo>
                      <a:pt x="2422" y="140"/>
                    </a:lnTo>
                    <a:lnTo>
                      <a:pt x="2466" y="163"/>
                    </a:lnTo>
                    <a:lnTo>
                      <a:pt x="2534" y="206"/>
                    </a:lnTo>
                    <a:lnTo>
                      <a:pt x="2661" y="304"/>
                    </a:lnTo>
                    <a:lnTo>
                      <a:pt x="2721" y="354"/>
                    </a:lnTo>
                    <a:lnTo>
                      <a:pt x="2833" y="453"/>
                    </a:lnTo>
                    <a:lnTo>
                      <a:pt x="2944" y="554"/>
                    </a:lnTo>
                    <a:lnTo>
                      <a:pt x="2993" y="603"/>
                    </a:lnTo>
                    <a:lnTo>
                      <a:pt x="3048" y="646"/>
                    </a:lnTo>
                    <a:lnTo>
                      <a:pt x="2937" y="771"/>
                    </a:lnTo>
                    <a:lnTo>
                      <a:pt x="2708" y="1016"/>
                    </a:lnTo>
                    <a:lnTo>
                      <a:pt x="2474" y="1257"/>
                    </a:lnTo>
                    <a:lnTo>
                      <a:pt x="2233" y="1490"/>
                    </a:lnTo>
                    <a:lnTo>
                      <a:pt x="2112" y="1605"/>
                    </a:lnTo>
                    <a:lnTo>
                      <a:pt x="1987" y="1720"/>
                    </a:lnTo>
                    <a:lnTo>
                      <a:pt x="1732" y="1951"/>
                    </a:lnTo>
                    <a:lnTo>
                      <a:pt x="1467" y="2169"/>
                    </a:lnTo>
                    <a:lnTo>
                      <a:pt x="1261" y="2322"/>
                    </a:lnTo>
                    <a:lnTo>
                      <a:pt x="1120" y="2417"/>
                    </a:lnTo>
                    <a:lnTo>
                      <a:pt x="1047" y="2462"/>
                    </a:lnTo>
                    <a:lnTo>
                      <a:pt x="1047" y="2462"/>
                    </a:lnTo>
                    <a:lnTo>
                      <a:pt x="1047" y="2463"/>
                    </a:lnTo>
                    <a:lnTo>
                      <a:pt x="1033" y="2460"/>
                    </a:lnTo>
                    <a:lnTo>
                      <a:pt x="1012" y="2472"/>
                    </a:lnTo>
                    <a:lnTo>
                      <a:pt x="1005" y="2485"/>
                    </a:lnTo>
                    <a:lnTo>
                      <a:pt x="1004" y="2495"/>
                    </a:lnTo>
                    <a:close/>
                    <a:moveTo>
                      <a:pt x="3082" y="1081"/>
                    </a:moveTo>
                    <a:lnTo>
                      <a:pt x="3078" y="1147"/>
                    </a:lnTo>
                    <a:lnTo>
                      <a:pt x="3074" y="1213"/>
                    </a:lnTo>
                    <a:lnTo>
                      <a:pt x="3072" y="1247"/>
                    </a:lnTo>
                    <a:lnTo>
                      <a:pt x="3069" y="1280"/>
                    </a:lnTo>
                    <a:lnTo>
                      <a:pt x="3067" y="1301"/>
                    </a:lnTo>
                    <a:lnTo>
                      <a:pt x="3065" y="1316"/>
                    </a:lnTo>
                    <a:lnTo>
                      <a:pt x="3059" y="1320"/>
                    </a:lnTo>
                    <a:lnTo>
                      <a:pt x="3052" y="1334"/>
                    </a:lnTo>
                    <a:lnTo>
                      <a:pt x="3051" y="1343"/>
                    </a:lnTo>
                    <a:lnTo>
                      <a:pt x="3038" y="1349"/>
                    </a:lnTo>
                    <a:lnTo>
                      <a:pt x="3018" y="1372"/>
                    </a:lnTo>
                    <a:lnTo>
                      <a:pt x="3016" y="1389"/>
                    </a:lnTo>
                    <a:lnTo>
                      <a:pt x="3018" y="1366"/>
                    </a:lnTo>
                    <a:lnTo>
                      <a:pt x="3010" y="1369"/>
                    </a:lnTo>
                    <a:lnTo>
                      <a:pt x="2990" y="1393"/>
                    </a:lnTo>
                    <a:lnTo>
                      <a:pt x="2941" y="1444"/>
                    </a:lnTo>
                    <a:lnTo>
                      <a:pt x="2890" y="1493"/>
                    </a:lnTo>
                    <a:lnTo>
                      <a:pt x="2734" y="1637"/>
                    </a:lnTo>
                    <a:lnTo>
                      <a:pt x="2574" y="1779"/>
                    </a:lnTo>
                    <a:lnTo>
                      <a:pt x="2201" y="2110"/>
                    </a:lnTo>
                    <a:lnTo>
                      <a:pt x="1823" y="2434"/>
                    </a:lnTo>
                    <a:lnTo>
                      <a:pt x="1804" y="2451"/>
                    </a:lnTo>
                    <a:lnTo>
                      <a:pt x="1785" y="2467"/>
                    </a:lnTo>
                    <a:lnTo>
                      <a:pt x="1778" y="2349"/>
                    </a:lnTo>
                    <a:lnTo>
                      <a:pt x="1765" y="2231"/>
                    </a:lnTo>
                    <a:lnTo>
                      <a:pt x="1764" y="2181"/>
                    </a:lnTo>
                    <a:lnTo>
                      <a:pt x="1765" y="2130"/>
                    </a:lnTo>
                    <a:lnTo>
                      <a:pt x="1764" y="2118"/>
                    </a:lnTo>
                    <a:lnTo>
                      <a:pt x="1749" y="2105"/>
                    </a:lnTo>
                    <a:lnTo>
                      <a:pt x="1739" y="2103"/>
                    </a:lnTo>
                    <a:lnTo>
                      <a:pt x="1927" y="1936"/>
                    </a:lnTo>
                    <a:lnTo>
                      <a:pt x="2106" y="1769"/>
                    </a:lnTo>
                    <a:lnTo>
                      <a:pt x="2236" y="1651"/>
                    </a:lnTo>
                    <a:lnTo>
                      <a:pt x="2489" y="1406"/>
                    </a:lnTo>
                    <a:lnTo>
                      <a:pt x="2737" y="1157"/>
                    </a:lnTo>
                    <a:lnTo>
                      <a:pt x="2977" y="901"/>
                    </a:lnTo>
                    <a:lnTo>
                      <a:pt x="3095" y="770"/>
                    </a:lnTo>
                    <a:lnTo>
                      <a:pt x="3093" y="926"/>
                    </a:lnTo>
                    <a:lnTo>
                      <a:pt x="3082" y="10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6" name="Freeform 18"/>
              <p:cNvSpPr>
                <a:spLocks/>
              </p:cNvSpPr>
              <p:nvPr/>
            </p:nvSpPr>
            <p:spPr bwMode="auto">
              <a:xfrm>
                <a:off x="1398" y="2746"/>
                <a:ext cx="212" cy="132"/>
              </a:xfrm>
              <a:custGeom>
                <a:avLst/>
                <a:gdLst>
                  <a:gd name="T0" fmla="*/ 544 w 635"/>
                  <a:gd name="T1" fmla="*/ 0 h 398"/>
                  <a:gd name="T2" fmla="*/ 504 w 635"/>
                  <a:gd name="T3" fmla="*/ 18 h 398"/>
                  <a:gd name="T4" fmla="*/ 496 w 635"/>
                  <a:gd name="T5" fmla="*/ 52 h 398"/>
                  <a:gd name="T6" fmla="*/ 530 w 635"/>
                  <a:gd name="T7" fmla="*/ 177 h 398"/>
                  <a:gd name="T8" fmla="*/ 515 w 635"/>
                  <a:gd name="T9" fmla="*/ 226 h 398"/>
                  <a:gd name="T10" fmla="*/ 478 w 635"/>
                  <a:gd name="T11" fmla="*/ 262 h 398"/>
                  <a:gd name="T12" fmla="*/ 403 w 635"/>
                  <a:gd name="T13" fmla="*/ 291 h 398"/>
                  <a:gd name="T14" fmla="*/ 352 w 635"/>
                  <a:gd name="T15" fmla="*/ 272 h 398"/>
                  <a:gd name="T16" fmla="*/ 332 w 635"/>
                  <a:gd name="T17" fmla="*/ 226 h 398"/>
                  <a:gd name="T18" fmla="*/ 331 w 635"/>
                  <a:gd name="T19" fmla="*/ 198 h 398"/>
                  <a:gd name="T20" fmla="*/ 303 w 635"/>
                  <a:gd name="T21" fmla="*/ 164 h 398"/>
                  <a:gd name="T22" fmla="*/ 246 w 635"/>
                  <a:gd name="T23" fmla="*/ 180 h 398"/>
                  <a:gd name="T24" fmla="*/ 236 w 635"/>
                  <a:gd name="T25" fmla="*/ 209 h 398"/>
                  <a:gd name="T26" fmla="*/ 220 w 635"/>
                  <a:gd name="T27" fmla="*/ 268 h 398"/>
                  <a:gd name="T28" fmla="*/ 160 w 635"/>
                  <a:gd name="T29" fmla="*/ 310 h 398"/>
                  <a:gd name="T30" fmla="*/ 122 w 635"/>
                  <a:gd name="T31" fmla="*/ 304 h 398"/>
                  <a:gd name="T32" fmla="*/ 83 w 635"/>
                  <a:gd name="T33" fmla="*/ 270 h 398"/>
                  <a:gd name="T34" fmla="*/ 83 w 635"/>
                  <a:gd name="T35" fmla="*/ 182 h 398"/>
                  <a:gd name="T36" fmla="*/ 90 w 635"/>
                  <a:gd name="T37" fmla="*/ 149 h 398"/>
                  <a:gd name="T38" fmla="*/ 62 w 635"/>
                  <a:gd name="T39" fmla="*/ 126 h 398"/>
                  <a:gd name="T40" fmla="*/ 34 w 635"/>
                  <a:gd name="T41" fmla="*/ 139 h 398"/>
                  <a:gd name="T42" fmla="*/ 7 w 635"/>
                  <a:gd name="T43" fmla="*/ 193 h 398"/>
                  <a:gd name="T44" fmla="*/ 3 w 635"/>
                  <a:gd name="T45" fmla="*/ 268 h 398"/>
                  <a:gd name="T46" fmla="*/ 31 w 635"/>
                  <a:gd name="T47" fmla="*/ 336 h 398"/>
                  <a:gd name="T48" fmla="*/ 93 w 635"/>
                  <a:gd name="T49" fmla="*/ 383 h 398"/>
                  <a:gd name="T50" fmla="*/ 139 w 635"/>
                  <a:gd name="T51" fmla="*/ 398 h 398"/>
                  <a:gd name="T52" fmla="*/ 229 w 635"/>
                  <a:gd name="T53" fmla="*/ 383 h 398"/>
                  <a:gd name="T54" fmla="*/ 279 w 635"/>
                  <a:gd name="T55" fmla="*/ 339 h 398"/>
                  <a:gd name="T56" fmla="*/ 350 w 635"/>
                  <a:gd name="T57" fmla="*/ 379 h 398"/>
                  <a:gd name="T58" fmla="*/ 470 w 635"/>
                  <a:gd name="T59" fmla="*/ 375 h 398"/>
                  <a:gd name="T60" fmla="*/ 527 w 635"/>
                  <a:gd name="T61" fmla="*/ 350 h 398"/>
                  <a:gd name="T62" fmla="*/ 600 w 635"/>
                  <a:gd name="T63" fmla="*/ 271 h 398"/>
                  <a:gd name="T64" fmla="*/ 635 w 635"/>
                  <a:gd name="T65" fmla="*/ 166 h 398"/>
                  <a:gd name="T66" fmla="*/ 614 w 635"/>
                  <a:gd name="T67" fmla="*/ 64 h 398"/>
                  <a:gd name="T68" fmla="*/ 555 w 635"/>
                  <a:gd name="T69" fmla="*/ 6 h 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635" h="398">
                    <a:moveTo>
                      <a:pt x="555" y="6"/>
                    </a:moveTo>
                    <a:lnTo>
                      <a:pt x="544" y="0"/>
                    </a:lnTo>
                    <a:lnTo>
                      <a:pt x="521" y="3"/>
                    </a:lnTo>
                    <a:lnTo>
                      <a:pt x="504" y="18"/>
                    </a:lnTo>
                    <a:lnTo>
                      <a:pt x="495" y="39"/>
                    </a:lnTo>
                    <a:lnTo>
                      <a:pt x="496" y="52"/>
                    </a:lnTo>
                    <a:lnTo>
                      <a:pt x="514" y="113"/>
                    </a:lnTo>
                    <a:lnTo>
                      <a:pt x="530" y="177"/>
                    </a:lnTo>
                    <a:lnTo>
                      <a:pt x="527" y="202"/>
                    </a:lnTo>
                    <a:lnTo>
                      <a:pt x="515" y="226"/>
                    </a:lnTo>
                    <a:lnTo>
                      <a:pt x="494" y="251"/>
                    </a:lnTo>
                    <a:lnTo>
                      <a:pt x="478" y="262"/>
                    </a:lnTo>
                    <a:lnTo>
                      <a:pt x="453" y="278"/>
                    </a:lnTo>
                    <a:lnTo>
                      <a:pt x="403" y="291"/>
                    </a:lnTo>
                    <a:lnTo>
                      <a:pt x="370" y="284"/>
                    </a:lnTo>
                    <a:lnTo>
                      <a:pt x="352" y="272"/>
                    </a:lnTo>
                    <a:lnTo>
                      <a:pt x="339" y="252"/>
                    </a:lnTo>
                    <a:lnTo>
                      <a:pt x="332" y="226"/>
                    </a:lnTo>
                    <a:lnTo>
                      <a:pt x="332" y="209"/>
                    </a:lnTo>
                    <a:lnTo>
                      <a:pt x="331" y="198"/>
                    </a:lnTo>
                    <a:lnTo>
                      <a:pt x="324" y="180"/>
                    </a:lnTo>
                    <a:lnTo>
                      <a:pt x="303" y="164"/>
                    </a:lnTo>
                    <a:lnTo>
                      <a:pt x="268" y="164"/>
                    </a:lnTo>
                    <a:lnTo>
                      <a:pt x="246" y="180"/>
                    </a:lnTo>
                    <a:lnTo>
                      <a:pt x="237" y="198"/>
                    </a:lnTo>
                    <a:lnTo>
                      <a:pt x="236" y="209"/>
                    </a:lnTo>
                    <a:lnTo>
                      <a:pt x="233" y="231"/>
                    </a:lnTo>
                    <a:lnTo>
                      <a:pt x="220" y="268"/>
                    </a:lnTo>
                    <a:lnTo>
                      <a:pt x="196" y="297"/>
                    </a:lnTo>
                    <a:lnTo>
                      <a:pt x="160" y="310"/>
                    </a:lnTo>
                    <a:lnTo>
                      <a:pt x="137" y="307"/>
                    </a:lnTo>
                    <a:lnTo>
                      <a:pt x="122" y="304"/>
                    </a:lnTo>
                    <a:lnTo>
                      <a:pt x="102" y="294"/>
                    </a:lnTo>
                    <a:lnTo>
                      <a:pt x="83" y="270"/>
                    </a:lnTo>
                    <a:lnTo>
                      <a:pt x="76" y="228"/>
                    </a:lnTo>
                    <a:lnTo>
                      <a:pt x="83" y="182"/>
                    </a:lnTo>
                    <a:lnTo>
                      <a:pt x="88" y="162"/>
                    </a:lnTo>
                    <a:lnTo>
                      <a:pt x="90" y="149"/>
                    </a:lnTo>
                    <a:lnTo>
                      <a:pt x="80" y="131"/>
                    </a:lnTo>
                    <a:lnTo>
                      <a:pt x="62" y="126"/>
                    </a:lnTo>
                    <a:lnTo>
                      <a:pt x="43" y="130"/>
                    </a:lnTo>
                    <a:lnTo>
                      <a:pt x="34" y="139"/>
                    </a:lnTo>
                    <a:lnTo>
                      <a:pt x="23" y="157"/>
                    </a:lnTo>
                    <a:lnTo>
                      <a:pt x="7" y="193"/>
                    </a:lnTo>
                    <a:lnTo>
                      <a:pt x="0" y="232"/>
                    </a:lnTo>
                    <a:lnTo>
                      <a:pt x="3" y="268"/>
                    </a:lnTo>
                    <a:lnTo>
                      <a:pt x="13" y="304"/>
                    </a:lnTo>
                    <a:lnTo>
                      <a:pt x="31" y="336"/>
                    </a:lnTo>
                    <a:lnTo>
                      <a:pt x="59" y="362"/>
                    </a:lnTo>
                    <a:lnTo>
                      <a:pt x="93" y="383"/>
                    </a:lnTo>
                    <a:lnTo>
                      <a:pt x="113" y="390"/>
                    </a:lnTo>
                    <a:lnTo>
                      <a:pt x="139" y="398"/>
                    </a:lnTo>
                    <a:lnTo>
                      <a:pt x="187" y="398"/>
                    </a:lnTo>
                    <a:lnTo>
                      <a:pt x="229" y="383"/>
                    </a:lnTo>
                    <a:lnTo>
                      <a:pt x="265" y="356"/>
                    </a:lnTo>
                    <a:lnTo>
                      <a:pt x="279" y="339"/>
                    </a:lnTo>
                    <a:lnTo>
                      <a:pt x="299" y="356"/>
                    </a:lnTo>
                    <a:lnTo>
                      <a:pt x="350" y="379"/>
                    </a:lnTo>
                    <a:lnTo>
                      <a:pt x="409" y="386"/>
                    </a:lnTo>
                    <a:lnTo>
                      <a:pt x="470" y="375"/>
                    </a:lnTo>
                    <a:lnTo>
                      <a:pt x="502" y="362"/>
                    </a:lnTo>
                    <a:lnTo>
                      <a:pt x="527" y="350"/>
                    </a:lnTo>
                    <a:lnTo>
                      <a:pt x="567" y="316"/>
                    </a:lnTo>
                    <a:lnTo>
                      <a:pt x="600" y="271"/>
                    </a:lnTo>
                    <a:lnTo>
                      <a:pt x="623" y="221"/>
                    </a:lnTo>
                    <a:lnTo>
                      <a:pt x="635" y="166"/>
                    </a:lnTo>
                    <a:lnTo>
                      <a:pt x="632" y="113"/>
                    </a:lnTo>
                    <a:lnTo>
                      <a:pt x="614" y="64"/>
                    </a:lnTo>
                    <a:lnTo>
                      <a:pt x="581" y="23"/>
                    </a:lnTo>
                    <a:lnTo>
                      <a:pt x="555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7" name="Freeform 19"/>
              <p:cNvSpPr>
                <a:spLocks/>
              </p:cNvSpPr>
              <p:nvPr/>
            </p:nvSpPr>
            <p:spPr bwMode="auto">
              <a:xfrm>
                <a:off x="1655" y="2515"/>
                <a:ext cx="176" cy="179"/>
              </a:xfrm>
              <a:custGeom>
                <a:avLst/>
                <a:gdLst>
                  <a:gd name="T0" fmla="*/ 301 w 528"/>
                  <a:gd name="T1" fmla="*/ 1 h 538"/>
                  <a:gd name="T2" fmla="*/ 268 w 528"/>
                  <a:gd name="T3" fmla="*/ 27 h 538"/>
                  <a:gd name="T4" fmla="*/ 273 w 528"/>
                  <a:gd name="T5" fmla="*/ 82 h 538"/>
                  <a:gd name="T6" fmla="*/ 298 w 528"/>
                  <a:gd name="T7" fmla="*/ 95 h 538"/>
                  <a:gd name="T8" fmla="*/ 373 w 528"/>
                  <a:gd name="T9" fmla="*/ 112 h 538"/>
                  <a:gd name="T10" fmla="*/ 419 w 528"/>
                  <a:gd name="T11" fmla="*/ 145 h 538"/>
                  <a:gd name="T12" fmla="*/ 423 w 528"/>
                  <a:gd name="T13" fmla="*/ 191 h 538"/>
                  <a:gd name="T14" fmla="*/ 409 w 528"/>
                  <a:gd name="T15" fmla="*/ 220 h 538"/>
                  <a:gd name="T16" fmla="*/ 357 w 528"/>
                  <a:gd name="T17" fmla="*/ 265 h 538"/>
                  <a:gd name="T18" fmla="*/ 245 w 528"/>
                  <a:gd name="T19" fmla="*/ 269 h 538"/>
                  <a:gd name="T20" fmla="*/ 207 w 528"/>
                  <a:gd name="T21" fmla="*/ 256 h 538"/>
                  <a:gd name="T22" fmla="*/ 188 w 528"/>
                  <a:gd name="T23" fmla="*/ 250 h 538"/>
                  <a:gd name="T24" fmla="*/ 150 w 528"/>
                  <a:gd name="T25" fmla="*/ 268 h 538"/>
                  <a:gd name="T26" fmla="*/ 141 w 528"/>
                  <a:gd name="T27" fmla="*/ 324 h 538"/>
                  <a:gd name="T28" fmla="*/ 161 w 528"/>
                  <a:gd name="T29" fmla="*/ 341 h 538"/>
                  <a:gd name="T30" fmla="*/ 173 w 528"/>
                  <a:gd name="T31" fmla="*/ 347 h 538"/>
                  <a:gd name="T32" fmla="*/ 178 w 528"/>
                  <a:gd name="T33" fmla="*/ 348 h 538"/>
                  <a:gd name="T34" fmla="*/ 184 w 528"/>
                  <a:gd name="T35" fmla="*/ 351 h 538"/>
                  <a:gd name="T36" fmla="*/ 220 w 528"/>
                  <a:gd name="T37" fmla="*/ 367 h 538"/>
                  <a:gd name="T38" fmla="*/ 243 w 528"/>
                  <a:gd name="T39" fmla="*/ 399 h 538"/>
                  <a:gd name="T40" fmla="*/ 180 w 528"/>
                  <a:gd name="T41" fmla="*/ 443 h 538"/>
                  <a:gd name="T42" fmla="*/ 131 w 528"/>
                  <a:gd name="T43" fmla="*/ 456 h 538"/>
                  <a:gd name="T44" fmla="*/ 62 w 528"/>
                  <a:gd name="T45" fmla="*/ 456 h 538"/>
                  <a:gd name="T46" fmla="*/ 50 w 528"/>
                  <a:gd name="T47" fmla="*/ 443 h 538"/>
                  <a:gd name="T48" fmla="*/ 10 w 528"/>
                  <a:gd name="T49" fmla="*/ 446 h 538"/>
                  <a:gd name="T50" fmla="*/ 3 w 528"/>
                  <a:gd name="T51" fmla="*/ 475 h 538"/>
                  <a:gd name="T52" fmla="*/ 45 w 528"/>
                  <a:gd name="T53" fmla="*/ 525 h 538"/>
                  <a:gd name="T54" fmla="*/ 134 w 528"/>
                  <a:gd name="T55" fmla="*/ 538 h 538"/>
                  <a:gd name="T56" fmla="*/ 190 w 528"/>
                  <a:gd name="T57" fmla="*/ 528 h 538"/>
                  <a:gd name="T58" fmla="*/ 302 w 528"/>
                  <a:gd name="T59" fmla="*/ 465 h 538"/>
                  <a:gd name="T60" fmla="*/ 355 w 528"/>
                  <a:gd name="T61" fmla="*/ 383 h 538"/>
                  <a:gd name="T62" fmla="*/ 357 w 528"/>
                  <a:gd name="T63" fmla="*/ 366 h 538"/>
                  <a:gd name="T64" fmla="*/ 425 w 528"/>
                  <a:gd name="T65" fmla="*/ 341 h 538"/>
                  <a:gd name="T66" fmla="*/ 497 w 528"/>
                  <a:gd name="T67" fmla="*/ 271 h 538"/>
                  <a:gd name="T68" fmla="*/ 520 w 528"/>
                  <a:gd name="T69" fmla="*/ 220 h 538"/>
                  <a:gd name="T70" fmla="*/ 520 w 528"/>
                  <a:gd name="T71" fmla="*/ 127 h 538"/>
                  <a:gd name="T72" fmla="*/ 469 w 528"/>
                  <a:gd name="T73" fmla="*/ 53 h 538"/>
                  <a:gd name="T74" fmla="*/ 384 w 528"/>
                  <a:gd name="T75" fmla="*/ 9 h 538"/>
                  <a:gd name="T76" fmla="*/ 311 w 528"/>
                  <a:gd name="T77" fmla="*/ 0 h 5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28" h="538">
                    <a:moveTo>
                      <a:pt x="311" y="0"/>
                    </a:moveTo>
                    <a:lnTo>
                      <a:pt x="301" y="1"/>
                    </a:lnTo>
                    <a:lnTo>
                      <a:pt x="285" y="9"/>
                    </a:lnTo>
                    <a:lnTo>
                      <a:pt x="268" y="27"/>
                    </a:lnTo>
                    <a:lnTo>
                      <a:pt x="263" y="60"/>
                    </a:lnTo>
                    <a:lnTo>
                      <a:pt x="273" y="82"/>
                    </a:lnTo>
                    <a:lnTo>
                      <a:pt x="288" y="92"/>
                    </a:lnTo>
                    <a:lnTo>
                      <a:pt x="298" y="95"/>
                    </a:lnTo>
                    <a:lnTo>
                      <a:pt x="321" y="99"/>
                    </a:lnTo>
                    <a:lnTo>
                      <a:pt x="373" y="112"/>
                    </a:lnTo>
                    <a:lnTo>
                      <a:pt x="404" y="129"/>
                    </a:lnTo>
                    <a:lnTo>
                      <a:pt x="419" y="145"/>
                    </a:lnTo>
                    <a:lnTo>
                      <a:pt x="426" y="165"/>
                    </a:lnTo>
                    <a:lnTo>
                      <a:pt x="423" y="191"/>
                    </a:lnTo>
                    <a:lnTo>
                      <a:pt x="416" y="206"/>
                    </a:lnTo>
                    <a:lnTo>
                      <a:pt x="409" y="220"/>
                    </a:lnTo>
                    <a:lnTo>
                      <a:pt x="391" y="242"/>
                    </a:lnTo>
                    <a:lnTo>
                      <a:pt x="357" y="265"/>
                    </a:lnTo>
                    <a:lnTo>
                      <a:pt x="302" y="276"/>
                    </a:lnTo>
                    <a:lnTo>
                      <a:pt x="245" y="269"/>
                    </a:lnTo>
                    <a:lnTo>
                      <a:pt x="217" y="260"/>
                    </a:lnTo>
                    <a:lnTo>
                      <a:pt x="207" y="256"/>
                    </a:lnTo>
                    <a:lnTo>
                      <a:pt x="199" y="253"/>
                    </a:lnTo>
                    <a:lnTo>
                      <a:pt x="188" y="250"/>
                    </a:lnTo>
                    <a:lnTo>
                      <a:pt x="171" y="253"/>
                    </a:lnTo>
                    <a:lnTo>
                      <a:pt x="150" y="268"/>
                    </a:lnTo>
                    <a:lnTo>
                      <a:pt x="135" y="299"/>
                    </a:lnTo>
                    <a:lnTo>
                      <a:pt x="141" y="324"/>
                    </a:lnTo>
                    <a:lnTo>
                      <a:pt x="151" y="337"/>
                    </a:lnTo>
                    <a:lnTo>
                      <a:pt x="161" y="341"/>
                    </a:lnTo>
                    <a:lnTo>
                      <a:pt x="167" y="344"/>
                    </a:lnTo>
                    <a:lnTo>
                      <a:pt x="173" y="347"/>
                    </a:lnTo>
                    <a:lnTo>
                      <a:pt x="173" y="347"/>
                    </a:lnTo>
                    <a:lnTo>
                      <a:pt x="178" y="348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220" y="367"/>
                    </a:lnTo>
                    <a:lnTo>
                      <a:pt x="252" y="386"/>
                    </a:lnTo>
                    <a:lnTo>
                      <a:pt x="243" y="399"/>
                    </a:lnTo>
                    <a:lnTo>
                      <a:pt x="220" y="420"/>
                    </a:lnTo>
                    <a:lnTo>
                      <a:pt x="180" y="443"/>
                    </a:lnTo>
                    <a:lnTo>
                      <a:pt x="150" y="452"/>
                    </a:lnTo>
                    <a:lnTo>
                      <a:pt x="131" y="456"/>
                    </a:lnTo>
                    <a:lnTo>
                      <a:pt x="85" y="459"/>
                    </a:lnTo>
                    <a:lnTo>
                      <a:pt x="62" y="456"/>
                    </a:lnTo>
                    <a:lnTo>
                      <a:pt x="57" y="453"/>
                    </a:lnTo>
                    <a:lnTo>
                      <a:pt x="50" y="443"/>
                    </a:lnTo>
                    <a:lnTo>
                      <a:pt x="30" y="438"/>
                    </a:lnTo>
                    <a:lnTo>
                      <a:pt x="10" y="446"/>
                    </a:lnTo>
                    <a:lnTo>
                      <a:pt x="0" y="463"/>
                    </a:lnTo>
                    <a:lnTo>
                      <a:pt x="3" y="475"/>
                    </a:lnTo>
                    <a:lnTo>
                      <a:pt x="13" y="498"/>
                    </a:lnTo>
                    <a:lnTo>
                      <a:pt x="45" y="525"/>
                    </a:lnTo>
                    <a:lnTo>
                      <a:pt x="88" y="537"/>
                    </a:lnTo>
                    <a:lnTo>
                      <a:pt x="134" y="538"/>
                    </a:lnTo>
                    <a:lnTo>
                      <a:pt x="155" y="534"/>
                    </a:lnTo>
                    <a:lnTo>
                      <a:pt x="190" y="528"/>
                    </a:lnTo>
                    <a:lnTo>
                      <a:pt x="250" y="504"/>
                    </a:lnTo>
                    <a:lnTo>
                      <a:pt x="302" y="465"/>
                    </a:lnTo>
                    <a:lnTo>
                      <a:pt x="341" y="414"/>
                    </a:lnTo>
                    <a:lnTo>
                      <a:pt x="355" y="383"/>
                    </a:lnTo>
                    <a:lnTo>
                      <a:pt x="358" y="374"/>
                    </a:lnTo>
                    <a:lnTo>
                      <a:pt x="357" y="366"/>
                    </a:lnTo>
                    <a:lnTo>
                      <a:pt x="381" y="360"/>
                    </a:lnTo>
                    <a:lnTo>
                      <a:pt x="425" y="341"/>
                    </a:lnTo>
                    <a:lnTo>
                      <a:pt x="463" y="311"/>
                    </a:lnTo>
                    <a:lnTo>
                      <a:pt x="497" y="271"/>
                    </a:lnTo>
                    <a:lnTo>
                      <a:pt x="509" y="246"/>
                    </a:lnTo>
                    <a:lnTo>
                      <a:pt x="520" y="220"/>
                    </a:lnTo>
                    <a:lnTo>
                      <a:pt x="528" y="171"/>
                    </a:lnTo>
                    <a:lnTo>
                      <a:pt x="520" y="127"/>
                    </a:lnTo>
                    <a:lnTo>
                      <a:pt x="499" y="86"/>
                    </a:lnTo>
                    <a:lnTo>
                      <a:pt x="469" y="53"/>
                    </a:lnTo>
                    <a:lnTo>
                      <a:pt x="430" y="26"/>
                    </a:lnTo>
                    <a:lnTo>
                      <a:pt x="384" y="9"/>
                    </a:lnTo>
                    <a:lnTo>
                      <a:pt x="337" y="0"/>
                    </a:lnTo>
                    <a:lnTo>
                      <a:pt x="31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8" name="Freeform 20"/>
              <p:cNvSpPr>
                <a:spLocks/>
              </p:cNvSpPr>
              <p:nvPr/>
            </p:nvSpPr>
            <p:spPr bwMode="auto">
              <a:xfrm>
                <a:off x="1665" y="2702"/>
                <a:ext cx="205" cy="210"/>
              </a:xfrm>
              <a:custGeom>
                <a:avLst/>
                <a:gdLst>
                  <a:gd name="T0" fmla="*/ 388 w 613"/>
                  <a:gd name="T1" fmla="*/ 3 h 630"/>
                  <a:gd name="T2" fmla="*/ 357 w 613"/>
                  <a:gd name="T3" fmla="*/ 52 h 630"/>
                  <a:gd name="T4" fmla="*/ 381 w 613"/>
                  <a:gd name="T5" fmla="*/ 89 h 630"/>
                  <a:gd name="T6" fmla="*/ 466 w 613"/>
                  <a:gd name="T7" fmla="*/ 128 h 630"/>
                  <a:gd name="T8" fmla="*/ 511 w 613"/>
                  <a:gd name="T9" fmla="*/ 174 h 630"/>
                  <a:gd name="T10" fmla="*/ 506 w 613"/>
                  <a:gd name="T11" fmla="*/ 230 h 630"/>
                  <a:gd name="T12" fmla="*/ 486 w 613"/>
                  <a:gd name="T13" fmla="*/ 265 h 630"/>
                  <a:gd name="T14" fmla="*/ 431 w 613"/>
                  <a:gd name="T15" fmla="*/ 307 h 630"/>
                  <a:gd name="T16" fmla="*/ 349 w 613"/>
                  <a:gd name="T17" fmla="*/ 312 h 630"/>
                  <a:gd name="T18" fmla="*/ 257 w 613"/>
                  <a:gd name="T19" fmla="*/ 265 h 630"/>
                  <a:gd name="T20" fmla="*/ 253 w 613"/>
                  <a:gd name="T21" fmla="*/ 260 h 630"/>
                  <a:gd name="T22" fmla="*/ 239 w 613"/>
                  <a:gd name="T23" fmla="*/ 252 h 630"/>
                  <a:gd name="T24" fmla="*/ 198 w 613"/>
                  <a:gd name="T25" fmla="*/ 256 h 630"/>
                  <a:gd name="T26" fmla="*/ 175 w 613"/>
                  <a:gd name="T27" fmla="*/ 311 h 630"/>
                  <a:gd name="T28" fmla="*/ 188 w 613"/>
                  <a:gd name="T29" fmla="*/ 334 h 630"/>
                  <a:gd name="T30" fmla="*/ 214 w 613"/>
                  <a:gd name="T31" fmla="*/ 354 h 630"/>
                  <a:gd name="T32" fmla="*/ 256 w 613"/>
                  <a:gd name="T33" fmla="*/ 422 h 630"/>
                  <a:gd name="T34" fmla="*/ 224 w 613"/>
                  <a:gd name="T35" fmla="*/ 512 h 630"/>
                  <a:gd name="T36" fmla="*/ 180 w 613"/>
                  <a:gd name="T37" fmla="*/ 543 h 630"/>
                  <a:gd name="T38" fmla="*/ 119 w 613"/>
                  <a:gd name="T39" fmla="*/ 547 h 630"/>
                  <a:gd name="T40" fmla="*/ 72 w 613"/>
                  <a:gd name="T41" fmla="*/ 495 h 630"/>
                  <a:gd name="T42" fmla="*/ 51 w 613"/>
                  <a:gd name="T43" fmla="*/ 397 h 630"/>
                  <a:gd name="T44" fmla="*/ 37 w 613"/>
                  <a:gd name="T45" fmla="*/ 374 h 630"/>
                  <a:gd name="T46" fmla="*/ 5 w 613"/>
                  <a:gd name="T47" fmla="*/ 387 h 630"/>
                  <a:gd name="T48" fmla="*/ 0 w 613"/>
                  <a:gd name="T49" fmla="*/ 425 h 630"/>
                  <a:gd name="T50" fmla="*/ 13 w 613"/>
                  <a:gd name="T51" fmla="*/ 540 h 630"/>
                  <a:gd name="T52" fmla="*/ 66 w 613"/>
                  <a:gd name="T53" fmla="*/ 607 h 630"/>
                  <a:gd name="T54" fmla="*/ 131 w 613"/>
                  <a:gd name="T55" fmla="*/ 630 h 630"/>
                  <a:gd name="T56" fmla="*/ 220 w 613"/>
                  <a:gd name="T57" fmla="*/ 615 h 630"/>
                  <a:gd name="T58" fmla="*/ 263 w 613"/>
                  <a:gd name="T59" fmla="*/ 594 h 630"/>
                  <a:gd name="T60" fmla="*/ 329 w 613"/>
                  <a:gd name="T61" fmla="*/ 522 h 630"/>
                  <a:gd name="T62" fmla="*/ 352 w 613"/>
                  <a:gd name="T63" fmla="*/ 452 h 630"/>
                  <a:gd name="T64" fmla="*/ 352 w 613"/>
                  <a:gd name="T65" fmla="*/ 410 h 630"/>
                  <a:gd name="T66" fmla="*/ 446 w 613"/>
                  <a:gd name="T67" fmla="*/ 404 h 630"/>
                  <a:gd name="T68" fmla="*/ 555 w 613"/>
                  <a:gd name="T69" fmla="*/ 338 h 630"/>
                  <a:gd name="T70" fmla="*/ 594 w 613"/>
                  <a:gd name="T71" fmla="*/ 283 h 630"/>
                  <a:gd name="T72" fmla="*/ 613 w 613"/>
                  <a:gd name="T73" fmla="*/ 177 h 630"/>
                  <a:gd name="T74" fmla="*/ 574 w 613"/>
                  <a:gd name="T75" fmla="*/ 82 h 630"/>
                  <a:gd name="T76" fmla="*/ 489 w 613"/>
                  <a:gd name="T77" fmla="*/ 17 h 630"/>
                  <a:gd name="T78" fmla="*/ 404 w 613"/>
                  <a:gd name="T79" fmla="*/ 0 h 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13" h="630">
                    <a:moveTo>
                      <a:pt x="404" y="0"/>
                    </a:moveTo>
                    <a:lnTo>
                      <a:pt x="388" y="3"/>
                    </a:lnTo>
                    <a:lnTo>
                      <a:pt x="365" y="21"/>
                    </a:lnTo>
                    <a:lnTo>
                      <a:pt x="357" y="52"/>
                    </a:lnTo>
                    <a:lnTo>
                      <a:pt x="367" y="79"/>
                    </a:lnTo>
                    <a:lnTo>
                      <a:pt x="381" y="89"/>
                    </a:lnTo>
                    <a:lnTo>
                      <a:pt x="410" y="101"/>
                    </a:lnTo>
                    <a:lnTo>
                      <a:pt x="466" y="128"/>
                    </a:lnTo>
                    <a:lnTo>
                      <a:pt x="498" y="152"/>
                    </a:lnTo>
                    <a:lnTo>
                      <a:pt x="511" y="174"/>
                    </a:lnTo>
                    <a:lnTo>
                      <a:pt x="515" y="200"/>
                    </a:lnTo>
                    <a:lnTo>
                      <a:pt x="506" y="230"/>
                    </a:lnTo>
                    <a:lnTo>
                      <a:pt x="498" y="249"/>
                    </a:lnTo>
                    <a:lnTo>
                      <a:pt x="486" y="265"/>
                    </a:lnTo>
                    <a:lnTo>
                      <a:pt x="462" y="291"/>
                    </a:lnTo>
                    <a:lnTo>
                      <a:pt x="431" y="307"/>
                    </a:lnTo>
                    <a:lnTo>
                      <a:pt x="400" y="314"/>
                    </a:lnTo>
                    <a:lnTo>
                      <a:pt x="349" y="312"/>
                    </a:lnTo>
                    <a:lnTo>
                      <a:pt x="285" y="286"/>
                    </a:lnTo>
                    <a:lnTo>
                      <a:pt x="257" y="265"/>
                    </a:lnTo>
                    <a:lnTo>
                      <a:pt x="257" y="265"/>
                    </a:lnTo>
                    <a:lnTo>
                      <a:pt x="253" y="260"/>
                    </a:lnTo>
                    <a:lnTo>
                      <a:pt x="247" y="258"/>
                    </a:lnTo>
                    <a:lnTo>
                      <a:pt x="239" y="252"/>
                    </a:lnTo>
                    <a:lnTo>
                      <a:pt x="223" y="249"/>
                    </a:lnTo>
                    <a:lnTo>
                      <a:pt x="198" y="256"/>
                    </a:lnTo>
                    <a:lnTo>
                      <a:pt x="177" y="285"/>
                    </a:lnTo>
                    <a:lnTo>
                      <a:pt x="175" y="311"/>
                    </a:lnTo>
                    <a:lnTo>
                      <a:pt x="181" y="327"/>
                    </a:lnTo>
                    <a:lnTo>
                      <a:pt x="188" y="334"/>
                    </a:lnTo>
                    <a:lnTo>
                      <a:pt x="201" y="344"/>
                    </a:lnTo>
                    <a:lnTo>
                      <a:pt x="214" y="354"/>
                    </a:lnTo>
                    <a:lnTo>
                      <a:pt x="234" y="376"/>
                    </a:lnTo>
                    <a:lnTo>
                      <a:pt x="256" y="422"/>
                    </a:lnTo>
                    <a:lnTo>
                      <a:pt x="253" y="469"/>
                    </a:lnTo>
                    <a:lnTo>
                      <a:pt x="224" y="512"/>
                    </a:lnTo>
                    <a:lnTo>
                      <a:pt x="198" y="531"/>
                    </a:lnTo>
                    <a:lnTo>
                      <a:pt x="180" y="543"/>
                    </a:lnTo>
                    <a:lnTo>
                      <a:pt x="146" y="551"/>
                    </a:lnTo>
                    <a:lnTo>
                      <a:pt x="119" y="547"/>
                    </a:lnTo>
                    <a:lnTo>
                      <a:pt x="96" y="533"/>
                    </a:lnTo>
                    <a:lnTo>
                      <a:pt x="72" y="495"/>
                    </a:lnTo>
                    <a:lnTo>
                      <a:pt x="54" y="430"/>
                    </a:lnTo>
                    <a:lnTo>
                      <a:pt x="51" y="397"/>
                    </a:lnTo>
                    <a:lnTo>
                      <a:pt x="50" y="386"/>
                    </a:lnTo>
                    <a:lnTo>
                      <a:pt x="37" y="374"/>
                    </a:lnTo>
                    <a:lnTo>
                      <a:pt x="20" y="374"/>
                    </a:lnTo>
                    <a:lnTo>
                      <a:pt x="5" y="387"/>
                    </a:lnTo>
                    <a:lnTo>
                      <a:pt x="2" y="397"/>
                    </a:lnTo>
                    <a:lnTo>
                      <a:pt x="0" y="425"/>
                    </a:lnTo>
                    <a:lnTo>
                      <a:pt x="1" y="484"/>
                    </a:lnTo>
                    <a:lnTo>
                      <a:pt x="13" y="540"/>
                    </a:lnTo>
                    <a:lnTo>
                      <a:pt x="43" y="589"/>
                    </a:lnTo>
                    <a:lnTo>
                      <a:pt x="66" y="607"/>
                    </a:lnTo>
                    <a:lnTo>
                      <a:pt x="87" y="619"/>
                    </a:lnTo>
                    <a:lnTo>
                      <a:pt x="131" y="630"/>
                    </a:lnTo>
                    <a:lnTo>
                      <a:pt x="175" y="628"/>
                    </a:lnTo>
                    <a:lnTo>
                      <a:pt x="220" y="615"/>
                    </a:lnTo>
                    <a:lnTo>
                      <a:pt x="241" y="606"/>
                    </a:lnTo>
                    <a:lnTo>
                      <a:pt x="263" y="594"/>
                    </a:lnTo>
                    <a:lnTo>
                      <a:pt x="300" y="561"/>
                    </a:lnTo>
                    <a:lnTo>
                      <a:pt x="329" y="522"/>
                    </a:lnTo>
                    <a:lnTo>
                      <a:pt x="348" y="476"/>
                    </a:lnTo>
                    <a:lnTo>
                      <a:pt x="352" y="452"/>
                    </a:lnTo>
                    <a:lnTo>
                      <a:pt x="355" y="430"/>
                    </a:lnTo>
                    <a:lnTo>
                      <a:pt x="352" y="410"/>
                    </a:lnTo>
                    <a:lnTo>
                      <a:pt x="384" y="413"/>
                    </a:lnTo>
                    <a:lnTo>
                      <a:pt x="446" y="404"/>
                    </a:lnTo>
                    <a:lnTo>
                      <a:pt x="505" y="380"/>
                    </a:lnTo>
                    <a:lnTo>
                      <a:pt x="555" y="338"/>
                    </a:lnTo>
                    <a:lnTo>
                      <a:pt x="577" y="309"/>
                    </a:lnTo>
                    <a:lnTo>
                      <a:pt x="594" y="283"/>
                    </a:lnTo>
                    <a:lnTo>
                      <a:pt x="611" y="230"/>
                    </a:lnTo>
                    <a:lnTo>
                      <a:pt x="613" y="177"/>
                    </a:lnTo>
                    <a:lnTo>
                      <a:pt x="600" y="127"/>
                    </a:lnTo>
                    <a:lnTo>
                      <a:pt x="574" y="82"/>
                    </a:lnTo>
                    <a:lnTo>
                      <a:pt x="537" y="44"/>
                    </a:lnTo>
                    <a:lnTo>
                      <a:pt x="489" y="17"/>
                    </a:lnTo>
                    <a:lnTo>
                      <a:pt x="434" y="1"/>
                    </a:lnTo>
                    <a:lnTo>
                      <a:pt x="40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72" name="Group 31"/>
            <p:cNvGrpSpPr>
              <a:grpSpLocks noChangeAspect="1"/>
            </p:cNvGrpSpPr>
            <p:nvPr/>
          </p:nvGrpSpPr>
          <p:grpSpPr bwMode="auto">
            <a:xfrm>
              <a:off x="594443" y="5066831"/>
              <a:ext cx="167284" cy="203007"/>
              <a:chOff x="2647" y="1727"/>
              <a:chExt cx="192" cy="233"/>
            </a:xfrm>
            <a:solidFill>
              <a:schemeClr val="bg1">
                <a:lumMod val="85000"/>
              </a:schemeClr>
            </a:solidFill>
          </p:grpSpPr>
          <p:sp>
            <p:nvSpPr>
              <p:cNvPr id="73" name="Freeform 32"/>
              <p:cNvSpPr>
                <a:spLocks/>
              </p:cNvSpPr>
              <p:nvPr/>
            </p:nvSpPr>
            <p:spPr bwMode="auto">
              <a:xfrm>
                <a:off x="2699" y="1727"/>
                <a:ext cx="140" cy="152"/>
              </a:xfrm>
              <a:custGeom>
                <a:avLst/>
                <a:gdLst>
                  <a:gd name="T0" fmla="*/ 94 w 421"/>
                  <a:gd name="T1" fmla="*/ 455 h 455"/>
                  <a:gd name="T2" fmla="*/ 0 w 421"/>
                  <a:gd name="T3" fmla="*/ 362 h 455"/>
                  <a:gd name="T4" fmla="*/ 172 w 421"/>
                  <a:gd name="T5" fmla="*/ 191 h 455"/>
                  <a:gd name="T6" fmla="*/ 371 w 421"/>
                  <a:gd name="T7" fmla="*/ 1 h 455"/>
                  <a:gd name="T8" fmla="*/ 377 w 421"/>
                  <a:gd name="T9" fmla="*/ 0 h 455"/>
                  <a:gd name="T10" fmla="*/ 404 w 421"/>
                  <a:gd name="T11" fmla="*/ 4 h 455"/>
                  <a:gd name="T12" fmla="*/ 419 w 421"/>
                  <a:gd name="T13" fmla="*/ 21 h 455"/>
                  <a:gd name="T14" fmla="*/ 421 w 421"/>
                  <a:gd name="T15" fmla="*/ 37 h 455"/>
                  <a:gd name="T16" fmla="*/ 364 w 421"/>
                  <a:gd name="T17" fmla="*/ 120 h 455"/>
                  <a:gd name="T18" fmla="*/ 130 w 421"/>
                  <a:gd name="T19" fmla="*/ 410 h 455"/>
                  <a:gd name="T20" fmla="*/ 94 w 421"/>
                  <a:gd name="T21" fmla="*/ 455 h 4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21" h="455">
                    <a:moveTo>
                      <a:pt x="94" y="455"/>
                    </a:moveTo>
                    <a:lnTo>
                      <a:pt x="0" y="362"/>
                    </a:lnTo>
                    <a:lnTo>
                      <a:pt x="172" y="191"/>
                    </a:lnTo>
                    <a:lnTo>
                      <a:pt x="371" y="1"/>
                    </a:lnTo>
                    <a:lnTo>
                      <a:pt x="377" y="0"/>
                    </a:lnTo>
                    <a:lnTo>
                      <a:pt x="404" y="4"/>
                    </a:lnTo>
                    <a:lnTo>
                      <a:pt x="419" y="21"/>
                    </a:lnTo>
                    <a:lnTo>
                      <a:pt x="421" y="37"/>
                    </a:lnTo>
                    <a:lnTo>
                      <a:pt x="364" y="120"/>
                    </a:lnTo>
                    <a:lnTo>
                      <a:pt x="130" y="410"/>
                    </a:lnTo>
                    <a:lnTo>
                      <a:pt x="94" y="45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4" name="Freeform 33"/>
              <p:cNvSpPr>
                <a:spLocks/>
              </p:cNvSpPr>
              <p:nvPr/>
            </p:nvSpPr>
            <p:spPr bwMode="auto">
              <a:xfrm>
                <a:off x="2647" y="1856"/>
                <a:ext cx="76" cy="104"/>
              </a:xfrm>
              <a:custGeom>
                <a:avLst/>
                <a:gdLst>
                  <a:gd name="T0" fmla="*/ 22 w 226"/>
                  <a:gd name="T1" fmla="*/ 314 h 314"/>
                  <a:gd name="T2" fmla="*/ 21 w 226"/>
                  <a:gd name="T3" fmla="*/ 301 h 314"/>
                  <a:gd name="T4" fmla="*/ 37 w 226"/>
                  <a:gd name="T5" fmla="*/ 242 h 314"/>
                  <a:gd name="T6" fmla="*/ 63 w 226"/>
                  <a:gd name="T7" fmla="*/ 219 h 314"/>
                  <a:gd name="T8" fmla="*/ 90 w 226"/>
                  <a:gd name="T9" fmla="*/ 211 h 314"/>
                  <a:gd name="T10" fmla="*/ 107 w 226"/>
                  <a:gd name="T11" fmla="*/ 209 h 314"/>
                  <a:gd name="T12" fmla="*/ 125 w 226"/>
                  <a:gd name="T13" fmla="*/ 208 h 314"/>
                  <a:gd name="T14" fmla="*/ 153 w 226"/>
                  <a:gd name="T15" fmla="*/ 199 h 314"/>
                  <a:gd name="T16" fmla="*/ 188 w 226"/>
                  <a:gd name="T17" fmla="*/ 173 h 314"/>
                  <a:gd name="T18" fmla="*/ 223 w 226"/>
                  <a:gd name="T19" fmla="*/ 107 h 314"/>
                  <a:gd name="T20" fmla="*/ 226 w 226"/>
                  <a:gd name="T21" fmla="*/ 91 h 314"/>
                  <a:gd name="T22" fmla="*/ 132 w 226"/>
                  <a:gd name="T23" fmla="*/ 0 h 314"/>
                  <a:gd name="T24" fmla="*/ 96 w 226"/>
                  <a:gd name="T25" fmla="*/ 17 h 314"/>
                  <a:gd name="T26" fmla="*/ 44 w 226"/>
                  <a:gd name="T27" fmla="*/ 61 h 314"/>
                  <a:gd name="T28" fmla="*/ 13 w 226"/>
                  <a:gd name="T29" fmla="*/ 113 h 314"/>
                  <a:gd name="T30" fmla="*/ 0 w 226"/>
                  <a:gd name="T31" fmla="*/ 165 h 314"/>
                  <a:gd name="T32" fmla="*/ 2 w 226"/>
                  <a:gd name="T33" fmla="*/ 239 h 314"/>
                  <a:gd name="T34" fmla="*/ 19 w 226"/>
                  <a:gd name="T35" fmla="*/ 307 h 314"/>
                  <a:gd name="T36" fmla="*/ 22 w 226"/>
                  <a:gd name="T37" fmla="*/ 314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26" h="314">
                    <a:moveTo>
                      <a:pt x="22" y="314"/>
                    </a:moveTo>
                    <a:lnTo>
                      <a:pt x="21" y="301"/>
                    </a:lnTo>
                    <a:lnTo>
                      <a:pt x="37" y="242"/>
                    </a:lnTo>
                    <a:lnTo>
                      <a:pt x="63" y="219"/>
                    </a:lnTo>
                    <a:lnTo>
                      <a:pt x="90" y="211"/>
                    </a:lnTo>
                    <a:lnTo>
                      <a:pt x="107" y="209"/>
                    </a:lnTo>
                    <a:lnTo>
                      <a:pt x="125" y="208"/>
                    </a:lnTo>
                    <a:lnTo>
                      <a:pt x="153" y="199"/>
                    </a:lnTo>
                    <a:lnTo>
                      <a:pt x="188" y="173"/>
                    </a:lnTo>
                    <a:lnTo>
                      <a:pt x="223" y="107"/>
                    </a:lnTo>
                    <a:lnTo>
                      <a:pt x="226" y="91"/>
                    </a:lnTo>
                    <a:lnTo>
                      <a:pt x="132" y="0"/>
                    </a:lnTo>
                    <a:lnTo>
                      <a:pt x="96" y="17"/>
                    </a:lnTo>
                    <a:lnTo>
                      <a:pt x="44" y="61"/>
                    </a:lnTo>
                    <a:lnTo>
                      <a:pt x="13" y="113"/>
                    </a:lnTo>
                    <a:lnTo>
                      <a:pt x="0" y="165"/>
                    </a:lnTo>
                    <a:lnTo>
                      <a:pt x="2" y="239"/>
                    </a:lnTo>
                    <a:lnTo>
                      <a:pt x="19" y="307"/>
                    </a:lnTo>
                    <a:lnTo>
                      <a:pt x="22" y="3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19103181-33D1-4A80-B66D-0A01354A6A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6509" y="1234937"/>
            <a:ext cx="9278983" cy="5096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4446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409575" y="419993"/>
            <a:ext cx="11372850" cy="6018014"/>
          </a:xfrm>
          <a:prstGeom prst="rect">
            <a:avLst/>
          </a:prstGeom>
          <a:solidFill>
            <a:schemeClr val="bg1"/>
          </a:solidFill>
          <a:ln w="187325">
            <a:noFill/>
          </a:ln>
          <a:effectLst>
            <a:outerShdw blurRad="431800" dist="241300" dir="5400000" sx="97000" sy="97000" algn="t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2" latinLnBrk="0">
              <a:lnSpc>
                <a:spcPct val="150000"/>
              </a:lnSpc>
              <a:defRPr/>
            </a:pPr>
            <a:r>
              <a:rPr lang="en-US" altLang="ko-KR" sz="2400" b="1" kern="0" dirty="0">
                <a:solidFill>
                  <a:prstClr val="black">
                    <a:lumMod val="50000"/>
                    <a:lumOff val="50000"/>
                  </a:prstClr>
                </a:solidFill>
              </a:rPr>
              <a:t>2</a:t>
            </a:r>
            <a:r>
              <a:rPr lang="ko-KR" altLang="en-US" sz="2400" b="1" kern="0" dirty="0">
                <a:solidFill>
                  <a:prstClr val="black">
                    <a:lumMod val="50000"/>
                    <a:lumOff val="50000"/>
                  </a:prstClr>
                </a:solidFill>
              </a:rPr>
              <a:t>차 설계 </a:t>
            </a:r>
            <a:r>
              <a:rPr lang="en-US" altLang="ko-KR" sz="2400" b="1" kern="0" dirty="0">
                <a:solidFill>
                  <a:prstClr val="black">
                    <a:lumMod val="50000"/>
                    <a:lumOff val="50000"/>
                  </a:prstClr>
                </a:solidFill>
              </a:rPr>
              <a:t>- </a:t>
            </a:r>
            <a:r>
              <a:rPr lang="ko-KR" altLang="en-US" sz="2400" b="1" kern="0" dirty="0">
                <a:solidFill>
                  <a:prstClr val="black">
                    <a:lumMod val="50000"/>
                    <a:lumOff val="50000"/>
                  </a:prstClr>
                </a:solidFill>
              </a:rPr>
              <a:t>클래스</a:t>
            </a:r>
            <a:r>
              <a:rPr lang="en-US" altLang="ko-KR" sz="2400" b="1" kern="0" dirty="0">
                <a:solidFill>
                  <a:prstClr val="black">
                    <a:lumMod val="50000"/>
                    <a:lumOff val="50000"/>
                  </a:prstClr>
                </a:solidFill>
              </a:rPr>
              <a:t> </a:t>
            </a:r>
            <a:r>
              <a:rPr lang="ko-KR" altLang="en-US" sz="2400" b="1" kern="0" dirty="0">
                <a:solidFill>
                  <a:prstClr val="black">
                    <a:lumMod val="50000"/>
                    <a:lumOff val="50000"/>
                  </a:prstClr>
                </a:solidFill>
              </a:rPr>
              <a:t>다이어그램</a:t>
            </a:r>
            <a:endParaRPr lang="en-US" altLang="ko-KR" sz="2400" b="1" kern="0" dirty="0">
              <a:solidFill>
                <a:prstClr val="black">
                  <a:lumMod val="50000"/>
                  <a:lumOff val="50000"/>
                </a:prstClr>
              </a:solidFill>
            </a:endParaRPr>
          </a:p>
          <a:p>
            <a:pPr lvl="2" latinLnBrk="0">
              <a:lnSpc>
                <a:spcPct val="150000"/>
              </a:lnSpc>
              <a:defRPr/>
            </a:pPr>
            <a:r>
              <a:rPr lang="ko-KR" altLang="en-US" sz="800" kern="0" dirty="0">
                <a:solidFill>
                  <a:prstClr val="white">
                    <a:lumMod val="75000"/>
                  </a:prstClr>
                </a:solidFill>
              </a:rPr>
              <a:t>전자 직거래 프로그램 구축</a:t>
            </a:r>
            <a:endParaRPr lang="ko-KR" altLang="en-US" sz="4400" kern="0" dirty="0">
              <a:solidFill>
                <a:prstClr val="white">
                  <a:lumMod val="75000"/>
                </a:prstClr>
              </a:solidFill>
            </a:endParaRPr>
          </a:p>
        </p:txBody>
      </p:sp>
      <p:grpSp>
        <p:nvGrpSpPr>
          <p:cNvPr id="63" name="그룹 62"/>
          <p:cNvGrpSpPr/>
          <p:nvPr/>
        </p:nvGrpSpPr>
        <p:grpSpPr>
          <a:xfrm>
            <a:off x="581527" y="419993"/>
            <a:ext cx="358273" cy="6018014"/>
            <a:chOff x="581527" y="419993"/>
            <a:chExt cx="358273" cy="6018014"/>
          </a:xfrm>
        </p:grpSpPr>
        <p:cxnSp>
          <p:nvCxnSpPr>
            <p:cNvPr id="64" name="직선 연결선 63"/>
            <p:cNvCxnSpPr/>
            <p:nvPr/>
          </p:nvCxnSpPr>
          <p:spPr>
            <a:xfrm>
              <a:off x="939800" y="419993"/>
              <a:ext cx="0" cy="6018014"/>
            </a:xfrm>
            <a:prstGeom prst="line">
              <a:avLst/>
            </a:prstGeom>
            <a:ln w="127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Freeform 9"/>
            <p:cNvSpPr>
              <a:spLocks/>
            </p:cNvSpPr>
            <p:nvPr/>
          </p:nvSpPr>
          <p:spPr bwMode="auto">
            <a:xfrm>
              <a:off x="612262" y="1494240"/>
              <a:ext cx="131646" cy="17373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66" name="Group 12"/>
            <p:cNvGrpSpPr>
              <a:grpSpLocks noChangeAspect="1"/>
            </p:cNvGrpSpPr>
            <p:nvPr/>
          </p:nvGrpSpPr>
          <p:grpSpPr bwMode="auto">
            <a:xfrm>
              <a:off x="581527" y="787428"/>
              <a:ext cx="193117" cy="153620"/>
              <a:chOff x="6124" y="305"/>
              <a:chExt cx="841" cy="669"/>
            </a:xfrm>
            <a:solidFill>
              <a:schemeClr val="tx1">
                <a:lumMod val="50000"/>
                <a:lumOff val="50000"/>
              </a:schemeClr>
            </a:solidFill>
          </p:grpSpPr>
          <p:sp>
            <p:nvSpPr>
              <p:cNvPr id="83" name="Freeform 13"/>
              <p:cNvSpPr>
                <a:spLocks/>
              </p:cNvSpPr>
              <p:nvPr/>
            </p:nvSpPr>
            <p:spPr bwMode="auto">
              <a:xfrm>
                <a:off x="6244" y="440"/>
                <a:ext cx="601" cy="534"/>
              </a:xfrm>
              <a:custGeom>
                <a:avLst/>
                <a:gdLst>
                  <a:gd name="T0" fmla="*/ 902 w 1802"/>
                  <a:gd name="T1" fmla="*/ 0 h 1602"/>
                  <a:gd name="T2" fmla="*/ 2 w 1802"/>
                  <a:gd name="T3" fmla="*/ 742 h 1602"/>
                  <a:gd name="T4" fmla="*/ 2 w 1802"/>
                  <a:gd name="T5" fmla="*/ 743 h 1602"/>
                  <a:gd name="T6" fmla="*/ 2 w 1802"/>
                  <a:gd name="T7" fmla="*/ 746 h 1602"/>
                  <a:gd name="T8" fmla="*/ 0 w 1802"/>
                  <a:gd name="T9" fmla="*/ 749 h 1602"/>
                  <a:gd name="T10" fmla="*/ 0 w 1802"/>
                  <a:gd name="T11" fmla="*/ 751 h 1602"/>
                  <a:gd name="T12" fmla="*/ 0 w 1802"/>
                  <a:gd name="T13" fmla="*/ 1501 h 1602"/>
                  <a:gd name="T14" fmla="*/ 2 w 1802"/>
                  <a:gd name="T15" fmla="*/ 1521 h 1602"/>
                  <a:gd name="T16" fmla="*/ 16 w 1802"/>
                  <a:gd name="T17" fmla="*/ 1557 h 1602"/>
                  <a:gd name="T18" fmla="*/ 30 w 1802"/>
                  <a:gd name="T19" fmla="*/ 1572 h 1602"/>
                  <a:gd name="T20" fmla="*/ 45 w 1802"/>
                  <a:gd name="T21" fmla="*/ 1586 h 1602"/>
                  <a:gd name="T22" fmla="*/ 81 w 1802"/>
                  <a:gd name="T23" fmla="*/ 1601 h 1602"/>
                  <a:gd name="T24" fmla="*/ 100 w 1802"/>
                  <a:gd name="T25" fmla="*/ 1602 h 1602"/>
                  <a:gd name="T26" fmla="*/ 702 w 1802"/>
                  <a:gd name="T27" fmla="*/ 1602 h 1602"/>
                  <a:gd name="T28" fmla="*/ 702 w 1802"/>
                  <a:gd name="T29" fmla="*/ 1001 h 1602"/>
                  <a:gd name="T30" fmla="*/ 1102 w 1802"/>
                  <a:gd name="T31" fmla="*/ 1001 h 1602"/>
                  <a:gd name="T32" fmla="*/ 1102 w 1802"/>
                  <a:gd name="T33" fmla="*/ 1602 h 1602"/>
                  <a:gd name="T34" fmla="*/ 1703 w 1802"/>
                  <a:gd name="T35" fmla="*/ 1602 h 1602"/>
                  <a:gd name="T36" fmla="*/ 1723 w 1802"/>
                  <a:gd name="T37" fmla="*/ 1601 h 1602"/>
                  <a:gd name="T38" fmla="*/ 1758 w 1802"/>
                  <a:gd name="T39" fmla="*/ 1586 h 1602"/>
                  <a:gd name="T40" fmla="*/ 1773 w 1802"/>
                  <a:gd name="T41" fmla="*/ 1572 h 1602"/>
                  <a:gd name="T42" fmla="*/ 1786 w 1802"/>
                  <a:gd name="T43" fmla="*/ 1557 h 1602"/>
                  <a:gd name="T44" fmla="*/ 1802 w 1802"/>
                  <a:gd name="T45" fmla="*/ 1521 h 1602"/>
                  <a:gd name="T46" fmla="*/ 1802 w 1802"/>
                  <a:gd name="T47" fmla="*/ 1501 h 1602"/>
                  <a:gd name="T48" fmla="*/ 1802 w 1802"/>
                  <a:gd name="T49" fmla="*/ 751 h 1602"/>
                  <a:gd name="T50" fmla="*/ 1802 w 1802"/>
                  <a:gd name="T51" fmla="*/ 745 h 1602"/>
                  <a:gd name="T52" fmla="*/ 1801 w 1802"/>
                  <a:gd name="T53" fmla="*/ 742 h 1602"/>
                  <a:gd name="T54" fmla="*/ 902 w 1802"/>
                  <a:gd name="T55" fmla="*/ 0 h 16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802" h="1602">
                    <a:moveTo>
                      <a:pt x="902" y="0"/>
                    </a:moveTo>
                    <a:lnTo>
                      <a:pt x="2" y="742"/>
                    </a:lnTo>
                    <a:lnTo>
                      <a:pt x="2" y="743"/>
                    </a:lnTo>
                    <a:lnTo>
                      <a:pt x="2" y="746"/>
                    </a:lnTo>
                    <a:lnTo>
                      <a:pt x="0" y="749"/>
                    </a:lnTo>
                    <a:lnTo>
                      <a:pt x="0" y="751"/>
                    </a:lnTo>
                    <a:lnTo>
                      <a:pt x="0" y="1501"/>
                    </a:lnTo>
                    <a:lnTo>
                      <a:pt x="2" y="1521"/>
                    </a:lnTo>
                    <a:lnTo>
                      <a:pt x="16" y="1557"/>
                    </a:lnTo>
                    <a:lnTo>
                      <a:pt x="30" y="1572"/>
                    </a:lnTo>
                    <a:lnTo>
                      <a:pt x="45" y="1586"/>
                    </a:lnTo>
                    <a:lnTo>
                      <a:pt x="81" y="1601"/>
                    </a:lnTo>
                    <a:lnTo>
                      <a:pt x="100" y="1602"/>
                    </a:lnTo>
                    <a:lnTo>
                      <a:pt x="702" y="1602"/>
                    </a:lnTo>
                    <a:lnTo>
                      <a:pt x="702" y="1001"/>
                    </a:lnTo>
                    <a:lnTo>
                      <a:pt x="1102" y="1001"/>
                    </a:lnTo>
                    <a:lnTo>
                      <a:pt x="1102" y="1602"/>
                    </a:lnTo>
                    <a:lnTo>
                      <a:pt x="1703" y="1602"/>
                    </a:lnTo>
                    <a:lnTo>
                      <a:pt x="1723" y="1601"/>
                    </a:lnTo>
                    <a:lnTo>
                      <a:pt x="1758" y="1586"/>
                    </a:lnTo>
                    <a:lnTo>
                      <a:pt x="1773" y="1572"/>
                    </a:lnTo>
                    <a:lnTo>
                      <a:pt x="1786" y="1557"/>
                    </a:lnTo>
                    <a:lnTo>
                      <a:pt x="1802" y="1521"/>
                    </a:lnTo>
                    <a:lnTo>
                      <a:pt x="1802" y="1501"/>
                    </a:lnTo>
                    <a:lnTo>
                      <a:pt x="1802" y="751"/>
                    </a:lnTo>
                    <a:lnTo>
                      <a:pt x="1802" y="745"/>
                    </a:lnTo>
                    <a:lnTo>
                      <a:pt x="1801" y="742"/>
                    </a:lnTo>
                    <a:lnTo>
                      <a:pt x="90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4" name="Freeform 14"/>
              <p:cNvSpPr>
                <a:spLocks/>
              </p:cNvSpPr>
              <p:nvPr/>
            </p:nvSpPr>
            <p:spPr bwMode="auto">
              <a:xfrm>
                <a:off x="6124" y="305"/>
                <a:ext cx="841" cy="394"/>
              </a:xfrm>
              <a:custGeom>
                <a:avLst/>
                <a:gdLst>
                  <a:gd name="T0" fmla="*/ 2505 w 2522"/>
                  <a:gd name="T1" fmla="*/ 978 h 1181"/>
                  <a:gd name="T2" fmla="*/ 2162 w 2522"/>
                  <a:gd name="T3" fmla="*/ 694 h 1181"/>
                  <a:gd name="T4" fmla="*/ 2162 w 2522"/>
                  <a:gd name="T5" fmla="*/ 54 h 1181"/>
                  <a:gd name="T6" fmla="*/ 2162 w 2522"/>
                  <a:gd name="T7" fmla="*/ 44 h 1181"/>
                  <a:gd name="T8" fmla="*/ 2155 w 2522"/>
                  <a:gd name="T9" fmla="*/ 26 h 1181"/>
                  <a:gd name="T10" fmla="*/ 2149 w 2522"/>
                  <a:gd name="T11" fmla="*/ 18 h 1181"/>
                  <a:gd name="T12" fmla="*/ 2141 w 2522"/>
                  <a:gd name="T13" fmla="*/ 13 h 1181"/>
                  <a:gd name="T14" fmla="*/ 2123 w 2522"/>
                  <a:gd name="T15" fmla="*/ 5 h 1181"/>
                  <a:gd name="T16" fmla="*/ 2113 w 2522"/>
                  <a:gd name="T17" fmla="*/ 5 h 1181"/>
                  <a:gd name="T18" fmla="*/ 1812 w 2522"/>
                  <a:gd name="T19" fmla="*/ 5 h 1181"/>
                  <a:gd name="T20" fmla="*/ 1802 w 2522"/>
                  <a:gd name="T21" fmla="*/ 5 h 1181"/>
                  <a:gd name="T22" fmla="*/ 1783 w 2522"/>
                  <a:gd name="T23" fmla="*/ 13 h 1181"/>
                  <a:gd name="T24" fmla="*/ 1776 w 2522"/>
                  <a:gd name="T25" fmla="*/ 18 h 1181"/>
                  <a:gd name="T26" fmla="*/ 1770 w 2522"/>
                  <a:gd name="T27" fmla="*/ 26 h 1181"/>
                  <a:gd name="T28" fmla="*/ 1763 w 2522"/>
                  <a:gd name="T29" fmla="*/ 44 h 1181"/>
                  <a:gd name="T30" fmla="*/ 1762 w 2522"/>
                  <a:gd name="T31" fmla="*/ 54 h 1181"/>
                  <a:gd name="T32" fmla="*/ 1762 w 2522"/>
                  <a:gd name="T33" fmla="*/ 360 h 1181"/>
                  <a:gd name="T34" fmla="*/ 1380 w 2522"/>
                  <a:gd name="T35" fmla="*/ 41 h 1181"/>
                  <a:gd name="T36" fmla="*/ 1354 w 2522"/>
                  <a:gd name="T37" fmla="*/ 23 h 1181"/>
                  <a:gd name="T38" fmla="*/ 1295 w 2522"/>
                  <a:gd name="T39" fmla="*/ 1 h 1181"/>
                  <a:gd name="T40" fmla="*/ 1262 w 2522"/>
                  <a:gd name="T41" fmla="*/ 0 h 1181"/>
                  <a:gd name="T42" fmla="*/ 1227 w 2522"/>
                  <a:gd name="T43" fmla="*/ 1 h 1181"/>
                  <a:gd name="T44" fmla="*/ 1168 w 2522"/>
                  <a:gd name="T45" fmla="*/ 23 h 1181"/>
                  <a:gd name="T46" fmla="*/ 1142 w 2522"/>
                  <a:gd name="T47" fmla="*/ 41 h 1181"/>
                  <a:gd name="T48" fmla="*/ 17 w 2522"/>
                  <a:gd name="T49" fmla="*/ 978 h 1181"/>
                  <a:gd name="T50" fmla="*/ 10 w 2522"/>
                  <a:gd name="T51" fmla="*/ 985 h 1181"/>
                  <a:gd name="T52" fmla="*/ 1 w 2522"/>
                  <a:gd name="T53" fmla="*/ 1001 h 1181"/>
                  <a:gd name="T54" fmla="*/ 0 w 2522"/>
                  <a:gd name="T55" fmla="*/ 1012 h 1181"/>
                  <a:gd name="T56" fmla="*/ 0 w 2522"/>
                  <a:gd name="T57" fmla="*/ 1023 h 1181"/>
                  <a:gd name="T58" fmla="*/ 6 w 2522"/>
                  <a:gd name="T59" fmla="*/ 1040 h 1181"/>
                  <a:gd name="T60" fmla="*/ 12 w 2522"/>
                  <a:gd name="T61" fmla="*/ 1048 h 1181"/>
                  <a:gd name="T62" fmla="*/ 108 w 2522"/>
                  <a:gd name="T63" fmla="*/ 1164 h 1181"/>
                  <a:gd name="T64" fmla="*/ 122 w 2522"/>
                  <a:gd name="T65" fmla="*/ 1177 h 1181"/>
                  <a:gd name="T66" fmla="*/ 141 w 2522"/>
                  <a:gd name="T67" fmla="*/ 1181 h 1181"/>
                  <a:gd name="T68" fmla="*/ 160 w 2522"/>
                  <a:gd name="T69" fmla="*/ 1181 h 1181"/>
                  <a:gd name="T70" fmla="*/ 179 w 2522"/>
                  <a:gd name="T71" fmla="*/ 1171 h 1181"/>
                  <a:gd name="T72" fmla="*/ 1262 w 2522"/>
                  <a:gd name="T73" fmla="*/ 268 h 1181"/>
                  <a:gd name="T74" fmla="*/ 2344 w 2522"/>
                  <a:gd name="T75" fmla="*/ 1171 h 1181"/>
                  <a:gd name="T76" fmla="*/ 2358 w 2522"/>
                  <a:gd name="T77" fmla="*/ 1180 h 1181"/>
                  <a:gd name="T78" fmla="*/ 2377 w 2522"/>
                  <a:gd name="T79" fmla="*/ 1181 h 1181"/>
                  <a:gd name="T80" fmla="*/ 2383 w 2522"/>
                  <a:gd name="T81" fmla="*/ 1181 h 1181"/>
                  <a:gd name="T82" fmla="*/ 2401 w 2522"/>
                  <a:gd name="T83" fmla="*/ 1177 h 1181"/>
                  <a:gd name="T84" fmla="*/ 2414 w 2522"/>
                  <a:gd name="T85" fmla="*/ 1164 h 1181"/>
                  <a:gd name="T86" fmla="*/ 2512 w 2522"/>
                  <a:gd name="T87" fmla="*/ 1048 h 1181"/>
                  <a:gd name="T88" fmla="*/ 2518 w 2522"/>
                  <a:gd name="T89" fmla="*/ 1040 h 1181"/>
                  <a:gd name="T90" fmla="*/ 2522 w 2522"/>
                  <a:gd name="T91" fmla="*/ 1023 h 1181"/>
                  <a:gd name="T92" fmla="*/ 2522 w 2522"/>
                  <a:gd name="T93" fmla="*/ 1012 h 1181"/>
                  <a:gd name="T94" fmla="*/ 2521 w 2522"/>
                  <a:gd name="T95" fmla="*/ 1001 h 1181"/>
                  <a:gd name="T96" fmla="*/ 2512 w 2522"/>
                  <a:gd name="T97" fmla="*/ 985 h 1181"/>
                  <a:gd name="T98" fmla="*/ 2505 w 2522"/>
                  <a:gd name="T99" fmla="*/ 978 h 1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522" h="1181">
                    <a:moveTo>
                      <a:pt x="2505" y="978"/>
                    </a:moveTo>
                    <a:lnTo>
                      <a:pt x="2162" y="694"/>
                    </a:lnTo>
                    <a:lnTo>
                      <a:pt x="2162" y="54"/>
                    </a:lnTo>
                    <a:lnTo>
                      <a:pt x="2162" y="44"/>
                    </a:lnTo>
                    <a:lnTo>
                      <a:pt x="2155" y="26"/>
                    </a:lnTo>
                    <a:lnTo>
                      <a:pt x="2149" y="18"/>
                    </a:lnTo>
                    <a:lnTo>
                      <a:pt x="2141" y="13"/>
                    </a:lnTo>
                    <a:lnTo>
                      <a:pt x="2123" y="5"/>
                    </a:lnTo>
                    <a:lnTo>
                      <a:pt x="2113" y="5"/>
                    </a:lnTo>
                    <a:lnTo>
                      <a:pt x="1812" y="5"/>
                    </a:lnTo>
                    <a:lnTo>
                      <a:pt x="1802" y="5"/>
                    </a:lnTo>
                    <a:lnTo>
                      <a:pt x="1783" y="13"/>
                    </a:lnTo>
                    <a:lnTo>
                      <a:pt x="1776" y="18"/>
                    </a:lnTo>
                    <a:lnTo>
                      <a:pt x="1770" y="26"/>
                    </a:lnTo>
                    <a:lnTo>
                      <a:pt x="1763" y="44"/>
                    </a:lnTo>
                    <a:lnTo>
                      <a:pt x="1762" y="54"/>
                    </a:lnTo>
                    <a:lnTo>
                      <a:pt x="1762" y="360"/>
                    </a:lnTo>
                    <a:lnTo>
                      <a:pt x="1380" y="41"/>
                    </a:lnTo>
                    <a:lnTo>
                      <a:pt x="1354" y="23"/>
                    </a:lnTo>
                    <a:lnTo>
                      <a:pt x="1295" y="1"/>
                    </a:lnTo>
                    <a:lnTo>
                      <a:pt x="1262" y="0"/>
                    </a:lnTo>
                    <a:lnTo>
                      <a:pt x="1227" y="1"/>
                    </a:lnTo>
                    <a:lnTo>
                      <a:pt x="1168" y="23"/>
                    </a:lnTo>
                    <a:lnTo>
                      <a:pt x="1142" y="41"/>
                    </a:lnTo>
                    <a:lnTo>
                      <a:pt x="17" y="978"/>
                    </a:lnTo>
                    <a:lnTo>
                      <a:pt x="10" y="985"/>
                    </a:lnTo>
                    <a:lnTo>
                      <a:pt x="1" y="1001"/>
                    </a:lnTo>
                    <a:lnTo>
                      <a:pt x="0" y="1012"/>
                    </a:lnTo>
                    <a:lnTo>
                      <a:pt x="0" y="1023"/>
                    </a:lnTo>
                    <a:lnTo>
                      <a:pt x="6" y="1040"/>
                    </a:lnTo>
                    <a:lnTo>
                      <a:pt x="12" y="1048"/>
                    </a:lnTo>
                    <a:lnTo>
                      <a:pt x="108" y="1164"/>
                    </a:lnTo>
                    <a:lnTo>
                      <a:pt x="122" y="1177"/>
                    </a:lnTo>
                    <a:lnTo>
                      <a:pt x="141" y="1181"/>
                    </a:lnTo>
                    <a:lnTo>
                      <a:pt x="160" y="1181"/>
                    </a:lnTo>
                    <a:lnTo>
                      <a:pt x="179" y="1171"/>
                    </a:lnTo>
                    <a:lnTo>
                      <a:pt x="1262" y="268"/>
                    </a:lnTo>
                    <a:lnTo>
                      <a:pt x="2344" y="1171"/>
                    </a:lnTo>
                    <a:lnTo>
                      <a:pt x="2358" y="1180"/>
                    </a:lnTo>
                    <a:lnTo>
                      <a:pt x="2377" y="1181"/>
                    </a:lnTo>
                    <a:lnTo>
                      <a:pt x="2383" y="1181"/>
                    </a:lnTo>
                    <a:lnTo>
                      <a:pt x="2401" y="1177"/>
                    </a:lnTo>
                    <a:lnTo>
                      <a:pt x="2414" y="1164"/>
                    </a:lnTo>
                    <a:lnTo>
                      <a:pt x="2512" y="1048"/>
                    </a:lnTo>
                    <a:lnTo>
                      <a:pt x="2518" y="1040"/>
                    </a:lnTo>
                    <a:lnTo>
                      <a:pt x="2522" y="1023"/>
                    </a:lnTo>
                    <a:lnTo>
                      <a:pt x="2522" y="1012"/>
                    </a:lnTo>
                    <a:lnTo>
                      <a:pt x="2521" y="1001"/>
                    </a:lnTo>
                    <a:lnTo>
                      <a:pt x="2512" y="985"/>
                    </a:lnTo>
                    <a:lnTo>
                      <a:pt x="2505" y="97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67" name="Freeform 36"/>
            <p:cNvSpPr>
              <a:spLocks noEditPoints="1"/>
            </p:cNvSpPr>
            <p:nvPr/>
          </p:nvSpPr>
          <p:spPr bwMode="auto">
            <a:xfrm>
              <a:off x="625397" y="4336406"/>
              <a:ext cx="105376" cy="177233"/>
            </a:xfrm>
            <a:custGeom>
              <a:avLst/>
              <a:gdLst>
                <a:gd name="T0" fmla="*/ 937 w 1926"/>
                <a:gd name="T1" fmla="*/ 3639 h 4045"/>
                <a:gd name="T2" fmla="*/ 893 w 1926"/>
                <a:gd name="T3" fmla="*/ 3665 h 4045"/>
                <a:gd name="T4" fmla="*/ 863 w 1926"/>
                <a:gd name="T5" fmla="*/ 3712 h 4045"/>
                <a:gd name="T6" fmla="*/ 851 w 1926"/>
                <a:gd name="T7" fmla="*/ 3772 h 4045"/>
                <a:gd name="T8" fmla="*/ 863 w 1926"/>
                <a:gd name="T9" fmla="*/ 3832 h 4045"/>
                <a:gd name="T10" fmla="*/ 893 w 1926"/>
                <a:gd name="T11" fmla="*/ 3878 h 4045"/>
                <a:gd name="T12" fmla="*/ 937 w 1926"/>
                <a:gd name="T13" fmla="*/ 3905 h 4045"/>
                <a:gd name="T14" fmla="*/ 988 w 1926"/>
                <a:gd name="T15" fmla="*/ 3905 h 4045"/>
                <a:gd name="T16" fmla="*/ 1033 w 1926"/>
                <a:gd name="T17" fmla="*/ 3878 h 4045"/>
                <a:gd name="T18" fmla="*/ 1064 w 1926"/>
                <a:gd name="T19" fmla="*/ 3832 h 4045"/>
                <a:gd name="T20" fmla="*/ 1075 w 1926"/>
                <a:gd name="T21" fmla="*/ 3772 h 4045"/>
                <a:gd name="T22" fmla="*/ 1064 w 1926"/>
                <a:gd name="T23" fmla="*/ 3712 h 4045"/>
                <a:gd name="T24" fmla="*/ 1033 w 1926"/>
                <a:gd name="T25" fmla="*/ 3665 h 4045"/>
                <a:gd name="T26" fmla="*/ 988 w 1926"/>
                <a:gd name="T27" fmla="*/ 3639 h 4045"/>
                <a:gd name="T28" fmla="*/ 156 w 1926"/>
                <a:gd name="T29" fmla="*/ 434 h 4045"/>
                <a:gd name="T30" fmla="*/ 1770 w 1926"/>
                <a:gd name="T31" fmla="*/ 3540 h 4045"/>
                <a:gd name="T32" fmla="*/ 156 w 1926"/>
                <a:gd name="T33" fmla="*/ 434 h 4045"/>
                <a:gd name="T34" fmla="*/ 716 w 1926"/>
                <a:gd name="T35" fmla="*/ 200 h 4045"/>
                <a:gd name="T36" fmla="*/ 701 w 1926"/>
                <a:gd name="T37" fmla="*/ 217 h 4045"/>
                <a:gd name="T38" fmla="*/ 701 w 1926"/>
                <a:gd name="T39" fmla="*/ 243 h 4045"/>
                <a:gd name="T40" fmla="*/ 716 w 1926"/>
                <a:gd name="T41" fmla="*/ 260 h 4045"/>
                <a:gd name="T42" fmla="*/ 1199 w 1926"/>
                <a:gd name="T43" fmla="*/ 262 h 4045"/>
                <a:gd name="T44" fmla="*/ 1218 w 1926"/>
                <a:gd name="T45" fmla="*/ 254 h 4045"/>
                <a:gd name="T46" fmla="*/ 1226 w 1926"/>
                <a:gd name="T47" fmla="*/ 230 h 4045"/>
                <a:gd name="T48" fmla="*/ 1218 w 1926"/>
                <a:gd name="T49" fmla="*/ 207 h 4045"/>
                <a:gd name="T50" fmla="*/ 1199 w 1926"/>
                <a:gd name="T51" fmla="*/ 197 h 4045"/>
                <a:gd name="T52" fmla="*/ 224 w 1926"/>
                <a:gd name="T53" fmla="*/ 0 h 4045"/>
                <a:gd name="T54" fmla="*/ 1738 w 1926"/>
                <a:gd name="T55" fmla="*/ 4 h 4045"/>
                <a:gd name="T56" fmla="*/ 1805 w 1926"/>
                <a:gd name="T57" fmla="*/ 31 h 4045"/>
                <a:gd name="T58" fmla="*/ 1860 w 1926"/>
                <a:gd name="T59" fmla="*/ 81 h 4045"/>
                <a:gd name="T60" fmla="*/ 1900 w 1926"/>
                <a:gd name="T61" fmla="*/ 148 h 4045"/>
                <a:gd name="T62" fmla="*/ 1923 w 1926"/>
                <a:gd name="T63" fmla="*/ 229 h 4045"/>
                <a:gd name="T64" fmla="*/ 1926 w 1926"/>
                <a:gd name="T65" fmla="*/ 3772 h 4045"/>
                <a:gd name="T66" fmla="*/ 1915 w 1926"/>
                <a:gd name="T67" fmla="*/ 3857 h 4045"/>
                <a:gd name="T68" fmla="*/ 1882 w 1926"/>
                <a:gd name="T69" fmla="*/ 3932 h 4045"/>
                <a:gd name="T70" fmla="*/ 1834 w 1926"/>
                <a:gd name="T71" fmla="*/ 3992 h 4045"/>
                <a:gd name="T72" fmla="*/ 1773 w 1926"/>
                <a:gd name="T73" fmla="*/ 4032 h 4045"/>
                <a:gd name="T74" fmla="*/ 1702 w 1926"/>
                <a:gd name="T75" fmla="*/ 4045 h 4045"/>
                <a:gd name="T76" fmla="*/ 188 w 1926"/>
                <a:gd name="T77" fmla="*/ 4041 h 4045"/>
                <a:gd name="T78" fmla="*/ 122 w 1926"/>
                <a:gd name="T79" fmla="*/ 4014 h 4045"/>
                <a:gd name="T80" fmla="*/ 66 w 1926"/>
                <a:gd name="T81" fmla="*/ 3964 h 4045"/>
                <a:gd name="T82" fmla="*/ 25 w 1926"/>
                <a:gd name="T83" fmla="*/ 3897 h 4045"/>
                <a:gd name="T84" fmla="*/ 3 w 1926"/>
                <a:gd name="T85" fmla="*/ 3816 h 4045"/>
                <a:gd name="T86" fmla="*/ 0 w 1926"/>
                <a:gd name="T87" fmla="*/ 273 h 4045"/>
                <a:gd name="T88" fmla="*/ 12 w 1926"/>
                <a:gd name="T89" fmla="*/ 188 h 4045"/>
                <a:gd name="T90" fmla="*/ 43 w 1926"/>
                <a:gd name="T91" fmla="*/ 113 h 4045"/>
                <a:gd name="T92" fmla="*/ 92 w 1926"/>
                <a:gd name="T93" fmla="*/ 53 h 4045"/>
                <a:gd name="T94" fmla="*/ 154 w 1926"/>
                <a:gd name="T95" fmla="*/ 13 h 4045"/>
                <a:gd name="T96" fmla="*/ 224 w 1926"/>
                <a:gd name="T97" fmla="*/ 0 h 4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26" h="4045">
                  <a:moveTo>
                    <a:pt x="963" y="3636"/>
                  </a:moveTo>
                  <a:lnTo>
                    <a:pt x="937" y="3639"/>
                  </a:lnTo>
                  <a:lnTo>
                    <a:pt x="914" y="3649"/>
                  </a:lnTo>
                  <a:lnTo>
                    <a:pt x="893" y="3665"/>
                  </a:lnTo>
                  <a:lnTo>
                    <a:pt x="876" y="3686"/>
                  </a:lnTo>
                  <a:lnTo>
                    <a:pt x="863" y="3712"/>
                  </a:lnTo>
                  <a:lnTo>
                    <a:pt x="854" y="3741"/>
                  </a:lnTo>
                  <a:lnTo>
                    <a:pt x="851" y="3772"/>
                  </a:lnTo>
                  <a:lnTo>
                    <a:pt x="854" y="3804"/>
                  </a:lnTo>
                  <a:lnTo>
                    <a:pt x="863" y="3832"/>
                  </a:lnTo>
                  <a:lnTo>
                    <a:pt x="876" y="3857"/>
                  </a:lnTo>
                  <a:lnTo>
                    <a:pt x="893" y="3878"/>
                  </a:lnTo>
                  <a:lnTo>
                    <a:pt x="914" y="3894"/>
                  </a:lnTo>
                  <a:lnTo>
                    <a:pt x="937" y="3905"/>
                  </a:lnTo>
                  <a:lnTo>
                    <a:pt x="963" y="3909"/>
                  </a:lnTo>
                  <a:lnTo>
                    <a:pt x="988" y="3905"/>
                  </a:lnTo>
                  <a:lnTo>
                    <a:pt x="1013" y="3894"/>
                  </a:lnTo>
                  <a:lnTo>
                    <a:pt x="1033" y="3878"/>
                  </a:lnTo>
                  <a:lnTo>
                    <a:pt x="1051" y="3857"/>
                  </a:lnTo>
                  <a:lnTo>
                    <a:pt x="1064" y="3832"/>
                  </a:lnTo>
                  <a:lnTo>
                    <a:pt x="1072" y="3804"/>
                  </a:lnTo>
                  <a:lnTo>
                    <a:pt x="1075" y="3772"/>
                  </a:lnTo>
                  <a:lnTo>
                    <a:pt x="1072" y="3741"/>
                  </a:lnTo>
                  <a:lnTo>
                    <a:pt x="1064" y="3712"/>
                  </a:lnTo>
                  <a:lnTo>
                    <a:pt x="1051" y="3686"/>
                  </a:lnTo>
                  <a:lnTo>
                    <a:pt x="1033" y="3665"/>
                  </a:lnTo>
                  <a:lnTo>
                    <a:pt x="1013" y="3649"/>
                  </a:lnTo>
                  <a:lnTo>
                    <a:pt x="988" y="3639"/>
                  </a:lnTo>
                  <a:lnTo>
                    <a:pt x="963" y="3636"/>
                  </a:lnTo>
                  <a:close/>
                  <a:moveTo>
                    <a:pt x="156" y="434"/>
                  </a:moveTo>
                  <a:lnTo>
                    <a:pt x="156" y="3540"/>
                  </a:lnTo>
                  <a:lnTo>
                    <a:pt x="1770" y="3540"/>
                  </a:lnTo>
                  <a:lnTo>
                    <a:pt x="1770" y="434"/>
                  </a:lnTo>
                  <a:lnTo>
                    <a:pt x="156" y="434"/>
                  </a:lnTo>
                  <a:close/>
                  <a:moveTo>
                    <a:pt x="727" y="197"/>
                  </a:moveTo>
                  <a:lnTo>
                    <a:pt x="716" y="200"/>
                  </a:lnTo>
                  <a:lnTo>
                    <a:pt x="707" y="207"/>
                  </a:lnTo>
                  <a:lnTo>
                    <a:pt x="701" y="217"/>
                  </a:lnTo>
                  <a:lnTo>
                    <a:pt x="699" y="230"/>
                  </a:lnTo>
                  <a:lnTo>
                    <a:pt x="701" y="243"/>
                  </a:lnTo>
                  <a:lnTo>
                    <a:pt x="707" y="254"/>
                  </a:lnTo>
                  <a:lnTo>
                    <a:pt x="716" y="260"/>
                  </a:lnTo>
                  <a:lnTo>
                    <a:pt x="727" y="262"/>
                  </a:lnTo>
                  <a:lnTo>
                    <a:pt x="1199" y="262"/>
                  </a:lnTo>
                  <a:lnTo>
                    <a:pt x="1210" y="260"/>
                  </a:lnTo>
                  <a:lnTo>
                    <a:pt x="1218" y="254"/>
                  </a:lnTo>
                  <a:lnTo>
                    <a:pt x="1224" y="243"/>
                  </a:lnTo>
                  <a:lnTo>
                    <a:pt x="1226" y="230"/>
                  </a:lnTo>
                  <a:lnTo>
                    <a:pt x="1224" y="217"/>
                  </a:lnTo>
                  <a:lnTo>
                    <a:pt x="1218" y="207"/>
                  </a:lnTo>
                  <a:lnTo>
                    <a:pt x="1210" y="200"/>
                  </a:lnTo>
                  <a:lnTo>
                    <a:pt x="1199" y="197"/>
                  </a:lnTo>
                  <a:lnTo>
                    <a:pt x="727" y="197"/>
                  </a:lnTo>
                  <a:close/>
                  <a:moveTo>
                    <a:pt x="224" y="0"/>
                  </a:moveTo>
                  <a:lnTo>
                    <a:pt x="1702" y="0"/>
                  </a:lnTo>
                  <a:lnTo>
                    <a:pt x="1738" y="4"/>
                  </a:lnTo>
                  <a:lnTo>
                    <a:pt x="1773" y="13"/>
                  </a:lnTo>
                  <a:lnTo>
                    <a:pt x="1805" y="31"/>
                  </a:lnTo>
                  <a:lnTo>
                    <a:pt x="1834" y="53"/>
                  </a:lnTo>
                  <a:lnTo>
                    <a:pt x="1860" y="81"/>
                  </a:lnTo>
                  <a:lnTo>
                    <a:pt x="1882" y="113"/>
                  </a:lnTo>
                  <a:lnTo>
                    <a:pt x="1900" y="148"/>
                  </a:lnTo>
                  <a:lnTo>
                    <a:pt x="1915" y="188"/>
                  </a:lnTo>
                  <a:lnTo>
                    <a:pt x="1923" y="229"/>
                  </a:lnTo>
                  <a:lnTo>
                    <a:pt x="1926" y="273"/>
                  </a:lnTo>
                  <a:lnTo>
                    <a:pt x="1926" y="3772"/>
                  </a:lnTo>
                  <a:lnTo>
                    <a:pt x="1923" y="3816"/>
                  </a:lnTo>
                  <a:lnTo>
                    <a:pt x="1915" y="3857"/>
                  </a:lnTo>
                  <a:lnTo>
                    <a:pt x="1900" y="3897"/>
                  </a:lnTo>
                  <a:lnTo>
                    <a:pt x="1882" y="3932"/>
                  </a:lnTo>
                  <a:lnTo>
                    <a:pt x="1860" y="3964"/>
                  </a:lnTo>
                  <a:lnTo>
                    <a:pt x="1834" y="3992"/>
                  </a:lnTo>
                  <a:lnTo>
                    <a:pt x="1805" y="4014"/>
                  </a:lnTo>
                  <a:lnTo>
                    <a:pt x="1773" y="4032"/>
                  </a:lnTo>
                  <a:lnTo>
                    <a:pt x="1738" y="4041"/>
                  </a:lnTo>
                  <a:lnTo>
                    <a:pt x="1702" y="4045"/>
                  </a:lnTo>
                  <a:lnTo>
                    <a:pt x="224" y="4045"/>
                  </a:lnTo>
                  <a:lnTo>
                    <a:pt x="188" y="4041"/>
                  </a:lnTo>
                  <a:lnTo>
                    <a:pt x="154" y="4032"/>
                  </a:lnTo>
                  <a:lnTo>
                    <a:pt x="122" y="4014"/>
                  </a:lnTo>
                  <a:lnTo>
                    <a:pt x="92" y="3992"/>
                  </a:lnTo>
                  <a:lnTo>
                    <a:pt x="66" y="3964"/>
                  </a:lnTo>
                  <a:lnTo>
                    <a:pt x="43" y="3932"/>
                  </a:lnTo>
                  <a:lnTo>
                    <a:pt x="25" y="3897"/>
                  </a:lnTo>
                  <a:lnTo>
                    <a:pt x="12" y="3857"/>
                  </a:lnTo>
                  <a:lnTo>
                    <a:pt x="3" y="3816"/>
                  </a:lnTo>
                  <a:lnTo>
                    <a:pt x="0" y="3772"/>
                  </a:lnTo>
                  <a:lnTo>
                    <a:pt x="0" y="273"/>
                  </a:lnTo>
                  <a:lnTo>
                    <a:pt x="3" y="229"/>
                  </a:lnTo>
                  <a:lnTo>
                    <a:pt x="12" y="188"/>
                  </a:lnTo>
                  <a:lnTo>
                    <a:pt x="25" y="148"/>
                  </a:lnTo>
                  <a:lnTo>
                    <a:pt x="43" y="113"/>
                  </a:lnTo>
                  <a:lnTo>
                    <a:pt x="66" y="81"/>
                  </a:lnTo>
                  <a:lnTo>
                    <a:pt x="92" y="53"/>
                  </a:lnTo>
                  <a:lnTo>
                    <a:pt x="122" y="31"/>
                  </a:lnTo>
                  <a:lnTo>
                    <a:pt x="154" y="13"/>
                  </a:lnTo>
                  <a:lnTo>
                    <a:pt x="188" y="4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8" name="자유형 67"/>
            <p:cNvSpPr>
              <a:spLocks/>
            </p:cNvSpPr>
            <p:nvPr/>
          </p:nvSpPr>
          <p:spPr bwMode="auto">
            <a:xfrm>
              <a:off x="598771" y="3644382"/>
              <a:ext cx="158629" cy="138832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9" name="Freeform 6"/>
            <p:cNvSpPr>
              <a:spLocks/>
            </p:cNvSpPr>
            <p:nvPr/>
          </p:nvSpPr>
          <p:spPr bwMode="auto">
            <a:xfrm rot="10800000" flipH="1" flipV="1">
              <a:off x="597941" y="2949079"/>
              <a:ext cx="160288" cy="142111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70" name="Group 20"/>
            <p:cNvGrpSpPr>
              <a:grpSpLocks noChangeAspect="1"/>
            </p:cNvGrpSpPr>
            <p:nvPr/>
          </p:nvGrpSpPr>
          <p:grpSpPr bwMode="auto">
            <a:xfrm>
              <a:off x="614039" y="2221163"/>
              <a:ext cx="128093" cy="174724"/>
              <a:chOff x="2597" y="4163"/>
              <a:chExt cx="217" cy="296"/>
            </a:xfrm>
            <a:solidFill>
              <a:schemeClr val="bg1">
                <a:lumMod val="85000"/>
              </a:schemeClr>
            </a:solidFill>
          </p:grpSpPr>
          <p:sp>
            <p:nvSpPr>
              <p:cNvPr id="79" name="Freeform 22"/>
              <p:cNvSpPr>
                <a:spLocks noEditPoints="1"/>
              </p:cNvSpPr>
              <p:nvPr/>
            </p:nvSpPr>
            <p:spPr bwMode="auto">
              <a:xfrm>
                <a:off x="2630" y="4163"/>
                <a:ext cx="151" cy="176"/>
              </a:xfrm>
              <a:custGeom>
                <a:avLst/>
                <a:gdLst>
                  <a:gd name="T0" fmla="*/ 410 w 1662"/>
                  <a:gd name="T1" fmla="*/ 645 h 1942"/>
                  <a:gd name="T2" fmla="*/ 309 w 1662"/>
                  <a:gd name="T3" fmla="*/ 847 h 1942"/>
                  <a:gd name="T4" fmla="*/ 255 w 1662"/>
                  <a:gd name="T5" fmla="*/ 1023 h 1942"/>
                  <a:gd name="T6" fmla="*/ 263 w 1662"/>
                  <a:gd name="T7" fmla="*/ 1206 h 1942"/>
                  <a:gd name="T8" fmla="*/ 347 w 1662"/>
                  <a:gd name="T9" fmla="*/ 1429 h 1942"/>
                  <a:gd name="T10" fmla="*/ 476 w 1662"/>
                  <a:gd name="T11" fmla="*/ 1620 h 1942"/>
                  <a:gd name="T12" fmla="*/ 638 w 1662"/>
                  <a:gd name="T13" fmla="*/ 1753 h 1942"/>
                  <a:gd name="T14" fmla="*/ 825 w 1662"/>
                  <a:gd name="T15" fmla="*/ 1803 h 1942"/>
                  <a:gd name="T16" fmla="*/ 1013 w 1662"/>
                  <a:gd name="T17" fmla="*/ 1753 h 1942"/>
                  <a:gd name="T18" fmla="*/ 1176 w 1662"/>
                  <a:gd name="T19" fmla="*/ 1619 h 1942"/>
                  <a:gd name="T20" fmla="*/ 1305 w 1662"/>
                  <a:gd name="T21" fmla="*/ 1428 h 1942"/>
                  <a:gd name="T22" fmla="*/ 1388 w 1662"/>
                  <a:gd name="T23" fmla="*/ 1205 h 1942"/>
                  <a:gd name="T24" fmla="*/ 1418 w 1662"/>
                  <a:gd name="T25" fmla="*/ 974 h 1942"/>
                  <a:gd name="T26" fmla="*/ 1266 w 1662"/>
                  <a:gd name="T27" fmla="*/ 836 h 1942"/>
                  <a:gd name="T28" fmla="*/ 1012 w 1662"/>
                  <a:gd name="T29" fmla="*/ 794 h 1942"/>
                  <a:gd name="T30" fmla="*/ 806 w 1662"/>
                  <a:gd name="T31" fmla="*/ 713 h 1942"/>
                  <a:gd name="T32" fmla="*/ 646 w 1662"/>
                  <a:gd name="T33" fmla="*/ 610 h 1942"/>
                  <a:gd name="T34" fmla="*/ 526 w 1662"/>
                  <a:gd name="T35" fmla="*/ 499 h 1942"/>
                  <a:gd name="T36" fmla="*/ 944 w 1662"/>
                  <a:gd name="T37" fmla="*/ 23 h 1942"/>
                  <a:gd name="T38" fmla="*/ 1152 w 1662"/>
                  <a:gd name="T39" fmla="*/ 118 h 1942"/>
                  <a:gd name="T40" fmla="*/ 1271 w 1662"/>
                  <a:gd name="T41" fmla="*/ 205 h 1942"/>
                  <a:gd name="T42" fmla="*/ 1388 w 1662"/>
                  <a:gd name="T43" fmla="*/ 323 h 1942"/>
                  <a:gd name="T44" fmla="*/ 1455 w 1662"/>
                  <a:gd name="T45" fmla="*/ 429 h 1942"/>
                  <a:gd name="T46" fmla="*/ 1524 w 1662"/>
                  <a:gd name="T47" fmla="*/ 626 h 1942"/>
                  <a:gd name="T48" fmla="*/ 1555 w 1662"/>
                  <a:gd name="T49" fmla="*/ 892 h 1942"/>
                  <a:gd name="T50" fmla="*/ 1619 w 1662"/>
                  <a:gd name="T51" fmla="*/ 939 h 1942"/>
                  <a:gd name="T52" fmla="*/ 1657 w 1662"/>
                  <a:gd name="T53" fmla="*/ 1032 h 1942"/>
                  <a:gd name="T54" fmla="*/ 1655 w 1662"/>
                  <a:gd name="T55" fmla="*/ 1183 h 1942"/>
                  <a:gd name="T56" fmla="*/ 1611 w 1662"/>
                  <a:gd name="T57" fmla="*/ 1304 h 1942"/>
                  <a:gd name="T58" fmla="*/ 1537 w 1662"/>
                  <a:gd name="T59" fmla="*/ 1372 h 1942"/>
                  <a:gd name="T60" fmla="*/ 1445 w 1662"/>
                  <a:gd name="T61" fmla="*/ 1454 h 1942"/>
                  <a:gd name="T62" fmla="*/ 1313 w 1662"/>
                  <a:gd name="T63" fmla="*/ 1670 h 1942"/>
                  <a:gd name="T64" fmla="*/ 1141 w 1662"/>
                  <a:gd name="T65" fmla="*/ 1836 h 1942"/>
                  <a:gd name="T66" fmla="*/ 937 w 1662"/>
                  <a:gd name="T67" fmla="*/ 1930 h 1942"/>
                  <a:gd name="T68" fmla="*/ 714 w 1662"/>
                  <a:gd name="T69" fmla="*/ 1930 h 1942"/>
                  <a:gd name="T70" fmla="*/ 510 w 1662"/>
                  <a:gd name="T71" fmla="*/ 1836 h 1942"/>
                  <a:gd name="T72" fmla="*/ 337 w 1662"/>
                  <a:gd name="T73" fmla="*/ 1669 h 1942"/>
                  <a:gd name="T74" fmla="*/ 205 w 1662"/>
                  <a:gd name="T75" fmla="*/ 1452 h 1942"/>
                  <a:gd name="T76" fmla="*/ 111 w 1662"/>
                  <a:gd name="T77" fmla="*/ 1364 h 1942"/>
                  <a:gd name="T78" fmla="*/ 39 w 1662"/>
                  <a:gd name="T79" fmla="*/ 1284 h 1942"/>
                  <a:gd name="T80" fmla="*/ 2 w 1662"/>
                  <a:gd name="T81" fmla="*/ 1143 h 1942"/>
                  <a:gd name="T82" fmla="*/ 9 w 1662"/>
                  <a:gd name="T83" fmla="*/ 1009 h 1942"/>
                  <a:gd name="T84" fmla="*/ 50 w 1662"/>
                  <a:gd name="T85" fmla="*/ 930 h 1942"/>
                  <a:gd name="T86" fmla="*/ 98 w 1662"/>
                  <a:gd name="T87" fmla="*/ 851 h 1942"/>
                  <a:gd name="T88" fmla="*/ 85 w 1662"/>
                  <a:gd name="T89" fmla="*/ 643 h 1942"/>
                  <a:gd name="T90" fmla="*/ 120 w 1662"/>
                  <a:gd name="T91" fmla="*/ 487 h 1942"/>
                  <a:gd name="T92" fmla="*/ 183 w 1662"/>
                  <a:gd name="T93" fmla="*/ 377 h 1942"/>
                  <a:gd name="T94" fmla="*/ 257 w 1662"/>
                  <a:gd name="T95" fmla="*/ 305 h 1942"/>
                  <a:gd name="T96" fmla="*/ 319 w 1662"/>
                  <a:gd name="T97" fmla="*/ 266 h 1942"/>
                  <a:gd name="T98" fmla="*/ 352 w 1662"/>
                  <a:gd name="T99" fmla="*/ 246 h 1942"/>
                  <a:gd name="T100" fmla="*/ 390 w 1662"/>
                  <a:gd name="T101" fmla="*/ 196 h 1942"/>
                  <a:gd name="T102" fmla="*/ 459 w 1662"/>
                  <a:gd name="T103" fmla="*/ 127 h 1942"/>
                  <a:gd name="T104" fmla="*/ 559 w 1662"/>
                  <a:gd name="T105" fmla="*/ 57 h 1942"/>
                  <a:gd name="T106" fmla="*/ 690 w 1662"/>
                  <a:gd name="T107" fmla="*/ 10 h 19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662" h="1942">
                    <a:moveTo>
                      <a:pt x="526" y="499"/>
                    </a:moveTo>
                    <a:lnTo>
                      <a:pt x="484" y="546"/>
                    </a:lnTo>
                    <a:lnTo>
                      <a:pt x="445" y="595"/>
                    </a:lnTo>
                    <a:lnTo>
                      <a:pt x="410" y="645"/>
                    </a:lnTo>
                    <a:lnTo>
                      <a:pt x="379" y="696"/>
                    </a:lnTo>
                    <a:lnTo>
                      <a:pt x="352" y="747"/>
                    </a:lnTo>
                    <a:lnTo>
                      <a:pt x="329" y="797"/>
                    </a:lnTo>
                    <a:lnTo>
                      <a:pt x="309" y="847"/>
                    </a:lnTo>
                    <a:lnTo>
                      <a:pt x="291" y="895"/>
                    </a:lnTo>
                    <a:lnTo>
                      <a:pt x="277" y="941"/>
                    </a:lnTo>
                    <a:lnTo>
                      <a:pt x="264" y="984"/>
                    </a:lnTo>
                    <a:lnTo>
                      <a:pt x="255" y="1023"/>
                    </a:lnTo>
                    <a:lnTo>
                      <a:pt x="247" y="1059"/>
                    </a:lnTo>
                    <a:lnTo>
                      <a:pt x="241" y="1091"/>
                    </a:lnTo>
                    <a:lnTo>
                      <a:pt x="250" y="1148"/>
                    </a:lnTo>
                    <a:lnTo>
                      <a:pt x="263" y="1206"/>
                    </a:lnTo>
                    <a:lnTo>
                      <a:pt x="280" y="1263"/>
                    </a:lnTo>
                    <a:lnTo>
                      <a:pt x="299" y="1320"/>
                    </a:lnTo>
                    <a:lnTo>
                      <a:pt x="322" y="1375"/>
                    </a:lnTo>
                    <a:lnTo>
                      <a:pt x="347" y="1429"/>
                    </a:lnTo>
                    <a:lnTo>
                      <a:pt x="375" y="1480"/>
                    </a:lnTo>
                    <a:lnTo>
                      <a:pt x="406" y="1530"/>
                    </a:lnTo>
                    <a:lnTo>
                      <a:pt x="440" y="1576"/>
                    </a:lnTo>
                    <a:lnTo>
                      <a:pt x="476" y="1620"/>
                    </a:lnTo>
                    <a:lnTo>
                      <a:pt x="513" y="1659"/>
                    </a:lnTo>
                    <a:lnTo>
                      <a:pt x="553" y="1695"/>
                    </a:lnTo>
                    <a:lnTo>
                      <a:pt x="594" y="1726"/>
                    </a:lnTo>
                    <a:lnTo>
                      <a:pt x="638" y="1753"/>
                    </a:lnTo>
                    <a:lnTo>
                      <a:pt x="683" y="1774"/>
                    </a:lnTo>
                    <a:lnTo>
                      <a:pt x="729" y="1789"/>
                    </a:lnTo>
                    <a:lnTo>
                      <a:pt x="777" y="1800"/>
                    </a:lnTo>
                    <a:lnTo>
                      <a:pt x="825" y="1803"/>
                    </a:lnTo>
                    <a:lnTo>
                      <a:pt x="875" y="1800"/>
                    </a:lnTo>
                    <a:lnTo>
                      <a:pt x="922" y="1789"/>
                    </a:lnTo>
                    <a:lnTo>
                      <a:pt x="968" y="1774"/>
                    </a:lnTo>
                    <a:lnTo>
                      <a:pt x="1013" y="1753"/>
                    </a:lnTo>
                    <a:lnTo>
                      <a:pt x="1056" y="1726"/>
                    </a:lnTo>
                    <a:lnTo>
                      <a:pt x="1099" y="1695"/>
                    </a:lnTo>
                    <a:lnTo>
                      <a:pt x="1139" y="1659"/>
                    </a:lnTo>
                    <a:lnTo>
                      <a:pt x="1176" y="1619"/>
                    </a:lnTo>
                    <a:lnTo>
                      <a:pt x="1212" y="1576"/>
                    </a:lnTo>
                    <a:lnTo>
                      <a:pt x="1245" y="1529"/>
                    </a:lnTo>
                    <a:lnTo>
                      <a:pt x="1276" y="1480"/>
                    </a:lnTo>
                    <a:lnTo>
                      <a:pt x="1305" y="1428"/>
                    </a:lnTo>
                    <a:lnTo>
                      <a:pt x="1330" y="1374"/>
                    </a:lnTo>
                    <a:lnTo>
                      <a:pt x="1353" y="1319"/>
                    </a:lnTo>
                    <a:lnTo>
                      <a:pt x="1372" y="1262"/>
                    </a:lnTo>
                    <a:lnTo>
                      <a:pt x="1388" y="1205"/>
                    </a:lnTo>
                    <a:lnTo>
                      <a:pt x="1401" y="1147"/>
                    </a:lnTo>
                    <a:lnTo>
                      <a:pt x="1411" y="1089"/>
                    </a:lnTo>
                    <a:lnTo>
                      <a:pt x="1416" y="1032"/>
                    </a:lnTo>
                    <a:lnTo>
                      <a:pt x="1418" y="974"/>
                    </a:lnTo>
                    <a:lnTo>
                      <a:pt x="1417" y="904"/>
                    </a:lnTo>
                    <a:lnTo>
                      <a:pt x="1414" y="838"/>
                    </a:lnTo>
                    <a:lnTo>
                      <a:pt x="1339" y="839"/>
                    </a:lnTo>
                    <a:lnTo>
                      <a:pt x="1266" y="836"/>
                    </a:lnTo>
                    <a:lnTo>
                      <a:pt x="1198" y="830"/>
                    </a:lnTo>
                    <a:lnTo>
                      <a:pt x="1133" y="820"/>
                    </a:lnTo>
                    <a:lnTo>
                      <a:pt x="1070" y="808"/>
                    </a:lnTo>
                    <a:lnTo>
                      <a:pt x="1012" y="794"/>
                    </a:lnTo>
                    <a:lnTo>
                      <a:pt x="956" y="777"/>
                    </a:lnTo>
                    <a:lnTo>
                      <a:pt x="903" y="757"/>
                    </a:lnTo>
                    <a:lnTo>
                      <a:pt x="853" y="737"/>
                    </a:lnTo>
                    <a:lnTo>
                      <a:pt x="806" y="713"/>
                    </a:lnTo>
                    <a:lnTo>
                      <a:pt x="762" y="690"/>
                    </a:lnTo>
                    <a:lnTo>
                      <a:pt x="721" y="664"/>
                    </a:lnTo>
                    <a:lnTo>
                      <a:pt x="682" y="638"/>
                    </a:lnTo>
                    <a:lnTo>
                      <a:pt x="646" y="610"/>
                    </a:lnTo>
                    <a:lnTo>
                      <a:pt x="612" y="583"/>
                    </a:lnTo>
                    <a:lnTo>
                      <a:pt x="581" y="555"/>
                    </a:lnTo>
                    <a:lnTo>
                      <a:pt x="552" y="527"/>
                    </a:lnTo>
                    <a:lnTo>
                      <a:pt x="526" y="499"/>
                    </a:lnTo>
                    <a:close/>
                    <a:moveTo>
                      <a:pt x="808" y="0"/>
                    </a:moveTo>
                    <a:lnTo>
                      <a:pt x="851" y="3"/>
                    </a:lnTo>
                    <a:lnTo>
                      <a:pt x="897" y="11"/>
                    </a:lnTo>
                    <a:lnTo>
                      <a:pt x="944" y="23"/>
                    </a:lnTo>
                    <a:lnTo>
                      <a:pt x="993" y="39"/>
                    </a:lnTo>
                    <a:lnTo>
                      <a:pt x="1044" y="60"/>
                    </a:lnTo>
                    <a:lnTo>
                      <a:pt x="1097" y="86"/>
                    </a:lnTo>
                    <a:lnTo>
                      <a:pt x="1152" y="118"/>
                    </a:lnTo>
                    <a:lnTo>
                      <a:pt x="1179" y="135"/>
                    </a:lnTo>
                    <a:lnTo>
                      <a:pt x="1208" y="155"/>
                    </a:lnTo>
                    <a:lnTo>
                      <a:pt x="1239" y="179"/>
                    </a:lnTo>
                    <a:lnTo>
                      <a:pt x="1271" y="205"/>
                    </a:lnTo>
                    <a:lnTo>
                      <a:pt x="1304" y="233"/>
                    </a:lnTo>
                    <a:lnTo>
                      <a:pt x="1334" y="261"/>
                    </a:lnTo>
                    <a:lnTo>
                      <a:pt x="1363" y="292"/>
                    </a:lnTo>
                    <a:lnTo>
                      <a:pt x="1388" y="323"/>
                    </a:lnTo>
                    <a:lnTo>
                      <a:pt x="1409" y="353"/>
                    </a:lnTo>
                    <a:lnTo>
                      <a:pt x="1409" y="353"/>
                    </a:lnTo>
                    <a:lnTo>
                      <a:pt x="1433" y="389"/>
                    </a:lnTo>
                    <a:lnTo>
                      <a:pt x="1455" y="429"/>
                    </a:lnTo>
                    <a:lnTo>
                      <a:pt x="1475" y="472"/>
                    </a:lnTo>
                    <a:lnTo>
                      <a:pt x="1493" y="519"/>
                    </a:lnTo>
                    <a:lnTo>
                      <a:pt x="1509" y="570"/>
                    </a:lnTo>
                    <a:lnTo>
                      <a:pt x="1524" y="626"/>
                    </a:lnTo>
                    <a:lnTo>
                      <a:pt x="1535" y="685"/>
                    </a:lnTo>
                    <a:lnTo>
                      <a:pt x="1545" y="749"/>
                    </a:lnTo>
                    <a:lnTo>
                      <a:pt x="1551" y="817"/>
                    </a:lnTo>
                    <a:lnTo>
                      <a:pt x="1555" y="892"/>
                    </a:lnTo>
                    <a:lnTo>
                      <a:pt x="1573" y="900"/>
                    </a:lnTo>
                    <a:lnTo>
                      <a:pt x="1590" y="910"/>
                    </a:lnTo>
                    <a:lnTo>
                      <a:pt x="1605" y="922"/>
                    </a:lnTo>
                    <a:lnTo>
                      <a:pt x="1619" y="939"/>
                    </a:lnTo>
                    <a:lnTo>
                      <a:pt x="1632" y="957"/>
                    </a:lnTo>
                    <a:lnTo>
                      <a:pt x="1642" y="979"/>
                    </a:lnTo>
                    <a:lnTo>
                      <a:pt x="1651" y="1003"/>
                    </a:lnTo>
                    <a:lnTo>
                      <a:pt x="1657" y="1032"/>
                    </a:lnTo>
                    <a:lnTo>
                      <a:pt x="1661" y="1064"/>
                    </a:lnTo>
                    <a:lnTo>
                      <a:pt x="1662" y="1102"/>
                    </a:lnTo>
                    <a:lnTo>
                      <a:pt x="1660" y="1143"/>
                    </a:lnTo>
                    <a:lnTo>
                      <a:pt x="1655" y="1183"/>
                    </a:lnTo>
                    <a:lnTo>
                      <a:pt x="1648" y="1218"/>
                    </a:lnTo>
                    <a:lnTo>
                      <a:pt x="1638" y="1250"/>
                    </a:lnTo>
                    <a:lnTo>
                      <a:pt x="1625" y="1278"/>
                    </a:lnTo>
                    <a:lnTo>
                      <a:pt x="1611" y="1304"/>
                    </a:lnTo>
                    <a:lnTo>
                      <a:pt x="1595" y="1325"/>
                    </a:lnTo>
                    <a:lnTo>
                      <a:pt x="1577" y="1344"/>
                    </a:lnTo>
                    <a:lnTo>
                      <a:pt x="1558" y="1360"/>
                    </a:lnTo>
                    <a:lnTo>
                      <a:pt x="1537" y="1372"/>
                    </a:lnTo>
                    <a:lnTo>
                      <a:pt x="1515" y="1382"/>
                    </a:lnTo>
                    <a:lnTo>
                      <a:pt x="1493" y="1390"/>
                    </a:lnTo>
                    <a:lnTo>
                      <a:pt x="1471" y="1395"/>
                    </a:lnTo>
                    <a:lnTo>
                      <a:pt x="1445" y="1454"/>
                    </a:lnTo>
                    <a:lnTo>
                      <a:pt x="1416" y="1512"/>
                    </a:lnTo>
                    <a:lnTo>
                      <a:pt x="1385" y="1567"/>
                    </a:lnTo>
                    <a:lnTo>
                      <a:pt x="1350" y="1620"/>
                    </a:lnTo>
                    <a:lnTo>
                      <a:pt x="1313" y="1670"/>
                    </a:lnTo>
                    <a:lnTo>
                      <a:pt x="1273" y="1717"/>
                    </a:lnTo>
                    <a:lnTo>
                      <a:pt x="1231" y="1761"/>
                    </a:lnTo>
                    <a:lnTo>
                      <a:pt x="1187" y="1801"/>
                    </a:lnTo>
                    <a:lnTo>
                      <a:pt x="1141" y="1836"/>
                    </a:lnTo>
                    <a:lnTo>
                      <a:pt x="1092" y="1868"/>
                    </a:lnTo>
                    <a:lnTo>
                      <a:pt x="1042" y="1893"/>
                    </a:lnTo>
                    <a:lnTo>
                      <a:pt x="990" y="1915"/>
                    </a:lnTo>
                    <a:lnTo>
                      <a:pt x="937" y="1930"/>
                    </a:lnTo>
                    <a:lnTo>
                      <a:pt x="882" y="1939"/>
                    </a:lnTo>
                    <a:lnTo>
                      <a:pt x="825" y="1942"/>
                    </a:lnTo>
                    <a:lnTo>
                      <a:pt x="769" y="1939"/>
                    </a:lnTo>
                    <a:lnTo>
                      <a:pt x="714" y="1930"/>
                    </a:lnTo>
                    <a:lnTo>
                      <a:pt x="661" y="1915"/>
                    </a:lnTo>
                    <a:lnTo>
                      <a:pt x="608" y="1893"/>
                    </a:lnTo>
                    <a:lnTo>
                      <a:pt x="558" y="1867"/>
                    </a:lnTo>
                    <a:lnTo>
                      <a:pt x="510" y="1836"/>
                    </a:lnTo>
                    <a:lnTo>
                      <a:pt x="464" y="1800"/>
                    </a:lnTo>
                    <a:lnTo>
                      <a:pt x="419" y="1760"/>
                    </a:lnTo>
                    <a:lnTo>
                      <a:pt x="377" y="1716"/>
                    </a:lnTo>
                    <a:lnTo>
                      <a:pt x="337" y="1669"/>
                    </a:lnTo>
                    <a:lnTo>
                      <a:pt x="300" y="1618"/>
                    </a:lnTo>
                    <a:lnTo>
                      <a:pt x="266" y="1565"/>
                    </a:lnTo>
                    <a:lnTo>
                      <a:pt x="234" y="1510"/>
                    </a:lnTo>
                    <a:lnTo>
                      <a:pt x="205" y="1452"/>
                    </a:lnTo>
                    <a:lnTo>
                      <a:pt x="179" y="1392"/>
                    </a:lnTo>
                    <a:lnTo>
                      <a:pt x="156" y="1386"/>
                    </a:lnTo>
                    <a:lnTo>
                      <a:pt x="133" y="1376"/>
                    </a:lnTo>
                    <a:lnTo>
                      <a:pt x="111" y="1364"/>
                    </a:lnTo>
                    <a:lnTo>
                      <a:pt x="91" y="1349"/>
                    </a:lnTo>
                    <a:lnTo>
                      <a:pt x="72" y="1330"/>
                    </a:lnTo>
                    <a:lnTo>
                      <a:pt x="55" y="1309"/>
                    </a:lnTo>
                    <a:lnTo>
                      <a:pt x="39" y="1284"/>
                    </a:lnTo>
                    <a:lnTo>
                      <a:pt x="26" y="1254"/>
                    </a:lnTo>
                    <a:lnTo>
                      <a:pt x="15" y="1221"/>
                    </a:lnTo>
                    <a:lnTo>
                      <a:pt x="7" y="1184"/>
                    </a:lnTo>
                    <a:lnTo>
                      <a:pt x="2" y="1143"/>
                    </a:lnTo>
                    <a:lnTo>
                      <a:pt x="0" y="1104"/>
                    </a:lnTo>
                    <a:lnTo>
                      <a:pt x="1" y="1068"/>
                    </a:lnTo>
                    <a:lnTo>
                      <a:pt x="4" y="1038"/>
                    </a:lnTo>
                    <a:lnTo>
                      <a:pt x="9" y="1009"/>
                    </a:lnTo>
                    <a:lnTo>
                      <a:pt x="17" y="985"/>
                    </a:lnTo>
                    <a:lnTo>
                      <a:pt x="27" y="964"/>
                    </a:lnTo>
                    <a:lnTo>
                      <a:pt x="38" y="946"/>
                    </a:lnTo>
                    <a:lnTo>
                      <a:pt x="50" y="930"/>
                    </a:lnTo>
                    <a:lnTo>
                      <a:pt x="65" y="916"/>
                    </a:lnTo>
                    <a:lnTo>
                      <a:pt x="80" y="906"/>
                    </a:lnTo>
                    <a:lnTo>
                      <a:pt x="96" y="897"/>
                    </a:lnTo>
                    <a:lnTo>
                      <a:pt x="98" y="851"/>
                    </a:lnTo>
                    <a:lnTo>
                      <a:pt x="89" y="794"/>
                    </a:lnTo>
                    <a:lnTo>
                      <a:pt x="85" y="740"/>
                    </a:lnTo>
                    <a:lnTo>
                      <a:pt x="83" y="690"/>
                    </a:lnTo>
                    <a:lnTo>
                      <a:pt x="85" y="643"/>
                    </a:lnTo>
                    <a:lnTo>
                      <a:pt x="90" y="599"/>
                    </a:lnTo>
                    <a:lnTo>
                      <a:pt x="98" y="559"/>
                    </a:lnTo>
                    <a:lnTo>
                      <a:pt x="108" y="522"/>
                    </a:lnTo>
                    <a:lnTo>
                      <a:pt x="120" y="487"/>
                    </a:lnTo>
                    <a:lnTo>
                      <a:pt x="134" y="455"/>
                    </a:lnTo>
                    <a:lnTo>
                      <a:pt x="149" y="427"/>
                    </a:lnTo>
                    <a:lnTo>
                      <a:pt x="166" y="400"/>
                    </a:lnTo>
                    <a:lnTo>
                      <a:pt x="183" y="377"/>
                    </a:lnTo>
                    <a:lnTo>
                      <a:pt x="202" y="355"/>
                    </a:lnTo>
                    <a:lnTo>
                      <a:pt x="220" y="337"/>
                    </a:lnTo>
                    <a:lnTo>
                      <a:pt x="239" y="320"/>
                    </a:lnTo>
                    <a:lnTo>
                      <a:pt x="257" y="305"/>
                    </a:lnTo>
                    <a:lnTo>
                      <a:pt x="274" y="293"/>
                    </a:lnTo>
                    <a:lnTo>
                      <a:pt x="290" y="282"/>
                    </a:lnTo>
                    <a:lnTo>
                      <a:pt x="305" y="273"/>
                    </a:lnTo>
                    <a:lnTo>
                      <a:pt x="319" y="266"/>
                    </a:lnTo>
                    <a:lnTo>
                      <a:pt x="331" y="260"/>
                    </a:lnTo>
                    <a:lnTo>
                      <a:pt x="341" y="255"/>
                    </a:lnTo>
                    <a:lnTo>
                      <a:pt x="348" y="253"/>
                    </a:lnTo>
                    <a:lnTo>
                      <a:pt x="352" y="246"/>
                    </a:lnTo>
                    <a:lnTo>
                      <a:pt x="359" y="237"/>
                    </a:lnTo>
                    <a:lnTo>
                      <a:pt x="367" y="225"/>
                    </a:lnTo>
                    <a:lnTo>
                      <a:pt x="377" y="212"/>
                    </a:lnTo>
                    <a:lnTo>
                      <a:pt x="390" y="196"/>
                    </a:lnTo>
                    <a:lnTo>
                      <a:pt x="404" y="180"/>
                    </a:lnTo>
                    <a:lnTo>
                      <a:pt x="421" y="163"/>
                    </a:lnTo>
                    <a:lnTo>
                      <a:pt x="439" y="145"/>
                    </a:lnTo>
                    <a:lnTo>
                      <a:pt x="459" y="127"/>
                    </a:lnTo>
                    <a:lnTo>
                      <a:pt x="481" y="108"/>
                    </a:lnTo>
                    <a:lnTo>
                      <a:pt x="505" y="91"/>
                    </a:lnTo>
                    <a:lnTo>
                      <a:pt x="531" y="74"/>
                    </a:lnTo>
                    <a:lnTo>
                      <a:pt x="559" y="57"/>
                    </a:lnTo>
                    <a:lnTo>
                      <a:pt x="589" y="43"/>
                    </a:lnTo>
                    <a:lnTo>
                      <a:pt x="620" y="30"/>
                    </a:lnTo>
                    <a:lnTo>
                      <a:pt x="655" y="19"/>
                    </a:lnTo>
                    <a:lnTo>
                      <a:pt x="690" y="10"/>
                    </a:lnTo>
                    <a:lnTo>
                      <a:pt x="728" y="3"/>
                    </a:lnTo>
                    <a:lnTo>
                      <a:pt x="767" y="0"/>
                    </a:lnTo>
                    <a:lnTo>
                      <a:pt x="80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80" name="Freeform 23"/>
              <p:cNvSpPr>
                <a:spLocks noEditPoints="1"/>
              </p:cNvSpPr>
              <p:nvPr/>
            </p:nvSpPr>
            <p:spPr bwMode="auto">
              <a:xfrm>
                <a:off x="2664" y="4250"/>
                <a:ext cx="83" cy="27"/>
              </a:xfrm>
              <a:custGeom>
                <a:avLst/>
                <a:gdLst>
                  <a:gd name="T0" fmla="*/ 613 w 916"/>
                  <a:gd name="T1" fmla="*/ 78 h 300"/>
                  <a:gd name="T2" fmla="*/ 561 w 916"/>
                  <a:gd name="T3" fmla="*/ 109 h 300"/>
                  <a:gd name="T4" fmla="*/ 554 w 916"/>
                  <a:gd name="T5" fmla="*/ 165 h 300"/>
                  <a:gd name="T6" fmla="*/ 579 w 916"/>
                  <a:gd name="T7" fmla="*/ 210 h 300"/>
                  <a:gd name="T8" fmla="*/ 665 w 916"/>
                  <a:gd name="T9" fmla="*/ 229 h 300"/>
                  <a:gd name="T10" fmla="*/ 787 w 916"/>
                  <a:gd name="T11" fmla="*/ 223 h 300"/>
                  <a:gd name="T12" fmla="*/ 839 w 916"/>
                  <a:gd name="T13" fmla="*/ 191 h 300"/>
                  <a:gd name="T14" fmla="*/ 846 w 916"/>
                  <a:gd name="T15" fmla="*/ 135 h 300"/>
                  <a:gd name="T16" fmla="*/ 820 w 916"/>
                  <a:gd name="T17" fmla="*/ 90 h 300"/>
                  <a:gd name="T18" fmla="*/ 734 w 916"/>
                  <a:gd name="T19" fmla="*/ 72 h 300"/>
                  <a:gd name="T20" fmla="*/ 153 w 916"/>
                  <a:gd name="T21" fmla="*/ 74 h 300"/>
                  <a:gd name="T22" fmla="*/ 85 w 916"/>
                  <a:gd name="T23" fmla="*/ 99 h 300"/>
                  <a:gd name="T24" fmla="*/ 70 w 916"/>
                  <a:gd name="T25" fmla="*/ 150 h 300"/>
                  <a:gd name="T26" fmla="*/ 85 w 916"/>
                  <a:gd name="T27" fmla="*/ 201 h 300"/>
                  <a:gd name="T28" fmla="*/ 153 w 916"/>
                  <a:gd name="T29" fmla="*/ 227 h 300"/>
                  <a:gd name="T30" fmla="*/ 280 w 916"/>
                  <a:gd name="T31" fmla="*/ 227 h 300"/>
                  <a:gd name="T32" fmla="*/ 348 w 916"/>
                  <a:gd name="T33" fmla="*/ 201 h 300"/>
                  <a:gd name="T34" fmla="*/ 363 w 916"/>
                  <a:gd name="T35" fmla="*/ 150 h 300"/>
                  <a:gd name="T36" fmla="*/ 348 w 916"/>
                  <a:gd name="T37" fmla="*/ 99 h 300"/>
                  <a:gd name="T38" fmla="*/ 280 w 916"/>
                  <a:gd name="T39" fmla="*/ 74 h 300"/>
                  <a:gd name="T40" fmla="*/ 234 w 916"/>
                  <a:gd name="T41" fmla="*/ 0 h 300"/>
                  <a:gd name="T42" fmla="*/ 321 w 916"/>
                  <a:gd name="T43" fmla="*/ 9 h 300"/>
                  <a:gd name="T44" fmla="*/ 400 w 916"/>
                  <a:gd name="T45" fmla="*/ 53 h 300"/>
                  <a:gd name="T46" fmla="*/ 574 w 916"/>
                  <a:gd name="T47" fmla="*/ 17 h 300"/>
                  <a:gd name="T48" fmla="*/ 662 w 916"/>
                  <a:gd name="T49" fmla="*/ 1 h 300"/>
                  <a:gd name="T50" fmla="*/ 732 w 916"/>
                  <a:gd name="T51" fmla="*/ 0 h 300"/>
                  <a:gd name="T52" fmla="*/ 806 w 916"/>
                  <a:gd name="T53" fmla="*/ 10 h 300"/>
                  <a:gd name="T54" fmla="*/ 875 w 916"/>
                  <a:gd name="T55" fmla="*/ 45 h 300"/>
                  <a:gd name="T56" fmla="*/ 914 w 916"/>
                  <a:gd name="T57" fmla="*/ 123 h 300"/>
                  <a:gd name="T58" fmla="*/ 900 w 916"/>
                  <a:gd name="T59" fmla="*/ 223 h 300"/>
                  <a:gd name="T60" fmla="*/ 843 w 916"/>
                  <a:gd name="T61" fmla="*/ 277 h 300"/>
                  <a:gd name="T62" fmla="*/ 768 w 916"/>
                  <a:gd name="T63" fmla="*/ 297 h 300"/>
                  <a:gd name="T64" fmla="*/ 699 w 916"/>
                  <a:gd name="T65" fmla="*/ 300 h 300"/>
                  <a:gd name="T66" fmla="*/ 632 w 916"/>
                  <a:gd name="T67" fmla="*/ 297 h 300"/>
                  <a:gd name="T68" fmla="*/ 557 w 916"/>
                  <a:gd name="T69" fmla="*/ 277 h 300"/>
                  <a:gd name="T70" fmla="*/ 500 w 916"/>
                  <a:gd name="T71" fmla="*/ 224 h 300"/>
                  <a:gd name="T72" fmla="*/ 485 w 916"/>
                  <a:gd name="T73" fmla="*/ 137 h 300"/>
                  <a:gd name="T74" fmla="*/ 432 w 916"/>
                  <a:gd name="T75" fmla="*/ 150 h 300"/>
                  <a:gd name="T76" fmla="*/ 405 w 916"/>
                  <a:gd name="T77" fmla="*/ 241 h 300"/>
                  <a:gd name="T78" fmla="*/ 342 w 916"/>
                  <a:gd name="T79" fmla="*/ 284 h 300"/>
                  <a:gd name="T80" fmla="*/ 266 w 916"/>
                  <a:gd name="T81" fmla="*/ 298 h 300"/>
                  <a:gd name="T82" fmla="*/ 201 w 916"/>
                  <a:gd name="T83" fmla="*/ 299 h 300"/>
                  <a:gd name="T84" fmla="*/ 129 w 916"/>
                  <a:gd name="T85" fmla="*/ 294 h 300"/>
                  <a:gd name="T86" fmla="*/ 57 w 916"/>
                  <a:gd name="T87" fmla="*/ 267 h 300"/>
                  <a:gd name="T88" fmla="*/ 7 w 916"/>
                  <a:gd name="T89" fmla="*/ 202 h 300"/>
                  <a:gd name="T90" fmla="*/ 7 w 916"/>
                  <a:gd name="T91" fmla="*/ 98 h 300"/>
                  <a:gd name="T92" fmla="*/ 57 w 916"/>
                  <a:gd name="T93" fmla="*/ 33 h 300"/>
                  <a:gd name="T94" fmla="*/ 129 w 916"/>
                  <a:gd name="T95" fmla="*/ 6 h 300"/>
                  <a:gd name="T96" fmla="*/ 201 w 916"/>
                  <a:gd name="T97" fmla="*/ 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16" h="300">
                    <a:moveTo>
                      <a:pt x="699" y="71"/>
                    </a:moveTo>
                    <a:lnTo>
                      <a:pt x="665" y="72"/>
                    </a:lnTo>
                    <a:lnTo>
                      <a:pt x="636" y="74"/>
                    </a:lnTo>
                    <a:lnTo>
                      <a:pt x="613" y="78"/>
                    </a:lnTo>
                    <a:lnTo>
                      <a:pt x="594" y="83"/>
                    </a:lnTo>
                    <a:lnTo>
                      <a:pt x="579" y="90"/>
                    </a:lnTo>
                    <a:lnTo>
                      <a:pt x="569" y="99"/>
                    </a:lnTo>
                    <a:lnTo>
                      <a:pt x="561" y="109"/>
                    </a:lnTo>
                    <a:lnTo>
                      <a:pt x="556" y="122"/>
                    </a:lnTo>
                    <a:lnTo>
                      <a:pt x="554" y="135"/>
                    </a:lnTo>
                    <a:lnTo>
                      <a:pt x="553" y="150"/>
                    </a:lnTo>
                    <a:lnTo>
                      <a:pt x="554" y="165"/>
                    </a:lnTo>
                    <a:lnTo>
                      <a:pt x="556" y="179"/>
                    </a:lnTo>
                    <a:lnTo>
                      <a:pt x="561" y="191"/>
                    </a:lnTo>
                    <a:lnTo>
                      <a:pt x="569" y="201"/>
                    </a:lnTo>
                    <a:lnTo>
                      <a:pt x="579" y="210"/>
                    </a:lnTo>
                    <a:lnTo>
                      <a:pt x="594" y="216"/>
                    </a:lnTo>
                    <a:lnTo>
                      <a:pt x="613" y="223"/>
                    </a:lnTo>
                    <a:lnTo>
                      <a:pt x="636" y="227"/>
                    </a:lnTo>
                    <a:lnTo>
                      <a:pt x="665" y="229"/>
                    </a:lnTo>
                    <a:lnTo>
                      <a:pt x="699" y="230"/>
                    </a:lnTo>
                    <a:lnTo>
                      <a:pt x="734" y="229"/>
                    </a:lnTo>
                    <a:lnTo>
                      <a:pt x="763" y="227"/>
                    </a:lnTo>
                    <a:lnTo>
                      <a:pt x="787" y="223"/>
                    </a:lnTo>
                    <a:lnTo>
                      <a:pt x="805" y="216"/>
                    </a:lnTo>
                    <a:lnTo>
                      <a:pt x="820" y="210"/>
                    </a:lnTo>
                    <a:lnTo>
                      <a:pt x="831" y="201"/>
                    </a:lnTo>
                    <a:lnTo>
                      <a:pt x="839" y="191"/>
                    </a:lnTo>
                    <a:lnTo>
                      <a:pt x="843" y="179"/>
                    </a:lnTo>
                    <a:lnTo>
                      <a:pt x="846" y="165"/>
                    </a:lnTo>
                    <a:lnTo>
                      <a:pt x="847" y="150"/>
                    </a:lnTo>
                    <a:lnTo>
                      <a:pt x="846" y="135"/>
                    </a:lnTo>
                    <a:lnTo>
                      <a:pt x="843" y="122"/>
                    </a:lnTo>
                    <a:lnTo>
                      <a:pt x="839" y="109"/>
                    </a:lnTo>
                    <a:lnTo>
                      <a:pt x="831" y="99"/>
                    </a:lnTo>
                    <a:lnTo>
                      <a:pt x="820" y="90"/>
                    </a:lnTo>
                    <a:lnTo>
                      <a:pt x="805" y="83"/>
                    </a:lnTo>
                    <a:lnTo>
                      <a:pt x="787" y="78"/>
                    </a:lnTo>
                    <a:lnTo>
                      <a:pt x="763" y="74"/>
                    </a:lnTo>
                    <a:lnTo>
                      <a:pt x="734" y="72"/>
                    </a:lnTo>
                    <a:lnTo>
                      <a:pt x="699" y="71"/>
                    </a:lnTo>
                    <a:close/>
                    <a:moveTo>
                      <a:pt x="216" y="71"/>
                    </a:moveTo>
                    <a:lnTo>
                      <a:pt x="182" y="72"/>
                    </a:lnTo>
                    <a:lnTo>
                      <a:pt x="153" y="74"/>
                    </a:lnTo>
                    <a:lnTo>
                      <a:pt x="130" y="78"/>
                    </a:lnTo>
                    <a:lnTo>
                      <a:pt x="111" y="83"/>
                    </a:lnTo>
                    <a:lnTo>
                      <a:pt x="96" y="90"/>
                    </a:lnTo>
                    <a:lnTo>
                      <a:pt x="85" y="99"/>
                    </a:lnTo>
                    <a:lnTo>
                      <a:pt x="78" y="109"/>
                    </a:lnTo>
                    <a:lnTo>
                      <a:pt x="73" y="122"/>
                    </a:lnTo>
                    <a:lnTo>
                      <a:pt x="70" y="135"/>
                    </a:lnTo>
                    <a:lnTo>
                      <a:pt x="70" y="150"/>
                    </a:lnTo>
                    <a:lnTo>
                      <a:pt x="70" y="165"/>
                    </a:lnTo>
                    <a:lnTo>
                      <a:pt x="73" y="179"/>
                    </a:lnTo>
                    <a:lnTo>
                      <a:pt x="78" y="191"/>
                    </a:lnTo>
                    <a:lnTo>
                      <a:pt x="85" y="201"/>
                    </a:lnTo>
                    <a:lnTo>
                      <a:pt x="96" y="210"/>
                    </a:lnTo>
                    <a:lnTo>
                      <a:pt x="111" y="216"/>
                    </a:lnTo>
                    <a:lnTo>
                      <a:pt x="130" y="223"/>
                    </a:lnTo>
                    <a:lnTo>
                      <a:pt x="153" y="227"/>
                    </a:lnTo>
                    <a:lnTo>
                      <a:pt x="182" y="229"/>
                    </a:lnTo>
                    <a:lnTo>
                      <a:pt x="216" y="230"/>
                    </a:lnTo>
                    <a:lnTo>
                      <a:pt x="250" y="229"/>
                    </a:lnTo>
                    <a:lnTo>
                      <a:pt x="280" y="227"/>
                    </a:lnTo>
                    <a:lnTo>
                      <a:pt x="304" y="223"/>
                    </a:lnTo>
                    <a:lnTo>
                      <a:pt x="322" y="216"/>
                    </a:lnTo>
                    <a:lnTo>
                      <a:pt x="337" y="210"/>
                    </a:lnTo>
                    <a:lnTo>
                      <a:pt x="348" y="201"/>
                    </a:lnTo>
                    <a:lnTo>
                      <a:pt x="355" y="191"/>
                    </a:lnTo>
                    <a:lnTo>
                      <a:pt x="360" y="179"/>
                    </a:lnTo>
                    <a:lnTo>
                      <a:pt x="363" y="165"/>
                    </a:lnTo>
                    <a:lnTo>
                      <a:pt x="363" y="150"/>
                    </a:lnTo>
                    <a:lnTo>
                      <a:pt x="363" y="135"/>
                    </a:lnTo>
                    <a:lnTo>
                      <a:pt x="360" y="122"/>
                    </a:lnTo>
                    <a:lnTo>
                      <a:pt x="355" y="109"/>
                    </a:lnTo>
                    <a:lnTo>
                      <a:pt x="348" y="99"/>
                    </a:lnTo>
                    <a:lnTo>
                      <a:pt x="337" y="90"/>
                    </a:lnTo>
                    <a:lnTo>
                      <a:pt x="322" y="83"/>
                    </a:lnTo>
                    <a:lnTo>
                      <a:pt x="304" y="78"/>
                    </a:lnTo>
                    <a:lnTo>
                      <a:pt x="280" y="74"/>
                    </a:lnTo>
                    <a:lnTo>
                      <a:pt x="250" y="72"/>
                    </a:lnTo>
                    <a:lnTo>
                      <a:pt x="216" y="71"/>
                    </a:lnTo>
                    <a:close/>
                    <a:moveTo>
                      <a:pt x="216" y="0"/>
                    </a:moveTo>
                    <a:lnTo>
                      <a:pt x="234" y="0"/>
                    </a:lnTo>
                    <a:lnTo>
                      <a:pt x="254" y="1"/>
                    </a:lnTo>
                    <a:lnTo>
                      <a:pt x="276" y="2"/>
                    </a:lnTo>
                    <a:lnTo>
                      <a:pt x="298" y="5"/>
                    </a:lnTo>
                    <a:lnTo>
                      <a:pt x="321" y="9"/>
                    </a:lnTo>
                    <a:lnTo>
                      <a:pt x="343" y="17"/>
                    </a:lnTo>
                    <a:lnTo>
                      <a:pt x="364" y="26"/>
                    </a:lnTo>
                    <a:lnTo>
                      <a:pt x="383" y="37"/>
                    </a:lnTo>
                    <a:lnTo>
                      <a:pt x="400" y="53"/>
                    </a:lnTo>
                    <a:lnTo>
                      <a:pt x="516" y="53"/>
                    </a:lnTo>
                    <a:lnTo>
                      <a:pt x="533" y="37"/>
                    </a:lnTo>
                    <a:lnTo>
                      <a:pt x="553" y="26"/>
                    </a:lnTo>
                    <a:lnTo>
                      <a:pt x="574" y="17"/>
                    </a:lnTo>
                    <a:lnTo>
                      <a:pt x="596" y="9"/>
                    </a:lnTo>
                    <a:lnTo>
                      <a:pt x="618" y="5"/>
                    </a:lnTo>
                    <a:lnTo>
                      <a:pt x="640" y="2"/>
                    </a:lnTo>
                    <a:lnTo>
                      <a:pt x="662" y="1"/>
                    </a:lnTo>
                    <a:lnTo>
                      <a:pt x="682" y="0"/>
                    </a:lnTo>
                    <a:lnTo>
                      <a:pt x="699" y="0"/>
                    </a:lnTo>
                    <a:lnTo>
                      <a:pt x="715" y="0"/>
                    </a:lnTo>
                    <a:lnTo>
                      <a:pt x="732" y="0"/>
                    </a:lnTo>
                    <a:lnTo>
                      <a:pt x="749" y="1"/>
                    </a:lnTo>
                    <a:lnTo>
                      <a:pt x="768" y="3"/>
                    </a:lnTo>
                    <a:lnTo>
                      <a:pt x="787" y="6"/>
                    </a:lnTo>
                    <a:lnTo>
                      <a:pt x="806" y="10"/>
                    </a:lnTo>
                    <a:lnTo>
                      <a:pt x="825" y="16"/>
                    </a:lnTo>
                    <a:lnTo>
                      <a:pt x="843" y="24"/>
                    </a:lnTo>
                    <a:lnTo>
                      <a:pt x="860" y="33"/>
                    </a:lnTo>
                    <a:lnTo>
                      <a:pt x="875" y="45"/>
                    </a:lnTo>
                    <a:lnTo>
                      <a:pt x="889" y="59"/>
                    </a:lnTo>
                    <a:lnTo>
                      <a:pt x="900" y="77"/>
                    </a:lnTo>
                    <a:lnTo>
                      <a:pt x="908" y="98"/>
                    </a:lnTo>
                    <a:lnTo>
                      <a:pt x="914" y="123"/>
                    </a:lnTo>
                    <a:lnTo>
                      <a:pt x="916" y="150"/>
                    </a:lnTo>
                    <a:lnTo>
                      <a:pt x="914" y="178"/>
                    </a:lnTo>
                    <a:lnTo>
                      <a:pt x="908" y="202"/>
                    </a:lnTo>
                    <a:lnTo>
                      <a:pt x="900" y="223"/>
                    </a:lnTo>
                    <a:lnTo>
                      <a:pt x="889" y="241"/>
                    </a:lnTo>
                    <a:lnTo>
                      <a:pt x="875" y="255"/>
                    </a:lnTo>
                    <a:lnTo>
                      <a:pt x="860" y="267"/>
                    </a:lnTo>
                    <a:lnTo>
                      <a:pt x="843" y="277"/>
                    </a:lnTo>
                    <a:lnTo>
                      <a:pt x="825" y="285"/>
                    </a:lnTo>
                    <a:lnTo>
                      <a:pt x="806" y="290"/>
                    </a:lnTo>
                    <a:lnTo>
                      <a:pt x="787" y="294"/>
                    </a:lnTo>
                    <a:lnTo>
                      <a:pt x="768" y="297"/>
                    </a:lnTo>
                    <a:lnTo>
                      <a:pt x="749" y="298"/>
                    </a:lnTo>
                    <a:lnTo>
                      <a:pt x="732" y="299"/>
                    </a:lnTo>
                    <a:lnTo>
                      <a:pt x="715" y="299"/>
                    </a:lnTo>
                    <a:lnTo>
                      <a:pt x="699" y="300"/>
                    </a:lnTo>
                    <a:lnTo>
                      <a:pt x="685" y="299"/>
                    </a:lnTo>
                    <a:lnTo>
                      <a:pt x="668" y="299"/>
                    </a:lnTo>
                    <a:lnTo>
                      <a:pt x="650" y="298"/>
                    </a:lnTo>
                    <a:lnTo>
                      <a:pt x="632" y="297"/>
                    </a:lnTo>
                    <a:lnTo>
                      <a:pt x="613" y="294"/>
                    </a:lnTo>
                    <a:lnTo>
                      <a:pt x="593" y="290"/>
                    </a:lnTo>
                    <a:lnTo>
                      <a:pt x="575" y="285"/>
                    </a:lnTo>
                    <a:lnTo>
                      <a:pt x="557" y="277"/>
                    </a:lnTo>
                    <a:lnTo>
                      <a:pt x="540" y="267"/>
                    </a:lnTo>
                    <a:lnTo>
                      <a:pt x="524" y="255"/>
                    </a:lnTo>
                    <a:lnTo>
                      <a:pt x="511" y="241"/>
                    </a:lnTo>
                    <a:lnTo>
                      <a:pt x="500" y="224"/>
                    </a:lnTo>
                    <a:lnTo>
                      <a:pt x="491" y="202"/>
                    </a:lnTo>
                    <a:lnTo>
                      <a:pt x="486" y="179"/>
                    </a:lnTo>
                    <a:lnTo>
                      <a:pt x="484" y="150"/>
                    </a:lnTo>
                    <a:lnTo>
                      <a:pt x="485" y="137"/>
                    </a:lnTo>
                    <a:lnTo>
                      <a:pt x="486" y="125"/>
                    </a:lnTo>
                    <a:lnTo>
                      <a:pt x="430" y="125"/>
                    </a:lnTo>
                    <a:lnTo>
                      <a:pt x="432" y="137"/>
                    </a:lnTo>
                    <a:lnTo>
                      <a:pt x="432" y="150"/>
                    </a:lnTo>
                    <a:lnTo>
                      <a:pt x="430" y="179"/>
                    </a:lnTo>
                    <a:lnTo>
                      <a:pt x="425" y="202"/>
                    </a:lnTo>
                    <a:lnTo>
                      <a:pt x="416" y="224"/>
                    </a:lnTo>
                    <a:lnTo>
                      <a:pt x="405" y="241"/>
                    </a:lnTo>
                    <a:lnTo>
                      <a:pt x="392" y="255"/>
                    </a:lnTo>
                    <a:lnTo>
                      <a:pt x="377" y="267"/>
                    </a:lnTo>
                    <a:lnTo>
                      <a:pt x="360" y="277"/>
                    </a:lnTo>
                    <a:lnTo>
                      <a:pt x="342" y="284"/>
                    </a:lnTo>
                    <a:lnTo>
                      <a:pt x="323" y="290"/>
                    </a:lnTo>
                    <a:lnTo>
                      <a:pt x="304" y="294"/>
                    </a:lnTo>
                    <a:lnTo>
                      <a:pt x="285" y="296"/>
                    </a:lnTo>
                    <a:lnTo>
                      <a:pt x="266" y="298"/>
                    </a:lnTo>
                    <a:lnTo>
                      <a:pt x="248" y="299"/>
                    </a:lnTo>
                    <a:lnTo>
                      <a:pt x="231" y="299"/>
                    </a:lnTo>
                    <a:lnTo>
                      <a:pt x="216" y="299"/>
                    </a:lnTo>
                    <a:lnTo>
                      <a:pt x="201" y="299"/>
                    </a:lnTo>
                    <a:lnTo>
                      <a:pt x="185" y="299"/>
                    </a:lnTo>
                    <a:lnTo>
                      <a:pt x="167" y="298"/>
                    </a:lnTo>
                    <a:lnTo>
                      <a:pt x="148" y="296"/>
                    </a:lnTo>
                    <a:lnTo>
                      <a:pt x="129" y="294"/>
                    </a:lnTo>
                    <a:lnTo>
                      <a:pt x="110" y="290"/>
                    </a:lnTo>
                    <a:lnTo>
                      <a:pt x="91" y="284"/>
                    </a:lnTo>
                    <a:lnTo>
                      <a:pt x="73" y="277"/>
                    </a:lnTo>
                    <a:lnTo>
                      <a:pt x="57" y="267"/>
                    </a:lnTo>
                    <a:lnTo>
                      <a:pt x="41" y="255"/>
                    </a:lnTo>
                    <a:lnTo>
                      <a:pt x="27" y="240"/>
                    </a:lnTo>
                    <a:lnTo>
                      <a:pt x="16" y="223"/>
                    </a:lnTo>
                    <a:lnTo>
                      <a:pt x="7" y="202"/>
                    </a:lnTo>
                    <a:lnTo>
                      <a:pt x="2" y="178"/>
                    </a:lnTo>
                    <a:lnTo>
                      <a:pt x="0" y="150"/>
                    </a:lnTo>
                    <a:lnTo>
                      <a:pt x="2" y="122"/>
                    </a:lnTo>
                    <a:lnTo>
                      <a:pt x="7" y="98"/>
                    </a:lnTo>
                    <a:lnTo>
                      <a:pt x="16" y="77"/>
                    </a:lnTo>
                    <a:lnTo>
                      <a:pt x="27" y="59"/>
                    </a:lnTo>
                    <a:lnTo>
                      <a:pt x="41" y="45"/>
                    </a:lnTo>
                    <a:lnTo>
                      <a:pt x="57" y="33"/>
                    </a:lnTo>
                    <a:lnTo>
                      <a:pt x="73" y="23"/>
                    </a:lnTo>
                    <a:lnTo>
                      <a:pt x="91" y="16"/>
                    </a:lnTo>
                    <a:lnTo>
                      <a:pt x="110" y="10"/>
                    </a:lnTo>
                    <a:lnTo>
                      <a:pt x="129" y="6"/>
                    </a:lnTo>
                    <a:lnTo>
                      <a:pt x="148" y="3"/>
                    </a:lnTo>
                    <a:lnTo>
                      <a:pt x="167" y="1"/>
                    </a:lnTo>
                    <a:lnTo>
                      <a:pt x="185" y="0"/>
                    </a:lnTo>
                    <a:lnTo>
                      <a:pt x="201" y="0"/>
                    </a:lnTo>
                    <a:lnTo>
                      <a:pt x="2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81" name="Freeform 24"/>
              <p:cNvSpPr>
                <a:spLocks noEditPoints="1"/>
              </p:cNvSpPr>
              <p:nvPr/>
            </p:nvSpPr>
            <p:spPr bwMode="auto">
              <a:xfrm>
                <a:off x="2597" y="4335"/>
                <a:ext cx="217" cy="124"/>
              </a:xfrm>
              <a:custGeom>
                <a:avLst/>
                <a:gdLst>
                  <a:gd name="T0" fmla="*/ 1796 w 2393"/>
                  <a:gd name="T1" fmla="*/ 704 h 1360"/>
                  <a:gd name="T2" fmla="*/ 1761 w 2393"/>
                  <a:gd name="T3" fmla="*/ 720 h 1360"/>
                  <a:gd name="T4" fmla="*/ 1590 w 2393"/>
                  <a:gd name="T5" fmla="*/ 904 h 1360"/>
                  <a:gd name="T6" fmla="*/ 1882 w 2393"/>
                  <a:gd name="T7" fmla="*/ 733 h 1360"/>
                  <a:gd name="T8" fmla="*/ 1851 w 2393"/>
                  <a:gd name="T9" fmla="*/ 709 h 1360"/>
                  <a:gd name="T10" fmla="*/ 1814 w 2393"/>
                  <a:gd name="T11" fmla="*/ 702 h 1360"/>
                  <a:gd name="T12" fmla="*/ 1831 w 2393"/>
                  <a:gd name="T13" fmla="*/ 20 h 1360"/>
                  <a:gd name="T14" fmla="*/ 1950 w 2393"/>
                  <a:gd name="T15" fmla="*/ 61 h 1360"/>
                  <a:gd name="T16" fmla="*/ 2057 w 2393"/>
                  <a:gd name="T17" fmla="*/ 121 h 1360"/>
                  <a:gd name="T18" fmla="*/ 2154 w 2393"/>
                  <a:gd name="T19" fmla="*/ 196 h 1360"/>
                  <a:gd name="T20" fmla="*/ 2235 w 2393"/>
                  <a:gd name="T21" fmla="*/ 286 h 1360"/>
                  <a:gd name="T22" fmla="*/ 2301 w 2393"/>
                  <a:gd name="T23" fmla="*/ 388 h 1360"/>
                  <a:gd name="T24" fmla="*/ 2352 w 2393"/>
                  <a:gd name="T25" fmla="*/ 501 h 1360"/>
                  <a:gd name="T26" fmla="*/ 2382 w 2393"/>
                  <a:gd name="T27" fmla="*/ 622 h 1360"/>
                  <a:gd name="T28" fmla="*/ 2393 w 2393"/>
                  <a:gd name="T29" fmla="*/ 748 h 1360"/>
                  <a:gd name="T30" fmla="*/ 2390 w 2393"/>
                  <a:gd name="T31" fmla="*/ 1230 h 1360"/>
                  <a:gd name="T32" fmla="*/ 2370 w 2393"/>
                  <a:gd name="T33" fmla="*/ 1282 h 1360"/>
                  <a:gd name="T34" fmla="*/ 2335 w 2393"/>
                  <a:gd name="T35" fmla="*/ 1324 h 1360"/>
                  <a:gd name="T36" fmla="*/ 2286 w 2393"/>
                  <a:gd name="T37" fmla="*/ 1351 h 1360"/>
                  <a:gd name="T38" fmla="*/ 2230 w 2393"/>
                  <a:gd name="T39" fmla="*/ 1360 h 1360"/>
                  <a:gd name="T40" fmla="*/ 129 w 2393"/>
                  <a:gd name="T41" fmla="*/ 1358 h 1360"/>
                  <a:gd name="T42" fmla="*/ 77 w 2393"/>
                  <a:gd name="T43" fmla="*/ 1339 h 1360"/>
                  <a:gd name="T44" fmla="*/ 36 w 2393"/>
                  <a:gd name="T45" fmla="*/ 1304 h 1360"/>
                  <a:gd name="T46" fmla="*/ 10 w 2393"/>
                  <a:gd name="T47" fmla="*/ 1256 h 1360"/>
                  <a:gd name="T48" fmla="*/ 0 w 2393"/>
                  <a:gd name="T49" fmla="*/ 1200 h 1360"/>
                  <a:gd name="T50" fmla="*/ 3 w 2393"/>
                  <a:gd name="T51" fmla="*/ 684 h 1360"/>
                  <a:gd name="T52" fmla="*/ 23 w 2393"/>
                  <a:gd name="T53" fmla="*/ 561 h 1360"/>
                  <a:gd name="T54" fmla="*/ 63 w 2393"/>
                  <a:gd name="T55" fmla="*/ 443 h 1360"/>
                  <a:gd name="T56" fmla="*/ 122 w 2393"/>
                  <a:gd name="T57" fmla="*/ 336 h 1360"/>
                  <a:gd name="T58" fmla="*/ 195 w 2393"/>
                  <a:gd name="T59" fmla="*/ 240 h 1360"/>
                  <a:gd name="T60" fmla="*/ 283 w 2393"/>
                  <a:gd name="T61" fmla="*/ 157 h 1360"/>
                  <a:gd name="T62" fmla="*/ 385 w 2393"/>
                  <a:gd name="T63" fmla="*/ 89 h 1360"/>
                  <a:gd name="T64" fmla="*/ 498 w 2393"/>
                  <a:gd name="T65" fmla="*/ 38 h 1360"/>
                  <a:gd name="T66" fmla="*/ 640 w 2393"/>
                  <a:gd name="T67" fmla="*/ 0 h 1360"/>
                  <a:gd name="T68" fmla="*/ 1748 w 2393"/>
                  <a:gd name="T69" fmla="*/ 0 h 1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393" h="1360">
                    <a:moveTo>
                      <a:pt x="1814" y="702"/>
                    </a:moveTo>
                    <a:lnTo>
                      <a:pt x="1796" y="704"/>
                    </a:lnTo>
                    <a:lnTo>
                      <a:pt x="1778" y="709"/>
                    </a:lnTo>
                    <a:lnTo>
                      <a:pt x="1761" y="720"/>
                    </a:lnTo>
                    <a:lnTo>
                      <a:pt x="1746" y="733"/>
                    </a:lnTo>
                    <a:lnTo>
                      <a:pt x="1590" y="904"/>
                    </a:lnTo>
                    <a:lnTo>
                      <a:pt x="2038" y="904"/>
                    </a:lnTo>
                    <a:lnTo>
                      <a:pt x="1882" y="733"/>
                    </a:lnTo>
                    <a:lnTo>
                      <a:pt x="1867" y="719"/>
                    </a:lnTo>
                    <a:lnTo>
                      <a:pt x="1851" y="709"/>
                    </a:lnTo>
                    <a:lnTo>
                      <a:pt x="1833" y="703"/>
                    </a:lnTo>
                    <a:lnTo>
                      <a:pt x="1814" y="702"/>
                    </a:lnTo>
                    <a:close/>
                    <a:moveTo>
                      <a:pt x="1748" y="0"/>
                    </a:moveTo>
                    <a:lnTo>
                      <a:pt x="1831" y="20"/>
                    </a:lnTo>
                    <a:lnTo>
                      <a:pt x="1892" y="38"/>
                    </a:lnTo>
                    <a:lnTo>
                      <a:pt x="1950" y="61"/>
                    </a:lnTo>
                    <a:lnTo>
                      <a:pt x="2005" y="88"/>
                    </a:lnTo>
                    <a:lnTo>
                      <a:pt x="2057" y="121"/>
                    </a:lnTo>
                    <a:lnTo>
                      <a:pt x="2107" y="157"/>
                    </a:lnTo>
                    <a:lnTo>
                      <a:pt x="2154" y="196"/>
                    </a:lnTo>
                    <a:lnTo>
                      <a:pt x="2196" y="239"/>
                    </a:lnTo>
                    <a:lnTo>
                      <a:pt x="2235" y="286"/>
                    </a:lnTo>
                    <a:lnTo>
                      <a:pt x="2270" y="336"/>
                    </a:lnTo>
                    <a:lnTo>
                      <a:pt x="2301" y="388"/>
                    </a:lnTo>
                    <a:lnTo>
                      <a:pt x="2328" y="443"/>
                    </a:lnTo>
                    <a:lnTo>
                      <a:pt x="2352" y="501"/>
                    </a:lnTo>
                    <a:lnTo>
                      <a:pt x="2369" y="561"/>
                    </a:lnTo>
                    <a:lnTo>
                      <a:pt x="2382" y="622"/>
                    </a:lnTo>
                    <a:lnTo>
                      <a:pt x="2390" y="684"/>
                    </a:lnTo>
                    <a:lnTo>
                      <a:pt x="2393" y="748"/>
                    </a:lnTo>
                    <a:lnTo>
                      <a:pt x="2393" y="1200"/>
                    </a:lnTo>
                    <a:lnTo>
                      <a:pt x="2390" y="1230"/>
                    </a:lnTo>
                    <a:lnTo>
                      <a:pt x="2383" y="1256"/>
                    </a:lnTo>
                    <a:lnTo>
                      <a:pt x="2370" y="1282"/>
                    </a:lnTo>
                    <a:lnTo>
                      <a:pt x="2354" y="1304"/>
                    </a:lnTo>
                    <a:lnTo>
                      <a:pt x="2335" y="1324"/>
                    </a:lnTo>
                    <a:lnTo>
                      <a:pt x="2311" y="1339"/>
                    </a:lnTo>
                    <a:lnTo>
                      <a:pt x="2286" y="1351"/>
                    </a:lnTo>
                    <a:lnTo>
                      <a:pt x="2259" y="1358"/>
                    </a:lnTo>
                    <a:lnTo>
                      <a:pt x="2230" y="1360"/>
                    </a:lnTo>
                    <a:lnTo>
                      <a:pt x="157" y="1360"/>
                    </a:lnTo>
                    <a:lnTo>
                      <a:pt x="129" y="1358"/>
                    </a:lnTo>
                    <a:lnTo>
                      <a:pt x="101" y="1351"/>
                    </a:lnTo>
                    <a:lnTo>
                      <a:pt x="77" y="1339"/>
                    </a:lnTo>
                    <a:lnTo>
                      <a:pt x="55" y="1324"/>
                    </a:lnTo>
                    <a:lnTo>
                      <a:pt x="36" y="1304"/>
                    </a:lnTo>
                    <a:lnTo>
                      <a:pt x="21" y="1282"/>
                    </a:lnTo>
                    <a:lnTo>
                      <a:pt x="10" y="1256"/>
                    </a:lnTo>
                    <a:lnTo>
                      <a:pt x="3" y="1230"/>
                    </a:lnTo>
                    <a:lnTo>
                      <a:pt x="0" y="1200"/>
                    </a:lnTo>
                    <a:lnTo>
                      <a:pt x="0" y="748"/>
                    </a:lnTo>
                    <a:lnTo>
                      <a:pt x="3" y="684"/>
                    </a:lnTo>
                    <a:lnTo>
                      <a:pt x="11" y="622"/>
                    </a:lnTo>
                    <a:lnTo>
                      <a:pt x="23" y="561"/>
                    </a:lnTo>
                    <a:lnTo>
                      <a:pt x="41" y="501"/>
                    </a:lnTo>
                    <a:lnTo>
                      <a:pt x="63" y="443"/>
                    </a:lnTo>
                    <a:lnTo>
                      <a:pt x="90" y="389"/>
                    </a:lnTo>
                    <a:lnTo>
                      <a:pt x="122" y="336"/>
                    </a:lnTo>
                    <a:lnTo>
                      <a:pt x="156" y="286"/>
                    </a:lnTo>
                    <a:lnTo>
                      <a:pt x="195" y="240"/>
                    </a:lnTo>
                    <a:lnTo>
                      <a:pt x="237" y="196"/>
                    </a:lnTo>
                    <a:lnTo>
                      <a:pt x="283" y="157"/>
                    </a:lnTo>
                    <a:lnTo>
                      <a:pt x="332" y="121"/>
                    </a:lnTo>
                    <a:lnTo>
                      <a:pt x="385" y="89"/>
                    </a:lnTo>
                    <a:lnTo>
                      <a:pt x="440" y="62"/>
                    </a:lnTo>
                    <a:lnTo>
                      <a:pt x="498" y="38"/>
                    </a:lnTo>
                    <a:lnTo>
                      <a:pt x="559" y="20"/>
                    </a:lnTo>
                    <a:lnTo>
                      <a:pt x="640" y="0"/>
                    </a:lnTo>
                    <a:lnTo>
                      <a:pt x="1193" y="1280"/>
                    </a:lnTo>
                    <a:lnTo>
                      <a:pt x="174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82" name="Freeform 25"/>
              <p:cNvSpPr>
                <a:spLocks/>
              </p:cNvSpPr>
              <p:nvPr/>
            </p:nvSpPr>
            <p:spPr bwMode="auto">
              <a:xfrm>
                <a:off x="2689" y="4347"/>
                <a:ext cx="34" cy="83"/>
              </a:xfrm>
              <a:custGeom>
                <a:avLst/>
                <a:gdLst>
                  <a:gd name="T0" fmla="*/ 135 w 373"/>
                  <a:gd name="T1" fmla="*/ 0 h 915"/>
                  <a:gd name="T2" fmla="*/ 237 w 373"/>
                  <a:gd name="T3" fmla="*/ 0 h 915"/>
                  <a:gd name="T4" fmla="*/ 258 w 373"/>
                  <a:gd name="T5" fmla="*/ 2 h 915"/>
                  <a:gd name="T6" fmla="*/ 278 w 373"/>
                  <a:gd name="T7" fmla="*/ 9 h 915"/>
                  <a:gd name="T8" fmla="*/ 295 w 373"/>
                  <a:gd name="T9" fmla="*/ 21 h 915"/>
                  <a:gd name="T10" fmla="*/ 310 w 373"/>
                  <a:gd name="T11" fmla="*/ 36 h 915"/>
                  <a:gd name="T12" fmla="*/ 321 w 373"/>
                  <a:gd name="T13" fmla="*/ 53 h 915"/>
                  <a:gd name="T14" fmla="*/ 328 w 373"/>
                  <a:gd name="T15" fmla="*/ 74 h 915"/>
                  <a:gd name="T16" fmla="*/ 366 w 373"/>
                  <a:gd name="T17" fmla="*/ 234 h 915"/>
                  <a:gd name="T18" fmla="*/ 368 w 373"/>
                  <a:gd name="T19" fmla="*/ 257 h 915"/>
                  <a:gd name="T20" fmla="*/ 365 w 373"/>
                  <a:gd name="T21" fmla="*/ 281 h 915"/>
                  <a:gd name="T22" fmla="*/ 357 w 373"/>
                  <a:gd name="T23" fmla="*/ 301 h 915"/>
                  <a:gd name="T24" fmla="*/ 345 w 373"/>
                  <a:gd name="T25" fmla="*/ 319 h 915"/>
                  <a:gd name="T26" fmla="*/ 329 w 373"/>
                  <a:gd name="T27" fmla="*/ 334 h 915"/>
                  <a:gd name="T28" fmla="*/ 309 w 373"/>
                  <a:gd name="T29" fmla="*/ 345 h 915"/>
                  <a:gd name="T30" fmla="*/ 287 w 373"/>
                  <a:gd name="T31" fmla="*/ 351 h 915"/>
                  <a:gd name="T32" fmla="*/ 373 w 373"/>
                  <a:gd name="T33" fmla="*/ 438 h 915"/>
                  <a:gd name="T34" fmla="*/ 187 w 373"/>
                  <a:gd name="T35" fmla="*/ 915 h 915"/>
                  <a:gd name="T36" fmla="*/ 0 w 373"/>
                  <a:gd name="T37" fmla="*/ 438 h 915"/>
                  <a:gd name="T38" fmla="*/ 85 w 373"/>
                  <a:gd name="T39" fmla="*/ 351 h 915"/>
                  <a:gd name="T40" fmla="*/ 63 w 373"/>
                  <a:gd name="T41" fmla="*/ 345 h 915"/>
                  <a:gd name="T42" fmla="*/ 44 w 373"/>
                  <a:gd name="T43" fmla="*/ 334 h 915"/>
                  <a:gd name="T44" fmla="*/ 27 w 373"/>
                  <a:gd name="T45" fmla="*/ 319 h 915"/>
                  <a:gd name="T46" fmla="*/ 15 w 373"/>
                  <a:gd name="T47" fmla="*/ 301 h 915"/>
                  <a:gd name="T48" fmla="*/ 7 w 373"/>
                  <a:gd name="T49" fmla="*/ 281 h 915"/>
                  <a:gd name="T50" fmla="*/ 4 w 373"/>
                  <a:gd name="T51" fmla="*/ 257 h 915"/>
                  <a:gd name="T52" fmla="*/ 6 w 373"/>
                  <a:gd name="T53" fmla="*/ 234 h 915"/>
                  <a:gd name="T54" fmla="*/ 44 w 373"/>
                  <a:gd name="T55" fmla="*/ 74 h 915"/>
                  <a:gd name="T56" fmla="*/ 52 w 373"/>
                  <a:gd name="T57" fmla="*/ 53 h 915"/>
                  <a:gd name="T58" fmla="*/ 63 w 373"/>
                  <a:gd name="T59" fmla="*/ 36 h 915"/>
                  <a:gd name="T60" fmla="*/ 77 w 373"/>
                  <a:gd name="T61" fmla="*/ 21 h 915"/>
                  <a:gd name="T62" fmla="*/ 95 w 373"/>
                  <a:gd name="T63" fmla="*/ 9 h 915"/>
                  <a:gd name="T64" fmla="*/ 114 w 373"/>
                  <a:gd name="T65" fmla="*/ 2 h 915"/>
                  <a:gd name="T66" fmla="*/ 135 w 373"/>
                  <a:gd name="T67" fmla="*/ 0 h 9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73" h="915">
                    <a:moveTo>
                      <a:pt x="135" y="0"/>
                    </a:moveTo>
                    <a:lnTo>
                      <a:pt x="237" y="0"/>
                    </a:lnTo>
                    <a:lnTo>
                      <a:pt x="258" y="2"/>
                    </a:lnTo>
                    <a:lnTo>
                      <a:pt x="278" y="9"/>
                    </a:lnTo>
                    <a:lnTo>
                      <a:pt x="295" y="21"/>
                    </a:lnTo>
                    <a:lnTo>
                      <a:pt x="310" y="36"/>
                    </a:lnTo>
                    <a:lnTo>
                      <a:pt x="321" y="53"/>
                    </a:lnTo>
                    <a:lnTo>
                      <a:pt x="328" y="74"/>
                    </a:lnTo>
                    <a:lnTo>
                      <a:pt x="366" y="234"/>
                    </a:lnTo>
                    <a:lnTo>
                      <a:pt x="368" y="257"/>
                    </a:lnTo>
                    <a:lnTo>
                      <a:pt x="365" y="281"/>
                    </a:lnTo>
                    <a:lnTo>
                      <a:pt x="357" y="301"/>
                    </a:lnTo>
                    <a:lnTo>
                      <a:pt x="345" y="319"/>
                    </a:lnTo>
                    <a:lnTo>
                      <a:pt x="329" y="334"/>
                    </a:lnTo>
                    <a:lnTo>
                      <a:pt x="309" y="345"/>
                    </a:lnTo>
                    <a:lnTo>
                      <a:pt x="287" y="351"/>
                    </a:lnTo>
                    <a:lnTo>
                      <a:pt x="373" y="438"/>
                    </a:lnTo>
                    <a:lnTo>
                      <a:pt x="187" y="915"/>
                    </a:lnTo>
                    <a:lnTo>
                      <a:pt x="0" y="438"/>
                    </a:lnTo>
                    <a:lnTo>
                      <a:pt x="85" y="351"/>
                    </a:lnTo>
                    <a:lnTo>
                      <a:pt x="63" y="345"/>
                    </a:lnTo>
                    <a:lnTo>
                      <a:pt x="44" y="334"/>
                    </a:lnTo>
                    <a:lnTo>
                      <a:pt x="27" y="319"/>
                    </a:lnTo>
                    <a:lnTo>
                      <a:pt x="15" y="301"/>
                    </a:lnTo>
                    <a:lnTo>
                      <a:pt x="7" y="281"/>
                    </a:lnTo>
                    <a:lnTo>
                      <a:pt x="4" y="257"/>
                    </a:lnTo>
                    <a:lnTo>
                      <a:pt x="6" y="234"/>
                    </a:lnTo>
                    <a:lnTo>
                      <a:pt x="44" y="74"/>
                    </a:lnTo>
                    <a:lnTo>
                      <a:pt x="52" y="53"/>
                    </a:lnTo>
                    <a:lnTo>
                      <a:pt x="63" y="36"/>
                    </a:lnTo>
                    <a:lnTo>
                      <a:pt x="77" y="21"/>
                    </a:lnTo>
                    <a:lnTo>
                      <a:pt x="95" y="9"/>
                    </a:lnTo>
                    <a:lnTo>
                      <a:pt x="114" y="2"/>
                    </a:lnTo>
                    <a:lnTo>
                      <a:pt x="13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71" name="Group 16"/>
            <p:cNvGrpSpPr>
              <a:grpSpLocks noChangeAspect="1"/>
            </p:cNvGrpSpPr>
            <p:nvPr/>
          </p:nvGrpSpPr>
          <p:grpSpPr bwMode="auto">
            <a:xfrm>
              <a:off x="596845" y="5823027"/>
              <a:ext cx="162480" cy="186754"/>
              <a:chOff x="1039" y="1681"/>
              <a:chExt cx="1071" cy="1231"/>
            </a:xfrm>
            <a:solidFill>
              <a:schemeClr val="bg1">
                <a:lumMod val="85000"/>
              </a:schemeClr>
            </a:solidFill>
          </p:grpSpPr>
          <p:sp>
            <p:nvSpPr>
              <p:cNvPr id="75" name="Freeform 17"/>
              <p:cNvSpPr>
                <a:spLocks noEditPoints="1"/>
              </p:cNvSpPr>
              <p:nvPr/>
            </p:nvSpPr>
            <p:spPr bwMode="auto">
              <a:xfrm>
                <a:off x="1039" y="1681"/>
                <a:ext cx="1071" cy="1099"/>
              </a:xfrm>
              <a:custGeom>
                <a:avLst/>
                <a:gdLst>
                  <a:gd name="T0" fmla="*/ 3169 w 3212"/>
                  <a:gd name="T1" fmla="*/ 566 h 3298"/>
                  <a:gd name="T2" fmla="*/ 3035 w 3212"/>
                  <a:gd name="T3" fmla="*/ 475 h 3298"/>
                  <a:gd name="T4" fmla="*/ 2711 w 3212"/>
                  <a:gd name="T5" fmla="*/ 199 h 3298"/>
                  <a:gd name="T6" fmla="*/ 2384 w 3212"/>
                  <a:gd name="T7" fmla="*/ 19 h 3298"/>
                  <a:gd name="T8" fmla="*/ 2347 w 3212"/>
                  <a:gd name="T9" fmla="*/ 4 h 3298"/>
                  <a:gd name="T10" fmla="*/ 2278 w 3212"/>
                  <a:gd name="T11" fmla="*/ 47 h 3298"/>
                  <a:gd name="T12" fmla="*/ 2171 w 3212"/>
                  <a:gd name="T13" fmla="*/ 190 h 3298"/>
                  <a:gd name="T14" fmla="*/ 1698 w 3212"/>
                  <a:gd name="T15" fmla="*/ 610 h 3298"/>
                  <a:gd name="T16" fmla="*/ 716 w 3212"/>
                  <a:gd name="T17" fmla="*/ 1337 h 3298"/>
                  <a:gd name="T18" fmla="*/ 296 w 3212"/>
                  <a:gd name="T19" fmla="*/ 1713 h 3298"/>
                  <a:gd name="T20" fmla="*/ 59 w 3212"/>
                  <a:gd name="T21" fmla="*/ 2061 h 3298"/>
                  <a:gd name="T22" fmla="*/ 0 w 3212"/>
                  <a:gd name="T23" fmla="*/ 2479 h 3298"/>
                  <a:gd name="T24" fmla="*/ 29 w 3212"/>
                  <a:gd name="T25" fmla="*/ 2758 h 3298"/>
                  <a:gd name="T26" fmla="*/ 183 w 3212"/>
                  <a:gd name="T27" fmla="*/ 2915 h 3298"/>
                  <a:gd name="T28" fmla="*/ 615 w 3212"/>
                  <a:gd name="T29" fmla="*/ 3255 h 3298"/>
                  <a:gd name="T30" fmla="*/ 886 w 3212"/>
                  <a:gd name="T31" fmla="*/ 3291 h 3298"/>
                  <a:gd name="T32" fmla="*/ 1138 w 3212"/>
                  <a:gd name="T33" fmla="*/ 3171 h 3298"/>
                  <a:gd name="T34" fmla="*/ 1808 w 3212"/>
                  <a:gd name="T35" fmla="*/ 2600 h 3298"/>
                  <a:gd name="T36" fmla="*/ 2812 w 3212"/>
                  <a:gd name="T37" fmla="*/ 1724 h 3298"/>
                  <a:gd name="T38" fmla="*/ 3103 w 3212"/>
                  <a:gd name="T39" fmla="*/ 1438 h 3298"/>
                  <a:gd name="T40" fmla="*/ 3146 w 3212"/>
                  <a:gd name="T41" fmla="*/ 1401 h 3298"/>
                  <a:gd name="T42" fmla="*/ 3193 w 3212"/>
                  <a:gd name="T43" fmla="*/ 1183 h 3298"/>
                  <a:gd name="T44" fmla="*/ 3208 w 3212"/>
                  <a:gd name="T45" fmla="*/ 620 h 3298"/>
                  <a:gd name="T46" fmla="*/ 1001 w 3212"/>
                  <a:gd name="T47" fmla="*/ 3114 h 3298"/>
                  <a:gd name="T48" fmla="*/ 881 w 3212"/>
                  <a:gd name="T49" fmla="*/ 3066 h 3298"/>
                  <a:gd name="T50" fmla="*/ 844 w 3212"/>
                  <a:gd name="T51" fmla="*/ 2610 h 3298"/>
                  <a:gd name="T52" fmla="*/ 840 w 3212"/>
                  <a:gd name="T53" fmla="*/ 2398 h 3298"/>
                  <a:gd name="T54" fmla="*/ 401 w 3212"/>
                  <a:gd name="T55" fmla="*/ 2082 h 3298"/>
                  <a:gd name="T56" fmla="*/ 241 w 3212"/>
                  <a:gd name="T57" fmla="*/ 1969 h 3298"/>
                  <a:gd name="T58" fmla="*/ 752 w 3212"/>
                  <a:gd name="T59" fmla="*/ 2141 h 3298"/>
                  <a:gd name="T60" fmla="*/ 1034 w 3212"/>
                  <a:gd name="T61" fmla="*/ 2354 h 3298"/>
                  <a:gd name="T62" fmla="*/ 1418 w 3212"/>
                  <a:gd name="T63" fmla="*/ 2074 h 3298"/>
                  <a:gd name="T64" fmla="*/ 1624 w 3212"/>
                  <a:gd name="T65" fmla="*/ 1847 h 3298"/>
                  <a:gd name="T66" fmla="*/ 1420 w 3212"/>
                  <a:gd name="T67" fmla="*/ 1596 h 3298"/>
                  <a:gd name="T68" fmla="*/ 1082 w 3212"/>
                  <a:gd name="T69" fmla="*/ 1248 h 3298"/>
                  <a:gd name="T70" fmla="*/ 1614 w 3212"/>
                  <a:gd name="T71" fmla="*/ 825 h 3298"/>
                  <a:gd name="T72" fmla="*/ 2194 w 3212"/>
                  <a:gd name="T73" fmla="*/ 338 h 3298"/>
                  <a:gd name="T74" fmla="*/ 2374 w 3212"/>
                  <a:gd name="T75" fmla="*/ 118 h 3298"/>
                  <a:gd name="T76" fmla="*/ 2661 w 3212"/>
                  <a:gd name="T77" fmla="*/ 304 h 3298"/>
                  <a:gd name="T78" fmla="*/ 2993 w 3212"/>
                  <a:gd name="T79" fmla="*/ 603 h 3298"/>
                  <a:gd name="T80" fmla="*/ 2474 w 3212"/>
                  <a:gd name="T81" fmla="*/ 1257 h 3298"/>
                  <a:gd name="T82" fmla="*/ 1732 w 3212"/>
                  <a:gd name="T83" fmla="*/ 1951 h 3298"/>
                  <a:gd name="T84" fmla="*/ 1047 w 3212"/>
                  <a:gd name="T85" fmla="*/ 2462 h 3298"/>
                  <a:gd name="T86" fmla="*/ 1012 w 3212"/>
                  <a:gd name="T87" fmla="*/ 2472 h 3298"/>
                  <a:gd name="T88" fmla="*/ 3078 w 3212"/>
                  <a:gd name="T89" fmla="*/ 1147 h 3298"/>
                  <a:gd name="T90" fmla="*/ 3067 w 3212"/>
                  <a:gd name="T91" fmla="*/ 1301 h 3298"/>
                  <a:gd name="T92" fmla="*/ 3051 w 3212"/>
                  <a:gd name="T93" fmla="*/ 1343 h 3298"/>
                  <a:gd name="T94" fmla="*/ 3018 w 3212"/>
                  <a:gd name="T95" fmla="*/ 1366 h 3298"/>
                  <a:gd name="T96" fmla="*/ 2890 w 3212"/>
                  <a:gd name="T97" fmla="*/ 1493 h 3298"/>
                  <a:gd name="T98" fmla="*/ 1823 w 3212"/>
                  <a:gd name="T99" fmla="*/ 2434 h 3298"/>
                  <a:gd name="T100" fmla="*/ 1765 w 3212"/>
                  <a:gd name="T101" fmla="*/ 2231 h 3298"/>
                  <a:gd name="T102" fmla="*/ 1749 w 3212"/>
                  <a:gd name="T103" fmla="*/ 2105 h 3298"/>
                  <a:gd name="T104" fmla="*/ 2236 w 3212"/>
                  <a:gd name="T105" fmla="*/ 1651 h 3298"/>
                  <a:gd name="T106" fmla="*/ 3095 w 3212"/>
                  <a:gd name="T107" fmla="*/ 770 h 3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212" h="3298">
                    <a:moveTo>
                      <a:pt x="3208" y="620"/>
                    </a:moveTo>
                    <a:lnTo>
                      <a:pt x="3206" y="606"/>
                    </a:lnTo>
                    <a:lnTo>
                      <a:pt x="3192" y="581"/>
                    </a:lnTo>
                    <a:lnTo>
                      <a:pt x="3169" y="566"/>
                    </a:lnTo>
                    <a:lnTo>
                      <a:pt x="3143" y="561"/>
                    </a:lnTo>
                    <a:lnTo>
                      <a:pt x="3130" y="564"/>
                    </a:lnTo>
                    <a:lnTo>
                      <a:pt x="3101" y="533"/>
                    </a:lnTo>
                    <a:lnTo>
                      <a:pt x="3035" y="475"/>
                    </a:lnTo>
                    <a:lnTo>
                      <a:pt x="3003" y="448"/>
                    </a:lnTo>
                    <a:lnTo>
                      <a:pt x="2931" y="383"/>
                    </a:lnTo>
                    <a:lnTo>
                      <a:pt x="2786" y="258"/>
                    </a:lnTo>
                    <a:lnTo>
                      <a:pt x="2711" y="199"/>
                    </a:lnTo>
                    <a:lnTo>
                      <a:pt x="2651" y="148"/>
                    </a:lnTo>
                    <a:lnTo>
                      <a:pt x="2507" y="53"/>
                    </a:lnTo>
                    <a:lnTo>
                      <a:pt x="2432" y="24"/>
                    </a:lnTo>
                    <a:lnTo>
                      <a:pt x="2384" y="19"/>
                    </a:lnTo>
                    <a:lnTo>
                      <a:pt x="2363" y="20"/>
                    </a:lnTo>
                    <a:lnTo>
                      <a:pt x="2361" y="17"/>
                    </a:lnTo>
                    <a:lnTo>
                      <a:pt x="2358" y="14"/>
                    </a:lnTo>
                    <a:lnTo>
                      <a:pt x="2347" y="4"/>
                    </a:lnTo>
                    <a:lnTo>
                      <a:pt x="2320" y="0"/>
                    </a:lnTo>
                    <a:lnTo>
                      <a:pt x="2294" y="10"/>
                    </a:lnTo>
                    <a:lnTo>
                      <a:pt x="2278" y="32"/>
                    </a:lnTo>
                    <a:lnTo>
                      <a:pt x="2278" y="47"/>
                    </a:lnTo>
                    <a:lnTo>
                      <a:pt x="2276" y="62"/>
                    </a:lnTo>
                    <a:lnTo>
                      <a:pt x="2253" y="102"/>
                    </a:lnTo>
                    <a:lnTo>
                      <a:pt x="2199" y="163"/>
                    </a:lnTo>
                    <a:lnTo>
                      <a:pt x="2171" y="190"/>
                    </a:lnTo>
                    <a:lnTo>
                      <a:pt x="2102" y="260"/>
                    </a:lnTo>
                    <a:lnTo>
                      <a:pt x="1952" y="394"/>
                    </a:lnTo>
                    <a:lnTo>
                      <a:pt x="1878" y="459"/>
                    </a:lnTo>
                    <a:lnTo>
                      <a:pt x="1698" y="610"/>
                    </a:lnTo>
                    <a:lnTo>
                      <a:pt x="1326" y="897"/>
                    </a:lnTo>
                    <a:lnTo>
                      <a:pt x="1138" y="1036"/>
                    </a:lnTo>
                    <a:lnTo>
                      <a:pt x="969" y="1157"/>
                    </a:lnTo>
                    <a:lnTo>
                      <a:pt x="716" y="1337"/>
                    </a:lnTo>
                    <a:lnTo>
                      <a:pt x="553" y="1467"/>
                    </a:lnTo>
                    <a:lnTo>
                      <a:pt x="475" y="1536"/>
                    </a:lnTo>
                    <a:lnTo>
                      <a:pt x="415" y="1592"/>
                    </a:lnTo>
                    <a:lnTo>
                      <a:pt x="296" y="1713"/>
                    </a:lnTo>
                    <a:lnTo>
                      <a:pt x="186" y="1845"/>
                    </a:lnTo>
                    <a:lnTo>
                      <a:pt x="117" y="1951"/>
                    </a:lnTo>
                    <a:lnTo>
                      <a:pt x="77" y="2024"/>
                    </a:lnTo>
                    <a:lnTo>
                      <a:pt x="59" y="2061"/>
                    </a:lnTo>
                    <a:lnTo>
                      <a:pt x="44" y="2100"/>
                    </a:lnTo>
                    <a:lnTo>
                      <a:pt x="21" y="2181"/>
                    </a:lnTo>
                    <a:lnTo>
                      <a:pt x="2" y="2306"/>
                    </a:lnTo>
                    <a:lnTo>
                      <a:pt x="0" y="2479"/>
                    </a:lnTo>
                    <a:lnTo>
                      <a:pt x="12" y="2650"/>
                    </a:lnTo>
                    <a:lnTo>
                      <a:pt x="18" y="2732"/>
                    </a:lnTo>
                    <a:lnTo>
                      <a:pt x="19" y="2742"/>
                    </a:lnTo>
                    <a:lnTo>
                      <a:pt x="29" y="2758"/>
                    </a:lnTo>
                    <a:lnTo>
                      <a:pt x="49" y="2771"/>
                    </a:lnTo>
                    <a:lnTo>
                      <a:pt x="67" y="2770"/>
                    </a:lnTo>
                    <a:lnTo>
                      <a:pt x="101" y="2817"/>
                    </a:lnTo>
                    <a:lnTo>
                      <a:pt x="183" y="2915"/>
                    </a:lnTo>
                    <a:lnTo>
                      <a:pt x="278" y="3016"/>
                    </a:lnTo>
                    <a:lnTo>
                      <a:pt x="383" y="3109"/>
                    </a:lnTo>
                    <a:lnTo>
                      <a:pt x="497" y="3193"/>
                    </a:lnTo>
                    <a:lnTo>
                      <a:pt x="615" y="3255"/>
                    </a:lnTo>
                    <a:lnTo>
                      <a:pt x="704" y="3285"/>
                    </a:lnTo>
                    <a:lnTo>
                      <a:pt x="765" y="3297"/>
                    </a:lnTo>
                    <a:lnTo>
                      <a:pt x="825" y="3298"/>
                    </a:lnTo>
                    <a:lnTo>
                      <a:pt x="886" y="3291"/>
                    </a:lnTo>
                    <a:lnTo>
                      <a:pt x="916" y="3282"/>
                    </a:lnTo>
                    <a:lnTo>
                      <a:pt x="955" y="3271"/>
                    </a:lnTo>
                    <a:lnTo>
                      <a:pt x="1030" y="3236"/>
                    </a:lnTo>
                    <a:lnTo>
                      <a:pt x="1138" y="3171"/>
                    </a:lnTo>
                    <a:lnTo>
                      <a:pt x="1342" y="3009"/>
                    </a:lnTo>
                    <a:lnTo>
                      <a:pt x="1463" y="2899"/>
                    </a:lnTo>
                    <a:lnTo>
                      <a:pt x="1634" y="2748"/>
                    </a:lnTo>
                    <a:lnTo>
                      <a:pt x="1808" y="2600"/>
                    </a:lnTo>
                    <a:lnTo>
                      <a:pt x="2017" y="2424"/>
                    </a:lnTo>
                    <a:lnTo>
                      <a:pt x="2429" y="2066"/>
                    </a:lnTo>
                    <a:lnTo>
                      <a:pt x="2633" y="1884"/>
                    </a:lnTo>
                    <a:lnTo>
                      <a:pt x="2812" y="1724"/>
                    </a:lnTo>
                    <a:lnTo>
                      <a:pt x="2987" y="1560"/>
                    </a:lnTo>
                    <a:lnTo>
                      <a:pt x="3021" y="1530"/>
                    </a:lnTo>
                    <a:lnTo>
                      <a:pt x="3075" y="1478"/>
                    </a:lnTo>
                    <a:lnTo>
                      <a:pt x="3103" y="1438"/>
                    </a:lnTo>
                    <a:lnTo>
                      <a:pt x="3111" y="1416"/>
                    </a:lnTo>
                    <a:lnTo>
                      <a:pt x="3124" y="1415"/>
                    </a:lnTo>
                    <a:lnTo>
                      <a:pt x="3134" y="1409"/>
                    </a:lnTo>
                    <a:lnTo>
                      <a:pt x="3146" y="1401"/>
                    </a:lnTo>
                    <a:lnTo>
                      <a:pt x="3163" y="1378"/>
                    </a:lnTo>
                    <a:lnTo>
                      <a:pt x="3180" y="1337"/>
                    </a:lnTo>
                    <a:lnTo>
                      <a:pt x="3192" y="1241"/>
                    </a:lnTo>
                    <a:lnTo>
                      <a:pt x="3193" y="1183"/>
                    </a:lnTo>
                    <a:lnTo>
                      <a:pt x="3202" y="1042"/>
                    </a:lnTo>
                    <a:lnTo>
                      <a:pt x="3212" y="832"/>
                    </a:lnTo>
                    <a:lnTo>
                      <a:pt x="3212" y="691"/>
                    </a:lnTo>
                    <a:lnTo>
                      <a:pt x="3208" y="620"/>
                    </a:lnTo>
                    <a:close/>
                    <a:moveTo>
                      <a:pt x="1004" y="2495"/>
                    </a:moveTo>
                    <a:lnTo>
                      <a:pt x="998" y="2649"/>
                    </a:lnTo>
                    <a:lnTo>
                      <a:pt x="999" y="2958"/>
                    </a:lnTo>
                    <a:lnTo>
                      <a:pt x="1001" y="3114"/>
                    </a:lnTo>
                    <a:lnTo>
                      <a:pt x="942" y="3145"/>
                    </a:lnTo>
                    <a:lnTo>
                      <a:pt x="880" y="3170"/>
                    </a:lnTo>
                    <a:lnTo>
                      <a:pt x="884" y="3137"/>
                    </a:lnTo>
                    <a:lnTo>
                      <a:pt x="881" y="3066"/>
                    </a:lnTo>
                    <a:lnTo>
                      <a:pt x="868" y="2961"/>
                    </a:lnTo>
                    <a:lnTo>
                      <a:pt x="860" y="2895"/>
                    </a:lnTo>
                    <a:lnTo>
                      <a:pt x="850" y="2780"/>
                    </a:lnTo>
                    <a:lnTo>
                      <a:pt x="844" y="2610"/>
                    </a:lnTo>
                    <a:lnTo>
                      <a:pt x="850" y="2495"/>
                    </a:lnTo>
                    <a:lnTo>
                      <a:pt x="857" y="2439"/>
                    </a:lnTo>
                    <a:lnTo>
                      <a:pt x="856" y="2424"/>
                    </a:lnTo>
                    <a:lnTo>
                      <a:pt x="840" y="2398"/>
                    </a:lnTo>
                    <a:lnTo>
                      <a:pt x="828" y="2390"/>
                    </a:lnTo>
                    <a:lnTo>
                      <a:pt x="717" y="2318"/>
                    </a:lnTo>
                    <a:lnTo>
                      <a:pt x="506" y="2162"/>
                    </a:lnTo>
                    <a:lnTo>
                      <a:pt x="401" y="2082"/>
                    </a:lnTo>
                    <a:lnTo>
                      <a:pt x="382" y="2064"/>
                    </a:lnTo>
                    <a:lnTo>
                      <a:pt x="314" y="2010"/>
                    </a:lnTo>
                    <a:lnTo>
                      <a:pt x="264" y="1978"/>
                    </a:lnTo>
                    <a:lnTo>
                      <a:pt x="241" y="1969"/>
                    </a:lnTo>
                    <a:lnTo>
                      <a:pt x="294" y="1899"/>
                    </a:lnTo>
                    <a:lnTo>
                      <a:pt x="350" y="1830"/>
                    </a:lnTo>
                    <a:lnTo>
                      <a:pt x="510" y="1955"/>
                    </a:lnTo>
                    <a:lnTo>
                      <a:pt x="752" y="2141"/>
                    </a:lnTo>
                    <a:lnTo>
                      <a:pt x="909" y="2270"/>
                    </a:lnTo>
                    <a:lnTo>
                      <a:pt x="985" y="2338"/>
                    </a:lnTo>
                    <a:lnTo>
                      <a:pt x="999" y="2349"/>
                    </a:lnTo>
                    <a:lnTo>
                      <a:pt x="1034" y="2354"/>
                    </a:lnTo>
                    <a:lnTo>
                      <a:pt x="1053" y="2346"/>
                    </a:lnTo>
                    <a:lnTo>
                      <a:pt x="1132" y="2302"/>
                    </a:lnTo>
                    <a:lnTo>
                      <a:pt x="1280" y="2195"/>
                    </a:lnTo>
                    <a:lnTo>
                      <a:pt x="1418" y="2074"/>
                    </a:lnTo>
                    <a:lnTo>
                      <a:pt x="1548" y="1943"/>
                    </a:lnTo>
                    <a:lnTo>
                      <a:pt x="1610" y="1877"/>
                    </a:lnTo>
                    <a:lnTo>
                      <a:pt x="1617" y="1868"/>
                    </a:lnTo>
                    <a:lnTo>
                      <a:pt x="1624" y="1847"/>
                    </a:lnTo>
                    <a:lnTo>
                      <a:pt x="1626" y="1827"/>
                    </a:lnTo>
                    <a:lnTo>
                      <a:pt x="1617" y="1807"/>
                    </a:lnTo>
                    <a:lnTo>
                      <a:pt x="1610" y="1796"/>
                    </a:lnTo>
                    <a:lnTo>
                      <a:pt x="1420" y="1596"/>
                    </a:lnTo>
                    <a:lnTo>
                      <a:pt x="1231" y="1395"/>
                    </a:lnTo>
                    <a:lnTo>
                      <a:pt x="1201" y="1360"/>
                    </a:lnTo>
                    <a:lnTo>
                      <a:pt x="1132" y="1288"/>
                    </a:lnTo>
                    <a:lnTo>
                      <a:pt x="1082" y="1248"/>
                    </a:lnTo>
                    <a:lnTo>
                      <a:pt x="1056" y="1235"/>
                    </a:lnTo>
                    <a:lnTo>
                      <a:pt x="1244" y="1103"/>
                    </a:lnTo>
                    <a:lnTo>
                      <a:pt x="1430" y="964"/>
                    </a:lnTo>
                    <a:lnTo>
                      <a:pt x="1614" y="825"/>
                    </a:lnTo>
                    <a:lnTo>
                      <a:pt x="1885" y="607"/>
                    </a:lnTo>
                    <a:lnTo>
                      <a:pt x="2060" y="458"/>
                    </a:lnTo>
                    <a:lnTo>
                      <a:pt x="2145" y="380"/>
                    </a:lnTo>
                    <a:lnTo>
                      <a:pt x="2194" y="338"/>
                    </a:lnTo>
                    <a:lnTo>
                      <a:pt x="2299" y="235"/>
                    </a:lnTo>
                    <a:lnTo>
                      <a:pt x="2344" y="177"/>
                    </a:lnTo>
                    <a:lnTo>
                      <a:pt x="2367" y="138"/>
                    </a:lnTo>
                    <a:lnTo>
                      <a:pt x="2374" y="118"/>
                    </a:lnTo>
                    <a:lnTo>
                      <a:pt x="2422" y="140"/>
                    </a:lnTo>
                    <a:lnTo>
                      <a:pt x="2466" y="163"/>
                    </a:lnTo>
                    <a:lnTo>
                      <a:pt x="2534" y="206"/>
                    </a:lnTo>
                    <a:lnTo>
                      <a:pt x="2661" y="304"/>
                    </a:lnTo>
                    <a:lnTo>
                      <a:pt x="2721" y="354"/>
                    </a:lnTo>
                    <a:lnTo>
                      <a:pt x="2833" y="453"/>
                    </a:lnTo>
                    <a:lnTo>
                      <a:pt x="2944" y="554"/>
                    </a:lnTo>
                    <a:lnTo>
                      <a:pt x="2993" y="603"/>
                    </a:lnTo>
                    <a:lnTo>
                      <a:pt x="3048" y="646"/>
                    </a:lnTo>
                    <a:lnTo>
                      <a:pt x="2937" y="771"/>
                    </a:lnTo>
                    <a:lnTo>
                      <a:pt x="2708" y="1016"/>
                    </a:lnTo>
                    <a:lnTo>
                      <a:pt x="2474" y="1257"/>
                    </a:lnTo>
                    <a:lnTo>
                      <a:pt x="2233" y="1490"/>
                    </a:lnTo>
                    <a:lnTo>
                      <a:pt x="2112" y="1605"/>
                    </a:lnTo>
                    <a:lnTo>
                      <a:pt x="1987" y="1720"/>
                    </a:lnTo>
                    <a:lnTo>
                      <a:pt x="1732" y="1951"/>
                    </a:lnTo>
                    <a:lnTo>
                      <a:pt x="1467" y="2169"/>
                    </a:lnTo>
                    <a:lnTo>
                      <a:pt x="1261" y="2322"/>
                    </a:lnTo>
                    <a:lnTo>
                      <a:pt x="1120" y="2417"/>
                    </a:lnTo>
                    <a:lnTo>
                      <a:pt x="1047" y="2462"/>
                    </a:lnTo>
                    <a:lnTo>
                      <a:pt x="1047" y="2462"/>
                    </a:lnTo>
                    <a:lnTo>
                      <a:pt x="1047" y="2463"/>
                    </a:lnTo>
                    <a:lnTo>
                      <a:pt x="1033" y="2460"/>
                    </a:lnTo>
                    <a:lnTo>
                      <a:pt x="1012" y="2472"/>
                    </a:lnTo>
                    <a:lnTo>
                      <a:pt x="1005" y="2485"/>
                    </a:lnTo>
                    <a:lnTo>
                      <a:pt x="1004" y="2495"/>
                    </a:lnTo>
                    <a:close/>
                    <a:moveTo>
                      <a:pt x="3082" y="1081"/>
                    </a:moveTo>
                    <a:lnTo>
                      <a:pt x="3078" y="1147"/>
                    </a:lnTo>
                    <a:lnTo>
                      <a:pt x="3074" y="1213"/>
                    </a:lnTo>
                    <a:lnTo>
                      <a:pt x="3072" y="1247"/>
                    </a:lnTo>
                    <a:lnTo>
                      <a:pt x="3069" y="1280"/>
                    </a:lnTo>
                    <a:lnTo>
                      <a:pt x="3067" y="1301"/>
                    </a:lnTo>
                    <a:lnTo>
                      <a:pt x="3065" y="1316"/>
                    </a:lnTo>
                    <a:lnTo>
                      <a:pt x="3059" y="1320"/>
                    </a:lnTo>
                    <a:lnTo>
                      <a:pt x="3052" y="1334"/>
                    </a:lnTo>
                    <a:lnTo>
                      <a:pt x="3051" y="1343"/>
                    </a:lnTo>
                    <a:lnTo>
                      <a:pt x="3038" y="1349"/>
                    </a:lnTo>
                    <a:lnTo>
                      <a:pt x="3018" y="1372"/>
                    </a:lnTo>
                    <a:lnTo>
                      <a:pt x="3016" y="1389"/>
                    </a:lnTo>
                    <a:lnTo>
                      <a:pt x="3018" y="1366"/>
                    </a:lnTo>
                    <a:lnTo>
                      <a:pt x="3010" y="1369"/>
                    </a:lnTo>
                    <a:lnTo>
                      <a:pt x="2990" y="1393"/>
                    </a:lnTo>
                    <a:lnTo>
                      <a:pt x="2941" y="1444"/>
                    </a:lnTo>
                    <a:lnTo>
                      <a:pt x="2890" y="1493"/>
                    </a:lnTo>
                    <a:lnTo>
                      <a:pt x="2734" y="1637"/>
                    </a:lnTo>
                    <a:lnTo>
                      <a:pt x="2574" y="1779"/>
                    </a:lnTo>
                    <a:lnTo>
                      <a:pt x="2201" y="2110"/>
                    </a:lnTo>
                    <a:lnTo>
                      <a:pt x="1823" y="2434"/>
                    </a:lnTo>
                    <a:lnTo>
                      <a:pt x="1804" y="2451"/>
                    </a:lnTo>
                    <a:lnTo>
                      <a:pt x="1785" y="2467"/>
                    </a:lnTo>
                    <a:lnTo>
                      <a:pt x="1778" y="2349"/>
                    </a:lnTo>
                    <a:lnTo>
                      <a:pt x="1765" y="2231"/>
                    </a:lnTo>
                    <a:lnTo>
                      <a:pt x="1764" y="2181"/>
                    </a:lnTo>
                    <a:lnTo>
                      <a:pt x="1765" y="2130"/>
                    </a:lnTo>
                    <a:lnTo>
                      <a:pt x="1764" y="2118"/>
                    </a:lnTo>
                    <a:lnTo>
                      <a:pt x="1749" y="2105"/>
                    </a:lnTo>
                    <a:lnTo>
                      <a:pt x="1739" y="2103"/>
                    </a:lnTo>
                    <a:lnTo>
                      <a:pt x="1927" y="1936"/>
                    </a:lnTo>
                    <a:lnTo>
                      <a:pt x="2106" y="1769"/>
                    </a:lnTo>
                    <a:lnTo>
                      <a:pt x="2236" y="1651"/>
                    </a:lnTo>
                    <a:lnTo>
                      <a:pt x="2489" y="1406"/>
                    </a:lnTo>
                    <a:lnTo>
                      <a:pt x="2737" y="1157"/>
                    </a:lnTo>
                    <a:lnTo>
                      <a:pt x="2977" y="901"/>
                    </a:lnTo>
                    <a:lnTo>
                      <a:pt x="3095" y="770"/>
                    </a:lnTo>
                    <a:lnTo>
                      <a:pt x="3093" y="926"/>
                    </a:lnTo>
                    <a:lnTo>
                      <a:pt x="3082" y="10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6" name="Freeform 18"/>
              <p:cNvSpPr>
                <a:spLocks/>
              </p:cNvSpPr>
              <p:nvPr/>
            </p:nvSpPr>
            <p:spPr bwMode="auto">
              <a:xfrm>
                <a:off x="1398" y="2746"/>
                <a:ext cx="212" cy="132"/>
              </a:xfrm>
              <a:custGeom>
                <a:avLst/>
                <a:gdLst>
                  <a:gd name="T0" fmla="*/ 544 w 635"/>
                  <a:gd name="T1" fmla="*/ 0 h 398"/>
                  <a:gd name="T2" fmla="*/ 504 w 635"/>
                  <a:gd name="T3" fmla="*/ 18 h 398"/>
                  <a:gd name="T4" fmla="*/ 496 w 635"/>
                  <a:gd name="T5" fmla="*/ 52 h 398"/>
                  <a:gd name="T6" fmla="*/ 530 w 635"/>
                  <a:gd name="T7" fmla="*/ 177 h 398"/>
                  <a:gd name="T8" fmla="*/ 515 w 635"/>
                  <a:gd name="T9" fmla="*/ 226 h 398"/>
                  <a:gd name="T10" fmla="*/ 478 w 635"/>
                  <a:gd name="T11" fmla="*/ 262 h 398"/>
                  <a:gd name="T12" fmla="*/ 403 w 635"/>
                  <a:gd name="T13" fmla="*/ 291 h 398"/>
                  <a:gd name="T14" fmla="*/ 352 w 635"/>
                  <a:gd name="T15" fmla="*/ 272 h 398"/>
                  <a:gd name="T16" fmla="*/ 332 w 635"/>
                  <a:gd name="T17" fmla="*/ 226 h 398"/>
                  <a:gd name="T18" fmla="*/ 331 w 635"/>
                  <a:gd name="T19" fmla="*/ 198 h 398"/>
                  <a:gd name="T20" fmla="*/ 303 w 635"/>
                  <a:gd name="T21" fmla="*/ 164 h 398"/>
                  <a:gd name="T22" fmla="*/ 246 w 635"/>
                  <a:gd name="T23" fmla="*/ 180 h 398"/>
                  <a:gd name="T24" fmla="*/ 236 w 635"/>
                  <a:gd name="T25" fmla="*/ 209 h 398"/>
                  <a:gd name="T26" fmla="*/ 220 w 635"/>
                  <a:gd name="T27" fmla="*/ 268 h 398"/>
                  <a:gd name="T28" fmla="*/ 160 w 635"/>
                  <a:gd name="T29" fmla="*/ 310 h 398"/>
                  <a:gd name="T30" fmla="*/ 122 w 635"/>
                  <a:gd name="T31" fmla="*/ 304 h 398"/>
                  <a:gd name="T32" fmla="*/ 83 w 635"/>
                  <a:gd name="T33" fmla="*/ 270 h 398"/>
                  <a:gd name="T34" fmla="*/ 83 w 635"/>
                  <a:gd name="T35" fmla="*/ 182 h 398"/>
                  <a:gd name="T36" fmla="*/ 90 w 635"/>
                  <a:gd name="T37" fmla="*/ 149 h 398"/>
                  <a:gd name="T38" fmla="*/ 62 w 635"/>
                  <a:gd name="T39" fmla="*/ 126 h 398"/>
                  <a:gd name="T40" fmla="*/ 34 w 635"/>
                  <a:gd name="T41" fmla="*/ 139 h 398"/>
                  <a:gd name="T42" fmla="*/ 7 w 635"/>
                  <a:gd name="T43" fmla="*/ 193 h 398"/>
                  <a:gd name="T44" fmla="*/ 3 w 635"/>
                  <a:gd name="T45" fmla="*/ 268 h 398"/>
                  <a:gd name="T46" fmla="*/ 31 w 635"/>
                  <a:gd name="T47" fmla="*/ 336 h 398"/>
                  <a:gd name="T48" fmla="*/ 93 w 635"/>
                  <a:gd name="T49" fmla="*/ 383 h 398"/>
                  <a:gd name="T50" fmla="*/ 139 w 635"/>
                  <a:gd name="T51" fmla="*/ 398 h 398"/>
                  <a:gd name="T52" fmla="*/ 229 w 635"/>
                  <a:gd name="T53" fmla="*/ 383 h 398"/>
                  <a:gd name="T54" fmla="*/ 279 w 635"/>
                  <a:gd name="T55" fmla="*/ 339 h 398"/>
                  <a:gd name="T56" fmla="*/ 350 w 635"/>
                  <a:gd name="T57" fmla="*/ 379 h 398"/>
                  <a:gd name="T58" fmla="*/ 470 w 635"/>
                  <a:gd name="T59" fmla="*/ 375 h 398"/>
                  <a:gd name="T60" fmla="*/ 527 w 635"/>
                  <a:gd name="T61" fmla="*/ 350 h 398"/>
                  <a:gd name="T62" fmla="*/ 600 w 635"/>
                  <a:gd name="T63" fmla="*/ 271 h 398"/>
                  <a:gd name="T64" fmla="*/ 635 w 635"/>
                  <a:gd name="T65" fmla="*/ 166 h 398"/>
                  <a:gd name="T66" fmla="*/ 614 w 635"/>
                  <a:gd name="T67" fmla="*/ 64 h 398"/>
                  <a:gd name="T68" fmla="*/ 555 w 635"/>
                  <a:gd name="T69" fmla="*/ 6 h 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635" h="398">
                    <a:moveTo>
                      <a:pt x="555" y="6"/>
                    </a:moveTo>
                    <a:lnTo>
                      <a:pt x="544" y="0"/>
                    </a:lnTo>
                    <a:lnTo>
                      <a:pt x="521" y="3"/>
                    </a:lnTo>
                    <a:lnTo>
                      <a:pt x="504" y="18"/>
                    </a:lnTo>
                    <a:lnTo>
                      <a:pt x="495" y="39"/>
                    </a:lnTo>
                    <a:lnTo>
                      <a:pt x="496" y="52"/>
                    </a:lnTo>
                    <a:lnTo>
                      <a:pt x="514" y="113"/>
                    </a:lnTo>
                    <a:lnTo>
                      <a:pt x="530" y="177"/>
                    </a:lnTo>
                    <a:lnTo>
                      <a:pt x="527" y="202"/>
                    </a:lnTo>
                    <a:lnTo>
                      <a:pt x="515" y="226"/>
                    </a:lnTo>
                    <a:lnTo>
                      <a:pt x="494" y="251"/>
                    </a:lnTo>
                    <a:lnTo>
                      <a:pt x="478" y="262"/>
                    </a:lnTo>
                    <a:lnTo>
                      <a:pt x="453" y="278"/>
                    </a:lnTo>
                    <a:lnTo>
                      <a:pt x="403" y="291"/>
                    </a:lnTo>
                    <a:lnTo>
                      <a:pt x="370" y="284"/>
                    </a:lnTo>
                    <a:lnTo>
                      <a:pt x="352" y="272"/>
                    </a:lnTo>
                    <a:lnTo>
                      <a:pt x="339" y="252"/>
                    </a:lnTo>
                    <a:lnTo>
                      <a:pt x="332" y="226"/>
                    </a:lnTo>
                    <a:lnTo>
                      <a:pt x="332" y="209"/>
                    </a:lnTo>
                    <a:lnTo>
                      <a:pt x="331" y="198"/>
                    </a:lnTo>
                    <a:lnTo>
                      <a:pt x="324" y="180"/>
                    </a:lnTo>
                    <a:lnTo>
                      <a:pt x="303" y="164"/>
                    </a:lnTo>
                    <a:lnTo>
                      <a:pt x="268" y="164"/>
                    </a:lnTo>
                    <a:lnTo>
                      <a:pt x="246" y="180"/>
                    </a:lnTo>
                    <a:lnTo>
                      <a:pt x="237" y="198"/>
                    </a:lnTo>
                    <a:lnTo>
                      <a:pt x="236" y="209"/>
                    </a:lnTo>
                    <a:lnTo>
                      <a:pt x="233" y="231"/>
                    </a:lnTo>
                    <a:lnTo>
                      <a:pt x="220" y="268"/>
                    </a:lnTo>
                    <a:lnTo>
                      <a:pt x="196" y="297"/>
                    </a:lnTo>
                    <a:lnTo>
                      <a:pt x="160" y="310"/>
                    </a:lnTo>
                    <a:lnTo>
                      <a:pt x="137" y="307"/>
                    </a:lnTo>
                    <a:lnTo>
                      <a:pt x="122" y="304"/>
                    </a:lnTo>
                    <a:lnTo>
                      <a:pt x="102" y="294"/>
                    </a:lnTo>
                    <a:lnTo>
                      <a:pt x="83" y="270"/>
                    </a:lnTo>
                    <a:lnTo>
                      <a:pt x="76" y="228"/>
                    </a:lnTo>
                    <a:lnTo>
                      <a:pt x="83" y="182"/>
                    </a:lnTo>
                    <a:lnTo>
                      <a:pt x="88" y="162"/>
                    </a:lnTo>
                    <a:lnTo>
                      <a:pt x="90" y="149"/>
                    </a:lnTo>
                    <a:lnTo>
                      <a:pt x="80" y="131"/>
                    </a:lnTo>
                    <a:lnTo>
                      <a:pt x="62" y="126"/>
                    </a:lnTo>
                    <a:lnTo>
                      <a:pt x="43" y="130"/>
                    </a:lnTo>
                    <a:lnTo>
                      <a:pt x="34" y="139"/>
                    </a:lnTo>
                    <a:lnTo>
                      <a:pt x="23" y="157"/>
                    </a:lnTo>
                    <a:lnTo>
                      <a:pt x="7" y="193"/>
                    </a:lnTo>
                    <a:lnTo>
                      <a:pt x="0" y="232"/>
                    </a:lnTo>
                    <a:lnTo>
                      <a:pt x="3" y="268"/>
                    </a:lnTo>
                    <a:lnTo>
                      <a:pt x="13" y="304"/>
                    </a:lnTo>
                    <a:lnTo>
                      <a:pt x="31" y="336"/>
                    </a:lnTo>
                    <a:lnTo>
                      <a:pt x="59" y="362"/>
                    </a:lnTo>
                    <a:lnTo>
                      <a:pt x="93" y="383"/>
                    </a:lnTo>
                    <a:lnTo>
                      <a:pt x="113" y="390"/>
                    </a:lnTo>
                    <a:lnTo>
                      <a:pt x="139" y="398"/>
                    </a:lnTo>
                    <a:lnTo>
                      <a:pt x="187" y="398"/>
                    </a:lnTo>
                    <a:lnTo>
                      <a:pt x="229" y="383"/>
                    </a:lnTo>
                    <a:lnTo>
                      <a:pt x="265" y="356"/>
                    </a:lnTo>
                    <a:lnTo>
                      <a:pt x="279" y="339"/>
                    </a:lnTo>
                    <a:lnTo>
                      <a:pt x="299" y="356"/>
                    </a:lnTo>
                    <a:lnTo>
                      <a:pt x="350" y="379"/>
                    </a:lnTo>
                    <a:lnTo>
                      <a:pt x="409" y="386"/>
                    </a:lnTo>
                    <a:lnTo>
                      <a:pt x="470" y="375"/>
                    </a:lnTo>
                    <a:lnTo>
                      <a:pt x="502" y="362"/>
                    </a:lnTo>
                    <a:lnTo>
                      <a:pt x="527" y="350"/>
                    </a:lnTo>
                    <a:lnTo>
                      <a:pt x="567" y="316"/>
                    </a:lnTo>
                    <a:lnTo>
                      <a:pt x="600" y="271"/>
                    </a:lnTo>
                    <a:lnTo>
                      <a:pt x="623" y="221"/>
                    </a:lnTo>
                    <a:lnTo>
                      <a:pt x="635" y="166"/>
                    </a:lnTo>
                    <a:lnTo>
                      <a:pt x="632" y="113"/>
                    </a:lnTo>
                    <a:lnTo>
                      <a:pt x="614" y="64"/>
                    </a:lnTo>
                    <a:lnTo>
                      <a:pt x="581" y="23"/>
                    </a:lnTo>
                    <a:lnTo>
                      <a:pt x="555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7" name="Freeform 19"/>
              <p:cNvSpPr>
                <a:spLocks/>
              </p:cNvSpPr>
              <p:nvPr/>
            </p:nvSpPr>
            <p:spPr bwMode="auto">
              <a:xfrm>
                <a:off x="1655" y="2515"/>
                <a:ext cx="176" cy="179"/>
              </a:xfrm>
              <a:custGeom>
                <a:avLst/>
                <a:gdLst>
                  <a:gd name="T0" fmla="*/ 301 w 528"/>
                  <a:gd name="T1" fmla="*/ 1 h 538"/>
                  <a:gd name="T2" fmla="*/ 268 w 528"/>
                  <a:gd name="T3" fmla="*/ 27 h 538"/>
                  <a:gd name="T4" fmla="*/ 273 w 528"/>
                  <a:gd name="T5" fmla="*/ 82 h 538"/>
                  <a:gd name="T6" fmla="*/ 298 w 528"/>
                  <a:gd name="T7" fmla="*/ 95 h 538"/>
                  <a:gd name="T8" fmla="*/ 373 w 528"/>
                  <a:gd name="T9" fmla="*/ 112 h 538"/>
                  <a:gd name="T10" fmla="*/ 419 w 528"/>
                  <a:gd name="T11" fmla="*/ 145 h 538"/>
                  <a:gd name="T12" fmla="*/ 423 w 528"/>
                  <a:gd name="T13" fmla="*/ 191 h 538"/>
                  <a:gd name="T14" fmla="*/ 409 w 528"/>
                  <a:gd name="T15" fmla="*/ 220 h 538"/>
                  <a:gd name="T16" fmla="*/ 357 w 528"/>
                  <a:gd name="T17" fmla="*/ 265 h 538"/>
                  <a:gd name="T18" fmla="*/ 245 w 528"/>
                  <a:gd name="T19" fmla="*/ 269 h 538"/>
                  <a:gd name="T20" fmla="*/ 207 w 528"/>
                  <a:gd name="T21" fmla="*/ 256 h 538"/>
                  <a:gd name="T22" fmla="*/ 188 w 528"/>
                  <a:gd name="T23" fmla="*/ 250 h 538"/>
                  <a:gd name="T24" fmla="*/ 150 w 528"/>
                  <a:gd name="T25" fmla="*/ 268 h 538"/>
                  <a:gd name="T26" fmla="*/ 141 w 528"/>
                  <a:gd name="T27" fmla="*/ 324 h 538"/>
                  <a:gd name="T28" fmla="*/ 161 w 528"/>
                  <a:gd name="T29" fmla="*/ 341 h 538"/>
                  <a:gd name="T30" fmla="*/ 173 w 528"/>
                  <a:gd name="T31" fmla="*/ 347 h 538"/>
                  <a:gd name="T32" fmla="*/ 178 w 528"/>
                  <a:gd name="T33" fmla="*/ 348 h 538"/>
                  <a:gd name="T34" fmla="*/ 184 w 528"/>
                  <a:gd name="T35" fmla="*/ 351 h 538"/>
                  <a:gd name="T36" fmla="*/ 220 w 528"/>
                  <a:gd name="T37" fmla="*/ 367 h 538"/>
                  <a:gd name="T38" fmla="*/ 243 w 528"/>
                  <a:gd name="T39" fmla="*/ 399 h 538"/>
                  <a:gd name="T40" fmla="*/ 180 w 528"/>
                  <a:gd name="T41" fmla="*/ 443 h 538"/>
                  <a:gd name="T42" fmla="*/ 131 w 528"/>
                  <a:gd name="T43" fmla="*/ 456 h 538"/>
                  <a:gd name="T44" fmla="*/ 62 w 528"/>
                  <a:gd name="T45" fmla="*/ 456 h 538"/>
                  <a:gd name="T46" fmla="*/ 50 w 528"/>
                  <a:gd name="T47" fmla="*/ 443 h 538"/>
                  <a:gd name="T48" fmla="*/ 10 w 528"/>
                  <a:gd name="T49" fmla="*/ 446 h 538"/>
                  <a:gd name="T50" fmla="*/ 3 w 528"/>
                  <a:gd name="T51" fmla="*/ 475 h 538"/>
                  <a:gd name="T52" fmla="*/ 45 w 528"/>
                  <a:gd name="T53" fmla="*/ 525 h 538"/>
                  <a:gd name="T54" fmla="*/ 134 w 528"/>
                  <a:gd name="T55" fmla="*/ 538 h 538"/>
                  <a:gd name="T56" fmla="*/ 190 w 528"/>
                  <a:gd name="T57" fmla="*/ 528 h 538"/>
                  <a:gd name="T58" fmla="*/ 302 w 528"/>
                  <a:gd name="T59" fmla="*/ 465 h 538"/>
                  <a:gd name="T60" fmla="*/ 355 w 528"/>
                  <a:gd name="T61" fmla="*/ 383 h 538"/>
                  <a:gd name="T62" fmla="*/ 357 w 528"/>
                  <a:gd name="T63" fmla="*/ 366 h 538"/>
                  <a:gd name="T64" fmla="*/ 425 w 528"/>
                  <a:gd name="T65" fmla="*/ 341 h 538"/>
                  <a:gd name="T66" fmla="*/ 497 w 528"/>
                  <a:gd name="T67" fmla="*/ 271 h 538"/>
                  <a:gd name="T68" fmla="*/ 520 w 528"/>
                  <a:gd name="T69" fmla="*/ 220 h 538"/>
                  <a:gd name="T70" fmla="*/ 520 w 528"/>
                  <a:gd name="T71" fmla="*/ 127 h 538"/>
                  <a:gd name="T72" fmla="*/ 469 w 528"/>
                  <a:gd name="T73" fmla="*/ 53 h 538"/>
                  <a:gd name="T74" fmla="*/ 384 w 528"/>
                  <a:gd name="T75" fmla="*/ 9 h 538"/>
                  <a:gd name="T76" fmla="*/ 311 w 528"/>
                  <a:gd name="T77" fmla="*/ 0 h 5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28" h="538">
                    <a:moveTo>
                      <a:pt x="311" y="0"/>
                    </a:moveTo>
                    <a:lnTo>
                      <a:pt x="301" y="1"/>
                    </a:lnTo>
                    <a:lnTo>
                      <a:pt x="285" y="9"/>
                    </a:lnTo>
                    <a:lnTo>
                      <a:pt x="268" y="27"/>
                    </a:lnTo>
                    <a:lnTo>
                      <a:pt x="263" y="60"/>
                    </a:lnTo>
                    <a:lnTo>
                      <a:pt x="273" y="82"/>
                    </a:lnTo>
                    <a:lnTo>
                      <a:pt x="288" y="92"/>
                    </a:lnTo>
                    <a:lnTo>
                      <a:pt x="298" y="95"/>
                    </a:lnTo>
                    <a:lnTo>
                      <a:pt x="321" y="99"/>
                    </a:lnTo>
                    <a:lnTo>
                      <a:pt x="373" y="112"/>
                    </a:lnTo>
                    <a:lnTo>
                      <a:pt x="404" y="129"/>
                    </a:lnTo>
                    <a:lnTo>
                      <a:pt x="419" y="145"/>
                    </a:lnTo>
                    <a:lnTo>
                      <a:pt x="426" y="165"/>
                    </a:lnTo>
                    <a:lnTo>
                      <a:pt x="423" y="191"/>
                    </a:lnTo>
                    <a:lnTo>
                      <a:pt x="416" y="206"/>
                    </a:lnTo>
                    <a:lnTo>
                      <a:pt x="409" y="220"/>
                    </a:lnTo>
                    <a:lnTo>
                      <a:pt x="391" y="242"/>
                    </a:lnTo>
                    <a:lnTo>
                      <a:pt x="357" y="265"/>
                    </a:lnTo>
                    <a:lnTo>
                      <a:pt x="302" y="276"/>
                    </a:lnTo>
                    <a:lnTo>
                      <a:pt x="245" y="269"/>
                    </a:lnTo>
                    <a:lnTo>
                      <a:pt x="217" y="260"/>
                    </a:lnTo>
                    <a:lnTo>
                      <a:pt x="207" y="256"/>
                    </a:lnTo>
                    <a:lnTo>
                      <a:pt x="199" y="253"/>
                    </a:lnTo>
                    <a:lnTo>
                      <a:pt x="188" y="250"/>
                    </a:lnTo>
                    <a:lnTo>
                      <a:pt x="171" y="253"/>
                    </a:lnTo>
                    <a:lnTo>
                      <a:pt x="150" y="268"/>
                    </a:lnTo>
                    <a:lnTo>
                      <a:pt x="135" y="299"/>
                    </a:lnTo>
                    <a:lnTo>
                      <a:pt x="141" y="324"/>
                    </a:lnTo>
                    <a:lnTo>
                      <a:pt x="151" y="337"/>
                    </a:lnTo>
                    <a:lnTo>
                      <a:pt x="161" y="341"/>
                    </a:lnTo>
                    <a:lnTo>
                      <a:pt x="167" y="344"/>
                    </a:lnTo>
                    <a:lnTo>
                      <a:pt x="173" y="347"/>
                    </a:lnTo>
                    <a:lnTo>
                      <a:pt x="173" y="347"/>
                    </a:lnTo>
                    <a:lnTo>
                      <a:pt x="178" y="348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220" y="367"/>
                    </a:lnTo>
                    <a:lnTo>
                      <a:pt x="252" y="386"/>
                    </a:lnTo>
                    <a:lnTo>
                      <a:pt x="243" y="399"/>
                    </a:lnTo>
                    <a:lnTo>
                      <a:pt x="220" y="420"/>
                    </a:lnTo>
                    <a:lnTo>
                      <a:pt x="180" y="443"/>
                    </a:lnTo>
                    <a:lnTo>
                      <a:pt x="150" y="452"/>
                    </a:lnTo>
                    <a:lnTo>
                      <a:pt x="131" y="456"/>
                    </a:lnTo>
                    <a:lnTo>
                      <a:pt x="85" y="459"/>
                    </a:lnTo>
                    <a:lnTo>
                      <a:pt x="62" y="456"/>
                    </a:lnTo>
                    <a:lnTo>
                      <a:pt x="57" y="453"/>
                    </a:lnTo>
                    <a:lnTo>
                      <a:pt x="50" y="443"/>
                    </a:lnTo>
                    <a:lnTo>
                      <a:pt x="30" y="438"/>
                    </a:lnTo>
                    <a:lnTo>
                      <a:pt x="10" y="446"/>
                    </a:lnTo>
                    <a:lnTo>
                      <a:pt x="0" y="463"/>
                    </a:lnTo>
                    <a:lnTo>
                      <a:pt x="3" y="475"/>
                    </a:lnTo>
                    <a:lnTo>
                      <a:pt x="13" y="498"/>
                    </a:lnTo>
                    <a:lnTo>
                      <a:pt x="45" y="525"/>
                    </a:lnTo>
                    <a:lnTo>
                      <a:pt x="88" y="537"/>
                    </a:lnTo>
                    <a:lnTo>
                      <a:pt x="134" y="538"/>
                    </a:lnTo>
                    <a:lnTo>
                      <a:pt x="155" y="534"/>
                    </a:lnTo>
                    <a:lnTo>
                      <a:pt x="190" y="528"/>
                    </a:lnTo>
                    <a:lnTo>
                      <a:pt x="250" y="504"/>
                    </a:lnTo>
                    <a:lnTo>
                      <a:pt x="302" y="465"/>
                    </a:lnTo>
                    <a:lnTo>
                      <a:pt x="341" y="414"/>
                    </a:lnTo>
                    <a:lnTo>
                      <a:pt x="355" y="383"/>
                    </a:lnTo>
                    <a:lnTo>
                      <a:pt x="358" y="374"/>
                    </a:lnTo>
                    <a:lnTo>
                      <a:pt x="357" y="366"/>
                    </a:lnTo>
                    <a:lnTo>
                      <a:pt x="381" y="360"/>
                    </a:lnTo>
                    <a:lnTo>
                      <a:pt x="425" y="341"/>
                    </a:lnTo>
                    <a:lnTo>
                      <a:pt x="463" y="311"/>
                    </a:lnTo>
                    <a:lnTo>
                      <a:pt x="497" y="271"/>
                    </a:lnTo>
                    <a:lnTo>
                      <a:pt x="509" y="246"/>
                    </a:lnTo>
                    <a:lnTo>
                      <a:pt x="520" y="220"/>
                    </a:lnTo>
                    <a:lnTo>
                      <a:pt x="528" y="171"/>
                    </a:lnTo>
                    <a:lnTo>
                      <a:pt x="520" y="127"/>
                    </a:lnTo>
                    <a:lnTo>
                      <a:pt x="499" y="86"/>
                    </a:lnTo>
                    <a:lnTo>
                      <a:pt x="469" y="53"/>
                    </a:lnTo>
                    <a:lnTo>
                      <a:pt x="430" y="26"/>
                    </a:lnTo>
                    <a:lnTo>
                      <a:pt x="384" y="9"/>
                    </a:lnTo>
                    <a:lnTo>
                      <a:pt x="337" y="0"/>
                    </a:lnTo>
                    <a:lnTo>
                      <a:pt x="31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8" name="Freeform 20"/>
              <p:cNvSpPr>
                <a:spLocks/>
              </p:cNvSpPr>
              <p:nvPr/>
            </p:nvSpPr>
            <p:spPr bwMode="auto">
              <a:xfrm>
                <a:off x="1665" y="2702"/>
                <a:ext cx="205" cy="210"/>
              </a:xfrm>
              <a:custGeom>
                <a:avLst/>
                <a:gdLst>
                  <a:gd name="T0" fmla="*/ 388 w 613"/>
                  <a:gd name="T1" fmla="*/ 3 h 630"/>
                  <a:gd name="T2" fmla="*/ 357 w 613"/>
                  <a:gd name="T3" fmla="*/ 52 h 630"/>
                  <a:gd name="T4" fmla="*/ 381 w 613"/>
                  <a:gd name="T5" fmla="*/ 89 h 630"/>
                  <a:gd name="T6" fmla="*/ 466 w 613"/>
                  <a:gd name="T7" fmla="*/ 128 h 630"/>
                  <a:gd name="T8" fmla="*/ 511 w 613"/>
                  <a:gd name="T9" fmla="*/ 174 h 630"/>
                  <a:gd name="T10" fmla="*/ 506 w 613"/>
                  <a:gd name="T11" fmla="*/ 230 h 630"/>
                  <a:gd name="T12" fmla="*/ 486 w 613"/>
                  <a:gd name="T13" fmla="*/ 265 h 630"/>
                  <a:gd name="T14" fmla="*/ 431 w 613"/>
                  <a:gd name="T15" fmla="*/ 307 h 630"/>
                  <a:gd name="T16" fmla="*/ 349 w 613"/>
                  <a:gd name="T17" fmla="*/ 312 h 630"/>
                  <a:gd name="T18" fmla="*/ 257 w 613"/>
                  <a:gd name="T19" fmla="*/ 265 h 630"/>
                  <a:gd name="T20" fmla="*/ 253 w 613"/>
                  <a:gd name="T21" fmla="*/ 260 h 630"/>
                  <a:gd name="T22" fmla="*/ 239 w 613"/>
                  <a:gd name="T23" fmla="*/ 252 h 630"/>
                  <a:gd name="T24" fmla="*/ 198 w 613"/>
                  <a:gd name="T25" fmla="*/ 256 h 630"/>
                  <a:gd name="T26" fmla="*/ 175 w 613"/>
                  <a:gd name="T27" fmla="*/ 311 h 630"/>
                  <a:gd name="T28" fmla="*/ 188 w 613"/>
                  <a:gd name="T29" fmla="*/ 334 h 630"/>
                  <a:gd name="T30" fmla="*/ 214 w 613"/>
                  <a:gd name="T31" fmla="*/ 354 h 630"/>
                  <a:gd name="T32" fmla="*/ 256 w 613"/>
                  <a:gd name="T33" fmla="*/ 422 h 630"/>
                  <a:gd name="T34" fmla="*/ 224 w 613"/>
                  <a:gd name="T35" fmla="*/ 512 h 630"/>
                  <a:gd name="T36" fmla="*/ 180 w 613"/>
                  <a:gd name="T37" fmla="*/ 543 h 630"/>
                  <a:gd name="T38" fmla="*/ 119 w 613"/>
                  <a:gd name="T39" fmla="*/ 547 h 630"/>
                  <a:gd name="T40" fmla="*/ 72 w 613"/>
                  <a:gd name="T41" fmla="*/ 495 h 630"/>
                  <a:gd name="T42" fmla="*/ 51 w 613"/>
                  <a:gd name="T43" fmla="*/ 397 h 630"/>
                  <a:gd name="T44" fmla="*/ 37 w 613"/>
                  <a:gd name="T45" fmla="*/ 374 h 630"/>
                  <a:gd name="T46" fmla="*/ 5 w 613"/>
                  <a:gd name="T47" fmla="*/ 387 h 630"/>
                  <a:gd name="T48" fmla="*/ 0 w 613"/>
                  <a:gd name="T49" fmla="*/ 425 h 630"/>
                  <a:gd name="T50" fmla="*/ 13 w 613"/>
                  <a:gd name="T51" fmla="*/ 540 h 630"/>
                  <a:gd name="T52" fmla="*/ 66 w 613"/>
                  <a:gd name="T53" fmla="*/ 607 h 630"/>
                  <a:gd name="T54" fmla="*/ 131 w 613"/>
                  <a:gd name="T55" fmla="*/ 630 h 630"/>
                  <a:gd name="T56" fmla="*/ 220 w 613"/>
                  <a:gd name="T57" fmla="*/ 615 h 630"/>
                  <a:gd name="T58" fmla="*/ 263 w 613"/>
                  <a:gd name="T59" fmla="*/ 594 h 630"/>
                  <a:gd name="T60" fmla="*/ 329 w 613"/>
                  <a:gd name="T61" fmla="*/ 522 h 630"/>
                  <a:gd name="T62" fmla="*/ 352 w 613"/>
                  <a:gd name="T63" fmla="*/ 452 h 630"/>
                  <a:gd name="T64" fmla="*/ 352 w 613"/>
                  <a:gd name="T65" fmla="*/ 410 h 630"/>
                  <a:gd name="T66" fmla="*/ 446 w 613"/>
                  <a:gd name="T67" fmla="*/ 404 h 630"/>
                  <a:gd name="T68" fmla="*/ 555 w 613"/>
                  <a:gd name="T69" fmla="*/ 338 h 630"/>
                  <a:gd name="T70" fmla="*/ 594 w 613"/>
                  <a:gd name="T71" fmla="*/ 283 h 630"/>
                  <a:gd name="T72" fmla="*/ 613 w 613"/>
                  <a:gd name="T73" fmla="*/ 177 h 630"/>
                  <a:gd name="T74" fmla="*/ 574 w 613"/>
                  <a:gd name="T75" fmla="*/ 82 h 630"/>
                  <a:gd name="T76" fmla="*/ 489 w 613"/>
                  <a:gd name="T77" fmla="*/ 17 h 630"/>
                  <a:gd name="T78" fmla="*/ 404 w 613"/>
                  <a:gd name="T79" fmla="*/ 0 h 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13" h="630">
                    <a:moveTo>
                      <a:pt x="404" y="0"/>
                    </a:moveTo>
                    <a:lnTo>
                      <a:pt x="388" y="3"/>
                    </a:lnTo>
                    <a:lnTo>
                      <a:pt x="365" y="21"/>
                    </a:lnTo>
                    <a:lnTo>
                      <a:pt x="357" y="52"/>
                    </a:lnTo>
                    <a:lnTo>
                      <a:pt x="367" y="79"/>
                    </a:lnTo>
                    <a:lnTo>
                      <a:pt x="381" y="89"/>
                    </a:lnTo>
                    <a:lnTo>
                      <a:pt x="410" y="101"/>
                    </a:lnTo>
                    <a:lnTo>
                      <a:pt x="466" y="128"/>
                    </a:lnTo>
                    <a:lnTo>
                      <a:pt x="498" y="152"/>
                    </a:lnTo>
                    <a:lnTo>
                      <a:pt x="511" y="174"/>
                    </a:lnTo>
                    <a:lnTo>
                      <a:pt x="515" y="200"/>
                    </a:lnTo>
                    <a:lnTo>
                      <a:pt x="506" y="230"/>
                    </a:lnTo>
                    <a:lnTo>
                      <a:pt x="498" y="249"/>
                    </a:lnTo>
                    <a:lnTo>
                      <a:pt x="486" y="265"/>
                    </a:lnTo>
                    <a:lnTo>
                      <a:pt x="462" y="291"/>
                    </a:lnTo>
                    <a:lnTo>
                      <a:pt x="431" y="307"/>
                    </a:lnTo>
                    <a:lnTo>
                      <a:pt x="400" y="314"/>
                    </a:lnTo>
                    <a:lnTo>
                      <a:pt x="349" y="312"/>
                    </a:lnTo>
                    <a:lnTo>
                      <a:pt x="285" y="286"/>
                    </a:lnTo>
                    <a:lnTo>
                      <a:pt x="257" y="265"/>
                    </a:lnTo>
                    <a:lnTo>
                      <a:pt x="257" y="265"/>
                    </a:lnTo>
                    <a:lnTo>
                      <a:pt x="253" y="260"/>
                    </a:lnTo>
                    <a:lnTo>
                      <a:pt x="247" y="258"/>
                    </a:lnTo>
                    <a:lnTo>
                      <a:pt x="239" y="252"/>
                    </a:lnTo>
                    <a:lnTo>
                      <a:pt x="223" y="249"/>
                    </a:lnTo>
                    <a:lnTo>
                      <a:pt x="198" y="256"/>
                    </a:lnTo>
                    <a:lnTo>
                      <a:pt x="177" y="285"/>
                    </a:lnTo>
                    <a:lnTo>
                      <a:pt x="175" y="311"/>
                    </a:lnTo>
                    <a:lnTo>
                      <a:pt x="181" y="327"/>
                    </a:lnTo>
                    <a:lnTo>
                      <a:pt x="188" y="334"/>
                    </a:lnTo>
                    <a:lnTo>
                      <a:pt x="201" y="344"/>
                    </a:lnTo>
                    <a:lnTo>
                      <a:pt x="214" y="354"/>
                    </a:lnTo>
                    <a:lnTo>
                      <a:pt x="234" y="376"/>
                    </a:lnTo>
                    <a:lnTo>
                      <a:pt x="256" y="422"/>
                    </a:lnTo>
                    <a:lnTo>
                      <a:pt x="253" y="469"/>
                    </a:lnTo>
                    <a:lnTo>
                      <a:pt x="224" y="512"/>
                    </a:lnTo>
                    <a:lnTo>
                      <a:pt x="198" y="531"/>
                    </a:lnTo>
                    <a:lnTo>
                      <a:pt x="180" y="543"/>
                    </a:lnTo>
                    <a:lnTo>
                      <a:pt x="146" y="551"/>
                    </a:lnTo>
                    <a:lnTo>
                      <a:pt x="119" y="547"/>
                    </a:lnTo>
                    <a:lnTo>
                      <a:pt x="96" y="533"/>
                    </a:lnTo>
                    <a:lnTo>
                      <a:pt x="72" y="495"/>
                    </a:lnTo>
                    <a:lnTo>
                      <a:pt x="54" y="430"/>
                    </a:lnTo>
                    <a:lnTo>
                      <a:pt x="51" y="397"/>
                    </a:lnTo>
                    <a:lnTo>
                      <a:pt x="50" y="386"/>
                    </a:lnTo>
                    <a:lnTo>
                      <a:pt x="37" y="374"/>
                    </a:lnTo>
                    <a:lnTo>
                      <a:pt x="20" y="374"/>
                    </a:lnTo>
                    <a:lnTo>
                      <a:pt x="5" y="387"/>
                    </a:lnTo>
                    <a:lnTo>
                      <a:pt x="2" y="397"/>
                    </a:lnTo>
                    <a:lnTo>
                      <a:pt x="0" y="425"/>
                    </a:lnTo>
                    <a:lnTo>
                      <a:pt x="1" y="484"/>
                    </a:lnTo>
                    <a:lnTo>
                      <a:pt x="13" y="540"/>
                    </a:lnTo>
                    <a:lnTo>
                      <a:pt x="43" y="589"/>
                    </a:lnTo>
                    <a:lnTo>
                      <a:pt x="66" y="607"/>
                    </a:lnTo>
                    <a:lnTo>
                      <a:pt x="87" y="619"/>
                    </a:lnTo>
                    <a:lnTo>
                      <a:pt x="131" y="630"/>
                    </a:lnTo>
                    <a:lnTo>
                      <a:pt x="175" y="628"/>
                    </a:lnTo>
                    <a:lnTo>
                      <a:pt x="220" y="615"/>
                    </a:lnTo>
                    <a:lnTo>
                      <a:pt x="241" y="606"/>
                    </a:lnTo>
                    <a:lnTo>
                      <a:pt x="263" y="594"/>
                    </a:lnTo>
                    <a:lnTo>
                      <a:pt x="300" y="561"/>
                    </a:lnTo>
                    <a:lnTo>
                      <a:pt x="329" y="522"/>
                    </a:lnTo>
                    <a:lnTo>
                      <a:pt x="348" y="476"/>
                    </a:lnTo>
                    <a:lnTo>
                      <a:pt x="352" y="452"/>
                    </a:lnTo>
                    <a:lnTo>
                      <a:pt x="355" y="430"/>
                    </a:lnTo>
                    <a:lnTo>
                      <a:pt x="352" y="410"/>
                    </a:lnTo>
                    <a:lnTo>
                      <a:pt x="384" y="413"/>
                    </a:lnTo>
                    <a:lnTo>
                      <a:pt x="446" y="404"/>
                    </a:lnTo>
                    <a:lnTo>
                      <a:pt x="505" y="380"/>
                    </a:lnTo>
                    <a:lnTo>
                      <a:pt x="555" y="338"/>
                    </a:lnTo>
                    <a:lnTo>
                      <a:pt x="577" y="309"/>
                    </a:lnTo>
                    <a:lnTo>
                      <a:pt x="594" y="283"/>
                    </a:lnTo>
                    <a:lnTo>
                      <a:pt x="611" y="230"/>
                    </a:lnTo>
                    <a:lnTo>
                      <a:pt x="613" y="177"/>
                    </a:lnTo>
                    <a:lnTo>
                      <a:pt x="600" y="127"/>
                    </a:lnTo>
                    <a:lnTo>
                      <a:pt x="574" y="82"/>
                    </a:lnTo>
                    <a:lnTo>
                      <a:pt x="537" y="44"/>
                    </a:lnTo>
                    <a:lnTo>
                      <a:pt x="489" y="17"/>
                    </a:lnTo>
                    <a:lnTo>
                      <a:pt x="434" y="1"/>
                    </a:lnTo>
                    <a:lnTo>
                      <a:pt x="40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72" name="Group 31"/>
            <p:cNvGrpSpPr>
              <a:grpSpLocks noChangeAspect="1"/>
            </p:cNvGrpSpPr>
            <p:nvPr/>
          </p:nvGrpSpPr>
          <p:grpSpPr bwMode="auto">
            <a:xfrm>
              <a:off x="594443" y="5066831"/>
              <a:ext cx="167284" cy="203007"/>
              <a:chOff x="2647" y="1727"/>
              <a:chExt cx="192" cy="233"/>
            </a:xfrm>
            <a:solidFill>
              <a:schemeClr val="bg1">
                <a:lumMod val="85000"/>
              </a:schemeClr>
            </a:solidFill>
          </p:grpSpPr>
          <p:sp>
            <p:nvSpPr>
              <p:cNvPr id="73" name="Freeform 32"/>
              <p:cNvSpPr>
                <a:spLocks/>
              </p:cNvSpPr>
              <p:nvPr/>
            </p:nvSpPr>
            <p:spPr bwMode="auto">
              <a:xfrm>
                <a:off x="2699" y="1727"/>
                <a:ext cx="140" cy="152"/>
              </a:xfrm>
              <a:custGeom>
                <a:avLst/>
                <a:gdLst>
                  <a:gd name="T0" fmla="*/ 94 w 421"/>
                  <a:gd name="T1" fmla="*/ 455 h 455"/>
                  <a:gd name="T2" fmla="*/ 0 w 421"/>
                  <a:gd name="T3" fmla="*/ 362 h 455"/>
                  <a:gd name="T4" fmla="*/ 172 w 421"/>
                  <a:gd name="T5" fmla="*/ 191 h 455"/>
                  <a:gd name="T6" fmla="*/ 371 w 421"/>
                  <a:gd name="T7" fmla="*/ 1 h 455"/>
                  <a:gd name="T8" fmla="*/ 377 w 421"/>
                  <a:gd name="T9" fmla="*/ 0 h 455"/>
                  <a:gd name="T10" fmla="*/ 404 w 421"/>
                  <a:gd name="T11" fmla="*/ 4 h 455"/>
                  <a:gd name="T12" fmla="*/ 419 w 421"/>
                  <a:gd name="T13" fmla="*/ 21 h 455"/>
                  <a:gd name="T14" fmla="*/ 421 w 421"/>
                  <a:gd name="T15" fmla="*/ 37 h 455"/>
                  <a:gd name="T16" fmla="*/ 364 w 421"/>
                  <a:gd name="T17" fmla="*/ 120 h 455"/>
                  <a:gd name="T18" fmla="*/ 130 w 421"/>
                  <a:gd name="T19" fmla="*/ 410 h 455"/>
                  <a:gd name="T20" fmla="*/ 94 w 421"/>
                  <a:gd name="T21" fmla="*/ 455 h 4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21" h="455">
                    <a:moveTo>
                      <a:pt x="94" y="455"/>
                    </a:moveTo>
                    <a:lnTo>
                      <a:pt x="0" y="362"/>
                    </a:lnTo>
                    <a:lnTo>
                      <a:pt x="172" y="191"/>
                    </a:lnTo>
                    <a:lnTo>
                      <a:pt x="371" y="1"/>
                    </a:lnTo>
                    <a:lnTo>
                      <a:pt x="377" y="0"/>
                    </a:lnTo>
                    <a:lnTo>
                      <a:pt x="404" y="4"/>
                    </a:lnTo>
                    <a:lnTo>
                      <a:pt x="419" y="21"/>
                    </a:lnTo>
                    <a:lnTo>
                      <a:pt x="421" y="37"/>
                    </a:lnTo>
                    <a:lnTo>
                      <a:pt x="364" y="120"/>
                    </a:lnTo>
                    <a:lnTo>
                      <a:pt x="130" y="410"/>
                    </a:lnTo>
                    <a:lnTo>
                      <a:pt x="94" y="45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4" name="Freeform 33"/>
              <p:cNvSpPr>
                <a:spLocks/>
              </p:cNvSpPr>
              <p:nvPr/>
            </p:nvSpPr>
            <p:spPr bwMode="auto">
              <a:xfrm>
                <a:off x="2647" y="1856"/>
                <a:ext cx="76" cy="104"/>
              </a:xfrm>
              <a:custGeom>
                <a:avLst/>
                <a:gdLst>
                  <a:gd name="T0" fmla="*/ 22 w 226"/>
                  <a:gd name="T1" fmla="*/ 314 h 314"/>
                  <a:gd name="T2" fmla="*/ 21 w 226"/>
                  <a:gd name="T3" fmla="*/ 301 h 314"/>
                  <a:gd name="T4" fmla="*/ 37 w 226"/>
                  <a:gd name="T5" fmla="*/ 242 h 314"/>
                  <a:gd name="T6" fmla="*/ 63 w 226"/>
                  <a:gd name="T7" fmla="*/ 219 h 314"/>
                  <a:gd name="T8" fmla="*/ 90 w 226"/>
                  <a:gd name="T9" fmla="*/ 211 h 314"/>
                  <a:gd name="T10" fmla="*/ 107 w 226"/>
                  <a:gd name="T11" fmla="*/ 209 h 314"/>
                  <a:gd name="T12" fmla="*/ 125 w 226"/>
                  <a:gd name="T13" fmla="*/ 208 h 314"/>
                  <a:gd name="T14" fmla="*/ 153 w 226"/>
                  <a:gd name="T15" fmla="*/ 199 h 314"/>
                  <a:gd name="T16" fmla="*/ 188 w 226"/>
                  <a:gd name="T17" fmla="*/ 173 h 314"/>
                  <a:gd name="T18" fmla="*/ 223 w 226"/>
                  <a:gd name="T19" fmla="*/ 107 h 314"/>
                  <a:gd name="T20" fmla="*/ 226 w 226"/>
                  <a:gd name="T21" fmla="*/ 91 h 314"/>
                  <a:gd name="T22" fmla="*/ 132 w 226"/>
                  <a:gd name="T23" fmla="*/ 0 h 314"/>
                  <a:gd name="T24" fmla="*/ 96 w 226"/>
                  <a:gd name="T25" fmla="*/ 17 h 314"/>
                  <a:gd name="T26" fmla="*/ 44 w 226"/>
                  <a:gd name="T27" fmla="*/ 61 h 314"/>
                  <a:gd name="T28" fmla="*/ 13 w 226"/>
                  <a:gd name="T29" fmla="*/ 113 h 314"/>
                  <a:gd name="T30" fmla="*/ 0 w 226"/>
                  <a:gd name="T31" fmla="*/ 165 h 314"/>
                  <a:gd name="T32" fmla="*/ 2 w 226"/>
                  <a:gd name="T33" fmla="*/ 239 h 314"/>
                  <a:gd name="T34" fmla="*/ 19 w 226"/>
                  <a:gd name="T35" fmla="*/ 307 h 314"/>
                  <a:gd name="T36" fmla="*/ 22 w 226"/>
                  <a:gd name="T37" fmla="*/ 314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26" h="314">
                    <a:moveTo>
                      <a:pt x="22" y="314"/>
                    </a:moveTo>
                    <a:lnTo>
                      <a:pt x="21" y="301"/>
                    </a:lnTo>
                    <a:lnTo>
                      <a:pt x="37" y="242"/>
                    </a:lnTo>
                    <a:lnTo>
                      <a:pt x="63" y="219"/>
                    </a:lnTo>
                    <a:lnTo>
                      <a:pt x="90" y="211"/>
                    </a:lnTo>
                    <a:lnTo>
                      <a:pt x="107" y="209"/>
                    </a:lnTo>
                    <a:lnTo>
                      <a:pt x="125" y="208"/>
                    </a:lnTo>
                    <a:lnTo>
                      <a:pt x="153" y="199"/>
                    </a:lnTo>
                    <a:lnTo>
                      <a:pt x="188" y="173"/>
                    </a:lnTo>
                    <a:lnTo>
                      <a:pt x="223" y="107"/>
                    </a:lnTo>
                    <a:lnTo>
                      <a:pt x="226" y="91"/>
                    </a:lnTo>
                    <a:lnTo>
                      <a:pt x="132" y="0"/>
                    </a:lnTo>
                    <a:lnTo>
                      <a:pt x="96" y="17"/>
                    </a:lnTo>
                    <a:lnTo>
                      <a:pt x="44" y="61"/>
                    </a:lnTo>
                    <a:lnTo>
                      <a:pt x="13" y="113"/>
                    </a:lnTo>
                    <a:lnTo>
                      <a:pt x="0" y="165"/>
                    </a:lnTo>
                    <a:lnTo>
                      <a:pt x="2" y="239"/>
                    </a:lnTo>
                    <a:lnTo>
                      <a:pt x="19" y="307"/>
                    </a:lnTo>
                    <a:lnTo>
                      <a:pt x="22" y="3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DBF1B06D-984A-4481-8521-8E998B0A0C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5087" y="941048"/>
            <a:ext cx="8929582" cy="5496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8766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409575" y="419993"/>
            <a:ext cx="11372850" cy="6018014"/>
          </a:xfrm>
          <a:prstGeom prst="rect">
            <a:avLst/>
          </a:prstGeom>
          <a:solidFill>
            <a:schemeClr val="bg1"/>
          </a:solidFill>
          <a:ln w="187325">
            <a:noFill/>
          </a:ln>
          <a:effectLst>
            <a:outerShdw blurRad="431800" dist="241300" dir="5400000" sx="97000" sy="97000" algn="t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2" latinLnBrk="0">
              <a:lnSpc>
                <a:spcPct val="150000"/>
              </a:lnSpc>
              <a:defRPr/>
            </a:pPr>
            <a:r>
              <a:rPr lang="en-US" altLang="ko-KR" sz="2400" b="1" kern="0" dirty="0">
                <a:solidFill>
                  <a:prstClr val="black">
                    <a:lumMod val="50000"/>
                    <a:lumOff val="50000"/>
                  </a:prstClr>
                </a:solidFill>
              </a:rPr>
              <a:t>2</a:t>
            </a:r>
            <a:r>
              <a:rPr lang="ko-KR" altLang="en-US" sz="2400" b="1" kern="0" dirty="0">
                <a:solidFill>
                  <a:prstClr val="black">
                    <a:lumMod val="50000"/>
                    <a:lumOff val="50000"/>
                  </a:prstClr>
                </a:solidFill>
              </a:rPr>
              <a:t>차 설계 </a:t>
            </a:r>
            <a:r>
              <a:rPr lang="en-US" altLang="ko-KR" sz="2400" b="1" kern="0" dirty="0">
                <a:solidFill>
                  <a:prstClr val="black">
                    <a:lumMod val="50000"/>
                    <a:lumOff val="50000"/>
                  </a:prstClr>
                </a:solidFill>
              </a:rPr>
              <a:t>- </a:t>
            </a:r>
            <a:r>
              <a:rPr lang="ko-KR" altLang="en-US" sz="2400" b="1" kern="0" dirty="0">
                <a:solidFill>
                  <a:prstClr val="black">
                    <a:lumMod val="50000"/>
                    <a:lumOff val="50000"/>
                  </a:prstClr>
                </a:solidFill>
              </a:rPr>
              <a:t>인터페이스 기술서</a:t>
            </a:r>
            <a:endParaRPr lang="en-US" altLang="ko-KR" sz="2400" b="1" kern="0" dirty="0">
              <a:solidFill>
                <a:prstClr val="black">
                  <a:lumMod val="50000"/>
                  <a:lumOff val="50000"/>
                </a:prstClr>
              </a:solidFill>
            </a:endParaRPr>
          </a:p>
          <a:p>
            <a:pPr lvl="2" latinLnBrk="0">
              <a:lnSpc>
                <a:spcPct val="150000"/>
              </a:lnSpc>
              <a:defRPr/>
            </a:pPr>
            <a:r>
              <a:rPr lang="ko-KR" altLang="en-US" sz="800" kern="0" dirty="0">
                <a:solidFill>
                  <a:prstClr val="white">
                    <a:lumMod val="75000"/>
                  </a:prstClr>
                </a:solidFill>
              </a:rPr>
              <a:t>전자 직거래 프로그램 구축</a:t>
            </a:r>
            <a:endParaRPr lang="ko-KR" altLang="en-US" sz="4400" kern="0" dirty="0">
              <a:solidFill>
                <a:prstClr val="white">
                  <a:lumMod val="75000"/>
                </a:prstClr>
              </a:solidFill>
            </a:endParaRPr>
          </a:p>
        </p:txBody>
      </p:sp>
      <p:grpSp>
        <p:nvGrpSpPr>
          <p:cNvPr id="63" name="그룹 62"/>
          <p:cNvGrpSpPr/>
          <p:nvPr/>
        </p:nvGrpSpPr>
        <p:grpSpPr>
          <a:xfrm>
            <a:off x="581527" y="419993"/>
            <a:ext cx="358273" cy="6018014"/>
            <a:chOff x="581527" y="419993"/>
            <a:chExt cx="358273" cy="6018014"/>
          </a:xfrm>
        </p:grpSpPr>
        <p:cxnSp>
          <p:nvCxnSpPr>
            <p:cNvPr id="64" name="직선 연결선 63"/>
            <p:cNvCxnSpPr/>
            <p:nvPr/>
          </p:nvCxnSpPr>
          <p:spPr>
            <a:xfrm>
              <a:off x="939800" y="419993"/>
              <a:ext cx="0" cy="6018014"/>
            </a:xfrm>
            <a:prstGeom prst="line">
              <a:avLst/>
            </a:prstGeom>
            <a:ln w="127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Freeform 9"/>
            <p:cNvSpPr>
              <a:spLocks/>
            </p:cNvSpPr>
            <p:nvPr/>
          </p:nvSpPr>
          <p:spPr bwMode="auto">
            <a:xfrm>
              <a:off x="612262" y="1494240"/>
              <a:ext cx="131646" cy="17373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66" name="Group 12"/>
            <p:cNvGrpSpPr>
              <a:grpSpLocks noChangeAspect="1"/>
            </p:cNvGrpSpPr>
            <p:nvPr/>
          </p:nvGrpSpPr>
          <p:grpSpPr bwMode="auto">
            <a:xfrm>
              <a:off x="581527" y="787428"/>
              <a:ext cx="193117" cy="153620"/>
              <a:chOff x="6124" y="305"/>
              <a:chExt cx="841" cy="669"/>
            </a:xfrm>
            <a:solidFill>
              <a:schemeClr val="tx1">
                <a:lumMod val="50000"/>
                <a:lumOff val="50000"/>
              </a:schemeClr>
            </a:solidFill>
          </p:grpSpPr>
          <p:sp>
            <p:nvSpPr>
              <p:cNvPr id="83" name="Freeform 13"/>
              <p:cNvSpPr>
                <a:spLocks/>
              </p:cNvSpPr>
              <p:nvPr/>
            </p:nvSpPr>
            <p:spPr bwMode="auto">
              <a:xfrm>
                <a:off x="6244" y="440"/>
                <a:ext cx="601" cy="534"/>
              </a:xfrm>
              <a:custGeom>
                <a:avLst/>
                <a:gdLst>
                  <a:gd name="T0" fmla="*/ 902 w 1802"/>
                  <a:gd name="T1" fmla="*/ 0 h 1602"/>
                  <a:gd name="T2" fmla="*/ 2 w 1802"/>
                  <a:gd name="T3" fmla="*/ 742 h 1602"/>
                  <a:gd name="T4" fmla="*/ 2 w 1802"/>
                  <a:gd name="T5" fmla="*/ 743 h 1602"/>
                  <a:gd name="T6" fmla="*/ 2 w 1802"/>
                  <a:gd name="T7" fmla="*/ 746 h 1602"/>
                  <a:gd name="T8" fmla="*/ 0 w 1802"/>
                  <a:gd name="T9" fmla="*/ 749 h 1602"/>
                  <a:gd name="T10" fmla="*/ 0 w 1802"/>
                  <a:gd name="T11" fmla="*/ 751 h 1602"/>
                  <a:gd name="T12" fmla="*/ 0 w 1802"/>
                  <a:gd name="T13" fmla="*/ 1501 h 1602"/>
                  <a:gd name="T14" fmla="*/ 2 w 1802"/>
                  <a:gd name="T15" fmla="*/ 1521 h 1602"/>
                  <a:gd name="T16" fmla="*/ 16 w 1802"/>
                  <a:gd name="T17" fmla="*/ 1557 h 1602"/>
                  <a:gd name="T18" fmla="*/ 30 w 1802"/>
                  <a:gd name="T19" fmla="*/ 1572 h 1602"/>
                  <a:gd name="T20" fmla="*/ 45 w 1802"/>
                  <a:gd name="T21" fmla="*/ 1586 h 1602"/>
                  <a:gd name="T22" fmla="*/ 81 w 1802"/>
                  <a:gd name="T23" fmla="*/ 1601 h 1602"/>
                  <a:gd name="T24" fmla="*/ 100 w 1802"/>
                  <a:gd name="T25" fmla="*/ 1602 h 1602"/>
                  <a:gd name="T26" fmla="*/ 702 w 1802"/>
                  <a:gd name="T27" fmla="*/ 1602 h 1602"/>
                  <a:gd name="T28" fmla="*/ 702 w 1802"/>
                  <a:gd name="T29" fmla="*/ 1001 h 1602"/>
                  <a:gd name="T30" fmla="*/ 1102 w 1802"/>
                  <a:gd name="T31" fmla="*/ 1001 h 1602"/>
                  <a:gd name="T32" fmla="*/ 1102 w 1802"/>
                  <a:gd name="T33" fmla="*/ 1602 h 1602"/>
                  <a:gd name="T34" fmla="*/ 1703 w 1802"/>
                  <a:gd name="T35" fmla="*/ 1602 h 1602"/>
                  <a:gd name="T36" fmla="*/ 1723 w 1802"/>
                  <a:gd name="T37" fmla="*/ 1601 h 1602"/>
                  <a:gd name="T38" fmla="*/ 1758 w 1802"/>
                  <a:gd name="T39" fmla="*/ 1586 h 1602"/>
                  <a:gd name="T40" fmla="*/ 1773 w 1802"/>
                  <a:gd name="T41" fmla="*/ 1572 h 1602"/>
                  <a:gd name="T42" fmla="*/ 1786 w 1802"/>
                  <a:gd name="T43" fmla="*/ 1557 h 1602"/>
                  <a:gd name="T44" fmla="*/ 1802 w 1802"/>
                  <a:gd name="T45" fmla="*/ 1521 h 1602"/>
                  <a:gd name="T46" fmla="*/ 1802 w 1802"/>
                  <a:gd name="T47" fmla="*/ 1501 h 1602"/>
                  <a:gd name="T48" fmla="*/ 1802 w 1802"/>
                  <a:gd name="T49" fmla="*/ 751 h 1602"/>
                  <a:gd name="T50" fmla="*/ 1802 w 1802"/>
                  <a:gd name="T51" fmla="*/ 745 h 1602"/>
                  <a:gd name="T52" fmla="*/ 1801 w 1802"/>
                  <a:gd name="T53" fmla="*/ 742 h 1602"/>
                  <a:gd name="T54" fmla="*/ 902 w 1802"/>
                  <a:gd name="T55" fmla="*/ 0 h 16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802" h="1602">
                    <a:moveTo>
                      <a:pt x="902" y="0"/>
                    </a:moveTo>
                    <a:lnTo>
                      <a:pt x="2" y="742"/>
                    </a:lnTo>
                    <a:lnTo>
                      <a:pt x="2" y="743"/>
                    </a:lnTo>
                    <a:lnTo>
                      <a:pt x="2" y="746"/>
                    </a:lnTo>
                    <a:lnTo>
                      <a:pt x="0" y="749"/>
                    </a:lnTo>
                    <a:lnTo>
                      <a:pt x="0" y="751"/>
                    </a:lnTo>
                    <a:lnTo>
                      <a:pt x="0" y="1501"/>
                    </a:lnTo>
                    <a:lnTo>
                      <a:pt x="2" y="1521"/>
                    </a:lnTo>
                    <a:lnTo>
                      <a:pt x="16" y="1557"/>
                    </a:lnTo>
                    <a:lnTo>
                      <a:pt x="30" y="1572"/>
                    </a:lnTo>
                    <a:lnTo>
                      <a:pt x="45" y="1586"/>
                    </a:lnTo>
                    <a:lnTo>
                      <a:pt x="81" y="1601"/>
                    </a:lnTo>
                    <a:lnTo>
                      <a:pt x="100" y="1602"/>
                    </a:lnTo>
                    <a:lnTo>
                      <a:pt x="702" y="1602"/>
                    </a:lnTo>
                    <a:lnTo>
                      <a:pt x="702" y="1001"/>
                    </a:lnTo>
                    <a:lnTo>
                      <a:pt x="1102" y="1001"/>
                    </a:lnTo>
                    <a:lnTo>
                      <a:pt x="1102" y="1602"/>
                    </a:lnTo>
                    <a:lnTo>
                      <a:pt x="1703" y="1602"/>
                    </a:lnTo>
                    <a:lnTo>
                      <a:pt x="1723" y="1601"/>
                    </a:lnTo>
                    <a:lnTo>
                      <a:pt x="1758" y="1586"/>
                    </a:lnTo>
                    <a:lnTo>
                      <a:pt x="1773" y="1572"/>
                    </a:lnTo>
                    <a:lnTo>
                      <a:pt x="1786" y="1557"/>
                    </a:lnTo>
                    <a:lnTo>
                      <a:pt x="1802" y="1521"/>
                    </a:lnTo>
                    <a:lnTo>
                      <a:pt x="1802" y="1501"/>
                    </a:lnTo>
                    <a:lnTo>
                      <a:pt x="1802" y="751"/>
                    </a:lnTo>
                    <a:lnTo>
                      <a:pt x="1802" y="745"/>
                    </a:lnTo>
                    <a:lnTo>
                      <a:pt x="1801" y="742"/>
                    </a:lnTo>
                    <a:lnTo>
                      <a:pt x="90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4" name="Freeform 14"/>
              <p:cNvSpPr>
                <a:spLocks/>
              </p:cNvSpPr>
              <p:nvPr/>
            </p:nvSpPr>
            <p:spPr bwMode="auto">
              <a:xfrm>
                <a:off x="6124" y="305"/>
                <a:ext cx="841" cy="394"/>
              </a:xfrm>
              <a:custGeom>
                <a:avLst/>
                <a:gdLst>
                  <a:gd name="T0" fmla="*/ 2505 w 2522"/>
                  <a:gd name="T1" fmla="*/ 978 h 1181"/>
                  <a:gd name="T2" fmla="*/ 2162 w 2522"/>
                  <a:gd name="T3" fmla="*/ 694 h 1181"/>
                  <a:gd name="T4" fmla="*/ 2162 w 2522"/>
                  <a:gd name="T5" fmla="*/ 54 h 1181"/>
                  <a:gd name="T6" fmla="*/ 2162 w 2522"/>
                  <a:gd name="T7" fmla="*/ 44 h 1181"/>
                  <a:gd name="T8" fmla="*/ 2155 w 2522"/>
                  <a:gd name="T9" fmla="*/ 26 h 1181"/>
                  <a:gd name="T10" fmla="*/ 2149 w 2522"/>
                  <a:gd name="T11" fmla="*/ 18 h 1181"/>
                  <a:gd name="T12" fmla="*/ 2141 w 2522"/>
                  <a:gd name="T13" fmla="*/ 13 h 1181"/>
                  <a:gd name="T14" fmla="*/ 2123 w 2522"/>
                  <a:gd name="T15" fmla="*/ 5 h 1181"/>
                  <a:gd name="T16" fmla="*/ 2113 w 2522"/>
                  <a:gd name="T17" fmla="*/ 5 h 1181"/>
                  <a:gd name="T18" fmla="*/ 1812 w 2522"/>
                  <a:gd name="T19" fmla="*/ 5 h 1181"/>
                  <a:gd name="T20" fmla="*/ 1802 w 2522"/>
                  <a:gd name="T21" fmla="*/ 5 h 1181"/>
                  <a:gd name="T22" fmla="*/ 1783 w 2522"/>
                  <a:gd name="T23" fmla="*/ 13 h 1181"/>
                  <a:gd name="T24" fmla="*/ 1776 w 2522"/>
                  <a:gd name="T25" fmla="*/ 18 h 1181"/>
                  <a:gd name="T26" fmla="*/ 1770 w 2522"/>
                  <a:gd name="T27" fmla="*/ 26 h 1181"/>
                  <a:gd name="T28" fmla="*/ 1763 w 2522"/>
                  <a:gd name="T29" fmla="*/ 44 h 1181"/>
                  <a:gd name="T30" fmla="*/ 1762 w 2522"/>
                  <a:gd name="T31" fmla="*/ 54 h 1181"/>
                  <a:gd name="T32" fmla="*/ 1762 w 2522"/>
                  <a:gd name="T33" fmla="*/ 360 h 1181"/>
                  <a:gd name="T34" fmla="*/ 1380 w 2522"/>
                  <a:gd name="T35" fmla="*/ 41 h 1181"/>
                  <a:gd name="T36" fmla="*/ 1354 w 2522"/>
                  <a:gd name="T37" fmla="*/ 23 h 1181"/>
                  <a:gd name="T38" fmla="*/ 1295 w 2522"/>
                  <a:gd name="T39" fmla="*/ 1 h 1181"/>
                  <a:gd name="T40" fmla="*/ 1262 w 2522"/>
                  <a:gd name="T41" fmla="*/ 0 h 1181"/>
                  <a:gd name="T42" fmla="*/ 1227 w 2522"/>
                  <a:gd name="T43" fmla="*/ 1 h 1181"/>
                  <a:gd name="T44" fmla="*/ 1168 w 2522"/>
                  <a:gd name="T45" fmla="*/ 23 h 1181"/>
                  <a:gd name="T46" fmla="*/ 1142 w 2522"/>
                  <a:gd name="T47" fmla="*/ 41 h 1181"/>
                  <a:gd name="T48" fmla="*/ 17 w 2522"/>
                  <a:gd name="T49" fmla="*/ 978 h 1181"/>
                  <a:gd name="T50" fmla="*/ 10 w 2522"/>
                  <a:gd name="T51" fmla="*/ 985 h 1181"/>
                  <a:gd name="T52" fmla="*/ 1 w 2522"/>
                  <a:gd name="T53" fmla="*/ 1001 h 1181"/>
                  <a:gd name="T54" fmla="*/ 0 w 2522"/>
                  <a:gd name="T55" fmla="*/ 1012 h 1181"/>
                  <a:gd name="T56" fmla="*/ 0 w 2522"/>
                  <a:gd name="T57" fmla="*/ 1023 h 1181"/>
                  <a:gd name="T58" fmla="*/ 6 w 2522"/>
                  <a:gd name="T59" fmla="*/ 1040 h 1181"/>
                  <a:gd name="T60" fmla="*/ 12 w 2522"/>
                  <a:gd name="T61" fmla="*/ 1048 h 1181"/>
                  <a:gd name="T62" fmla="*/ 108 w 2522"/>
                  <a:gd name="T63" fmla="*/ 1164 h 1181"/>
                  <a:gd name="T64" fmla="*/ 122 w 2522"/>
                  <a:gd name="T65" fmla="*/ 1177 h 1181"/>
                  <a:gd name="T66" fmla="*/ 141 w 2522"/>
                  <a:gd name="T67" fmla="*/ 1181 h 1181"/>
                  <a:gd name="T68" fmla="*/ 160 w 2522"/>
                  <a:gd name="T69" fmla="*/ 1181 h 1181"/>
                  <a:gd name="T70" fmla="*/ 179 w 2522"/>
                  <a:gd name="T71" fmla="*/ 1171 h 1181"/>
                  <a:gd name="T72" fmla="*/ 1262 w 2522"/>
                  <a:gd name="T73" fmla="*/ 268 h 1181"/>
                  <a:gd name="T74" fmla="*/ 2344 w 2522"/>
                  <a:gd name="T75" fmla="*/ 1171 h 1181"/>
                  <a:gd name="T76" fmla="*/ 2358 w 2522"/>
                  <a:gd name="T77" fmla="*/ 1180 h 1181"/>
                  <a:gd name="T78" fmla="*/ 2377 w 2522"/>
                  <a:gd name="T79" fmla="*/ 1181 h 1181"/>
                  <a:gd name="T80" fmla="*/ 2383 w 2522"/>
                  <a:gd name="T81" fmla="*/ 1181 h 1181"/>
                  <a:gd name="T82" fmla="*/ 2401 w 2522"/>
                  <a:gd name="T83" fmla="*/ 1177 h 1181"/>
                  <a:gd name="T84" fmla="*/ 2414 w 2522"/>
                  <a:gd name="T85" fmla="*/ 1164 h 1181"/>
                  <a:gd name="T86" fmla="*/ 2512 w 2522"/>
                  <a:gd name="T87" fmla="*/ 1048 h 1181"/>
                  <a:gd name="T88" fmla="*/ 2518 w 2522"/>
                  <a:gd name="T89" fmla="*/ 1040 h 1181"/>
                  <a:gd name="T90" fmla="*/ 2522 w 2522"/>
                  <a:gd name="T91" fmla="*/ 1023 h 1181"/>
                  <a:gd name="T92" fmla="*/ 2522 w 2522"/>
                  <a:gd name="T93" fmla="*/ 1012 h 1181"/>
                  <a:gd name="T94" fmla="*/ 2521 w 2522"/>
                  <a:gd name="T95" fmla="*/ 1001 h 1181"/>
                  <a:gd name="T96" fmla="*/ 2512 w 2522"/>
                  <a:gd name="T97" fmla="*/ 985 h 1181"/>
                  <a:gd name="T98" fmla="*/ 2505 w 2522"/>
                  <a:gd name="T99" fmla="*/ 978 h 1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522" h="1181">
                    <a:moveTo>
                      <a:pt x="2505" y="978"/>
                    </a:moveTo>
                    <a:lnTo>
                      <a:pt x="2162" y="694"/>
                    </a:lnTo>
                    <a:lnTo>
                      <a:pt x="2162" y="54"/>
                    </a:lnTo>
                    <a:lnTo>
                      <a:pt x="2162" y="44"/>
                    </a:lnTo>
                    <a:lnTo>
                      <a:pt x="2155" y="26"/>
                    </a:lnTo>
                    <a:lnTo>
                      <a:pt x="2149" y="18"/>
                    </a:lnTo>
                    <a:lnTo>
                      <a:pt x="2141" y="13"/>
                    </a:lnTo>
                    <a:lnTo>
                      <a:pt x="2123" y="5"/>
                    </a:lnTo>
                    <a:lnTo>
                      <a:pt x="2113" y="5"/>
                    </a:lnTo>
                    <a:lnTo>
                      <a:pt x="1812" y="5"/>
                    </a:lnTo>
                    <a:lnTo>
                      <a:pt x="1802" y="5"/>
                    </a:lnTo>
                    <a:lnTo>
                      <a:pt x="1783" y="13"/>
                    </a:lnTo>
                    <a:lnTo>
                      <a:pt x="1776" y="18"/>
                    </a:lnTo>
                    <a:lnTo>
                      <a:pt x="1770" y="26"/>
                    </a:lnTo>
                    <a:lnTo>
                      <a:pt x="1763" y="44"/>
                    </a:lnTo>
                    <a:lnTo>
                      <a:pt x="1762" y="54"/>
                    </a:lnTo>
                    <a:lnTo>
                      <a:pt x="1762" y="360"/>
                    </a:lnTo>
                    <a:lnTo>
                      <a:pt x="1380" y="41"/>
                    </a:lnTo>
                    <a:lnTo>
                      <a:pt x="1354" y="23"/>
                    </a:lnTo>
                    <a:lnTo>
                      <a:pt x="1295" y="1"/>
                    </a:lnTo>
                    <a:lnTo>
                      <a:pt x="1262" y="0"/>
                    </a:lnTo>
                    <a:lnTo>
                      <a:pt x="1227" y="1"/>
                    </a:lnTo>
                    <a:lnTo>
                      <a:pt x="1168" y="23"/>
                    </a:lnTo>
                    <a:lnTo>
                      <a:pt x="1142" y="41"/>
                    </a:lnTo>
                    <a:lnTo>
                      <a:pt x="17" y="978"/>
                    </a:lnTo>
                    <a:lnTo>
                      <a:pt x="10" y="985"/>
                    </a:lnTo>
                    <a:lnTo>
                      <a:pt x="1" y="1001"/>
                    </a:lnTo>
                    <a:lnTo>
                      <a:pt x="0" y="1012"/>
                    </a:lnTo>
                    <a:lnTo>
                      <a:pt x="0" y="1023"/>
                    </a:lnTo>
                    <a:lnTo>
                      <a:pt x="6" y="1040"/>
                    </a:lnTo>
                    <a:lnTo>
                      <a:pt x="12" y="1048"/>
                    </a:lnTo>
                    <a:lnTo>
                      <a:pt x="108" y="1164"/>
                    </a:lnTo>
                    <a:lnTo>
                      <a:pt x="122" y="1177"/>
                    </a:lnTo>
                    <a:lnTo>
                      <a:pt x="141" y="1181"/>
                    </a:lnTo>
                    <a:lnTo>
                      <a:pt x="160" y="1181"/>
                    </a:lnTo>
                    <a:lnTo>
                      <a:pt x="179" y="1171"/>
                    </a:lnTo>
                    <a:lnTo>
                      <a:pt x="1262" y="268"/>
                    </a:lnTo>
                    <a:lnTo>
                      <a:pt x="2344" y="1171"/>
                    </a:lnTo>
                    <a:lnTo>
                      <a:pt x="2358" y="1180"/>
                    </a:lnTo>
                    <a:lnTo>
                      <a:pt x="2377" y="1181"/>
                    </a:lnTo>
                    <a:lnTo>
                      <a:pt x="2383" y="1181"/>
                    </a:lnTo>
                    <a:lnTo>
                      <a:pt x="2401" y="1177"/>
                    </a:lnTo>
                    <a:lnTo>
                      <a:pt x="2414" y="1164"/>
                    </a:lnTo>
                    <a:lnTo>
                      <a:pt x="2512" y="1048"/>
                    </a:lnTo>
                    <a:lnTo>
                      <a:pt x="2518" y="1040"/>
                    </a:lnTo>
                    <a:lnTo>
                      <a:pt x="2522" y="1023"/>
                    </a:lnTo>
                    <a:lnTo>
                      <a:pt x="2522" y="1012"/>
                    </a:lnTo>
                    <a:lnTo>
                      <a:pt x="2521" y="1001"/>
                    </a:lnTo>
                    <a:lnTo>
                      <a:pt x="2512" y="985"/>
                    </a:lnTo>
                    <a:lnTo>
                      <a:pt x="2505" y="97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67" name="Freeform 36"/>
            <p:cNvSpPr>
              <a:spLocks noEditPoints="1"/>
            </p:cNvSpPr>
            <p:nvPr/>
          </p:nvSpPr>
          <p:spPr bwMode="auto">
            <a:xfrm>
              <a:off x="625397" y="4336406"/>
              <a:ext cx="105376" cy="177233"/>
            </a:xfrm>
            <a:custGeom>
              <a:avLst/>
              <a:gdLst>
                <a:gd name="T0" fmla="*/ 937 w 1926"/>
                <a:gd name="T1" fmla="*/ 3639 h 4045"/>
                <a:gd name="T2" fmla="*/ 893 w 1926"/>
                <a:gd name="T3" fmla="*/ 3665 h 4045"/>
                <a:gd name="T4" fmla="*/ 863 w 1926"/>
                <a:gd name="T5" fmla="*/ 3712 h 4045"/>
                <a:gd name="T6" fmla="*/ 851 w 1926"/>
                <a:gd name="T7" fmla="*/ 3772 h 4045"/>
                <a:gd name="T8" fmla="*/ 863 w 1926"/>
                <a:gd name="T9" fmla="*/ 3832 h 4045"/>
                <a:gd name="T10" fmla="*/ 893 w 1926"/>
                <a:gd name="T11" fmla="*/ 3878 h 4045"/>
                <a:gd name="T12" fmla="*/ 937 w 1926"/>
                <a:gd name="T13" fmla="*/ 3905 h 4045"/>
                <a:gd name="T14" fmla="*/ 988 w 1926"/>
                <a:gd name="T15" fmla="*/ 3905 h 4045"/>
                <a:gd name="T16" fmla="*/ 1033 w 1926"/>
                <a:gd name="T17" fmla="*/ 3878 h 4045"/>
                <a:gd name="T18" fmla="*/ 1064 w 1926"/>
                <a:gd name="T19" fmla="*/ 3832 h 4045"/>
                <a:gd name="T20" fmla="*/ 1075 w 1926"/>
                <a:gd name="T21" fmla="*/ 3772 h 4045"/>
                <a:gd name="T22" fmla="*/ 1064 w 1926"/>
                <a:gd name="T23" fmla="*/ 3712 h 4045"/>
                <a:gd name="T24" fmla="*/ 1033 w 1926"/>
                <a:gd name="T25" fmla="*/ 3665 h 4045"/>
                <a:gd name="T26" fmla="*/ 988 w 1926"/>
                <a:gd name="T27" fmla="*/ 3639 h 4045"/>
                <a:gd name="T28" fmla="*/ 156 w 1926"/>
                <a:gd name="T29" fmla="*/ 434 h 4045"/>
                <a:gd name="T30" fmla="*/ 1770 w 1926"/>
                <a:gd name="T31" fmla="*/ 3540 h 4045"/>
                <a:gd name="T32" fmla="*/ 156 w 1926"/>
                <a:gd name="T33" fmla="*/ 434 h 4045"/>
                <a:gd name="T34" fmla="*/ 716 w 1926"/>
                <a:gd name="T35" fmla="*/ 200 h 4045"/>
                <a:gd name="T36" fmla="*/ 701 w 1926"/>
                <a:gd name="T37" fmla="*/ 217 h 4045"/>
                <a:gd name="T38" fmla="*/ 701 w 1926"/>
                <a:gd name="T39" fmla="*/ 243 h 4045"/>
                <a:gd name="T40" fmla="*/ 716 w 1926"/>
                <a:gd name="T41" fmla="*/ 260 h 4045"/>
                <a:gd name="T42" fmla="*/ 1199 w 1926"/>
                <a:gd name="T43" fmla="*/ 262 h 4045"/>
                <a:gd name="T44" fmla="*/ 1218 w 1926"/>
                <a:gd name="T45" fmla="*/ 254 h 4045"/>
                <a:gd name="T46" fmla="*/ 1226 w 1926"/>
                <a:gd name="T47" fmla="*/ 230 h 4045"/>
                <a:gd name="T48" fmla="*/ 1218 w 1926"/>
                <a:gd name="T49" fmla="*/ 207 h 4045"/>
                <a:gd name="T50" fmla="*/ 1199 w 1926"/>
                <a:gd name="T51" fmla="*/ 197 h 4045"/>
                <a:gd name="T52" fmla="*/ 224 w 1926"/>
                <a:gd name="T53" fmla="*/ 0 h 4045"/>
                <a:gd name="T54" fmla="*/ 1738 w 1926"/>
                <a:gd name="T55" fmla="*/ 4 h 4045"/>
                <a:gd name="T56" fmla="*/ 1805 w 1926"/>
                <a:gd name="T57" fmla="*/ 31 h 4045"/>
                <a:gd name="T58" fmla="*/ 1860 w 1926"/>
                <a:gd name="T59" fmla="*/ 81 h 4045"/>
                <a:gd name="T60" fmla="*/ 1900 w 1926"/>
                <a:gd name="T61" fmla="*/ 148 h 4045"/>
                <a:gd name="T62" fmla="*/ 1923 w 1926"/>
                <a:gd name="T63" fmla="*/ 229 h 4045"/>
                <a:gd name="T64" fmla="*/ 1926 w 1926"/>
                <a:gd name="T65" fmla="*/ 3772 h 4045"/>
                <a:gd name="T66" fmla="*/ 1915 w 1926"/>
                <a:gd name="T67" fmla="*/ 3857 h 4045"/>
                <a:gd name="T68" fmla="*/ 1882 w 1926"/>
                <a:gd name="T69" fmla="*/ 3932 h 4045"/>
                <a:gd name="T70" fmla="*/ 1834 w 1926"/>
                <a:gd name="T71" fmla="*/ 3992 h 4045"/>
                <a:gd name="T72" fmla="*/ 1773 w 1926"/>
                <a:gd name="T73" fmla="*/ 4032 h 4045"/>
                <a:gd name="T74" fmla="*/ 1702 w 1926"/>
                <a:gd name="T75" fmla="*/ 4045 h 4045"/>
                <a:gd name="T76" fmla="*/ 188 w 1926"/>
                <a:gd name="T77" fmla="*/ 4041 h 4045"/>
                <a:gd name="T78" fmla="*/ 122 w 1926"/>
                <a:gd name="T79" fmla="*/ 4014 h 4045"/>
                <a:gd name="T80" fmla="*/ 66 w 1926"/>
                <a:gd name="T81" fmla="*/ 3964 h 4045"/>
                <a:gd name="T82" fmla="*/ 25 w 1926"/>
                <a:gd name="T83" fmla="*/ 3897 h 4045"/>
                <a:gd name="T84" fmla="*/ 3 w 1926"/>
                <a:gd name="T85" fmla="*/ 3816 h 4045"/>
                <a:gd name="T86" fmla="*/ 0 w 1926"/>
                <a:gd name="T87" fmla="*/ 273 h 4045"/>
                <a:gd name="T88" fmla="*/ 12 w 1926"/>
                <a:gd name="T89" fmla="*/ 188 h 4045"/>
                <a:gd name="T90" fmla="*/ 43 w 1926"/>
                <a:gd name="T91" fmla="*/ 113 h 4045"/>
                <a:gd name="T92" fmla="*/ 92 w 1926"/>
                <a:gd name="T93" fmla="*/ 53 h 4045"/>
                <a:gd name="T94" fmla="*/ 154 w 1926"/>
                <a:gd name="T95" fmla="*/ 13 h 4045"/>
                <a:gd name="T96" fmla="*/ 224 w 1926"/>
                <a:gd name="T97" fmla="*/ 0 h 4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26" h="4045">
                  <a:moveTo>
                    <a:pt x="963" y="3636"/>
                  </a:moveTo>
                  <a:lnTo>
                    <a:pt x="937" y="3639"/>
                  </a:lnTo>
                  <a:lnTo>
                    <a:pt x="914" y="3649"/>
                  </a:lnTo>
                  <a:lnTo>
                    <a:pt x="893" y="3665"/>
                  </a:lnTo>
                  <a:lnTo>
                    <a:pt x="876" y="3686"/>
                  </a:lnTo>
                  <a:lnTo>
                    <a:pt x="863" y="3712"/>
                  </a:lnTo>
                  <a:lnTo>
                    <a:pt x="854" y="3741"/>
                  </a:lnTo>
                  <a:lnTo>
                    <a:pt x="851" y="3772"/>
                  </a:lnTo>
                  <a:lnTo>
                    <a:pt x="854" y="3804"/>
                  </a:lnTo>
                  <a:lnTo>
                    <a:pt x="863" y="3832"/>
                  </a:lnTo>
                  <a:lnTo>
                    <a:pt x="876" y="3857"/>
                  </a:lnTo>
                  <a:lnTo>
                    <a:pt x="893" y="3878"/>
                  </a:lnTo>
                  <a:lnTo>
                    <a:pt x="914" y="3894"/>
                  </a:lnTo>
                  <a:lnTo>
                    <a:pt x="937" y="3905"/>
                  </a:lnTo>
                  <a:lnTo>
                    <a:pt x="963" y="3909"/>
                  </a:lnTo>
                  <a:lnTo>
                    <a:pt x="988" y="3905"/>
                  </a:lnTo>
                  <a:lnTo>
                    <a:pt x="1013" y="3894"/>
                  </a:lnTo>
                  <a:lnTo>
                    <a:pt x="1033" y="3878"/>
                  </a:lnTo>
                  <a:lnTo>
                    <a:pt x="1051" y="3857"/>
                  </a:lnTo>
                  <a:lnTo>
                    <a:pt x="1064" y="3832"/>
                  </a:lnTo>
                  <a:lnTo>
                    <a:pt x="1072" y="3804"/>
                  </a:lnTo>
                  <a:lnTo>
                    <a:pt x="1075" y="3772"/>
                  </a:lnTo>
                  <a:lnTo>
                    <a:pt x="1072" y="3741"/>
                  </a:lnTo>
                  <a:lnTo>
                    <a:pt x="1064" y="3712"/>
                  </a:lnTo>
                  <a:lnTo>
                    <a:pt x="1051" y="3686"/>
                  </a:lnTo>
                  <a:lnTo>
                    <a:pt x="1033" y="3665"/>
                  </a:lnTo>
                  <a:lnTo>
                    <a:pt x="1013" y="3649"/>
                  </a:lnTo>
                  <a:lnTo>
                    <a:pt x="988" y="3639"/>
                  </a:lnTo>
                  <a:lnTo>
                    <a:pt x="963" y="3636"/>
                  </a:lnTo>
                  <a:close/>
                  <a:moveTo>
                    <a:pt x="156" y="434"/>
                  </a:moveTo>
                  <a:lnTo>
                    <a:pt x="156" y="3540"/>
                  </a:lnTo>
                  <a:lnTo>
                    <a:pt x="1770" y="3540"/>
                  </a:lnTo>
                  <a:lnTo>
                    <a:pt x="1770" y="434"/>
                  </a:lnTo>
                  <a:lnTo>
                    <a:pt x="156" y="434"/>
                  </a:lnTo>
                  <a:close/>
                  <a:moveTo>
                    <a:pt x="727" y="197"/>
                  </a:moveTo>
                  <a:lnTo>
                    <a:pt x="716" y="200"/>
                  </a:lnTo>
                  <a:lnTo>
                    <a:pt x="707" y="207"/>
                  </a:lnTo>
                  <a:lnTo>
                    <a:pt x="701" y="217"/>
                  </a:lnTo>
                  <a:lnTo>
                    <a:pt x="699" y="230"/>
                  </a:lnTo>
                  <a:lnTo>
                    <a:pt x="701" y="243"/>
                  </a:lnTo>
                  <a:lnTo>
                    <a:pt x="707" y="254"/>
                  </a:lnTo>
                  <a:lnTo>
                    <a:pt x="716" y="260"/>
                  </a:lnTo>
                  <a:lnTo>
                    <a:pt x="727" y="262"/>
                  </a:lnTo>
                  <a:lnTo>
                    <a:pt x="1199" y="262"/>
                  </a:lnTo>
                  <a:lnTo>
                    <a:pt x="1210" y="260"/>
                  </a:lnTo>
                  <a:lnTo>
                    <a:pt x="1218" y="254"/>
                  </a:lnTo>
                  <a:lnTo>
                    <a:pt x="1224" y="243"/>
                  </a:lnTo>
                  <a:lnTo>
                    <a:pt x="1226" y="230"/>
                  </a:lnTo>
                  <a:lnTo>
                    <a:pt x="1224" y="217"/>
                  </a:lnTo>
                  <a:lnTo>
                    <a:pt x="1218" y="207"/>
                  </a:lnTo>
                  <a:lnTo>
                    <a:pt x="1210" y="200"/>
                  </a:lnTo>
                  <a:lnTo>
                    <a:pt x="1199" y="197"/>
                  </a:lnTo>
                  <a:lnTo>
                    <a:pt x="727" y="197"/>
                  </a:lnTo>
                  <a:close/>
                  <a:moveTo>
                    <a:pt x="224" y="0"/>
                  </a:moveTo>
                  <a:lnTo>
                    <a:pt x="1702" y="0"/>
                  </a:lnTo>
                  <a:lnTo>
                    <a:pt x="1738" y="4"/>
                  </a:lnTo>
                  <a:lnTo>
                    <a:pt x="1773" y="13"/>
                  </a:lnTo>
                  <a:lnTo>
                    <a:pt x="1805" y="31"/>
                  </a:lnTo>
                  <a:lnTo>
                    <a:pt x="1834" y="53"/>
                  </a:lnTo>
                  <a:lnTo>
                    <a:pt x="1860" y="81"/>
                  </a:lnTo>
                  <a:lnTo>
                    <a:pt x="1882" y="113"/>
                  </a:lnTo>
                  <a:lnTo>
                    <a:pt x="1900" y="148"/>
                  </a:lnTo>
                  <a:lnTo>
                    <a:pt x="1915" y="188"/>
                  </a:lnTo>
                  <a:lnTo>
                    <a:pt x="1923" y="229"/>
                  </a:lnTo>
                  <a:lnTo>
                    <a:pt x="1926" y="273"/>
                  </a:lnTo>
                  <a:lnTo>
                    <a:pt x="1926" y="3772"/>
                  </a:lnTo>
                  <a:lnTo>
                    <a:pt x="1923" y="3816"/>
                  </a:lnTo>
                  <a:lnTo>
                    <a:pt x="1915" y="3857"/>
                  </a:lnTo>
                  <a:lnTo>
                    <a:pt x="1900" y="3897"/>
                  </a:lnTo>
                  <a:lnTo>
                    <a:pt x="1882" y="3932"/>
                  </a:lnTo>
                  <a:lnTo>
                    <a:pt x="1860" y="3964"/>
                  </a:lnTo>
                  <a:lnTo>
                    <a:pt x="1834" y="3992"/>
                  </a:lnTo>
                  <a:lnTo>
                    <a:pt x="1805" y="4014"/>
                  </a:lnTo>
                  <a:lnTo>
                    <a:pt x="1773" y="4032"/>
                  </a:lnTo>
                  <a:lnTo>
                    <a:pt x="1738" y="4041"/>
                  </a:lnTo>
                  <a:lnTo>
                    <a:pt x="1702" y="4045"/>
                  </a:lnTo>
                  <a:lnTo>
                    <a:pt x="224" y="4045"/>
                  </a:lnTo>
                  <a:lnTo>
                    <a:pt x="188" y="4041"/>
                  </a:lnTo>
                  <a:lnTo>
                    <a:pt x="154" y="4032"/>
                  </a:lnTo>
                  <a:lnTo>
                    <a:pt x="122" y="4014"/>
                  </a:lnTo>
                  <a:lnTo>
                    <a:pt x="92" y="3992"/>
                  </a:lnTo>
                  <a:lnTo>
                    <a:pt x="66" y="3964"/>
                  </a:lnTo>
                  <a:lnTo>
                    <a:pt x="43" y="3932"/>
                  </a:lnTo>
                  <a:lnTo>
                    <a:pt x="25" y="3897"/>
                  </a:lnTo>
                  <a:lnTo>
                    <a:pt x="12" y="3857"/>
                  </a:lnTo>
                  <a:lnTo>
                    <a:pt x="3" y="3816"/>
                  </a:lnTo>
                  <a:lnTo>
                    <a:pt x="0" y="3772"/>
                  </a:lnTo>
                  <a:lnTo>
                    <a:pt x="0" y="273"/>
                  </a:lnTo>
                  <a:lnTo>
                    <a:pt x="3" y="229"/>
                  </a:lnTo>
                  <a:lnTo>
                    <a:pt x="12" y="188"/>
                  </a:lnTo>
                  <a:lnTo>
                    <a:pt x="25" y="148"/>
                  </a:lnTo>
                  <a:lnTo>
                    <a:pt x="43" y="113"/>
                  </a:lnTo>
                  <a:lnTo>
                    <a:pt x="66" y="81"/>
                  </a:lnTo>
                  <a:lnTo>
                    <a:pt x="92" y="53"/>
                  </a:lnTo>
                  <a:lnTo>
                    <a:pt x="122" y="31"/>
                  </a:lnTo>
                  <a:lnTo>
                    <a:pt x="154" y="13"/>
                  </a:lnTo>
                  <a:lnTo>
                    <a:pt x="188" y="4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8" name="자유형 67"/>
            <p:cNvSpPr>
              <a:spLocks/>
            </p:cNvSpPr>
            <p:nvPr/>
          </p:nvSpPr>
          <p:spPr bwMode="auto">
            <a:xfrm>
              <a:off x="598771" y="3644382"/>
              <a:ext cx="158629" cy="138832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9" name="Freeform 6"/>
            <p:cNvSpPr>
              <a:spLocks/>
            </p:cNvSpPr>
            <p:nvPr/>
          </p:nvSpPr>
          <p:spPr bwMode="auto">
            <a:xfrm rot="10800000" flipH="1" flipV="1">
              <a:off x="597941" y="2949079"/>
              <a:ext cx="160288" cy="142111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70" name="Group 20"/>
            <p:cNvGrpSpPr>
              <a:grpSpLocks noChangeAspect="1"/>
            </p:cNvGrpSpPr>
            <p:nvPr/>
          </p:nvGrpSpPr>
          <p:grpSpPr bwMode="auto">
            <a:xfrm>
              <a:off x="614039" y="2221163"/>
              <a:ext cx="128093" cy="174724"/>
              <a:chOff x="2597" y="4163"/>
              <a:chExt cx="217" cy="296"/>
            </a:xfrm>
            <a:solidFill>
              <a:schemeClr val="bg1">
                <a:lumMod val="85000"/>
              </a:schemeClr>
            </a:solidFill>
          </p:grpSpPr>
          <p:sp>
            <p:nvSpPr>
              <p:cNvPr id="79" name="Freeform 22"/>
              <p:cNvSpPr>
                <a:spLocks noEditPoints="1"/>
              </p:cNvSpPr>
              <p:nvPr/>
            </p:nvSpPr>
            <p:spPr bwMode="auto">
              <a:xfrm>
                <a:off x="2630" y="4163"/>
                <a:ext cx="151" cy="176"/>
              </a:xfrm>
              <a:custGeom>
                <a:avLst/>
                <a:gdLst>
                  <a:gd name="T0" fmla="*/ 410 w 1662"/>
                  <a:gd name="T1" fmla="*/ 645 h 1942"/>
                  <a:gd name="T2" fmla="*/ 309 w 1662"/>
                  <a:gd name="T3" fmla="*/ 847 h 1942"/>
                  <a:gd name="T4" fmla="*/ 255 w 1662"/>
                  <a:gd name="T5" fmla="*/ 1023 h 1942"/>
                  <a:gd name="T6" fmla="*/ 263 w 1662"/>
                  <a:gd name="T7" fmla="*/ 1206 h 1942"/>
                  <a:gd name="T8" fmla="*/ 347 w 1662"/>
                  <a:gd name="T9" fmla="*/ 1429 h 1942"/>
                  <a:gd name="T10" fmla="*/ 476 w 1662"/>
                  <a:gd name="T11" fmla="*/ 1620 h 1942"/>
                  <a:gd name="T12" fmla="*/ 638 w 1662"/>
                  <a:gd name="T13" fmla="*/ 1753 h 1942"/>
                  <a:gd name="T14" fmla="*/ 825 w 1662"/>
                  <a:gd name="T15" fmla="*/ 1803 h 1942"/>
                  <a:gd name="T16" fmla="*/ 1013 w 1662"/>
                  <a:gd name="T17" fmla="*/ 1753 h 1942"/>
                  <a:gd name="T18" fmla="*/ 1176 w 1662"/>
                  <a:gd name="T19" fmla="*/ 1619 h 1942"/>
                  <a:gd name="T20" fmla="*/ 1305 w 1662"/>
                  <a:gd name="T21" fmla="*/ 1428 h 1942"/>
                  <a:gd name="T22" fmla="*/ 1388 w 1662"/>
                  <a:gd name="T23" fmla="*/ 1205 h 1942"/>
                  <a:gd name="T24" fmla="*/ 1418 w 1662"/>
                  <a:gd name="T25" fmla="*/ 974 h 1942"/>
                  <a:gd name="T26" fmla="*/ 1266 w 1662"/>
                  <a:gd name="T27" fmla="*/ 836 h 1942"/>
                  <a:gd name="T28" fmla="*/ 1012 w 1662"/>
                  <a:gd name="T29" fmla="*/ 794 h 1942"/>
                  <a:gd name="T30" fmla="*/ 806 w 1662"/>
                  <a:gd name="T31" fmla="*/ 713 h 1942"/>
                  <a:gd name="T32" fmla="*/ 646 w 1662"/>
                  <a:gd name="T33" fmla="*/ 610 h 1942"/>
                  <a:gd name="T34" fmla="*/ 526 w 1662"/>
                  <a:gd name="T35" fmla="*/ 499 h 1942"/>
                  <a:gd name="T36" fmla="*/ 944 w 1662"/>
                  <a:gd name="T37" fmla="*/ 23 h 1942"/>
                  <a:gd name="T38" fmla="*/ 1152 w 1662"/>
                  <a:gd name="T39" fmla="*/ 118 h 1942"/>
                  <a:gd name="T40" fmla="*/ 1271 w 1662"/>
                  <a:gd name="T41" fmla="*/ 205 h 1942"/>
                  <a:gd name="T42" fmla="*/ 1388 w 1662"/>
                  <a:gd name="T43" fmla="*/ 323 h 1942"/>
                  <a:gd name="T44" fmla="*/ 1455 w 1662"/>
                  <a:gd name="T45" fmla="*/ 429 h 1942"/>
                  <a:gd name="T46" fmla="*/ 1524 w 1662"/>
                  <a:gd name="T47" fmla="*/ 626 h 1942"/>
                  <a:gd name="T48" fmla="*/ 1555 w 1662"/>
                  <a:gd name="T49" fmla="*/ 892 h 1942"/>
                  <a:gd name="T50" fmla="*/ 1619 w 1662"/>
                  <a:gd name="T51" fmla="*/ 939 h 1942"/>
                  <a:gd name="T52" fmla="*/ 1657 w 1662"/>
                  <a:gd name="T53" fmla="*/ 1032 h 1942"/>
                  <a:gd name="T54" fmla="*/ 1655 w 1662"/>
                  <a:gd name="T55" fmla="*/ 1183 h 1942"/>
                  <a:gd name="T56" fmla="*/ 1611 w 1662"/>
                  <a:gd name="T57" fmla="*/ 1304 h 1942"/>
                  <a:gd name="T58" fmla="*/ 1537 w 1662"/>
                  <a:gd name="T59" fmla="*/ 1372 h 1942"/>
                  <a:gd name="T60" fmla="*/ 1445 w 1662"/>
                  <a:gd name="T61" fmla="*/ 1454 h 1942"/>
                  <a:gd name="T62" fmla="*/ 1313 w 1662"/>
                  <a:gd name="T63" fmla="*/ 1670 h 1942"/>
                  <a:gd name="T64" fmla="*/ 1141 w 1662"/>
                  <a:gd name="T65" fmla="*/ 1836 h 1942"/>
                  <a:gd name="T66" fmla="*/ 937 w 1662"/>
                  <a:gd name="T67" fmla="*/ 1930 h 1942"/>
                  <a:gd name="T68" fmla="*/ 714 w 1662"/>
                  <a:gd name="T69" fmla="*/ 1930 h 1942"/>
                  <a:gd name="T70" fmla="*/ 510 w 1662"/>
                  <a:gd name="T71" fmla="*/ 1836 h 1942"/>
                  <a:gd name="T72" fmla="*/ 337 w 1662"/>
                  <a:gd name="T73" fmla="*/ 1669 h 1942"/>
                  <a:gd name="T74" fmla="*/ 205 w 1662"/>
                  <a:gd name="T75" fmla="*/ 1452 h 1942"/>
                  <a:gd name="T76" fmla="*/ 111 w 1662"/>
                  <a:gd name="T77" fmla="*/ 1364 h 1942"/>
                  <a:gd name="T78" fmla="*/ 39 w 1662"/>
                  <a:gd name="T79" fmla="*/ 1284 h 1942"/>
                  <a:gd name="T80" fmla="*/ 2 w 1662"/>
                  <a:gd name="T81" fmla="*/ 1143 h 1942"/>
                  <a:gd name="T82" fmla="*/ 9 w 1662"/>
                  <a:gd name="T83" fmla="*/ 1009 h 1942"/>
                  <a:gd name="T84" fmla="*/ 50 w 1662"/>
                  <a:gd name="T85" fmla="*/ 930 h 1942"/>
                  <a:gd name="T86" fmla="*/ 98 w 1662"/>
                  <a:gd name="T87" fmla="*/ 851 h 1942"/>
                  <a:gd name="T88" fmla="*/ 85 w 1662"/>
                  <a:gd name="T89" fmla="*/ 643 h 1942"/>
                  <a:gd name="T90" fmla="*/ 120 w 1662"/>
                  <a:gd name="T91" fmla="*/ 487 h 1942"/>
                  <a:gd name="T92" fmla="*/ 183 w 1662"/>
                  <a:gd name="T93" fmla="*/ 377 h 1942"/>
                  <a:gd name="T94" fmla="*/ 257 w 1662"/>
                  <a:gd name="T95" fmla="*/ 305 h 1942"/>
                  <a:gd name="T96" fmla="*/ 319 w 1662"/>
                  <a:gd name="T97" fmla="*/ 266 h 1942"/>
                  <a:gd name="T98" fmla="*/ 352 w 1662"/>
                  <a:gd name="T99" fmla="*/ 246 h 1942"/>
                  <a:gd name="T100" fmla="*/ 390 w 1662"/>
                  <a:gd name="T101" fmla="*/ 196 h 1942"/>
                  <a:gd name="T102" fmla="*/ 459 w 1662"/>
                  <a:gd name="T103" fmla="*/ 127 h 1942"/>
                  <a:gd name="T104" fmla="*/ 559 w 1662"/>
                  <a:gd name="T105" fmla="*/ 57 h 1942"/>
                  <a:gd name="T106" fmla="*/ 690 w 1662"/>
                  <a:gd name="T107" fmla="*/ 10 h 19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662" h="1942">
                    <a:moveTo>
                      <a:pt x="526" y="499"/>
                    </a:moveTo>
                    <a:lnTo>
                      <a:pt x="484" y="546"/>
                    </a:lnTo>
                    <a:lnTo>
                      <a:pt x="445" y="595"/>
                    </a:lnTo>
                    <a:lnTo>
                      <a:pt x="410" y="645"/>
                    </a:lnTo>
                    <a:lnTo>
                      <a:pt x="379" y="696"/>
                    </a:lnTo>
                    <a:lnTo>
                      <a:pt x="352" y="747"/>
                    </a:lnTo>
                    <a:lnTo>
                      <a:pt x="329" y="797"/>
                    </a:lnTo>
                    <a:lnTo>
                      <a:pt x="309" y="847"/>
                    </a:lnTo>
                    <a:lnTo>
                      <a:pt x="291" y="895"/>
                    </a:lnTo>
                    <a:lnTo>
                      <a:pt x="277" y="941"/>
                    </a:lnTo>
                    <a:lnTo>
                      <a:pt x="264" y="984"/>
                    </a:lnTo>
                    <a:lnTo>
                      <a:pt x="255" y="1023"/>
                    </a:lnTo>
                    <a:lnTo>
                      <a:pt x="247" y="1059"/>
                    </a:lnTo>
                    <a:lnTo>
                      <a:pt x="241" y="1091"/>
                    </a:lnTo>
                    <a:lnTo>
                      <a:pt x="250" y="1148"/>
                    </a:lnTo>
                    <a:lnTo>
                      <a:pt x="263" y="1206"/>
                    </a:lnTo>
                    <a:lnTo>
                      <a:pt x="280" y="1263"/>
                    </a:lnTo>
                    <a:lnTo>
                      <a:pt x="299" y="1320"/>
                    </a:lnTo>
                    <a:lnTo>
                      <a:pt x="322" y="1375"/>
                    </a:lnTo>
                    <a:lnTo>
                      <a:pt x="347" y="1429"/>
                    </a:lnTo>
                    <a:lnTo>
                      <a:pt x="375" y="1480"/>
                    </a:lnTo>
                    <a:lnTo>
                      <a:pt x="406" y="1530"/>
                    </a:lnTo>
                    <a:lnTo>
                      <a:pt x="440" y="1576"/>
                    </a:lnTo>
                    <a:lnTo>
                      <a:pt x="476" y="1620"/>
                    </a:lnTo>
                    <a:lnTo>
                      <a:pt x="513" y="1659"/>
                    </a:lnTo>
                    <a:lnTo>
                      <a:pt x="553" y="1695"/>
                    </a:lnTo>
                    <a:lnTo>
                      <a:pt x="594" y="1726"/>
                    </a:lnTo>
                    <a:lnTo>
                      <a:pt x="638" y="1753"/>
                    </a:lnTo>
                    <a:lnTo>
                      <a:pt x="683" y="1774"/>
                    </a:lnTo>
                    <a:lnTo>
                      <a:pt x="729" y="1789"/>
                    </a:lnTo>
                    <a:lnTo>
                      <a:pt x="777" y="1800"/>
                    </a:lnTo>
                    <a:lnTo>
                      <a:pt x="825" y="1803"/>
                    </a:lnTo>
                    <a:lnTo>
                      <a:pt x="875" y="1800"/>
                    </a:lnTo>
                    <a:lnTo>
                      <a:pt x="922" y="1789"/>
                    </a:lnTo>
                    <a:lnTo>
                      <a:pt x="968" y="1774"/>
                    </a:lnTo>
                    <a:lnTo>
                      <a:pt x="1013" y="1753"/>
                    </a:lnTo>
                    <a:lnTo>
                      <a:pt x="1056" y="1726"/>
                    </a:lnTo>
                    <a:lnTo>
                      <a:pt x="1099" y="1695"/>
                    </a:lnTo>
                    <a:lnTo>
                      <a:pt x="1139" y="1659"/>
                    </a:lnTo>
                    <a:lnTo>
                      <a:pt x="1176" y="1619"/>
                    </a:lnTo>
                    <a:lnTo>
                      <a:pt x="1212" y="1576"/>
                    </a:lnTo>
                    <a:lnTo>
                      <a:pt x="1245" y="1529"/>
                    </a:lnTo>
                    <a:lnTo>
                      <a:pt x="1276" y="1480"/>
                    </a:lnTo>
                    <a:lnTo>
                      <a:pt x="1305" y="1428"/>
                    </a:lnTo>
                    <a:lnTo>
                      <a:pt x="1330" y="1374"/>
                    </a:lnTo>
                    <a:lnTo>
                      <a:pt x="1353" y="1319"/>
                    </a:lnTo>
                    <a:lnTo>
                      <a:pt x="1372" y="1262"/>
                    </a:lnTo>
                    <a:lnTo>
                      <a:pt x="1388" y="1205"/>
                    </a:lnTo>
                    <a:lnTo>
                      <a:pt x="1401" y="1147"/>
                    </a:lnTo>
                    <a:lnTo>
                      <a:pt x="1411" y="1089"/>
                    </a:lnTo>
                    <a:lnTo>
                      <a:pt x="1416" y="1032"/>
                    </a:lnTo>
                    <a:lnTo>
                      <a:pt x="1418" y="974"/>
                    </a:lnTo>
                    <a:lnTo>
                      <a:pt x="1417" y="904"/>
                    </a:lnTo>
                    <a:lnTo>
                      <a:pt x="1414" y="838"/>
                    </a:lnTo>
                    <a:lnTo>
                      <a:pt x="1339" y="839"/>
                    </a:lnTo>
                    <a:lnTo>
                      <a:pt x="1266" y="836"/>
                    </a:lnTo>
                    <a:lnTo>
                      <a:pt x="1198" y="830"/>
                    </a:lnTo>
                    <a:lnTo>
                      <a:pt x="1133" y="820"/>
                    </a:lnTo>
                    <a:lnTo>
                      <a:pt x="1070" y="808"/>
                    </a:lnTo>
                    <a:lnTo>
                      <a:pt x="1012" y="794"/>
                    </a:lnTo>
                    <a:lnTo>
                      <a:pt x="956" y="777"/>
                    </a:lnTo>
                    <a:lnTo>
                      <a:pt x="903" y="757"/>
                    </a:lnTo>
                    <a:lnTo>
                      <a:pt x="853" y="737"/>
                    </a:lnTo>
                    <a:lnTo>
                      <a:pt x="806" y="713"/>
                    </a:lnTo>
                    <a:lnTo>
                      <a:pt x="762" y="690"/>
                    </a:lnTo>
                    <a:lnTo>
                      <a:pt x="721" y="664"/>
                    </a:lnTo>
                    <a:lnTo>
                      <a:pt x="682" y="638"/>
                    </a:lnTo>
                    <a:lnTo>
                      <a:pt x="646" y="610"/>
                    </a:lnTo>
                    <a:lnTo>
                      <a:pt x="612" y="583"/>
                    </a:lnTo>
                    <a:lnTo>
                      <a:pt x="581" y="555"/>
                    </a:lnTo>
                    <a:lnTo>
                      <a:pt x="552" y="527"/>
                    </a:lnTo>
                    <a:lnTo>
                      <a:pt x="526" y="499"/>
                    </a:lnTo>
                    <a:close/>
                    <a:moveTo>
                      <a:pt x="808" y="0"/>
                    </a:moveTo>
                    <a:lnTo>
                      <a:pt x="851" y="3"/>
                    </a:lnTo>
                    <a:lnTo>
                      <a:pt x="897" y="11"/>
                    </a:lnTo>
                    <a:lnTo>
                      <a:pt x="944" y="23"/>
                    </a:lnTo>
                    <a:lnTo>
                      <a:pt x="993" y="39"/>
                    </a:lnTo>
                    <a:lnTo>
                      <a:pt x="1044" y="60"/>
                    </a:lnTo>
                    <a:lnTo>
                      <a:pt x="1097" y="86"/>
                    </a:lnTo>
                    <a:lnTo>
                      <a:pt x="1152" y="118"/>
                    </a:lnTo>
                    <a:lnTo>
                      <a:pt x="1179" y="135"/>
                    </a:lnTo>
                    <a:lnTo>
                      <a:pt x="1208" y="155"/>
                    </a:lnTo>
                    <a:lnTo>
                      <a:pt x="1239" y="179"/>
                    </a:lnTo>
                    <a:lnTo>
                      <a:pt x="1271" y="205"/>
                    </a:lnTo>
                    <a:lnTo>
                      <a:pt x="1304" y="233"/>
                    </a:lnTo>
                    <a:lnTo>
                      <a:pt x="1334" y="261"/>
                    </a:lnTo>
                    <a:lnTo>
                      <a:pt x="1363" y="292"/>
                    </a:lnTo>
                    <a:lnTo>
                      <a:pt x="1388" y="323"/>
                    </a:lnTo>
                    <a:lnTo>
                      <a:pt x="1409" y="353"/>
                    </a:lnTo>
                    <a:lnTo>
                      <a:pt x="1409" y="353"/>
                    </a:lnTo>
                    <a:lnTo>
                      <a:pt x="1433" y="389"/>
                    </a:lnTo>
                    <a:lnTo>
                      <a:pt x="1455" y="429"/>
                    </a:lnTo>
                    <a:lnTo>
                      <a:pt x="1475" y="472"/>
                    </a:lnTo>
                    <a:lnTo>
                      <a:pt x="1493" y="519"/>
                    </a:lnTo>
                    <a:lnTo>
                      <a:pt x="1509" y="570"/>
                    </a:lnTo>
                    <a:lnTo>
                      <a:pt x="1524" y="626"/>
                    </a:lnTo>
                    <a:lnTo>
                      <a:pt x="1535" y="685"/>
                    </a:lnTo>
                    <a:lnTo>
                      <a:pt x="1545" y="749"/>
                    </a:lnTo>
                    <a:lnTo>
                      <a:pt x="1551" y="817"/>
                    </a:lnTo>
                    <a:lnTo>
                      <a:pt x="1555" y="892"/>
                    </a:lnTo>
                    <a:lnTo>
                      <a:pt x="1573" y="900"/>
                    </a:lnTo>
                    <a:lnTo>
                      <a:pt x="1590" y="910"/>
                    </a:lnTo>
                    <a:lnTo>
                      <a:pt x="1605" y="922"/>
                    </a:lnTo>
                    <a:lnTo>
                      <a:pt x="1619" y="939"/>
                    </a:lnTo>
                    <a:lnTo>
                      <a:pt x="1632" y="957"/>
                    </a:lnTo>
                    <a:lnTo>
                      <a:pt x="1642" y="979"/>
                    </a:lnTo>
                    <a:lnTo>
                      <a:pt x="1651" y="1003"/>
                    </a:lnTo>
                    <a:lnTo>
                      <a:pt x="1657" y="1032"/>
                    </a:lnTo>
                    <a:lnTo>
                      <a:pt x="1661" y="1064"/>
                    </a:lnTo>
                    <a:lnTo>
                      <a:pt x="1662" y="1102"/>
                    </a:lnTo>
                    <a:lnTo>
                      <a:pt x="1660" y="1143"/>
                    </a:lnTo>
                    <a:lnTo>
                      <a:pt x="1655" y="1183"/>
                    </a:lnTo>
                    <a:lnTo>
                      <a:pt x="1648" y="1218"/>
                    </a:lnTo>
                    <a:lnTo>
                      <a:pt x="1638" y="1250"/>
                    </a:lnTo>
                    <a:lnTo>
                      <a:pt x="1625" y="1278"/>
                    </a:lnTo>
                    <a:lnTo>
                      <a:pt x="1611" y="1304"/>
                    </a:lnTo>
                    <a:lnTo>
                      <a:pt x="1595" y="1325"/>
                    </a:lnTo>
                    <a:lnTo>
                      <a:pt x="1577" y="1344"/>
                    </a:lnTo>
                    <a:lnTo>
                      <a:pt x="1558" y="1360"/>
                    </a:lnTo>
                    <a:lnTo>
                      <a:pt x="1537" y="1372"/>
                    </a:lnTo>
                    <a:lnTo>
                      <a:pt x="1515" y="1382"/>
                    </a:lnTo>
                    <a:lnTo>
                      <a:pt x="1493" y="1390"/>
                    </a:lnTo>
                    <a:lnTo>
                      <a:pt x="1471" y="1395"/>
                    </a:lnTo>
                    <a:lnTo>
                      <a:pt x="1445" y="1454"/>
                    </a:lnTo>
                    <a:lnTo>
                      <a:pt x="1416" y="1512"/>
                    </a:lnTo>
                    <a:lnTo>
                      <a:pt x="1385" y="1567"/>
                    </a:lnTo>
                    <a:lnTo>
                      <a:pt x="1350" y="1620"/>
                    </a:lnTo>
                    <a:lnTo>
                      <a:pt x="1313" y="1670"/>
                    </a:lnTo>
                    <a:lnTo>
                      <a:pt x="1273" y="1717"/>
                    </a:lnTo>
                    <a:lnTo>
                      <a:pt x="1231" y="1761"/>
                    </a:lnTo>
                    <a:lnTo>
                      <a:pt x="1187" y="1801"/>
                    </a:lnTo>
                    <a:lnTo>
                      <a:pt x="1141" y="1836"/>
                    </a:lnTo>
                    <a:lnTo>
                      <a:pt x="1092" y="1868"/>
                    </a:lnTo>
                    <a:lnTo>
                      <a:pt x="1042" y="1893"/>
                    </a:lnTo>
                    <a:lnTo>
                      <a:pt x="990" y="1915"/>
                    </a:lnTo>
                    <a:lnTo>
                      <a:pt x="937" y="1930"/>
                    </a:lnTo>
                    <a:lnTo>
                      <a:pt x="882" y="1939"/>
                    </a:lnTo>
                    <a:lnTo>
                      <a:pt x="825" y="1942"/>
                    </a:lnTo>
                    <a:lnTo>
                      <a:pt x="769" y="1939"/>
                    </a:lnTo>
                    <a:lnTo>
                      <a:pt x="714" y="1930"/>
                    </a:lnTo>
                    <a:lnTo>
                      <a:pt x="661" y="1915"/>
                    </a:lnTo>
                    <a:lnTo>
                      <a:pt x="608" y="1893"/>
                    </a:lnTo>
                    <a:lnTo>
                      <a:pt x="558" y="1867"/>
                    </a:lnTo>
                    <a:lnTo>
                      <a:pt x="510" y="1836"/>
                    </a:lnTo>
                    <a:lnTo>
                      <a:pt x="464" y="1800"/>
                    </a:lnTo>
                    <a:lnTo>
                      <a:pt x="419" y="1760"/>
                    </a:lnTo>
                    <a:lnTo>
                      <a:pt x="377" y="1716"/>
                    </a:lnTo>
                    <a:lnTo>
                      <a:pt x="337" y="1669"/>
                    </a:lnTo>
                    <a:lnTo>
                      <a:pt x="300" y="1618"/>
                    </a:lnTo>
                    <a:lnTo>
                      <a:pt x="266" y="1565"/>
                    </a:lnTo>
                    <a:lnTo>
                      <a:pt x="234" y="1510"/>
                    </a:lnTo>
                    <a:lnTo>
                      <a:pt x="205" y="1452"/>
                    </a:lnTo>
                    <a:lnTo>
                      <a:pt x="179" y="1392"/>
                    </a:lnTo>
                    <a:lnTo>
                      <a:pt x="156" y="1386"/>
                    </a:lnTo>
                    <a:lnTo>
                      <a:pt x="133" y="1376"/>
                    </a:lnTo>
                    <a:lnTo>
                      <a:pt x="111" y="1364"/>
                    </a:lnTo>
                    <a:lnTo>
                      <a:pt x="91" y="1349"/>
                    </a:lnTo>
                    <a:lnTo>
                      <a:pt x="72" y="1330"/>
                    </a:lnTo>
                    <a:lnTo>
                      <a:pt x="55" y="1309"/>
                    </a:lnTo>
                    <a:lnTo>
                      <a:pt x="39" y="1284"/>
                    </a:lnTo>
                    <a:lnTo>
                      <a:pt x="26" y="1254"/>
                    </a:lnTo>
                    <a:lnTo>
                      <a:pt x="15" y="1221"/>
                    </a:lnTo>
                    <a:lnTo>
                      <a:pt x="7" y="1184"/>
                    </a:lnTo>
                    <a:lnTo>
                      <a:pt x="2" y="1143"/>
                    </a:lnTo>
                    <a:lnTo>
                      <a:pt x="0" y="1104"/>
                    </a:lnTo>
                    <a:lnTo>
                      <a:pt x="1" y="1068"/>
                    </a:lnTo>
                    <a:lnTo>
                      <a:pt x="4" y="1038"/>
                    </a:lnTo>
                    <a:lnTo>
                      <a:pt x="9" y="1009"/>
                    </a:lnTo>
                    <a:lnTo>
                      <a:pt x="17" y="985"/>
                    </a:lnTo>
                    <a:lnTo>
                      <a:pt x="27" y="964"/>
                    </a:lnTo>
                    <a:lnTo>
                      <a:pt x="38" y="946"/>
                    </a:lnTo>
                    <a:lnTo>
                      <a:pt x="50" y="930"/>
                    </a:lnTo>
                    <a:lnTo>
                      <a:pt x="65" y="916"/>
                    </a:lnTo>
                    <a:lnTo>
                      <a:pt x="80" y="906"/>
                    </a:lnTo>
                    <a:lnTo>
                      <a:pt x="96" y="897"/>
                    </a:lnTo>
                    <a:lnTo>
                      <a:pt x="98" y="851"/>
                    </a:lnTo>
                    <a:lnTo>
                      <a:pt x="89" y="794"/>
                    </a:lnTo>
                    <a:lnTo>
                      <a:pt x="85" y="740"/>
                    </a:lnTo>
                    <a:lnTo>
                      <a:pt x="83" y="690"/>
                    </a:lnTo>
                    <a:lnTo>
                      <a:pt x="85" y="643"/>
                    </a:lnTo>
                    <a:lnTo>
                      <a:pt x="90" y="599"/>
                    </a:lnTo>
                    <a:lnTo>
                      <a:pt x="98" y="559"/>
                    </a:lnTo>
                    <a:lnTo>
                      <a:pt x="108" y="522"/>
                    </a:lnTo>
                    <a:lnTo>
                      <a:pt x="120" y="487"/>
                    </a:lnTo>
                    <a:lnTo>
                      <a:pt x="134" y="455"/>
                    </a:lnTo>
                    <a:lnTo>
                      <a:pt x="149" y="427"/>
                    </a:lnTo>
                    <a:lnTo>
                      <a:pt x="166" y="400"/>
                    </a:lnTo>
                    <a:lnTo>
                      <a:pt x="183" y="377"/>
                    </a:lnTo>
                    <a:lnTo>
                      <a:pt x="202" y="355"/>
                    </a:lnTo>
                    <a:lnTo>
                      <a:pt x="220" y="337"/>
                    </a:lnTo>
                    <a:lnTo>
                      <a:pt x="239" y="320"/>
                    </a:lnTo>
                    <a:lnTo>
                      <a:pt x="257" y="305"/>
                    </a:lnTo>
                    <a:lnTo>
                      <a:pt x="274" y="293"/>
                    </a:lnTo>
                    <a:lnTo>
                      <a:pt x="290" y="282"/>
                    </a:lnTo>
                    <a:lnTo>
                      <a:pt x="305" y="273"/>
                    </a:lnTo>
                    <a:lnTo>
                      <a:pt x="319" y="266"/>
                    </a:lnTo>
                    <a:lnTo>
                      <a:pt x="331" y="260"/>
                    </a:lnTo>
                    <a:lnTo>
                      <a:pt x="341" y="255"/>
                    </a:lnTo>
                    <a:lnTo>
                      <a:pt x="348" y="253"/>
                    </a:lnTo>
                    <a:lnTo>
                      <a:pt x="352" y="246"/>
                    </a:lnTo>
                    <a:lnTo>
                      <a:pt x="359" y="237"/>
                    </a:lnTo>
                    <a:lnTo>
                      <a:pt x="367" y="225"/>
                    </a:lnTo>
                    <a:lnTo>
                      <a:pt x="377" y="212"/>
                    </a:lnTo>
                    <a:lnTo>
                      <a:pt x="390" y="196"/>
                    </a:lnTo>
                    <a:lnTo>
                      <a:pt x="404" y="180"/>
                    </a:lnTo>
                    <a:lnTo>
                      <a:pt x="421" y="163"/>
                    </a:lnTo>
                    <a:lnTo>
                      <a:pt x="439" y="145"/>
                    </a:lnTo>
                    <a:lnTo>
                      <a:pt x="459" y="127"/>
                    </a:lnTo>
                    <a:lnTo>
                      <a:pt x="481" y="108"/>
                    </a:lnTo>
                    <a:lnTo>
                      <a:pt x="505" y="91"/>
                    </a:lnTo>
                    <a:lnTo>
                      <a:pt x="531" y="74"/>
                    </a:lnTo>
                    <a:lnTo>
                      <a:pt x="559" y="57"/>
                    </a:lnTo>
                    <a:lnTo>
                      <a:pt x="589" y="43"/>
                    </a:lnTo>
                    <a:lnTo>
                      <a:pt x="620" y="30"/>
                    </a:lnTo>
                    <a:lnTo>
                      <a:pt x="655" y="19"/>
                    </a:lnTo>
                    <a:lnTo>
                      <a:pt x="690" y="10"/>
                    </a:lnTo>
                    <a:lnTo>
                      <a:pt x="728" y="3"/>
                    </a:lnTo>
                    <a:lnTo>
                      <a:pt x="767" y="0"/>
                    </a:lnTo>
                    <a:lnTo>
                      <a:pt x="80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80" name="Freeform 23"/>
              <p:cNvSpPr>
                <a:spLocks noEditPoints="1"/>
              </p:cNvSpPr>
              <p:nvPr/>
            </p:nvSpPr>
            <p:spPr bwMode="auto">
              <a:xfrm>
                <a:off x="2664" y="4250"/>
                <a:ext cx="83" cy="27"/>
              </a:xfrm>
              <a:custGeom>
                <a:avLst/>
                <a:gdLst>
                  <a:gd name="T0" fmla="*/ 613 w 916"/>
                  <a:gd name="T1" fmla="*/ 78 h 300"/>
                  <a:gd name="T2" fmla="*/ 561 w 916"/>
                  <a:gd name="T3" fmla="*/ 109 h 300"/>
                  <a:gd name="T4" fmla="*/ 554 w 916"/>
                  <a:gd name="T5" fmla="*/ 165 h 300"/>
                  <a:gd name="T6" fmla="*/ 579 w 916"/>
                  <a:gd name="T7" fmla="*/ 210 h 300"/>
                  <a:gd name="T8" fmla="*/ 665 w 916"/>
                  <a:gd name="T9" fmla="*/ 229 h 300"/>
                  <a:gd name="T10" fmla="*/ 787 w 916"/>
                  <a:gd name="T11" fmla="*/ 223 h 300"/>
                  <a:gd name="T12" fmla="*/ 839 w 916"/>
                  <a:gd name="T13" fmla="*/ 191 h 300"/>
                  <a:gd name="T14" fmla="*/ 846 w 916"/>
                  <a:gd name="T15" fmla="*/ 135 h 300"/>
                  <a:gd name="T16" fmla="*/ 820 w 916"/>
                  <a:gd name="T17" fmla="*/ 90 h 300"/>
                  <a:gd name="T18" fmla="*/ 734 w 916"/>
                  <a:gd name="T19" fmla="*/ 72 h 300"/>
                  <a:gd name="T20" fmla="*/ 153 w 916"/>
                  <a:gd name="T21" fmla="*/ 74 h 300"/>
                  <a:gd name="T22" fmla="*/ 85 w 916"/>
                  <a:gd name="T23" fmla="*/ 99 h 300"/>
                  <a:gd name="T24" fmla="*/ 70 w 916"/>
                  <a:gd name="T25" fmla="*/ 150 h 300"/>
                  <a:gd name="T26" fmla="*/ 85 w 916"/>
                  <a:gd name="T27" fmla="*/ 201 h 300"/>
                  <a:gd name="T28" fmla="*/ 153 w 916"/>
                  <a:gd name="T29" fmla="*/ 227 h 300"/>
                  <a:gd name="T30" fmla="*/ 280 w 916"/>
                  <a:gd name="T31" fmla="*/ 227 h 300"/>
                  <a:gd name="T32" fmla="*/ 348 w 916"/>
                  <a:gd name="T33" fmla="*/ 201 h 300"/>
                  <a:gd name="T34" fmla="*/ 363 w 916"/>
                  <a:gd name="T35" fmla="*/ 150 h 300"/>
                  <a:gd name="T36" fmla="*/ 348 w 916"/>
                  <a:gd name="T37" fmla="*/ 99 h 300"/>
                  <a:gd name="T38" fmla="*/ 280 w 916"/>
                  <a:gd name="T39" fmla="*/ 74 h 300"/>
                  <a:gd name="T40" fmla="*/ 234 w 916"/>
                  <a:gd name="T41" fmla="*/ 0 h 300"/>
                  <a:gd name="T42" fmla="*/ 321 w 916"/>
                  <a:gd name="T43" fmla="*/ 9 h 300"/>
                  <a:gd name="T44" fmla="*/ 400 w 916"/>
                  <a:gd name="T45" fmla="*/ 53 h 300"/>
                  <a:gd name="T46" fmla="*/ 574 w 916"/>
                  <a:gd name="T47" fmla="*/ 17 h 300"/>
                  <a:gd name="T48" fmla="*/ 662 w 916"/>
                  <a:gd name="T49" fmla="*/ 1 h 300"/>
                  <a:gd name="T50" fmla="*/ 732 w 916"/>
                  <a:gd name="T51" fmla="*/ 0 h 300"/>
                  <a:gd name="T52" fmla="*/ 806 w 916"/>
                  <a:gd name="T53" fmla="*/ 10 h 300"/>
                  <a:gd name="T54" fmla="*/ 875 w 916"/>
                  <a:gd name="T55" fmla="*/ 45 h 300"/>
                  <a:gd name="T56" fmla="*/ 914 w 916"/>
                  <a:gd name="T57" fmla="*/ 123 h 300"/>
                  <a:gd name="T58" fmla="*/ 900 w 916"/>
                  <a:gd name="T59" fmla="*/ 223 h 300"/>
                  <a:gd name="T60" fmla="*/ 843 w 916"/>
                  <a:gd name="T61" fmla="*/ 277 h 300"/>
                  <a:gd name="T62" fmla="*/ 768 w 916"/>
                  <a:gd name="T63" fmla="*/ 297 h 300"/>
                  <a:gd name="T64" fmla="*/ 699 w 916"/>
                  <a:gd name="T65" fmla="*/ 300 h 300"/>
                  <a:gd name="T66" fmla="*/ 632 w 916"/>
                  <a:gd name="T67" fmla="*/ 297 h 300"/>
                  <a:gd name="T68" fmla="*/ 557 w 916"/>
                  <a:gd name="T69" fmla="*/ 277 h 300"/>
                  <a:gd name="T70" fmla="*/ 500 w 916"/>
                  <a:gd name="T71" fmla="*/ 224 h 300"/>
                  <a:gd name="T72" fmla="*/ 485 w 916"/>
                  <a:gd name="T73" fmla="*/ 137 h 300"/>
                  <a:gd name="T74" fmla="*/ 432 w 916"/>
                  <a:gd name="T75" fmla="*/ 150 h 300"/>
                  <a:gd name="T76" fmla="*/ 405 w 916"/>
                  <a:gd name="T77" fmla="*/ 241 h 300"/>
                  <a:gd name="T78" fmla="*/ 342 w 916"/>
                  <a:gd name="T79" fmla="*/ 284 h 300"/>
                  <a:gd name="T80" fmla="*/ 266 w 916"/>
                  <a:gd name="T81" fmla="*/ 298 h 300"/>
                  <a:gd name="T82" fmla="*/ 201 w 916"/>
                  <a:gd name="T83" fmla="*/ 299 h 300"/>
                  <a:gd name="T84" fmla="*/ 129 w 916"/>
                  <a:gd name="T85" fmla="*/ 294 h 300"/>
                  <a:gd name="T86" fmla="*/ 57 w 916"/>
                  <a:gd name="T87" fmla="*/ 267 h 300"/>
                  <a:gd name="T88" fmla="*/ 7 w 916"/>
                  <a:gd name="T89" fmla="*/ 202 h 300"/>
                  <a:gd name="T90" fmla="*/ 7 w 916"/>
                  <a:gd name="T91" fmla="*/ 98 h 300"/>
                  <a:gd name="T92" fmla="*/ 57 w 916"/>
                  <a:gd name="T93" fmla="*/ 33 h 300"/>
                  <a:gd name="T94" fmla="*/ 129 w 916"/>
                  <a:gd name="T95" fmla="*/ 6 h 300"/>
                  <a:gd name="T96" fmla="*/ 201 w 916"/>
                  <a:gd name="T97" fmla="*/ 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16" h="300">
                    <a:moveTo>
                      <a:pt x="699" y="71"/>
                    </a:moveTo>
                    <a:lnTo>
                      <a:pt x="665" y="72"/>
                    </a:lnTo>
                    <a:lnTo>
                      <a:pt x="636" y="74"/>
                    </a:lnTo>
                    <a:lnTo>
                      <a:pt x="613" y="78"/>
                    </a:lnTo>
                    <a:lnTo>
                      <a:pt x="594" y="83"/>
                    </a:lnTo>
                    <a:lnTo>
                      <a:pt x="579" y="90"/>
                    </a:lnTo>
                    <a:lnTo>
                      <a:pt x="569" y="99"/>
                    </a:lnTo>
                    <a:lnTo>
                      <a:pt x="561" y="109"/>
                    </a:lnTo>
                    <a:lnTo>
                      <a:pt x="556" y="122"/>
                    </a:lnTo>
                    <a:lnTo>
                      <a:pt x="554" y="135"/>
                    </a:lnTo>
                    <a:lnTo>
                      <a:pt x="553" y="150"/>
                    </a:lnTo>
                    <a:lnTo>
                      <a:pt x="554" y="165"/>
                    </a:lnTo>
                    <a:lnTo>
                      <a:pt x="556" y="179"/>
                    </a:lnTo>
                    <a:lnTo>
                      <a:pt x="561" y="191"/>
                    </a:lnTo>
                    <a:lnTo>
                      <a:pt x="569" y="201"/>
                    </a:lnTo>
                    <a:lnTo>
                      <a:pt x="579" y="210"/>
                    </a:lnTo>
                    <a:lnTo>
                      <a:pt x="594" y="216"/>
                    </a:lnTo>
                    <a:lnTo>
                      <a:pt x="613" y="223"/>
                    </a:lnTo>
                    <a:lnTo>
                      <a:pt x="636" y="227"/>
                    </a:lnTo>
                    <a:lnTo>
                      <a:pt x="665" y="229"/>
                    </a:lnTo>
                    <a:lnTo>
                      <a:pt x="699" y="230"/>
                    </a:lnTo>
                    <a:lnTo>
                      <a:pt x="734" y="229"/>
                    </a:lnTo>
                    <a:lnTo>
                      <a:pt x="763" y="227"/>
                    </a:lnTo>
                    <a:lnTo>
                      <a:pt x="787" y="223"/>
                    </a:lnTo>
                    <a:lnTo>
                      <a:pt x="805" y="216"/>
                    </a:lnTo>
                    <a:lnTo>
                      <a:pt x="820" y="210"/>
                    </a:lnTo>
                    <a:lnTo>
                      <a:pt x="831" y="201"/>
                    </a:lnTo>
                    <a:lnTo>
                      <a:pt x="839" y="191"/>
                    </a:lnTo>
                    <a:lnTo>
                      <a:pt x="843" y="179"/>
                    </a:lnTo>
                    <a:lnTo>
                      <a:pt x="846" y="165"/>
                    </a:lnTo>
                    <a:lnTo>
                      <a:pt x="847" y="150"/>
                    </a:lnTo>
                    <a:lnTo>
                      <a:pt x="846" y="135"/>
                    </a:lnTo>
                    <a:lnTo>
                      <a:pt x="843" y="122"/>
                    </a:lnTo>
                    <a:lnTo>
                      <a:pt x="839" y="109"/>
                    </a:lnTo>
                    <a:lnTo>
                      <a:pt x="831" y="99"/>
                    </a:lnTo>
                    <a:lnTo>
                      <a:pt x="820" y="90"/>
                    </a:lnTo>
                    <a:lnTo>
                      <a:pt x="805" y="83"/>
                    </a:lnTo>
                    <a:lnTo>
                      <a:pt x="787" y="78"/>
                    </a:lnTo>
                    <a:lnTo>
                      <a:pt x="763" y="74"/>
                    </a:lnTo>
                    <a:lnTo>
                      <a:pt x="734" y="72"/>
                    </a:lnTo>
                    <a:lnTo>
                      <a:pt x="699" y="71"/>
                    </a:lnTo>
                    <a:close/>
                    <a:moveTo>
                      <a:pt x="216" y="71"/>
                    </a:moveTo>
                    <a:lnTo>
                      <a:pt x="182" y="72"/>
                    </a:lnTo>
                    <a:lnTo>
                      <a:pt x="153" y="74"/>
                    </a:lnTo>
                    <a:lnTo>
                      <a:pt x="130" y="78"/>
                    </a:lnTo>
                    <a:lnTo>
                      <a:pt x="111" y="83"/>
                    </a:lnTo>
                    <a:lnTo>
                      <a:pt x="96" y="90"/>
                    </a:lnTo>
                    <a:lnTo>
                      <a:pt x="85" y="99"/>
                    </a:lnTo>
                    <a:lnTo>
                      <a:pt x="78" y="109"/>
                    </a:lnTo>
                    <a:lnTo>
                      <a:pt x="73" y="122"/>
                    </a:lnTo>
                    <a:lnTo>
                      <a:pt x="70" y="135"/>
                    </a:lnTo>
                    <a:lnTo>
                      <a:pt x="70" y="150"/>
                    </a:lnTo>
                    <a:lnTo>
                      <a:pt x="70" y="165"/>
                    </a:lnTo>
                    <a:lnTo>
                      <a:pt x="73" y="179"/>
                    </a:lnTo>
                    <a:lnTo>
                      <a:pt x="78" y="191"/>
                    </a:lnTo>
                    <a:lnTo>
                      <a:pt x="85" y="201"/>
                    </a:lnTo>
                    <a:lnTo>
                      <a:pt x="96" y="210"/>
                    </a:lnTo>
                    <a:lnTo>
                      <a:pt x="111" y="216"/>
                    </a:lnTo>
                    <a:lnTo>
                      <a:pt x="130" y="223"/>
                    </a:lnTo>
                    <a:lnTo>
                      <a:pt x="153" y="227"/>
                    </a:lnTo>
                    <a:lnTo>
                      <a:pt x="182" y="229"/>
                    </a:lnTo>
                    <a:lnTo>
                      <a:pt x="216" y="230"/>
                    </a:lnTo>
                    <a:lnTo>
                      <a:pt x="250" y="229"/>
                    </a:lnTo>
                    <a:lnTo>
                      <a:pt x="280" y="227"/>
                    </a:lnTo>
                    <a:lnTo>
                      <a:pt x="304" y="223"/>
                    </a:lnTo>
                    <a:lnTo>
                      <a:pt x="322" y="216"/>
                    </a:lnTo>
                    <a:lnTo>
                      <a:pt x="337" y="210"/>
                    </a:lnTo>
                    <a:lnTo>
                      <a:pt x="348" y="201"/>
                    </a:lnTo>
                    <a:lnTo>
                      <a:pt x="355" y="191"/>
                    </a:lnTo>
                    <a:lnTo>
                      <a:pt x="360" y="179"/>
                    </a:lnTo>
                    <a:lnTo>
                      <a:pt x="363" y="165"/>
                    </a:lnTo>
                    <a:lnTo>
                      <a:pt x="363" y="150"/>
                    </a:lnTo>
                    <a:lnTo>
                      <a:pt x="363" y="135"/>
                    </a:lnTo>
                    <a:lnTo>
                      <a:pt x="360" y="122"/>
                    </a:lnTo>
                    <a:lnTo>
                      <a:pt x="355" y="109"/>
                    </a:lnTo>
                    <a:lnTo>
                      <a:pt x="348" y="99"/>
                    </a:lnTo>
                    <a:lnTo>
                      <a:pt x="337" y="90"/>
                    </a:lnTo>
                    <a:lnTo>
                      <a:pt x="322" y="83"/>
                    </a:lnTo>
                    <a:lnTo>
                      <a:pt x="304" y="78"/>
                    </a:lnTo>
                    <a:lnTo>
                      <a:pt x="280" y="74"/>
                    </a:lnTo>
                    <a:lnTo>
                      <a:pt x="250" y="72"/>
                    </a:lnTo>
                    <a:lnTo>
                      <a:pt x="216" y="71"/>
                    </a:lnTo>
                    <a:close/>
                    <a:moveTo>
                      <a:pt x="216" y="0"/>
                    </a:moveTo>
                    <a:lnTo>
                      <a:pt x="234" y="0"/>
                    </a:lnTo>
                    <a:lnTo>
                      <a:pt x="254" y="1"/>
                    </a:lnTo>
                    <a:lnTo>
                      <a:pt x="276" y="2"/>
                    </a:lnTo>
                    <a:lnTo>
                      <a:pt x="298" y="5"/>
                    </a:lnTo>
                    <a:lnTo>
                      <a:pt x="321" y="9"/>
                    </a:lnTo>
                    <a:lnTo>
                      <a:pt x="343" y="17"/>
                    </a:lnTo>
                    <a:lnTo>
                      <a:pt x="364" y="26"/>
                    </a:lnTo>
                    <a:lnTo>
                      <a:pt x="383" y="37"/>
                    </a:lnTo>
                    <a:lnTo>
                      <a:pt x="400" y="53"/>
                    </a:lnTo>
                    <a:lnTo>
                      <a:pt x="516" y="53"/>
                    </a:lnTo>
                    <a:lnTo>
                      <a:pt x="533" y="37"/>
                    </a:lnTo>
                    <a:lnTo>
                      <a:pt x="553" y="26"/>
                    </a:lnTo>
                    <a:lnTo>
                      <a:pt x="574" y="17"/>
                    </a:lnTo>
                    <a:lnTo>
                      <a:pt x="596" y="9"/>
                    </a:lnTo>
                    <a:lnTo>
                      <a:pt x="618" y="5"/>
                    </a:lnTo>
                    <a:lnTo>
                      <a:pt x="640" y="2"/>
                    </a:lnTo>
                    <a:lnTo>
                      <a:pt x="662" y="1"/>
                    </a:lnTo>
                    <a:lnTo>
                      <a:pt x="682" y="0"/>
                    </a:lnTo>
                    <a:lnTo>
                      <a:pt x="699" y="0"/>
                    </a:lnTo>
                    <a:lnTo>
                      <a:pt x="715" y="0"/>
                    </a:lnTo>
                    <a:lnTo>
                      <a:pt x="732" y="0"/>
                    </a:lnTo>
                    <a:lnTo>
                      <a:pt x="749" y="1"/>
                    </a:lnTo>
                    <a:lnTo>
                      <a:pt x="768" y="3"/>
                    </a:lnTo>
                    <a:lnTo>
                      <a:pt x="787" y="6"/>
                    </a:lnTo>
                    <a:lnTo>
                      <a:pt x="806" y="10"/>
                    </a:lnTo>
                    <a:lnTo>
                      <a:pt x="825" y="16"/>
                    </a:lnTo>
                    <a:lnTo>
                      <a:pt x="843" y="24"/>
                    </a:lnTo>
                    <a:lnTo>
                      <a:pt x="860" y="33"/>
                    </a:lnTo>
                    <a:lnTo>
                      <a:pt x="875" y="45"/>
                    </a:lnTo>
                    <a:lnTo>
                      <a:pt x="889" y="59"/>
                    </a:lnTo>
                    <a:lnTo>
                      <a:pt x="900" y="77"/>
                    </a:lnTo>
                    <a:lnTo>
                      <a:pt x="908" y="98"/>
                    </a:lnTo>
                    <a:lnTo>
                      <a:pt x="914" y="123"/>
                    </a:lnTo>
                    <a:lnTo>
                      <a:pt x="916" y="150"/>
                    </a:lnTo>
                    <a:lnTo>
                      <a:pt x="914" y="178"/>
                    </a:lnTo>
                    <a:lnTo>
                      <a:pt x="908" y="202"/>
                    </a:lnTo>
                    <a:lnTo>
                      <a:pt x="900" y="223"/>
                    </a:lnTo>
                    <a:lnTo>
                      <a:pt x="889" y="241"/>
                    </a:lnTo>
                    <a:lnTo>
                      <a:pt x="875" y="255"/>
                    </a:lnTo>
                    <a:lnTo>
                      <a:pt x="860" y="267"/>
                    </a:lnTo>
                    <a:lnTo>
                      <a:pt x="843" y="277"/>
                    </a:lnTo>
                    <a:lnTo>
                      <a:pt x="825" y="285"/>
                    </a:lnTo>
                    <a:lnTo>
                      <a:pt x="806" y="290"/>
                    </a:lnTo>
                    <a:lnTo>
                      <a:pt x="787" y="294"/>
                    </a:lnTo>
                    <a:lnTo>
                      <a:pt x="768" y="297"/>
                    </a:lnTo>
                    <a:lnTo>
                      <a:pt x="749" y="298"/>
                    </a:lnTo>
                    <a:lnTo>
                      <a:pt x="732" y="299"/>
                    </a:lnTo>
                    <a:lnTo>
                      <a:pt x="715" y="299"/>
                    </a:lnTo>
                    <a:lnTo>
                      <a:pt x="699" y="300"/>
                    </a:lnTo>
                    <a:lnTo>
                      <a:pt x="685" y="299"/>
                    </a:lnTo>
                    <a:lnTo>
                      <a:pt x="668" y="299"/>
                    </a:lnTo>
                    <a:lnTo>
                      <a:pt x="650" y="298"/>
                    </a:lnTo>
                    <a:lnTo>
                      <a:pt x="632" y="297"/>
                    </a:lnTo>
                    <a:lnTo>
                      <a:pt x="613" y="294"/>
                    </a:lnTo>
                    <a:lnTo>
                      <a:pt x="593" y="290"/>
                    </a:lnTo>
                    <a:lnTo>
                      <a:pt x="575" y="285"/>
                    </a:lnTo>
                    <a:lnTo>
                      <a:pt x="557" y="277"/>
                    </a:lnTo>
                    <a:lnTo>
                      <a:pt x="540" y="267"/>
                    </a:lnTo>
                    <a:lnTo>
                      <a:pt x="524" y="255"/>
                    </a:lnTo>
                    <a:lnTo>
                      <a:pt x="511" y="241"/>
                    </a:lnTo>
                    <a:lnTo>
                      <a:pt x="500" y="224"/>
                    </a:lnTo>
                    <a:lnTo>
                      <a:pt x="491" y="202"/>
                    </a:lnTo>
                    <a:lnTo>
                      <a:pt x="486" y="179"/>
                    </a:lnTo>
                    <a:lnTo>
                      <a:pt x="484" y="150"/>
                    </a:lnTo>
                    <a:lnTo>
                      <a:pt x="485" y="137"/>
                    </a:lnTo>
                    <a:lnTo>
                      <a:pt x="486" y="125"/>
                    </a:lnTo>
                    <a:lnTo>
                      <a:pt x="430" y="125"/>
                    </a:lnTo>
                    <a:lnTo>
                      <a:pt x="432" y="137"/>
                    </a:lnTo>
                    <a:lnTo>
                      <a:pt x="432" y="150"/>
                    </a:lnTo>
                    <a:lnTo>
                      <a:pt x="430" y="179"/>
                    </a:lnTo>
                    <a:lnTo>
                      <a:pt x="425" y="202"/>
                    </a:lnTo>
                    <a:lnTo>
                      <a:pt x="416" y="224"/>
                    </a:lnTo>
                    <a:lnTo>
                      <a:pt x="405" y="241"/>
                    </a:lnTo>
                    <a:lnTo>
                      <a:pt x="392" y="255"/>
                    </a:lnTo>
                    <a:lnTo>
                      <a:pt x="377" y="267"/>
                    </a:lnTo>
                    <a:lnTo>
                      <a:pt x="360" y="277"/>
                    </a:lnTo>
                    <a:lnTo>
                      <a:pt x="342" y="284"/>
                    </a:lnTo>
                    <a:lnTo>
                      <a:pt x="323" y="290"/>
                    </a:lnTo>
                    <a:lnTo>
                      <a:pt x="304" y="294"/>
                    </a:lnTo>
                    <a:lnTo>
                      <a:pt x="285" y="296"/>
                    </a:lnTo>
                    <a:lnTo>
                      <a:pt x="266" y="298"/>
                    </a:lnTo>
                    <a:lnTo>
                      <a:pt x="248" y="299"/>
                    </a:lnTo>
                    <a:lnTo>
                      <a:pt x="231" y="299"/>
                    </a:lnTo>
                    <a:lnTo>
                      <a:pt x="216" y="299"/>
                    </a:lnTo>
                    <a:lnTo>
                      <a:pt x="201" y="299"/>
                    </a:lnTo>
                    <a:lnTo>
                      <a:pt x="185" y="299"/>
                    </a:lnTo>
                    <a:lnTo>
                      <a:pt x="167" y="298"/>
                    </a:lnTo>
                    <a:lnTo>
                      <a:pt x="148" y="296"/>
                    </a:lnTo>
                    <a:lnTo>
                      <a:pt x="129" y="294"/>
                    </a:lnTo>
                    <a:lnTo>
                      <a:pt x="110" y="290"/>
                    </a:lnTo>
                    <a:lnTo>
                      <a:pt x="91" y="284"/>
                    </a:lnTo>
                    <a:lnTo>
                      <a:pt x="73" y="277"/>
                    </a:lnTo>
                    <a:lnTo>
                      <a:pt x="57" y="267"/>
                    </a:lnTo>
                    <a:lnTo>
                      <a:pt x="41" y="255"/>
                    </a:lnTo>
                    <a:lnTo>
                      <a:pt x="27" y="240"/>
                    </a:lnTo>
                    <a:lnTo>
                      <a:pt x="16" y="223"/>
                    </a:lnTo>
                    <a:lnTo>
                      <a:pt x="7" y="202"/>
                    </a:lnTo>
                    <a:lnTo>
                      <a:pt x="2" y="178"/>
                    </a:lnTo>
                    <a:lnTo>
                      <a:pt x="0" y="150"/>
                    </a:lnTo>
                    <a:lnTo>
                      <a:pt x="2" y="122"/>
                    </a:lnTo>
                    <a:lnTo>
                      <a:pt x="7" y="98"/>
                    </a:lnTo>
                    <a:lnTo>
                      <a:pt x="16" y="77"/>
                    </a:lnTo>
                    <a:lnTo>
                      <a:pt x="27" y="59"/>
                    </a:lnTo>
                    <a:lnTo>
                      <a:pt x="41" y="45"/>
                    </a:lnTo>
                    <a:lnTo>
                      <a:pt x="57" y="33"/>
                    </a:lnTo>
                    <a:lnTo>
                      <a:pt x="73" y="23"/>
                    </a:lnTo>
                    <a:lnTo>
                      <a:pt x="91" y="16"/>
                    </a:lnTo>
                    <a:lnTo>
                      <a:pt x="110" y="10"/>
                    </a:lnTo>
                    <a:lnTo>
                      <a:pt x="129" y="6"/>
                    </a:lnTo>
                    <a:lnTo>
                      <a:pt x="148" y="3"/>
                    </a:lnTo>
                    <a:lnTo>
                      <a:pt x="167" y="1"/>
                    </a:lnTo>
                    <a:lnTo>
                      <a:pt x="185" y="0"/>
                    </a:lnTo>
                    <a:lnTo>
                      <a:pt x="201" y="0"/>
                    </a:lnTo>
                    <a:lnTo>
                      <a:pt x="2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81" name="Freeform 24"/>
              <p:cNvSpPr>
                <a:spLocks noEditPoints="1"/>
              </p:cNvSpPr>
              <p:nvPr/>
            </p:nvSpPr>
            <p:spPr bwMode="auto">
              <a:xfrm>
                <a:off x="2597" y="4335"/>
                <a:ext cx="217" cy="124"/>
              </a:xfrm>
              <a:custGeom>
                <a:avLst/>
                <a:gdLst>
                  <a:gd name="T0" fmla="*/ 1796 w 2393"/>
                  <a:gd name="T1" fmla="*/ 704 h 1360"/>
                  <a:gd name="T2" fmla="*/ 1761 w 2393"/>
                  <a:gd name="T3" fmla="*/ 720 h 1360"/>
                  <a:gd name="T4" fmla="*/ 1590 w 2393"/>
                  <a:gd name="T5" fmla="*/ 904 h 1360"/>
                  <a:gd name="T6" fmla="*/ 1882 w 2393"/>
                  <a:gd name="T7" fmla="*/ 733 h 1360"/>
                  <a:gd name="T8" fmla="*/ 1851 w 2393"/>
                  <a:gd name="T9" fmla="*/ 709 h 1360"/>
                  <a:gd name="T10" fmla="*/ 1814 w 2393"/>
                  <a:gd name="T11" fmla="*/ 702 h 1360"/>
                  <a:gd name="T12" fmla="*/ 1831 w 2393"/>
                  <a:gd name="T13" fmla="*/ 20 h 1360"/>
                  <a:gd name="T14" fmla="*/ 1950 w 2393"/>
                  <a:gd name="T15" fmla="*/ 61 h 1360"/>
                  <a:gd name="T16" fmla="*/ 2057 w 2393"/>
                  <a:gd name="T17" fmla="*/ 121 h 1360"/>
                  <a:gd name="T18" fmla="*/ 2154 w 2393"/>
                  <a:gd name="T19" fmla="*/ 196 h 1360"/>
                  <a:gd name="T20" fmla="*/ 2235 w 2393"/>
                  <a:gd name="T21" fmla="*/ 286 h 1360"/>
                  <a:gd name="T22" fmla="*/ 2301 w 2393"/>
                  <a:gd name="T23" fmla="*/ 388 h 1360"/>
                  <a:gd name="T24" fmla="*/ 2352 w 2393"/>
                  <a:gd name="T25" fmla="*/ 501 h 1360"/>
                  <a:gd name="T26" fmla="*/ 2382 w 2393"/>
                  <a:gd name="T27" fmla="*/ 622 h 1360"/>
                  <a:gd name="T28" fmla="*/ 2393 w 2393"/>
                  <a:gd name="T29" fmla="*/ 748 h 1360"/>
                  <a:gd name="T30" fmla="*/ 2390 w 2393"/>
                  <a:gd name="T31" fmla="*/ 1230 h 1360"/>
                  <a:gd name="T32" fmla="*/ 2370 w 2393"/>
                  <a:gd name="T33" fmla="*/ 1282 h 1360"/>
                  <a:gd name="T34" fmla="*/ 2335 w 2393"/>
                  <a:gd name="T35" fmla="*/ 1324 h 1360"/>
                  <a:gd name="T36" fmla="*/ 2286 w 2393"/>
                  <a:gd name="T37" fmla="*/ 1351 h 1360"/>
                  <a:gd name="T38" fmla="*/ 2230 w 2393"/>
                  <a:gd name="T39" fmla="*/ 1360 h 1360"/>
                  <a:gd name="T40" fmla="*/ 129 w 2393"/>
                  <a:gd name="T41" fmla="*/ 1358 h 1360"/>
                  <a:gd name="T42" fmla="*/ 77 w 2393"/>
                  <a:gd name="T43" fmla="*/ 1339 h 1360"/>
                  <a:gd name="T44" fmla="*/ 36 w 2393"/>
                  <a:gd name="T45" fmla="*/ 1304 h 1360"/>
                  <a:gd name="T46" fmla="*/ 10 w 2393"/>
                  <a:gd name="T47" fmla="*/ 1256 h 1360"/>
                  <a:gd name="T48" fmla="*/ 0 w 2393"/>
                  <a:gd name="T49" fmla="*/ 1200 h 1360"/>
                  <a:gd name="T50" fmla="*/ 3 w 2393"/>
                  <a:gd name="T51" fmla="*/ 684 h 1360"/>
                  <a:gd name="T52" fmla="*/ 23 w 2393"/>
                  <a:gd name="T53" fmla="*/ 561 h 1360"/>
                  <a:gd name="T54" fmla="*/ 63 w 2393"/>
                  <a:gd name="T55" fmla="*/ 443 h 1360"/>
                  <a:gd name="T56" fmla="*/ 122 w 2393"/>
                  <a:gd name="T57" fmla="*/ 336 h 1360"/>
                  <a:gd name="T58" fmla="*/ 195 w 2393"/>
                  <a:gd name="T59" fmla="*/ 240 h 1360"/>
                  <a:gd name="T60" fmla="*/ 283 w 2393"/>
                  <a:gd name="T61" fmla="*/ 157 h 1360"/>
                  <a:gd name="T62" fmla="*/ 385 w 2393"/>
                  <a:gd name="T63" fmla="*/ 89 h 1360"/>
                  <a:gd name="T64" fmla="*/ 498 w 2393"/>
                  <a:gd name="T65" fmla="*/ 38 h 1360"/>
                  <a:gd name="T66" fmla="*/ 640 w 2393"/>
                  <a:gd name="T67" fmla="*/ 0 h 1360"/>
                  <a:gd name="T68" fmla="*/ 1748 w 2393"/>
                  <a:gd name="T69" fmla="*/ 0 h 1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393" h="1360">
                    <a:moveTo>
                      <a:pt x="1814" y="702"/>
                    </a:moveTo>
                    <a:lnTo>
                      <a:pt x="1796" y="704"/>
                    </a:lnTo>
                    <a:lnTo>
                      <a:pt x="1778" y="709"/>
                    </a:lnTo>
                    <a:lnTo>
                      <a:pt x="1761" y="720"/>
                    </a:lnTo>
                    <a:lnTo>
                      <a:pt x="1746" y="733"/>
                    </a:lnTo>
                    <a:lnTo>
                      <a:pt x="1590" y="904"/>
                    </a:lnTo>
                    <a:lnTo>
                      <a:pt x="2038" y="904"/>
                    </a:lnTo>
                    <a:lnTo>
                      <a:pt x="1882" y="733"/>
                    </a:lnTo>
                    <a:lnTo>
                      <a:pt x="1867" y="719"/>
                    </a:lnTo>
                    <a:lnTo>
                      <a:pt x="1851" y="709"/>
                    </a:lnTo>
                    <a:lnTo>
                      <a:pt x="1833" y="703"/>
                    </a:lnTo>
                    <a:lnTo>
                      <a:pt x="1814" y="702"/>
                    </a:lnTo>
                    <a:close/>
                    <a:moveTo>
                      <a:pt x="1748" y="0"/>
                    </a:moveTo>
                    <a:lnTo>
                      <a:pt x="1831" y="20"/>
                    </a:lnTo>
                    <a:lnTo>
                      <a:pt x="1892" y="38"/>
                    </a:lnTo>
                    <a:lnTo>
                      <a:pt x="1950" y="61"/>
                    </a:lnTo>
                    <a:lnTo>
                      <a:pt x="2005" y="88"/>
                    </a:lnTo>
                    <a:lnTo>
                      <a:pt x="2057" y="121"/>
                    </a:lnTo>
                    <a:lnTo>
                      <a:pt x="2107" y="157"/>
                    </a:lnTo>
                    <a:lnTo>
                      <a:pt x="2154" y="196"/>
                    </a:lnTo>
                    <a:lnTo>
                      <a:pt x="2196" y="239"/>
                    </a:lnTo>
                    <a:lnTo>
                      <a:pt x="2235" y="286"/>
                    </a:lnTo>
                    <a:lnTo>
                      <a:pt x="2270" y="336"/>
                    </a:lnTo>
                    <a:lnTo>
                      <a:pt x="2301" y="388"/>
                    </a:lnTo>
                    <a:lnTo>
                      <a:pt x="2328" y="443"/>
                    </a:lnTo>
                    <a:lnTo>
                      <a:pt x="2352" y="501"/>
                    </a:lnTo>
                    <a:lnTo>
                      <a:pt x="2369" y="561"/>
                    </a:lnTo>
                    <a:lnTo>
                      <a:pt x="2382" y="622"/>
                    </a:lnTo>
                    <a:lnTo>
                      <a:pt x="2390" y="684"/>
                    </a:lnTo>
                    <a:lnTo>
                      <a:pt x="2393" y="748"/>
                    </a:lnTo>
                    <a:lnTo>
                      <a:pt x="2393" y="1200"/>
                    </a:lnTo>
                    <a:lnTo>
                      <a:pt x="2390" y="1230"/>
                    </a:lnTo>
                    <a:lnTo>
                      <a:pt x="2383" y="1256"/>
                    </a:lnTo>
                    <a:lnTo>
                      <a:pt x="2370" y="1282"/>
                    </a:lnTo>
                    <a:lnTo>
                      <a:pt x="2354" y="1304"/>
                    </a:lnTo>
                    <a:lnTo>
                      <a:pt x="2335" y="1324"/>
                    </a:lnTo>
                    <a:lnTo>
                      <a:pt x="2311" y="1339"/>
                    </a:lnTo>
                    <a:lnTo>
                      <a:pt x="2286" y="1351"/>
                    </a:lnTo>
                    <a:lnTo>
                      <a:pt x="2259" y="1358"/>
                    </a:lnTo>
                    <a:lnTo>
                      <a:pt x="2230" y="1360"/>
                    </a:lnTo>
                    <a:lnTo>
                      <a:pt x="157" y="1360"/>
                    </a:lnTo>
                    <a:lnTo>
                      <a:pt x="129" y="1358"/>
                    </a:lnTo>
                    <a:lnTo>
                      <a:pt x="101" y="1351"/>
                    </a:lnTo>
                    <a:lnTo>
                      <a:pt x="77" y="1339"/>
                    </a:lnTo>
                    <a:lnTo>
                      <a:pt x="55" y="1324"/>
                    </a:lnTo>
                    <a:lnTo>
                      <a:pt x="36" y="1304"/>
                    </a:lnTo>
                    <a:lnTo>
                      <a:pt x="21" y="1282"/>
                    </a:lnTo>
                    <a:lnTo>
                      <a:pt x="10" y="1256"/>
                    </a:lnTo>
                    <a:lnTo>
                      <a:pt x="3" y="1230"/>
                    </a:lnTo>
                    <a:lnTo>
                      <a:pt x="0" y="1200"/>
                    </a:lnTo>
                    <a:lnTo>
                      <a:pt x="0" y="748"/>
                    </a:lnTo>
                    <a:lnTo>
                      <a:pt x="3" y="684"/>
                    </a:lnTo>
                    <a:lnTo>
                      <a:pt x="11" y="622"/>
                    </a:lnTo>
                    <a:lnTo>
                      <a:pt x="23" y="561"/>
                    </a:lnTo>
                    <a:lnTo>
                      <a:pt x="41" y="501"/>
                    </a:lnTo>
                    <a:lnTo>
                      <a:pt x="63" y="443"/>
                    </a:lnTo>
                    <a:lnTo>
                      <a:pt x="90" y="389"/>
                    </a:lnTo>
                    <a:lnTo>
                      <a:pt x="122" y="336"/>
                    </a:lnTo>
                    <a:lnTo>
                      <a:pt x="156" y="286"/>
                    </a:lnTo>
                    <a:lnTo>
                      <a:pt x="195" y="240"/>
                    </a:lnTo>
                    <a:lnTo>
                      <a:pt x="237" y="196"/>
                    </a:lnTo>
                    <a:lnTo>
                      <a:pt x="283" y="157"/>
                    </a:lnTo>
                    <a:lnTo>
                      <a:pt x="332" y="121"/>
                    </a:lnTo>
                    <a:lnTo>
                      <a:pt x="385" y="89"/>
                    </a:lnTo>
                    <a:lnTo>
                      <a:pt x="440" y="62"/>
                    </a:lnTo>
                    <a:lnTo>
                      <a:pt x="498" y="38"/>
                    </a:lnTo>
                    <a:lnTo>
                      <a:pt x="559" y="20"/>
                    </a:lnTo>
                    <a:lnTo>
                      <a:pt x="640" y="0"/>
                    </a:lnTo>
                    <a:lnTo>
                      <a:pt x="1193" y="1280"/>
                    </a:lnTo>
                    <a:lnTo>
                      <a:pt x="174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82" name="Freeform 25"/>
              <p:cNvSpPr>
                <a:spLocks/>
              </p:cNvSpPr>
              <p:nvPr/>
            </p:nvSpPr>
            <p:spPr bwMode="auto">
              <a:xfrm>
                <a:off x="2689" y="4347"/>
                <a:ext cx="34" cy="83"/>
              </a:xfrm>
              <a:custGeom>
                <a:avLst/>
                <a:gdLst>
                  <a:gd name="T0" fmla="*/ 135 w 373"/>
                  <a:gd name="T1" fmla="*/ 0 h 915"/>
                  <a:gd name="T2" fmla="*/ 237 w 373"/>
                  <a:gd name="T3" fmla="*/ 0 h 915"/>
                  <a:gd name="T4" fmla="*/ 258 w 373"/>
                  <a:gd name="T5" fmla="*/ 2 h 915"/>
                  <a:gd name="T6" fmla="*/ 278 w 373"/>
                  <a:gd name="T7" fmla="*/ 9 h 915"/>
                  <a:gd name="T8" fmla="*/ 295 w 373"/>
                  <a:gd name="T9" fmla="*/ 21 h 915"/>
                  <a:gd name="T10" fmla="*/ 310 w 373"/>
                  <a:gd name="T11" fmla="*/ 36 h 915"/>
                  <a:gd name="T12" fmla="*/ 321 w 373"/>
                  <a:gd name="T13" fmla="*/ 53 h 915"/>
                  <a:gd name="T14" fmla="*/ 328 w 373"/>
                  <a:gd name="T15" fmla="*/ 74 h 915"/>
                  <a:gd name="T16" fmla="*/ 366 w 373"/>
                  <a:gd name="T17" fmla="*/ 234 h 915"/>
                  <a:gd name="T18" fmla="*/ 368 w 373"/>
                  <a:gd name="T19" fmla="*/ 257 h 915"/>
                  <a:gd name="T20" fmla="*/ 365 w 373"/>
                  <a:gd name="T21" fmla="*/ 281 h 915"/>
                  <a:gd name="T22" fmla="*/ 357 w 373"/>
                  <a:gd name="T23" fmla="*/ 301 h 915"/>
                  <a:gd name="T24" fmla="*/ 345 w 373"/>
                  <a:gd name="T25" fmla="*/ 319 h 915"/>
                  <a:gd name="T26" fmla="*/ 329 w 373"/>
                  <a:gd name="T27" fmla="*/ 334 h 915"/>
                  <a:gd name="T28" fmla="*/ 309 w 373"/>
                  <a:gd name="T29" fmla="*/ 345 h 915"/>
                  <a:gd name="T30" fmla="*/ 287 w 373"/>
                  <a:gd name="T31" fmla="*/ 351 h 915"/>
                  <a:gd name="T32" fmla="*/ 373 w 373"/>
                  <a:gd name="T33" fmla="*/ 438 h 915"/>
                  <a:gd name="T34" fmla="*/ 187 w 373"/>
                  <a:gd name="T35" fmla="*/ 915 h 915"/>
                  <a:gd name="T36" fmla="*/ 0 w 373"/>
                  <a:gd name="T37" fmla="*/ 438 h 915"/>
                  <a:gd name="T38" fmla="*/ 85 w 373"/>
                  <a:gd name="T39" fmla="*/ 351 h 915"/>
                  <a:gd name="T40" fmla="*/ 63 w 373"/>
                  <a:gd name="T41" fmla="*/ 345 h 915"/>
                  <a:gd name="T42" fmla="*/ 44 w 373"/>
                  <a:gd name="T43" fmla="*/ 334 h 915"/>
                  <a:gd name="T44" fmla="*/ 27 w 373"/>
                  <a:gd name="T45" fmla="*/ 319 h 915"/>
                  <a:gd name="T46" fmla="*/ 15 w 373"/>
                  <a:gd name="T47" fmla="*/ 301 h 915"/>
                  <a:gd name="T48" fmla="*/ 7 w 373"/>
                  <a:gd name="T49" fmla="*/ 281 h 915"/>
                  <a:gd name="T50" fmla="*/ 4 w 373"/>
                  <a:gd name="T51" fmla="*/ 257 h 915"/>
                  <a:gd name="T52" fmla="*/ 6 w 373"/>
                  <a:gd name="T53" fmla="*/ 234 h 915"/>
                  <a:gd name="T54" fmla="*/ 44 w 373"/>
                  <a:gd name="T55" fmla="*/ 74 h 915"/>
                  <a:gd name="T56" fmla="*/ 52 w 373"/>
                  <a:gd name="T57" fmla="*/ 53 h 915"/>
                  <a:gd name="T58" fmla="*/ 63 w 373"/>
                  <a:gd name="T59" fmla="*/ 36 h 915"/>
                  <a:gd name="T60" fmla="*/ 77 w 373"/>
                  <a:gd name="T61" fmla="*/ 21 h 915"/>
                  <a:gd name="T62" fmla="*/ 95 w 373"/>
                  <a:gd name="T63" fmla="*/ 9 h 915"/>
                  <a:gd name="T64" fmla="*/ 114 w 373"/>
                  <a:gd name="T65" fmla="*/ 2 h 915"/>
                  <a:gd name="T66" fmla="*/ 135 w 373"/>
                  <a:gd name="T67" fmla="*/ 0 h 9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73" h="915">
                    <a:moveTo>
                      <a:pt x="135" y="0"/>
                    </a:moveTo>
                    <a:lnTo>
                      <a:pt x="237" y="0"/>
                    </a:lnTo>
                    <a:lnTo>
                      <a:pt x="258" y="2"/>
                    </a:lnTo>
                    <a:lnTo>
                      <a:pt x="278" y="9"/>
                    </a:lnTo>
                    <a:lnTo>
                      <a:pt x="295" y="21"/>
                    </a:lnTo>
                    <a:lnTo>
                      <a:pt x="310" y="36"/>
                    </a:lnTo>
                    <a:lnTo>
                      <a:pt x="321" y="53"/>
                    </a:lnTo>
                    <a:lnTo>
                      <a:pt x="328" y="74"/>
                    </a:lnTo>
                    <a:lnTo>
                      <a:pt x="366" y="234"/>
                    </a:lnTo>
                    <a:lnTo>
                      <a:pt x="368" y="257"/>
                    </a:lnTo>
                    <a:lnTo>
                      <a:pt x="365" y="281"/>
                    </a:lnTo>
                    <a:lnTo>
                      <a:pt x="357" y="301"/>
                    </a:lnTo>
                    <a:lnTo>
                      <a:pt x="345" y="319"/>
                    </a:lnTo>
                    <a:lnTo>
                      <a:pt x="329" y="334"/>
                    </a:lnTo>
                    <a:lnTo>
                      <a:pt x="309" y="345"/>
                    </a:lnTo>
                    <a:lnTo>
                      <a:pt x="287" y="351"/>
                    </a:lnTo>
                    <a:lnTo>
                      <a:pt x="373" y="438"/>
                    </a:lnTo>
                    <a:lnTo>
                      <a:pt x="187" y="915"/>
                    </a:lnTo>
                    <a:lnTo>
                      <a:pt x="0" y="438"/>
                    </a:lnTo>
                    <a:lnTo>
                      <a:pt x="85" y="351"/>
                    </a:lnTo>
                    <a:lnTo>
                      <a:pt x="63" y="345"/>
                    </a:lnTo>
                    <a:lnTo>
                      <a:pt x="44" y="334"/>
                    </a:lnTo>
                    <a:lnTo>
                      <a:pt x="27" y="319"/>
                    </a:lnTo>
                    <a:lnTo>
                      <a:pt x="15" y="301"/>
                    </a:lnTo>
                    <a:lnTo>
                      <a:pt x="7" y="281"/>
                    </a:lnTo>
                    <a:lnTo>
                      <a:pt x="4" y="257"/>
                    </a:lnTo>
                    <a:lnTo>
                      <a:pt x="6" y="234"/>
                    </a:lnTo>
                    <a:lnTo>
                      <a:pt x="44" y="74"/>
                    </a:lnTo>
                    <a:lnTo>
                      <a:pt x="52" y="53"/>
                    </a:lnTo>
                    <a:lnTo>
                      <a:pt x="63" y="36"/>
                    </a:lnTo>
                    <a:lnTo>
                      <a:pt x="77" y="21"/>
                    </a:lnTo>
                    <a:lnTo>
                      <a:pt x="95" y="9"/>
                    </a:lnTo>
                    <a:lnTo>
                      <a:pt x="114" y="2"/>
                    </a:lnTo>
                    <a:lnTo>
                      <a:pt x="13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71" name="Group 16"/>
            <p:cNvGrpSpPr>
              <a:grpSpLocks noChangeAspect="1"/>
            </p:cNvGrpSpPr>
            <p:nvPr/>
          </p:nvGrpSpPr>
          <p:grpSpPr bwMode="auto">
            <a:xfrm>
              <a:off x="596845" y="5823027"/>
              <a:ext cx="162480" cy="186754"/>
              <a:chOff x="1039" y="1681"/>
              <a:chExt cx="1071" cy="1231"/>
            </a:xfrm>
            <a:solidFill>
              <a:schemeClr val="bg1">
                <a:lumMod val="85000"/>
              </a:schemeClr>
            </a:solidFill>
          </p:grpSpPr>
          <p:sp>
            <p:nvSpPr>
              <p:cNvPr id="75" name="Freeform 17"/>
              <p:cNvSpPr>
                <a:spLocks noEditPoints="1"/>
              </p:cNvSpPr>
              <p:nvPr/>
            </p:nvSpPr>
            <p:spPr bwMode="auto">
              <a:xfrm>
                <a:off x="1039" y="1681"/>
                <a:ext cx="1071" cy="1099"/>
              </a:xfrm>
              <a:custGeom>
                <a:avLst/>
                <a:gdLst>
                  <a:gd name="T0" fmla="*/ 3169 w 3212"/>
                  <a:gd name="T1" fmla="*/ 566 h 3298"/>
                  <a:gd name="T2" fmla="*/ 3035 w 3212"/>
                  <a:gd name="T3" fmla="*/ 475 h 3298"/>
                  <a:gd name="T4" fmla="*/ 2711 w 3212"/>
                  <a:gd name="T5" fmla="*/ 199 h 3298"/>
                  <a:gd name="T6" fmla="*/ 2384 w 3212"/>
                  <a:gd name="T7" fmla="*/ 19 h 3298"/>
                  <a:gd name="T8" fmla="*/ 2347 w 3212"/>
                  <a:gd name="T9" fmla="*/ 4 h 3298"/>
                  <a:gd name="T10" fmla="*/ 2278 w 3212"/>
                  <a:gd name="T11" fmla="*/ 47 h 3298"/>
                  <a:gd name="T12" fmla="*/ 2171 w 3212"/>
                  <a:gd name="T13" fmla="*/ 190 h 3298"/>
                  <a:gd name="T14" fmla="*/ 1698 w 3212"/>
                  <a:gd name="T15" fmla="*/ 610 h 3298"/>
                  <a:gd name="T16" fmla="*/ 716 w 3212"/>
                  <a:gd name="T17" fmla="*/ 1337 h 3298"/>
                  <a:gd name="T18" fmla="*/ 296 w 3212"/>
                  <a:gd name="T19" fmla="*/ 1713 h 3298"/>
                  <a:gd name="T20" fmla="*/ 59 w 3212"/>
                  <a:gd name="T21" fmla="*/ 2061 h 3298"/>
                  <a:gd name="T22" fmla="*/ 0 w 3212"/>
                  <a:gd name="T23" fmla="*/ 2479 h 3298"/>
                  <a:gd name="T24" fmla="*/ 29 w 3212"/>
                  <a:gd name="T25" fmla="*/ 2758 h 3298"/>
                  <a:gd name="T26" fmla="*/ 183 w 3212"/>
                  <a:gd name="T27" fmla="*/ 2915 h 3298"/>
                  <a:gd name="T28" fmla="*/ 615 w 3212"/>
                  <a:gd name="T29" fmla="*/ 3255 h 3298"/>
                  <a:gd name="T30" fmla="*/ 886 w 3212"/>
                  <a:gd name="T31" fmla="*/ 3291 h 3298"/>
                  <a:gd name="T32" fmla="*/ 1138 w 3212"/>
                  <a:gd name="T33" fmla="*/ 3171 h 3298"/>
                  <a:gd name="T34" fmla="*/ 1808 w 3212"/>
                  <a:gd name="T35" fmla="*/ 2600 h 3298"/>
                  <a:gd name="T36" fmla="*/ 2812 w 3212"/>
                  <a:gd name="T37" fmla="*/ 1724 h 3298"/>
                  <a:gd name="T38" fmla="*/ 3103 w 3212"/>
                  <a:gd name="T39" fmla="*/ 1438 h 3298"/>
                  <a:gd name="T40" fmla="*/ 3146 w 3212"/>
                  <a:gd name="T41" fmla="*/ 1401 h 3298"/>
                  <a:gd name="T42" fmla="*/ 3193 w 3212"/>
                  <a:gd name="T43" fmla="*/ 1183 h 3298"/>
                  <a:gd name="T44" fmla="*/ 3208 w 3212"/>
                  <a:gd name="T45" fmla="*/ 620 h 3298"/>
                  <a:gd name="T46" fmla="*/ 1001 w 3212"/>
                  <a:gd name="T47" fmla="*/ 3114 h 3298"/>
                  <a:gd name="T48" fmla="*/ 881 w 3212"/>
                  <a:gd name="T49" fmla="*/ 3066 h 3298"/>
                  <a:gd name="T50" fmla="*/ 844 w 3212"/>
                  <a:gd name="T51" fmla="*/ 2610 h 3298"/>
                  <a:gd name="T52" fmla="*/ 840 w 3212"/>
                  <a:gd name="T53" fmla="*/ 2398 h 3298"/>
                  <a:gd name="T54" fmla="*/ 401 w 3212"/>
                  <a:gd name="T55" fmla="*/ 2082 h 3298"/>
                  <a:gd name="T56" fmla="*/ 241 w 3212"/>
                  <a:gd name="T57" fmla="*/ 1969 h 3298"/>
                  <a:gd name="T58" fmla="*/ 752 w 3212"/>
                  <a:gd name="T59" fmla="*/ 2141 h 3298"/>
                  <a:gd name="T60" fmla="*/ 1034 w 3212"/>
                  <a:gd name="T61" fmla="*/ 2354 h 3298"/>
                  <a:gd name="T62" fmla="*/ 1418 w 3212"/>
                  <a:gd name="T63" fmla="*/ 2074 h 3298"/>
                  <a:gd name="T64" fmla="*/ 1624 w 3212"/>
                  <a:gd name="T65" fmla="*/ 1847 h 3298"/>
                  <a:gd name="T66" fmla="*/ 1420 w 3212"/>
                  <a:gd name="T67" fmla="*/ 1596 h 3298"/>
                  <a:gd name="T68" fmla="*/ 1082 w 3212"/>
                  <a:gd name="T69" fmla="*/ 1248 h 3298"/>
                  <a:gd name="T70" fmla="*/ 1614 w 3212"/>
                  <a:gd name="T71" fmla="*/ 825 h 3298"/>
                  <a:gd name="T72" fmla="*/ 2194 w 3212"/>
                  <a:gd name="T73" fmla="*/ 338 h 3298"/>
                  <a:gd name="T74" fmla="*/ 2374 w 3212"/>
                  <a:gd name="T75" fmla="*/ 118 h 3298"/>
                  <a:gd name="T76" fmla="*/ 2661 w 3212"/>
                  <a:gd name="T77" fmla="*/ 304 h 3298"/>
                  <a:gd name="T78" fmla="*/ 2993 w 3212"/>
                  <a:gd name="T79" fmla="*/ 603 h 3298"/>
                  <a:gd name="T80" fmla="*/ 2474 w 3212"/>
                  <a:gd name="T81" fmla="*/ 1257 h 3298"/>
                  <a:gd name="T82" fmla="*/ 1732 w 3212"/>
                  <a:gd name="T83" fmla="*/ 1951 h 3298"/>
                  <a:gd name="T84" fmla="*/ 1047 w 3212"/>
                  <a:gd name="T85" fmla="*/ 2462 h 3298"/>
                  <a:gd name="T86" fmla="*/ 1012 w 3212"/>
                  <a:gd name="T87" fmla="*/ 2472 h 3298"/>
                  <a:gd name="T88" fmla="*/ 3078 w 3212"/>
                  <a:gd name="T89" fmla="*/ 1147 h 3298"/>
                  <a:gd name="T90" fmla="*/ 3067 w 3212"/>
                  <a:gd name="T91" fmla="*/ 1301 h 3298"/>
                  <a:gd name="T92" fmla="*/ 3051 w 3212"/>
                  <a:gd name="T93" fmla="*/ 1343 h 3298"/>
                  <a:gd name="T94" fmla="*/ 3018 w 3212"/>
                  <a:gd name="T95" fmla="*/ 1366 h 3298"/>
                  <a:gd name="T96" fmla="*/ 2890 w 3212"/>
                  <a:gd name="T97" fmla="*/ 1493 h 3298"/>
                  <a:gd name="T98" fmla="*/ 1823 w 3212"/>
                  <a:gd name="T99" fmla="*/ 2434 h 3298"/>
                  <a:gd name="T100" fmla="*/ 1765 w 3212"/>
                  <a:gd name="T101" fmla="*/ 2231 h 3298"/>
                  <a:gd name="T102" fmla="*/ 1749 w 3212"/>
                  <a:gd name="T103" fmla="*/ 2105 h 3298"/>
                  <a:gd name="T104" fmla="*/ 2236 w 3212"/>
                  <a:gd name="T105" fmla="*/ 1651 h 3298"/>
                  <a:gd name="T106" fmla="*/ 3095 w 3212"/>
                  <a:gd name="T107" fmla="*/ 770 h 3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212" h="3298">
                    <a:moveTo>
                      <a:pt x="3208" y="620"/>
                    </a:moveTo>
                    <a:lnTo>
                      <a:pt x="3206" y="606"/>
                    </a:lnTo>
                    <a:lnTo>
                      <a:pt x="3192" y="581"/>
                    </a:lnTo>
                    <a:lnTo>
                      <a:pt x="3169" y="566"/>
                    </a:lnTo>
                    <a:lnTo>
                      <a:pt x="3143" y="561"/>
                    </a:lnTo>
                    <a:lnTo>
                      <a:pt x="3130" y="564"/>
                    </a:lnTo>
                    <a:lnTo>
                      <a:pt x="3101" y="533"/>
                    </a:lnTo>
                    <a:lnTo>
                      <a:pt x="3035" y="475"/>
                    </a:lnTo>
                    <a:lnTo>
                      <a:pt x="3003" y="448"/>
                    </a:lnTo>
                    <a:lnTo>
                      <a:pt x="2931" y="383"/>
                    </a:lnTo>
                    <a:lnTo>
                      <a:pt x="2786" y="258"/>
                    </a:lnTo>
                    <a:lnTo>
                      <a:pt x="2711" y="199"/>
                    </a:lnTo>
                    <a:lnTo>
                      <a:pt x="2651" y="148"/>
                    </a:lnTo>
                    <a:lnTo>
                      <a:pt x="2507" y="53"/>
                    </a:lnTo>
                    <a:lnTo>
                      <a:pt x="2432" y="24"/>
                    </a:lnTo>
                    <a:lnTo>
                      <a:pt x="2384" y="19"/>
                    </a:lnTo>
                    <a:lnTo>
                      <a:pt x="2363" y="20"/>
                    </a:lnTo>
                    <a:lnTo>
                      <a:pt x="2361" y="17"/>
                    </a:lnTo>
                    <a:lnTo>
                      <a:pt x="2358" y="14"/>
                    </a:lnTo>
                    <a:lnTo>
                      <a:pt x="2347" y="4"/>
                    </a:lnTo>
                    <a:lnTo>
                      <a:pt x="2320" y="0"/>
                    </a:lnTo>
                    <a:lnTo>
                      <a:pt x="2294" y="10"/>
                    </a:lnTo>
                    <a:lnTo>
                      <a:pt x="2278" y="32"/>
                    </a:lnTo>
                    <a:lnTo>
                      <a:pt x="2278" y="47"/>
                    </a:lnTo>
                    <a:lnTo>
                      <a:pt x="2276" y="62"/>
                    </a:lnTo>
                    <a:lnTo>
                      <a:pt x="2253" y="102"/>
                    </a:lnTo>
                    <a:lnTo>
                      <a:pt x="2199" y="163"/>
                    </a:lnTo>
                    <a:lnTo>
                      <a:pt x="2171" y="190"/>
                    </a:lnTo>
                    <a:lnTo>
                      <a:pt x="2102" y="260"/>
                    </a:lnTo>
                    <a:lnTo>
                      <a:pt x="1952" y="394"/>
                    </a:lnTo>
                    <a:lnTo>
                      <a:pt x="1878" y="459"/>
                    </a:lnTo>
                    <a:lnTo>
                      <a:pt x="1698" y="610"/>
                    </a:lnTo>
                    <a:lnTo>
                      <a:pt x="1326" y="897"/>
                    </a:lnTo>
                    <a:lnTo>
                      <a:pt x="1138" y="1036"/>
                    </a:lnTo>
                    <a:lnTo>
                      <a:pt x="969" y="1157"/>
                    </a:lnTo>
                    <a:lnTo>
                      <a:pt x="716" y="1337"/>
                    </a:lnTo>
                    <a:lnTo>
                      <a:pt x="553" y="1467"/>
                    </a:lnTo>
                    <a:lnTo>
                      <a:pt x="475" y="1536"/>
                    </a:lnTo>
                    <a:lnTo>
                      <a:pt x="415" y="1592"/>
                    </a:lnTo>
                    <a:lnTo>
                      <a:pt x="296" y="1713"/>
                    </a:lnTo>
                    <a:lnTo>
                      <a:pt x="186" y="1845"/>
                    </a:lnTo>
                    <a:lnTo>
                      <a:pt x="117" y="1951"/>
                    </a:lnTo>
                    <a:lnTo>
                      <a:pt x="77" y="2024"/>
                    </a:lnTo>
                    <a:lnTo>
                      <a:pt x="59" y="2061"/>
                    </a:lnTo>
                    <a:lnTo>
                      <a:pt x="44" y="2100"/>
                    </a:lnTo>
                    <a:lnTo>
                      <a:pt x="21" y="2181"/>
                    </a:lnTo>
                    <a:lnTo>
                      <a:pt x="2" y="2306"/>
                    </a:lnTo>
                    <a:lnTo>
                      <a:pt x="0" y="2479"/>
                    </a:lnTo>
                    <a:lnTo>
                      <a:pt x="12" y="2650"/>
                    </a:lnTo>
                    <a:lnTo>
                      <a:pt x="18" y="2732"/>
                    </a:lnTo>
                    <a:lnTo>
                      <a:pt x="19" y="2742"/>
                    </a:lnTo>
                    <a:lnTo>
                      <a:pt x="29" y="2758"/>
                    </a:lnTo>
                    <a:lnTo>
                      <a:pt x="49" y="2771"/>
                    </a:lnTo>
                    <a:lnTo>
                      <a:pt x="67" y="2770"/>
                    </a:lnTo>
                    <a:lnTo>
                      <a:pt x="101" y="2817"/>
                    </a:lnTo>
                    <a:lnTo>
                      <a:pt x="183" y="2915"/>
                    </a:lnTo>
                    <a:lnTo>
                      <a:pt x="278" y="3016"/>
                    </a:lnTo>
                    <a:lnTo>
                      <a:pt x="383" y="3109"/>
                    </a:lnTo>
                    <a:lnTo>
                      <a:pt x="497" y="3193"/>
                    </a:lnTo>
                    <a:lnTo>
                      <a:pt x="615" y="3255"/>
                    </a:lnTo>
                    <a:lnTo>
                      <a:pt x="704" y="3285"/>
                    </a:lnTo>
                    <a:lnTo>
                      <a:pt x="765" y="3297"/>
                    </a:lnTo>
                    <a:lnTo>
                      <a:pt x="825" y="3298"/>
                    </a:lnTo>
                    <a:lnTo>
                      <a:pt x="886" y="3291"/>
                    </a:lnTo>
                    <a:lnTo>
                      <a:pt x="916" y="3282"/>
                    </a:lnTo>
                    <a:lnTo>
                      <a:pt x="955" y="3271"/>
                    </a:lnTo>
                    <a:lnTo>
                      <a:pt x="1030" y="3236"/>
                    </a:lnTo>
                    <a:lnTo>
                      <a:pt x="1138" y="3171"/>
                    </a:lnTo>
                    <a:lnTo>
                      <a:pt x="1342" y="3009"/>
                    </a:lnTo>
                    <a:lnTo>
                      <a:pt x="1463" y="2899"/>
                    </a:lnTo>
                    <a:lnTo>
                      <a:pt x="1634" y="2748"/>
                    </a:lnTo>
                    <a:lnTo>
                      <a:pt x="1808" y="2600"/>
                    </a:lnTo>
                    <a:lnTo>
                      <a:pt x="2017" y="2424"/>
                    </a:lnTo>
                    <a:lnTo>
                      <a:pt x="2429" y="2066"/>
                    </a:lnTo>
                    <a:lnTo>
                      <a:pt x="2633" y="1884"/>
                    </a:lnTo>
                    <a:lnTo>
                      <a:pt x="2812" y="1724"/>
                    </a:lnTo>
                    <a:lnTo>
                      <a:pt x="2987" y="1560"/>
                    </a:lnTo>
                    <a:lnTo>
                      <a:pt x="3021" y="1530"/>
                    </a:lnTo>
                    <a:lnTo>
                      <a:pt x="3075" y="1478"/>
                    </a:lnTo>
                    <a:lnTo>
                      <a:pt x="3103" y="1438"/>
                    </a:lnTo>
                    <a:lnTo>
                      <a:pt x="3111" y="1416"/>
                    </a:lnTo>
                    <a:lnTo>
                      <a:pt x="3124" y="1415"/>
                    </a:lnTo>
                    <a:lnTo>
                      <a:pt x="3134" y="1409"/>
                    </a:lnTo>
                    <a:lnTo>
                      <a:pt x="3146" y="1401"/>
                    </a:lnTo>
                    <a:lnTo>
                      <a:pt x="3163" y="1378"/>
                    </a:lnTo>
                    <a:lnTo>
                      <a:pt x="3180" y="1337"/>
                    </a:lnTo>
                    <a:lnTo>
                      <a:pt x="3192" y="1241"/>
                    </a:lnTo>
                    <a:lnTo>
                      <a:pt x="3193" y="1183"/>
                    </a:lnTo>
                    <a:lnTo>
                      <a:pt x="3202" y="1042"/>
                    </a:lnTo>
                    <a:lnTo>
                      <a:pt x="3212" y="832"/>
                    </a:lnTo>
                    <a:lnTo>
                      <a:pt x="3212" y="691"/>
                    </a:lnTo>
                    <a:lnTo>
                      <a:pt x="3208" y="620"/>
                    </a:lnTo>
                    <a:close/>
                    <a:moveTo>
                      <a:pt x="1004" y="2495"/>
                    </a:moveTo>
                    <a:lnTo>
                      <a:pt x="998" y="2649"/>
                    </a:lnTo>
                    <a:lnTo>
                      <a:pt x="999" y="2958"/>
                    </a:lnTo>
                    <a:lnTo>
                      <a:pt x="1001" y="3114"/>
                    </a:lnTo>
                    <a:lnTo>
                      <a:pt x="942" y="3145"/>
                    </a:lnTo>
                    <a:lnTo>
                      <a:pt x="880" y="3170"/>
                    </a:lnTo>
                    <a:lnTo>
                      <a:pt x="884" y="3137"/>
                    </a:lnTo>
                    <a:lnTo>
                      <a:pt x="881" y="3066"/>
                    </a:lnTo>
                    <a:lnTo>
                      <a:pt x="868" y="2961"/>
                    </a:lnTo>
                    <a:lnTo>
                      <a:pt x="860" y="2895"/>
                    </a:lnTo>
                    <a:lnTo>
                      <a:pt x="850" y="2780"/>
                    </a:lnTo>
                    <a:lnTo>
                      <a:pt x="844" y="2610"/>
                    </a:lnTo>
                    <a:lnTo>
                      <a:pt x="850" y="2495"/>
                    </a:lnTo>
                    <a:lnTo>
                      <a:pt x="857" y="2439"/>
                    </a:lnTo>
                    <a:lnTo>
                      <a:pt x="856" y="2424"/>
                    </a:lnTo>
                    <a:lnTo>
                      <a:pt x="840" y="2398"/>
                    </a:lnTo>
                    <a:lnTo>
                      <a:pt x="828" y="2390"/>
                    </a:lnTo>
                    <a:lnTo>
                      <a:pt x="717" y="2318"/>
                    </a:lnTo>
                    <a:lnTo>
                      <a:pt x="506" y="2162"/>
                    </a:lnTo>
                    <a:lnTo>
                      <a:pt x="401" y="2082"/>
                    </a:lnTo>
                    <a:lnTo>
                      <a:pt x="382" y="2064"/>
                    </a:lnTo>
                    <a:lnTo>
                      <a:pt x="314" y="2010"/>
                    </a:lnTo>
                    <a:lnTo>
                      <a:pt x="264" y="1978"/>
                    </a:lnTo>
                    <a:lnTo>
                      <a:pt x="241" y="1969"/>
                    </a:lnTo>
                    <a:lnTo>
                      <a:pt x="294" y="1899"/>
                    </a:lnTo>
                    <a:lnTo>
                      <a:pt x="350" y="1830"/>
                    </a:lnTo>
                    <a:lnTo>
                      <a:pt x="510" y="1955"/>
                    </a:lnTo>
                    <a:lnTo>
                      <a:pt x="752" y="2141"/>
                    </a:lnTo>
                    <a:lnTo>
                      <a:pt x="909" y="2270"/>
                    </a:lnTo>
                    <a:lnTo>
                      <a:pt x="985" y="2338"/>
                    </a:lnTo>
                    <a:lnTo>
                      <a:pt x="999" y="2349"/>
                    </a:lnTo>
                    <a:lnTo>
                      <a:pt x="1034" y="2354"/>
                    </a:lnTo>
                    <a:lnTo>
                      <a:pt x="1053" y="2346"/>
                    </a:lnTo>
                    <a:lnTo>
                      <a:pt x="1132" y="2302"/>
                    </a:lnTo>
                    <a:lnTo>
                      <a:pt x="1280" y="2195"/>
                    </a:lnTo>
                    <a:lnTo>
                      <a:pt x="1418" y="2074"/>
                    </a:lnTo>
                    <a:lnTo>
                      <a:pt x="1548" y="1943"/>
                    </a:lnTo>
                    <a:lnTo>
                      <a:pt x="1610" y="1877"/>
                    </a:lnTo>
                    <a:lnTo>
                      <a:pt x="1617" y="1868"/>
                    </a:lnTo>
                    <a:lnTo>
                      <a:pt x="1624" y="1847"/>
                    </a:lnTo>
                    <a:lnTo>
                      <a:pt x="1626" y="1827"/>
                    </a:lnTo>
                    <a:lnTo>
                      <a:pt x="1617" y="1807"/>
                    </a:lnTo>
                    <a:lnTo>
                      <a:pt x="1610" y="1796"/>
                    </a:lnTo>
                    <a:lnTo>
                      <a:pt x="1420" y="1596"/>
                    </a:lnTo>
                    <a:lnTo>
                      <a:pt x="1231" y="1395"/>
                    </a:lnTo>
                    <a:lnTo>
                      <a:pt x="1201" y="1360"/>
                    </a:lnTo>
                    <a:lnTo>
                      <a:pt x="1132" y="1288"/>
                    </a:lnTo>
                    <a:lnTo>
                      <a:pt x="1082" y="1248"/>
                    </a:lnTo>
                    <a:lnTo>
                      <a:pt x="1056" y="1235"/>
                    </a:lnTo>
                    <a:lnTo>
                      <a:pt x="1244" y="1103"/>
                    </a:lnTo>
                    <a:lnTo>
                      <a:pt x="1430" y="964"/>
                    </a:lnTo>
                    <a:lnTo>
                      <a:pt x="1614" y="825"/>
                    </a:lnTo>
                    <a:lnTo>
                      <a:pt x="1885" y="607"/>
                    </a:lnTo>
                    <a:lnTo>
                      <a:pt x="2060" y="458"/>
                    </a:lnTo>
                    <a:lnTo>
                      <a:pt x="2145" y="380"/>
                    </a:lnTo>
                    <a:lnTo>
                      <a:pt x="2194" y="338"/>
                    </a:lnTo>
                    <a:lnTo>
                      <a:pt x="2299" y="235"/>
                    </a:lnTo>
                    <a:lnTo>
                      <a:pt x="2344" y="177"/>
                    </a:lnTo>
                    <a:lnTo>
                      <a:pt x="2367" y="138"/>
                    </a:lnTo>
                    <a:lnTo>
                      <a:pt x="2374" y="118"/>
                    </a:lnTo>
                    <a:lnTo>
                      <a:pt x="2422" y="140"/>
                    </a:lnTo>
                    <a:lnTo>
                      <a:pt x="2466" y="163"/>
                    </a:lnTo>
                    <a:lnTo>
                      <a:pt x="2534" y="206"/>
                    </a:lnTo>
                    <a:lnTo>
                      <a:pt x="2661" y="304"/>
                    </a:lnTo>
                    <a:lnTo>
                      <a:pt x="2721" y="354"/>
                    </a:lnTo>
                    <a:lnTo>
                      <a:pt x="2833" y="453"/>
                    </a:lnTo>
                    <a:lnTo>
                      <a:pt x="2944" y="554"/>
                    </a:lnTo>
                    <a:lnTo>
                      <a:pt x="2993" y="603"/>
                    </a:lnTo>
                    <a:lnTo>
                      <a:pt x="3048" y="646"/>
                    </a:lnTo>
                    <a:lnTo>
                      <a:pt x="2937" y="771"/>
                    </a:lnTo>
                    <a:lnTo>
                      <a:pt x="2708" y="1016"/>
                    </a:lnTo>
                    <a:lnTo>
                      <a:pt x="2474" y="1257"/>
                    </a:lnTo>
                    <a:lnTo>
                      <a:pt x="2233" y="1490"/>
                    </a:lnTo>
                    <a:lnTo>
                      <a:pt x="2112" y="1605"/>
                    </a:lnTo>
                    <a:lnTo>
                      <a:pt x="1987" y="1720"/>
                    </a:lnTo>
                    <a:lnTo>
                      <a:pt x="1732" y="1951"/>
                    </a:lnTo>
                    <a:lnTo>
                      <a:pt x="1467" y="2169"/>
                    </a:lnTo>
                    <a:lnTo>
                      <a:pt x="1261" y="2322"/>
                    </a:lnTo>
                    <a:lnTo>
                      <a:pt x="1120" y="2417"/>
                    </a:lnTo>
                    <a:lnTo>
                      <a:pt x="1047" y="2462"/>
                    </a:lnTo>
                    <a:lnTo>
                      <a:pt x="1047" y="2462"/>
                    </a:lnTo>
                    <a:lnTo>
                      <a:pt x="1047" y="2463"/>
                    </a:lnTo>
                    <a:lnTo>
                      <a:pt x="1033" y="2460"/>
                    </a:lnTo>
                    <a:lnTo>
                      <a:pt x="1012" y="2472"/>
                    </a:lnTo>
                    <a:lnTo>
                      <a:pt x="1005" y="2485"/>
                    </a:lnTo>
                    <a:lnTo>
                      <a:pt x="1004" y="2495"/>
                    </a:lnTo>
                    <a:close/>
                    <a:moveTo>
                      <a:pt x="3082" y="1081"/>
                    </a:moveTo>
                    <a:lnTo>
                      <a:pt x="3078" y="1147"/>
                    </a:lnTo>
                    <a:lnTo>
                      <a:pt x="3074" y="1213"/>
                    </a:lnTo>
                    <a:lnTo>
                      <a:pt x="3072" y="1247"/>
                    </a:lnTo>
                    <a:lnTo>
                      <a:pt x="3069" y="1280"/>
                    </a:lnTo>
                    <a:lnTo>
                      <a:pt x="3067" y="1301"/>
                    </a:lnTo>
                    <a:lnTo>
                      <a:pt x="3065" y="1316"/>
                    </a:lnTo>
                    <a:lnTo>
                      <a:pt x="3059" y="1320"/>
                    </a:lnTo>
                    <a:lnTo>
                      <a:pt x="3052" y="1334"/>
                    </a:lnTo>
                    <a:lnTo>
                      <a:pt x="3051" y="1343"/>
                    </a:lnTo>
                    <a:lnTo>
                      <a:pt x="3038" y="1349"/>
                    </a:lnTo>
                    <a:lnTo>
                      <a:pt x="3018" y="1372"/>
                    </a:lnTo>
                    <a:lnTo>
                      <a:pt x="3016" y="1389"/>
                    </a:lnTo>
                    <a:lnTo>
                      <a:pt x="3018" y="1366"/>
                    </a:lnTo>
                    <a:lnTo>
                      <a:pt x="3010" y="1369"/>
                    </a:lnTo>
                    <a:lnTo>
                      <a:pt x="2990" y="1393"/>
                    </a:lnTo>
                    <a:lnTo>
                      <a:pt x="2941" y="1444"/>
                    </a:lnTo>
                    <a:lnTo>
                      <a:pt x="2890" y="1493"/>
                    </a:lnTo>
                    <a:lnTo>
                      <a:pt x="2734" y="1637"/>
                    </a:lnTo>
                    <a:lnTo>
                      <a:pt x="2574" y="1779"/>
                    </a:lnTo>
                    <a:lnTo>
                      <a:pt x="2201" y="2110"/>
                    </a:lnTo>
                    <a:lnTo>
                      <a:pt x="1823" y="2434"/>
                    </a:lnTo>
                    <a:lnTo>
                      <a:pt x="1804" y="2451"/>
                    </a:lnTo>
                    <a:lnTo>
                      <a:pt x="1785" y="2467"/>
                    </a:lnTo>
                    <a:lnTo>
                      <a:pt x="1778" y="2349"/>
                    </a:lnTo>
                    <a:lnTo>
                      <a:pt x="1765" y="2231"/>
                    </a:lnTo>
                    <a:lnTo>
                      <a:pt x="1764" y="2181"/>
                    </a:lnTo>
                    <a:lnTo>
                      <a:pt x="1765" y="2130"/>
                    </a:lnTo>
                    <a:lnTo>
                      <a:pt x="1764" y="2118"/>
                    </a:lnTo>
                    <a:lnTo>
                      <a:pt x="1749" y="2105"/>
                    </a:lnTo>
                    <a:lnTo>
                      <a:pt x="1739" y="2103"/>
                    </a:lnTo>
                    <a:lnTo>
                      <a:pt x="1927" y="1936"/>
                    </a:lnTo>
                    <a:lnTo>
                      <a:pt x="2106" y="1769"/>
                    </a:lnTo>
                    <a:lnTo>
                      <a:pt x="2236" y="1651"/>
                    </a:lnTo>
                    <a:lnTo>
                      <a:pt x="2489" y="1406"/>
                    </a:lnTo>
                    <a:lnTo>
                      <a:pt x="2737" y="1157"/>
                    </a:lnTo>
                    <a:lnTo>
                      <a:pt x="2977" y="901"/>
                    </a:lnTo>
                    <a:lnTo>
                      <a:pt x="3095" y="770"/>
                    </a:lnTo>
                    <a:lnTo>
                      <a:pt x="3093" y="926"/>
                    </a:lnTo>
                    <a:lnTo>
                      <a:pt x="3082" y="10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6" name="Freeform 18"/>
              <p:cNvSpPr>
                <a:spLocks/>
              </p:cNvSpPr>
              <p:nvPr/>
            </p:nvSpPr>
            <p:spPr bwMode="auto">
              <a:xfrm>
                <a:off x="1398" y="2746"/>
                <a:ext cx="212" cy="132"/>
              </a:xfrm>
              <a:custGeom>
                <a:avLst/>
                <a:gdLst>
                  <a:gd name="T0" fmla="*/ 544 w 635"/>
                  <a:gd name="T1" fmla="*/ 0 h 398"/>
                  <a:gd name="T2" fmla="*/ 504 w 635"/>
                  <a:gd name="T3" fmla="*/ 18 h 398"/>
                  <a:gd name="T4" fmla="*/ 496 w 635"/>
                  <a:gd name="T5" fmla="*/ 52 h 398"/>
                  <a:gd name="T6" fmla="*/ 530 w 635"/>
                  <a:gd name="T7" fmla="*/ 177 h 398"/>
                  <a:gd name="T8" fmla="*/ 515 w 635"/>
                  <a:gd name="T9" fmla="*/ 226 h 398"/>
                  <a:gd name="T10" fmla="*/ 478 w 635"/>
                  <a:gd name="T11" fmla="*/ 262 h 398"/>
                  <a:gd name="T12" fmla="*/ 403 w 635"/>
                  <a:gd name="T13" fmla="*/ 291 h 398"/>
                  <a:gd name="T14" fmla="*/ 352 w 635"/>
                  <a:gd name="T15" fmla="*/ 272 h 398"/>
                  <a:gd name="T16" fmla="*/ 332 w 635"/>
                  <a:gd name="T17" fmla="*/ 226 h 398"/>
                  <a:gd name="T18" fmla="*/ 331 w 635"/>
                  <a:gd name="T19" fmla="*/ 198 h 398"/>
                  <a:gd name="T20" fmla="*/ 303 w 635"/>
                  <a:gd name="T21" fmla="*/ 164 h 398"/>
                  <a:gd name="T22" fmla="*/ 246 w 635"/>
                  <a:gd name="T23" fmla="*/ 180 h 398"/>
                  <a:gd name="T24" fmla="*/ 236 w 635"/>
                  <a:gd name="T25" fmla="*/ 209 h 398"/>
                  <a:gd name="T26" fmla="*/ 220 w 635"/>
                  <a:gd name="T27" fmla="*/ 268 h 398"/>
                  <a:gd name="T28" fmla="*/ 160 w 635"/>
                  <a:gd name="T29" fmla="*/ 310 h 398"/>
                  <a:gd name="T30" fmla="*/ 122 w 635"/>
                  <a:gd name="T31" fmla="*/ 304 h 398"/>
                  <a:gd name="T32" fmla="*/ 83 w 635"/>
                  <a:gd name="T33" fmla="*/ 270 h 398"/>
                  <a:gd name="T34" fmla="*/ 83 w 635"/>
                  <a:gd name="T35" fmla="*/ 182 h 398"/>
                  <a:gd name="T36" fmla="*/ 90 w 635"/>
                  <a:gd name="T37" fmla="*/ 149 h 398"/>
                  <a:gd name="T38" fmla="*/ 62 w 635"/>
                  <a:gd name="T39" fmla="*/ 126 h 398"/>
                  <a:gd name="T40" fmla="*/ 34 w 635"/>
                  <a:gd name="T41" fmla="*/ 139 h 398"/>
                  <a:gd name="T42" fmla="*/ 7 w 635"/>
                  <a:gd name="T43" fmla="*/ 193 h 398"/>
                  <a:gd name="T44" fmla="*/ 3 w 635"/>
                  <a:gd name="T45" fmla="*/ 268 h 398"/>
                  <a:gd name="T46" fmla="*/ 31 w 635"/>
                  <a:gd name="T47" fmla="*/ 336 h 398"/>
                  <a:gd name="T48" fmla="*/ 93 w 635"/>
                  <a:gd name="T49" fmla="*/ 383 h 398"/>
                  <a:gd name="T50" fmla="*/ 139 w 635"/>
                  <a:gd name="T51" fmla="*/ 398 h 398"/>
                  <a:gd name="T52" fmla="*/ 229 w 635"/>
                  <a:gd name="T53" fmla="*/ 383 h 398"/>
                  <a:gd name="T54" fmla="*/ 279 w 635"/>
                  <a:gd name="T55" fmla="*/ 339 h 398"/>
                  <a:gd name="T56" fmla="*/ 350 w 635"/>
                  <a:gd name="T57" fmla="*/ 379 h 398"/>
                  <a:gd name="T58" fmla="*/ 470 w 635"/>
                  <a:gd name="T59" fmla="*/ 375 h 398"/>
                  <a:gd name="T60" fmla="*/ 527 w 635"/>
                  <a:gd name="T61" fmla="*/ 350 h 398"/>
                  <a:gd name="T62" fmla="*/ 600 w 635"/>
                  <a:gd name="T63" fmla="*/ 271 h 398"/>
                  <a:gd name="T64" fmla="*/ 635 w 635"/>
                  <a:gd name="T65" fmla="*/ 166 h 398"/>
                  <a:gd name="T66" fmla="*/ 614 w 635"/>
                  <a:gd name="T67" fmla="*/ 64 h 398"/>
                  <a:gd name="T68" fmla="*/ 555 w 635"/>
                  <a:gd name="T69" fmla="*/ 6 h 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635" h="398">
                    <a:moveTo>
                      <a:pt x="555" y="6"/>
                    </a:moveTo>
                    <a:lnTo>
                      <a:pt x="544" y="0"/>
                    </a:lnTo>
                    <a:lnTo>
                      <a:pt x="521" y="3"/>
                    </a:lnTo>
                    <a:lnTo>
                      <a:pt x="504" y="18"/>
                    </a:lnTo>
                    <a:lnTo>
                      <a:pt x="495" y="39"/>
                    </a:lnTo>
                    <a:lnTo>
                      <a:pt x="496" y="52"/>
                    </a:lnTo>
                    <a:lnTo>
                      <a:pt x="514" y="113"/>
                    </a:lnTo>
                    <a:lnTo>
                      <a:pt x="530" y="177"/>
                    </a:lnTo>
                    <a:lnTo>
                      <a:pt x="527" y="202"/>
                    </a:lnTo>
                    <a:lnTo>
                      <a:pt x="515" y="226"/>
                    </a:lnTo>
                    <a:lnTo>
                      <a:pt x="494" y="251"/>
                    </a:lnTo>
                    <a:lnTo>
                      <a:pt x="478" y="262"/>
                    </a:lnTo>
                    <a:lnTo>
                      <a:pt x="453" y="278"/>
                    </a:lnTo>
                    <a:lnTo>
                      <a:pt x="403" y="291"/>
                    </a:lnTo>
                    <a:lnTo>
                      <a:pt x="370" y="284"/>
                    </a:lnTo>
                    <a:lnTo>
                      <a:pt x="352" y="272"/>
                    </a:lnTo>
                    <a:lnTo>
                      <a:pt x="339" y="252"/>
                    </a:lnTo>
                    <a:lnTo>
                      <a:pt x="332" y="226"/>
                    </a:lnTo>
                    <a:lnTo>
                      <a:pt x="332" y="209"/>
                    </a:lnTo>
                    <a:lnTo>
                      <a:pt x="331" y="198"/>
                    </a:lnTo>
                    <a:lnTo>
                      <a:pt x="324" y="180"/>
                    </a:lnTo>
                    <a:lnTo>
                      <a:pt x="303" y="164"/>
                    </a:lnTo>
                    <a:lnTo>
                      <a:pt x="268" y="164"/>
                    </a:lnTo>
                    <a:lnTo>
                      <a:pt x="246" y="180"/>
                    </a:lnTo>
                    <a:lnTo>
                      <a:pt x="237" y="198"/>
                    </a:lnTo>
                    <a:lnTo>
                      <a:pt x="236" y="209"/>
                    </a:lnTo>
                    <a:lnTo>
                      <a:pt x="233" y="231"/>
                    </a:lnTo>
                    <a:lnTo>
                      <a:pt x="220" y="268"/>
                    </a:lnTo>
                    <a:lnTo>
                      <a:pt x="196" y="297"/>
                    </a:lnTo>
                    <a:lnTo>
                      <a:pt x="160" y="310"/>
                    </a:lnTo>
                    <a:lnTo>
                      <a:pt x="137" y="307"/>
                    </a:lnTo>
                    <a:lnTo>
                      <a:pt x="122" y="304"/>
                    </a:lnTo>
                    <a:lnTo>
                      <a:pt x="102" y="294"/>
                    </a:lnTo>
                    <a:lnTo>
                      <a:pt x="83" y="270"/>
                    </a:lnTo>
                    <a:lnTo>
                      <a:pt x="76" y="228"/>
                    </a:lnTo>
                    <a:lnTo>
                      <a:pt x="83" y="182"/>
                    </a:lnTo>
                    <a:lnTo>
                      <a:pt x="88" y="162"/>
                    </a:lnTo>
                    <a:lnTo>
                      <a:pt x="90" y="149"/>
                    </a:lnTo>
                    <a:lnTo>
                      <a:pt x="80" y="131"/>
                    </a:lnTo>
                    <a:lnTo>
                      <a:pt x="62" y="126"/>
                    </a:lnTo>
                    <a:lnTo>
                      <a:pt x="43" y="130"/>
                    </a:lnTo>
                    <a:lnTo>
                      <a:pt x="34" y="139"/>
                    </a:lnTo>
                    <a:lnTo>
                      <a:pt x="23" y="157"/>
                    </a:lnTo>
                    <a:lnTo>
                      <a:pt x="7" y="193"/>
                    </a:lnTo>
                    <a:lnTo>
                      <a:pt x="0" y="232"/>
                    </a:lnTo>
                    <a:lnTo>
                      <a:pt x="3" y="268"/>
                    </a:lnTo>
                    <a:lnTo>
                      <a:pt x="13" y="304"/>
                    </a:lnTo>
                    <a:lnTo>
                      <a:pt x="31" y="336"/>
                    </a:lnTo>
                    <a:lnTo>
                      <a:pt x="59" y="362"/>
                    </a:lnTo>
                    <a:lnTo>
                      <a:pt x="93" y="383"/>
                    </a:lnTo>
                    <a:lnTo>
                      <a:pt x="113" y="390"/>
                    </a:lnTo>
                    <a:lnTo>
                      <a:pt x="139" y="398"/>
                    </a:lnTo>
                    <a:lnTo>
                      <a:pt x="187" y="398"/>
                    </a:lnTo>
                    <a:lnTo>
                      <a:pt x="229" y="383"/>
                    </a:lnTo>
                    <a:lnTo>
                      <a:pt x="265" y="356"/>
                    </a:lnTo>
                    <a:lnTo>
                      <a:pt x="279" y="339"/>
                    </a:lnTo>
                    <a:lnTo>
                      <a:pt x="299" y="356"/>
                    </a:lnTo>
                    <a:lnTo>
                      <a:pt x="350" y="379"/>
                    </a:lnTo>
                    <a:lnTo>
                      <a:pt x="409" y="386"/>
                    </a:lnTo>
                    <a:lnTo>
                      <a:pt x="470" y="375"/>
                    </a:lnTo>
                    <a:lnTo>
                      <a:pt x="502" y="362"/>
                    </a:lnTo>
                    <a:lnTo>
                      <a:pt x="527" y="350"/>
                    </a:lnTo>
                    <a:lnTo>
                      <a:pt x="567" y="316"/>
                    </a:lnTo>
                    <a:lnTo>
                      <a:pt x="600" y="271"/>
                    </a:lnTo>
                    <a:lnTo>
                      <a:pt x="623" y="221"/>
                    </a:lnTo>
                    <a:lnTo>
                      <a:pt x="635" y="166"/>
                    </a:lnTo>
                    <a:lnTo>
                      <a:pt x="632" y="113"/>
                    </a:lnTo>
                    <a:lnTo>
                      <a:pt x="614" y="64"/>
                    </a:lnTo>
                    <a:lnTo>
                      <a:pt x="581" y="23"/>
                    </a:lnTo>
                    <a:lnTo>
                      <a:pt x="555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7" name="Freeform 19"/>
              <p:cNvSpPr>
                <a:spLocks/>
              </p:cNvSpPr>
              <p:nvPr/>
            </p:nvSpPr>
            <p:spPr bwMode="auto">
              <a:xfrm>
                <a:off x="1655" y="2515"/>
                <a:ext cx="176" cy="179"/>
              </a:xfrm>
              <a:custGeom>
                <a:avLst/>
                <a:gdLst>
                  <a:gd name="T0" fmla="*/ 301 w 528"/>
                  <a:gd name="T1" fmla="*/ 1 h 538"/>
                  <a:gd name="T2" fmla="*/ 268 w 528"/>
                  <a:gd name="T3" fmla="*/ 27 h 538"/>
                  <a:gd name="T4" fmla="*/ 273 w 528"/>
                  <a:gd name="T5" fmla="*/ 82 h 538"/>
                  <a:gd name="T6" fmla="*/ 298 w 528"/>
                  <a:gd name="T7" fmla="*/ 95 h 538"/>
                  <a:gd name="T8" fmla="*/ 373 w 528"/>
                  <a:gd name="T9" fmla="*/ 112 h 538"/>
                  <a:gd name="T10" fmla="*/ 419 w 528"/>
                  <a:gd name="T11" fmla="*/ 145 h 538"/>
                  <a:gd name="T12" fmla="*/ 423 w 528"/>
                  <a:gd name="T13" fmla="*/ 191 h 538"/>
                  <a:gd name="T14" fmla="*/ 409 w 528"/>
                  <a:gd name="T15" fmla="*/ 220 h 538"/>
                  <a:gd name="T16" fmla="*/ 357 w 528"/>
                  <a:gd name="T17" fmla="*/ 265 h 538"/>
                  <a:gd name="T18" fmla="*/ 245 w 528"/>
                  <a:gd name="T19" fmla="*/ 269 h 538"/>
                  <a:gd name="T20" fmla="*/ 207 w 528"/>
                  <a:gd name="T21" fmla="*/ 256 h 538"/>
                  <a:gd name="T22" fmla="*/ 188 w 528"/>
                  <a:gd name="T23" fmla="*/ 250 h 538"/>
                  <a:gd name="T24" fmla="*/ 150 w 528"/>
                  <a:gd name="T25" fmla="*/ 268 h 538"/>
                  <a:gd name="T26" fmla="*/ 141 w 528"/>
                  <a:gd name="T27" fmla="*/ 324 h 538"/>
                  <a:gd name="T28" fmla="*/ 161 w 528"/>
                  <a:gd name="T29" fmla="*/ 341 h 538"/>
                  <a:gd name="T30" fmla="*/ 173 w 528"/>
                  <a:gd name="T31" fmla="*/ 347 h 538"/>
                  <a:gd name="T32" fmla="*/ 178 w 528"/>
                  <a:gd name="T33" fmla="*/ 348 h 538"/>
                  <a:gd name="T34" fmla="*/ 184 w 528"/>
                  <a:gd name="T35" fmla="*/ 351 h 538"/>
                  <a:gd name="T36" fmla="*/ 220 w 528"/>
                  <a:gd name="T37" fmla="*/ 367 h 538"/>
                  <a:gd name="T38" fmla="*/ 243 w 528"/>
                  <a:gd name="T39" fmla="*/ 399 h 538"/>
                  <a:gd name="T40" fmla="*/ 180 w 528"/>
                  <a:gd name="T41" fmla="*/ 443 h 538"/>
                  <a:gd name="T42" fmla="*/ 131 w 528"/>
                  <a:gd name="T43" fmla="*/ 456 h 538"/>
                  <a:gd name="T44" fmla="*/ 62 w 528"/>
                  <a:gd name="T45" fmla="*/ 456 h 538"/>
                  <a:gd name="T46" fmla="*/ 50 w 528"/>
                  <a:gd name="T47" fmla="*/ 443 h 538"/>
                  <a:gd name="T48" fmla="*/ 10 w 528"/>
                  <a:gd name="T49" fmla="*/ 446 h 538"/>
                  <a:gd name="T50" fmla="*/ 3 w 528"/>
                  <a:gd name="T51" fmla="*/ 475 h 538"/>
                  <a:gd name="T52" fmla="*/ 45 w 528"/>
                  <a:gd name="T53" fmla="*/ 525 h 538"/>
                  <a:gd name="T54" fmla="*/ 134 w 528"/>
                  <a:gd name="T55" fmla="*/ 538 h 538"/>
                  <a:gd name="T56" fmla="*/ 190 w 528"/>
                  <a:gd name="T57" fmla="*/ 528 h 538"/>
                  <a:gd name="T58" fmla="*/ 302 w 528"/>
                  <a:gd name="T59" fmla="*/ 465 h 538"/>
                  <a:gd name="T60" fmla="*/ 355 w 528"/>
                  <a:gd name="T61" fmla="*/ 383 h 538"/>
                  <a:gd name="T62" fmla="*/ 357 w 528"/>
                  <a:gd name="T63" fmla="*/ 366 h 538"/>
                  <a:gd name="T64" fmla="*/ 425 w 528"/>
                  <a:gd name="T65" fmla="*/ 341 h 538"/>
                  <a:gd name="T66" fmla="*/ 497 w 528"/>
                  <a:gd name="T67" fmla="*/ 271 h 538"/>
                  <a:gd name="T68" fmla="*/ 520 w 528"/>
                  <a:gd name="T69" fmla="*/ 220 h 538"/>
                  <a:gd name="T70" fmla="*/ 520 w 528"/>
                  <a:gd name="T71" fmla="*/ 127 h 538"/>
                  <a:gd name="T72" fmla="*/ 469 w 528"/>
                  <a:gd name="T73" fmla="*/ 53 h 538"/>
                  <a:gd name="T74" fmla="*/ 384 w 528"/>
                  <a:gd name="T75" fmla="*/ 9 h 538"/>
                  <a:gd name="T76" fmla="*/ 311 w 528"/>
                  <a:gd name="T77" fmla="*/ 0 h 5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28" h="538">
                    <a:moveTo>
                      <a:pt x="311" y="0"/>
                    </a:moveTo>
                    <a:lnTo>
                      <a:pt x="301" y="1"/>
                    </a:lnTo>
                    <a:lnTo>
                      <a:pt x="285" y="9"/>
                    </a:lnTo>
                    <a:lnTo>
                      <a:pt x="268" y="27"/>
                    </a:lnTo>
                    <a:lnTo>
                      <a:pt x="263" y="60"/>
                    </a:lnTo>
                    <a:lnTo>
                      <a:pt x="273" y="82"/>
                    </a:lnTo>
                    <a:lnTo>
                      <a:pt x="288" y="92"/>
                    </a:lnTo>
                    <a:lnTo>
                      <a:pt x="298" y="95"/>
                    </a:lnTo>
                    <a:lnTo>
                      <a:pt x="321" y="99"/>
                    </a:lnTo>
                    <a:lnTo>
                      <a:pt x="373" y="112"/>
                    </a:lnTo>
                    <a:lnTo>
                      <a:pt x="404" y="129"/>
                    </a:lnTo>
                    <a:lnTo>
                      <a:pt x="419" y="145"/>
                    </a:lnTo>
                    <a:lnTo>
                      <a:pt x="426" y="165"/>
                    </a:lnTo>
                    <a:lnTo>
                      <a:pt x="423" y="191"/>
                    </a:lnTo>
                    <a:lnTo>
                      <a:pt x="416" y="206"/>
                    </a:lnTo>
                    <a:lnTo>
                      <a:pt x="409" y="220"/>
                    </a:lnTo>
                    <a:lnTo>
                      <a:pt x="391" y="242"/>
                    </a:lnTo>
                    <a:lnTo>
                      <a:pt x="357" y="265"/>
                    </a:lnTo>
                    <a:lnTo>
                      <a:pt x="302" y="276"/>
                    </a:lnTo>
                    <a:lnTo>
                      <a:pt x="245" y="269"/>
                    </a:lnTo>
                    <a:lnTo>
                      <a:pt x="217" y="260"/>
                    </a:lnTo>
                    <a:lnTo>
                      <a:pt x="207" y="256"/>
                    </a:lnTo>
                    <a:lnTo>
                      <a:pt x="199" y="253"/>
                    </a:lnTo>
                    <a:lnTo>
                      <a:pt x="188" y="250"/>
                    </a:lnTo>
                    <a:lnTo>
                      <a:pt x="171" y="253"/>
                    </a:lnTo>
                    <a:lnTo>
                      <a:pt x="150" y="268"/>
                    </a:lnTo>
                    <a:lnTo>
                      <a:pt x="135" y="299"/>
                    </a:lnTo>
                    <a:lnTo>
                      <a:pt x="141" y="324"/>
                    </a:lnTo>
                    <a:lnTo>
                      <a:pt x="151" y="337"/>
                    </a:lnTo>
                    <a:lnTo>
                      <a:pt x="161" y="341"/>
                    </a:lnTo>
                    <a:lnTo>
                      <a:pt x="167" y="344"/>
                    </a:lnTo>
                    <a:lnTo>
                      <a:pt x="173" y="347"/>
                    </a:lnTo>
                    <a:lnTo>
                      <a:pt x="173" y="347"/>
                    </a:lnTo>
                    <a:lnTo>
                      <a:pt x="178" y="348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220" y="367"/>
                    </a:lnTo>
                    <a:lnTo>
                      <a:pt x="252" y="386"/>
                    </a:lnTo>
                    <a:lnTo>
                      <a:pt x="243" y="399"/>
                    </a:lnTo>
                    <a:lnTo>
                      <a:pt x="220" y="420"/>
                    </a:lnTo>
                    <a:lnTo>
                      <a:pt x="180" y="443"/>
                    </a:lnTo>
                    <a:lnTo>
                      <a:pt x="150" y="452"/>
                    </a:lnTo>
                    <a:lnTo>
                      <a:pt x="131" y="456"/>
                    </a:lnTo>
                    <a:lnTo>
                      <a:pt x="85" y="459"/>
                    </a:lnTo>
                    <a:lnTo>
                      <a:pt x="62" y="456"/>
                    </a:lnTo>
                    <a:lnTo>
                      <a:pt x="57" y="453"/>
                    </a:lnTo>
                    <a:lnTo>
                      <a:pt x="50" y="443"/>
                    </a:lnTo>
                    <a:lnTo>
                      <a:pt x="30" y="438"/>
                    </a:lnTo>
                    <a:lnTo>
                      <a:pt x="10" y="446"/>
                    </a:lnTo>
                    <a:lnTo>
                      <a:pt x="0" y="463"/>
                    </a:lnTo>
                    <a:lnTo>
                      <a:pt x="3" y="475"/>
                    </a:lnTo>
                    <a:lnTo>
                      <a:pt x="13" y="498"/>
                    </a:lnTo>
                    <a:lnTo>
                      <a:pt x="45" y="525"/>
                    </a:lnTo>
                    <a:lnTo>
                      <a:pt x="88" y="537"/>
                    </a:lnTo>
                    <a:lnTo>
                      <a:pt x="134" y="538"/>
                    </a:lnTo>
                    <a:lnTo>
                      <a:pt x="155" y="534"/>
                    </a:lnTo>
                    <a:lnTo>
                      <a:pt x="190" y="528"/>
                    </a:lnTo>
                    <a:lnTo>
                      <a:pt x="250" y="504"/>
                    </a:lnTo>
                    <a:lnTo>
                      <a:pt x="302" y="465"/>
                    </a:lnTo>
                    <a:lnTo>
                      <a:pt x="341" y="414"/>
                    </a:lnTo>
                    <a:lnTo>
                      <a:pt x="355" y="383"/>
                    </a:lnTo>
                    <a:lnTo>
                      <a:pt x="358" y="374"/>
                    </a:lnTo>
                    <a:lnTo>
                      <a:pt x="357" y="366"/>
                    </a:lnTo>
                    <a:lnTo>
                      <a:pt x="381" y="360"/>
                    </a:lnTo>
                    <a:lnTo>
                      <a:pt x="425" y="341"/>
                    </a:lnTo>
                    <a:lnTo>
                      <a:pt x="463" y="311"/>
                    </a:lnTo>
                    <a:lnTo>
                      <a:pt x="497" y="271"/>
                    </a:lnTo>
                    <a:lnTo>
                      <a:pt x="509" y="246"/>
                    </a:lnTo>
                    <a:lnTo>
                      <a:pt x="520" y="220"/>
                    </a:lnTo>
                    <a:lnTo>
                      <a:pt x="528" y="171"/>
                    </a:lnTo>
                    <a:lnTo>
                      <a:pt x="520" y="127"/>
                    </a:lnTo>
                    <a:lnTo>
                      <a:pt x="499" y="86"/>
                    </a:lnTo>
                    <a:lnTo>
                      <a:pt x="469" y="53"/>
                    </a:lnTo>
                    <a:lnTo>
                      <a:pt x="430" y="26"/>
                    </a:lnTo>
                    <a:lnTo>
                      <a:pt x="384" y="9"/>
                    </a:lnTo>
                    <a:lnTo>
                      <a:pt x="337" y="0"/>
                    </a:lnTo>
                    <a:lnTo>
                      <a:pt x="31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8" name="Freeform 20"/>
              <p:cNvSpPr>
                <a:spLocks/>
              </p:cNvSpPr>
              <p:nvPr/>
            </p:nvSpPr>
            <p:spPr bwMode="auto">
              <a:xfrm>
                <a:off x="1665" y="2702"/>
                <a:ext cx="205" cy="210"/>
              </a:xfrm>
              <a:custGeom>
                <a:avLst/>
                <a:gdLst>
                  <a:gd name="T0" fmla="*/ 388 w 613"/>
                  <a:gd name="T1" fmla="*/ 3 h 630"/>
                  <a:gd name="T2" fmla="*/ 357 w 613"/>
                  <a:gd name="T3" fmla="*/ 52 h 630"/>
                  <a:gd name="T4" fmla="*/ 381 w 613"/>
                  <a:gd name="T5" fmla="*/ 89 h 630"/>
                  <a:gd name="T6" fmla="*/ 466 w 613"/>
                  <a:gd name="T7" fmla="*/ 128 h 630"/>
                  <a:gd name="T8" fmla="*/ 511 w 613"/>
                  <a:gd name="T9" fmla="*/ 174 h 630"/>
                  <a:gd name="T10" fmla="*/ 506 w 613"/>
                  <a:gd name="T11" fmla="*/ 230 h 630"/>
                  <a:gd name="T12" fmla="*/ 486 w 613"/>
                  <a:gd name="T13" fmla="*/ 265 h 630"/>
                  <a:gd name="T14" fmla="*/ 431 w 613"/>
                  <a:gd name="T15" fmla="*/ 307 h 630"/>
                  <a:gd name="T16" fmla="*/ 349 w 613"/>
                  <a:gd name="T17" fmla="*/ 312 h 630"/>
                  <a:gd name="T18" fmla="*/ 257 w 613"/>
                  <a:gd name="T19" fmla="*/ 265 h 630"/>
                  <a:gd name="T20" fmla="*/ 253 w 613"/>
                  <a:gd name="T21" fmla="*/ 260 h 630"/>
                  <a:gd name="T22" fmla="*/ 239 w 613"/>
                  <a:gd name="T23" fmla="*/ 252 h 630"/>
                  <a:gd name="T24" fmla="*/ 198 w 613"/>
                  <a:gd name="T25" fmla="*/ 256 h 630"/>
                  <a:gd name="T26" fmla="*/ 175 w 613"/>
                  <a:gd name="T27" fmla="*/ 311 h 630"/>
                  <a:gd name="T28" fmla="*/ 188 w 613"/>
                  <a:gd name="T29" fmla="*/ 334 h 630"/>
                  <a:gd name="T30" fmla="*/ 214 w 613"/>
                  <a:gd name="T31" fmla="*/ 354 h 630"/>
                  <a:gd name="T32" fmla="*/ 256 w 613"/>
                  <a:gd name="T33" fmla="*/ 422 h 630"/>
                  <a:gd name="T34" fmla="*/ 224 w 613"/>
                  <a:gd name="T35" fmla="*/ 512 h 630"/>
                  <a:gd name="T36" fmla="*/ 180 w 613"/>
                  <a:gd name="T37" fmla="*/ 543 h 630"/>
                  <a:gd name="T38" fmla="*/ 119 w 613"/>
                  <a:gd name="T39" fmla="*/ 547 h 630"/>
                  <a:gd name="T40" fmla="*/ 72 w 613"/>
                  <a:gd name="T41" fmla="*/ 495 h 630"/>
                  <a:gd name="T42" fmla="*/ 51 w 613"/>
                  <a:gd name="T43" fmla="*/ 397 h 630"/>
                  <a:gd name="T44" fmla="*/ 37 w 613"/>
                  <a:gd name="T45" fmla="*/ 374 h 630"/>
                  <a:gd name="T46" fmla="*/ 5 w 613"/>
                  <a:gd name="T47" fmla="*/ 387 h 630"/>
                  <a:gd name="T48" fmla="*/ 0 w 613"/>
                  <a:gd name="T49" fmla="*/ 425 h 630"/>
                  <a:gd name="T50" fmla="*/ 13 w 613"/>
                  <a:gd name="T51" fmla="*/ 540 h 630"/>
                  <a:gd name="T52" fmla="*/ 66 w 613"/>
                  <a:gd name="T53" fmla="*/ 607 h 630"/>
                  <a:gd name="T54" fmla="*/ 131 w 613"/>
                  <a:gd name="T55" fmla="*/ 630 h 630"/>
                  <a:gd name="T56" fmla="*/ 220 w 613"/>
                  <a:gd name="T57" fmla="*/ 615 h 630"/>
                  <a:gd name="T58" fmla="*/ 263 w 613"/>
                  <a:gd name="T59" fmla="*/ 594 h 630"/>
                  <a:gd name="T60" fmla="*/ 329 w 613"/>
                  <a:gd name="T61" fmla="*/ 522 h 630"/>
                  <a:gd name="T62" fmla="*/ 352 w 613"/>
                  <a:gd name="T63" fmla="*/ 452 h 630"/>
                  <a:gd name="T64" fmla="*/ 352 w 613"/>
                  <a:gd name="T65" fmla="*/ 410 h 630"/>
                  <a:gd name="T66" fmla="*/ 446 w 613"/>
                  <a:gd name="T67" fmla="*/ 404 h 630"/>
                  <a:gd name="T68" fmla="*/ 555 w 613"/>
                  <a:gd name="T69" fmla="*/ 338 h 630"/>
                  <a:gd name="T70" fmla="*/ 594 w 613"/>
                  <a:gd name="T71" fmla="*/ 283 h 630"/>
                  <a:gd name="T72" fmla="*/ 613 w 613"/>
                  <a:gd name="T73" fmla="*/ 177 h 630"/>
                  <a:gd name="T74" fmla="*/ 574 w 613"/>
                  <a:gd name="T75" fmla="*/ 82 h 630"/>
                  <a:gd name="T76" fmla="*/ 489 w 613"/>
                  <a:gd name="T77" fmla="*/ 17 h 630"/>
                  <a:gd name="T78" fmla="*/ 404 w 613"/>
                  <a:gd name="T79" fmla="*/ 0 h 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13" h="630">
                    <a:moveTo>
                      <a:pt x="404" y="0"/>
                    </a:moveTo>
                    <a:lnTo>
                      <a:pt x="388" y="3"/>
                    </a:lnTo>
                    <a:lnTo>
                      <a:pt x="365" y="21"/>
                    </a:lnTo>
                    <a:lnTo>
                      <a:pt x="357" y="52"/>
                    </a:lnTo>
                    <a:lnTo>
                      <a:pt x="367" y="79"/>
                    </a:lnTo>
                    <a:lnTo>
                      <a:pt x="381" y="89"/>
                    </a:lnTo>
                    <a:lnTo>
                      <a:pt x="410" y="101"/>
                    </a:lnTo>
                    <a:lnTo>
                      <a:pt x="466" y="128"/>
                    </a:lnTo>
                    <a:lnTo>
                      <a:pt x="498" y="152"/>
                    </a:lnTo>
                    <a:lnTo>
                      <a:pt x="511" y="174"/>
                    </a:lnTo>
                    <a:lnTo>
                      <a:pt x="515" y="200"/>
                    </a:lnTo>
                    <a:lnTo>
                      <a:pt x="506" y="230"/>
                    </a:lnTo>
                    <a:lnTo>
                      <a:pt x="498" y="249"/>
                    </a:lnTo>
                    <a:lnTo>
                      <a:pt x="486" y="265"/>
                    </a:lnTo>
                    <a:lnTo>
                      <a:pt x="462" y="291"/>
                    </a:lnTo>
                    <a:lnTo>
                      <a:pt x="431" y="307"/>
                    </a:lnTo>
                    <a:lnTo>
                      <a:pt x="400" y="314"/>
                    </a:lnTo>
                    <a:lnTo>
                      <a:pt x="349" y="312"/>
                    </a:lnTo>
                    <a:lnTo>
                      <a:pt x="285" y="286"/>
                    </a:lnTo>
                    <a:lnTo>
                      <a:pt x="257" y="265"/>
                    </a:lnTo>
                    <a:lnTo>
                      <a:pt x="257" y="265"/>
                    </a:lnTo>
                    <a:lnTo>
                      <a:pt x="253" y="260"/>
                    </a:lnTo>
                    <a:lnTo>
                      <a:pt x="247" y="258"/>
                    </a:lnTo>
                    <a:lnTo>
                      <a:pt x="239" y="252"/>
                    </a:lnTo>
                    <a:lnTo>
                      <a:pt x="223" y="249"/>
                    </a:lnTo>
                    <a:lnTo>
                      <a:pt x="198" y="256"/>
                    </a:lnTo>
                    <a:lnTo>
                      <a:pt x="177" y="285"/>
                    </a:lnTo>
                    <a:lnTo>
                      <a:pt x="175" y="311"/>
                    </a:lnTo>
                    <a:lnTo>
                      <a:pt x="181" y="327"/>
                    </a:lnTo>
                    <a:lnTo>
                      <a:pt x="188" y="334"/>
                    </a:lnTo>
                    <a:lnTo>
                      <a:pt x="201" y="344"/>
                    </a:lnTo>
                    <a:lnTo>
                      <a:pt x="214" y="354"/>
                    </a:lnTo>
                    <a:lnTo>
                      <a:pt x="234" y="376"/>
                    </a:lnTo>
                    <a:lnTo>
                      <a:pt x="256" y="422"/>
                    </a:lnTo>
                    <a:lnTo>
                      <a:pt x="253" y="469"/>
                    </a:lnTo>
                    <a:lnTo>
                      <a:pt x="224" y="512"/>
                    </a:lnTo>
                    <a:lnTo>
                      <a:pt x="198" y="531"/>
                    </a:lnTo>
                    <a:lnTo>
                      <a:pt x="180" y="543"/>
                    </a:lnTo>
                    <a:lnTo>
                      <a:pt x="146" y="551"/>
                    </a:lnTo>
                    <a:lnTo>
                      <a:pt x="119" y="547"/>
                    </a:lnTo>
                    <a:lnTo>
                      <a:pt x="96" y="533"/>
                    </a:lnTo>
                    <a:lnTo>
                      <a:pt x="72" y="495"/>
                    </a:lnTo>
                    <a:lnTo>
                      <a:pt x="54" y="430"/>
                    </a:lnTo>
                    <a:lnTo>
                      <a:pt x="51" y="397"/>
                    </a:lnTo>
                    <a:lnTo>
                      <a:pt x="50" y="386"/>
                    </a:lnTo>
                    <a:lnTo>
                      <a:pt x="37" y="374"/>
                    </a:lnTo>
                    <a:lnTo>
                      <a:pt x="20" y="374"/>
                    </a:lnTo>
                    <a:lnTo>
                      <a:pt x="5" y="387"/>
                    </a:lnTo>
                    <a:lnTo>
                      <a:pt x="2" y="397"/>
                    </a:lnTo>
                    <a:lnTo>
                      <a:pt x="0" y="425"/>
                    </a:lnTo>
                    <a:lnTo>
                      <a:pt x="1" y="484"/>
                    </a:lnTo>
                    <a:lnTo>
                      <a:pt x="13" y="540"/>
                    </a:lnTo>
                    <a:lnTo>
                      <a:pt x="43" y="589"/>
                    </a:lnTo>
                    <a:lnTo>
                      <a:pt x="66" y="607"/>
                    </a:lnTo>
                    <a:lnTo>
                      <a:pt x="87" y="619"/>
                    </a:lnTo>
                    <a:lnTo>
                      <a:pt x="131" y="630"/>
                    </a:lnTo>
                    <a:lnTo>
                      <a:pt x="175" y="628"/>
                    </a:lnTo>
                    <a:lnTo>
                      <a:pt x="220" y="615"/>
                    </a:lnTo>
                    <a:lnTo>
                      <a:pt x="241" y="606"/>
                    </a:lnTo>
                    <a:lnTo>
                      <a:pt x="263" y="594"/>
                    </a:lnTo>
                    <a:lnTo>
                      <a:pt x="300" y="561"/>
                    </a:lnTo>
                    <a:lnTo>
                      <a:pt x="329" y="522"/>
                    </a:lnTo>
                    <a:lnTo>
                      <a:pt x="348" y="476"/>
                    </a:lnTo>
                    <a:lnTo>
                      <a:pt x="352" y="452"/>
                    </a:lnTo>
                    <a:lnTo>
                      <a:pt x="355" y="430"/>
                    </a:lnTo>
                    <a:lnTo>
                      <a:pt x="352" y="410"/>
                    </a:lnTo>
                    <a:lnTo>
                      <a:pt x="384" y="413"/>
                    </a:lnTo>
                    <a:lnTo>
                      <a:pt x="446" y="404"/>
                    </a:lnTo>
                    <a:lnTo>
                      <a:pt x="505" y="380"/>
                    </a:lnTo>
                    <a:lnTo>
                      <a:pt x="555" y="338"/>
                    </a:lnTo>
                    <a:lnTo>
                      <a:pt x="577" y="309"/>
                    </a:lnTo>
                    <a:lnTo>
                      <a:pt x="594" y="283"/>
                    </a:lnTo>
                    <a:lnTo>
                      <a:pt x="611" y="230"/>
                    </a:lnTo>
                    <a:lnTo>
                      <a:pt x="613" y="177"/>
                    </a:lnTo>
                    <a:lnTo>
                      <a:pt x="600" y="127"/>
                    </a:lnTo>
                    <a:lnTo>
                      <a:pt x="574" y="82"/>
                    </a:lnTo>
                    <a:lnTo>
                      <a:pt x="537" y="44"/>
                    </a:lnTo>
                    <a:lnTo>
                      <a:pt x="489" y="17"/>
                    </a:lnTo>
                    <a:lnTo>
                      <a:pt x="434" y="1"/>
                    </a:lnTo>
                    <a:lnTo>
                      <a:pt x="40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72" name="Group 31"/>
            <p:cNvGrpSpPr>
              <a:grpSpLocks noChangeAspect="1"/>
            </p:cNvGrpSpPr>
            <p:nvPr/>
          </p:nvGrpSpPr>
          <p:grpSpPr bwMode="auto">
            <a:xfrm>
              <a:off x="594443" y="5066831"/>
              <a:ext cx="167284" cy="203007"/>
              <a:chOff x="2647" y="1727"/>
              <a:chExt cx="192" cy="233"/>
            </a:xfrm>
            <a:solidFill>
              <a:schemeClr val="bg1">
                <a:lumMod val="85000"/>
              </a:schemeClr>
            </a:solidFill>
          </p:grpSpPr>
          <p:sp>
            <p:nvSpPr>
              <p:cNvPr id="73" name="Freeform 32"/>
              <p:cNvSpPr>
                <a:spLocks/>
              </p:cNvSpPr>
              <p:nvPr/>
            </p:nvSpPr>
            <p:spPr bwMode="auto">
              <a:xfrm>
                <a:off x="2699" y="1727"/>
                <a:ext cx="140" cy="152"/>
              </a:xfrm>
              <a:custGeom>
                <a:avLst/>
                <a:gdLst>
                  <a:gd name="T0" fmla="*/ 94 w 421"/>
                  <a:gd name="T1" fmla="*/ 455 h 455"/>
                  <a:gd name="T2" fmla="*/ 0 w 421"/>
                  <a:gd name="T3" fmla="*/ 362 h 455"/>
                  <a:gd name="T4" fmla="*/ 172 w 421"/>
                  <a:gd name="T5" fmla="*/ 191 h 455"/>
                  <a:gd name="T6" fmla="*/ 371 w 421"/>
                  <a:gd name="T7" fmla="*/ 1 h 455"/>
                  <a:gd name="T8" fmla="*/ 377 w 421"/>
                  <a:gd name="T9" fmla="*/ 0 h 455"/>
                  <a:gd name="T10" fmla="*/ 404 w 421"/>
                  <a:gd name="T11" fmla="*/ 4 h 455"/>
                  <a:gd name="T12" fmla="*/ 419 w 421"/>
                  <a:gd name="T13" fmla="*/ 21 h 455"/>
                  <a:gd name="T14" fmla="*/ 421 w 421"/>
                  <a:gd name="T15" fmla="*/ 37 h 455"/>
                  <a:gd name="T16" fmla="*/ 364 w 421"/>
                  <a:gd name="T17" fmla="*/ 120 h 455"/>
                  <a:gd name="T18" fmla="*/ 130 w 421"/>
                  <a:gd name="T19" fmla="*/ 410 h 455"/>
                  <a:gd name="T20" fmla="*/ 94 w 421"/>
                  <a:gd name="T21" fmla="*/ 455 h 4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21" h="455">
                    <a:moveTo>
                      <a:pt x="94" y="455"/>
                    </a:moveTo>
                    <a:lnTo>
                      <a:pt x="0" y="362"/>
                    </a:lnTo>
                    <a:lnTo>
                      <a:pt x="172" y="191"/>
                    </a:lnTo>
                    <a:lnTo>
                      <a:pt x="371" y="1"/>
                    </a:lnTo>
                    <a:lnTo>
                      <a:pt x="377" y="0"/>
                    </a:lnTo>
                    <a:lnTo>
                      <a:pt x="404" y="4"/>
                    </a:lnTo>
                    <a:lnTo>
                      <a:pt x="419" y="21"/>
                    </a:lnTo>
                    <a:lnTo>
                      <a:pt x="421" y="37"/>
                    </a:lnTo>
                    <a:lnTo>
                      <a:pt x="364" y="120"/>
                    </a:lnTo>
                    <a:lnTo>
                      <a:pt x="130" y="410"/>
                    </a:lnTo>
                    <a:lnTo>
                      <a:pt x="94" y="45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4" name="Freeform 33"/>
              <p:cNvSpPr>
                <a:spLocks/>
              </p:cNvSpPr>
              <p:nvPr/>
            </p:nvSpPr>
            <p:spPr bwMode="auto">
              <a:xfrm>
                <a:off x="2647" y="1856"/>
                <a:ext cx="76" cy="104"/>
              </a:xfrm>
              <a:custGeom>
                <a:avLst/>
                <a:gdLst>
                  <a:gd name="T0" fmla="*/ 22 w 226"/>
                  <a:gd name="T1" fmla="*/ 314 h 314"/>
                  <a:gd name="T2" fmla="*/ 21 w 226"/>
                  <a:gd name="T3" fmla="*/ 301 h 314"/>
                  <a:gd name="T4" fmla="*/ 37 w 226"/>
                  <a:gd name="T5" fmla="*/ 242 h 314"/>
                  <a:gd name="T6" fmla="*/ 63 w 226"/>
                  <a:gd name="T7" fmla="*/ 219 h 314"/>
                  <a:gd name="T8" fmla="*/ 90 w 226"/>
                  <a:gd name="T9" fmla="*/ 211 h 314"/>
                  <a:gd name="T10" fmla="*/ 107 w 226"/>
                  <a:gd name="T11" fmla="*/ 209 h 314"/>
                  <a:gd name="T12" fmla="*/ 125 w 226"/>
                  <a:gd name="T13" fmla="*/ 208 h 314"/>
                  <a:gd name="T14" fmla="*/ 153 w 226"/>
                  <a:gd name="T15" fmla="*/ 199 h 314"/>
                  <a:gd name="T16" fmla="*/ 188 w 226"/>
                  <a:gd name="T17" fmla="*/ 173 h 314"/>
                  <a:gd name="T18" fmla="*/ 223 w 226"/>
                  <a:gd name="T19" fmla="*/ 107 h 314"/>
                  <a:gd name="T20" fmla="*/ 226 w 226"/>
                  <a:gd name="T21" fmla="*/ 91 h 314"/>
                  <a:gd name="T22" fmla="*/ 132 w 226"/>
                  <a:gd name="T23" fmla="*/ 0 h 314"/>
                  <a:gd name="T24" fmla="*/ 96 w 226"/>
                  <a:gd name="T25" fmla="*/ 17 h 314"/>
                  <a:gd name="T26" fmla="*/ 44 w 226"/>
                  <a:gd name="T27" fmla="*/ 61 h 314"/>
                  <a:gd name="T28" fmla="*/ 13 w 226"/>
                  <a:gd name="T29" fmla="*/ 113 h 314"/>
                  <a:gd name="T30" fmla="*/ 0 w 226"/>
                  <a:gd name="T31" fmla="*/ 165 h 314"/>
                  <a:gd name="T32" fmla="*/ 2 w 226"/>
                  <a:gd name="T33" fmla="*/ 239 h 314"/>
                  <a:gd name="T34" fmla="*/ 19 w 226"/>
                  <a:gd name="T35" fmla="*/ 307 h 314"/>
                  <a:gd name="T36" fmla="*/ 22 w 226"/>
                  <a:gd name="T37" fmla="*/ 314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26" h="314">
                    <a:moveTo>
                      <a:pt x="22" y="314"/>
                    </a:moveTo>
                    <a:lnTo>
                      <a:pt x="21" y="301"/>
                    </a:lnTo>
                    <a:lnTo>
                      <a:pt x="37" y="242"/>
                    </a:lnTo>
                    <a:lnTo>
                      <a:pt x="63" y="219"/>
                    </a:lnTo>
                    <a:lnTo>
                      <a:pt x="90" y="211"/>
                    </a:lnTo>
                    <a:lnTo>
                      <a:pt x="107" y="209"/>
                    </a:lnTo>
                    <a:lnTo>
                      <a:pt x="125" y="208"/>
                    </a:lnTo>
                    <a:lnTo>
                      <a:pt x="153" y="199"/>
                    </a:lnTo>
                    <a:lnTo>
                      <a:pt x="188" y="173"/>
                    </a:lnTo>
                    <a:lnTo>
                      <a:pt x="223" y="107"/>
                    </a:lnTo>
                    <a:lnTo>
                      <a:pt x="226" y="91"/>
                    </a:lnTo>
                    <a:lnTo>
                      <a:pt x="132" y="0"/>
                    </a:lnTo>
                    <a:lnTo>
                      <a:pt x="96" y="17"/>
                    </a:lnTo>
                    <a:lnTo>
                      <a:pt x="44" y="61"/>
                    </a:lnTo>
                    <a:lnTo>
                      <a:pt x="13" y="113"/>
                    </a:lnTo>
                    <a:lnTo>
                      <a:pt x="0" y="165"/>
                    </a:lnTo>
                    <a:lnTo>
                      <a:pt x="2" y="239"/>
                    </a:lnTo>
                    <a:lnTo>
                      <a:pt x="19" y="307"/>
                    </a:lnTo>
                    <a:lnTo>
                      <a:pt x="22" y="3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AE2438A3-BAC3-4A42-9134-4E73C9C826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3404" y="1011356"/>
            <a:ext cx="6765192" cy="5266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3121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409575" y="419993"/>
            <a:ext cx="11372850" cy="6018014"/>
          </a:xfrm>
          <a:prstGeom prst="rect">
            <a:avLst/>
          </a:prstGeom>
          <a:solidFill>
            <a:schemeClr val="bg1"/>
          </a:solidFill>
          <a:ln w="187325">
            <a:noFill/>
          </a:ln>
          <a:effectLst>
            <a:outerShdw blurRad="431800" dist="241300" dir="5400000" sx="97000" sy="97000" algn="t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2" latinLnBrk="0">
              <a:lnSpc>
                <a:spcPct val="150000"/>
              </a:lnSpc>
              <a:defRPr/>
            </a:pPr>
            <a:r>
              <a:rPr lang="en-US" altLang="ko-KR" sz="2400" b="1" kern="0" dirty="0">
                <a:solidFill>
                  <a:prstClr val="black">
                    <a:lumMod val="50000"/>
                    <a:lumOff val="50000"/>
                  </a:prstClr>
                </a:solidFill>
              </a:rPr>
              <a:t>2</a:t>
            </a:r>
            <a:r>
              <a:rPr lang="ko-KR" altLang="en-US" sz="2400" b="1" kern="0" dirty="0">
                <a:solidFill>
                  <a:prstClr val="black">
                    <a:lumMod val="50000"/>
                    <a:lumOff val="50000"/>
                  </a:prstClr>
                </a:solidFill>
              </a:rPr>
              <a:t>차 설계 </a:t>
            </a:r>
            <a:r>
              <a:rPr lang="en-US" altLang="ko-KR" sz="2400" b="1" kern="0" dirty="0">
                <a:solidFill>
                  <a:prstClr val="black">
                    <a:lumMod val="50000"/>
                    <a:lumOff val="50000"/>
                  </a:prstClr>
                </a:solidFill>
              </a:rPr>
              <a:t>- </a:t>
            </a:r>
            <a:r>
              <a:rPr lang="ko-KR" altLang="en-US" sz="2400" b="1" kern="0" dirty="0">
                <a:solidFill>
                  <a:prstClr val="black">
                    <a:lumMod val="50000"/>
                    <a:lumOff val="50000"/>
                  </a:prstClr>
                </a:solidFill>
              </a:rPr>
              <a:t>인터페이스 기술서</a:t>
            </a:r>
            <a:endParaRPr lang="en-US" altLang="ko-KR" sz="2400" b="1" kern="0" dirty="0">
              <a:solidFill>
                <a:prstClr val="black">
                  <a:lumMod val="50000"/>
                  <a:lumOff val="50000"/>
                </a:prstClr>
              </a:solidFill>
            </a:endParaRPr>
          </a:p>
          <a:p>
            <a:pPr lvl="2" latinLnBrk="0">
              <a:lnSpc>
                <a:spcPct val="150000"/>
              </a:lnSpc>
              <a:defRPr/>
            </a:pPr>
            <a:r>
              <a:rPr lang="ko-KR" altLang="en-US" sz="800" kern="0" dirty="0">
                <a:solidFill>
                  <a:prstClr val="white">
                    <a:lumMod val="75000"/>
                  </a:prstClr>
                </a:solidFill>
              </a:rPr>
              <a:t>전자 직거래 프로그램 구축</a:t>
            </a:r>
            <a:endParaRPr lang="ko-KR" altLang="en-US" sz="4400" kern="0" dirty="0">
              <a:solidFill>
                <a:prstClr val="white">
                  <a:lumMod val="75000"/>
                </a:prstClr>
              </a:solidFill>
            </a:endParaRPr>
          </a:p>
        </p:txBody>
      </p:sp>
      <p:grpSp>
        <p:nvGrpSpPr>
          <p:cNvPr id="63" name="그룹 62"/>
          <p:cNvGrpSpPr/>
          <p:nvPr/>
        </p:nvGrpSpPr>
        <p:grpSpPr>
          <a:xfrm>
            <a:off x="581527" y="419993"/>
            <a:ext cx="358273" cy="6018014"/>
            <a:chOff x="581527" y="419993"/>
            <a:chExt cx="358273" cy="6018014"/>
          </a:xfrm>
        </p:grpSpPr>
        <p:cxnSp>
          <p:nvCxnSpPr>
            <p:cNvPr id="64" name="직선 연결선 63"/>
            <p:cNvCxnSpPr/>
            <p:nvPr/>
          </p:nvCxnSpPr>
          <p:spPr>
            <a:xfrm>
              <a:off x="939800" y="419993"/>
              <a:ext cx="0" cy="6018014"/>
            </a:xfrm>
            <a:prstGeom prst="line">
              <a:avLst/>
            </a:prstGeom>
            <a:ln w="127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Freeform 9"/>
            <p:cNvSpPr>
              <a:spLocks/>
            </p:cNvSpPr>
            <p:nvPr/>
          </p:nvSpPr>
          <p:spPr bwMode="auto">
            <a:xfrm>
              <a:off x="612262" y="1494240"/>
              <a:ext cx="131646" cy="17373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66" name="Group 12"/>
            <p:cNvGrpSpPr>
              <a:grpSpLocks noChangeAspect="1"/>
            </p:cNvGrpSpPr>
            <p:nvPr/>
          </p:nvGrpSpPr>
          <p:grpSpPr bwMode="auto">
            <a:xfrm>
              <a:off x="581527" y="787428"/>
              <a:ext cx="193117" cy="153620"/>
              <a:chOff x="6124" y="305"/>
              <a:chExt cx="841" cy="669"/>
            </a:xfrm>
            <a:solidFill>
              <a:schemeClr val="tx1">
                <a:lumMod val="50000"/>
                <a:lumOff val="50000"/>
              </a:schemeClr>
            </a:solidFill>
          </p:grpSpPr>
          <p:sp>
            <p:nvSpPr>
              <p:cNvPr id="83" name="Freeform 13"/>
              <p:cNvSpPr>
                <a:spLocks/>
              </p:cNvSpPr>
              <p:nvPr/>
            </p:nvSpPr>
            <p:spPr bwMode="auto">
              <a:xfrm>
                <a:off x="6244" y="440"/>
                <a:ext cx="601" cy="534"/>
              </a:xfrm>
              <a:custGeom>
                <a:avLst/>
                <a:gdLst>
                  <a:gd name="T0" fmla="*/ 902 w 1802"/>
                  <a:gd name="T1" fmla="*/ 0 h 1602"/>
                  <a:gd name="T2" fmla="*/ 2 w 1802"/>
                  <a:gd name="T3" fmla="*/ 742 h 1602"/>
                  <a:gd name="T4" fmla="*/ 2 w 1802"/>
                  <a:gd name="T5" fmla="*/ 743 h 1602"/>
                  <a:gd name="T6" fmla="*/ 2 w 1802"/>
                  <a:gd name="T7" fmla="*/ 746 h 1602"/>
                  <a:gd name="T8" fmla="*/ 0 w 1802"/>
                  <a:gd name="T9" fmla="*/ 749 h 1602"/>
                  <a:gd name="T10" fmla="*/ 0 w 1802"/>
                  <a:gd name="T11" fmla="*/ 751 h 1602"/>
                  <a:gd name="T12" fmla="*/ 0 w 1802"/>
                  <a:gd name="T13" fmla="*/ 1501 h 1602"/>
                  <a:gd name="T14" fmla="*/ 2 w 1802"/>
                  <a:gd name="T15" fmla="*/ 1521 h 1602"/>
                  <a:gd name="T16" fmla="*/ 16 w 1802"/>
                  <a:gd name="T17" fmla="*/ 1557 h 1602"/>
                  <a:gd name="T18" fmla="*/ 30 w 1802"/>
                  <a:gd name="T19" fmla="*/ 1572 h 1602"/>
                  <a:gd name="T20" fmla="*/ 45 w 1802"/>
                  <a:gd name="T21" fmla="*/ 1586 h 1602"/>
                  <a:gd name="T22" fmla="*/ 81 w 1802"/>
                  <a:gd name="T23" fmla="*/ 1601 h 1602"/>
                  <a:gd name="T24" fmla="*/ 100 w 1802"/>
                  <a:gd name="T25" fmla="*/ 1602 h 1602"/>
                  <a:gd name="T26" fmla="*/ 702 w 1802"/>
                  <a:gd name="T27" fmla="*/ 1602 h 1602"/>
                  <a:gd name="T28" fmla="*/ 702 w 1802"/>
                  <a:gd name="T29" fmla="*/ 1001 h 1602"/>
                  <a:gd name="T30" fmla="*/ 1102 w 1802"/>
                  <a:gd name="T31" fmla="*/ 1001 h 1602"/>
                  <a:gd name="T32" fmla="*/ 1102 w 1802"/>
                  <a:gd name="T33" fmla="*/ 1602 h 1602"/>
                  <a:gd name="T34" fmla="*/ 1703 w 1802"/>
                  <a:gd name="T35" fmla="*/ 1602 h 1602"/>
                  <a:gd name="T36" fmla="*/ 1723 w 1802"/>
                  <a:gd name="T37" fmla="*/ 1601 h 1602"/>
                  <a:gd name="T38" fmla="*/ 1758 w 1802"/>
                  <a:gd name="T39" fmla="*/ 1586 h 1602"/>
                  <a:gd name="T40" fmla="*/ 1773 w 1802"/>
                  <a:gd name="T41" fmla="*/ 1572 h 1602"/>
                  <a:gd name="T42" fmla="*/ 1786 w 1802"/>
                  <a:gd name="T43" fmla="*/ 1557 h 1602"/>
                  <a:gd name="T44" fmla="*/ 1802 w 1802"/>
                  <a:gd name="T45" fmla="*/ 1521 h 1602"/>
                  <a:gd name="T46" fmla="*/ 1802 w 1802"/>
                  <a:gd name="T47" fmla="*/ 1501 h 1602"/>
                  <a:gd name="T48" fmla="*/ 1802 w 1802"/>
                  <a:gd name="T49" fmla="*/ 751 h 1602"/>
                  <a:gd name="T50" fmla="*/ 1802 w 1802"/>
                  <a:gd name="T51" fmla="*/ 745 h 1602"/>
                  <a:gd name="T52" fmla="*/ 1801 w 1802"/>
                  <a:gd name="T53" fmla="*/ 742 h 1602"/>
                  <a:gd name="T54" fmla="*/ 902 w 1802"/>
                  <a:gd name="T55" fmla="*/ 0 h 16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802" h="1602">
                    <a:moveTo>
                      <a:pt x="902" y="0"/>
                    </a:moveTo>
                    <a:lnTo>
                      <a:pt x="2" y="742"/>
                    </a:lnTo>
                    <a:lnTo>
                      <a:pt x="2" y="743"/>
                    </a:lnTo>
                    <a:lnTo>
                      <a:pt x="2" y="746"/>
                    </a:lnTo>
                    <a:lnTo>
                      <a:pt x="0" y="749"/>
                    </a:lnTo>
                    <a:lnTo>
                      <a:pt x="0" y="751"/>
                    </a:lnTo>
                    <a:lnTo>
                      <a:pt x="0" y="1501"/>
                    </a:lnTo>
                    <a:lnTo>
                      <a:pt x="2" y="1521"/>
                    </a:lnTo>
                    <a:lnTo>
                      <a:pt x="16" y="1557"/>
                    </a:lnTo>
                    <a:lnTo>
                      <a:pt x="30" y="1572"/>
                    </a:lnTo>
                    <a:lnTo>
                      <a:pt x="45" y="1586"/>
                    </a:lnTo>
                    <a:lnTo>
                      <a:pt x="81" y="1601"/>
                    </a:lnTo>
                    <a:lnTo>
                      <a:pt x="100" y="1602"/>
                    </a:lnTo>
                    <a:lnTo>
                      <a:pt x="702" y="1602"/>
                    </a:lnTo>
                    <a:lnTo>
                      <a:pt x="702" y="1001"/>
                    </a:lnTo>
                    <a:lnTo>
                      <a:pt x="1102" y="1001"/>
                    </a:lnTo>
                    <a:lnTo>
                      <a:pt x="1102" y="1602"/>
                    </a:lnTo>
                    <a:lnTo>
                      <a:pt x="1703" y="1602"/>
                    </a:lnTo>
                    <a:lnTo>
                      <a:pt x="1723" y="1601"/>
                    </a:lnTo>
                    <a:lnTo>
                      <a:pt x="1758" y="1586"/>
                    </a:lnTo>
                    <a:lnTo>
                      <a:pt x="1773" y="1572"/>
                    </a:lnTo>
                    <a:lnTo>
                      <a:pt x="1786" y="1557"/>
                    </a:lnTo>
                    <a:lnTo>
                      <a:pt x="1802" y="1521"/>
                    </a:lnTo>
                    <a:lnTo>
                      <a:pt x="1802" y="1501"/>
                    </a:lnTo>
                    <a:lnTo>
                      <a:pt x="1802" y="751"/>
                    </a:lnTo>
                    <a:lnTo>
                      <a:pt x="1802" y="745"/>
                    </a:lnTo>
                    <a:lnTo>
                      <a:pt x="1801" y="742"/>
                    </a:lnTo>
                    <a:lnTo>
                      <a:pt x="90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4" name="Freeform 14"/>
              <p:cNvSpPr>
                <a:spLocks/>
              </p:cNvSpPr>
              <p:nvPr/>
            </p:nvSpPr>
            <p:spPr bwMode="auto">
              <a:xfrm>
                <a:off x="6124" y="305"/>
                <a:ext cx="841" cy="394"/>
              </a:xfrm>
              <a:custGeom>
                <a:avLst/>
                <a:gdLst>
                  <a:gd name="T0" fmla="*/ 2505 w 2522"/>
                  <a:gd name="T1" fmla="*/ 978 h 1181"/>
                  <a:gd name="T2" fmla="*/ 2162 w 2522"/>
                  <a:gd name="T3" fmla="*/ 694 h 1181"/>
                  <a:gd name="T4" fmla="*/ 2162 w 2522"/>
                  <a:gd name="T5" fmla="*/ 54 h 1181"/>
                  <a:gd name="T6" fmla="*/ 2162 w 2522"/>
                  <a:gd name="T7" fmla="*/ 44 h 1181"/>
                  <a:gd name="T8" fmla="*/ 2155 w 2522"/>
                  <a:gd name="T9" fmla="*/ 26 h 1181"/>
                  <a:gd name="T10" fmla="*/ 2149 w 2522"/>
                  <a:gd name="T11" fmla="*/ 18 h 1181"/>
                  <a:gd name="T12" fmla="*/ 2141 w 2522"/>
                  <a:gd name="T13" fmla="*/ 13 h 1181"/>
                  <a:gd name="T14" fmla="*/ 2123 w 2522"/>
                  <a:gd name="T15" fmla="*/ 5 h 1181"/>
                  <a:gd name="T16" fmla="*/ 2113 w 2522"/>
                  <a:gd name="T17" fmla="*/ 5 h 1181"/>
                  <a:gd name="T18" fmla="*/ 1812 w 2522"/>
                  <a:gd name="T19" fmla="*/ 5 h 1181"/>
                  <a:gd name="T20" fmla="*/ 1802 w 2522"/>
                  <a:gd name="T21" fmla="*/ 5 h 1181"/>
                  <a:gd name="T22" fmla="*/ 1783 w 2522"/>
                  <a:gd name="T23" fmla="*/ 13 h 1181"/>
                  <a:gd name="T24" fmla="*/ 1776 w 2522"/>
                  <a:gd name="T25" fmla="*/ 18 h 1181"/>
                  <a:gd name="T26" fmla="*/ 1770 w 2522"/>
                  <a:gd name="T27" fmla="*/ 26 h 1181"/>
                  <a:gd name="T28" fmla="*/ 1763 w 2522"/>
                  <a:gd name="T29" fmla="*/ 44 h 1181"/>
                  <a:gd name="T30" fmla="*/ 1762 w 2522"/>
                  <a:gd name="T31" fmla="*/ 54 h 1181"/>
                  <a:gd name="T32" fmla="*/ 1762 w 2522"/>
                  <a:gd name="T33" fmla="*/ 360 h 1181"/>
                  <a:gd name="T34" fmla="*/ 1380 w 2522"/>
                  <a:gd name="T35" fmla="*/ 41 h 1181"/>
                  <a:gd name="T36" fmla="*/ 1354 w 2522"/>
                  <a:gd name="T37" fmla="*/ 23 h 1181"/>
                  <a:gd name="T38" fmla="*/ 1295 w 2522"/>
                  <a:gd name="T39" fmla="*/ 1 h 1181"/>
                  <a:gd name="T40" fmla="*/ 1262 w 2522"/>
                  <a:gd name="T41" fmla="*/ 0 h 1181"/>
                  <a:gd name="T42" fmla="*/ 1227 w 2522"/>
                  <a:gd name="T43" fmla="*/ 1 h 1181"/>
                  <a:gd name="T44" fmla="*/ 1168 w 2522"/>
                  <a:gd name="T45" fmla="*/ 23 h 1181"/>
                  <a:gd name="T46" fmla="*/ 1142 w 2522"/>
                  <a:gd name="T47" fmla="*/ 41 h 1181"/>
                  <a:gd name="T48" fmla="*/ 17 w 2522"/>
                  <a:gd name="T49" fmla="*/ 978 h 1181"/>
                  <a:gd name="T50" fmla="*/ 10 w 2522"/>
                  <a:gd name="T51" fmla="*/ 985 h 1181"/>
                  <a:gd name="T52" fmla="*/ 1 w 2522"/>
                  <a:gd name="T53" fmla="*/ 1001 h 1181"/>
                  <a:gd name="T54" fmla="*/ 0 w 2522"/>
                  <a:gd name="T55" fmla="*/ 1012 h 1181"/>
                  <a:gd name="T56" fmla="*/ 0 w 2522"/>
                  <a:gd name="T57" fmla="*/ 1023 h 1181"/>
                  <a:gd name="T58" fmla="*/ 6 w 2522"/>
                  <a:gd name="T59" fmla="*/ 1040 h 1181"/>
                  <a:gd name="T60" fmla="*/ 12 w 2522"/>
                  <a:gd name="T61" fmla="*/ 1048 h 1181"/>
                  <a:gd name="T62" fmla="*/ 108 w 2522"/>
                  <a:gd name="T63" fmla="*/ 1164 h 1181"/>
                  <a:gd name="T64" fmla="*/ 122 w 2522"/>
                  <a:gd name="T65" fmla="*/ 1177 h 1181"/>
                  <a:gd name="T66" fmla="*/ 141 w 2522"/>
                  <a:gd name="T67" fmla="*/ 1181 h 1181"/>
                  <a:gd name="T68" fmla="*/ 160 w 2522"/>
                  <a:gd name="T69" fmla="*/ 1181 h 1181"/>
                  <a:gd name="T70" fmla="*/ 179 w 2522"/>
                  <a:gd name="T71" fmla="*/ 1171 h 1181"/>
                  <a:gd name="T72" fmla="*/ 1262 w 2522"/>
                  <a:gd name="T73" fmla="*/ 268 h 1181"/>
                  <a:gd name="T74" fmla="*/ 2344 w 2522"/>
                  <a:gd name="T75" fmla="*/ 1171 h 1181"/>
                  <a:gd name="T76" fmla="*/ 2358 w 2522"/>
                  <a:gd name="T77" fmla="*/ 1180 h 1181"/>
                  <a:gd name="T78" fmla="*/ 2377 w 2522"/>
                  <a:gd name="T79" fmla="*/ 1181 h 1181"/>
                  <a:gd name="T80" fmla="*/ 2383 w 2522"/>
                  <a:gd name="T81" fmla="*/ 1181 h 1181"/>
                  <a:gd name="T82" fmla="*/ 2401 w 2522"/>
                  <a:gd name="T83" fmla="*/ 1177 h 1181"/>
                  <a:gd name="T84" fmla="*/ 2414 w 2522"/>
                  <a:gd name="T85" fmla="*/ 1164 h 1181"/>
                  <a:gd name="T86" fmla="*/ 2512 w 2522"/>
                  <a:gd name="T87" fmla="*/ 1048 h 1181"/>
                  <a:gd name="T88" fmla="*/ 2518 w 2522"/>
                  <a:gd name="T89" fmla="*/ 1040 h 1181"/>
                  <a:gd name="T90" fmla="*/ 2522 w 2522"/>
                  <a:gd name="T91" fmla="*/ 1023 h 1181"/>
                  <a:gd name="T92" fmla="*/ 2522 w 2522"/>
                  <a:gd name="T93" fmla="*/ 1012 h 1181"/>
                  <a:gd name="T94" fmla="*/ 2521 w 2522"/>
                  <a:gd name="T95" fmla="*/ 1001 h 1181"/>
                  <a:gd name="T96" fmla="*/ 2512 w 2522"/>
                  <a:gd name="T97" fmla="*/ 985 h 1181"/>
                  <a:gd name="T98" fmla="*/ 2505 w 2522"/>
                  <a:gd name="T99" fmla="*/ 978 h 1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522" h="1181">
                    <a:moveTo>
                      <a:pt x="2505" y="978"/>
                    </a:moveTo>
                    <a:lnTo>
                      <a:pt x="2162" y="694"/>
                    </a:lnTo>
                    <a:lnTo>
                      <a:pt x="2162" y="54"/>
                    </a:lnTo>
                    <a:lnTo>
                      <a:pt x="2162" y="44"/>
                    </a:lnTo>
                    <a:lnTo>
                      <a:pt x="2155" y="26"/>
                    </a:lnTo>
                    <a:lnTo>
                      <a:pt x="2149" y="18"/>
                    </a:lnTo>
                    <a:lnTo>
                      <a:pt x="2141" y="13"/>
                    </a:lnTo>
                    <a:lnTo>
                      <a:pt x="2123" y="5"/>
                    </a:lnTo>
                    <a:lnTo>
                      <a:pt x="2113" y="5"/>
                    </a:lnTo>
                    <a:lnTo>
                      <a:pt x="1812" y="5"/>
                    </a:lnTo>
                    <a:lnTo>
                      <a:pt x="1802" y="5"/>
                    </a:lnTo>
                    <a:lnTo>
                      <a:pt x="1783" y="13"/>
                    </a:lnTo>
                    <a:lnTo>
                      <a:pt x="1776" y="18"/>
                    </a:lnTo>
                    <a:lnTo>
                      <a:pt x="1770" y="26"/>
                    </a:lnTo>
                    <a:lnTo>
                      <a:pt x="1763" y="44"/>
                    </a:lnTo>
                    <a:lnTo>
                      <a:pt x="1762" y="54"/>
                    </a:lnTo>
                    <a:lnTo>
                      <a:pt x="1762" y="360"/>
                    </a:lnTo>
                    <a:lnTo>
                      <a:pt x="1380" y="41"/>
                    </a:lnTo>
                    <a:lnTo>
                      <a:pt x="1354" y="23"/>
                    </a:lnTo>
                    <a:lnTo>
                      <a:pt x="1295" y="1"/>
                    </a:lnTo>
                    <a:lnTo>
                      <a:pt x="1262" y="0"/>
                    </a:lnTo>
                    <a:lnTo>
                      <a:pt x="1227" y="1"/>
                    </a:lnTo>
                    <a:lnTo>
                      <a:pt x="1168" y="23"/>
                    </a:lnTo>
                    <a:lnTo>
                      <a:pt x="1142" y="41"/>
                    </a:lnTo>
                    <a:lnTo>
                      <a:pt x="17" y="978"/>
                    </a:lnTo>
                    <a:lnTo>
                      <a:pt x="10" y="985"/>
                    </a:lnTo>
                    <a:lnTo>
                      <a:pt x="1" y="1001"/>
                    </a:lnTo>
                    <a:lnTo>
                      <a:pt x="0" y="1012"/>
                    </a:lnTo>
                    <a:lnTo>
                      <a:pt x="0" y="1023"/>
                    </a:lnTo>
                    <a:lnTo>
                      <a:pt x="6" y="1040"/>
                    </a:lnTo>
                    <a:lnTo>
                      <a:pt x="12" y="1048"/>
                    </a:lnTo>
                    <a:lnTo>
                      <a:pt x="108" y="1164"/>
                    </a:lnTo>
                    <a:lnTo>
                      <a:pt x="122" y="1177"/>
                    </a:lnTo>
                    <a:lnTo>
                      <a:pt x="141" y="1181"/>
                    </a:lnTo>
                    <a:lnTo>
                      <a:pt x="160" y="1181"/>
                    </a:lnTo>
                    <a:lnTo>
                      <a:pt x="179" y="1171"/>
                    </a:lnTo>
                    <a:lnTo>
                      <a:pt x="1262" y="268"/>
                    </a:lnTo>
                    <a:lnTo>
                      <a:pt x="2344" y="1171"/>
                    </a:lnTo>
                    <a:lnTo>
                      <a:pt x="2358" y="1180"/>
                    </a:lnTo>
                    <a:lnTo>
                      <a:pt x="2377" y="1181"/>
                    </a:lnTo>
                    <a:lnTo>
                      <a:pt x="2383" y="1181"/>
                    </a:lnTo>
                    <a:lnTo>
                      <a:pt x="2401" y="1177"/>
                    </a:lnTo>
                    <a:lnTo>
                      <a:pt x="2414" y="1164"/>
                    </a:lnTo>
                    <a:lnTo>
                      <a:pt x="2512" y="1048"/>
                    </a:lnTo>
                    <a:lnTo>
                      <a:pt x="2518" y="1040"/>
                    </a:lnTo>
                    <a:lnTo>
                      <a:pt x="2522" y="1023"/>
                    </a:lnTo>
                    <a:lnTo>
                      <a:pt x="2522" y="1012"/>
                    </a:lnTo>
                    <a:lnTo>
                      <a:pt x="2521" y="1001"/>
                    </a:lnTo>
                    <a:lnTo>
                      <a:pt x="2512" y="985"/>
                    </a:lnTo>
                    <a:lnTo>
                      <a:pt x="2505" y="97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67" name="Freeform 36"/>
            <p:cNvSpPr>
              <a:spLocks noEditPoints="1"/>
            </p:cNvSpPr>
            <p:nvPr/>
          </p:nvSpPr>
          <p:spPr bwMode="auto">
            <a:xfrm>
              <a:off x="625397" y="4336406"/>
              <a:ext cx="105376" cy="177233"/>
            </a:xfrm>
            <a:custGeom>
              <a:avLst/>
              <a:gdLst>
                <a:gd name="T0" fmla="*/ 937 w 1926"/>
                <a:gd name="T1" fmla="*/ 3639 h 4045"/>
                <a:gd name="T2" fmla="*/ 893 w 1926"/>
                <a:gd name="T3" fmla="*/ 3665 h 4045"/>
                <a:gd name="T4" fmla="*/ 863 w 1926"/>
                <a:gd name="T5" fmla="*/ 3712 h 4045"/>
                <a:gd name="T6" fmla="*/ 851 w 1926"/>
                <a:gd name="T7" fmla="*/ 3772 h 4045"/>
                <a:gd name="T8" fmla="*/ 863 w 1926"/>
                <a:gd name="T9" fmla="*/ 3832 h 4045"/>
                <a:gd name="T10" fmla="*/ 893 w 1926"/>
                <a:gd name="T11" fmla="*/ 3878 h 4045"/>
                <a:gd name="T12" fmla="*/ 937 w 1926"/>
                <a:gd name="T13" fmla="*/ 3905 h 4045"/>
                <a:gd name="T14" fmla="*/ 988 w 1926"/>
                <a:gd name="T15" fmla="*/ 3905 h 4045"/>
                <a:gd name="T16" fmla="*/ 1033 w 1926"/>
                <a:gd name="T17" fmla="*/ 3878 h 4045"/>
                <a:gd name="T18" fmla="*/ 1064 w 1926"/>
                <a:gd name="T19" fmla="*/ 3832 h 4045"/>
                <a:gd name="T20" fmla="*/ 1075 w 1926"/>
                <a:gd name="T21" fmla="*/ 3772 h 4045"/>
                <a:gd name="T22" fmla="*/ 1064 w 1926"/>
                <a:gd name="T23" fmla="*/ 3712 h 4045"/>
                <a:gd name="T24" fmla="*/ 1033 w 1926"/>
                <a:gd name="T25" fmla="*/ 3665 h 4045"/>
                <a:gd name="T26" fmla="*/ 988 w 1926"/>
                <a:gd name="T27" fmla="*/ 3639 h 4045"/>
                <a:gd name="T28" fmla="*/ 156 w 1926"/>
                <a:gd name="T29" fmla="*/ 434 h 4045"/>
                <a:gd name="T30" fmla="*/ 1770 w 1926"/>
                <a:gd name="T31" fmla="*/ 3540 h 4045"/>
                <a:gd name="T32" fmla="*/ 156 w 1926"/>
                <a:gd name="T33" fmla="*/ 434 h 4045"/>
                <a:gd name="T34" fmla="*/ 716 w 1926"/>
                <a:gd name="T35" fmla="*/ 200 h 4045"/>
                <a:gd name="T36" fmla="*/ 701 w 1926"/>
                <a:gd name="T37" fmla="*/ 217 h 4045"/>
                <a:gd name="T38" fmla="*/ 701 w 1926"/>
                <a:gd name="T39" fmla="*/ 243 h 4045"/>
                <a:gd name="T40" fmla="*/ 716 w 1926"/>
                <a:gd name="T41" fmla="*/ 260 h 4045"/>
                <a:gd name="T42" fmla="*/ 1199 w 1926"/>
                <a:gd name="T43" fmla="*/ 262 h 4045"/>
                <a:gd name="T44" fmla="*/ 1218 w 1926"/>
                <a:gd name="T45" fmla="*/ 254 h 4045"/>
                <a:gd name="T46" fmla="*/ 1226 w 1926"/>
                <a:gd name="T47" fmla="*/ 230 h 4045"/>
                <a:gd name="T48" fmla="*/ 1218 w 1926"/>
                <a:gd name="T49" fmla="*/ 207 h 4045"/>
                <a:gd name="T50" fmla="*/ 1199 w 1926"/>
                <a:gd name="T51" fmla="*/ 197 h 4045"/>
                <a:gd name="T52" fmla="*/ 224 w 1926"/>
                <a:gd name="T53" fmla="*/ 0 h 4045"/>
                <a:gd name="T54" fmla="*/ 1738 w 1926"/>
                <a:gd name="T55" fmla="*/ 4 h 4045"/>
                <a:gd name="T56" fmla="*/ 1805 w 1926"/>
                <a:gd name="T57" fmla="*/ 31 h 4045"/>
                <a:gd name="T58" fmla="*/ 1860 w 1926"/>
                <a:gd name="T59" fmla="*/ 81 h 4045"/>
                <a:gd name="T60" fmla="*/ 1900 w 1926"/>
                <a:gd name="T61" fmla="*/ 148 h 4045"/>
                <a:gd name="T62" fmla="*/ 1923 w 1926"/>
                <a:gd name="T63" fmla="*/ 229 h 4045"/>
                <a:gd name="T64" fmla="*/ 1926 w 1926"/>
                <a:gd name="T65" fmla="*/ 3772 h 4045"/>
                <a:gd name="T66" fmla="*/ 1915 w 1926"/>
                <a:gd name="T67" fmla="*/ 3857 h 4045"/>
                <a:gd name="T68" fmla="*/ 1882 w 1926"/>
                <a:gd name="T69" fmla="*/ 3932 h 4045"/>
                <a:gd name="T70" fmla="*/ 1834 w 1926"/>
                <a:gd name="T71" fmla="*/ 3992 h 4045"/>
                <a:gd name="T72" fmla="*/ 1773 w 1926"/>
                <a:gd name="T73" fmla="*/ 4032 h 4045"/>
                <a:gd name="T74" fmla="*/ 1702 w 1926"/>
                <a:gd name="T75" fmla="*/ 4045 h 4045"/>
                <a:gd name="T76" fmla="*/ 188 w 1926"/>
                <a:gd name="T77" fmla="*/ 4041 h 4045"/>
                <a:gd name="T78" fmla="*/ 122 w 1926"/>
                <a:gd name="T79" fmla="*/ 4014 h 4045"/>
                <a:gd name="T80" fmla="*/ 66 w 1926"/>
                <a:gd name="T81" fmla="*/ 3964 h 4045"/>
                <a:gd name="T82" fmla="*/ 25 w 1926"/>
                <a:gd name="T83" fmla="*/ 3897 h 4045"/>
                <a:gd name="T84" fmla="*/ 3 w 1926"/>
                <a:gd name="T85" fmla="*/ 3816 h 4045"/>
                <a:gd name="T86" fmla="*/ 0 w 1926"/>
                <a:gd name="T87" fmla="*/ 273 h 4045"/>
                <a:gd name="T88" fmla="*/ 12 w 1926"/>
                <a:gd name="T89" fmla="*/ 188 h 4045"/>
                <a:gd name="T90" fmla="*/ 43 w 1926"/>
                <a:gd name="T91" fmla="*/ 113 h 4045"/>
                <a:gd name="T92" fmla="*/ 92 w 1926"/>
                <a:gd name="T93" fmla="*/ 53 h 4045"/>
                <a:gd name="T94" fmla="*/ 154 w 1926"/>
                <a:gd name="T95" fmla="*/ 13 h 4045"/>
                <a:gd name="T96" fmla="*/ 224 w 1926"/>
                <a:gd name="T97" fmla="*/ 0 h 4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26" h="4045">
                  <a:moveTo>
                    <a:pt x="963" y="3636"/>
                  </a:moveTo>
                  <a:lnTo>
                    <a:pt x="937" y="3639"/>
                  </a:lnTo>
                  <a:lnTo>
                    <a:pt x="914" y="3649"/>
                  </a:lnTo>
                  <a:lnTo>
                    <a:pt x="893" y="3665"/>
                  </a:lnTo>
                  <a:lnTo>
                    <a:pt x="876" y="3686"/>
                  </a:lnTo>
                  <a:lnTo>
                    <a:pt x="863" y="3712"/>
                  </a:lnTo>
                  <a:lnTo>
                    <a:pt x="854" y="3741"/>
                  </a:lnTo>
                  <a:lnTo>
                    <a:pt x="851" y="3772"/>
                  </a:lnTo>
                  <a:lnTo>
                    <a:pt x="854" y="3804"/>
                  </a:lnTo>
                  <a:lnTo>
                    <a:pt x="863" y="3832"/>
                  </a:lnTo>
                  <a:lnTo>
                    <a:pt x="876" y="3857"/>
                  </a:lnTo>
                  <a:lnTo>
                    <a:pt x="893" y="3878"/>
                  </a:lnTo>
                  <a:lnTo>
                    <a:pt x="914" y="3894"/>
                  </a:lnTo>
                  <a:lnTo>
                    <a:pt x="937" y="3905"/>
                  </a:lnTo>
                  <a:lnTo>
                    <a:pt x="963" y="3909"/>
                  </a:lnTo>
                  <a:lnTo>
                    <a:pt x="988" y="3905"/>
                  </a:lnTo>
                  <a:lnTo>
                    <a:pt x="1013" y="3894"/>
                  </a:lnTo>
                  <a:lnTo>
                    <a:pt x="1033" y="3878"/>
                  </a:lnTo>
                  <a:lnTo>
                    <a:pt x="1051" y="3857"/>
                  </a:lnTo>
                  <a:lnTo>
                    <a:pt x="1064" y="3832"/>
                  </a:lnTo>
                  <a:lnTo>
                    <a:pt x="1072" y="3804"/>
                  </a:lnTo>
                  <a:lnTo>
                    <a:pt x="1075" y="3772"/>
                  </a:lnTo>
                  <a:lnTo>
                    <a:pt x="1072" y="3741"/>
                  </a:lnTo>
                  <a:lnTo>
                    <a:pt x="1064" y="3712"/>
                  </a:lnTo>
                  <a:lnTo>
                    <a:pt x="1051" y="3686"/>
                  </a:lnTo>
                  <a:lnTo>
                    <a:pt x="1033" y="3665"/>
                  </a:lnTo>
                  <a:lnTo>
                    <a:pt x="1013" y="3649"/>
                  </a:lnTo>
                  <a:lnTo>
                    <a:pt x="988" y="3639"/>
                  </a:lnTo>
                  <a:lnTo>
                    <a:pt x="963" y="3636"/>
                  </a:lnTo>
                  <a:close/>
                  <a:moveTo>
                    <a:pt x="156" y="434"/>
                  </a:moveTo>
                  <a:lnTo>
                    <a:pt x="156" y="3540"/>
                  </a:lnTo>
                  <a:lnTo>
                    <a:pt x="1770" y="3540"/>
                  </a:lnTo>
                  <a:lnTo>
                    <a:pt x="1770" y="434"/>
                  </a:lnTo>
                  <a:lnTo>
                    <a:pt x="156" y="434"/>
                  </a:lnTo>
                  <a:close/>
                  <a:moveTo>
                    <a:pt x="727" y="197"/>
                  </a:moveTo>
                  <a:lnTo>
                    <a:pt x="716" y="200"/>
                  </a:lnTo>
                  <a:lnTo>
                    <a:pt x="707" y="207"/>
                  </a:lnTo>
                  <a:lnTo>
                    <a:pt x="701" y="217"/>
                  </a:lnTo>
                  <a:lnTo>
                    <a:pt x="699" y="230"/>
                  </a:lnTo>
                  <a:lnTo>
                    <a:pt x="701" y="243"/>
                  </a:lnTo>
                  <a:lnTo>
                    <a:pt x="707" y="254"/>
                  </a:lnTo>
                  <a:lnTo>
                    <a:pt x="716" y="260"/>
                  </a:lnTo>
                  <a:lnTo>
                    <a:pt x="727" y="262"/>
                  </a:lnTo>
                  <a:lnTo>
                    <a:pt x="1199" y="262"/>
                  </a:lnTo>
                  <a:lnTo>
                    <a:pt x="1210" y="260"/>
                  </a:lnTo>
                  <a:lnTo>
                    <a:pt x="1218" y="254"/>
                  </a:lnTo>
                  <a:lnTo>
                    <a:pt x="1224" y="243"/>
                  </a:lnTo>
                  <a:lnTo>
                    <a:pt x="1226" y="230"/>
                  </a:lnTo>
                  <a:lnTo>
                    <a:pt x="1224" y="217"/>
                  </a:lnTo>
                  <a:lnTo>
                    <a:pt x="1218" y="207"/>
                  </a:lnTo>
                  <a:lnTo>
                    <a:pt x="1210" y="200"/>
                  </a:lnTo>
                  <a:lnTo>
                    <a:pt x="1199" y="197"/>
                  </a:lnTo>
                  <a:lnTo>
                    <a:pt x="727" y="197"/>
                  </a:lnTo>
                  <a:close/>
                  <a:moveTo>
                    <a:pt x="224" y="0"/>
                  </a:moveTo>
                  <a:lnTo>
                    <a:pt x="1702" y="0"/>
                  </a:lnTo>
                  <a:lnTo>
                    <a:pt x="1738" y="4"/>
                  </a:lnTo>
                  <a:lnTo>
                    <a:pt x="1773" y="13"/>
                  </a:lnTo>
                  <a:lnTo>
                    <a:pt x="1805" y="31"/>
                  </a:lnTo>
                  <a:lnTo>
                    <a:pt x="1834" y="53"/>
                  </a:lnTo>
                  <a:lnTo>
                    <a:pt x="1860" y="81"/>
                  </a:lnTo>
                  <a:lnTo>
                    <a:pt x="1882" y="113"/>
                  </a:lnTo>
                  <a:lnTo>
                    <a:pt x="1900" y="148"/>
                  </a:lnTo>
                  <a:lnTo>
                    <a:pt x="1915" y="188"/>
                  </a:lnTo>
                  <a:lnTo>
                    <a:pt x="1923" y="229"/>
                  </a:lnTo>
                  <a:lnTo>
                    <a:pt x="1926" y="273"/>
                  </a:lnTo>
                  <a:lnTo>
                    <a:pt x="1926" y="3772"/>
                  </a:lnTo>
                  <a:lnTo>
                    <a:pt x="1923" y="3816"/>
                  </a:lnTo>
                  <a:lnTo>
                    <a:pt x="1915" y="3857"/>
                  </a:lnTo>
                  <a:lnTo>
                    <a:pt x="1900" y="3897"/>
                  </a:lnTo>
                  <a:lnTo>
                    <a:pt x="1882" y="3932"/>
                  </a:lnTo>
                  <a:lnTo>
                    <a:pt x="1860" y="3964"/>
                  </a:lnTo>
                  <a:lnTo>
                    <a:pt x="1834" y="3992"/>
                  </a:lnTo>
                  <a:lnTo>
                    <a:pt x="1805" y="4014"/>
                  </a:lnTo>
                  <a:lnTo>
                    <a:pt x="1773" y="4032"/>
                  </a:lnTo>
                  <a:lnTo>
                    <a:pt x="1738" y="4041"/>
                  </a:lnTo>
                  <a:lnTo>
                    <a:pt x="1702" y="4045"/>
                  </a:lnTo>
                  <a:lnTo>
                    <a:pt x="224" y="4045"/>
                  </a:lnTo>
                  <a:lnTo>
                    <a:pt x="188" y="4041"/>
                  </a:lnTo>
                  <a:lnTo>
                    <a:pt x="154" y="4032"/>
                  </a:lnTo>
                  <a:lnTo>
                    <a:pt x="122" y="4014"/>
                  </a:lnTo>
                  <a:lnTo>
                    <a:pt x="92" y="3992"/>
                  </a:lnTo>
                  <a:lnTo>
                    <a:pt x="66" y="3964"/>
                  </a:lnTo>
                  <a:lnTo>
                    <a:pt x="43" y="3932"/>
                  </a:lnTo>
                  <a:lnTo>
                    <a:pt x="25" y="3897"/>
                  </a:lnTo>
                  <a:lnTo>
                    <a:pt x="12" y="3857"/>
                  </a:lnTo>
                  <a:lnTo>
                    <a:pt x="3" y="3816"/>
                  </a:lnTo>
                  <a:lnTo>
                    <a:pt x="0" y="3772"/>
                  </a:lnTo>
                  <a:lnTo>
                    <a:pt x="0" y="273"/>
                  </a:lnTo>
                  <a:lnTo>
                    <a:pt x="3" y="229"/>
                  </a:lnTo>
                  <a:lnTo>
                    <a:pt x="12" y="188"/>
                  </a:lnTo>
                  <a:lnTo>
                    <a:pt x="25" y="148"/>
                  </a:lnTo>
                  <a:lnTo>
                    <a:pt x="43" y="113"/>
                  </a:lnTo>
                  <a:lnTo>
                    <a:pt x="66" y="81"/>
                  </a:lnTo>
                  <a:lnTo>
                    <a:pt x="92" y="53"/>
                  </a:lnTo>
                  <a:lnTo>
                    <a:pt x="122" y="31"/>
                  </a:lnTo>
                  <a:lnTo>
                    <a:pt x="154" y="13"/>
                  </a:lnTo>
                  <a:lnTo>
                    <a:pt x="188" y="4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8" name="자유형 67"/>
            <p:cNvSpPr>
              <a:spLocks/>
            </p:cNvSpPr>
            <p:nvPr/>
          </p:nvSpPr>
          <p:spPr bwMode="auto">
            <a:xfrm>
              <a:off x="598771" y="3644382"/>
              <a:ext cx="158629" cy="138832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9" name="Freeform 6"/>
            <p:cNvSpPr>
              <a:spLocks/>
            </p:cNvSpPr>
            <p:nvPr/>
          </p:nvSpPr>
          <p:spPr bwMode="auto">
            <a:xfrm rot="10800000" flipH="1" flipV="1">
              <a:off x="597941" y="2949079"/>
              <a:ext cx="160288" cy="142111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70" name="Group 20"/>
            <p:cNvGrpSpPr>
              <a:grpSpLocks noChangeAspect="1"/>
            </p:cNvGrpSpPr>
            <p:nvPr/>
          </p:nvGrpSpPr>
          <p:grpSpPr bwMode="auto">
            <a:xfrm>
              <a:off x="614039" y="2221163"/>
              <a:ext cx="128093" cy="174724"/>
              <a:chOff x="2597" y="4163"/>
              <a:chExt cx="217" cy="296"/>
            </a:xfrm>
            <a:solidFill>
              <a:schemeClr val="bg1">
                <a:lumMod val="85000"/>
              </a:schemeClr>
            </a:solidFill>
          </p:grpSpPr>
          <p:sp>
            <p:nvSpPr>
              <p:cNvPr id="79" name="Freeform 22"/>
              <p:cNvSpPr>
                <a:spLocks noEditPoints="1"/>
              </p:cNvSpPr>
              <p:nvPr/>
            </p:nvSpPr>
            <p:spPr bwMode="auto">
              <a:xfrm>
                <a:off x="2630" y="4163"/>
                <a:ext cx="151" cy="176"/>
              </a:xfrm>
              <a:custGeom>
                <a:avLst/>
                <a:gdLst>
                  <a:gd name="T0" fmla="*/ 410 w 1662"/>
                  <a:gd name="T1" fmla="*/ 645 h 1942"/>
                  <a:gd name="T2" fmla="*/ 309 w 1662"/>
                  <a:gd name="T3" fmla="*/ 847 h 1942"/>
                  <a:gd name="T4" fmla="*/ 255 w 1662"/>
                  <a:gd name="T5" fmla="*/ 1023 h 1942"/>
                  <a:gd name="T6" fmla="*/ 263 w 1662"/>
                  <a:gd name="T7" fmla="*/ 1206 h 1942"/>
                  <a:gd name="T8" fmla="*/ 347 w 1662"/>
                  <a:gd name="T9" fmla="*/ 1429 h 1942"/>
                  <a:gd name="T10" fmla="*/ 476 w 1662"/>
                  <a:gd name="T11" fmla="*/ 1620 h 1942"/>
                  <a:gd name="T12" fmla="*/ 638 w 1662"/>
                  <a:gd name="T13" fmla="*/ 1753 h 1942"/>
                  <a:gd name="T14" fmla="*/ 825 w 1662"/>
                  <a:gd name="T15" fmla="*/ 1803 h 1942"/>
                  <a:gd name="T16" fmla="*/ 1013 w 1662"/>
                  <a:gd name="T17" fmla="*/ 1753 h 1942"/>
                  <a:gd name="T18" fmla="*/ 1176 w 1662"/>
                  <a:gd name="T19" fmla="*/ 1619 h 1942"/>
                  <a:gd name="T20" fmla="*/ 1305 w 1662"/>
                  <a:gd name="T21" fmla="*/ 1428 h 1942"/>
                  <a:gd name="T22" fmla="*/ 1388 w 1662"/>
                  <a:gd name="T23" fmla="*/ 1205 h 1942"/>
                  <a:gd name="T24" fmla="*/ 1418 w 1662"/>
                  <a:gd name="T25" fmla="*/ 974 h 1942"/>
                  <a:gd name="T26" fmla="*/ 1266 w 1662"/>
                  <a:gd name="T27" fmla="*/ 836 h 1942"/>
                  <a:gd name="T28" fmla="*/ 1012 w 1662"/>
                  <a:gd name="T29" fmla="*/ 794 h 1942"/>
                  <a:gd name="T30" fmla="*/ 806 w 1662"/>
                  <a:gd name="T31" fmla="*/ 713 h 1942"/>
                  <a:gd name="T32" fmla="*/ 646 w 1662"/>
                  <a:gd name="T33" fmla="*/ 610 h 1942"/>
                  <a:gd name="T34" fmla="*/ 526 w 1662"/>
                  <a:gd name="T35" fmla="*/ 499 h 1942"/>
                  <a:gd name="T36" fmla="*/ 944 w 1662"/>
                  <a:gd name="T37" fmla="*/ 23 h 1942"/>
                  <a:gd name="T38" fmla="*/ 1152 w 1662"/>
                  <a:gd name="T39" fmla="*/ 118 h 1942"/>
                  <a:gd name="T40" fmla="*/ 1271 w 1662"/>
                  <a:gd name="T41" fmla="*/ 205 h 1942"/>
                  <a:gd name="T42" fmla="*/ 1388 w 1662"/>
                  <a:gd name="T43" fmla="*/ 323 h 1942"/>
                  <a:gd name="T44" fmla="*/ 1455 w 1662"/>
                  <a:gd name="T45" fmla="*/ 429 h 1942"/>
                  <a:gd name="T46" fmla="*/ 1524 w 1662"/>
                  <a:gd name="T47" fmla="*/ 626 h 1942"/>
                  <a:gd name="T48" fmla="*/ 1555 w 1662"/>
                  <a:gd name="T49" fmla="*/ 892 h 1942"/>
                  <a:gd name="T50" fmla="*/ 1619 w 1662"/>
                  <a:gd name="T51" fmla="*/ 939 h 1942"/>
                  <a:gd name="T52" fmla="*/ 1657 w 1662"/>
                  <a:gd name="T53" fmla="*/ 1032 h 1942"/>
                  <a:gd name="T54" fmla="*/ 1655 w 1662"/>
                  <a:gd name="T55" fmla="*/ 1183 h 1942"/>
                  <a:gd name="T56" fmla="*/ 1611 w 1662"/>
                  <a:gd name="T57" fmla="*/ 1304 h 1942"/>
                  <a:gd name="T58" fmla="*/ 1537 w 1662"/>
                  <a:gd name="T59" fmla="*/ 1372 h 1942"/>
                  <a:gd name="T60" fmla="*/ 1445 w 1662"/>
                  <a:gd name="T61" fmla="*/ 1454 h 1942"/>
                  <a:gd name="T62" fmla="*/ 1313 w 1662"/>
                  <a:gd name="T63" fmla="*/ 1670 h 1942"/>
                  <a:gd name="T64" fmla="*/ 1141 w 1662"/>
                  <a:gd name="T65" fmla="*/ 1836 h 1942"/>
                  <a:gd name="T66" fmla="*/ 937 w 1662"/>
                  <a:gd name="T67" fmla="*/ 1930 h 1942"/>
                  <a:gd name="T68" fmla="*/ 714 w 1662"/>
                  <a:gd name="T69" fmla="*/ 1930 h 1942"/>
                  <a:gd name="T70" fmla="*/ 510 w 1662"/>
                  <a:gd name="T71" fmla="*/ 1836 h 1942"/>
                  <a:gd name="T72" fmla="*/ 337 w 1662"/>
                  <a:gd name="T73" fmla="*/ 1669 h 1942"/>
                  <a:gd name="T74" fmla="*/ 205 w 1662"/>
                  <a:gd name="T75" fmla="*/ 1452 h 1942"/>
                  <a:gd name="T76" fmla="*/ 111 w 1662"/>
                  <a:gd name="T77" fmla="*/ 1364 h 1942"/>
                  <a:gd name="T78" fmla="*/ 39 w 1662"/>
                  <a:gd name="T79" fmla="*/ 1284 h 1942"/>
                  <a:gd name="T80" fmla="*/ 2 w 1662"/>
                  <a:gd name="T81" fmla="*/ 1143 h 1942"/>
                  <a:gd name="T82" fmla="*/ 9 w 1662"/>
                  <a:gd name="T83" fmla="*/ 1009 h 1942"/>
                  <a:gd name="T84" fmla="*/ 50 w 1662"/>
                  <a:gd name="T85" fmla="*/ 930 h 1942"/>
                  <a:gd name="T86" fmla="*/ 98 w 1662"/>
                  <a:gd name="T87" fmla="*/ 851 h 1942"/>
                  <a:gd name="T88" fmla="*/ 85 w 1662"/>
                  <a:gd name="T89" fmla="*/ 643 h 1942"/>
                  <a:gd name="T90" fmla="*/ 120 w 1662"/>
                  <a:gd name="T91" fmla="*/ 487 h 1942"/>
                  <a:gd name="T92" fmla="*/ 183 w 1662"/>
                  <a:gd name="T93" fmla="*/ 377 h 1942"/>
                  <a:gd name="T94" fmla="*/ 257 w 1662"/>
                  <a:gd name="T95" fmla="*/ 305 h 1942"/>
                  <a:gd name="T96" fmla="*/ 319 w 1662"/>
                  <a:gd name="T97" fmla="*/ 266 h 1942"/>
                  <a:gd name="T98" fmla="*/ 352 w 1662"/>
                  <a:gd name="T99" fmla="*/ 246 h 1942"/>
                  <a:gd name="T100" fmla="*/ 390 w 1662"/>
                  <a:gd name="T101" fmla="*/ 196 h 1942"/>
                  <a:gd name="T102" fmla="*/ 459 w 1662"/>
                  <a:gd name="T103" fmla="*/ 127 h 1942"/>
                  <a:gd name="T104" fmla="*/ 559 w 1662"/>
                  <a:gd name="T105" fmla="*/ 57 h 1942"/>
                  <a:gd name="T106" fmla="*/ 690 w 1662"/>
                  <a:gd name="T107" fmla="*/ 10 h 19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662" h="1942">
                    <a:moveTo>
                      <a:pt x="526" y="499"/>
                    </a:moveTo>
                    <a:lnTo>
                      <a:pt x="484" y="546"/>
                    </a:lnTo>
                    <a:lnTo>
                      <a:pt x="445" y="595"/>
                    </a:lnTo>
                    <a:lnTo>
                      <a:pt x="410" y="645"/>
                    </a:lnTo>
                    <a:lnTo>
                      <a:pt x="379" y="696"/>
                    </a:lnTo>
                    <a:lnTo>
                      <a:pt x="352" y="747"/>
                    </a:lnTo>
                    <a:lnTo>
                      <a:pt x="329" y="797"/>
                    </a:lnTo>
                    <a:lnTo>
                      <a:pt x="309" y="847"/>
                    </a:lnTo>
                    <a:lnTo>
                      <a:pt x="291" y="895"/>
                    </a:lnTo>
                    <a:lnTo>
                      <a:pt x="277" y="941"/>
                    </a:lnTo>
                    <a:lnTo>
                      <a:pt x="264" y="984"/>
                    </a:lnTo>
                    <a:lnTo>
                      <a:pt x="255" y="1023"/>
                    </a:lnTo>
                    <a:lnTo>
                      <a:pt x="247" y="1059"/>
                    </a:lnTo>
                    <a:lnTo>
                      <a:pt x="241" y="1091"/>
                    </a:lnTo>
                    <a:lnTo>
                      <a:pt x="250" y="1148"/>
                    </a:lnTo>
                    <a:lnTo>
                      <a:pt x="263" y="1206"/>
                    </a:lnTo>
                    <a:lnTo>
                      <a:pt x="280" y="1263"/>
                    </a:lnTo>
                    <a:lnTo>
                      <a:pt x="299" y="1320"/>
                    </a:lnTo>
                    <a:lnTo>
                      <a:pt x="322" y="1375"/>
                    </a:lnTo>
                    <a:lnTo>
                      <a:pt x="347" y="1429"/>
                    </a:lnTo>
                    <a:lnTo>
                      <a:pt x="375" y="1480"/>
                    </a:lnTo>
                    <a:lnTo>
                      <a:pt x="406" y="1530"/>
                    </a:lnTo>
                    <a:lnTo>
                      <a:pt x="440" y="1576"/>
                    </a:lnTo>
                    <a:lnTo>
                      <a:pt x="476" y="1620"/>
                    </a:lnTo>
                    <a:lnTo>
                      <a:pt x="513" y="1659"/>
                    </a:lnTo>
                    <a:lnTo>
                      <a:pt x="553" y="1695"/>
                    </a:lnTo>
                    <a:lnTo>
                      <a:pt x="594" y="1726"/>
                    </a:lnTo>
                    <a:lnTo>
                      <a:pt x="638" y="1753"/>
                    </a:lnTo>
                    <a:lnTo>
                      <a:pt x="683" y="1774"/>
                    </a:lnTo>
                    <a:lnTo>
                      <a:pt x="729" y="1789"/>
                    </a:lnTo>
                    <a:lnTo>
                      <a:pt x="777" y="1800"/>
                    </a:lnTo>
                    <a:lnTo>
                      <a:pt x="825" y="1803"/>
                    </a:lnTo>
                    <a:lnTo>
                      <a:pt x="875" y="1800"/>
                    </a:lnTo>
                    <a:lnTo>
                      <a:pt x="922" y="1789"/>
                    </a:lnTo>
                    <a:lnTo>
                      <a:pt x="968" y="1774"/>
                    </a:lnTo>
                    <a:lnTo>
                      <a:pt x="1013" y="1753"/>
                    </a:lnTo>
                    <a:lnTo>
                      <a:pt x="1056" y="1726"/>
                    </a:lnTo>
                    <a:lnTo>
                      <a:pt x="1099" y="1695"/>
                    </a:lnTo>
                    <a:lnTo>
                      <a:pt x="1139" y="1659"/>
                    </a:lnTo>
                    <a:lnTo>
                      <a:pt x="1176" y="1619"/>
                    </a:lnTo>
                    <a:lnTo>
                      <a:pt x="1212" y="1576"/>
                    </a:lnTo>
                    <a:lnTo>
                      <a:pt x="1245" y="1529"/>
                    </a:lnTo>
                    <a:lnTo>
                      <a:pt x="1276" y="1480"/>
                    </a:lnTo>
                    <a:lnTo>
                      <a:pt x="1305" y="1428"/>
                    </a:lnTo>
                    <a:lnTo>
                      <a:pt x="1330" y="1374"/>
                    </a:lnTo>
                    <a:lnTo>
                      <a:pt x="1353" y="1319"/>
                    </a:lnTo>
                    <a:lnTo>
                      <a:pt x="1372" y="1262"/>
                    </a:lnTo>
                    <a:lnTo>
                      <a:pt x="1388" y="1205"/>
                    </a:lnTo>
                    <a:lnTo>
                      <a:pt x="1401" y="1147"/>
                    </a:lnTo>
                    <a:lnTo>
                      <a:pt x="1411" y="1089"/>
                    </a:lnTo>
                    <a:lnTo>
                      <a:pt x="1416" y="1032"/>
                    </a:lnTo>
                    <a:lnTo>
                      <a:pt x="1418" y="974"/>
                    </a:lnTo>
                    <a:lnTo>
                      <a:pt x="1417" y="904"/>
                    </a:lnTo>
                    <a:lnTo>
                      <a:pt x="1414" y="838"/>
                    </a:lnTo>
                    <a:lnTo>
                      <a:pt x="1339" y="839"/>
                    </a:lnTo>
                    <a:lnTo>
                      <a:pt x="1266" y="836"/>
                    </a:lnTo>
                    <a:lnTo>
                      <a:pt x="1198" y="830"/>
                    </a:lnTo>
                    <a:lnTo>
                      <a:pt x="1133" y="820"/>
                    </a:lnTo>
                    <a:lnTo>
                      <a:pt x="1070" y="808"/>
                    </a:lnTo>
                    <a:lnTo>
                      <a:pt x="1012" y="794"/>
                    </a:lnTo>
                    <a:lnTo>
                      <a:pt x="956" y="777"/>
                    </a:lnTo>
                    <a:lnTo>
                      <a:pt x="903" y="757"/>
                    </a:lnTo>
                    <a:lnTo>
                      <a:pt x="853" y="737"/>
                    </a:lnTo>
                    <a:lnTo>
                      <a:pt x="806" y="713"/>
                    </a:lnTo>
                    <a:lnTo>
                      <a:pt x="762" y="690"/>
                    </a:lnTo>
                    <a:lnTo>
                      <a:pt x="721" y="664"/>
                    </a:lnTo>
                    <a:lnTo>
                      <a:pt x="682" y="638"/>
                    </a:lnTo>
                    <a:lnTo>
                      <a:pt x="646" y="610"/>
                    </a:lnTo>
                    <a:lnTo>
                      <a:pt x="612" y="583"/>
                    </a:lnTo>
                    <a:lnTo>
                      <a:pt x="581" y="555"/>
                    </a:lnTo>
                    <a:lnTo>
                      <a:pt x="552" y="527"/>
                    </a:lnTo>
                    <a:lnTo>
                      <a:pt x="526" y="499"/>
                    </a:lnTo>
                    <a:close/>
                    <a:moveTo>
                      <a:pt x="808" y="0"/>
                    </a:moveTo>
                    <a:lnTo>
                      <a:pt x="851" y="3"/>
                    </a:lnTo>
                    <a:lnTo>
                      <a:pt x="897" y="11"/>
                    </a:lnTo>
                    <a:lnTo>
                      <a:pt x="944" y="23"/>
                    </a:lnTo>
                    <a:lnTo>
                      <a:pt x="993" y="39"/>
                    </a:lnTo>
                    <a:lnTo>
                      <a:pt x="1044" y="60"/>
                    </a:lnTo>
                    <a:lnTo>
                      <a:pt x="1097" y="86"/>
                    </a:lnTo>
                    <a:lnTo>
                      <a:pt x="1152" y="118"/>
                    </a:lnTo>
                    <a:lnTo>
                      <a:pt x="1179" y="135"/>
                    </a:lnTo>
                    <a:lnTo>
                      <a:pt x="1208" y="155"/>
                    </a:lnTo>
                    <a:lnTo>
                      <a:pt x="1239" y="179"/>
                    </a:lnTo>
                    <a:lnTo>
                      <a:pt x="1271" y="205"/>
                    </a:lnTo>
                    <a:lnTo>
                      <a:pt x="1304" y="233"/>
                    </a:lnTo>
                    <a:lnTo>
                      <a:pt x="1334" y="261"/>
                    </a:lnTo>
                    <a:lnTo>
                      <a:pt x="1363" y="292"/>
                    </a:lnTo>
                    <a:lnTo>
                      <a:pt x="1388" y="323"/>
                    </a:lnTo>
                    <a:lnTo>
                      <a:pt x="1409" y="353"/>
                    </a:lnTo>
                    <a:lnTo>
                      <a:pt x="1409" y="353"/>
                    </a:lnTo>
                    <a:lnTo>
                      <a:pt x="1433" y="389"/>
                    </a:lnTo>
                    <a:lnTo>
                      <a:pt x="1455" y="429"/>
                    </a:lnTo>
                    <a:lnTo>
                      <a:pt x="1475" y="472"/>
                    </a:lnTo>
                    <a:lnTo>
                      <a:pt x="1493" y="519"/>
                    </a:lnTo>
                    <a:lnTo>
                      <a:pt x="1509" y="570"/>
                    </a:lnTo>
                    <a:lnTo>
                      <a:pt x="1524" y="626"/>
                    </a:lnTo>
                    <a:lnTo>
                      <a:pt x="1535" y="685"/>
                    </a:lnTo>
                    <a:lnTo>
                      <a:pt x="1545" y="749"/>
                    </a:lnTo>
                    <a:lnTo>
                      <a:pt x="1551" y="817"/>
                    </a:lnTo>
                    <a:lnTo>
                      <a:pt x="1555" y="892"/>
                    </a:lnTo>
                    <a:lnTo>
                      <a:pt x="1573" y="900"/>
                    </a:lnTo>
                    <a:lnTo>
                      <a:pt x="1590" y="910"/>
                    </a:lnTo>
                    <a:lnTo>
                      <a:pt x="1605" y="922"/>
                    </a:lnTo>
                    <a:lnTo>
                      <a:pt x="1619" y="939"/>
                    </a:lnTo>
                    <a:lnTo>
                      <a:pt x="1632" y="957"/>
                    </a:lnTo>
                    <a:lnTo>
                      <a:pt x="1642" y="979"/>
                    </a:lnTo>
                    <a:lnTo>
                      <a:pt x="1651" y="1003"/>
                    </a:lnTo>
                    <a:lnTo>
                      <a:pt x="1657" y="1032"/>
                    </a:lnTo>
                    <a:lnTo>
                      <a:pt x="1661" y="1064"/>
                    </a:lnTo>
                    <a:lnTo>
                      <a:pt x="1662" y="1102"/>
                    </a:lnTo>
                    <a:lnTo>
                      <a:pt x="1660" y="1143"/>
                    </a:lnTo>
                    <a:lnTo>
                      <a:pt x="1655" y="1183"/>
                    </a:lnTo>
                    <a:lnTo>
                      <a:pt x="1648" y="1218"/>
                    </a:lnTo>
                    <a:lnTo>
                      <a:pt x="1638" y="1250"/>
                    </a:lnTo>
                    <a:lnTo>
                      <a:pt x="1625" y="1278"/>
                    </a:lnTo>
                    <a:lnTo>
                      <a:pt x="1611" y="1304"/>
                    </a:lnTo>
                    <a:lnTo>
                      <a:pt x="1595" y="1325"/>
                    </a:lnTo>
                    <a:lnTo>
                      <a:pt x="1577" y="1344"/>
                    </a:lnTo>
                    <a:lnTo>
                      <a:pt x="1558" y="1360"/>
                    </a:lnTo>
                    <a:lnTo>
                      <a:pt x="1537" y="1372"/>
                    </a:lnTo>
                    <a:lnTo>
                      <a:pt x="1515" y="1382"/>
                    </a:lnTo>
                    <a:lnTo>
                      <a:pt x="1493" y="1390"/>
                    </a:lnTo>
                    <a:lnTo>
                      <a:pt x="1471" y="1395"/>
                    </a:lnTo>
                    <a:lnTo>
                      <a:pt x="1445" y="1454"/>
                    </a:lnTo>
                    <a:lnTo>
                      <a:pt x="1416" y="1512"/>
                    </a:lnTo>
                    <a:lnTo>
                      <a:pt x="1385" y="1567"/>
                    </a:lnTo>
                    <a:lnTo>
                      <a:pt x="1350" y="1620"/>
                    </a:lnTo>
                    <a:lnTo>
                      <a:pt x="1313" y="1670"/>
                    </a:lnTo>
                    <a:lnTo>
                      <a:pt x="1273" y="1717"/>
                    </a:lnTo>
                    <a:lnTo>
                      <a:pt x="1231" y="1761"/>
                    </a:lnTo>
                    <a:lnTo>
                      <a:pt x="1187" y="1801"/>
                    </a:lnTo>
                    <a:lnTo>
                      <a:pt x="1141" y="1836"/>
                    </a:lnTo>
                    <a:lnTo>
                      <a:pt x="1092" y="1868"/>
                    </a:lnTo>
                    <a:lnTo>
                      <a:pt x="1042" y="1893"/>
                    </a:lnTo>
                    <a:lnTo>
                      <a:pt x="990" y="1915"/>
                    </a:lnTo>
                    <a:lnTo>
                      <a:pt x="937" y="1930"/>
                    </a:lnTo>
                    <a:lnTo>
                      <a:pt x="882" y="1939"/>
                    </a:lnTo>
                    <a:lnTo>
                      <a:pt x="825" y="1942"/>
                    </a:lnTo>
                    <a:lnTo>
                      <a:pt x="769" y="1939"/>
                    </a:lnTo>
                    <a:lnTo>
                      <a:pt x="714" y="1930"/>
                    </a:lnTo>
                    <a:lnTo>
                      <a:pt x="661" y="1915"/>
                    </a:lnTo>
                    <a:lnTo>
                      <a:pt x="608" y="1893"/>
                    </a:lnTo>
                    <a:lnTo>
                      <a:pt x="558" y="1867"/>
                    </a:lnTo>
                    <a:lnTo>
                      <a:pt x="510" y="1836"/>
                    </a:lnTo>
                    <a:lnTo>
                      <a:pt x="464" y="1800"/>
                    </a:lnTo>
                    <a:lnTo>
                      <a:pt x="419" y="1760"/>
                    </a:lnTo>
                    <a:lnTo>
                      <a:pt x="377" y="1716"/>
                    </a:lnTo>
                    <a:lnTo>
                      <a:pt x="337" y="1669"/>
                    </a:lnTo>
                    <a:lnTo>
                      <a:pt x="300" y="1618"/>
                    </a:lnTo>
                    <a:lnTo>
                      <a:pt x="266" y="1565"/>
                    </a:lnTo>
                    <a:lnTo>
                      <a:pt x="234" y="1510"/>
                    </a:lnTo>
                    <a:lnTo>
                      <a:pt x="205" y="1452"/>
                    </a:lnTo>
                    <a:lnTo>
                      <a:pt x="179" y="1392"/>
                    </a:lnTo>
                    <a:lnTo>
                      <a:pt x="156" y="1386"/>
                    </a:lnTo>
                    <a:lnTo>
                      <a:pt x="133" y="1376"/>
                    </a:lnTo>
                    <a:lnTo>
                      <a:pt x="111" y="1364"/>
                    </a:lnTo>
                    <a:lnTo>
                      <a:pt x="91" y="1349"/>
                    </a:lnTo>
                    <a:lnTo>
                      <a:pt x="72" y="1330"/>
                    </a:lnTo>
                    <a:lnTo>
                      <a:pt x="55" y="1309"/>
                    </a:lnTo>
                    <a:lnTo>
                      <a:pt x="39" y="1284"/>
                    </a:lnTo>
                    <a:lnTo>
                      <a:pt x="26" y="1254"/>
                    </a:lnTo>
                    <a:lnTo>
                      <a:pt x="15" y="1221"/>
                    </a:lnTo>
                    <a:lnTo>
                      <a:pt x="7" y="1184"/>
                    </a:lnTo>
                    <a:lnTo>
                      <a:pt x="2" y="1143"/>
                    </a:lnTo>
                    <a:lnTo>
                      <a:pt x="0" y="1104"/>
                    </a:lnTo>
                    <a:lnTo>
                      <a:pt x="1" y="1068"/>
                    </a:lnTo>
                    <a:lnTo>
                      <a:pt x="4" y="1038"/>
                    </a:lnTo>
                    <a:lnTo>
                      <a:pt x="9" y="1009"/>
                    </a:lnTo>
                    <a:lnTo>
                      <a:pt x="17" y="985"/>
                    </a:lnTo>
                    <a:lnTo>
                      <a:pt x="27" y="964"/>
                    </a:lnTo>
                    <a:lnTo>
                      <a:pt x="38" y="946"/>
                    </a:lnTo>
                    <a:lnTo>
                      <a:pt x="50" y="930"/>
                    </a:lnTo>
                    <a:lnTo>
                      <a:pt x="65" y="916"/>
                    </a:lnTo>
                    <a:lnTo>
                      <a:pt x="80" y="906"/>
                    </a:lnTo>
                    <a:lnTo>
                      <a:pt x="96" y="897"/>
                    </a:lnTo>
                    <a:lnTo>
                      <a:pt x="98" y="851"/>
                    </a:lnTo>
                    <a:lnTo>
                      <a:pt x="89" y="794"/>
                    </a:lnTo>
                    <a:lnTo>
                      <a:pt x="85" y="740"/>
                    </a:lnTo>
                    <a:lnTo>
                      <a:pt x="83" y="690"/>
                    </a:lnTo>
                    <a:lnTo>
                      <a:pt x="85" y="643"/>
                    </a:lnTo>
                    <a:lnTo>
                      <a:pt x="90" y="599"/>
                    </a:lnTo>
                    <a:lnTo>
                      <a:pt x="98" y="559"/>
                    </a:lnTo>
                    <a:lnTo>
                      <a:pt x="108" y="522"/>
                    </a:lnTo>
                    <a:lnTo>
                      <a:pt x="120" y="487"/>
                    </a:lnTo>
                    <a:lnTo>
                      <a:pt x="134" y="455"/>
                    </a:lnTo>
                    <a:lnTo>
                      <a:pt x="149" y="427"/>
                    </a:lnTo>
                    <a:lnTo>
                      <a:pt x="166" y="400"/>
                    </a:lnTo>
                    <a:lnTo>
                      <a:pt x="183" y="377"/>
                    </a:lnTo>
                    <a:lnTo>
                      <a:pt x="202" y="355"/>
                    </a:lnTo>
                    <a:lnTo>
                      <a:pt x="220" y="337"/>
                    </a:lnTo>
                    <a:lnTo>
                      <a:pt x="239" y="320"/>
                    </a:lnTo>
                    <a:lnTo>
                      <a:pt x="257" y="305"/>
                    </a:lnTo>
                    <a:lnTo>
                      <a:pt x="274" y="293"/>
                    </a:lnTo>
                    <a:lnTo>
                      <a:pt x="290" y="282"/>
                    </a:lnTo>
                    <a:lnTo>
                      <a:pt x="305" y="273"/>
                    </a:lnTo>
                    <a:lnTo>
                      <a:pt x="319" y="266"/>
                    </a:lnTo>
                    <a:lnTo>
                      <a:pt x="331" y="260"/>
                    </a:lnTo>
                    <a:lnTo>
                      <a:pt x="341" y="255"/>
                    </a:lnTo>
                    <a:lnTo>
                      <a:pt x="348" y="253"/>
                    </a:lnTo>
                    <a:lnTo>
                      <a:pt x="352" y="246"/>
                    </a:lnTo>
                    <a:lnTo>
                      <a:pt x="359" y="237"/>
                    </a:lnTo>
                    <a:lnTo>
                      <a:pt x="367" y="225"/>
                    </a:lnTo>
                    <a:lnTo>
                      <a:pt x="377" y="212"/>
                    </a:lnTo>
                    <a:lnTo>
                      <a:pt x="390" y="196"/>
                    </a:lnTo>
                    <a:lnTo>
                      <a:pt x="404" y="180"/>
                    </a:lnTo>
                    <a:lnTo>
                      <a:pt x="421" y="163"/>
                    </a:lnTo>
                    <a:lnTo>
                      <a:pt x="439" y="145"/>
                    </a:lnTo>
                    <a:lnTo>
                      <a:pt x="459" y="127"/>
                    </a:lnTo>
                    <a:lnTo>
                      <a:pt x="481" y="108"/>
                    </a:lnTo>
                    <a:lnTo>
                      <a:pt x="505" y="91"/>
                    </a:lnTo>
                    <a:lnTo>
                      <a:pt x="531" y="74"/>
                    </a:lnTo>
                    <a:lnTo>
                      <a:pt x="559" y="57"/>
                    </a:lnTo>
                    <a:lnTo>
                      <a:pt x="589" y="43"/>
                    </a:lnTo>
                    <a:lnTo>
                      <a:pt x="620" y="30"/>
                    </a:lnTo>
                    <a:lnTo>
                      <a:pt x="655" y="19"/>
                    </a:lnTo>
                    <a:lnTo>
                      <a:pt x="690" y="10"/>
                    </a:lnTo>
                    <a:lnTo>
                      <a:pt x="728" y="3"/>
                    </a:lnTo>
                    <a:lnTo>
                      <a:pt x="767" y="0"/>
                    </a:lnTo>
                    <a:lnTo>
                      <a:pt x="80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80" name="Freeform 23"/>
              <p:cNvSpPr>
                <a:spLocks noEditPoints="1"/>
              </p:cNvSpPr>
              <p:nvPr/>
            </p:nvSpPr>
            <p:spPr bwMode="auto">
              <a:xfrm>
                <a:off x="2664" y="4250"/>
                <a:ext cx="83" cy="27"/>
              </a:xfrm>
              <a:custGeom>
                <a:avLst/>
                <a:gdLst>
                  <a:gd name="T0" fmla="*/ 613 w 916"/>
                  <a:gd name="T1" fmla="*/ 78 h 300"/>
                  <a:gd name="T2" fmla="*/ 561 w 916"/>
                  <a:gd name="T3" fmla="*/ 109 h 300"/>
                  <a:gd name="T4" fmla="*/ 554 w 916"/>
                  <a:gd name="T5" fmla="*/ 165 h 300"/>
                  <a:gd name="T6" fmla="*/ 579 w 916"/>
                  <a:gd name="T7" fmla="*/ 210 h 300"/>
                  <a:gd name="T8" fmla="*/ 665 w 916"/>
                  <a:gd name="T9" fmla="*/ 229 h 300"/>
                  <a:gd name="T10" fmla="*/ 787 w 916"/>
                  <a:gd name="T11" fmla="*/ 223 h 300"/>
                  <a:gd name="T12" fmla="*/ 839 w 916"/>
                  <a:gd name="T13" fmla="*/ 191 h 300"/>
                  <a:gd name="T14" fmla="*/ 846 w 916"/>
                  <a:gd name="T15" fmla="*/ 135 h 300"/>
                  <a:gd name="T16" fmla="*/ 820 w 916"/>
                  <a:gd name="T17" fmla="*/ 90 h 300"/>
                  <a:gd name="T18" fmla="*/ 734 w 916"/>
                  <a:gd name="T19" fmla="*/ 72 h 300"/>
                  <a:gd name="T20" fmla="*/ 153 w 916"/>
                  <a:gd name="T21" fmla="*/ 74 h 300"/>
                  <a:gd name="T22" fmla="*/ 85 w 916"/>
                  <a:gd name="T23" fmla="*/ 99 h 300"/>
                  <a:gd name="T24" fmla="*/ 70 w 916"/>
                  <a:gd name="T25" fmla="*/ 150 h 300"/>
                  <a:gd name="T26" fmla="*/ 85 w 916"/>
                  <a:gd name="T27" fmla="*/ 201 h 300"/>
                  <a:gd name="T28" fmla="*/ 153 w 916"/>
                  <a:gd name="T29" fmla="*/ 227 h 300"/>
                  <a:gd name="T30" fmla="*/ 280 w 916"/>
                  <a:gd name="T31" fmla="*/ 227 h 300"/>
                  <a:gd name="T32" fmla="*/ 348 w 916"/>
                  <a:gd name="T33" fmla="*/ 201 h 300"/>
                  <a:gd name="T34" fmla="*/ 363 w 916"/>
                  <a:gd name="T35" fmla="*/ 150 h 300"/>
                  <a:gd name="T36" fmla="*/ 348 w 916"/>
                  <a:gd name="T37" fmla="*/ 99 h 300"/>
                  <a:gd name="T38" fmla="*/ 280 w 916"/>
                  <a:gd name="T39" fmla="*/ 74 h 300"/>
                  <a:gd name="T40" fmla="*/ 234 w 916"/>
                  <a:gd name="T41" fmla="*/ 0 h 300"/>
                  <a:gd name="T42" fmla="*/ 321 w 916"/>
                  <a:gd name="T43" fmla="*/ 9 h 300"/>
                  <a:gd name="T44" fmla="*/ 400 w 916"/>
                  <a:gd name="T45" fmla="*/ 53 h 300"/>
                  <a:gd name="T46" fmla="*/ 574 w 916"/>
                  <a:gd name="T47" fmla="*/ 17 h 300"/>
                  <a:gd name="T48" fmla="*/ 662 w 916"/>
                  <a:gd name="T49" fmla="*/ 1 h 300"/>
                  <a:gd name="T50" fmla="*/ 732 w 916"/>
                  <a:gd name="T51" fmla="*/ 0 h 300"/>
                  <a:gd name="T52" fmla="*/ 806 w 916"/>
                  <a:gd name="T53" fmla="*/ 10 h 300"/>
                  <a:gd name="T54" fmla="*/ 875 w 916"/>
                  <a:gd name="T55" fmla="*/ 45 h 300"/>
                  <a:gd name="T56" fmla="*/ 914 w 916"/>
                  <a:gd name="T57" fmla="*/ 123 h 300"/>
                  <a:gd name="T58" fmla="*/ 900 w 916"/>
                  <a:gd name="T59" fmla="*/ 223 h 300"/>
                  <a:gd name="T60" fmla="*/ 843 w 916"/>
                  <a:gd name="T61" fmla="*/ 277 h 300"/>
                  <a:gd name="T62" fmla="*/ 768 w 916"/>
                  <a:gd name="T63" fmla="*/ 297 h 300"/>
                  <a:gd name="T64" fmla="*/ 699 w 916"/>
                  <a:gd name="T65" fmla="*/ 300 h 300"/>
                  <a:gd name="T66" fmla="*/ 632 w 916"/>
                  <a:gd name="T67" fmla="*/ 297 h 300"/>
                  <a:gd name="T68" fmla="*/ 557 w 916"/>
                  <a:gd name="T69" fmla="*/ 277 h 300"/>
                  <a:gd name="T70" fmla="*/ 500 w 916"/>
                  <a:gd name="T71" fmla="*/ 224 h 300"/>
                  <a:gd name="T72" fmla="*/ 485 w 916"/>
                  <a:gd name="T73" fmla="*/ 137 h 300"/>
                  <a:gd name="T74" fmla="*/ 432 w 916"/>
                  <a:gd name="T75" fmla="*/ 150 h 300"/>
                  <a:gd name="T76" fmla="*/ 405 w 916"/>
                  <a:gd name="T77" fmla="*/ 241 h 300"/>
                  <a:gd name="T78" fmla="*/ 342 w 916"/>
                  <a:gd name="T79" fmla="*/ 284 h 300"/>
                  <a:gd name="T80" fmla="*/ 266 w 916"/>
                  <a:gd name="T81" fmla="*/ 298 h 300"/>
                  <a:gd name="T82" fmla="*/ 201 w 916"/>
                  <a:gd name="T83" fmla="*/ 299 h 300"/>
                  <a:gd name="T84" fmla="*/ 129 w 916"/>
                  <a:gd name="T85" fmla="*/ 294 h 300"/>
                  <a:gd name="T86" fmla="*/ 57 w 916"/>
                  <a:gd name="T87" fmla="*/ 267 h 300"/>
                  <a:gd name="T88" fmla="*/ 7 w 916"/>
                  <a:gd name="T89" fmla="*/ 202 h 300"/>
                  <a:gd name="T90" fmla="*/ 7 w 916"/>
                  <a:gd name="T91" fmla="*/ 98 h 300"/>
                  <a:gd name="T92" fmla="*/ 57 w 916"/>
                  <a:gd name="T93" fmla="*/ 33 h 300"/>
                  <a:gd name="T94" fmla="*/ 129 w 916"/>
                  <a:gd name="T95" fmla="*/ 6 h 300"/>
                  <a:gd name="T96" fmla="*/ 201 w 916"/>
                  <a:gd name="T97" fmla="*/ 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16" h="300">
                    <a:moveTo>
                      <a:pt x="699" y="71"/>
                    </a:moveTo>
                    <a:lnTo>
                      <a:pt x="665" y="72"/>
                    </a:lnTo>
                    <a:lnTo>
                      <a:pt x="636" y="74"/>
                    </a:lnTo>
                    <a:lnTo>
                      <a:pt x="613" y="78"/>
                    </a:lnTo>
                    <a:lnTo>
                      <a:pt x="594" y="83"/>
                    </a:lnTo>
                    <a:lnTo>
                      <a:pt x="579" y="90"/>
                    </a:lnTo>
                    <a:lnTo>
                      <a:pt x="569" y="99"/>
                    </a:lnTo>
                    <a:lnTo>
                      <a:pt x="561" y="109"/>
                    </a:lnTo>
                    <a:lnTo>
                      <a:pt x="556" y="122"/>
                    </a:lnTo>
                    <a:lnTo>
                      <a:pt x="554" y="135"/>
                    </a:lnTo>
                    <a:lnTo>
                      <a:pt x="553" y="150"/>
                    </a:lnTo>
                    <a:lnTo>
                      <a:pt x="554" y="165"/>
                    </a:lnTo>
                    <a:lnTo>
                      <a:pt x="556" y="179"/>
                    </a:lnTo>
                    <a:lnTo>
                      <a:pt x="561" y="191"/>
                    </a:lnTo>
                    <a:lnTo>
                      <a:pt x="569" y="201"/>
                    </a:lnTo>
                    <a:lnTo>
                      <a:pt x="579" y="210"/>
                    </a:lnTo>
                    <a:lnTo>
                      <a:pt x="594" y="216"/>
                    </a:lnTo>
                    <a:lnTo>
                      <a:pt x="613" y="223"/>
                    </a:lnTo>
                    <a:lnTo>
                      <a:pt x="636" y="227"/>
                    </a:lnTo>
                    <a:lnTo>
                      <a:pt x="665" y="229"/>
                    </a:lnTo>
                    <a:lnTo>
                      <a:pt x="699" y="230"/>
                    </a:lnTo>
                    <a:lnTo>
                      <a:pt x="734" y="229"/>
                    </a:lnTo>
                    <a:lnTo>
                      <a:pt x="763" y="227"/>
                    </a:lnTo>
                    <a:lnTo>
                      <a:pt x="787" y="223"/>
                    </a:lnTo>
                    <a:lnTo>
                      <a:pt x="805" y="216"/>
                    </a:lnTo>
                    <a:lnTo>
                      <a:pt x="820" y="210"/>
                    </a:lnTo>
                    <a:lnTo>
                      <a:pt x="831" y="201"/>
                    </a:lnTo>
                    <a:lnTo>
                      <a:pt x="839" y="191"/>
                    </a:lnTo>
                    <a:lnTo>
                      <a:pt x="843" y="179"/>
                    </a:lnTo>
                    <a:lnTo>
                      <a:pt x="846" y="165"/>
                    </a:lnTo>
                    <a:lnTo>
                      <a:pt x="847" y="150"/>
                    </a:lnTo>
                    <a:lnTo>
                      <a:pt x="846" y="135"/>
                    </a:lnTo>
                    <a:lnTo>
                      <a:pt x="843" y="122"/>
                    </a:lnTo>
                    <a:lnTo>
                      <a:pt x="839" y="109"/>
                    </a:lnTo>
                    <a:lnTo>
                      <a:pt x="831" y="99"/>
                    </a:lnTo>
                    <a:lnTo>
                      <a:pt x="820" y="90"/>
                    </a:lnTo>
                    <a:lnTo>
                      <a:pt x="805" y="83"/>
                    </a:lnTo>
                    <a:lnTo>
                      <a:pt x="787" y="78"/>
                    </a:lnTo>
                    <a:lnTo>
                      <a:pt x="763" y="74"/>
                    </a:lnTo>
                    <a:lnTo>
                      <a:pt x="734" y="72"/>
                    </a:lnTo>
                    <a:lnTo>
                      <a:pt x="699" y="71"/>
                    </a:lnTo>
                    <a:close/>
                    <a:moveTo>
                      <a:pt x="216" y="71"/>
                    </a:moveTo>
                    <a:lnTo>
                      <a:pt x="182" y="72"/>
                    </a:lnTo>
                    <a:lnTo>
                      <a:pt x="153" y="74"/>
                    </a:lnTo>
                    <a:lnTo>
                      <a:pt x="130" y="78"/>
                    </a:lnTo>
                    <a:lnTo>
                      <a:pt x="111" y="83"/>
                    </a:lnTo>
                    <a:lnTo>
                      <a:pt x="96" y="90"/>
                    </a:lnTo>
                    <a:lnTo>
                      <a:pt x="85" y="99"/>
                    </a:lnTo>
                    <a:lnTo>
                      <a:pt x="78" y="109"/>
                    </a:lnTo>
                    <a:lnTo>
                      <a:pt x="73" y="122"/>
                    </a:lnTo>
                    <a:lnTo>
                      <a:pt x="70" y="135"/>
                    </a:lnTo>
                    <a:lnTo>
                      <a:pt x="70" y="150"/>
                    </a:lnTo>
                    <a:lnTo>
                      <a:pt x="70" y="165"/>
                    </a:lnTo>
                    <a:lnTo>
                      <a:pt x="73" y="179"/>
                    </a:lnTo>
                    <a:lnTo>
                      <a:pt x="78" y="191"/>
                    </a:lnTo>
                    <a:lnTo>
                      <a:pt x="85" y="201"/>
                    </a:lnTo>
                    <a:lnTo>
                      <a:pt x="96" y="210"/>
                    </a:lnTo>
                    <a:lnTo>
                      <a:pt x="111" y="216"/>
                    </a:lnTo>
                    <a:lnTo>
                      <a:pt x="130" y="223"/>
                    </a:lnTo>
                    <a:lnTo>
                      <a:pt x="153" y="227"/>
                    </a:lnTo>
                    <a:lnTo>
                      <a:pt x="182" y="229"/>
                    </a:lnTo>
                    <a:lnTo>
                      <a:pt x="216" y="230"/>
                    </a:lnTo>
                    <a:lnTo>
                      <a:pt x="250" y="229"/>
                    </a:lnTo>
                    <a:lnTo>
                      <a:pt x="280" y="227"/>
                    </a:lnTo>
                    <a:lnTo>
                      <a:pt x="304" y="223"/>
                    </a:lnTo>
                    <a:lnTo>
                      <a:pt x="322" y="216"/>
                    </a:lnTo>
                    <a:lnTo>
                      <a:pt x="337" y="210"/>
                    </a:lnTo>
                    <a:lnTo>
                      <a:pt x="348" y="201"/>
                    </a:lnTo>
                    <a:lnTo>
                      <a:pt x="355" y="191"/>
                    </a:lnTo>
                    <a:lnTo>
                      <a:pt x="360" y="179"/>
                    </a:lnTo>
                    <a:lnTo>
                      <a:pt x="363" y="165"/>
                    </a:lnTo>
                    <a:lnTo>
                      <a:pt x="363" y="150"/>
                    </a:lnTo>
                    <a:lnTo>
                      <a:pt x="363" y="135"/>
                    </a:lnTo>
                    <a:lnTo>
                      <a:pt x="360" y="122"/>
                    </a:lnTo>
                    <a:lnTo>
                      <a:pt x="355" y="109"/>
                    </a:lnTo>
                    <a:lnTo>
                      <a:pt x="348" y="99"/>
                    </a:lnTo>
                    <a:lnTo>
                      <a:pt x="337" y="90"/>
                    </a:lnTo>
                    <a:lnTo>
                      <a:pt x="322" y="83"/>
                    </a:lnTo>
                    <a:lnTo>
                      <a:pt x="304" y="78"/>
                    </a:lnTo>
                    <a:lnTo>
                      <a:pt x="280" y="74"/>
                    </a:lnTo>
                    <a:lnTo>
                      <a:pt x="250" y="72"/>
                    </a:lnTo>
                    <a:lnTo>
                      <a:pt x="216" y="71"/>
                    </a:lnTo>
                    <a:close/>
                    <a:moveTo>
                      <a:pt x="216" y="0"/>
                    </a:moveTo>
                    <a:lnTo>
                      <a:pt x="234" y="0"/>
                    </a:lnTo>
                    <a:lnTo>
                      <a:pt x="254" y="1"/>
                    </a:lnTo>
                    <a:lnTo>
                      <a:pt x="276" y="2"/>
                    </a:lnTo>
                    <a:lnTo>
                      <a:pt x="298" y="5"/>
                    </a:lnTo>
                    <a:lnTo>
                      <a:pt x="321" y="9"/>
                    </a:lnTo>
                    <a:lnTo>
                      <a:pt x="343" y="17"/>
                    </a:lnTo>
                    <a:lnTo>
                      <a:pt x="364" y="26"/>
                    </a:lnTo>
                    <a:lnTo>
                      <a:pt x="383" y="37"/>
                    </a:lnTo>
                    <a:lnTo>
                      <a:pt x="400" y="53"/>
                    </a:lnTo>
                    <a:lnTo>
                      <a:pt x="516" y="53"/>
                    </a:lnTo>
                    <a:lnTo>
                      <a:pt x="533" y="37"/>
                    </a:lnTo>
                    <a:lnTo>
                      <a:pt x="553" y="26"/>
                    </a:lnTo>
                    <a:lnTo>
                      <a:pt x="574" y="17"/>
                    </a:lnTo>
                    <a:lnTo>
                      <a:pt x="596" y="9"/>
                    </a:lnTo>
                    <a:lnTo>
                      <a:pt x="618" y="5"/>
                    </a:lnTo>
                    <a:lnTo>
                      <a:pt x="640" y="2"/>
                    </a:lnTo>
                    <a:lnTo>
                      <a:pt x="662" y="1"/>
                    </a:lnTo>
                    <a:lnTo>
                      <a:pt x="682" y="0"/>
                    </a:lnTo>
                    <a:lnTo>
                      <a:pt x="699" y="0"/>
                    </a:lnTo>
                    <a:lnTo>
                      <a:pt x="715" y="0"/>
                    </a:lnTo>
                    <a:lnTo>
                      <a:pt x="732" y="0"/>
                    </a:lnTo>
                    <a:lnTo>
                      <a:pt x="749" y="1"/>
                    </a:lnTo>
                    <a:lnTo>
                      <a:pt x="768" y="3"/>
                    </a:lnTo>
                    <a:lnTo>
                      <a:pt x="787" y="6"/>
                    </a:lnTo>
                    <a:lnTo>
                      <a:pt x="806" y="10"/>
                    </a:lnTo>
                    <a:lnTo>
                      <a:pt x="825" y="16"/>
                    </a:lnTo>
                    <a:lnTo>
                      <a:pt x="843" y="24"/>
                    </a:lnTo>
                    <a:lnTo>
                      <a:pt x="860" y="33"/>
                    </a:lnTo>
                    <a:lnTo>
                      <a:pt x="875" y="45"/>
                    </a:lnTo>
                    <a:lnTo>
                      <a:pt x="889" y="59"/>
                    </a:lnTo>
                    <a:lnTo>
                      <a:pt x="900" y="77"/>
                    </a:lnTo>
                    <a:lnTo>
                      <a:pt x="908" y="98"/>
                    </a:lnTo>
                    <a:lnTo>
                      <a:pt x="914" y="123"/>
                    </a:lnTo>
                    <a:lnTo>
                      <a:pt x="916" y="150"/>
                    </a:lnTo>
                    <a:lnTo>
                      <a:pt x="914" y="178"/>
                    </a:lnTo>
                    <a:lnTo>
                      <a:pt x="908" y="202"/>
                    </a:lnTo>
                    <a:lnTo>
                      <a:pt x="900" y="223"/>
                    </a:lnTo>
                    <a:lnTo>
                      <a:pt x="889" y="241"/>
                    </a:lnTo>
                    <a:lnTo>
                      <a:pt x="875" y="255"/>
                    </a:lnTo>
                    <a:lnTo>
                      <a:pt x="860" y="267"/>
                    </a:lnTo>
                    <a:lnTo>
                      <a:pt x="843" y="277"/>
                    </a:lnTo>
                    <a:lnTo>
                      <a:pt x="825" y="285"/>
                    </a:lnTo>
                    <a:lnTo>
                      <a:pt x="806" y="290"/>
                    </a:lnTo>
                    <a:lnTo>
                      <a:pt x="787" y="294"/>
                    </a:lnTo>
                    <a:lnTo>
                      <a:pt x="768" y="297"/>
                    </a:lnTo>
                    <a:lnTo>
                      <a:pt x="749" y="298"/>
                    </a:lnTo>
                    <a:lnTo>
                      <a:pt x="732" y="299"/>
                    </a:lnTo>
                    <a:lnTo>
                      <a:pt x="715" y="299"/>
                    </a:lnTo>
                    <a:lnTo>
                      <a:pt x="699" y="300"/>
                    </a:lnTo>
                    <a:lnTo>
                      <a:pt x="685" y="299"/>
                    </a:lnTo>
                    <a:lnTo>
                      <a:pt x="668" y="299"/>
                    </a:lnTo>
                    <a:lnTo>
                      <a:pt x="650" y="298"/>
                    </a:lnTo>
                    <a:lnTo>
                      <a:pt x="632" y="297"/>
                    </a:lnTo>
                    <a:lnTo>
                      <a:pt x="613" y="294"/>
                    </a:lnTo>
                    <a:lnTo>
                      <a:pt x="593" y="290"/>
                    </a:lnTo>
                    <a:lnTo>
                      <a:pt x="575" y="285"/>
                    </a:lnTo>
                    <a:lnTo>
                      <a:pt x="557" y="277"/>
                    </a:lnTo>
                    <a:lnTo>
                      <a:pt x="540" y="267"/>
                    </a:lnTo>
                    <a:lnTo>
                      <a:pt x="524" y="255"/>
                    </a:lnTo>
                    <a:lnTo>
                      <a:pt x="511" y="241"/>
                    </a:lnTo>
                    <a:lnTo>
                      <a:pt x="500" y="224"/>
                    </a:lnTo>
                    <a:lnTo>
                      <a:pt x="491" y="202"/>
                    </a:lnTo>
                    <a:lnTo>
                      <a:pt x="486" y="179"/>
                    </a:lnTo>
                    <a:lnTo>
                      <a:pt x="484" y="150"/>
                    </a:lnTo>
                    <a:lnTo>
                      <a:pt x="485" y="137"/>
                    </a:lnTo>
                    <a:lnTo>
                      <a:pt x="486" y="125"/>
                    </a:lnTo>
                    <a:lnTo>
                      <a:pt x="430" y="125"/>
                    </a:lnTo>
                    <a:lnTo>
                      <a:pt x="432" y="137"/>
                    </a:lnTo>
                    <a:lnTo>
                      <a:pt x="432" y="150"/>
                    </a:lnTo>
                    <a:lnTo>
                      <a:pt x="430" y="179"/>
                    </a:lnTo>
                    <a:lnTo>
                      <a:pt x="425" y="202"/>
                    </a:lnTo>
                    <a:lnTo>
                      <a:pt x="416" y="224"/>
                    </a:lnTo>
                    <a:lnTo>
                      <a:pt x="405" y="241"/>
                    </a:lnTo>
                    <a:lnTo>
                      <a:pt x="392" y="255"/>
                    </a:lnTo>
                    <a:lnTo>
                      <a:pt x="377" y="267"/>
                    </a:lnTo>
                    <a:lnTo>
                      <a:pt x="360" y="277"/>
                    </a:lnTo>
                    <a:lnTo>
                      <a:pt x="342" y="284"/>
                    </a:lnTo>
                    <a:lnTo>
                      <a:pt x="323" y="290"/>
                    </a:lnTo>
                    <a:lnTo>
                      <a:pt x="304" y="294"/>
                    </a:lnTo>
                    <a:lnTo>
                      <a:pt x="285" y="296"/>
                    </a:lnTo>
                    <a:lnTo>
                      <a:pt x="266" y="298"/>
                    </a:lnTo>
                    <a:lnTo>
                      <a:pt x="248" y="299"/>
                    </a:lnTo>
                    <a:lnTo>
                      <a:pt x="231" y="299"/>
                    </a:lnTo>
                    <a:lnTo>
                      <a:pt x="216" y="299"/>
                    </a:lnTo>
                    <a:lnTo>
                      <a:pt x="201" y="299"/>
                    </a:lnTo>
                    <a:lnTo>
                      <a:pt x="185" y="299"/>
                    </a:lnTo>
                    <a:lnTo>
                      <a:pt x="167" y="298"/>
                    </a:lnTo>
                    <a:lnTo>
                      <a:pt x="148" y="296"/>
                    </a:lnTo>
                    <a:lnTo>
                      <a:pt x="129" y="294"/>
                    </a:lnTo>
                    <a:lnTo>
                      <a:pt x="110" y="290"/>
                    </a:lnTo>
                    <a:lnTo>
                      <a:pt x="91" y="284"/>
                    </a:lnTo>
                    <a:lnTo>
                      <a:pt x="73" y="277"/>
                    </a:lnTo>
                    <a:lnTo>
                      <a:pt x="57" y="267"/>
                    </a:lnTo>
                    <a:lnTo>
                      <a:pt x="41" y="255"/>
                    </a:lnTo>
                    <a:lnTo>
                      <a:pt x="27" y="240"/>
                    </a:lnTo>
                    <a:lnTo>
                      <a:pt x="16" y="223"/>
                    </a:lnTo>
                    <a:lnTo>
                      <a:pt x="7" y="202"/>
                    </a:lnTo>
                    <a:lnTo>
                      <a:pt x="2" y="178"/>
                    </a:lnTo>
                    <a:lnTo>
                      <a:pt x="0" y="150"/>
                    </a:lnTo>
                    <a:lnTo>
                      <a:pt x="2" y="122"/>
                    </a:lnTo>
                    <a:lnTo>
                      <a:pt x="7" y="98"/>
                    </a:lnTo>
                    <a:lnTo>
                      <a:pt x="16" y="77"/>
                    </a:lnTo>
                    <a:lnTo>
                      <a:pt x="27" y="59"/>
                    </a:lnTo>
                    <a:lnTo>
                      <a:pt x="41" y="45"/>
                    </a:lnTo>
                    <a:lnTo>
                      <a:pt x="57" y="33"/>
                    </a:lnTo>
                    <a:lnTo>
                      <a:pt x="73" y="23"/>
                    </a:lnTo>
                    <a:lnTo>
                      <a:pt x="91" y="16"/>
                    </a:lnTo>
                    <a:lnTo>
                      <a:pt x="110" y="10"/>
                    </a:lnTo>
                    <a:lnTo>
                      <a:pt x="129" y="6"/>
                    </a:lnTo>
                    <a:lnTo>
                      <a:pt x="148" y="3"/>
                    </a:lnTo>
                    <a:lnTo>
                      <a:pt x="167" y="1"/>
                    </a:lnTo>
                    <a:lnTo>
                      <a:pt x="185" y="0"/>
                    </a:lnTo>
                    <a:lnTo>
                      <a:pt x="201" y="0"/>
                    </a:lnTo>
                    <a:lnTo>
                      <a:pt x="2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81" name="Freeform 24"/>
              <p:cNvSpPr>
                <a:spLocks noEditPoints="1"/>
              </p:cNvSpPr>
              <p:nvPr/>
            </p:nvSpPr>
            <p:spPr bwMode="auto">
              <a:xfrm>
                <a:off x="2597" y="4335"/>
                <a:ext cx="217" cy="124"/>
              </a:xfrm>
              <a:custGeom>
                <a:avLst/>
                <a:gdLst>
                  <a:gd name="T0" fmla="*/ 1796 w 2393"/>
                  <a:gd name="T1" fmla="*/ 704 h 1360"/>
                  <a:gd name="T2" fmla="*/ 1761 w 2393"/>
                  <a:gd name="T3" fmla="*/ 720 h 1360"/>
                  <a:gd name="T4" fmla="*/ 1590 w 2393"/>
                  <a:gd name="T5" fmla="*/ 904 h 1360"/>
                  <a:gd name="T6" fmla="*/ 1882 w 2393"/>
                  <a:gd name="T7" fmla="*/ 733 h 1360"/>
                  <a:gd name="T8" fmla="*/ 1851 w 2393"/>
                  <a:gd name="T9" fmla="*/ 709 h 1360"/>
                  <a:gd name="T10" fmla="*/ 1814 w 2393"/>
                  <a:gd name="T11" fmla="*/ 702 h 1360"/>
                  <a:gd name="T12" fmla="*/ 1831 w 2393"/>
                  <a:gd name="T13" fmla="*/ 20 h 1360"/>
                  <a:gd name="T14" fmla="*/ 1950 w 2393"/>
                  <a:gd name="T15" fmla="*/ 61 h 1360"/>
                  <a:gd name="T16" fmla="*/ 2057 w 2393"/>
                  <a:gd name="T17" fmla="*/ 121 h 1360"/>
                  <a:gd name="T18" fmla="*/ 2154 w 2393"/>
                  <a:gd name="T19" fmla="*/ 196 h 1360"/>
                  <a:gd name="T20" fmla="*/ 2235 w 2393"/>
                  <a:gd name="T21" fmla="*/ 286 h 1360"/>
                  <a:gd name="T22" fmla="*/ 2301 w 2393"/>
                  <a:gd name="T23" fmla="*/ 388 h 1360"/>
                  <a:gd name="T24" fmla="*/ 2352 w 2393"/>
                  <a:gd name="T25" fmla="*/ 501 h 1360"/>
                  <a:gd name="T26" fmla="*/ 2382 w 2393"/>
                  <a:gd name="T27" fmla="*/ 622 h 1360"/>
                  <a:gd name="T28" fmla="*/ 2393 w 2393"/>
                  <a:gd name="T29" fmla="*/ 748 h 1360"/>
                  <a:gd name="T30" fmla="*/ 2390 w 2393"/>
                  <a:gd name="T31" fmla="*/ 1230 h 1360"/>
                  <a:gd name="T32" fmla="*/ 2370 w 2393"/>
                  <a:gd name="T33" fmla="*/ 1282 h 1360"/>
                  <a:gd name="T34" fmla="*/ 2335 w 2393"/>
                  <a:gd name="T35" fmla="*/ 1324 h 1360"/>
                  <a:gd name="T36" fmla="*/ 2286 w 2393"/>
                  <a:gd name="T37" fmla="*/ 1351 h 1360"/>
                  <a:gd name="T38" fmla="*/ 2230 w 2393"/>
                  <a:gd name="T39" fmla="*/ 1360 h 1360"/>
                  <a:gd name="T40" fmla="*/ 129 w 2393"/>
                  <a:gd name="T41" fmla="*/ 1358 h 1360"/>
                  <a:gd name="T42" fmla="*/ 77 w 2393"/>
                  <a:gd name="T43" fmla="*/ 1339 h 1360"/>
                  <a:gd name="T44" fmla="*/ 36 w 2393"/>
                  <a:gd name="T45" fmla="*/ 1304 h 1360"/>
                  <a:gd name="T46" fmla="*/ 10 w 2393"/>
                  <a:gd name="T47" fmla="*/ 1256 h 1360"/>
                  <a:gd name="T48" fmla="*/ 0 w 2393"/>
                  <a:gd name="T49" fmla="*/ 1200 h 1360"/>
                  <a:gd name="T50" fmla="*/ 3 w 2393"/>
                  <a:gd name="T51" fmla="*/ 684 h 1360"/>
                  <a:gd name="T52" fmla="*/ 23 w 2393"/>
                  <a:gd name="T53" fmla="*/ 561 h 1360"/>
                  <a:gd name="T54" fmla="*/ 63 w 2393"/>
                  <a:gd name="T55" fmla="*/ 443 h 1360"/>
                  <a:gd name="T56" fmla="*/ 122 w 2393"/>
                  <a:gd name="T57" fmla="*/ 336 h 1360"/>
                  <a:gd name="T58" fmla="*/ 195 w 2393"/>
                  <a:gd name="T59" fmla="*/ 240 h 1360"/>
                  <a:gd name="T60" fmla="*/ 283 w 2393"/>
                  <a:gd name="T61" fmla="*/ 157 h 1360"/>
                  <a:gd name="T62" fmla="*/ 385 w 2393"/>
                  <a:gd name="T63" fmla="*/ 89 h 1360"/>
                  <a:gd name="T64" fmla="*/ 498 w 2393"/>
                  <a:gd name="T65" fmla="*/ 38 h 1360"/>
                  <a:gd name="T66" fmla="*/ 640 w 2393"/>
                  <a:gd name="T67" fmla="*/ 0 h 1360"/>
                  <a:gd name="T68" fmla="*/ 1748 w 2393"/>
                  <a:gd name="T69" fmla="*/ 0 h 1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393" h="1360">
                    <a:moveTo>
                      <a:pt x="1814" y="702"/>
                    </a:moveTo>
                    <a:lnTo>
                      <a:pt x="1796" y="704"/>
                    </a:lnTo>
                    <a:lnTo>
                      <a:pt x="1778" y="709"/>
                    </a:lnTo>
                    <a:lnTo>
                      <a:pt x="1761" y="720"/>
                    </a:lnTo>
                    <a:lnTo>
                      <a:pt x="1746" y="733"/>
                    </a:lnTo>
                    <a:lnTo>
                      <a:pt x="1590" y="904"/>
                    </a:lnTo>
                    <a:lnTo>
                      <a:pt x="2038" y="904"/>
                    </a:lnTo>
                    <a:lnTo>
                      <a:pt x="1882" y="733"/>
                    </a:lnTo>
                    <a:lnTo>
                      <a:pt x="1867" y="719"/>
                    </a:lnTo>
                    <a:lnTo>
                      <a:pt x="1851" y="709"/>
                    </a:lnTo>
                    <a:lnTo>
                      <a:pt x="1833" y="703"/>
                    </a:lnTo>
                    <a:lnTo>
                      <a:pt x="1814" y="702"/>
                    </a:lnTo>
                    <a:close/>
                    <a:moveTo>
                      <a:pt x="1748" y="0"/>
                    </a:moveTo>
                    <a:lnTo>
                      <a:pt x="1831" y="20"/>
                    </a:lnTo>
                    <a:lnTo>
                      <a:pt x="1892" y="38"/>
                    </a:lnTo>
                    <a:lnTo>
                      <a:pt x="1950" y="61"/>
                    </a:lnTo>
                    <a:lnTo>
                      <a:pt x="2005" y="88"/>
                    </a:lnTo>
                    <a:lnTo>
                      <a:pt x="2057" y="121"/>
                    </a:lnTo>
                    <a:lnTo>
                      <a:pt x="2107" y="157"/>
                    </a:lnTo>
                    <a:lnTo>
                      <a:pt x="2154" y="196"/>
                    </a:lnTo>
                    <a:lnTo>
                      <a:pt x="2196" y="239"/>
                    </a:lnTo>
                    <a:lnTo>
                      <a:pt x="2235" y="286"/>
                    </a:lnTo>
                    <a:lnTo>
                      <a:pt x="2270" y="336"/>
                    </a:lnTo>
                    <a:lnTo>
                      <a:pt x="2301" y="388"/>
                    </a:lnTo>
                    <a:lnTo>
                      <a:pt x="2328" y="443"/>
                    </a:lnTo>
                    <a:lnTo>
                      <a:pt x="2352" y="501"/>
                    </a:lnTo>
                    <a:lnTo>
                      <a:pt x="2369" y="561"/>
                    </a:lnTo>
                    <a:lnTo>
                      <a:pt x="2382" y="622"/>
                    </a:lnTo>
                    <a:lnTo>
                      <a:pt x="2390" y="684"/>
                    </a:lnTo>
                    <a:lnTo>
                      <a:pt x="2393" y="748"/>
                    </a:lnTo>
                    <a:lnTo>
                      <a:pt x="2393" y="1200"/>
                    </a:lnTo>
                    <a:lnTo>
                      <a:pt x="2390" y="1230"/>
                    </a:lnTo>
                    <a:lnTo>
                      <a:pt x="2383" y="1256"/>
                    </a:lnTo>
                    <a:lnTo>
                      <a:pt x="2370" y="1282"/>
                    </a:lnTo>
                    <a:lnTo>
                      <a:pt x="2354" y="1304"/>
                    </a:lnTo>
                    <a:lnTo>
                      <a:pt x="2335" y="1324"/>
                    </a:lnTo>
                    <a:lnTo>
                      <a:pt x="2311" y="1339"/>
                    </a:lnTo>
                    <a:lnTo>
                      <a:pt x="2286" y="1351"/>
                    </a:lnTo>
                    <a:lnTo>
                      <a:pt x="2259" y="1358"/>
                    </a:lnTo>
                    <a:lnTo>
                      <a:pt x="2230" y="1360"/>
                    </a:lnTo>
                    <a:lnTo>
                      <a:pt x="157" y="1360"/>
                    </a:lnTo>
                    <a:lnTo>
                      <a:pt x="129" y="1358"/>
                    </a:lnTo>
                    <a:lnTo>
                      <a:pt x="101" y="1351"/>
                    </a:lnTo>
                    <a:lnTo>
                      <a:pt x="77" y="1339"/>
                    </a:lnTo>
                    <a:lnTo>
                      <a:pt x="55" y="1324"/>
                    </a:lnTo>
                    <a:lnTo>
                      <a:pt x="36" y="1304"/>
                    </a:lnTo>
                    <a:lnTo>
                      <a:pt x="21" y="1282"/>
                    </a:lnTo>
                    <a:lnTo>
                      <a:pt x="10" y="1256"/>
                    </a:lnTo>
                    <a:lnTo>
                      <a:pt x="3" y="1230"/>
                    </a:lnTo>
                    <a:lnTo>
                      <a:pt x="0" y="1200"/>
                    </a:lnTo>
                    <a:lnTo>
                      <a:pt x="0" y="748"/>
                    </a:lnTo>
                    <a:lnTo>
                      <a:pt x="3" y="684"/>
                    </a:lnTo>
                    <a:lnTo>
                      <a:pt x="11" y="622"/>
                    </a:lnTo>
                    <a:lnTo>
                      <a:pt x="23" y="561"/>
                    </a:lnTo>
                    <a:lnTo>
                      <a:pt x="41" y="501"/>
                    </a:lnTo>
                    <a:lnTo>
                      <a:pt x="63" y="443"/>
                    </a:lnTo>
                    <a:lnTo>
                      <a:pt x="90" y="389"/>
                    </a:lnTo>
                    <a:lnTo>
                      <a:pt x="122" y="336"/>
                    </a:lnTo>
                    <a:lnTo>
                      <a:pt x="156" y="286"/>
                    </a:lnTo>
                    <a:lnTo>
                      <a:pt x="195" y="240"/>
                    </a:lnTo>
                    <a:lnTo>
                      <a:pt x="237" y="196"/>
                    </a:lnTo>
                    <a:lnTo>
                      <a:pt x="283" y="157"/>
                    </a:lnTo>
                    <a:lnTo>
                      <a:pt x="332" y="121"/>
                    </a:lnTo>
                    <a:lnTo>
                      <a:pt x="385" y="89"/>
                    </a:lnTo>
                    <a:lnTo>
                      <a:pt x="440" y="62"/>
                    </a:lnTo>
                    <a:lnTo>
                      <a:pt x="498" y="38"/>
                    </a:lnTo>
                    <a:lnTo>
                      <a:pt x="559" y="20"/>
                    </a:lnTo>
                    <a:lnTo>
                      <a:pt x="640" y="0"/>
                    </a:lnTo>
                    <a:lnTo>
                      <a:pt x="1193" y="1280"/>
                    </a:lnTo>
                    <a:lnTo>
                      <a:pt x="174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82" name="Freeform 25"/>
              <p:cNvSpPr>
                <a:spLocks/>
              </p:cNvSpPr>
              <p:nvPr/>
            </p:nvSpPr>
            <p:spPr bwMode="auto">
              <a:xfrm>
                <a:off x="2689" y="4347"/>
                <a:ext cx="34" cy="83"/>
              </a:xfrm>
              <a:custGeom>
                <a:avLst/>
                <a:gdLst>
                  <a:gd name="T0" fmla="*/ 135 w 373"/>
                  <a:gd name="T1" fmla="*/ 0 h 915"/>
                  <a:gd name="T2" fmla="*/ 237 w 373"/>
                  <a:gd name="T3" fmla="*/ 0 h 915"/>
                  <a:gd name="T4" fmla="*/ 258 w 373"/>
                  <a:gd name="T5" fmla="*/ 2 h 915"/>
                  <a:gd name="T6" fmla="*/ 278 w 373"/>
                  <a:gd name="T7" fmla="*/ 9 h 915"/>
                  <a:gd name="T8" fmla="*/ 295 w 373"/>
                  <a:gd name="T9" fmla="*/ 21 h 915"/>
                  <a:gd name="T10" fmla="*/ 310 w 373"/>
                  <a:gd name="T11" fmla="*/ 36 h 915"/>
                  <a:gd name="T12" fmla="*/ 321 w 373"/>
                  <a:gd name="T13" fmla="*/ 53 h 915"/>
                  <a:gd name="T14" fmla="*/ 328 w 373"/>
                  <a:gd name="T15" fmla="*/ 74 h 915"/>
                  <a:gd name="T16" fmla="*/ 366 w 373"/>
                  <a:gd name="T17" fmla="*/ 234 h 915"/>
                  <a:gd name="T18" fmla="*/ 368 w 373"/>
                  <a:gd name="T19" fmla="*/ 257 h 915"/>
                  <a:gd name="T20" fmla="*/ 365 w 373"/>
                  <a:gd name="T21" fmla="*/ 281 h 915"/>
                  <a:gd name="T22" fmla="*/ 357 w 373"/>
                  <a:gd name="T23" fmla="*/ 301 h 915"/>
                  <a:gd name="T24" fmla="*/ 345 w 373"/>
                  <a:gd name="T25" fmla="*/ 319 h 915"/>
                  <a:gd name="T26" fmla="*/ 329 w 373"/>
                  <a:gd name="T27" fmla="*/ 334 h 915"/>
                  <a:gd name="T28" fmla="*/ 309 w 373"/>
                  <a:gd name="T29" fmla="*/ 345 h 915"/>
                  <a:gd name="T30" fmla="*/ 287 w 373"/>
                  <a:gd name="T31" fmla="*/ 351 h 915"/>
                  <a:gd name="T32" fmla="*/ 373 w 373"/>
                  <a:gd name="T33" fmla="*/ 438 h 915"/>
                  <a:gd name="T34" fmla="*/ 187 w 373"/>
                  <a:gd name="T35" fmla="*/ 915 h 915"/>
                  <a:gd name="T36" fmla="*/ 0 w 373"/>
                  <a:gd name="T37" fmla="*/ 438 h 915"/>
                  <a:gd name="T38" fmla="*/ 85 w 373"/>
                  <a:gd name="T39" fmla="*/ 351 h 915"/>
                  <a:gd name="T40" fmla="*/ 63 w 373"/>
                  <a:gd name="T41" fmla="*/ 345 h 915"/>
                  <a:gd name="T42" fmla="*/ 44 w 373"/>
                  <a:gd name="T43" fmla="*/ 334 h 915"/>
                  <a:gd name="T44" fmla="*/ 27 w 373"/>
                  <a:gd name="T45" fmla="*/ 319 h 915"/>
                  <a:gd name="T46" fmla="*/ 15 w 373"/>
                  <a:gd name="T47" fmla="*/ 301 h 915"/>
                  <a:gd name="T48" fmla="*/ 7 w 373"/>
                  <a:gd name="T49" fmla="*/ 281 h 915"/>
                  <a:gd name="T50" fmla="*/ 4 w 373"/>
                  <a:gd name="T51" fmla="*/ 257 h 915"/>
                  <a:gd name="T52" fmla="*/ 6 w 373"/>
                  <a:gd name="T53" fmla="*/ 234 h 915"/>
                  <a:gd name="T54" fmla="*/ 44 w 373"/>
                  <a:gd name="T55" fmla="*/ 74 h 915"/>
                  <a:gd name="T56" fmla="*/ 52 w 373"/>
                  <a:gd name="T57" fmla="*/ 53 h 915"/>
                  <a:gd name="T58" fmla="*/ 63 w 373"/>
                  <a:gd name="T59" fmla="*/ 36 h 915"/>
                  <a:gd name="T60" fmla="*/ 77 w 373"/>
                  <a:gd name="T61" fmla="*/ 21 h 915"/>
                  <a:gd name="T62" fmla="*/ 95 w 373"/>
                  <a:gd name="T63" fmla="*/ 9 h 915"/>
                  <a:gd name="T64" fmla="*/ 114 w 373"/>
                  <a:gd name="T65" fmla="*/ 2 h 915"/>
                  <a:gd name="T66" fmla="*/ 135 w 373"/>
                  <a:gd name="T67" fmla="*/ 0 h 9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73" h="915">
                    <a:moveTo>
                      <a:pt x="135" y="0"/>
                    </a:moveTo>
                    <a:lnTo>
                      <a:pt x="237" y="0"/>
                    </a:lnTo>
                    <a:lnTo>
                      <a:pt x="258" y="2"/>
                    </a:lnTo>
                    <a:lnTo>
                      <a:pt x="278" y="9"/>
                    </a:lnTo>
                    <a:lnTo>
                      <a:pt x="295" y="21"/>
                    </a:lnTo>
                    <a:lnTo>
                      <a:pt x="310" y="36"/>
                    </a:lnTo>
                    <a:lnTo>
                      <a:pt x="321" y="53"/>
                    </a:lnTo>
                    <a:lnTo>
                      <a:pt x="328" y="74"/>
                    </a:lnTo>
                    <a:lnTo>
                      <a:pt x="366" y="234"/>
                    </a:lnTo>
                    <a:lnTo>
                      <a:pt x="368" y="257"/>
                    </a:lnTo>
                    <a:lnTo>
                      <a:pt x="365" y="281"/>
                    </a:lnTo>
                    <a:lnTo>
                      <a:pt x="357" y="301"/>
                    </a:lnTo>
                    <a:lnTo>
                      <a:pt x="345" y="319"/>
                    </a:lnTo>
                    <a:lnTo>
                      <a:pt x="329" y="334"/>
                    </a:lnTo>
                    <a:lnTo>
                      <a:pt x="309" y="345"/>
                    </a:lnTo>
                    <a:lnTo>
                      <a:pt x="287" y="351"/>
                    </a:lnTo>
                    <a:lnTo>
                      <a:pt x="373" y="438"/>
                    </a:lnTo>
                    <a:lnTo>
                      <a:pt x="187" y="915"/>
                    </a:lnTo>
                    <a:lnTo>
                      <a:pt x="0" y="438"/>
                    </a:lnTo>
                    <a:lnTo>
                      <a:pt x="85" y="351"/>
                    </a:lnTo>
                    <a:lnTo>
                      <a:pt x="63" y="345"/>
                    </a:lnTo>
                    <a:lnTo>
                      <a:pt x="44" y="334"/>
                    </a:lnTo>
                    <a:lnTo>
                      <a:pt x="27" y="319"/>
                    </a:lnTo>
                    <a:lnTo>
                      <a:pt x="15" y="301"/>
                    </a:lnTo>
                    <a:lnTo>
                      <a:pt x="7" y="281"/>
                    </a:lnTo>
                    <a:lnTo>
                      <a:pt x="4" y="257"/>
                    </a:lnTo>
                    <a:lnTo>
                      <a:pt x="6" y="234"/>
                    </a:lnTo>
                    <a:lnTo>
                      <a:pt x="44" y="74"/>
                    </a:lnTo>
                    <a:lnTo>
                      <a:pt x="52" y="53"/>
                    </a:lnTo>
                    <a:lnTo>
                      <a:pt x="63" y="36"/>
                    </a:lnTo>
                    <a:lnTo>
                      <a:pt x="77" y="21"/>
                    </a:lnTo>
                    <a:lnTo>
                      <a:pt x="95" y="9"/>
                    </a:lnTo>
                    <a:lnTo>
                      <a:pt x="114" y="2"/>
                    </a:lnTo>
                    <a:lnTo>
                      <a:pt x="13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71" name="Group 16"/>
            <p:cNvGrpSpPr>
              <a:grpSpLocks noChangeAspect="1"/>
            </p:cNvGrpSpPr>
            <p:nvPr/>
          </p:nvGrpSpPr>
          <p:grpSpPr bwMode="auto">
            <a:xfrm>
              <a:off x="596845" y="5823027"/>
              <a:ext cx="162480" cy="186754"/>
              <a:chOff x="1039" y="1681"/>
              <a:chExt cx="1071" cy="1231"/>
            </a:xfrm>
            <a:solidFill>
              <a:schemeClr val="bg1">
                <a:lumMod val="85000"/>
              </a:schemeClr>
            </a:solidFill>
          </p:grpSpPr>
          <p:sp>
            <p:nvSpPr>
              <p:cNvPr id="75" name="Freeform 17"/>
              <p:cNvSpPr>
                <a:spLocks noEditPoints="1"/>
              </p:cNvSpPr>
              <p:nvPr/>
            </p:nvSpPr>
            <p:spPr bwMode="auto">
              <a:xfrm>
                <a:off x="1039" y="1681"/>
                <a:ext cx="1071" cy="1099"/>
              </a:xfrm>
              <a:custGeom>
                <a:avLst/>
                <a:gdLst>
                  <a:gd name="T0" fmla="*/ 3169 w 3212"/>
                  <a:gd name="T1" fmla="*/ 566 h 3298"/>
                  <a:gd name="T2" fmla="*/ 3035 w 3212"/>
                  <a:gd name="T3" fmla="*/ 475 h 3298"/>
                  <a:gd name="T4" fmla="*/ 2711 w 3212"/>
                  <a:gd name="T5" fmla="*/ 199 h 3298"/>
                  <a:gd name="T6" fmla="*/ 2384 w 3212"/>
                  <a:gd name="T7" fmla="*/ 19 h 3298"/>
                  <a:gd name="T8" fmla="*/ 2347 w 3212"/>
                  <a:gd name="T9" fmla="*/ 4 h 3298"/>
                  <a:gd name="T10" fmla="*/ 2278 w 3212"/>
                  <a:gd name="T11" fmla="*/ 47 h 3298"/>
                  <a:gd name="T12" fmla="*/ 2171 w 3212"/>
                  <a:gd name="T13" fmla="*/ 190 h 3298"/>
                  <a:gd name="T14" fmla="*/ 1698 w 3212"/>
                  <a:gd name="T15" fmla="*/ 610 h 3298"/>
                  <a:gd name="T16" fmla="*/ 716 w 3212"/>
                  <a:gd name="T17" fmla="*/ 1337 h 3298"/>
                  <a:gd name="T18" fmla="*/ 296 w 3212"/>
                  <a:gd name="T19" fmla="*/ 1713 h 3298"/>
                  <a:gd name="T20" fmla="*/ 59 w 3212"/>
                  <a:gd name="T21" fmla="*/ 2061 h 3298"/>
                  <a:gd name="T22" fmla="*/ 0 w 3212"/>
                  <a:gd name="T23" fmla="*/ 2479 h 3298"/>
                  <a:gd name="T24" fmla="*/ 29 w 3212"/>
                  <a:gd name="T25" fmla="*/ 2758 h 3298"/>
                  <a:gd name="T26" fmla="*/ 183 w 3212"/>
                  <a:gd name="T27" fmla="*/ 2915 h 3298"/>
                  <a:gd name="T28" fmla="*/ 615 w 3212"/>
                  <a:gd name="T29" fmla="*/ 3255 h 3298"/>
                  <a:gd name="T30" fmla="*/ 886 w 3212"/>
                  <a:gd name="T31" fmla="*/ 3291 h 3298"/>
                  <a:gd name="T32" fmla="*/ 1138 w 3212"/>
                  <a:gd name="T33" fmla="*/ 3171 h 3298"/>
                  <a:gd name="T34" fmla="*/ 1808 w 3212"/>
                  <a:gd name="T35" fmla="*/ 2600 h 3298"/>
                  <a:gd name="T36" fmla="*/ 2812 w 3212"/>
                  <a:gd name="T37" fmla="*/ 1724 h 3298"/>
                  <a:gd name="T38" fmla="*/ 3103 w 3212"/>
                  <a:gd name="T39" fmla="*/ 1438 h 3298"/>
                  <a:gd name="T40" fmla="*/ 3146 w 3212"/>
                  <a:gd name="T41" fmla="*/ 1401 h 3298"/>
                  <a:gd name="T42" fmla="*/ 3193 w 3212"/>
                  <a:gd name="T43" fmla="*/ 1183 h 3298"/>
                  <a:gd name="T44" fmla="*/ 3208 w 3212"/>
                  <a:gd name="T45" fmla="*/ 620 h 3298"/>
                  <a:gd name="T46" fmla="*/ 1001 w 3212"/>
                  <a:gd name="T47" fmla="*/ 3114 h 3298"/>
                  <a:gd name="T48" fmla="*/ 881 w 3212"/>
                  <a:gd name="T49" fmla="*/ 3066 h 3298"/>
                  <a:gd name="T50" fmla="*/ 844 w 3212"/>
                  <a:gd name="T51" fmla="*/ 2610 h 3298"/>
                  <a:gd name="T52" fmla="*/ 840 w 3212"/>
                  <a:gd name="T53" fmla="*/ 2398 h 3298"/>
                  <a:gd name="T54" fmla="*/ 401 w 3212"/>
                  <a:gd name="T55" fmla="*/ 2082 h 3298"/>
                  <a:gd name="T56" fmla="*/ 241 w 3212"/>
                  <a:gd name="T57" fmla="*/ 1969 h 3298"/>
                  <a:gd name="T58" fmla="*/ 752 w 3212"/>
                  <a:gd name="T59" fmla="*/ 2141 h 3298"/>
                  <a:gd name="T60" fmla="*/ 1034 w 3212"/>
                  <a:gd name="T61" fmla="*/ 2354 h 3298"/>
                  <a:gd name="T62" fmla="*/ 1418 w 3212"/>
                  <a:gd name="T63" fmla="*/ 2074 h 3298"/>
                  <a:gd name="T64" fmla="*/ 1624 w 3212"/>
                  <a:gd name="T65" fmla="*/ 1847 h 3298"/>
                  <a:gd name="T66" fmla="*/ 1420 w 3212"/>
                  <a:gd name="T67" fmla="*/ 1596 h 3298"/>
                  <a:gd name="T68" fmla="*/ 1082 w 3212"/>
                  <a:gd name="T69" fmla="*/ 1248 h 3298"/>
                  <a:gd name="T70" fmla="*/ 1614 w 3212"/>
                  <a:gd name="T71" fmla="*/ 825 h 3298"/>
                  <a:gd name="T72" fmla="*/ 2194 w 3212"/>
                  <a:gd name="T73" fmla="*/ 338 h 3298"/>
                  <a:gd name="T74" fmla="*/ 2374 w 3212"/>
                  <a:gd name="T75" fmla="*/ 118 h 3298"/>
                  <a:gd name="T76" fmla="*/ 2661 w 3212"/>
                  <a:gd name="T77" fmla="*/ 304 h 3298"/>
                  <a:gd name="T78" fmla="*/ 2993 w 3212"/>
                  <a:gd name="T79" fmla="*/ 603 h 3298"/>
                  <a:gd name="T80" fmla="*/ 2474 w 3212"/>
                  <a:gd name="T81" fmla="*/ 1257 h 3298"/>
                  <a:gd name="T82" fmla="*/ 1732 w 3212"/>
                  <a:gd name="T83" fmla="*/ 1951 h 3298"/>
                  <a:gd name="T84" fmla="*/ 1047 w 3212"/>
                  <a:gd name="T85" fmla="*/ 2462 h 3298"/>
                  <a:gd name="T86" fmla="*/ 1012 w 3212"/>
                  <a:gd name="T87" fmla="*/ 2472 h 3298"/>
                  <a:gd name="T88" fmla="*/ 3078 w 3212"/>
                  <a:gd name="T89" fmla="*/ 1147 h 3298"/>
                  <a:gd name="T90" fmla="*/ 3067 w 3212"/>
                  <a:gd name="T91" fmla="*/ 1301 h 3298"/>
                  <a:gd name="T92" fmla="*/ 3051 w 3212"/>
                  <a:gd name="T93" fmla="*/ 1343 h 3298"/>
                  <a:gd name="T94" fmla="*/ 3018 w 3212"/>
                  <a:gd name="T95" fmla="*/ 1366 h 3298"/>
                  <a:gd name="T96" fmla="*/ 2890 w 3212"/>
                  <a:gd name="T97" fmla="*/ 1493 h 3298"/>
                  <a:gd name="T98" fmla="*/ 1823 w 3212"/>
                  <a:gd name="T99" fmla="*/ 2434 h 3298"/>
                  <a:gd name="T100" fmla="*/ 1765 w 3212"/>
                  <a:gd name="T101" fmla="*/ 2231 h 3298"/>
                  <a:gd name="T102" fmla="*/ 1749 w 3212"/>
                  <a:gd name="T103" fmla="*/ 2105 h 3298"/>
                  <a:gd name="T104" fmla="*/ 2236 w 3212"/>
                  <a:gd name="T105" fmla="*/ 1651 h 3298"/>
                  <a:gd name="T106" fmla="*/ 3095 w 3212"/>
                  <a:gd name="T107" fmla="*/ 770 h 3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212" h="3298">
                    <a:moveTo>
                      <a:pt x="3208" y="620"/>
                    </a:moveTo>
                    <a:lnTo>
                      <a:pt x="3206" y="606"/>
                    </a:lnTo>
                    <a:lnTo>
                      <a:pt x="3192" y="581"/>
                    </a:lnTo>
                    <a:lnTo>
                      <a:pt x="3169" y="566"/>
                    </a:lnTo>
                    <a:lnTo>
                      <a:pt x="3143" y="561"/>
                    </a:lnTo>
                    <a:lnTo>
                      <a:pt x="3130" y="564"/>
                    </a:lnTo>
                    <a:lnTo>
                      <a:pt x="3101" y="533"/>
                    </a:lnTo>
                    <a:lnTo>
                      <a:pt x="3035" y="475"/>
                    </a:lnTo>
                    <a:lnTo>
                      <a:pt x="3003" y="448"/>
                    </a:lnTo>
                    <a:lnTo>
                      <a:pt x="2931" y="383"/>
                    </a:lnTo>
                    <a:lnTo>
                      <a:pt x="2786" y="258"/>
                    </a:lnTo>
                    <a:lnTo>
                      <a:pt x="2711" y="199"/>
                    </a:lnTo>
                    <a:lnTo>
                      <a:pt x="2651" y="148"/>
                    </a:lnTo>
                    <a:lnTo>
                      <a:pt x="2507" y="53"/>
                    </a:lnTo>
                    <a:lnTo>
                      <a:pt x="2432" y="24"/>
                    </a:lnTo>
                    <a:lnTo>
                      <a:pt x="2384" y="19"/>
                    </a:lnTo>
                    <a:lnTo>
                      <a:pt x="2363" y="20"/>
                    </a:lnTo>
                    <a:lnTo>
                      <a:pt x="2361" y="17"/>
                    </a:lnTo>
                    <a:lnTo>
                      <a:pt x="2358" y="14"/>
                    </a:lnTo>
                    <a:lnTo>
                      <a:pt x="2347" y="4"/>
                    </a:lnTo>
                    <a:lnTo>
                      <a:pt x="2320" y="0"/>
                    </a:lnTo>
                    <a:lnTo>
                      <a:pt x="2294" y="10"/>
                    </a:lnTo>
                    <a:lnTo>
                      <a:pt x="2278" y="32"/>
                    </a:lnTo>
                    <a:lnTo>
                      <a:pt x="2278" y="47"/>
                    </a:lnTo>
                    <a:lnTo>
                      <a:pt x="2276" y="62"/>
                    </a:lnTo>
                    <a:lnTo>
                      <a:pt x="2253" y="102"/>
                    </a:lnTo>
                    <a:lnTo>
                      <a:pt x="2199" y="163"/>
                    </a:lnTo>
                    <a:lnTo>
                      <a:pt x="2171" y="190"/>
                    </a:lnTo>
                    <a:lnTo>
                      <a:pt x="2102" y="260"/>
                    </a:lnTo>
                    <a:lnTo>
                      <a:pt x="1952" y="394"/>
                    </a:lnTo>
                    <a:lnTo>
                      <a:pt x="1878" y="459"/>
                    </a:lnTo>
                    <a:lnTo>
                      <a:pt x="1698" y="610"/>
                    </a:lnTo>
                    <a:lnTo>
                      <a:pt x="1326" y="897"/>
                    </a:lnTo>
                    <a:lnTo>
                      <a:pt x="1138" y="1036"/>
                    </a:lnTo>
                    <a:lnTo>
                      <a:pt x="969" y="1157"/>
                    </a:lnTo>
                    <a:lnTo>
                      <a:pt x="716" y="1337"/>
                    </a:lnTo>
                    <a:lnTo>
                      <a:pt x="553" y="1467"/>
                    </a:lnTo>
                    <a:lnTo>
                      <a:pt x="475" y="1536"/>
                    </a:lnTo>
                    <a:lnTo>
                      <a:pt x="415" y="1592"/>
                    </a:lnTo>
                    <a:lnTo>
                      <a:pt x="296" y="1713"/>
                    </a:lnTo>
                    <a:lnTo>
                      <a:pt x="186" y="1845"/>
                    </a:lnTo>
                    <a:lnTo>
                      <a:pt x="117" y="1951"/>
                    </a:lnTo>
                    <a:lnTo>
                      <a:pt x="77" y="2024"/>
                    </a:lnTo>
                    <a:lnTo>
                      <a:pt x="59" y="2061"/>
                    </a:lnTo>
                    <a:lnTo>
                      <a:pt x="44" y="2100"/>
                    </a:lnTo>
                    <a:lnTo>
                      <a:pt x="21" y="2181"/>
                    </a:lnTo>
                    <a:lnTo>
                      <a:pt x="2" y="2306"/>
                    </a:lnTo>
                    <a:lnTo>
                      <a:pt x="0" y="2479"/>
                    </a:lnTo>
                    <a:lnTo>
                      <a:pt x="12" y="2650"/>
                    </a:lnTo>
                    <a:lnTo>
                      <a:pt x="18" y="2732"/>
                    </a:lnTo>
                    <a:lnTo>
                      <a:pt x="19" y="2742"/>
                    </a:lnTo>
                    <a:lnTo>
                      <a:pt x="29" y="2758"/>
                    </a:lnTo>
                    <a:lnTo>
                      <a:pt x="49" y="2771"/>
                    </a:lnTo>
                    <a:lnTo>
                      <a:pt x="67" y="2770"/>
                    </a:lnTo>
                    <a:lnTo>
                      <a:pt x="101" y="2817"/>
                    </a:lnTo>
                    <a:lnTo>
                      <a:pt x="183" y="2915"/>
                    </a:lnTo>
                    <a:lnTo>
                      <a:pt x="278" y="3016"/>
                    </a:lnTo>
                    <a:lnTo>
                      <a:pt x="383" y="3109"/>
                    </a:lnTo>
                    <a:lnTo>
                      <a:pt x="497" y="3193"/>
                    </a:lnTo>
                    <a:lnTo>
                      <a:pt x="615" y="3255"/>
                    </a:lnTo>
                    <a:lnTo>
                      <a:pt x="704" y="3285"/>
                    </a:lnTo>
                    <a:lnTo>
                      <a:pt x="765" y="3297"/>
                    </a:lnTo>
                    <a:lnTo>
                      <a:pt x="825" y="3298"/>
                    </a:lnTo>
                    <a:lnTo>
                      <a:pt x="886" y="3291"/>
                    </a:lnTo>
                    <a:lnTo>
                      <a:pt x="916" y="3282"/>
                    </a:lnTo>
                    <a:lnTo>
                      <a:pt x="955" y="3271"/>
                    </a:lnTo>
                    <a:lnTo>
                      <a:pt x="1030" y="3236"/>
                    </a:lnTo>
                    <a:lnTo>
                      <a:pt x="1138" y="3171"/>
                    </a:lnTo>
                    <a:lnTo>
                      <a:pt x="1342" y="3009"/>
                    </a:lnTo>
                    <a:lnTo>
                      <a:pt x="1463" y="2899"/>
                    </a:lnTo>
                    <a:lnTo>
                      <a:pt x="1634" y="2748"/>
                    </a:lnTo>
                    <a:lnTo>
                      <a:pt x="1808" y="2600"/>
                    </a:lnTo>
                    <a:lnTo>
                      <a:pt x="2017" y="2424"/>
                    </a:lnTo>
                    <a:lnTo>
                      <a:pt x="2429" y="2066"/>
                    </a:lnTo>
                    <a:lnTo>
                      <a:pt x="2633" y="1884"/>
                    </a:lnTo>
                    <a:lnTo>
                      <a:pt x="2812" y="1724"/>
                    </a:lnTo>
                    <a:lnTo>
                      <a:pt x="2987" y="1560"/>
                    </a:lnTo>
                    <a:lnTo>
                      <a:pt x="3021" y="1530"/>
                    </a:lnTo>
                    <a:lnTo>
                      <a:pt x="3075" y="1478"/>
                    </a:lnTo>
                    <a:lnTo>
                      <a:pt x="3103" y="1438"/>
                    </a:lnTo>
                    <a:lnTo>
                      <a:pt x="3111" y="1416"/>
                    </a:lnTo>
                    <a:lnTo>
                      <a:pt x="3124" y="1415"/>
                    </a:lnTo>
                    <a:lnTo>
                      <a:pt x="3134" y="1409"/>
                    </a:lnTo>
                    <a:lnTo>
                      <a:pt x="3146" y="1401"/>
                    </a:lnTo>
                    <a:lnTo>
                      <a:pt x="3163" y="1378"/>
                    </a:lnTo>
                    <a:lnTo>
                      <a:pt x="3180" y="1337"/>
                    </a:lnTo>
                    <a:lnTo>
                      <a:pt x="3192" y="1241"/>
                    </a:lnTo>
                    <a:lnTo>
                      <a:pt x="3193" y="1183"/>
                    </a:lnTo>
                    <a:lnTo>
                      <a:pt x="3202" y="1042"/>
                    </a:lnTo>
                    <a:lnTo>
                      <a:pt x="3212" y="832"/>
                    </a:lnTo>
                    <a:lnTo>
                      <a:pt x="3212" y="691"/>
                    </a:lnTo>
                    <a:lnTo>
                      <a:pt x="3208" y="620"/>
                    </a:lnTo>
                    <a:close/>
                    <a:moveTo>
                      <a:pt x="1004" y="2495"/>
                    </a:moveTo>
                    <a:lnTo>
                      <a:pt x="998" y="2649"/>
                    </a:lnTo>
                    <a:lnTo>
                      <a:pt x="999" y="2958"/>
                    </a:lnTo>
                    <a:lnTo>
                      <a:pt x="1001" y="3114"/>
                    </a:lnTo>
                    <a:lnTo>
                      <a:pt x="942" y="3145"/>
                    </a:lnTo>
                    <a:lnTo>
                      <a:pt x="880" y="3170"/>
                    </a:lnTo>
                    <a:lnTo>
                      <a:pt x="884" y="3137"/>
                    </a:lnTo>
                    <a:lnTo>
                      <a:pt x="881" y="3066"/>
                    </a:lnTo>
                    <a:lnTo>
                      <a:pt x="868" y="2961"/>
                    </a:lnTo>
                    <a:lnTo>
                      <a:pt x="860" y="2895"/>
                    </a:lnTo>
                    <a:lnTo>
                      <a:pt x="850" y="2780"/>
                    </a:lnTo>
                    <a:lnTo>
                      <a:pt x="844" y="2610"/>
                    </a:lnTo>
                    <a:lnTo>
                      <a:pt x="850" y="2495"/>
                    </a:lnTo>
                    <a:lnTo>
                      <a:pt x="857" y="2439"/>
                    </a:lnTo>
                    <a:lnTo>
                      <a:pt x="856" y="2424"/>
                    </a:lnTo>
                    <a:lnTo>
                      <a:pt x="840" y="2398"/>
                    </a:lnTo>
                    <a:lnTo>
                      <a:pt x="828" y="2390"/>
                    </a:lnTo>
                    <a:lnTo>
                      <a:pt x="717" y="2318"/>
                    </a:lnTo>
                    <a:lnTo>
                      <a:pt x="506" y="2162"/>
                    </a:lnTo>
                    <a:lnTo>
                      <a:pt x="401" y="2082"/>
                    </a:lnTo>
                    <a:lnTo>
                      <a:pt x="382" y="2064"/>
                    </a:lnTo>
                    <a:lnTo>
                      <a:pt x="314" y="2010"/>
                    </a:lnTo>
                    <a:lnTo>
                      <a:pt x="264" y="1978"/>
                    </a:lnTo>
                    <a:lnTo>
                      <a:pt x="241" y="1969"/>
                    </a:lnTo>
                    <a:lnTo>
                      <a:pt x="294" y="1899"/>
                    </a:lnTo>
                    <a:lnTo>
                      <a:pt x="350" y="1830"/>
                    </a:lnTo>
                    <a:lnTo>
                      <a:pt x="510" y="1955"/>
                    </a:lnTo>
                    <a:lnTo>
                      <a:pt x="752" y="2141"/>
                    </a:lnTo>
                    <a:lnTo>
                      <a:pt x="909" y="2270"/>
                    </a:lnTo>
                    <a:lnTo>
                      <a:pt x="985" y="2338"/>
                    </a:lnTo>
                    <a:lnTo>
                      <a:pt x="999" y="2349"/>
                    </a:lnTo>
                    <a:lnTo>
                      <a:pt x="1034" y="2354"/>
                    </a:lnTo>
                    <a:lnTo>
                      <a:pt x="1053" y="2346"/>
                    </a:lnTo>
                    <a:lnTo>
                      <a:pt x="1132" y="2302"/>
                    </a:lnTo>
                    <a:lnTo>
                      <a:pt x="1280" y="2195"/>
                    </a:lnTo>
                    <a:lnTo>
                      <a:pt x="1418" y="2074"/>
                    </a:lnTo>
                    <a:lnTo>
                      <a:pt x="1548" y="1943"/>
                    </a:lnTo>
                    <a:lnTo>
                      <a:pt x="1610" y="1877"/>
                    </a:lnTo>
                    <a:lnTo>
                      <a:pt x="1617" y="1868"/>
                    </a:lnTo>
                    <a:lnTo>
                      <a:pt x="1624" y="1847"/>
                    </a:lnTo>
                    <a:lnTo>
                      <a:pt x="1626" y="1827"/>
                    </a:lnTo>
                    <a:lnTo>
                      <a:pt x="1617" y="1807"/>
                    </a:lnTo>
                    <a:lnTo>
                      <a:pt x="1610" y="1796"/>
                    </a:lnTo>
                    <a:lnTo>
                      <a:pt x="1420" y="1596"/>
                    </a:lnTo>
                    <a:lnTo>
                      <a:pt x="1231" y="1395"/>
                    </a:lnTo>
                    <a:lnTo>
                      <a:pt x="1201" y="1360"/>
                    </a:lnTo>
                    <a:lnTo>
                      <a:pt x="1132" y="1288"/>
                    </a:lnTo>
                    <a:lnTo>
                      <a:pt x="1082" y="1248"/>
                    </a:lnTo>
                    <a:lnTo>
                      <a:pt x="1056" y="1235"/>
                    </a:lnTo>
                    <a:lnTo>
                      <a:pt x="1244" y="1103"/>
                    </a:lnTo>
                    <a:lnTo>
                      <a:pt x="1430" y="964"/>
                    </a:lnTo>
                    <a:lnTo>
                      <a:pt x="1614" y="825"/>
                    </a:lnTo>
                    <a:lnTo>
                      <a:pt x="1885" y="607"/>
                    </a:lnTo>
                    <a:lnTo>
                      <a:pt x="2060" y="458"/>
                    </a:lnTo>
                    <a:lnTo>
                      <a:pt x="2145" y="380"/>
                    </a:lnTo>
                    <a:lnTo>
                      <a:pt x="2194" y="338"/>
                    </a:lnTo>
                    <a:lnTo>
                      <a:pt x="2299" y="235"/>
                    </a:lnTo>
                    <a:lnTo>
                      <a:pt x="2344" y="177"/>
                    </a:lnTo>
                    <a:lnTo>
                      <a:pt x="2367" y="138"/>
                    </a:lnTo>
                    <a:lnTo>
                      <a:pt x="2374" y="118"/>
                    </a:lnTo>
                    <a:lnTo>
                      <a:pt x="2422" y="140"/>
                    </a:lnTo>
                    <a:lnTo>
                      <a:pt x="2466" y="163"/>
                    </a:lnTo>
                    <a:lnTo>
                      <a:pt x="2534" y="206"/>
                    </a:lnTo>
                    <a:lnTo>
                      <a:pt x="2661" y="304"/>
                    </a:lnTo>
                    <a:lnTo>
                      <a:pt x="2721" y="354"/>
                    </a:lnTo>
                    <a:lnTo>
                      <a:pt x="2833" y="453"/>
                    </a:lnTo>
                    <a:lnTo>
                      <a:pt x="2944" y="554"/>
                    </a:lnTo>
                    <a:lnTo>
                      <a:pt x="2993" y="603"/>
                    </a:lnTo>
                    <a:lnTo>
                      <a:pt x="3048" y="646"/>
                    </a:lnTo>
                    <a:lnTo>
                      <a:pt x="2937" y="771"/>
                    </a:lnTo>
                    <a:lnTo>
                      <a:pt x="2708" y="1016"/>
                    </a:lnTo>
                    <a:lnTo>
                      <a:pt x="2474" y="1257"/>
                    </a:lnTo>
                    <a:lnTo>
                      <a:pt x="2233" y="1490"/>
                    </a:lnTo>
                    <a:lnTo>
                      <a:pt x="2112" y="1605"/>
                    </a:lnTo>
                    <a:lnTo>
                      <a:pt x="1987" y="1720"/>
                    </a:lnTo>
                    <a:lnTo>
                      <a:pt x="1732" y="1951"/>
                    </a:lnTo>
                    <a:lnTo>
                      <a:pt x="1467" y="2169"/>
                    </a:lnTo>
                    <a:lnTo>
                      <a:pt x="1261" y="2322"/>
                    </a:lnTo>
                    <a:lnTo>
                      <a:pt x="1120" y="2417"/>
                    </a:lnTo>
                    <a:lnTo>
                      <a:pt x="1047" y="2462"/>
                    </a:lnTo>
                    <a:lnTo>
                      <a:pt x="1047" y="2462"/>
                    </a:lnTo>
                    <a:lnTo>
                      <a:pt x="1047" y="2463"/>
                    </a:lnTo>
                    <a:lnTo>
                      <a:pt x="1033" y="2460"/>
                    </a:lnTo>
                    <a:lnTo>
                      <a:pt x="1012" y="2472"/>
                    </a:lnTo>
                    <a:lnTo>
                      <a:pt x="1005" y="2485"/>
                    </a:lnTo>
                    <a:lnTo>
                      <a:pt x="1004" y="2495"/>
                    </a:lnTo>
                    <a:close/>
                    <a:moveTo>
                      <a:pt x="3082" y="1081"/>
                    </a:moveTo>
                    <a:lnTo>
                      <a:pt x="3078" y="1147"/>
                    </a:lnTo>
                    <a:lnTo>
                      <a:pt x="3074" y="1213"/>
                    </a:lnTo>
                    <a:lnTo>
                      <a:pt x="3072" y="1247"/>
                    </a:lnTo>
                    <a:lnTo>
                      <a:pt x="3069" y="1280"/>
                    </a:lnTo>
                    <a:lnTo>
                      <a:pt x="3067" y="1301"/>
                    </a:lnTo>
                    <a:lnTo>
                      <a:pt x="3065" y="1316"/>
                    </a:lnTo>
                    <a:lnTo>
                      <a:pt x="3059" y="1320"/>
                    </a:lnTo>
                    <a:lnTo>
                      <a:pt x="3052" y="1334"/>
                    </a:lnTo>
                    <a:lnTo>
                      <a:pt x="3051" y="1343"/>
                    </a:lnTo>
                    <a:lnTo>
                      <a:pt x="3038" y="1349"/>
                    </a:lnTo>
                    <a:lnTo>
                      <a:pt x="3018" y="1372"/>
                    </a:lnTo>
                    <a:lnTo>
                      <a:pt x="3016" y="1389"/>
                    </a:lnTo>
                    <a:lnTo>
                      <a:pt x="3018" y="1366"/>
                    </a:lnTo>
                    <a:lnTo>
                      <a:pt x="3010" y="1369"/>
                    </a:lnTo>
                    <a:lnTo>
                      <a:pt x="2990" y="1393"/>
                    </a:lnTo>
                    <a:lnTo>
                      <a:pt x="2941" y="1444"/>
                    </a:lnTo>
                    <a:lnTo>
                      <a:pt x="2890" y="1493"/>
                    </a:lnTo>
                    <a:lnTo>
                      <a:pt x="2734" y="1637"/>
                    </a:lnTo>
                    <a:lnTo>
                      <a:pt x="2574" y="1779"/>
                    </a:lnTo>
                    <a:lnTo>
                      <a:pt x="2201" y="2110"/>
                    </a:lnTo>
                    <a:lnTo>
                      <a:pt x="1823" y="2434"/>
                    </a:lnTo>
                    <a:lnTo>
                      <a:pt x="1804" y="2451"/>
                    </a:lnTo>
                    <a:lnTo>
                      <a:pt x="1785" y="2467"/>
                    </a:lnTo>
                    <a:lnTo>
                      <a:pt x="1778" y="2349"/>
                    </a:lnTo>
                    <a:lnTo>
                      <a:pt x="1765" y="2231"/>
                    </a:lnTo>
                    <a:lnTo>
                      <a:pt x="1764" y="2181"/>
                    </a:lnTo>
                    <a:lnTo>
                      <a:pt x="1765" y="2130"/>
                    </a:lnTo>
                    <a:lnTo>
                      <a:pt x="1764" y="2118"/>
                    </a:lnTo>
                    <a:lnTo>
                      <a:pt x="1749" y="2105"/>
                    </a:lnTo>
                    <a:lnTo>
                      <a:pt x="1739" y="2103"/>
                    </a:lnTo>
                    <a:lnTo>
                      <a:pt x="1927" y="1936"/>
                    </a:lnTo>
                    <a:lnTo>
                      <a:pt x="2106" y="1769"/>
                    </a:lnTo>
                    <a:lnTo>
                      <a:pt x="2236" y="1651"/>
                    </a:lnTo>
                    <a:lnTo>
                      <a:pt x="2489" y="1406"/>
                    </a:lnTo>
                    <a:lnTo>
                      <a:pt x="2737" y="1157"/>
                    </a:lnTo>
                    <a:lnTo>
                      <a:pt x="2977" y="901"/>
                    </a:lnTo>
                    <a:lnTo>
                      <a:pt x="3095" y="770"/>
                    </a:lnTo>
                    <a:lnTo>
                      <a:pt x="3093" y="926"/>
                    </a:lnTo>
                    <a:lnTo>
                      <a:pt x="3082" y="10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6" name="Freeform 18"/>
              <p:cNvSpPr>
                <a:spLocks/>
              </p:cNvSpPr>
              <p:nvPr/>
            </p:nvSpPr>
            <p:spPr bwMode="auto">
              <a:xfrm>
                <a:off x="1398" y="2746"/>
                <a:ext cx="212" cy="132"/>
              </a:xfrm>
              <a:custGeom>
                <a:avLst/>
                <a:gdLst>
                  <a:gd name="T0" fmla="*/ 544 w 635"/>
                  <a:gd name="T1" fmla="*/ 0 h 398"/>
                  <a:gd name="T2" fmla="*/ 504 w 635"/>
                  <a:gd name="T3" fmla="*/ 18 h 398"/>
                  <a:gd name="T4" fmla="*/ 496 w 635"/>
                  <a:gd name="T5" fmla="*/ 52 h 398"/>
                  <a:gd name="T6" fmla="*/ 530 w 635"/>
                  <a:gd name="T7" fmla="*/ 177 h 398"/>
                  <a:gd name="T8" fmla="*/ 515 w 635"/>
                  <a:gd name="T9" fmla="*/ 226 h 398"/>
                  <a:gd name="T10" fmla="*/ 478 w 635"/>
                  <a:gd name="T11" fmla="*/ 262 h 398"/>
                  <a:gd name="T12" fmla="*/ 403 w 635"/>
                  <a:gd name="T13" fmla="*/ 291 h 398"/>
                  <a:gd name="T14" fmla="*/ 352 w 635"/>
                  <a:gd name="T15" fmla="*/ 272 h 398"/>
                  <a:gd name="T16" fmla="*/ 332 w 635"/>
                  <a:gd name="T17" fmla="*/ 226 h 398"/>
                  <a:gd name="T18" fmla="*/ 331 w 635"/>
                  <a:gd name="T19" fmla="*/ 198 h 398"/>
                  <a:gd name="T20" fmla="*/ 303 w 635"/>
                  <a:gd name="T21" fmla="*/ 164 h 398"/>
                  <a:gd name="T22" fmla="*/ 246 w 635"/>
                  <a:gd name="T23" fmla="*/ 180 h 398"/>
                  <a:gd name="T24" fmla="*/ 236 w 635"/>
                  <a:gd name="T25" fmla="*/ 209 h 398"/>
                  <a:gd name="T26" fmla="*/ 220 w 635"/>
                  <a:gd name="T27" fmla="*/ 268 h 398"/>
                  <a:gd name="T28" fmla="*/ 160 w 635"/>
                  <a:gd name="T29" fmla="*/ 310 h 398"/>
                  <a:gd name="T30" fmla="*/ 122 w 635"/>
                  <a:gd name="T31" fmla="*/ 304 h 398"/>
                  <a:gd name="T32" fmla="*/ 83 w 635"/>
                  <a:gd name="T33" fmla="*/ 270 h 398"/>
                  <a:gd name="T34" fmla="*/ 83 w 635"/>
                  <a:gd name="T35" fmla="*/ 182 h 398"/>
                  <a:gd name="T36" fmla="*/ 90 w 635"/>
                  <a:gd name="T37" fmla="*/ 149 h 398"/>
                  <a:gd name="T38" fmla="*/ 62 w 635"/>
                  <a:gd name="T39" fmla="*/ 126 h 398"/>
                  <a:gd name="T40" fmla="*/ 34 w 635"/>
                  <a:gd name="T41" fmla="*/ 139 h 398"/>
                  <a:gd name="T42" fmla="*/ 7 w 635"/>
                  <a:gd name="T43" fmla="*/ 193 h 398"/>
                  <a:gd name="T44" fmla="*/ 3 w 635"/>
                  <a:gd name="T45" fmla="*/ 268 h 398"/>
                  <a:gd name="T46" fmla="*/ 31 w 635"/>
                  <a:gd name="T47" fmla="*/ 336 h 398"/>
                  <a:gd name="T48" fmla="*/ 93 w 635"/>
                  <a:gd name="T49" fmla="*/ 383 h 398"/>
                  <a:gd name="T50" fmla="*/ 139 w 635"/>
                  <a:gd name="T51" fmla="*/ 398 h 398"/>
                  <a:gd name="T52" fmla="*/ 229 w 635"/>
                  <a:gd name="T53" fmla="*/ 383 h 398"/>
                  <a:gd name="T54" fmla="*/ 279 w 635"/>
                  <a:gd name="T55" fmla="*/ 339 h 398"/>
                  <a:gd name="T56" fmla="*/ 350 w 635"/>
                  <a:gd name="T57" fmla="*/ 379 h 398"/>
                  <a:gd name="T58" fmla="*/ 470 w 635"/>
                  <a:gd name="T59" fmla="*/ 375 h 398"/>
                  <a:gd name="T60" fmla="*/ 527 w 635"/>
                  <a:gd name="T61" fmla="*/ 350 h 398"/>
                  <a:gd name="T62" fmla="*/ 600 w 635"/>
                  <a:gd name="T63" fmla="*/ 271 h 398"/>
                  <a:gd name="T64" fmla="*/ 635 w 635"/>
                  <a:gd name="T65" fmla="*/ 166 h 398"/>
                  <a:gd name="T66" fmla="*/ 614 w 635"/>
                  <a:gd name="T67" fmla="*/ 64 h 398"/>
                  <a:gd name="T68" fmla="*/ 555 w 635"/>
                  <a:gd name="T69" fmla="*/ 6 h 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635" h="398">
                    <a:moveTo>
                      <a:pt x="555" y="6"/>
                    </a:moveTo>
                    <a:lnTo>
                      <a:pt x="544" y="0"/>
                    </a:lnTo>
                    <a:lnTo>
                      <a:pt x="521" y="3"/>
                    </a:lnTo>
                    <a:lnTo>
                      <a:pt x="504" y="18"/>
                    </a:lnTo>
                    <a:lnTo>
                      <a:pt x="495" y="39"/>
                    </a:lnTo>
                    <a:lnTo>
                      <a:pt x="496" y="52"/>
                    </a:lnTo>
                    <a:lnTo>
                      <a:pt x="514" y="113"/>
                    </a:lnTo>
                    <a:lnTo>
                      <a:pt x="530" y="177"/>
                    </a:lnTo>
                    <a:lnTo>
                      <a:pt x="527" y="202"/>
                    </a:lnTo>
                    <a:lnTo>
                      <a:pt x="515" y="226"/>
                    </a:lnTo>
                    <a:lnTo>
                      <a:pt x="494" y="251"/>
                    </a:lnTo>
                    <a:lnTo>
                      <a:pt x="478" y="262"/>
                    </a:lnTo>
                    <a:lnTo>
                      <a:pt x="453" y="278"/>
                    </a:lnTo>
                    <a:lnTo>
                      <a:pt x="403" y="291"/>
                    </a:lnTo>
                    <a:lnTo>
                      <a:pt x="370" y="284"/>
                    </a:lnTo>
                    <a:lnTo>
                      <a:pt x="352" y="272"/>
                    </a:lnTo>
                    <a:lnTo>
                      <a:pt x="339" y="252"/>
                    </a:lnTo>
                    <a:lnTo>
                      <a:pt x="332" y="226"/>
                    </a:lnTo>
                    <a:lnTo>
                      <a:pt x="332" y="209"/>
                    </a:lnTo>
                    <a:lnTo>
                      <a:pt x="331" y="198"/>
                    </a:lnTo>
                    <a:lnTo>
                      <a:pt x="324" y="180"/>
                    </a:lnTo>
                    <a:lnTo>
                      <a:pt x="303" y="164"/>
                    </a:lnTo>
                    <a:lnTo>
                      <a:pt x="268" y="164"/>
                    </a:lnTo>
                    <a:lnTo>
                      <a:pt x="246" y="180"/>
                    </a:lnTo>
                    <a:lnTo>
                      <a:pt x="237" y="198"/>
                    </a:lnTo>
                    <a:lnTo>
                      <a:pt x="236" y="209"/>
                    </a:lnTo>
                    <a:lnTo>
                      <a:pt x="233" y="231"/>
                    </a:lnTo>
                    <a:lnTo>
                      <a:pt x="220" y="268"/>
                    </a:lnTo>
                    <a:lnTo>
                      <a:pt x="196" y="297"/>
                    </a:lnTo>
                    <a:lnTo>
                      <a:pt x="160" y="310"/>
                    </a:lnTo>
                    <a:lnTo>
                      <a:pt x="137" y="307"/>
                    </a:lnTo>
                    <a:lnTo>
                      <a:pt x="122" y="304"/>
                    </a:lnTo>
                    <a:lnTo>
                      <a:pt x="102" y="294"/>
                    </a:lnTo>
                    <a:lnTo>
                      <a:pt x="83" y="270"/>
                    </a:lnTo>
                    <a:lnTo>
                      <a:pt x="76" y="228"/>
                    </a:lnTo>
                    <a:lnTo>
                      <a:pt x="83" y="182"/>
                    </a:lnTo>
                    <a:lnTo>
                      <a:pt x="88" y="162"/>
                    </a:lnTo>
                    <a:lnTo>
                      <a:pt x="90" y="149"/>
                    </a:lnTo>
                    <a:lnTo>
                      <a:pt x="80" y="131"/>
                    </a:lnTo>
                    <a:lnTo>
                      <a:pt x="62" y="126"/>
                    </a:lnTo>
                    <a:lnTo>
                      <a:pt x="43" y="130"/>
                    </a:lnTo>
                    <a:lnTo>
                      <a:pt x="34" y="139"/>
                    </a:lnTo>
                    <a:lnTo>
                      <a:pt x="23" y="157"/>
                    </a:lnTo>
                    <a:lnTo>
                      <a:pt x="7" y="193"/>
                    </a:lnTo>
                    <a:lnTo>
                      <a:pt x="0" y="232"/>
                    </a:lnTo>
                    <a:lnTo>
                      <a:pt x="3" y="268"/>
                    </a:lnTo>
                    <a:lnTo>
                      <a:pt x="13" y="304"/>
                    </a:lnTo>
                    <a:lnTo>
                      <a:pt x="31" y="336"/>
                    </a:lnTo>
                    <a:lnTo>
                      <a:pt x="59" y="362"/>
                    </a:lnTo>
                    <a:lnTo>
                      <a:pt x="93" y="383"/>
                    </a:lnTo>
                    <a:lnTo>
                      <a:pt x="113" y="390"/>
                    </a:lnTo>
                    <a:lnTo>
                      <a:pt x="139" y="398"/>
                    </a:lnTo>
                    <a:lnTo>
                      <a:pt x="187" y="398"/>
                    </a:lnTo>
                    <a:lnTo>
                      <a:pt x="229" y="383"/>
                    </a:lnTo>
                    <a:lnTo>
                      <a:pt x="265" y="356"/>
                    </a:lnTo>
                    <a:lnTo>
                      <a:pt x="279" y="339"/>
                    </a:lnTo>
                    <a:lnTo>
                      <a:pt x="299" y="356"/>
                    </a:lnTo>
                    <a:lnTo>
                      <a:pt x="350" y="379"/>
                    </a:lnTo>
                    <a:lnTo>
                      <a:pt x="409" y="386"/>
                    </a:lnTo>
                    <a:lnTo>
                      <a:pt x="470" y="375"/>
                    </a:lnTo>
                    <a:lnTo>
                      <a:pt x="502" y="362"/>
                    </a:lnTo>
                    <a:lnTo>
                      <a:pt x="527" y="350"/>
                    </a:lnTo>
                    <a:lnTo>
                      <a:pt x="567" y="316"/>
                    </a:lnTo>
                    <a:lnTo>
                      <a:pt x="600" y="271"/>
                    </a:lnTo>
                    <a:lnTo>
                      <a:pt x="623" y="221"/>
                    </a:lnTo>
                    <a:lnTo>
                      <a:pt x="635" y="166"/>
                    </a:lnTo>
                    <a:lnTo>
                      <a:pt x="632" y="113"/>
                    </a:lnTo>
                    <a:lnTo>
                      <a:pt x="614" y="64"/>
                    </a:lnTo>
                    <a:lnTo>
                      <a:pt x="581" y="23"/>
                    </a:lnTo>
                    <a:lnTo>
                      <a:pt x="555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7" name="Freeform 19"/>
              <p:cNvSpPr>
                <a:spLocks/>
              </p:cNvSpPr>
              <p:nvPr/>
            </p:nvSpPr>
            <p:spPr bwMode="auto">
              <a:xfrm>
                <a:off x="1655" y="2515"/>
                <a:ext cx="176" cy="179"/>
              </a:xfrm>
              <a:custGeom>
                <a:avLst/>
                <a:gdLst>
                  <a:gd name="T0" fmla="*/ 301 w 528"/>
                  <a:gd name="T1" fmla="*/ 1 h 538"/>
                  <a:gd name="T2" fmla="*/ 268 w 528"/>
                  <a:gd name="T3" fmla="*/ 27 h 538"/>
                  <a:gd name="T4" fmla="*/ 273 w 528"/>
                  <a:gd name="T5" fmla="*/ 82 h 538"/>
                  <a:gd name="T6" fmla="*/ 298 w 528"/>
                  <a:gd name="T7" fmla="*/ 95 h 538"/>
                  <a:gd name="T8" fmla="*/ 373 w 528"/>
                  <a:gd name="T9" fmla="*/ 112 h 538"/>
                  <a:gd name="T10" fmla="*/ 419 w 528"/>
                  <a:gd name="T11" fmla="*/ 145 h 538"/>
                  <a:gd name="T12" fmla="*/ 423 w 528"/>
                  <a:gd name="T13" fmla="*/ 191 h 538"/>
                  <a:gd name="T14" fmla="*/ 409 w 528"/>
                  <a:gd name="T15" fmla="*/ 220 h 538"/>
                  <a:gd name="T16" fmla="*/ 357 w 528"/>
                  <a:gd name="T17" fmla="*/ 265 h 538"/>
                  <a:gd name="T18" fmla="*/ 245 w 528"/>
                  <a:gd name="T19" fmla="*/ 269 h 538"/>
                  <a:gd name="T20" fmla="*/ 207 w 528"/>
                  <a:gd name="T21" fmla="*/ 256 h 538"/>
                  <a:gd name="T22" fmla="*/ 188 w 528"/>
                  <a:gd name="T23" fmla="*/ 250 h 538"/>
                  <a:gd name="T24" fmla="*/ 150 w 528"/>
                  <a:gd name="T25" fmla="*/ 268 h 538"/>
                  <a:gd name="T26" fmla="*/ 141 w 528"/>
                  <a:gd name="T27" fmla="*/ 324 h 538"/>
                  <a:gd name="T28" fmla="*/ 161 w 528"/>
                  <a:gd name="T29" fmla="*/ 341 h 538"/>
                  <a:gd name="T30" fmla="*/ 173 w 528"/>
                  <a:gd name="T31" fmla="*/ 347 h 538"/>
                  <a:gd name="T32" fmla="*/ 178 w 528"/>
                  <a:gd name="T33" fmla="*/ 348 h 538"/>
                  <a:gd name="T34" fmla="*/ 184 w 528"/>
                  <a:gd name="T35" fmla="*/ 351 h 538"/>
                  <a:gd name="T36" fmla="*/ 220 w 528"/>
                  <a:gd name="T37" fmla="*/ 367 h 538"/>
                  <a:gd name="T38" fmla="*/ 243 w 528"/>
                  <a:gd name="T39" fmla="*/ 399 h 538"/>
                  <a:gd name="T40" fmla="*/ 180 w 528"/>
                  <a:gd name="T41" fmla="*/ 443 h 538"/>
                  <a:gd name="T42" fmla="*/ 131 w 528"/>
                  <a:gd name="T43" fmla="*/ 456 h 538"/>
                  <a:gd name="T44" fmla="*/ 62 w 528"/>
                  <a:gd name="T45" fmla="*/ 456 h 538"/>
                  <a:gd name="T46" fmla="*/ 50 w 528"/>
                  <a:gd name="T47" fmla="*/ 443 h 538"/>
                  <a:gd name="T48" fmla="*/ 10 w 528"/>
                  <a:gd name="T49" fmla="*/ 446 h 538"/>
                  <a:gd name="T50" fmla="*/ 3 w 528"/>
                  <a:gd name="T51" fmla="*/ 475 h 538"/>
                  <a:gd name="T52" fmla="*/ 45 w 528"/>
                  <a:gd name="T53" fmla="*/ 525 h 538"/>
                  <a:gd name="T54" fmla="*/ 134 w 528"/>
                  <a:gd name="T55" fmla="*/ 538 h 538"/>
                  <a:gd name="T56" fmla="*/ 190 w 528"/>
                  <a:gd name="T57" fmla="*/ 528 h 538"/>
                  <a:gd name="T58" fmla="*/ 302 w 528"/>
                  <a:gd name="T59" fmla="*/ 465 h 538"/>
                  <a:gd name="T60" fmla="*/ 355 w 528"/>
                  <a:gd name="T61" fmla="*/ 383 h 538"/>
                  <a:gd name="T62" fmla="*/ 357 w 528"/>
                  <a:gd name="T63" fmla="*/ 366 h 538"/>
                  <a:gd name="T64" fmla="*/ 425 w 528"/>
                  <a:gd name="T65" fmla="*/ 341 h 538"/>
                  <a:gd name="T66" fmla="*/ 497 w 528"/>
                  <a:gd name="T67" fmla="*/ 271 h 538"/>
                  <a:gd name="T68" fmla="*/ 520 w 528"/>
                  <a:gd name="T69" fmla="*/ 220 h 538"/>
                  <a:gd name="T70" fmla="*/ 520 w 528"/>
                  <a:gd name="T71" fmla="*/ 127 h 538"/>
                  <a:gd name="T72" fmla="*/ 469 w 528"/>
                  <a:gd name="T73" fmla="*/ 53 h 538"/>
                  <a:gd name="T74" fmla="*/ 384 w 528"/>
                  <a:gd name="T75" fmla="*/ 9 h 538"/>
                  <a:gd name="T76" fmla="*/ 311 w 528"/>
                  <a:gd name="T77" fmla="*/ 0 h 5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28" h="538">
                    <a:moveTo>
                      <a:pt x="311" y="0"/>
                    </a:moveTo>
                    <a:lnTo>
                      <a:pt x="301" y="1"/>
                    </a:lnTo>
                    <a:lnTo>
                      <a:pt x="285" y="9"/>
                    </a:lnTo>
                    <a:lnTo>
                      <a:pt x="268" y="27"/>
                    </a:lnTo>
                    <a:lnTo>
                      <a:pt x="263" y="60"/>
                    </a:lnTo>
                    <a:lnTo>
                      <a:pt x="273" y="82"/>
                    </a:lnTo>
                    <a:lnTo>
                      <a:pt x="288" y="92"/>
                    </a:lnTo>
                    <a:lnTo>
                      <a:pt x="298" y="95"/>
                    </a:lnTo>
                    <a:lnTo>
                      <a:pt x="321" y="99"/>
                    </a:lnTo>
                    <a:lnTo>
                      <a:pt x="373" y="112"/>
                    </a:lnTo>
                    <a:lnTo>
                      <a:pt x="404" y="129"/>
                    </a:lnTo>
                    <a:lnTo>
                      <a:pt x="419" y="145"/>
                    </a:lnTo>
                    <a:lnTo>
                      <a:pt x="426" y="165"/>
                    </a:lnTo>
                    <a:lnTo>
                      <a:pt x="423" y="191"/>
                    </a:lnTo>
                    <a:lnTo>
                      <a:pt x="416" y="206"/>
                    </a:lnTo>
                    <a:lnTo>
                      <a:pt x="409" y="220"/>
                    </a:lnTo>
                    <a:lnTo>
                      <a:pt x="391" y="242"/>
                    </a:lnTo>
                    <a:lnTo>
                      <a:pt x="357" y="265"/>
                    </a:lnTo>
                    <a:lnTo>
                      <a:pt x="302" y="276"/>
                    </a:lnTo>
                    <a:lnTo>
                      <a:pt x="245" y="269"/>
                    </a:lnTo>
                    <a:lnTo>
                      <a:pt x="217" y="260"/>
                    </a:lnTo>
                    <a:lnTo>
                      <a:pt x="207" y="256"/>
                    </a:lnTo>
                    <a:lnTo>
                      <a:pt x="199" y="253"/>
                    </a:lnTo>
                    <a:lnTo>
                      <a:pt x="188" y="250"/>
                    </a:lnTo>
                    <a:lnTo>
                      <a:pt x="171" y="253"/>
                    </a:lnTo>
                    <a:lnTo>
                      <a:pt x="150" y="268"/>
                    </a:lnTo>
                    <a:lnTo>
                      <a:pt x="135" y="299"/>
                    </a:lnTo>
                    <a:lnTo>
                      <a:pt x="141" y="324"/>
                    </a:lnTo>
                    <a:lnTo>
                      <a:pt x="151" y="337"/>
                    </a:lnTo>
                    <a:lnTo>
                      <a:pt x="161" y="341"/>
                    </a:lnTo>
                    <a:lnTo>
                      <a:pt x="167" y="344"/>
                    </a:lnTo>
                    <a:lnTo>
                      <a:pt x="173" y="347"/>
                    </a:lnTo>
                    <a:lnTo>
                      <a:pt x="173" y="347"/>
                    </a:lnTo>
                    <a:lnTo>
                      <a:pt x="178" y="348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220" y="367"/>
                    </a:lnTo>
                    <a:lnTo>
                      <a:pt x="252" y="386"/>
                    </a:lnTo>
                    <a:lnTo>
                      <a:pt x="243" y="399"/>
                    </a:lnTo>
                    <a:lnTo>
                      <a:pt x="220" y="420"/>
                    </a:lnTo>
                    <a:lnTo>
                      <a:pt x="180" y="443"/>
                    </a:lnTo>
                    <a:lnTo>
                      <a:pt x="150" y="452"/>
                    </a:lnTo>
                    <a:lnTo>
                      <a:pt x="131" y="456"/>
                    </a:lnTo>
                    <a:lnTo>
                      <a:pt x="85" y="459"/>
                    </a:lnTo>
                    <a:lnTo>
                      <a:pt x="62" y="456"/>
                    </a:lnTo>
                    <a:lnTo>
                      <a:pt x="57" y="453"/>
                    </a:lnTo>
                    <a:lnTo>
                      <a:pt x="50" y="443"/>
                    </a:lnTo>
                    <a:lnTo>
                      <a:pt x="30" y="438"/>
                    </a:lnTo>
                    <a:lnTo>
                      <a:pt x="10" y="446"/>
                    </a:lnTo>
                    <a:lnTo>
                      <a:pt x="0" y="463"/>
                    </a:lnTo>
                    <a:lnTo>
                      <a:pt x="3" y="475"/>
                    </a:lnTo>
                    <a:lnTo>
                      <a:pt x="13" y="498"/>
                    </a:lnTo>
                    <a:lnTo>
                      <a:pt x="45" y="525"/>
                    </a:lnTo>
                    <a:lnTo>
                      <a:pt x="88" y="537"/>
                    </a:lnTo>
                    <a:lnTo>
                      <a:pt x="134" y="538"/>
                    </a:lnTo>
                    <a:lnTo>
                      <a:pt x="155" y="534"/>
                    </a:lnTo>
                    <a:lnTo>
                      <a:pt x="190" y="528"/>
                    </a:lnTo>
                    <a:lnTo>
                      <a:pt x="250" y="504"/>
                    </a:lnTo>
                    <a:lnTo>
                      <a:pt x="302" y="465"/>
                    </a:lnTo>
                    <a:lnTo>
                      <a:pt x="341" y="414"/>
                    </a:lnTo>
                    <a:lnTo>
                      <a:pt x="355" y="383"/>
                    </a:lnTo>
                    <a:lnTo>
                      <a:pt x="358" y="374"/>
                    </a:lnTo>
                    <a:lnTo>
                      <a:pt x="357" y="366"/>
                    </a:lnTo>
                    <a:lnTo>
                      <a:pt x="381" y="360"/>
                    </a:lnTo>
                    <a:lnTo>
                      <a:pt x="425" y="341"/>
                    </a:lnTo>
                    <a:lnTo>
                      <a:pt x="463" y="311"/>
                    </a:lnTo>
                    <a:lnTo>
                      <a:pt x="497" y="271"/>
                    </a:lnTo>
                    <a:lnTo>
                      <a:pt x="509" y="246"/>
                    </a:lnTo>
                    <a:lnTo>
                      <a:pt x="520" y="220"/>
                    </a:lnTo>
                    <a:lnTo>
                      <a:pt x="528" y="171"/>
                    </a:lnTo>
                    <a:lnTo>
                      <a:pt x="520" y="127"/>
                    </a:lnTo>
                    <a:lnTo>
                      <a:pt x="499" y="86"/>
                    </a:lnTo>
                    <a:lnTo>
                      <a:pt x="469" y="53"/>
                    </a:lnTo>
                    <a:lnTo>
                      <a:pt x="430" y="26"/>
                    </a:lnTo>
                    <a:lnTo>
                      <a:pt x="384" y="9"/>
                    </a:lnTo>
                    <a:lnTo>
                      <a:pt x="337" y="0"/>
                    </a:lnTo>
                    <a:lnTo>
                      <a:pt x="31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8" name="Freeform 20"/>
              <p:cNvSpPr>
                <a:spLocks/>
              </p:cNvSpPr>
              <p:nvPr/>
            </p:nvSpPr>
            <p:spPr bwMode="auto">
              <a:xfrm>
                <a:off x="1665" y="2702"/>
                <a:ext cx="205" cy="210"/>
              </a:xfrm>
              <a:custGeom>
                <a:avLst/>
                <a:gdLst>
                  <a:gd name="T0" fmla="*/ 388 w 613"/>
                  <a:gd name="T1" fmla="*/ 3 h 630"/>
                  <a:gd name="T2" fmla="*/ 357 w 613"/>
                  <a:gd name="T3" fmla="*/ 52 h 630"/>
                  <a:gd name="T4" fmla="*/ 381 w 613"/>
                  <a:gd name="T5" fmla="*/ 89 h 630"/>
                  <a:gd name="T6" fmla="*/ 466 w 613"/>
                  <a:gd name="T7" fmla="*/ 128 h 630"/>
                  <a:gd name="T8" fmla="*/ 511 w 613"/>
                  <a:gd name="T9" fmla="*/ 174 h 630"/>
                  <a:gd name="T10" fmla="*/ 506 w 613"/>
                  <a:gd name="T11" fmla="*/ 230 h 630"/>
                  <a:gd name="T12" fmla="*/ 486 w 613"/>
                  <a:gd name="T13" fmla="*/ 265 h 630"/>
                  <a:gd name="T14" fmla="*/ 431 w 613"/>
                  <a:gd name="T15" fmla="*/ 307 h 630"/>
                  <a:gd name="T16" fmla="*/ 349 w 613"/>
                  <a:gd name="T17" fmla="*/ 312 h 630"/>
                  <a:gd name="T18" fmla="*/ 257 w 613"/>
                  <a:gd name="T19" fmla="*/ 265 h 630"/>
                  <a:gd name="T20" fmla="*/ 253 w 613"/>
                  <a:gd name="T21" fmla="*/ 260 h 630"/>
                  <a:gd name="T22" fmla="*/ 239 w 613"/>
                  <a:gd name="T23" fmla="*/ 252 h 630"/>
                  <a:gd name="T24" fmla="*/ 198 w 613"/>
                  <a:gd name="T25" fmla="*/ 256 h 630"/>
                  <a:gd name="T26" fmla="*/ 175 w 613"/>
                  <a:gd name="T27" fmla="*/ 311 h 630"/>
                  <a:gd name="T28" fmla="*/ 188 w 613"/>
                  <a:gd name="T29" fmla="*/ 334 h 630"/>
                  <a:gd name="T30" fmla="*/ 214 w 613"/>
                  <a:gd name="T31" fmla="*/ 354 h 630"/>
                  <a:gd name="T32" fmla="*/ 256 w 613"/>
                  <a:gd name="T33" fmla="*/ 422 h 630"/>
                  <a:gd name="T34" fmla="*/ 224 w 613"/>
                  <a:gd name="T35" fmla="*/ 512 h 630"/>
                  <a:gd name="T36" fmla="*/ 180 w 613"/>
                  <a:gd name="T37" fmla="*/ 543 h 630"/>
                  <a:gd name="T38" fmla="*/ 119 w 613"/>
                  <a:gd name="T39" fmla="*/ 547 h 630"/>
                  <a:gd name="T40" fmla="*/ 72 w 613"/>
                  <a:gd name="T41" fmla="*/ 495 h 630"/>
                  <a:gd name="T42" fmla="*/ 51 w 613"/>
                  <a:gd name="T43" fmla="*/ 397 h 630"/>
                  <a:gd name="T44" fmla="*/ 37 w 613"/>
                  <a:gd name="T45" fmla="*/ 374 h 630"/>
                  <a:gd name="T46" fmla="*/ 5 w 613"/>
                  <a:gd name="T47" fmla="*/ 387 h 630"/>
                  <a:gd name="T48" fmla="*/ 0 w 613"/>
                  <a:gd name="T49" fmla="*/ 425 h 630"/>
                  <a:gd name="T50" fmla="*/ 13 w 613"/>
                  <a:gd name="T51" fmla="*/ 540 h 630"/>
                  <a:gd name="T52" fmla="*/ 66 w 613"/>
                  <a:gd name="T53" fmla="*/ 607 h 630"/>
                  <a:gd name="T54" fmla="*/ 131 w 613"/>
                  <a:gd name="T55" fmla="*/ 630 h 630"/>
                  <a:gd name="T56" fmla="*/ 220 w 613"/>
                  <a:gd name="T57" fmla="*/ 615 h 630"/>
                  <a:gd name="T58" fmla="*/ 263 w 613"/>
                  <a:gd name="T59" fmla="*/ 594 h 630"/>
                  <a:gd name="T60" fmla="*/ 329 w 613"/>
                  <a:gd name="T61" fmla="*/ 522 h 630"/>
                  <a:gd name="T62" fmla="*/ 352 w 613"/>
                  <a:gd name="T63" fmla="*/ 452 h 630"/>
                  <a:gd name="T64" fmla="*/ 352 w 613"/>
                  <a:gd name="T65" fmla="*/ 410 h 630"/>
                  <a:gd name="T66" fmla="*/ 446 w 613"/>
                  <a:gd name="T67" fmla="*/ 404 h 630"/>
                  <a:gd name="T68" fmla="*/ 555 w 613"/>
                  <a:gd name="T69" fmla="*/ 338 h 630"/>
                  <a:gd name="T70" fmla="*/ 594 w 613"/>
                  <a:gd name="T71" fmla="*/ 283 h 630"/>
                  <a:gd name="T72" fmla="*/ 613 w 613"/>
                  <a:gd name="T73" fmla="*/ 177 h 630"/>
                  <a:gd name="T74" fmla="*/ 574 w 613"/>
                  <a:gd name="T75" fmla="*/ 82 h 630"/>
                  <a:gd name="T76" fmla="*/ 489 w 613"/>
                  <a:gd name="T77" fmla="*/ 17 h 630"/>
                  <a:gd name="T78" fmla="*/ 404 w 613"/>
                  <a:gd name="T79" fmla="*/ 0 h 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13" h="630">
                    <a:moveTo>
                      <a:pt x="404" y="0"/>
                    </a:moveTo>
                    <a:lnTo>
                      <a:pt x="388" y="3"/>
                    </a:lnTo>
                    <a:lnTo>
                      <a:pt x="365" y="21"/>
                    </a:lnTo>
                    <a:lnTo>
                      <a:pt x="357" y="52"/>
                    </a:lnTo>
                    <a:lnTo>
                      <a:pt x="367" y="79"/>
                    </a:lnTo>
                    <a:lnTo>
                      <a:pt x="381" y="89"/>
                    </a:lnTo>
                    <a:lnTo>
                      <a:pt x="410" y="101"/>
                    </a:lnTo>
                    <a:lnTo>
                      <a:pt x="466" y="128"/>
                    </a:lnTo>
                    <a:lnTo>
                      <a:pt x="498" y="152"/>
                    </a:lnTo>
                    <a:lnTo>
                      <a:pt x="511" y="174"/>
                    </a:lnTo>
                    <a:lnTo>
                      <a:pt x="515" y="200"/>
                    </a:lnTo>
                    <a:lnTo>
                      <a:pt x="506" y="230"/>
                    </a:lnTo>
                    <a:lnTo>
                      <a:pt x="498" y="249"/>
                    </a:lnTo>
                    <a:lnTo>
                      <a:pt x="486" y="265"/>
                    </a:lnTo>
                    <a:lnTo>
                      <a:pt x="462" y="291"/>
                    </a:lnTo>
                    <a:lnTo>
                      <a:pt x="431" y="307"/>
                    </a:lnTo>
                    <a:lnTo>
                      <a:pt x="400" y="314"/>
                    </a:lnTo>
                    <a:lnTo>
                      <a:pt x="349" y="312"/>
                    </a:lnTo>
                    <a:lnTo>
                      <a:pt x="285" y="286"/>
                    </a:lnTo>
                    <a:lnTo>
                      <a:pt x="257" y="265"/>
                    </a:lnTo>
                    <a:lnTo>
                      <a:pt x="257" y="265"/>
                    </a:lnTo>
                    <a:lnTo>
                      <a:pt x="253" y="260"/>
                    </a:lnTo>
                    <a:lnTo>
                      <a:pt x="247" y="258"/>
                    </a:lnTo>
                    <a:lnTo>
                      <a:pt x="239" y="252"/>
                    </a:lnTo>
                    <a:lnTo>
                      <a:pt x="223" y="249"/>
                    </a:lnTo>
                    <a:lnTo>
                      <a:pt x="198" y="256"/>
                    </a:lnTo>
                    <a:lnTo>
                      <a:pt x="177" y="285"/>
                    </a:lnTo>
                    <a:lnTo>
                      <a:pt x="175" y="311"/>
                    </a:lnTo>
                    <a:lnTo>
                      <a:pt x="181" y="327"/>
                    </a:lnTo>
                    <a:lnTo>
                      <a:pt x="188" y="334"/>
                    </a:lnTo>
                    <a:lnTo>
                      <a:pt x="201" y="344"/>
                    </a:lnTo>
                    <a:lnTo>
                      <a:pt x="214" y="354"/>
                    </a:lnTo>
                    <a:lnTo>
                      <a:pt x="234" y="376"/>
                    </a:lnTo>
                    <a:lnTo>
                      <a:pt x="256" y="422"/>
                    </a:lnTo>
                    <a:lnTo>
                      <a:pt x="253" y="469"/>
                    </a:lnTo>
                    <a:lnTo>
                      <a:pt x="224" y="512"/>
                    </a:lnTo>
                    <a:lnTo>
                      <a:pt x="198" y="531"/>
                    </a:lnTo>
                    <a:lnTo>
                      <a:pt x="180" y="543"/>
                    </a:lnTo>
                    <a:lnTo>
                      <a:pt x="146" y="551"/>
                    </a:lnTo>
                    <a:lnTo>
                      <a:pt x="119" y="547"/>
                    </a:lnTo>
                    <a:lnTo>
                      <a:pt x="96" y="533"/>
                    </a:lnTo>
                    <a:lnTo>
                      <a:pt x="72" y="495"/>
                    </a:lnTo>
                    <a:lnTo>
                      <a:pt x="54" y="430"/>
                    </a:lnTo>
                    <a:lnTo>
                      <a:pt x="51" y="397"/>
                    </a:lnTo>
                    <a:lnTo>
                      <a:pt x="50" y="386"/>
                    </a:lnTo>
                    <a:lnTo>
                      <a:pt x="37" y="374"/>
                    </a:lnTo>
                    <a:lnTo>
                      <a:pt x="20" y="374"/>
                    </a:lnTo>
                    <a:lnTo>
                      <a:pt x="5" y="387"/>
                    </a:lnTo>
                    <a:lnTo>
                      <a:pt x="2" y="397"/>
                    </a:lnTo>
                    <a:lnTo>
                      <a:pt x="0" y="425"/>
                    </a:lnTo>
                    <a:lnTo>
                      <a:pt x="1" y="484"/>
                    </a:lnTo>
                    <a:lnTo>
                      <a:pt x="13" y="540"/>
                    </a:lnTo>
                    <a:lnTo>
                      <a:pt x="43" y="589"/>
                    </a:lnTo>
                    <a:lnTo>
                      <a:pt x="66" y="607"/>
                    </a:lnTo>
                    <a:lnTo>
                      <a:pt x="87" y="619"/>
                    </a:lnTo>
                    <a:lnTo>
                      <a:pt x="131" y="630"/>
                    </a:lnTo>
                    <a:lnTo>
                      <a:pt x="175" y="628"/>
                    </a:lnTo>
                    <a:lnTo>
                      <a:pt x="220" y="615"/>
                    </a:lnTo>
                    <a:lnTo>
                      <a:pt x="241" y="606"/>
                    </a:lnTo>
                    <a:lnTo>
                      <a:pt x="263" y="594"/>
                    </a:lnTo>
                    <a:lnTo>
                      <a:pt x="300" y="561"/>
                    </a:lnTo>
                    <a:lnTo>
                      <a:pt x="329" y="522"/>
                    </a:lnTo>
                    <a:lnTo>
                      <a:pt x="348" y="476"/>
                    </a:lnTo>
                    <a:lnTo>
                      <a:pt x="352" y="452"/>
                    </a:lnTo>
                    <a:lnTo>
                      <a:pt x="355" y="430"/>
                    </a:lnTo>
                    <a:lnTo>
                      <a:pt x="352" y="410"/>
                    </a:lnTo>
                    <a:lnTo>
                      <a:pt x="384" y="413"/>
                    </a:lnTo>
                    <a:lnTo>
                      <a:pt x="446" y="404"/>
                    </a:lnTo>
                    <a:lnTo>
                      <a:pt x="505" y="380"/>
                    </a:lnTo>
                    <a:lnTo>
                      <a:pt x="555" y="338"/>
                    </a:lnTo>
                    <a:lnTo>
                      <a:pt x="577" y="309"/>
                    </a:lnTo>
                    <a:lnTo>
                      <a:pt x="594" y="283"/>
                    </a:lnTo>
                    <a:lnTo>
                      <a:pt x="611" y="230"/>
                    </a:lnTo>
                    <a:lnTo>
                      <a:pt x="613" y="177"/>
                    </a:lnTo>
                    <a:lnTo>
                      <a:pt x="600" y="127"/>
                    </a:lnTo>
                    <a:lnTo>
                      <a:pt x="574" y="82"/>
                    </a:lnTo>
                    <a:lnTo>
                      <a:pt x="537" y="44"/>
                    </a:lnTo>
                    <a:lnTo>
                      <a:pt x="489" y="17"/>
                    </a:lnTo>
                    <a:lnTo>
                      <a:pt x="434" y="1"/>
                    </a:lnTo>
                    <a:lnTo>
                      <a:pt x="40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72" name="Group 31"/>
            <p:cNvGrpSpPr>
              <a:grpSpLocks noChangeAspect="1"/>
            </p:cNvGrpSpPr>
            <p:nvPr/>
          </p:nvGrpSpPr>
          <p:grpSpPr bwMode="auto">
            <a:xfrm>
              <a:off x="594443" y="5066831"/>
              <a:ext cx="167284" cy="203007"/>
              <a:chOff x="2647" y="1727"/>
              <a:chExt cx="192" cy="233"/>
            </a:xfrm>
            <a:solidFill>
              <a:schemeClr val="bg1">
                <a:lumMod val="85000"/>
              </a:schemeClr>
            </a:solidFill>
          </p:grpSpPr>
          <p:sp>
            <p:nvSpPr>
              <p:cNvPr id="73" name="Freeform 32"/>
              <p:cNvSpPr>
                <a:spLocks/>
              </p:cNvSpPr>
              <p:nvPr/>
            </p:nvSpPr>
            <p:spPr bwMode="auto">
              <a:xfrm>
                <a:off x="2699" y="1727"/>
                <a:ext cx="140" cy="152"/>
              </a:xfrm>
              <a:custGeom>
                <a:avLst/>
                <a:gdLst>
                  <a:gd name="T0" fmla="*/ 94 w 421"/>
                  <a:gd name="T1" fmla="*/ 455 h 455"/>
                  <a:gd name="T2" fmla="*/ 0 w 421"/>
                  <a:gd name="T3" fmla="*/ 362 h 455"/>
                  <a:gd name="T4" fmla="*/ 172 w 421"/>
                  <a:gd name="T5" fmla="*/ 191 h 455"/>
                  <a:gd name="T6" fmla="*/ 371 w 421"/>
                  <a:gd name="T7" fmla="*/ 1 h 455"/>
                  <a:gd name="T8" fmla="*/ 377 w 421"/>
                  <a:gd name="T9" fmla="*/ 0 h 455"/>
                  <a:gd name="T10" fmla="*/ 404 w 421"/>
                  <a:gd name="T11" fmla="*/ 4 h 455"/>
                  <a:gd name="T12" fmla="*/ 419 w 421"/>
                  <a:gd name="T13" fmla="*/ 21 h 455"/>
                  <a:gd name="T14" fmla="*/ 421 w 421"/>
                  <a:gd name="T15" fmla="*/ 37 h 455"/>
                  <a:gd name="T16" fmla="*/ 364 w 421"/>
                  <a:gd name="T17" fmla="*/ 120 h 455"/>
                  <a:gd name="T18" fmla="*/ 130 w 421"/>
                  <a:gd name="T19" fmla="*/ 410 h 455"/>
                  <a:gd name="T20" fmla="*/ 94 w 421"/>
                  <a:gd name="T21" fmla="*/ 455 h 4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21" h="455">
                    <a:moveTo>
                      <a:pt x="94" y="455"/>
                    </a:moveTo>
                    <a:lnTo>
                      <a:pt x="0" y="362"/>
                    </a:lnTo>
                    <a:lnTo>
                      <a:pt x="172" y="191"/>
                    </a:lnTo>
                    <a:lnTo>
                      <a:pt x="371" y="1"/>
                    </a:lnTo>
                    <a:lnTo>
                      <a:pt x="377" y="0"/>
                    </a:lnTo>
                    <a:lnTo>
                      <a:pt x="404" y="4"/>
                    </a:lnTo>
                    <a:lnTo>
                      <a:pt x="419" y="21"/>
                    </a:lnTo>
                    <a:lnTo>
                      <a:pt x="421" y="37"/>
                    </a:lnTo>
                    <a:lnTo>
                      <a:pt x="364" y="120"/>
                    </a:lnTo>
                    <a:lnTo>
                      <a:pt x="130" y="410"/>
                    </a:lnTo>
                    <a:lnTo>
                      <a:pt x="94" y="45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4" name="Freeform 33"/>
              <p:cNvSpPr>
                <a:spLocks/>
              </p:cNvSpPr>
              <p:nvPr/>
            </p:nvSpPr>
            <p:spPr bwMode="auto">
              <a:xfrm>
                <a:off x="2647" y="1856"/>
                <a:ext cx="76" cy="104"/>
              </a:xfrm>
              <a:custGeom>
                <a:avLst/>
                <a:gdLst>
                  <a:gd name="T0" fmla="*/ 22 w 226"/>
                  <a:gd name="T1" fmla="*/ 314 h 314"/>
                  <a:gd name="T2" fmla="*/ 21 w 226"/>
                  <a:gd name="T3" fmla="*/ 301 h 314"/>
                  <a:gd name="T4" fmla="*/ 37 w 226"/>
                  <a:gd name="T5" fmla="*/ 242 h 314"/>
                  <a:gd name="T6" fmla="*/ 63 w 226"/>
                  <a:gd name="T7" fmla="*/ 219 h 314"/>
                  <a:gd name="T8" fmla="*/ 90 w 226"/>
                  <a:gd name="T9" fmla="*/ 211 h 314"/>
                  <a:gd name="T10" fmla="*/ 107 w 226"/>
                  <a:gd name="T11" fmla="*/ 209 h 314"/>
                  <a:gd name="T12" fmla="*/ 125 w 226"/>
                  <a:gd name="T13" fmla="*/ 208 h 314"/>
                  <a:gd name="T14" fmla="*/ 153 w 226"/>
                  <a:gd name="T15" fmla="*/ 199 h 314"/>
                  <a:gd name="T16" fmla="*/ 188 w 226"/>
                  <a:gd name="T17" fmla="*/ 173 h 314"/>
                  <a:gd name="T18" fmla="*/ 223 w 226"/>
                  <a:gd name="T19" fmla="*/ 107 h 314"/>
                  <a:gd name="T20" fmla="*/ 226 w 226"/>
                  <a:gd name="T21" fmla="*/ 91 h 314"/>
                  <a:gd name="T22" fmla="*/ 132 w 226"/>
                  <a:gd name="T23" fmla="*/ 0 h 314"/>
                  <a:gd name="T24" fmla="*/ 96 w 226"/>
                  <a:gd name="T25" fmla="*/ 17 h 314"/>
                  <a:gd name="T26" fmla="*/ 44 w 226"/>
                  <a:gd name="T27" fmla="*/ 61 h 314"/>
                  <a:gd name="T28" fmla="*/ 13 w 226"/>
                  <a:gd name="T29" fmla="*/ 113 h 314"/>
                  <a:gd name="T30" fmla="*/ 0 w 226"/>
                  <a:gd name="T31" fmla="*/ 165 h 314"/>
                  <a:gd name="T32" fmla="*/ 2 w 226"/>
                  <a:gd name="T33" fmla="*/ 239 h 314"/>
                  <a:gd name="T34" fmla="*/ 19 w 226"/>
                  <a:gd name="T35" fmla="*/ 307 h 314"/>
                  <a:gd name="T36" fmla="*/ 22 w 226"/>
                  <a:gd name="T37" fmla="*/ 314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26" h="314">
                    <a:moveTo>
                      <a:pt x="22" y="314"/>
                    </a:moveTo>
                    <a:lnTo>
                      <a:pt x="21" y="301"/>
                    </a:lnTo>
                    <a:lnTo>
                      <a:pt x="37" y="242"/>
                    </a:lnTo>
                    <a:lnTo>
                      <a:pt x="63" y="219"/>
                    </a:lnTo>
                    <a:lnTo>
                      <a:pt x="90" y="211"/>
                    </a:lnTo>
                    <a:lnTo>
                      <a:pt x="107" y="209"/>
                    </a:lnTo>
                    <a:lnTo>
                      <a:pt x="125" y="208"/>
                    </a:lnTo>
                    <a:lnTo>
                      <a:pt x="153" y="199"/>
                    </a:lnTo>
                    <a:lnTo>
                      <a:pt x="188" y="173"/>
                    </a:lnTo>
                    <a:lnTo>
                      <a:pt x="223" y="107"/>
                    </a:lnTo>
                    <a:lnTo>
                      <a:pt x="226" y="91"/>
                    </a:lnTo>
                    <a:lnTo>
                      <a:pt x="132" y="0"/>
                    </a:lnTo>
                    <a:lnTo>
                      <a:pt x="96" y="17"/>
                    </a:lnTo>
                    <a:lnTo>
                      <a:pt x="44" y="61"/>
                    </a:lnTo>
                    <a:lnTo>
                      <a:pt x="13" y="113"/>
                    </a:lnTo>
                    <a:lnTo>
                      <a:pt x="0" y="165"/>
                    </a:lnTo>
                    <a:lnTo>
                      <a:pt x="2" y="239"/>
                    </a:lnTo>
                    <a:lnTo>
                      <a:pt x="19" y="307"/>
                    </a:lnTo>
                    <a:lnTo>
                      <a:pt x="22" y="3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7A089207-4E8D-4058-9590-208B6038FB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7073" y="981975"/>
            <a:ext cx="8306252" cy="297653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24AA784-7223-4281-A6D0-93166AFFBD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7073" y="4046689"/>
            <a:ext cx="8627461" cy="2274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46327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409575" y="419993"/>
            <a:ext cx="11372850" cy="6018014"/>
          </a:xfrm>
          <a:prstGeom prst="rect">
            <a:avLst/>
          </a:prstGeom>
          <a:solidFill>
            <a:schemeClr val="bg1"/>
          </a:solidFill>
          <a:ln w="187325">
            <a:noFill/>
          </a:ln>
          <a:effectLst>
            <a:outerShdw blurRad="431800" dist="241300" dir="5400000" sx="97000" sy="97000" algn="t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2" latinLnBrk="0">
              <a:lnSpc>
                <a:spcPct val="150000"/>
              </a:lnSpc>
              <a:defRPr/>
            </a:pPr>
            <a:r>
              <a:rPr lang="en-US" altLang="ko-KR" sz="2400" b="1" kern="0" dirty="0">
                <a:solidFill>
                  <a:prstClr val="black">
                    <a:lumMod val="50000"/>
                    <a:lumOff val="50000"/>
                  </a:prstClr>
                </a:solidFill>
              </a:rPr>
              <a:t>2</a:t>
            </a:r>
            <a:r>
              <a:rPr lang="ko-KR" altLang="en-US" sz="2400" b="1" kern="0" dirty="0">
                <a:solidFill>
                  <a:prstClr val="black">
                    <a:lumMod val="50000"/>
                    <a:lumOff val="50000"/>
                  </a:prstClr>
                </a:solidFill>
              </a:rPr>
              <a:t>차 설계 </a:t>
            </a:r>
            <a:r>
              <a:rPr lang="en-US" altLang="ko-KR" sz="2400" b="1" kern="0" dirty="0">
                <a:solidFill>
                  <a:prstClr val="black">
                    <a:lumMod val="50000"/>
                    <a:lumOff val="50000"/>
                  </a:prstClr>
                </a:solidFill>
              </a:rPr>
              <a:t>- </a:t>
            </a:r>
            <a:r>
              <a:rPr lang="ko-KR" altLang="en-US" sz="2400" b="1" kern="0" dirty="0">
                <a:solidFill>
                  <a:prstClr val="black">
                    <a:lumMod val="50000"/>
                    <a:lumOff val="50000"/>
                  </a:prstClr>
                </a:solidFill>
              </a:rPr>
              <a:t>인터페이스 기술서</a:t>
            </a:r>
            <a:endParaRPr lang="en-US" altLang="ko-KR" sz="2400" b="1" kern="0" dirty="0">
              <a:solidFill>
                <a:prstClr val="black">
                  <a:lumMod val="50000"/>
                  <a:lumOff val="50000"/>
                </a:prstClr>
              </a:solidFill>
            </a:endParaRPr>
          </a:p>
          <a:p>
            <a:pPr lvl="2" latinLnBrk="0">
              <a:lnSpc>
                <a:spcPct val="150000"/>
              </a:lnSpc>
              <a:defRPr/>
            </a:pPr>
            <a:r>
              <a:rPr lang="ko-KR" altLang="en-US" sz="800" kern="0" dirty="0">
                <a:solidFill>
                  <a:prstClr val="white">
                    <a:lumMod val="75000"/>
                  </a:prstClr>
                </a:solidFill>
              </a:rPr>
              <a:t>전자 직거래 프로그램 구축</a:t>
            </a:r>
            <a:endParaRPr lang="ko-KR" altLang="en-US" sz="4400" kern="0" dirty="0">
              <a:solidFill>
                <a:prstClr val="white">
                  <a:lumMod val="75000"/>
                </a:prstClr>
              </a:solidFill>
            </a:endParaRPr>
          </a:p>
        </p:txBody>
      </p:sp>
      <p:grpSp>
        <p:nvGrpSpPr>
          <p:cNvPr id="63" name="그룹 62"/>
          <p:cNvGrpSpPr/>
          <p:nvPr/>
        </p:nvGrpSpPr>
        <p:grpSpPr>
          <a:xfrm>
            <a:off x="581527" y="419993"/>
            <a:ext cx="358273" cy="6018014"/>
            <a:chOff x="581527" y="419993"/>
            <a:chExt cx="358273" cy="6018014"/>
          </a:xfrm>
        </p:grpSpPr>
        <p:cxnSp>
          <p:nvCxnSpPr>
            <p:cNvPr id="64" name="직선 연결선 63"/>
            <p:cNvCxnSpPr/>
            <p:nvPr/>
          </p:nvCxnSpPr>
          <p:spPr>
            <a:xfrm>
              <a:off x="939800" y="419993"/>
              <a:ext cx="0" cy="6018014"/>
            </a:xfrm>
            <a:prstGeom prst="line">
              <a:avLst/>
            </a:prstGeom>
            <a:ln w="127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Freeform 9"/>
            <p:cNvSpPr>
              <a:spLocks/>
            </p:cNvSpPr>
            <p:nvPr/>
          </p:nvSpPr>
          <p:spPr bwMode="auto">
            <a:xfrm>
              <a:off x="612262" y="1494240"/>
              <a:ext cx="131646" cy="17373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66" name="Group 12"/>
            <p:cNvGrpSpPr>
              <a:grpSpLocks noChangeAspect="1"/>
            </p:cNvGrpSpPr>
            <p:nvPr/>
          </p:nvGrpSpPr>
          <p:grpSpPr bwMode="auto">
            <a:xfrm>
              <a:off x="581527" y="787428"/>
              <a:ext cx="193117" cy="153620"/>
              <a:chOff x="6124" y="305"/>
              <a:chExt cx="841" cy="669"/>
            </a:xfrm>
            <a:solidFill>
              <a:schemeClr val="tx1">
                <a:lumMod val="50000"/>
                <a:lumOff val="50000"/>
              </a:schemeClr>
            </a:solidFill>
          </p:grpSpPr>
          <p:sp>
            <p:nvSpPr>
              <p:cNvPr id="83" name="Freeform 13"/>
              <p:cNvSpPr>
                <a:spLocks/>
              </p:cNvSpPr>
              <p:nvPr/>
            </p:nvSpPr>
            <p:spPr bwMode="auto">
              <a:xfrm>
                <a:off x="6244" y="440"/>
                <a:ext cx="601" cy="534"/>
              </a:xfrm>
              <a:custGeom>
                <a:avLst/>
                <a:gdLst>
                  <a:gd name="T0" fmla="*/ 902 w 1802"/>
                  <a:gd name="T1" fmla="*/ 0 h 1602"/>
                  <a:gd name="T2" fmla="*/ 2 w 1802"/>
                  <a:gd name="T3" fmla="*/ 742 h 1602"/>
                  <a:gd name="T4" fmla="*/ 2 w 1802"/>
                  <a:gd name="T5" fmla="*/ 743 h 1602"/>
                  <a:gd name="T6" fmla="*/ 2 w 1802"/>
                  <a:gd name="T7" fmla="*/ 746 h 1602"/>
                  <a:gd name="T8" fmla="*/ 0 w 1802"/>
                  <a:gd name="T9" fmla="*/ 749 h 1602"/>
                  <a:gd name="T10" fmla="*/ 0 w 1802"/>
                  <a:gd name="T11" fmla="*/ 751 h 1602"/>
                  <a:gd name="T12" fmla="*/ 0 w 1802"/>
                  <a:gd name="T13" fmla="*/ 1501 h 1602"/>
                  <a:gd name="T14" fmla="*/ 2 w 1802"/>
                  <a:gd name="T15" fmla="*/ 1521 h 1602"/>
                  <a:gd name="T16" fmla="*/ 16 w 1802"/>
                  <a:gd name="T17" fmla="*/ 1557 h 1602"/>
                  <a:gd name="T18" fmla="*/ 30 w 1802"/>
                  <a:gd name="T19" fmla="*/ 1572 h 1602"/>
                  <a:gd name="T20" fmla="*/ 45 w 1802"/>
                  <a:gd name="T21" fmla="*/ 1586 h 1602"/>
                  <a:gd name="T22" fmla="*/ 81 w 1802"/>
                  <a:gd name="T23" fmla="*/ 1601 h 1602"/>
                  <a:gd name="T24" fmla="*/ 100 w 1802"/>
                  <a:gd name="T25" fmla="*/ 1602 h 1602"/>
                  <a:gd name="T26" fmla="*/ 702 w 1802"/>
                  <a:gd name="T27" fmla="*/ 1602 h 1602"/>
                  <a:gd name="T28" fmla="*/ 702 w 1802"/>
                  <a:gd name="T29" fmla="*/ 1001 h 1602"/>
                  <a:gd name="T30" fmla="*/ 1102 w 1802"/>
                  <a:gd name="T31" fmla="*/ 1001 h 1602"/>
                  <a:gd name="T32" fmla="*/ 1102 w 1802"/>
                  <a:gd name="T33" fmla="*/ 1602 h 1602"/>
                  <a:gd name="T34" fmla="*/ 1703 w 1802"/>
                  <a:gd name="T35" fmla="*/ 1602 h 1602"/>
                  <a:gd name="T36" fmla="*/ 1723 w 1802"/>
                  <a:gd name="T37" fmla="*/ 1601 h 1602"/>
                  <a:gd name="T38" fmla="*/ 1758 w 1802"/>
                  <a:gd name="T39" fmla="*/ 1586 h 1602"/>
                  <a:gd name="T40" fmla="*/ 1773 w 1802"/>
                  <a:gd name="T41" fmla="*/ 1572 h 1602"/>
                  <a:gd name="T42" fmla="*/ 1786 w 1802"/>
                  <a:gd name="T43" fmla="*/ 1557 h 1602"/>
                  <a:gd name="T44" fmla="*/ 1802 w 1802"/>
                  <a:gd name="T45" fmla="*/ 1521 h 1602"/>
                  <a:gd name="T46" fmla="*/ 1802 w 1802"/>
                  <a:gd name="T47" fmla="*/ 1501 h 1602"/>
                  <a:gd name="T48" fmla="*/ 1802 w 1802"/>
                  <a:gd name="T49" fmla="*/ 751 h 1602"/>
                  <a:gd name="T50" fmla="*/ 1802 w 1802"/>
                  <a:gd name="T51" fmla="*/ 745 h 1602"/>
                  <a:gd name="T52" fmla="*/ 1801 w 1802"/>
                  <a:gd name="T53" fmla="*/ 742 h 1602"/>
                  <a:gd name="T54" fmla="*/ 902 w 1802"/>
                  <a:gd name="T55" fmla="*/ 0 h 16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802" h="1602">
                    <a:moveTo>
                      <a:pt x="902" y="0"/>
                    </a:moveTo>
                    <a:lnTo>
                      <a:pt x="2" y="742"/>
                    </a:lnTo>
                    <a:lnTo>
                      <a:pt x="2" y="743"/>
                    </a:lnTo>
                    <a:lnTo>
                      <a:pt x="2" y="746"/>
                    </a:lnTo>
                    <a:lnTo>
                      <a:pt x="0" y="749"/>
                    </a:lnTo>
                    <a:lnTo>
                      <a:pt x="0" y="751"/>
                    </a:lnTo>
                    <a:lnTo>
                      <a:pt x="0" y="1501"/>
                    </a:lnTo>
                    <a:lnTo>
                      <a:pt x="2" y="1521"/>
                    </a:lnTo>
                    <a:lnTo>
                      <a:pt x="16" y="1557"/>
                    </a:lnTo>
                    <a:lnTo>
                      <a:pt x="30" y="1572"/>
                    </a:lnTo>
                    <a:lnTo>
                      <a:pt x="45" y="1586"/>
                    </a:lnTo>
                    <a:lnTo>
                      <a:pt x="81" y="1601"/>
                    </a:lnTo>
                    <a:lnTo>
                      <a:pt x="100" y="1602"/>
                    </a:lnTo>
                    <a:lnTo>
                      <a:pt x="702" y="1602"/>
                    </a:lnTo>
                    <a:lnTo>
                      <a:pt x="702" y="1001"/>
                    </a:lnTo>
                    <a:lnTo>
                      <a:pt x="1102" y="1001"/>
                    </a:lnTo>
                    <a:lnTo>
                      <a:pt x="1102" y="1602"/>
                    </a:lnTo>
                    <a:lnTo>
                      <a:pt x="1703" y="1602"/>
                    </a:lnTo>
                    <a:lnTo>
                      <a:pt x="1723" y="1601"/>
                    </a:lnTo>
                    <a:lnTo>
                      <a:pt x="1758" y="1586"/>
                    </a:lnTo>
                    <a:lnTo>
                      <a:pt x="1773" y="1572"/>
                    </a:lnTo>
                    <a:lnTo>
                      <a:pt x="1786" y="1557"/>
                    </a:lnTo>
                    <a:lnTo>
                      <a:pt x="1802" y="1521"/>
                    </a:lnTo>
                    <a:lnTo>
                      <a:pt x="1802" y="1501"/>
                    </a:lnTo>
                    <a:lnTo>
                      <a:pt x="1802" y="751"/>
                    </a:lnTo>
                    <a:lnTo>
                      <a:pt x="1802" y="745"/>
                    </a:lnTo>
                    <a:lnTo>
                      <a:pt x="1801" y="742"/>
                    </a:lnTo>
                    <a:lnTo>
                      <a:pt x="90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4" name="Freeform 14"/>
              <p:cNvSpPr>
                <a:spLocks/>
              </p:cNvSpPr>
              <p:nvPr/>
            </p:nvSpPr>
            <p:spPr bwMode="auto">
              <a:xfrm>
                <a:off x="6124" y="305"/>
                <a:ext cx="841" cy="394"/>
              </a:xfrm>
              <a:custGeom>
                <a:avLst/>
                <a:gdLst>
                  <a:gd name="T0" fmla="*/ 2505 w 2522"/>
                  <a:gd name="T1" fmla="*/ 978 h 1181"/>
                  <a:gd name="T2" fmla="*/ 2162 w 2522"/>
                  <a:gd name="T3" fmla="*/ 694 h 1181"/>
                  <a:gd name="T4" fmla="*/ 2162 w 2522"/>
                  <a:gd name="T5" fmla="*/ 54 h 1181"/>
                  <a:gd name="T6" fmla="*/ 2162 w 2522"/>
                  <a:gd name="T7" fmla="*/ 44 h 1181"/>
                  <a:gd name="T8" fmla="*/ 2155 w 2522"/>
                  <a:gd name="T9" fmla="*/ 26 h 1181"/>
                  <a:gd name="T10" fmla="*/ 2149 w 2522"/>
                  <a:gd name="T11" fmla="*/ 18 h 1181"/>
                  <a:gd name="T12" fmla="*/ 2141 w 2522"/>
                  <a:gd name="T13" fmla="*/ 13 h 1181"/>
                  <a:gd name="T14" fmla="*/ 2123 w 2522"/>
                  <a:gd name="T15" fmla="*/ 5 h 1181"/>
                  <a:gd name="T16" fmla="*/ 2113 w 2522"/>
                  <a:gd name="T17" fmla="*/ 5 h 1181"/>
                  <a:gd name="T18" fmla="*/ 1812 w 2522"/>
                  <a:gd name="T19" fmla="*/ 5 h 1181"/>
                  <a:gd name="T20" fmla="*/ 1802 w 2522"/>
                  <a:gd name="T21" fmla="*/ 5 h 1181"/>
                  <a:gd name="T22" fmla="*/ 1783 w 2522"/>
                  <a:gd name="T23" fmla="*/ 13 h 1181"/>
                  <a:gd name="T24" fmla="*/ 1776 w 2522"/>
                  <a:gd name="T25" fmla="*/ 18 h 1181"/>
                  <a:gd name="T26" fmla="*/ 1770 w 2522"/>
                  <a:gd name="T27" fmla="*/ 26 h 1181"/>
                  <a:gd name="T28" fmla="*/ 1763 w 2522"/>
                  <a:gd name="T29" fmla="*/ 44 h 1181"/>
                  <a:gd name="T30" fmla="*/ 1762 w 2522"/>
                  <a:gd name="T31" fmla="*/ 54 h 1181"/>
                  <a:gd name="T32" fmla="*/ 1762 w 2522"/>
                  <a:gd name="T33" fmla="*/ 360 h 1181"/>
                  <a:gd name="T34" fmla="*/ 1380 w 2522"/>
                  <a:gd name="T35" fmla="*/ 41 h 1181"/>
                  <a:gd name="T36" fmla="*/ 1354 w 2522"/>
                  <a:gd name="T37" fmla="*/ 23 h 1181"/>
                  <a:gd name="T38" fmla="*/ 1295 w 2522"/>
                  <a:gd name="T39" fmla="*/ 1 h 1181"/>
                  <a:gd name="T40" fmla="*/ 1262 w 2522"/>
                  <a:gd name="T41" fmla="*/ 0 h 1181"/>
                  <a:gd name="T42" fmla="*/ 1227 w 2522"/>
                  <a:gd name="T43" fmla="*/ 1 h 1181"/>
                  <a:gd name="T44" fmla="*/ 1168 w 2522"/>
                  <a:gd name="T45" fmla="*/ 23 h 1181"/>
                  <a:gd name="T46" fmla="*/ 1142 w 2522"/>
                  <a:gd name="T47" fmla="*/ 41 h 1181"/>
                  <a:gd name="T48" fmla="*/ 17 w 2522"/>
                  <a:gd name="T49" fmla="*/ 978 h 1181"/>
                  <a:gd name="T50" fmla="*/ 10 w 2522"/>
                  <a:gd name="T51" fmla="*/ 985 h 1181"/>
                  <a:gd name="T52" fmla="*/ 1 w 2522"/>
                  <a:gd name="T53" fmla="*/ 1001 h 1181"/>
                  <a:gd name="T54" fmla="*/ 0 w 2522"/>
                  <a:gd name="T55" fmla="*/ 1012 h 1181"/>
                  <a:gd name="T56" fmla="*/ 0 w 2522"/>
                  <a:gd name="T57" fmla="*/ 1023 h 1181"/>
                  <a:gd name="T58" fmla="*/ 6 w 2522"/>
                  <a:gd name="T59" fmla="*/ 1040 h 1181"/>
                  <a:gd name="T60" fmla="*/ 12 w 2522"/>
                  <a:gd name="T61" fmla="*/ 1048 h 1181"/>
                  <a:gd name="T62" fmla="*/ 108 w 2522"/>
                  <a:gd name="T63" fmla="*/ 1164 h 1181"/>
                  <a:gd name="T64" fmla="*/ 122 w 2522"/>
                  <a:gd name="T65" fmla="*/ 1177 h 1181"/>
                  <a:gd name="T66" fmla="*/ 141 w 2522"/>
                  <a:gd name="T67" fmla="*/ 1181 h 1181"/>
                  <a:gd name="T68" fmla="*/ 160 w 2522"/>
                  <a:gd name="T69" fmla="*/ 1181 h 1181"/>
                  <a:gd name="T70" fmla="*/ 179 w 2522"/>
                  <a:gd name="T71" fmla="*/ 1171 h 1181"/>
                  <a:gd name="T72" fmla="*/ 1262 w 2522"/>
                  <a:gd name="T73" fmla="*/ 268 h 1181"/>
                  <a:gd name="T74" fmla="*/ 2344 w 2522"/>
                  <a:gd name="T75" fmla="*/ 1171 h 1181"/>
                  <a:gd name="T76" fmla="*/ 2358 w 2522"/>
                  <a:gd name="T77" fmla="*/ 1180 h 1181"/>
                  <a:gd name="T78" fmla="*/ 2377 w 2522"/>
                  <a:gd name="T79" fmla="*/ 1181 h 1181"/>
                  <a:gd name="T80" fmla="*/ 2383 w 2522"/>
                  <a:gd name="T81" fmla="*/ 1181 h 1181"/>
                  <a:gd name="T82" fmla="*/ 2401 w 2522"/>
                  <a:gd name="T83" fmla="*/ 1177 h 1181"/>
                  <a:gd name="T84" fmla="*/ 2414 w 2522"/>
                  <a:gd name="T85" fmla="*/ 1164 h 1181"/>
                  <a:gd name="T86" fmla="*/ 2512 w 2522"/>
                  <a:gd name="T87" fmla="*/ 1048 h 1181"/>
                  <a:gd name="T88" fmla="*/ 2518 w 2522"/>
                  <a:gd name="T89" fmla="*/ 1040 h 1181"/>
                  <a:gd name="T90" fmla="*/ 2522 w 2522"/>
                  <a:gd name="T91" fmla="*/ 1023 h 1181"/>
                  <a:gd name="T92" fmla="*/ 2522 w 2522"/>
                  <a:gd name="T93" fmla="*/ 1012 h 1181"/>
                  <a:gd name="T94" fmla="*/ 2521 w 2522"/>
                  <a:gd name="T95" fmla="*/ 1001 h 1181"/>
                  <a:gd name="T96" fmla="*/ 2512 w 2522"/>
                  <a:gd name="T97" fmla="*/ 985 h 1181"/>
                  <a:gd name="T98" fmla="*/ 2505 w 2522"/>
                  <a:gd name="T99" fmla="*/ 978 h 1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522" h="1181">
                    <a:moveTo>
                      <a:pt x="2505" y="978"/>
                    </a:moveTo>
                    <a:lnTo>
                      <a:pt x="2162" y="694"/>
                    </a:lnTo>
                    <a:lnTo>
                      <a:pt x="2162" y="54"/>
                    </a:lnTo>
                    <a:lnTo>
                      <a:pt x="2162" y="44"/>
                    </a:lnTo>
                    <a:lnTo>
                      <a:pt x="2155" y="26"/>
                    </a:lnTo>
                    <a:lnTo>
                      <a:pt x="2149" y="18"/>
                    </a:lnTo>
                    <a:lnTo>
                      <a:pt x="2141" y="13"/>
                    </a:lnTo>
                    <a:lnTo>
                      <a:pt x="2123" y="5"/>
                    </a:lnTo>
                    <a:lnTo>
                      <a:pt x="2113" y="5"/>
                    </a:lnTo>
                    <a:lnTo>
                      <a:pt x="1812" y="5"/>
                    </a:lnTo>
                    <a:lnTo>
                      <a:pt x="1802" y="5"/>
                    </a:lnTo>
                    <a:lnTo>
                      <a:pt x="1783" y="13"/>
                    </a:lnTo>
                    <a:lnTo>
                      <a:pt x="1776" y="18"/>
                    </a:lnTo>
                    <a:lnTo>
                      <a:pt x="1770" y="26"/>
                    </a:lnTo>
                    <a:lnTo>
                      <a:pt x="1763" y="44"/>
                    </a:lnTo>
                    <a:lnTo>
                      <a:pt x="1762" y="54"/>
                    </a:lnTo>
                    <a:lnTo>
                      <a:pt x="1762" y="360"/>
                    </a:lnTo>
                    <a:lnTo>
                      <a:pt x="1380" y="41"/>
                    </a:lnTo>
                    <a:lnTo>
                      <a:pt x="1354" y="23"/>
                    </a:lnTo>
                    <a:lnTo>
                      <a:pt x="1295" y="1"/>
                    </a:lnTo>
                    <a:lnTo>
                      <a:pt x="1262" y="0"/>
                    </a:lnTo>
                    <a:lnTo>
                      <a:pt x="1227" y="1"/>
                    </a:lnTo>
                    <a:lnTo>
                      <a:pt x="1168" y="23"/>
                    </a:lnTo>
                    <a:lnTo>
                      <a:pt x="1142" y="41"/>
                    </a:lnTo>
                    <a:lnTo>
                      <a:pt x="17" y="978"/>
                    </a:lnTo>
                    <a:lnTo>
                      <a:pt x="10" y="985"/>
                    </a:lnTo>
                    <a:lnTo>
                      <a:pt x="1" y="1001"/>
                    </a:lnTo>
                    <a:lnTo>
                      <a:pt x="0" y="1012"/>
                    </a:lnTo>
                    <a:lnTo>
                      <a:pt x="0" y="1023"/>
                    </a:lnTo>
                    <a:lnTo>
                      <a:pt x="6" y="1040"/>
                    </a:lnTo>
                    <a:lnTo>
                      <a:pt x="12" y="1048"/>
                    </a:lnTo>
                    <a:lnTo>
                      <a:pt x="108" y="1164"/>
                    </a:lnTo>
                    <a:lnTo>
                      <a:pt x="122" y="1177"/>
                    </a:lnTo>
                    <a:lnTo>
                      <a:pt x="141" y="1181"/>
                    </a:lnTo>
                    <a:lnTo>
                      <a:pt x="160" y="1181"/>
                    </a:lnTo>
                    <a:lnTo>
                      <a:pt x="179" y="1171"/>
                    </a:lnTo>
                    <a:lnTo>
                      <a:pt x="1262" y="268"/>
                    </a:lnTo>
                    <a:lnTo>
                      <a:pt x="2344" y="1171"/>
                    </a:lnTo>
                    <a:lnTo>
                      <a:pt x="2358" y="1180"/>
                    </a:lnTo>
                    <a:lnTo>
                      <a:pt x="2377" y="1181"/>
                    </a:lnTo>
                    <a:lnTo>
                      <a:pt x="2383" y="1181"/>
                    </a:lnTo>
                    <a:lnTo>
                      <a:pt x="2401" y="1177"/>
                    </a:lnTo>
                    <a:lnTo>
                      <a:pt x="2414" y="1164"/>
                    </a:lnTo>
                    <a:lnTo>
                      <a:pt x="2512" y="1048"/>
                    </a:lnTo>
                    <a:lnTo>
                      <a:pt x="2518" y="1040"/>
                    </a:lnTo>
                    <a:lnTo>
                      <a:pt x="2522" y="1023"/>
                    </a:lnTo>
                    <a:lnTo>
                      <a:pt x="2522" y="1012"/>
                    </a:lnTo>
                    <a:lnTo>
                      <a:pt x="2521" y="1001"/>
                    </a:lnTo>
                    <a:lnTo>
                      <a:pt x="2512" y="985"/>
                    </a:lnTo>
                    <a:lnTo>
                      <a:pt x="2505" y="97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67" name="Freeform 36"/>
            <p:cNvSpPr>
              <a:spLocks noEditPoints="1"/>
            </p:cNvSpPr>
            <p:nvPr/>
          </p:nvSpPr>
          <p:spPr bwMode="auto">
            <a:xfrm>
              <a:off x="625397" y="4336406"/>
              <a:ext cx="105376" cy="177233"/>
            </a:xfrm>
            <a:custGeom>
              <a:avLst/>
              <a:gdLst>
                <a:gd name="T0" fmla="*/ 937 w 1926"/>
                <a:gd name="T1" fmla="*/ 3639 h 4045"/>
                <a:gd name="T2" fmla="*/ 893 w 1926"/>
                <a:gd name="T3" fmla="*/ 3665 h 4045"/>
                <a:gd name="T4" fmla="*/ 863 w 1926"/>
                <a:gd name="T5" fmla="*/ 3712 h 4045"/>
                <a:gd name="T6" fmla="*/ 851 w 1926"/>
                <a:gd name="T7" fmla="*/ 3772 h 4045"/>
                <a:gd name="T8" fmla="*/ 863 w 1926"/>
                <a:gd name="T9" fmla="*/ 3832 h 4045"/>
                <a:gd name="T10" fmla="*/ 893 w 1926"/>
                <a:gd name="T11" fmla="*/ 3878 h 4045"/>
                <a:gd name="T12" fmla="*/ 937 w 1926"/>
                <a:gd name="T13" fmla="*/ 3905 h 4045"/>
                <a:gd name="T14" fmla="*/ 988 w 1926"/>
                <a:gd name="T15" fmla="*/ 3905 h 4045"/>
                <a:gd name="T16" fmla="*/ 1033 w 1926"/>
                <a:gd name="T17" fmla="*/ 3878 h 4045"/>
                <a:gd name="T18" fmla="*/ 1064 w 1926"/>
                <a:gd name="T19" fmla="*/ 3832 h 4045"/>
                <a:gd name="T20" fmla="*/ 1075 w 1926"/>
                <a:gd name="T21" fmla="*/ 3772 h 4045"/>
                <a:gd name="T22" fmla="*/ 1064 w 1926"/>
                <a:gd name="T23" fmla="*/ 3712 h 4045"/>
                <a:gd name="T24" fmla="*/ 1033 w 1926"/>
                <a:gd name="T25" fmla="*/ 3665 h 4045"/>
                <a:gd name="T26" fmla="*/ 988 w 1926"/>
                <a:gd name="T27" fmla="*/ 3639 h 4045"/>
                <a:gd name="T28" fmla="*/ 156 w 1926"/>
                <a:gd name="T29" fmla="*/ 434 h 4045"/>
                <a:gd name="T30" fmla="*/ 1770 w 1926"/>
                <a:gd name="T31" fmla="*/ 3540 h 4045"/>
                <a:gd name="T32" fmla="*/ 156 w 1926"/>
                <a:gd name="T33" fmla="*/ 434 h 4045"/>
                <a:gd name="T34" fmla="*/ 716 w 1926"/>
                <a:gd name="T35" fmla="*/ 200 h 4045"/>
                <a:gd name="T36" fmla="*/ 701 w 1926"/>
                <a:gd name="T37" fmla="*/ 217 h 4045"/>
                <a:gd name="T38" fmla="*/ 701 w 1926"/>
                <a:gd name="T39" fmla="*/ 243 h 4045"/>
                <a:gd name="T40" fmla="*/ 716 w 1926"/>
                <a:gd name="T41" fmla="*/ 260 h 4045"/>
                <a:gd name="T42" fmla="*/ 1199 w 1926"/>
                <a:gd name="T43" fmla="*/ 262 h 4045"/>
                <a:gd name="T44" fmla="*/ 1218 w 1926"/>
                <a:gd name="T45" fmla="*/ 254 h 4045"/>
                <a:gd name="T46" fmla="*/ 1226 w 1926"/>
                <a:gd name="T47" fmla="*/ 230 h 4045"/>
                <a:gd name="T48" fmla="*/ 1218 w 1926"/>
                <a:gd name="T49" fmla="*/ 207 h 4045"/>
                <a:gd name="T50" fmla="*/ 1199 w 1926"/>
                <a:gd name="T51" fmla="*/ 197 h 4045"/>
                <a:gd name="T52" fmla="*/ 224 w 1926"/>
                <a:gd name="T53" fmla="*/ 0 h 4045"/>
                <a:gd name="T54" fmla="*/ 1738 w 1926"/>
                <a:gd name="T55" fmla="*/ 4 h 4045"/>
                <a:gd name="T56" fmla="*/ 1805 w 1926"/>
                <a:gd name="T57" fmla="*/ 31 h 4045"/>
                <a:gd name="T58" fmla="*/ 1860 w 1926"/>
                <a:gd name="T59" fmla="*/ 81 h 4045"/>
                <a:gd name="T60" fmla="*/ 1900 w 1926"/>
                <a:gd name="T61" fmla="*/ 148 h 4045"/>
                <a:gd name="T62" fmla="*/ 1923 w 1926"/>
                <a:gd name="T63" fmla="*/ 229 h 4045"/>
                <a:gd name="T64" fmla="*/ 1926 w 1926"/>
                <a:gd name="T65" fmla="*/ 3772 h 4045"/>
                <a:gd name="T66" fmla="*/ 1915 w 1926"/>
                <a:gd name="T67" fmla="*/ 3857 h 4045"/>
                <a:gd name="T68" fmla="*/ 1882 w 1926"/>
                <a:gd name="T69" fmla="*/ 3932 h 4045"/>
                <a:gd name="T70" fmla="*/ 1834 w 1926"/>
                <a:gd name="T71" fmla="*/ 3992 h 4045"/>
                <a:gd name="T72" fmla="*/ 1773 w 1926"/>
                <a:gd name="T73" fmla="*/ 4032 h 4045"/>
                <a:gd name="T74" fmla="*/ 1702 w 1926"/>
                <a:gd name="T75" fmla="*/ 4045 h 4045"/>
                <a:gd name="T76" fmla="*/ 188 w 1926"/>
                <a:gd name="T77" fmla="*/ 4041 h 4045"/>
                <a:gd name="T78" fmla="*/ 122 w 1926"/>
                <a:gd name="T79" fmla="*/ 4014 h 4045"/>
                <a:gd name="T80" fmla="*/ 66 w 1926"/>
                <a:gd name="T81" fmla="*/ 3964 h 4045"/>
                <a:gd name="T82" fmla="*/ 25 w 1926"/>
                <a:gd name="T83" fmla="*/ 3897 h 4045"/>
                <a:gd name="T84" fmla="*/ 3 w 1926"/>
                <a:gd name="T85" fmla="*/ 3816 h 4045"/>
                <a:gd name="T86" fmla="*/ 0 w 1926"/>
                <a:gd name="T87" fmla="*/ 273 h 4045"/>
                <a:gd name="T88" fmla="*/ 12 w 1926"/>
                <a:gd name="T89" fmla="*/ 188 h 4045"/>
                <a:gd name="T90" fmla="*/ 43 w 1926"/>
                <a:gd name="T91" fmla="*/ 113 h 4045"/>
                <a:gd name="T92" fmla="*/ 92 w 1926"/>
                <a:gd name="T93" fmla="*/ 53 h 4045"/>
                <a:gd name="T94" fmla="*/ 154 w 1926"/>
                <a:gd name="T95" fmla="*/ 13 h 4045"/>
                <a:gd name="T96" fmla="*/ 224 w 1926"/>
                <a:gd name="T97" fmla="*/ 0 h 4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26" h="4045">
                  <a:moveTo>
                    <a:pt x="963" y="3636"/>
                  </a:moveTo>
                  <a:lnTo>
                    <a:pt x="937" y="3639"/>
                  </a:lnTo>
                  <a:lnTo>
                    <a:pt x="914" y="3649"/>
                  </a:lnTo>
                  <a:lnTo>
                    <a:pt x="893" y="3665"/>
                  </a:lnTo>
                  <a:lnTo>
                    <a:pt x="876" y="3686"/>
                  </a:lnTo>
                  <a:lnTo>
                    <a:pt x="863" y="3712"/>
                  </a:lnTo>
                  <a:lnTo>
                    <a:pt x="854" y="3741"/>
                  </a:lnTo>
                  <a:lnTo>
                    <a:pt x="851" y="3772"/>
                  </a:lnTo>
                  <a:lnTo>
                    <a:pt x="854" y="3804"/>
                  </a:lnTo>
                  <a:lnTo>
                    <a:pt x="863" y="3832"/>
                  </a:lnTo>
                  <a:lnTo>
                    <a:pt x="876" y="3857"/>
                  </a:lnTo>
                  <a:lnTo>
                    <a:pt x="893" y="3878"/>
                  </a:lnTo>
                  <a:lnTo>
                    <a:pt x="914" y="3894"/>
                  </a:lnTo>
                  <a:lnTo>
                    <a:pt x="937" y="3905"/>
                  </a:lnTo>
                  <a:lnTo>
                    <a:pt x="963" y="3909"/>
                  </a:lnTo>
                  <a:lnTo>
                    <a:pt x="988" y="3905"/>
                  </a:lnTo>
                  <a:lnTo>
                    <a:pt x="1013" y="3894"/>
                  </a:lnTo>
                  <a:lnTo>
                    <a:pt x="1033" y="3878"/>
                  </a:lnTo>
                  <a:lnTo>
                    <a:pt x="1051" y="3857"/>
                  </a:lnTo>
                  <a:lnTo>
                    <a:pt x="1064" y="3832"/>
                  </a:lnTo>
                  <a:lnTo>
                    <a:pt x="1072" y="3804"/>
                  </a:lnTo>
                  <a:lnTo>
                    <a:pt x="1075" y="3772"/>
                  </a:lnTo>
                  <a:lnTo>
                    <a:pt x="1072" y="3741"/>
                  </a:lnTo>
                  <a:lnTo>
                    <a:pt x="1064" y="3712"/>
                  </a:lnTo>
                  <a:lnTo>
                    <a:pt x="1051" y="3686"/>
                  </a:lnTo>
                  <a:lnTo>
                    <a:pt x="1033" y="3665"/>
                  </a:lnTo>
                  <a:lnTo>
                    <a:pt x="1013" y="3649"/>
                  </a:lnTo>
                  <a:lnTo>
                    <a:pt x="988" y="3639"/>
                  </a:lnTo>
                  <a:lnTo>
                    <a:pt x="963" y="3636"/>
                  </a:lnTo>
                  <a:close/>
                  <a:moveTo>
                    <a:pt x="156" y="434"/>
                  </a:moveTo>
                  <a:lnTo>
                    <a:pt x="156" y="3540"/>
                  </a:lnTo>
                  <a:lnTo>
                    <a:pt x="1770" y="3540"/>
                  </a:lnTo>
                  <a:lnTo>
                    <a:pt x="1770" y="434"/>
                  </a:lnTo>
                  <a:lnTo>
                    <a:pt x="156" y="434"/>
                  </a:lnTo>
                  <a:close/>
                  <a:moveTo>
                    <a:pt x="727" y="197"/>
                  </a:moveTo>
                  <a:lnTo>
                    <a:pt x="716" y="200"/>
                  </a:lnTo>
                  <a:lnTo>
                    <a:pt x="707" y="207"/>
                  </a:lnTo>
                  <a:lnTo>
                    <a:pt x="701" y="217"/>
                  </a:lnTo>
                  <a:lnTo>
                    <a:pt x="699" y="230"/>
                  </a:lnTo>
                  <a:lnTo>
                    <a:pt x="701" y="243"/>
                  </a:lnTo>
                  <a:lnTo>
                    <a:pt x="707" y="254"/>
                  </a:lnTo>
                  <a:lnTo>
                    <a:pt x="716" y="260"/>
                  </a:lnTo>
                  <a:lnTo>
                    <a:pt x="727" y="262"/>
                  </a:lnTo>
                  <a:lnTo>
                    <a:pt x="1199" y="262"/>
                  </a:lnTo>
                  <a:lnTo>
                    <a:pt x="1210" y="260"/>
                  </a:lnTo>
                  <a:lnTo>
                    <a:pt x="1218" y="254"/>
                  </a:lnTo>
                  <a:lnTo>
                    <a:pt x="1224" y="243"/>
                  </a:lnTo>
                  <a:lnTo>
                    <a:pt x="1226" y="230"/>
                  </a:lnTo>
                  <a:lnTo>
                    <a:pt x="1224" y="217"/>
                  </a:lnTo>
                  <a:lnTo>
                    <a:pt x="1218" y="207"/>
                  </a:lnTo>
                  <a:lnTo>
                    <a:pt x="1210" y="200"/>
                  </a:lnTo>
                  <a:lnTo>
                    <a:pt x="1199" y="197"/>
                  </a:lnTo>
                  <a:lnTo>
                    <a:pt x="727" y="197"/>
                  </a:lnTo>
                  <a:close/>
                  <a:moveTo>
                    <a:pt x="224" y="0"/>
                  </a:moveTo>
                  <a:lnTo>
                    <a:pt x="1702" y="0"/>
                  </a:lnTo>
                  <a:lnTo>
                    <a:pt x="1738" y="4"/>
                  </a:lnTo>
                  <a:lnTo>
                    <a:pt x="1773" y="13"/>
                  </a:lnTo>
                  <a:lnTo>
                    <a:pt x="1805" y="31"/>
                  </a:lnTo>
                  <a:lnTo>
                    <a:pt x="1834" y="53"/>
                  </a:lnTo>
                  <a:lnTo>
                    <a:pt x="1860" y="81"/>
                  </a:lnTo>
                  <a:lnTo>
                    <a:pt x="1882" y="113"/>
                  </a:lnTo>
                  <a:lnTo>
                    <a:pt x="1900" y="148"/>
                  </a:lnTo>
                  <a:lnTo>
                    <a:pt x="1915" y="188"/>
                  </a:lnTo>
                  <a:lnTo>
                    <a:pt x="1923" y="229"/>
                  </a:lnTo>
                  <a:lnTo>
                    <a:pt x="1926" y="273"/>
                  </a:lnTo>
                  <a:lnTo>
                    <a:pt x="1926" y="3772"/>
                  </a:lnTo>
                  <a:lnTo>
                    <a:pt x="1923" y="3816"/>
                  </a:lnTo>
                  <a:lnTo>
                    <a:pt x="1915" y="3857"/>
                  </a:lnTo>
                  <a:lnTo>
                    <a:pt x="1900" y="3897"/>
                  </a:lnTo>
                  <a:lnTo>
                    <a:pt x="1882" y="3932"/>
                  </a:lnTo>
                  <a:lnTo>
                    <a:pt x="1860" y="3964"/>
                  </a:lnTo>
                  <a:lnTo>
                    <a:pt x="1834" y="3992"/>
                  </a:lnTo>
                  <a:lnTo>
                    <a:pt x="1805" y="4014"/>
                  </a:lnTo>
                  <a:lnTo>
                    <a:pt x="1773" y="4032"/>
                  </a:lnTo>
                  <a:lnTo>
                    <a:pt x="1738" y="4041"/>
                  </a:lnTo>
                  <a:lnTo>
                    <a:pt x="1702" y="4045"/>
                  </a:lnTo>
                  <a:lnTo>
                    <a:pt x="224" y="4045"/>
                  </a:lnTo>
                  <a:lnTo>
                    <a:pt x="188" y="4041"/>
                  </a:lnTo>
                  <a:lnTo>
                    <a:pt x="154" y="4032"/>
                  </a:lnTo>
                  <a:lnTo>
                    <a:pt x="122" y="4014"/>
                  </a:lnTo>
                  <a:lnTo>
                    <a:pt x="92" y="3992"/>
                  </a:lnTo>
                  <a:lnTo>
                    <a:pt x="66" y="3964"/>
                  </a:lnTo>
                  <a:lnTo>
                    <a:pt x="43" y="3932"/>
                  </a:lnTo>
                  <a:lnTo>
                    <a:pt x="25" y="3897"/>
                  </a:lnTo>
                  <a:lnTo>
                    <a:pt x="12" y="3857"/>
                  </a:lnTo>
                  <a:lnTo>
                    <a:pt x="3" y="3816"/>
                  </a:lnTo>
                  <a:lnTo>
                    <a:pt x="0" y="3772"/>
                  </a:lnTo>
                  <a:lnTo>
                    <a:pt x="0" y="273"/>
                  </a:lnTo>
                  <a:lnTo>
                    <a:pt x="3" y="229"/>
                  </a:lnTo>
                  <a:lnTo>
                    <a:pt x="12" y="188"/>
                  </a:lnTo>
                  <a:lnTo>
                    <a:pt x="25" y="148"/>
                  </a:lnTo>
                  <a:lnTo>
                    <a:pt x="43" y="113"/>
                  </a:lnTo>
                  <a:lnTo>
                    <a:pt x="66" y="81"/>
                  </a:lnTo>
                  <a:lnTo>
                    <a:pt x="92" y="53"/>
                  </a:lnTo>
                  <a:lnTo>
                    <a:pt x="122" y="31"/>
                  </a:lnTo>
                  <a:lnTo>
                    <a:pt x="154" y="13"/>
                  </a:lnTo>
                  <a:lnTo>
                    <a:pt x="188" y="4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8" name="자유형 67"/>
            <p:cNvSpPr>
              <a:spLocks/>
            </p:cNvSpPr>
            <p:nvPr/>
          </p:nvSpPr>
          <p:spPr bwMode="auto">
            <a:xfrm>
              <a:off x="598771" y="3644382"/>
              <a:ext cx="158629" cy="138832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9" name="Freeform 6"/>
            <p:cNvSpPr>
              <a:spLocks/>
            </p:cNvSpPr>
            <p:nvPr/>
          </p:nvSpPr>
          <p:spPr bwMode="auto">
            <a:xfrm rot="10800000" flipH="1" flipV="1">
              <a:off x="597941" y="2949079"/>
              <a:ext cx="160288" cy="142111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70" name="Group 20"/>
            <p:cNvGrpSpPr>
              <a:grpSpLocks noChangeAspect="1"/>
            </p:cNvGrpSpPr>
            <p:nvPr/>
          </p:nvGrpSpPr>
          <p:grpSpPr bwMode="auto">
            <a:xfrm>
              <a:off x="614039" y="2221163"/>
              <a:ext cx="128093" cy="174724"/>
              <a:chOff x="2597" y="4163"/>
              <a:chExt cx="217" cy="296"/>
            </a:xfrm>
            <a:solidFill>
              <a:schemeClr val="bg1">
                <a:lumMod val="85000"/>
              </a:schemeClr>
            </a:solidFill>
          </p:grpSpPr>
          <p:sp>
            <p:nvSpPr>
              <p:cNvPr id="79" name="Freeform 22"/>
              <p:cNvSpPr>
                <a:spLocks noEditPoints="1"/>
              </p:cNvSpPr>
              <p:nvPr/>
            </p:nvSpPr>
            <p:spPr bwMode="auto">
              <a:xfrm>
                <a:off x="2630" y="4163"/>
                <a:ext cx="151" cy="176"/>
              </a:xfrm>
              <a:custGeom>
                <a:avLst/>
                <a:gdLst>
                  <a:gd name="T0" fmla="*/ 410 w 1662"/>
                  <a:gd name="T1" fmla="*/ 645 h 1942"/>
                  <a:gd name="T2" fmla="*/ 309 w 1662"/>
                  <a:gd name="T3" fmla="*/ 847 h 1942"/>
                  <a:gd name="T4" fmla="*/ 255 w 1662"/>
                  <a:gd name="T5" fmla="*/ 1023 h 1942"/>
                  <a:gd name="T6" fmla="*/ 263 w 1662"/>
                  <a:gd name="T7" fmla="*/ 1206 h 1942"/>
                  <a:gd name="T8" fmla="*/ 347 w 1662"/>
                  <a:gd name="T9" fmla="*/ 1429 h 1942"/>
                  <a:gd name="T10" fmla="*/ 476 w 1662"/>
                  <a:gd name="T11" fmla="*/ 1620 h 1942"/>
                  <a:gd name="T12" fmla="*/ 638 w 1662"/>
                  <a:gd name="T13" fmla="*/ 1753 h 1942"/>
                  <a:gd name="T14" fmla="*/ 825 w 1662"/>
                  <a:gd name="T15" fmla="*/ 1803 h 1942"/>
                  <a:gd name="T16" fmla="*/ 1013 w 1662"/>
                  <a:gd name="T17" fmla="*/ 1753 h 1942"/>
                  <a:gd name="T18" fmla="*/ 1176 w 1662"/>
                  <a:gd name="T19" fmla="*/ 1619 h 1942"/>
                  <a:gd name="T20" fmla="*/ 1305 w 1662"/>
                  <a:gd name="T21" fmla="*/ 1428 h 1942"/>
                  <a:gd name="T22" fmla="*/ 1388 w 1662"/>
                  <a:gd name="T23" fmla="*/ 1205 h 1942"/>
                  <a:gd name="T24" fmla="*/ 1418 w 1662"/>
                  <a:gd name="T25" fmla="*/ 974 h 1942"/>
                  <a:gd name="T26" fmla="*/ 1266 w 1662"/>
                  <a:gd name="T27" fmla="*/ 836 h 1942"/>
                  <a:gd name="T28" fmla="*/ 1012 w 1662"/>
                  <a:gd name="T29" fmla="*/ 794 h 1942"/>
                  <a:gd name="T30" fmla="*/ 806 w 1662"/>
                  <a:gd name="T31" fmla="*/ 713 h 1942"/>
                  <a:gd name="T32" fmla="*/ 646 w 1662"/>
                  <a:gd name="T33" fmla="*/ 610 h 1942"/>
                  <a:gd name="T34" fmla="*/ 526 w 1662"/>
                  <a:gd name="T35" fmla="*/ 499 h 1942"/>
                  <a:gd name="T36" fmla="*/ 944 w 1662"/>
                  <a:gd name="T37" fmla="*/ 23 h 1942"/>
                  <a:gd name="T38" fmla="*/ 1152 w 1662"/>
                  <a:gd name="T39" fmla="*/ 118 h 1942"/>
                  <a:gd name="T40" fmla="*/ 1271 w 1662"/>
                  <a:gd name="T41" fmla="*/ 205 h 1942"/>
                  <a:gd name="T42" fmla="*/ 1388 w 1662"/>
                  <a:gd name="T43" fmla="*/ 323 h 1942"/>
                  <a:gd name="T44" fmla="*/ 1455 w 1662"/>
                  <a:gd name="T45" fmla="*/ 429 h 1942"/>
                  <a:gd name="T46" fmla="*/ 1524 w 1662"/>
                  <a:gd name="T47" fmla="*/ 626 h 1942"/>
                  <a:gd name="T48" fmla="*/ 1555 w 1662"/>
                  <a:gd name="T49" fmla="*/ 892 h 1942"/>
                  <a:gd name="T50" fmla="*/ 1619 w 1662"/>
                  <a:gd name="T51" fmla="*/ 939 h 1942"/>
                  <a:gd name="T52" fmla="*/ 1657 w 1662"/>
                  <a:gd name="T53" fmla="*/ 1032 h 1942"/>
                  <a:gd name="T54" fmla="*/ 1655 w 1662"/>
                  <a:gd name="T55" fmla="*/ 1183 h 1942"/>
                  <a:gd name="T56" fmla="*/ 1611 w 1662"/>
                  <a:gd name="T57" fmla="*/ 1304 h 1942"/>
                  <a:gd name="T58" fmla="*/ 1537 w 1662"/>
                  <a:gd name="T59" fmla="*/ 1372 h 1942"/>
                  <a:gd name="T60" fmla="*/ 1445 w 1662"/>
                  <a:gd name="T61" fmla="*/ 1454 h 1942"/>
                  <a:gd name="T62" fmla="*/ 1313 w 1662"/>
                  <a:gd name="T63" fmla="*/ 1670 h 1942"/>
                  <a:gd name="T64" fmla="*/ 1141 w 1662"/>
                  <a:gd name="T65" fmla="*/ 1836 h 1942"/>
                  <a:gd name="T66" fmla="*/ 937 w 1662"/>
                  <a:gd name="T67" fmla="*/ 1930 h 1942"/>
                  <a:gd name="T68" fmla="*/ 714 w 1662"/>
                  <a:gd name="T69" fmla="*/ 1930 h 1942"/>
                  <a:gd name="T70" fmla="*/ 510 w 1662"/>
                  <a:gd name="T71" fmla="*/ 1836 h 1942"/>
                  <a:gd name="T72" fmla="*/ 337 w 1662"/>
                  <a:gd name="T73" fmla="*/ 1669 h 1942"/>
                  <a:gd name="T74" fmla="*/ 205 w 1662"/>
                  <a:gd name="T75" fmla="*/ 1452 h 1942"/>
                  <a:gd name="T76" fmla="*/ 111 w 1662"/>
                  <a:gd name="T77" fmla="*/ 1364 h 1942"/>
                  <a:gd name="T78" fmla="*/ 39 w 1662"/>
                  <a:gd name="T79" fmla="*/ 1284 h 1942"/>
                  <a:gd name="T80" fmla="*/ 2 w 1662"/>
                  <a:gd name="T81" fmla="*/ 1143 h 1942"/>
                  <a:gd name="T82" fmla="*/ 9 w 1662"/>
                  <a:gd name="T83" fmla="*/ 1009 h 1942"/>
                  <a:gd name="T84" fmla="*/ 50 w 1662"/>
                  <a:gd name="T85" fmla="*/ 930 h 1942"/>
                  <a:gd name="T86" fmla="*/ 98 w 1662"/>
                  <a:gd name="T87" fmla="*/ 851 h 1942"/>
                  <a:gd name="T88" fmla="*/ 85 w 1662"/>
                  <a:gd name="T89" fmla="*/ 643 h 1942"/>
                  <a:gd name="T90" fmla="*/ 120 w 1662"/>
                  <a:gd name="T91" fmla="*/ 487 h 1942"/>
                  <a:gd name="T92" fmla="*/ 183 w 1662"/>
                  <a:gd name="T93" fmla="*/ 377 h 1942"/>
                  <a:gd name="T94" fmla="*/ 257 w 1662"/>
                  <a:gd name="T95" fmla="*/ 305 h 1942"/>
                  <a:gd name="T96" fmla="*/ 319 w 1662"/>
                  <a:gd name="T97" fmla="*/ 266 h 1942"/>
                  <a:gd name="T98" fmla="*/ 352 w 1662"/>
                  <a:gd name="T99" fmla="*/ 246 h 1942"/>
                  <a:gd name="T100" fmla="*/ 390 w 1662"/>
                  <a:gd name="T101" fmla="*/ 196 h 1942"/>
                  <a:gd name="T102" fmla="*/ 459 w 1662"/>
                  <a:gd name="T103" fmla="*/ 127 h 1942"/>
                  <a:gd name="T104" fmla="*/ 559 w 1662"/>
                  <a:gd name="T105" fmla="*/ 57 h 1942"/>
                  <a:gd name="T106" fmla="*/ 690 w 1662"/>
                  <a:gd name="T107" fmla="*/ 10 h 19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662" h="1942">
                    <a:moveTo>
                      <a:pt x="526" y="499"/>
                    </a:moveTo>
                    <a:lnTo>
                      <a:pt x="484" y="546"/>
                    </a:lnTo>
                    <a:lnTo>
                      <a:pt x="445" y="595"/>
                    </a:lnTo>
                    <a:lnTo>
                      <a:pt x="410" y="645"/>
                    </a:lnTo>
                    <a:lnTo>
                      <a:pt x="379" y="696"/>
                    </a:lnTo>
                    <a:lnTo>
                      <a:pt x="352" y="747"/>
                    </a:lnTo>
                    <a:lnTo>
                      <a:pt x="329" y="797"/>
                    </a:lnTo>
                    <a:lnTo>
                      <a:pt x="309" y="847"/>
                    </a:lnTo>
                    <a:lnTo>
                      <a:pt x="291" y="895"/>
                    </a:lnTo>
                    <a:lnTo>
                      <a:pt x="277" y="941"/>
                    </a:lnTo>
                    <a:lnTo>
                      <a:pt x="264" y="984"/>
                    </a:lnTo>
                    <a:lnTo>
                      <a:pt x="255" y="1023"/>
                    </a:lnTo>
                    <a:lnTo>
                      <a:pt x="247" y="1059"/>
                    </a:lnTo>
                    <a:lnTo>
                      <a:pt x="241" y="1091"/>
                    </a:lnTo>
                    <a:lnTo>
                      <a:pt x="250" y="1148"/>
                    </a:lnTo>
                    <a:lnTo>
                      <a:pt x="263" y="1206"/>
                    </a:lnTo>
                    <a:lnTo>
                      <a:pt x="280" y="1263"/>
                    </a:lnTo>
                    <a:lnTo>
                      <a:pt x="299" y="1320"/>
                    </a:lnTo>
                    <a:lnTo>
                      <a:pt x="322" y="1375"/>
                    </a:lnTo>
                    <a:lnTo>
                      <a:pt x="347" y="1429"/>
                    </a:lnTo>
                    <a:lnTo>
                      <a:pt x="375" y="1480"/>
                    </a:lnTo>
                    <a:lnTo>
                      <a:pt x="406" y="1530"/>
                    </a:lnTo>
                    <a:lnTo>
                      <a:pt x="440" y="1576"/>
                    </a:lnTo>
                    <a:lnTo>
                      <a:pt x="476" y="1620"/>
                    </a:lnTo>
                    <a:lnTo>
                      <a:pt x="513" y="1659"/>
                    </a:lnTo>
                    <a:lnTo>
                      <a:pt x="553" y="1695"/>
                    </a:lnTo>
                    <a:lnTo>
                      <a:pt x="594" y="1726"/>
                    </a:lnTo>
                    <a:lnTo>
                      <a:pt x="638" y="1753"/>
                    </a:lnTo>
                    <a:lnTo>
                      <a:pt x="683" y="1774"/>
                    </a:lnTo>
                    <a:lnTo>
                      <a:pt x="729" y="1789"/>
                    </a:lnTo>
                    <a:lnTo>
                      <a:pt x="777" y="1800"/>
                    </a:lnTo>
                    <a:lnTo>
                      <a:pt x="825" y="1803"/>
                    </a:lnTo>
                    <a:lnTo>
                      <a:pt x="875" y="1800"/>
                    </a:lnTo>
                    <a:lnTo>
                      <a:pt x="922" y="1789"/>
                    </a:lnTo>
                    <a:lnTo>
                      <a:pt x="968" y="1774"/>
                    </a:lnTo>
                    <a:lnTo>
                      <a:pt x="1013" y="1753"/>
                    </a:lnTo>
                    <a:lnTo>
                      <a:pt x="1056" y="1726"/>
                    </a:lnTo>
                    <a:lnTo>
                      <a:pt x="1099" y="1695"/>
                    </a:lnTo>
                    <a:lnTo>
                      <a:pt x="1139" y="1659"/>
                    </a:lnTo>
                    <a:lnTo>
                      <a:pt x="1176" y="1619"/>
                    </a:lnTo>
                    <a:lnTo>
                      <a:pt x="1212" y="1576"/>
                    </a:lnTo>
                    <a:lnTo>
                      <a:pt x="1245" y="1529"/>
                    </a:lnTo>
                    <a:lnTo>
                      <a:pt x="1276" y="1480"/>
                    </a:lnTo>
                    <a:lnTo>
                      <a:pt x="1305" y="1428"/>
                    </a:lnTo>
                    <a:lnTo>
                      <a:pt x="1330" y="1374"/>
                    </a:lnTo>
                    <a:lnTo>
                      <a:pt x="1353" y="1319"/>
                    </a:lnTo>
                    <a:lnTo>
                      <a:pt x="1372" y="1262"/>
                    </a:lnTo>
                    <a:lnTo>
                      <a:pt x="1388" y="1205"/>
                    </a:lnTo>
                    <a:lnTo>
                      <a:pt x="1401" y="1147"/>
                    </a:lnTo>
                    <a:lnTo>
                      <a:pt x="1411" y="1089"/>
                    </a:lnTo>
                    <a:lnTo>
                      <a:pt x="1416" y="1032"/>
                    </a:lnTo>
                    <a:lnTo>
                      <a:pt x="1418" y="974"/>
                    </a:lnTo>
                    <a:lnTo>
                      <a:pt x="1417" y="904"/>
                    </a:lnTo>
                    <a:lnTo>
                      <a:pt x="1414" y="838"/>
                    </a:lnTo>
                    <a:lnTo>
                      <a:pt x="1339" y="839"/>
                    </a:lnTo>
                    <a:lnTo>
                      <a:pt x="1266" y="836"/>
                    </a:lnTo>
                    <a:lnTo>
                      <a:pt x="1198" y="830"/>
                    </a:lnTo>
                    <a:lnTo>
                      <a:pt x="1133" y="820"/>
                    </a:lnTo>
                    <a:lnTo>
                      <a:pt x="1070" y="808"/>
                    </a:lnTo>
                    <a:lnTo>
                      <a:pt x="1012" y="794"/>
                    </a:lnTo>
                    <a:lnTo>
                      <a:pt x="956" y="777"/>
                    </a:lnTo>
                    <a:lnTo>
                      <a:pt x="903" y="757"/>
                    </a:lnTo>
                    <a:lnTo>
                      <a:pt x="853" y="737"/>
                    </a:lnTo>
                    <a:lnTo>
                      <a:pt x="806" y="713"/>
                    </a:lnTo>
                    <a:lnTo>
                      <a:pt x="762" y="690"/>
                    </a:lnTo>
                    <a:lnTo>
                      <a:pt x="721" y="664"/>
                    </a:lnTo>
                    <a:lnTo>
                      <a:pt x="682" y="638"/>
                    </a:lnTo>
                    <a:lnTo>
                      <a:pt x="646" y="610"/>
                    </a:lnTo>
                    <a:lnTo>
                      <a:pt x="612" y="583"/>
                    </a:lnTo>
                    <a:lnTo>
                      <a:pt x="581" y="555"/>
                    </a:lnTo>
                    <a:lnTo>
                      <a:pt x="552" y="527"/>
                    </a:lnTo>
                    <a:lnTo>
                      <a:pt x="526" y="499"/>
                    </a:lnTo>
                    <a:close/>
                    <a:moveTo>
                      <a:pt x="808" y="0"/>
                    </a:moveTo>
                    <a:lnTo>
                      <a:pt x="851" y="3"/>
                    </a:lnTo>
                    <a:lnTo>
                      <a:pt x="897" y="11"/>
                    </a:lnTo>
                    <a:lnTo>
                      <a:pt x="944" y="23"/>
                    </a:lnTo>
                    <a:lnTo>
                      <a:pt x="993" y="39"/>
                    </a:lnTo>
                    <a:lnTo>
                      <a:pt x="1044" y="60"/>
                    </a:lnTo>
                    <a:lnTo>
                      <a:pt x="1097" y="86"/>
                    </a:lnTo>
                    <a:lnTo>
                      <a:pt x="1152" y="118"/>
                    </a:lnTo>
                    <a:lnTo>
                      <a:pt x="1179" y="135"/>
                    </a:lnTo>
                    <a:lnTo>
                      <a:pt x="1208" y="155"/>
                    </a:lnTo>
                    <a:lnTo>
                      <a:pt x="1239" y="179"/>
                    </a:lnTo>
                    <a:lnTo>
                      <a:pt x="1271" y="205"/>
                    </a:lnTo>
                    <a:lnTo>
                      <a:pt x="1304" y="233"/>
                    </a:lnTo>
                    <a:lnTo>
                      <a:pt x="1334" y="261"/>
                    </a:lnTo>
                    <a:lnTo>
                      <a:pt x="1363" y="292"/>
                    </a:lnTo>
                    <a:lnTo>
                      <a:pt x="1388" y="323"/>
                    </a:lnTo>
                    <a:lnTo>
                      <a:pt x="1409" y="353"/>
                    </a:lnTo>
                    <a:lnTo>
                      <a:pt x="1409" y="353"/>
                    </a:lnTo>
                    <a:lnTo>
                      <a:pt x="1433" y="389"/>
                    </a:lnTo>
                    <a:lnTo>
                      <a:pt x="1455" y="429"/>
                    </a:lnTo>
                    <a:lnTo>
                      <a:pt x="1475" y="472"/>
                    </a:lnTo>
                    <a:lnTo>
                      <a:pt x="1493" y="519"/>
                    </a:lnTo>
                    <a:lnTo>
                      <a:pt x="1509" y="570"/>
                    </a:lnTo>
                    <a:lnTo>
                      <a:pt x="1524" y="626"/>
                    </a:lnTo>
                    <a:lnTo>
                      <a:pt x="1535" y="685"/>
                    </a:lnTo>
                    <a:lnTo>
                      <a:pt x="1545" y="749"/>
                    </a:lnTo>
                    <a:lnTo>
                      <a:pt x="1551" y="817"/>
                    </a:lnTo>
                    <a:lnTo>
                      <a:pt x="1555" y="892"/>
                    </a:lnTo>
                    <a:lnTo>
                      <a:pt x="1573" y="900"/>
                    </a:lnTo>
                    <a:lnTo>
                      <a:pt x="1590" y="910"/>
                    </a:lnTo>
                    <a:lnTo>
                      <a:pt x="1605" y="922"/>
                    </a:lnTo>
                    <a:lnTo>
                      <a:pt x="1619" y="939"/>
                    </a:lnTo>
                    <a:lnTo>
                      <a:pt x="1632" y="957"/>
                    </a:lnTo>
                    <a:lnTo>
                      <a:pt x="1642" y="979"/>
                    </a:lnTo>
                    <a:lnTo>
                      <a:pt x="1651" y="1003"/>
                    </a:lnTo>
                    <a:lnTo>
                      <a:pt x="1657" y="1032"/>
                    </a:lnTo>
                    <a:lnTo>
                      <a:pt x="1661" y="1064"/>
                    </a:lnTo>
                    <a:lnTo>
                      <a:pt x="1662" y="1102"/>
                    </a:lnTo>
                    <a:lnTo>
                      <a:pt x="1660" y="1143"/>
                    </a:lnTo>
                    <a:lnTo>
                      <a:pt x="1655" y="1183"/>
                    </a:lnTo>
                    <a:lnTo>
                      <a:pt x="1648" y="1218"/>
                    </a:lnTo>
                    <a:lnTo>
                      <a:pt x="1638" y="1250"/>
                    </a:lnTo>
                    <a:lnTo>
                      <a:pt x="1625" y="1278"/>
                    </a:lnTo>
                    <a:lnTo>
                      <a:pt x="1611" y="1304"/>
                    </a:lnTo>
                    <a:lnTo>
                      <a:pt x="1595" y="1325"/>
                    </a:lnTo>
                    <a:lnTo>
                      <a:pt x="1577" y="1344"/>
                    </a:lnTo>
                    <a:lnTo>
                      <a:pt x="1558" y="1360"/>
                    </a:lnTo>
                    <a:lnTo>
                      <a:pt x="1537" y="1372"/>
                    </a:lnTo>
                    <a:lnTo>
                      <a:pt x="1515" y="1382"/>
                    </a:lnTo>
                    <a:lnTo>
                      <a:pt x="1493" y="1390"/>
                    </a:lnTo>
                    <a:lnTo>
                      <a:pt x="1471" y="1395"/>
                    </a:lnTo>
                    <a:lnTo>
                      <a:pt x="1445" y="1454"/>
                    </a:lnTo>
                    <a:lnTo>
                      <a:pt x="1416" y="1512"/>
                    </a:lnTo>
                    <a:lnTo>
                      <a:pt x="1385" y="1567"/>
                    </a:lnTo>
                    <a:lnTo>
                      <a:pt x="1350" y="1620"/>
                    </a:lnTo>
                    <a:lnTo>
                      <a:pt x="1313" y="1670"/>
                    </a:lnTo>
                    <a:lnTo>
                      <a:pt x="1273" y="1717"/>
                    </a:lnTo>
                    <a:lnTo>
                      <a:pt x="1231" y="1761"/>
                    </a:lnTo>
                    <a:lnTo>
                      <a:pt x="1187" y="1801"/>
                    </a:lnTo>
                    <a:lnTo>
                      <a:pt x="1141" y="1836"/>
                    </a:lnTo>
                    <a:lnTo>
                      <a:pt x="1092" y="1868"/>
                    </a:lnTo>
                    <a:lnTo>
                      <a:pt x="1042" y="1893"/>
                    </a:lnTo>
                    <a:lnTo>
                      <a:pt x="990" y="1915"/>
                    </a:lnTo>
                    <a:lnTo>
                      <a:pt x="937" y="1930"/>
                    </a:lnTo>
                    <a:lnTo>
                      <a:pt x="882" y="1939"/>
                    </a:lnTo>
                    <a:lnTo>
                      <a:pt x="825" y="1942"/>
                    </a:lnTo>
                    <a:lnTo>
                      <a:pt x="769" y="1939"/>
                    </a:lnTo>
                    <a:lnTo>
                      <a:pt x="714" y="1930"/>
                    </a:lnTo>
                    <a:lnTo>
                      <a:pt x="661" y="1915"/>
                    </a:lnTo>
                    <a:lnTo>
                      <a:pt x="608" y="1893"/>
                    </a:lnTo>
                    <a:lnTo>
                      <a:pt x="558" y="1867"/>
                    </a:lnTo>
                    <a:lnTo>
                      <a:pt x="510" y="1836"/>
                    </a:lnTo>
                    <a:lnTo>
                      <a:pt x="464" y="1800"/>
                    </a:lnTo>
                    <a:lnTo>
                      <a:pt x="419" y="1760"/>
                    </a:lnTo>
                    <a:lnTo>
                      <a:pt x="377" y="1716"/>
                    </a:lnTo>
                    <a:lnTo>
                      <a:pt x="337" y="1669"/>
                    </a:lnTo>
                    <a:lnTo>
                      <a:pt x="300" y="1618"/>
                    </a:lnTo>
                    <a:lnTo>
                      <a:pt x="266" y="1565"/>
                    </a:lnTo>
                    <a:lnTo>
                      <a:pt x="234" y="1510"/>
                    </a:lnTo>
                    <a:lnTo>
                      <a:pt x="205" y="1452"/>
                    </a:lnTo>
                    <a:lnTo>
                      <a:pt x="179" y="1392"/>
                    </a:lnTo>
                    <a:lnTo>
                      <a:pt x="156" y="1386"/>
                    </a:lnTo>
                    <a:lnTo>
                      <a:pt x="133" y="1376"/>
                    </a:lnTo>
                    <a:lnTo>
                      <a:pt x="111" y="1364"/>
                    </a:lnTo>
                    <a:lnTo>
                      <a:pt x="91" y="1349"/>
                    </a:lnTo>
                    <a:lnTo>
                      <a:pt x="72" y="1330"/>
                    </a:lnTo>
                    <a:lnTo>
                      <a:pt x="55" y="1309"/>
                    </a:lnTo>
                    <a:lnTo>
                      <a:pt x="39" y="1284"/>
                    </a:lnTo>
                    <a:lnTo>
                      <a:pt x="26" y="1254"/>
                    </a:lnTo>
                    <a:lnTo>
                      <a:pt x="15" y="1221"/>
                    </a:lnTo>
                    <a:lnTo>
                      <a:pt x="7" y="1184"/>
                    </a:lnTo>
                    <a:lnTo>
                      <a:pt x="2" y="1143"/>
                    </a:lnTo>
                    <a:lnTo>
                      <a:pt x="0" y="1104"/>
                    </a:lnTo>
                    <a:lnTo>
                      <a:pt x="1" y="1068"/>
                    </a:lnTo>
                    <a:lnTo>
                      <a:pt x="4" y="1038"/>
                    </a:lnTo>
                    <a:lnTo>
                      <a:pt x="9" y="1009"/>
                    </a:lnTo>
                    <a:lnTo>
                      <a:pt x="17" y="985"/>
                    </a:lnTo>
                    <a:lnTo>
                      <a:pt x="27" y="964"/>
                    </a:lnTo>
                    <a:lnTo>
                      <a:pt x="38" y="946"/>
                    </a:lnTo>
                    <a:lnTo>
                      <a:pt x="50" y="930"/>
                    </a:lnTo>
                    <a:lnTo>
                      <a:pt x="65" y="916"/>
                    </a:lnTo>
                    <a:lnTo>
                      <a:pt x="80" y="906"/>
                    </a:lnTo>
                    <a:lnTo>
                      <a:pt x="96" y="897"/>
                    </a:lnTo>
                    <a:lnTo>
                      <a:pt x="98" y="851"/>
                    </a:lnTo>
                    <a:lnTo>
                      <a:pt x="89" y="794"/>
                    </a:lnTo>
                    <a:lnTo>
                      <a:pt x="85" y="740"/>
                    </a:lnTo>
                    <a:lnTo>
                      <a:pt x="83" y="690"/>
                    </a:lnTo>
                    <a:lnTo>
                      <a:pt x="85" y="643"/>
                    </a:lnTo>
                    <a:lnTo>
                      <a:pt x="90" y="599"/>
                    </a:lnTo>
                    <a:lnTo>
                      <a:pt x="98" y="559"/>
                    </a:lnTo>
                    <a:lnTo>
                      <a:pt x="108" y="522"/>
                    </a:lnTo>
                    <a:lnTo>
                      <a:pt x="120" y="487"/>
                    </a:lnTo>
                    <a:lnTo>
                      <a:pt x="134" y="455"/>
                    </a:lnTo>
                    <a:lnTo>
                      <a:pt x="149" y="427"/>
                    </a:lnTo>
                    <a:lnTo>
                      <a:pt x="166" y="400"/>
                    </a:lnTo>
                    <a:lnTo>
                      <a:pt x="183" y="377"/>
                    </a:lnTo>
                    <a:lnTo>
                      <a:pt x="202" y="355"/>
                    </a:lnTo>
                    <a:lnTo>
                      <a:pt x="220" y="337"/>
                    </a:lnTo>
                    <a:lnTo>
                      <a:pt x="239" y="320"/>
                    </a:lnTo>
                    <a:lnTo>
                      <a:pt x="257" y="305"/>
                    </a:lnTo>
                    <a:lnTo>
                      <a:pt x="274" y="293"/>
                    </a:lnTo>
                    <a:lnTo>
                      <a:pt x="290" y="282"/>
                    </a:lnTo>
                    <a:lnTo>
                      <a:pt x="305" y="273"/>
                    </a:lnTo>
                    <a:lnTo>
                      <a:pt x="319" y="266"/>
                    </a:lnTo>
                    <a:lnTo>
                      <a:pt x="331" y="260"/>
                    </a:lnTo>
                    <a:lnTo>
                      <a:pt x="341" y="255"/>
                    </a:lnTo>
                    <a:lnTo>
                      <a:pt x="348" y="253"/>
                    </a:lnTo>
                    <a:lnTo>
                      <a:pt x="352" y="246"/>
                    </a:lnTo>
                    <a:lnTo>
                      <a:pt x="359" y="237"/>
                    </a:lnTo>
                    <a:lnTo>
                      <a:pt x="367" y="225"/>
                    </a:lnTo>
                    <a:lnTo>
                      <a:pt x="377" y="212"/>
                    </a:lnTo>
                    <a:lnTo>
                      <a:pt x="390" y="196"/>
                    </a:lnTo>
                    <a:lnTo>
                      <a:pt x="404" y="180"/>
                    </a:lnTo>
                    <a:lnTo>
                      <a:pt x="421" y="163"/>
                    </a:lnTo>
                    <a:lnTo>
                      <a:pt x="439" y="145"/>
                    </a:lnTo>
                    <a:lnTo>
                      <a:pt x="459" y="127"/>
                    </a:lnTo>
                    <a:lnTo>
                      <a:pt x="481" y="108"/>
                    </a:lnTo>
                    <a:lnTo>
                      <a:pt x="505" y="91"/>
                    </a:lnTo>
                    <a:lnTo>
                      <a:pt x="531" y="74"/>
                    </a:lnTo>
                    <a:lnTo>
                      <a:pt x="559" y="57"/>
                    </a:lnTo>
                    <a:lnTo>
                      <a:pt x="589" y="43"/>
                    </a:lnTo>
                    <a:lnTo>
                      <a:pt x="620" y="30"/>
                    </a:lnTo>
                    <a:lnTo>
                      <a:pt x="655" y="19"/>
                    </a:lnTo>
                    <a:lnTo>
                      <a:pt x="690" y="10"/>
                    </a:lnTo>
                    <a:lnTo>
                      <a:pt x="728" y="3"/>
                    </a:lnTo>
                    <a:lnTo>
                      <a:pt x="767" y="0"/>
                    </a:lnTo>
                    <a:lnTo>
                      <a:pt x="80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80" name="Freeform 23"/>
              <p:cNvSpPr>
                <a:spLocks noEditPoints="1"/>
              </p:cNvSpPr>
              <p:nvPr/>
            </p:nvSpPr>
            <p:spPr bwMode="auto">
              <a:xfrm>
                <a:off x="2664" y="4250"/>
                <a:ext cx="83" cy="27"/>
              </a:xfrm>
              <a:custGeom>
                <a:avLst/>
                <a:gdLst>
                  <a:gd name="T0" fmla="*/ 613 w 916"/>
                  <a:gd name="T1" fmla="*/ 78 h 300"/>
                  <a:gd name="T2" fmla="*/ 561 w 916"/>
                  <a:gd name="T3" fmla="*/ 109 h 300"/>
                  <a:gd name="T4" fmla="*/ 554 w 916"/>
                  <a:gd name="T5" fmla="*/ 165 h 300"/>
                  <a:gd name="T6" fmla="*/ 579 w 916"/>
                  <a:gd name="T7" fmla="*/ 210 h 300"/>
                  <a:gd name="T8" fmla="*/ 665 w 916"/>
                  <a:gd name="T9" fmla="*/ 229 h 300"/>
                  <a:gd name="T10" fmla="*/ 787 w 916"/>
                  <a:gd name="T11" fmla="*/ 223 h 300"/>
                  <a:gd name="T12" fmla="*/ 839 w 916"/>
                  <a:gd name="T13" fmla="*/ 191 h 300"/>
                  <a:gd name="T14" fmla="*/ 846 w 916"/>
                  <a:gd name="T15" fmla="*/ 135 h 300"/>
                  <a:gd name="T16" fmla="*/ 820 w 916"/>
                  <a:gd name="T17" fmla="*/ 90 h 300"/>
                  <a:gd name="T18" fmla="*/ 734 w 916"/>
                  <a:gd name="T19" fmla="*/ 72 h 300"/>
                  <a:gd name="T20" fmla="*/ 153 w 916"/>
                  <a:gd name="T21" fmla="*/ 74 h 300"/>
                  <a:gd name="T22" fmla="*/ 85 w 916"/>
                  <a:gd name="T23" fmla="*/ 99 h 300"/>
                  <a:gd name="T24" fmla="*/ 70 w 916"/>
                  <a:gd name="T25" fmla="*/ 150 h 300"/>
                  <a:gd name="T26" fmla="*/ 85 w 916"/>
                  <a:gd name="T27" fmla="*/ 201 h 300"/>
                  <a:gd name="T28" fmla="*/ 153 w 916"/>
                  <a:gd name="T29" fmla="*/ 227 h 300"/>
                  <a:gd name="T30" fmla="*/ 280 w 916"/>
                  <a:gd name="T31" fmla="*/ 227 h 300"/>
                  <a:gd name="T32" fmla="*/ 348 w 916"/>
                  <a:gd name="T33" fmla="*/ 201 h 300"/>
                  <a:gd name="T34" fmla="*/ 363 w 916"/>
                  <a:gd name="T35" fmla="*/ 150 h 300"/>
                  <a:gd name="T36" fmla="*/ 348 w 916"/>
                  <a:gd name="T37" fmla="*/ 99 h 300"/>
                  <a:gd name="T38" fmla="*/ 280 w 916"/>
                  <a:gd name="T39" fmla="*/ 74 h 300"/>
                  <a:gd name="T40" fmla="*/ 234 w 916"/>
                  <a:gd name="T41" fmla="*/ 0 h 300"/>
                  <a:gd name="T42" fmla="*/ 321 w 916"/>
                  <a:gd name="T43" fmla="*/ 9 h 300"/>
                  <a:gd name="T44" fmla="*/ 400 w 916"/>
                  <a:gd name="T45" fmla="*/ 53 h 300"/>
                  <a:gd name="T46" fmla="*/ 574 w 916"/>
                  <a:gd name="T47" fmla="*/ 17 h 300"/>
                  <a:gd name="T48" fmla="*/ 662 w 916"/>
                  <a:gd name="T49" fmla="*/ 1 h 300"/>
                  <a:gd name="T50" fmla="*/ 732 w 916"/>
                  <a:gd name="T51" fmla="*/ 0 h 300"/>
                  <a:gd name="T52" fmla="*/ 806 w 916"/>
                  <a:gd name="T53" fmla="*/ 10 h 300"/>
                  <a:gd name="T54" fmla="*/ 875 w 916"/>
                  <a:gd name="T55" fmla="*/ 45 h 300"/>
                  <a:gd name="T56" fmla="*/ 914 w 916"/>
                  <a:gd name="T57" fmla="*/ 123 h 300"/>
                  <a:gd name="T58" fmla="*/ 900 w 916"/>
                  <a:gd name="T59" fmla="*/ 223 h 300"/>
                  <a:gd name="T60" fmla="*/ 843 w 916"/>
                  <a:gd name="T61" fmla="*/ 277 h 300"/>
                  <a:gd name="T62" fmla="*/ 768 w 916"/>
                  <a:gd name="T63" fmla="*/ 297 h 300"/>
                  <a:gd name="T64" fmla="*/ 699 w 916"/>
                  <a:gd name="T65" fmla="*/ 300 h 300"/>
                  <a:gd name="T66" fmla="*/ 632 w 916"/>
                  <a:gd name="T67" fmla="*/ 297 h 300"/>
                  <a:gd name="T68" fmla="*/ 557 w 916"/>
                  <a:gd name="T69" fmla="*/ 277 h 300"/>
                  <a:gd name="T70" fmla="*/ 500 w 916"/>
                  <a:gd name="T71" fmla="*/ 224 h 300"/>
                  <a:gd name="T72" fmla="*/ 485 w 916"/>
                  <a:gd name="T73" fmla="*/ 137 h 300"/>
                  <a:gd name="T74" fmla="*/ 432 w 916"/>
                  <a:gd name="T75" fmla="*/ 150 h 300"/>
                  <a:gd name="T76" fmla="*/ 405 w 916"/>
                  <a:gd name="T77" fmla="*/ 241 h 300"/>
                  <a:gd name="T78" fmla="*/ 342 w 916"/>
                  <a:gd name="T79" fmla="*/ 284 h 300"/>
                  <a:gd name="T80" fmla="*/ 266 w 916"/>
                  <a:gd name="T81" fmla="*/ 298 h 300"/>
                  <a:gd name="T82" fmla="*/ 201 w 916"/>
                  <a:gd name="T83" fmla="*/ 299 h 300"/>
                  <a:gd name="T84" fmla="*/ 129 w 916"/>
                  <a:gd name="T85" fmla="*/ 294 h 300"/>
                  <a:gd name="T86" fmla="*/ 57 w 916"/>
                  <a:gd name="T87" fmla="*/ 267 h 300"/>
                  <a:gd name="T88" fmla="*/ 7 w 916"/>
                  <a:gd name="T89" fmla="*/ 202 h 300"/>
                  <a:gd name="T90" fmla="*/ 7 w 916"/>
                  <a:gd name="T91" fmla="*/ 98 h 300"/>
                  <a:gd name="T92" fmla="*/ 57 w 916"/>
                  <a:gd name="T93" fmla="*/ 33 h 300"/>
                  <a:gd name="T94" fmla="*/ 129 w 916"/>
                  <a:gd name="T95" fmla="*/ 6 h 300"/>
                  <a:gd name="T96" fmla="*/ 201 w 916"/>
                  <a:gd name="T97" fmla="*/ 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16" h="300">
                    <a:moveTo>
                      <a:pt x="699" y="71"/>
                    </a:moveTo>
                    <a:lnTo>
                      <a:pt x="665" y="72"/>
                    </a:lnTo>
                    <a:lnTo>
                      <a:pt x="636" y="74"/>
                    </a:lnTo>
                    <a:lnTo>
                      <a:pt x="613" y="78"/>
                    </a:lnTo>
                    <a:lnTo>
                      <a:pt x="594" y="83"/>
                    </a:lnTo>
                    <a:lnTo>
                      <a:pt x="579" y="90"/>
                    </a:lnTo>
                    <a:lnTo>
                      <a:pt x="569" y="99"/>
                    </a:lnTo>
                    <a:lnTo>
                      <a:pt x="561" y="109"/>
                    </a:lnTo>
                    <a:lnTo>
                      <a:pt x="556" y="122"/>
                    </a:lnTo>
                    <a:lnTo>
                      <a:pt x="554" y="135"/>
                    </a:lnTo>
                    <a:lnTo>
                      <a:pt x="553" y="150"/>
                    </a:lnTo>
                    <a:lnTo>
                      <a:pt x="554" y="165"/>
                    </a:lnTo>
                    <a:lnTo>
                      <a:pt x="556" y="179"/>
                    </a:lnTo>
                    <a:lnTo>
                      <a:pt x="561" y="191"/>
                    </a:lnTo>
                    <a:lnTo>
                      <a:pt x="569" y="201"/>
                    </a:lnTo>
                    <a:lnTo>
                      <a:pt x="579" y="210"/>
                    </a:lnTo>
                    <a:lnTo>
                      <a:pt x="594" y="216"/>
                    </a:lnTo>
                    <a:lnTo>
                      <a:pt x="613" y="223"/>
                    </a:lnTo>
                    <a:lnTo>
                      <a:pt x="636" y="227"/>
                    </a:lnTo>
                    <a:lnTo>
                      <a:pt x="665" y="229"/>
                    </a:lnTo>
                    <a:lnTo>
                      <a:pt x="699" y="230"/>
                    </a:lnTo>
                    <a:lnTo>
                      <a:pt x="734" y="229"/>
                    </a:lnTo>
                    <a:lnTo>
                      <a:pt x="763" y="227"/>
                    </a:lnTo>
                    <a:lnTo>
                      <a:pt x="787" y="223"/>
                    </a:lnTo>
                    <a:lnTo>
                      <a:pt x="805" y="216"/>
                    </a:lnTo>
                    <a:lnTo>
                      <a:pt x="820" y="210"/>
                    </a:lnTo>
                    <a:lnTo>
                      <a:pt x="831" y="201"/>
                    </a:lnTo>
                    <a:lnTo>
                      <a:pt x="839" y="191"/>
                    </a:lnTo>
                    <a:lnTo>
                      <a:pt x="843" y="179"/>
                    </a:lnTo>
                    <a:lnTo>
                      <a:pt x="846" y="165"/>
                    </a:lnTo>
                    <a:lnTo>
                      <a:pt x="847" y="150"/>
                    </a:lnTo>
                    <a:lnTo>
                      <a:pt x="846" y="135"/>
                    </a:lnTo>
                    <a:lnTo>
                      <a:pt x="843" y="122"/>
                    </a:lnTo>
                    <a:lnTo>
                      <a:pt x="839" y="109"/>
                    </a:lnTo>
                    <a:lnTo>
                      <a:pt x="831" y="99"/>
                    </a:lnTo>
                    <a:lnTo>
                      <a:pt x="820" y="90"/>
                    </a:lnTo>
                    <a:lnTo>
                      <a:pt x="805" y="83"/>
                    </a:lnTo>
                    <a:lnTo>
                      <a:pt x="787" y="78"/>
                    </a:lnTo>
                    <a:lnTo>
                      <a:pt x="763" y="74"/>
                    </a:lnTo>
                    <a:lnTo>
                      <a:pt x="734" y="72"/>
                    </a:lnTo>
                    <a:lnTo>
                      <a:pt x="699" y="71"/>
                    </a:lnTo>
                    <a:close/>
                    <a:moveTo>
                      <a:pt x="216" y="71"/>
                    </a:moveTo>
                    <a:lnTo>
                      <a:pt x="182" y="72"/>
                    </a:lnTo>
                    <a:lnTo>
                      <a:pt x="153" y="74"/>
                    </a:lnTo>
                    <a:lnTo>
                      <a:pt x="130" y="78"/>
                    </a:lnTo>
                    <a:lnTo>
                      <a:pt x="111" y="83"/>
                    </a:lnTo>
                    <a:lnTo>
                      <a:pt x="96" y="90"/>
                    </a:lnTo>
                    <a:lnTo>
                      <a:pt x="85" y="99"/>
                    </a:lnTo>
                    <a:lnTo>
                      <a:pt x="78" y="109"/>
                    </a:lnTo>
                    <a:lnTo>
                      <a:pt x="73" y="122"/>
                    </a:lnTo>
                    <a:lnTo>
                      <a:pt x="70" y="135"/>
                    </a:lnTo>
                    <a:lnTo>
                      <a:pt x="70" y="150"/>
                    </a:lnTo>
                    <a:lnTo>
                      <a:pt x="70" y="165"/>
                    </a:lnTo>
                    <a:lnTo>
                      <a:pt x="73" y="179"/>
                    </a:lnTo>
                    <a:lnTo>
                      <a:pt x="78" y="191"/>
                    </a:lnTo>
                    <a:lnTo>
                      <a:pt x="85" y="201"/>
                    </a:lnTo>
                    <a:lnTo>
                      <a:pt x="96" y="210"/>
                    </a:lnTo>
                    <a:lnTo>
                      <a:pt x="111" y="216"/>
                    </a:lnTo>
                    <a:lnTo>
                      <a:pt x="130" y="223"/>
                    </a:lnTo>
                    <a:lnTo>
                      <a:pt x="153" y="227"/>
                    </a:lnTo>
                    <a:lnTo>
                      <a:pt x="182" y="229"/>
                    </a:lnTo>
                    <a:lnTo>
                      <a:pt x="216" y="230"/>
                    </a:lnTo>
                    <a:lnTo>
                      <a:pt x="250" y="229"/>
                    </a:lnTo>
                    <a:lnTo>
                      <a:pt x="280" y="227"/>
                    </a:lnTo>
                    <a:lnTo>
                      <a:pt x="304" y="223"/>
                    </a:lnTo>
                    <a:lnTo>
                      <a:pt x="322" y="216"/>
                    </a:lnTo>
                    <a:lnTo>
                      <a:pt x="337" y="210"/>
                    </a:lnTo>
                    <a:lnTo>
                      <a:pt x="348" y="201"/>
                    </a:lnTo>
                    <a:lnTo>
                      <a:pt x="355" y="191"/>
                    </a:lnTo>
                    <a:lnTo>
                      <a:pt x="360" y="179"/>
                    </a:lnTo>
                    <a:lnTo>
                      <a:pt x="363" y="165"/>
                    </a:lnTo>
                    <a:lnTo>
                      <a:pt x="363" y="150"/>
                    </a:lnTo>
                    <a:lnTo>
                      <a:pt x="363" y="135"/>
                    </a:lnTo>
                    <a:lnTo>
                      <a:pt x="360" y="122"/>
                    </a:lnTo>
                    <a:lnTo>
                      <a:pt x="355" y="109"/>
                    </a:lnTo>
                    <a:lnTo>
                      <a:pt x="348" y="99"/>
                    </a:lnTo>
                    <a:lnTo>
                      <a:pt x="337" y="90"/>
                    </a:lnTo>
                    <a:lnTo>
                      <a:pt x="322" y="83"/>
                    </a:lnTo>
                    <a:lnTo>
                      <a:pt x="304" y="78"/>
                    </a:lnTo>
                    <a:lnTo>
                      <a:pt x="280" y="74"/>
                    </a:lnTo>
                    <a:lnTo>
                      <a:pt x="250" y="72"/>
                    </a:lnTo>
                    <a:lnTo>
                      <a:pt x="216" y="71"/>
                    </a:lnTo>
                    <a:close/>
                    <a:moveTo>
                      <a:pt x="216" y="0"/>
                    </a:moveTo>
                    <a:lnTo>
                      <a:pt x="234" y="0"/>
                    </a:lnTo>
                    <a:lnTo>
                      <a:pt x="254" y="1"/>
                    </a:lnTo>
                    <a:lnTo>
                      <a:pt x="276" y="2"/>
                    </a:lnTo>
                    <a:lnTo>
                      <a:pt x="298" y="5"/>
                    </a:lnTo>
                    <a:lnTo>
                      <a:pt x="321" y="9"/>
                    </a:lnTo>
                    <a:lnTo>
                      <a:pt x="343" y="17"/>
                    </a:lnTo>
                    <a:lnTo>
                      <a:pt x="364" y="26"/>
                    </a:lnTo>
                    <a:lnTo>
                      <a:pt x="383" y="37"/>
                    </a:lnTo>
                    <a:lnTo>
                      <a:pt x="400" y="53"/>
                    </a:lnTo>
                    <a:lnTo>
                      <a:pt x="516" y="53"/>
                    </a:lnTo>
                    <a:lnTo>
                      <a:pt x="533" y="37"/>
                    </a:lnTo>
                    <a:lnTo>
                      <a:pt x="553" y="26"/>
                    </a:lnTo>
                    <a:lnTo>
                      <a:pt x="574" y="17"/>
                    </a:lnTo>
                    <a:lnTo>
                      <a:pt x="596" y="9"/>
                    </a:lnTo>
                    <a:lnTo>
                      <a:pt x="618" y="5"/>
                    </a:lnTo>
                    <a:lnTo>
                      <a:pt x="640" y="2"/>
                    </a:lnTo>
                    <a:lnTo>
                      <a:pt x="662" y="1"/>
                    </a:lnTo>
                    <a:lnTo>
                      <a:pt x="682" y="0"/>
                    </a:lnTo>
                    <a:lnTo>
                      <a:pt x="699" y="0"/>
                    </a:lnTo>
                    <a:lnTo>
                      <a:pt x="715" y="0"/>
                    </a:lnTo>
                    <a:lnTo>
                      <a:pt x="732" y="0"/>
                    </a:lnTo>
                    <a:lnTo>
                      <a:pt x="749" y="1"/>
                    </a:lnTo>
                    <a:lnTo>
                      <a:pt x="768" y="3"/>
                    </a:lnTo>
                    <a:lnTo>
                      <a:pt x="787" y="6"/>
                    </a:lnTo>
                    <a:lnTo>
                      <a:pt x="806" y="10"/>
                    </a:lnTo>
                    <a:lnTo>
                      <a:pt x="825" y="16"/>
                    </a:lnTo>
                    <a:lnTo>
                      <a:pt x="843" y="24"/>
                    </a:lnTo>
                    <a:lnTo>
                      <a:pt x="860" y="33"/>
                    </a:lnTo>
                    <a:lnTo>
                      <a:pt x="875" y="45"/>
                    </a:lnTo>
                    <a:lnTo>
                      <a:pt x="889" y="59"/>
                    </a:lnTo>
                    <a:lnTo>
                      <a:pt x="900" y="77"/>
                    </a:lnTo>
                    <a:lnTo>
                      <a:pt x="908" y="98"/>
                    </a:lnTo>
                    <a:lnTo>
                      <a:pt x="914" y="123"/>
                    </a:lnTo>
                    <a:lnTo>
                      <a:pt x="916" y="150"/>
                    </a:lnTo>
                    <a:lnTo>
                      <a:pt x="914" y="178"/>
                    </a:lnTo>
                    <a:lnTo>
                      <a:pt x="908" y="202"/>
                    </a:lnTo>
                    <a:lnTo>
                      <a:pt x="900" y="223"/>
                    </a:lnTo>
                    <a:lnTo>
                      <a:pt x="889" y="241"/>
                    </a:lnTo>
                    <a:lnTo>
                      <a:pt x="875" y="255"/>
                    </a:lnTo>
                    <a:lnTo>
                      <a:pt x="860" y="267"/>
                    </a:lnTo>
                    <a:lnTo>
                      <a:pt x="843" y="277"/>
                    </a:lnTo>
                    <a:lnTo>
                      <a:pt x="825" y="285"/>
                    </a:lnTo>
                    <a:lnTo>
                      <a:pt x="806" y="290"/>
                    </a:lnTo>
                    <a:lnTo>
                      <a:pt x="787" y="294"/>
                    </a:lnTo>
                    <a:lnTo>
                      <a:pt x="768" y="297"/>
                    </a:lnTo>
                    <a:lnTo>
                      <a:pt x="749" y="298"/>
                    </a:lnTo>
                    <a:lnTo>
                      <a:pt x="732" y="299"/>
                    </a:lnTo>
                    <a:lnTo>
                      <a:pt x="715" y="299"/>
                    </a:lnTo>
                    <a:lnTo>
                      <a:pt x="699" y="300"/>
                    </a:lnTo>
                    <a:lnTo>
                      <a:pt x="685" y="299"/>
                    </a:lnTo>
                    <a:lnTo>
                      <a:pt x="668" y="299"/>
                    </a:lnTo>
                    <a:lnTo>
                      <a:pt x="650" y="298"/>
                    </a:lnTo>
                    <a:lnTo>
                      <a:pt x="632" y="297"/>
                    </a:lnTo>
                    <a:lnTo>
                      <a:pt x="613" y="294"/>
                    </a:lnTo>
                    <a:lnTo>
                      <a:pt x="593" y="290"/>
                    </a:lnTo>
                    <a:lnTo>
                      <a:pt x="575" y="285"/>
                    </a:lnTo>
                    <a:lnTo>
                      <a:pt x="557" y="277"/>
                    </a:lnTo>
                    <a:lnTo>
                      <a:pt x="540" y="267"/>
                    </a:lnTo>
                    <a:lnTo>
                      <a:pt x="524" y="255"/>
                    </a:lnTo>
                    <a:lnTo>
                      <a:pt x="511" y="241"/>
                    </a:lnTo>
                    <a:lnTo>
                      <a:pt x="500" y="224"/>
                    </a:lnTo>
                    <a:lnTo>
                      <a:pt x="491" y="202"/>
                    </a:lnTo>
                    <a:lnTo>
                      <a:pt x="486" y="179"/>
                    </a:lnTo>
                    <a:lnTo>
                      <a:pt x="484" y="150"/>
                    </a:lnTo>
                    <a:lnTo>
                      <a:pt x="485" y="137"/>
                    </a:lnTo>
                    <a:lnTo>
                      <a:pt x="486" y="125"/>
                    </a:lnTo>
                    <a:lnTo>
                      <a:pt x="430" y="125"/>
                    </a:lnTo>
                    <a:lnTo>
                      <a:pt x="432" y="137"/>
                    </a:lnTo>
                    <a:lnTo>
                      <a:pt x="432" y="150"/>
                    </a:lnTo>
                    <a:lnTo>
                      <a:pt x="430" y="179"/>
                    </a:lnTo>
                    <a:lnTo>
                      <a:pt x="425" y="202"/>
                    </a:lnTo>
                    <a:lnTo>
                      <a:pt x="416" y="224"/>
                    </a:lnTo>
                    <a:lnTo>
                      <a:pt x="405" y="241"/>
                    </a:lnTo>
                    <a:lnTo>
                      <a:pt x="392" y="255"/>
                    </a:lnTo>
                    <a:lnTo>
                      <a:pt x="377" y="267"/>
                    </a:lnTo>
                    <a:lnTo>
                      <a:pt x="360" y="277"/>
                    </a:lnTo>
                    <a:lnTo>
                      <a:pt x="342" y="284"/>
                    </a:lnTo>
                    <a:lnTo>
                      <a:pt x="323" y="290"/>
                    </a:lnTo>
                    <a:lnTo>
                      <a:pt x="304" y="294"/>
                    </a:lnTo>
                    <a:lnTo>
                      <a:pt x="285" y="296"/>
                    </a:lnTo>
                    <a:lnTo>
                      <a:pt x="266" y="298"/>
                    </a:lnTo>
                    <a:lnTo>
                      <a:pt x="248" y="299"/>
                    </a:lnTo>
                    <a:lnTo>
                      <a:pt x="231" y="299"/>
                    </a:lnTo>
                    <a:lnTo>
                      <a:pt x="216" y="299"/>
                    </a:lnTo>
                    <a:lnTo>
                      <a:pt x="201" y="299"/>
                    </a:lnTo>
                    <a:lnTo>
                      <a:pt x="185" y="299"/>
                    </a:lnTo>
                    <a:lnTo>
                      <a:pt x="167" y="298"/>
                    </a:lnTo>
                    <a:lnTo>
                      <a:pt x="148" y="296"/>
                    </a:lnTo>
                    <a:lnTo>
                      <a:pt x="129" y="294"/>
                    </a:lnTo>
                    <a:lnTo>
                      <a:pt x="110" y="290"/>
                    </a:lnTo>
                    <a:lnTo>
                      <a:pt x="91" y="284"/>
                    </a:lnTo>
                    <a:lnTo>
                      <a:pt x="73" y="277"/>
                    </a:lnTo>
                    <a:lnTo>
                      <a:pt x="57" y="267"/>
                    </a:lnTo>
                    <a:lnTo>
                      <a:pt x="41" y="255"/>
                    </a:lnTo>
                    <a:lnTo>
                      <a:pt x="27" y="240"/>
                    </a:lnTo>
                    <a:lnTo>
                      <a:pt x="16" y="223"/>
                    </a:lnTo>
                    <a:lnTo>
                      <a:pt x="7" y="202"/>
                    </a:lnTo>
                    <a:lnTo>
                      <a:pt x="2" y="178"/>
                    </a:lnTo>
                    <a:lnTo>
                      <a:pt x="0" y="150"/>
                    </a:lnTo>
                    <a:lnTo>
                      <a:pt x="2" y="122"/>
                    </a:lnTo>
                    <a:lnTo>
                      <a:pt x="7" y="98"/>
                    </a:lnTo>
                    <a:lnTo>
                      <a:pt x="16" y="77"/>
                    </a:lnTo>
                    <a:lnTo>
                      <a:pt x="27" y="59"/>
                    </a:lnTo>
                    <a:lnTo>
                      <a:pt x="41" y="45"/>
                    </a:lnTo>
                    <a:lnTo>
                      <a:pt x="57" y="33"/>
                    </a:lnTo>
                    <a:lnTo>
                      <a:pt x="73" y="23"/>
                    </a:lnTo>
                    <a:lnTo>
                      <a:pt x="91" y="16"/>
                    </a:lnTo>
                    <a:lnTo>
                      <a:pt x="110" y="10"/>
                    </a:lnTo>
                    <a:lnTo>
                      <a:pt x="129" y="6"/>
                    </a:lnTo>
                    <a:lnTo>
                      <a:pt x="148" y="3"/>
                    </a:lnTo>
                    <a:lnTo>
                      <a:pt x="167" y="1"/>
                    </a:lnTo>
                    <a:lnTo>
                      <a:pt x="185" y="0"/>
                    </a:lnTo>
                    <a:lnTo>
                      <a:pt x="201" y="0"/>
                    </a:lnTo>
                    <a:lnTo>
                      <a:pt x="2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81" name="Freeform 24"/>
              <p:cNvSpPr>
                <a:spLocks noEditPoints="1"/>
              </p:cNvSpPr>
              <p:nvPr/>
            </p:nvSpPr>
            <p:spPr bwMode="auto">
              <a:xfrm>
                <a:off x="2597" y="4335"/>
                <a:ext cx="217" cy="124"/>
              </a:xfrm>
              <a:custGeom>
                <a:avLst/>
                <a:gdLst>
                  <a:gd name="T0" fmla="*/ 1796 w 2393"/>
                  <a:gd name="T1" fmla="*/ 704 h 1360"/>
                  <a:gd name="T2" fmla="*/ 1761 w 2393"/>
                  <a:gd name="T3" fmla="*/ 720 h 1360"/>
                  <a:gd name="T4" fmla="*/ 1590 w 2393"/>
                  <a:gd name="T5" fmla="*/ 904 h 1360"/>
                  <a:gd name="T6" fmla="*/ 1882 w 2393"/>
                  <a:gd name="T7" fmla="*/ 733 h 1360"/>
                  <a:gd name="T8" fmla="*/ 1851 w 2393"/>
                  <a:gd name="T9" fmla="*/ 709 h 1360"/>
                  <a:gd name="T10" fmla="*/ 1814 w 2393"/>
                  <a:gd name="T11" fmla="*/ 702 h 1360"/>
                  <a:gd name="T12" fmla="*/ 1831 w 2393"/>
                  <a:gd name="T13" fmla="*/ 20 h 1360"/>
                  <a:gd name="T14" fmla="*/ 1950 w 2393"/>
                  <a:gd name="T15" fmla="*/ 61 h 1360"/>
                  <a:gd name="T16" fmla="*/ 2057 w 2393"/>
                  <a:gd name="T17" fmla="*/ 121 h 1360"/>
                  <a:gd name="T18" fmla="*/ 2154 w 2393"/>
                  <a:gd name="T19" fmla="*/ 196 h 1360"/>
                  <a:gd name="T20" fmla="*/ 2235 w 2393"/>
                  <a:gd name="T21" fmla="*/ 286 h 1360"/>
                  <a:gd name="T22" fmla="*/ 2301 w 2393"/>
                  <a:gd name="T23" fmla="*/ 388 h 1360"/>
                  <a:gd name="T24" fmla="*/ 2352 w 2393"/>
                  <a:gd name="T25" fmla="*/ 501 h 1360"/>
                  <a:gd name="T26" fmla="*/ 2382 w 2393"/>
                  <a:gd name="T27" fmla="*/ 622 h 1360"/>
                  <a:gd name="T28" fmla="*/ 2393 w 2393"/>
                  <a:gd name="T29" fmla="*/ 748 h 1360"/>
                  <a:gd name="T30" fmla="*/ 2390 w 2393"/>
                  <a:gd name="T31" fmla="*/ 1230 h 1360"/>
                  <a:gd name="T32" fmla="*/ 2370 w 2393"/>
                  <a:gd name="T33" fmla="*/ 1282 h 1360"/>
                  <a:gd name="T34" fmla="*/ 2335 w 2393"/>
                  <a:gd name="T35" fmla="*/ 1324 h 1360"/>
                  <a:gd name="T36" fmla="*/ 2286 w 2393"/>
                  <a:gd name="T37" fmla="*/ 1351 h 1360"/>
                  <a:gd name="T38" fmla="*/ 2230 w 2393"/>
                  <a:gd name="T39" fmla="*/ 1360 h 1360"/>
                  <a:gd name="T40" fmla="*/ 129 w 2393"/>
                  <a:gd name="T41" fmla="*/ 1358 h 1360"/>
                  <a:gd name="T42" fmla="*/ 77 w 2393"/>
                  <a:gd name="T43" fmla="*/ 1339 h 1360"/>
                  <a:gd name="T44" fmla="*/ 36 w 2393"/>
                  <a:gd name="T45" fmla="*/ 1304 h 1360"/>
                  <a:gd name="T46" fmla="*/ 10 w 2393"/>
                  <a:gd name="T47" fmla="*/ 1256 h 1360"/>
                  <a:gd name="T48" fmla="*/ 0 w 2393"/>
                  <a:gd name="T49" fmla="*/ 1200 h 1360"/>
                  <a:gd name="T50" fmla="*/ 3 w 2393"/>
                  <a:gd name="T51" fmla="*/ 684 h 1360"/>
                  <a:gd name="T52" fmla="*/ 23 w 2393"/>
                  <a:gd name="T53" fmla="*/ 561 h 1360"/>
                  <a:gd name="T54" fmla="*/ 63 w 2393"/>
                  <a:gd name="T55" fmla="*/ 443 h 1360"/>
                  <a:gd name="T56" fmla="*/ 122 w 2393"/>
                  <a:gd name="T57" fmla="*/ 336 h 1360"/>
                  <a:gd name="T58" fmla="*/ 195 w 2393"/>
                  <a:gd name="T59" fmla="*/ 240 h 1360"/>
                  <a:gd name="T60" fmla="*/ 283 w 2393"/>
                  <a:gd name="T61" fmla="*/ 157 h 1360"/>
                  <a:gd name="T62" fmla="*/ 385 w 2393"/>
                  <a:gd name="T63" fmla="*/ 89 h 1360"/>
                  <a:gd name="T64" fmla="*/ 498 w 2393"/>
                  <a:gd name="T65" fmla="*/ 38 h 1360"/>
                  <a:gd name="T66" fmla="*/ 640 w 2393"/>
                  <a:gd name="T67" fmla="*/ 0 h 1360"/>
                  <a:gd name="T68" fmla="*/ 1748 w 2393"/>
                  <a:gd name="T69" fmla="*/ 0 h 1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393" h="1360">
                    <a:moveTo>
                      <a:pt x="1814" y="702"/>
                    </a:moveTo>
                    <a:lnTo>
                      <a:pt x="1796" y="704"/>
                    </a:lnTo>
                    <a:lnTo>
                      <a:pt x="1778" y="709"/>
                    </a:lnTo>
                    <a:lnTo>
                      <a:pt x="1761" y="720"/>
                    </a:lnTo>
                    <a:lnTo>
                      <a:pt x="1746" y="733"/>
                    </a:lnTo>
                    <a:lnTo>
                      <a:pt x="1590" y="904"/>
                    </a:lnTo>
                    <a:lnTo>
                      <a:pt x="2038" y="904"/>
                    </a:lnTo>
                    <a:lnTo>
                      <a:pt x="1882" y="733"/>
                    </a:lnTo>
                    <a:lnTo>
                      <a:pt x="1867" y="719"/>
                    </a:lnTo>
                    <a:lnTo>
                      <a:pt x="1851" y="709"/>
                    </a:lnTo>
                    <a:lnTo>
                      <a:pt x="1833" y="703"/>
                    </a:lnTo>
                    <a:lnTo>
                      <a:pt x="1814" y="702"/>
                    </a:lnTo>
                    <a:close/>
                    <a:moveTo>
                      <a:pt x="1748" y="0"/>
                    </a:moveTo>
                    <a:lnTo>
                      <a:pt x="1831" y="20"/>
                    </a:lnTo>
                    <a:lnTo>
                      <a:pt x="1892" y="38"/>
                    </a:lnTo>
                    <a:lnTo>
                      <a:pt x="1950" y="61"/>
                    </a:lnTo>
                    <a:lnTo>
                      <a:pt x="2005" y="88"/>
                    </a:lnTo>
                    <a:lnTo>
                      <a:pt x="2057" y="121"/>
                    </a:lnTo>
                    <a:lnTo>
                      <a:pt x="2107" y="157"/>
                    </a:lnTo>
                    <a:lnTo>
                      <a:pt x="2154" y="196"/>
                    </a:lnTo>
                    <a:lnTo>
                      <a:pt x="2196" y="239"/>
                    </a:lnTo>
                    <a:lnTo>
                      <a:pt x="2235" y="286"/>
                    </a:lnTo>
                    <a:lnTo>
                      <a:pt x="2270" y="336"/>
                    </a:lnTo>
                    <a:lnTo>
                      <a:pt x="2301" y="388"/>
                    </a:lnTo>
                    <a:lnTo>
                      <a:pt x="2328" y="443"/>
                    </a:lnTo>
                    <a:lnTo>
                      <a:pt x="2352" y="501"/>
                    </a:lnTo>
                    <a:lnTo>
                      <a:pt x="2369" y="561"/>
                    </a:lnTo>
                    <a:lnTo>
                      <a:pt x="2382" y="622"/>
                    </a:lnTo>
                    <a:lnTo>
                      <a:pt x="2390" y="684"/>
                    </a:lnTo>
                    <a:lnTo>
                      <a:pt x="2393" y="748"/>
                    </a:lnTo>
                    <a:lnTo>
                      <a:pt x="2393" y="1200"/>
                    </a:lnTo>
                    <a:lnTo>
                      <a:pt x="2390" y="1230"/>
                    </a:lnTo>
                    <a:lnTo>
                      <a:pt x="2383" y="1256"/>
                    </a:lnTo>
                    <a:lnTo>
                      <a:pt x="2370" y="1282"/>
                    </a:lnTo>
                    <a:lnTo>
                      <a:pt x="2354" y="1304"/>
                    </a:lnTo>
                    <a:lnTo>
                      <a:pt x="2335" y="1324"/>
                    </a:lnTo>
                    <a:lnTo>
                      <a:pt x="2311" y="1339"/>
                    </a:lnTo>
                    <a:lnTo>
                      <a:pt x="2286" y="1351"/>
                    </a:lnTo>
                    <a:lnTo>
                      <a:pt x="2259" y="1358"/>
                    </a:lnTo>
                    <a:lnTo>
                      <a:pt x="2230" y="1360"/>
                    </a:lnTo>
                    <a:lnTo>
                      <a:pt x="157" y="1360"/>
                    </a:lnTo>
                    <a:lnTo>
                      <a:pt x="129" y="1358"/>
                    </a:lnTo>
                    <a:lnTo>
                      <a:pt x="101" y="1351"/>
                    </a:lnTo>
                    <a:lnTo>
                      <a:pt x="77" y="1339"/>
                    </a:lnTo>
                    <a:lnTo>
                      <a:pt x="55" y="1324"/>
                    </a:lnTo>
                    <a:lnTo>
                      <a:pt x="36" y="1304"/>
                    </a:lnTo>
                    <a:lnTo>
                      <a:pt x="21" y="1282"/>
                    </a:lnTo>
                    <a:lnTo>
                      <a:pt x="10" y="1256"/>
                    </a:lnTo>
                    <a:lnTo>
                      <a:pt x="3" y="1230"/>
                    </a:lnTo>
                    <a:lnTo>
                      <a:pt x="0" y="1200"/>
                    </a:lnTo>
                    <a:lnTo>
                      <a:pt x="0" y="748"/>
                    </a:lnTo>
                    <a:lnTo>
                      <a:pt x="3" y="684"/>
                    </a:lnTo>
                    <a:lnTo>
                      <a:pt x="11" y="622"/>
                    </a:lnTo>
                    <a:lnTo>
                      <a:pt x="23" y="561"/>
                    </a:lnTo>
                    <a:lnTo>
                      <a:pt x="41" y="501"/>
                    </a:lnTo>
                    <a:lnTo>
                      <a:pt x="63" y="443"/>
                    </a:lnTo>
                    <a:lnTo>
                      <a:pt x="90" y="389"/>
                    </a:lnTo>
                    <a:lnTo>
                      <a:pt x="122" y="336"/>
                    </a:lnTo>
                    <a:lnTo>
                      <a:pt x="156" y="286"/>
                    </a:lnTo>
                    <a:lnTo>
                      <a:pt x="195" y="240"/>
                    </a:lnTo>
                    <a:lnTo>
                      <a:pt x="237" y="196"/>
                    </a:lnTo>
                    <a:lnTo>
                      <a:pt x="283" y="157"/>
                    </a:lnTo>
                    <a:lnTo>
                      <a:pt x="332" y="121"/>
                    </a:lnTo>
                    <a:lnTo>
                      <a:pt x="385" y="89"/>
                    </a:lnTo>
                    <a:lnTo>
                      <a:pt x="440" y="62"/>
                    </a:lnTo>
                    <a:lnTo>
                      <a:pt x="498" y="38"/>
                    </a:lnTo>
                    <a:lnTo>
                      <a:pt x="559" y="20"/>
                    </a:lnTo>
                    <a:lnTo>
                      <a:pt x="640" y="0"/>
                    </a:lnTo>
                    <a:lnTo>
                      <a:pt x="1193" y="1280"/>
                    </a:lnTo>
                    <a:lnTo>
                      <a:pt x="174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82" name="Freeform 25"/>
              <p:cNvSpPr>
                <a:spLocks/>
              </p:cNvSpPr>
              <p:nvPr/>
            </p:nvSpPr>
            <p:spPr bwMode="auto">
              <a:xfrm>
                <a:off x="2689" y="4347"/>
                <a:ext cx="34" cy="83"/>
              </a:xfrm>
              <a:custGeom>
                <a:avLst/>
                <a:gdLst>
                  <a:gd name="T0" fmla="*/ 135 w 373"/>
                  <a:gd name="T1" fmla="*/ 0 h 915"/>
                  <a:gd name="T2" fmla="*/ 237 w 373"/>
                  <a:gd name="T3" fmla="*/ 0 h 915"/>
                  <a:gd name="T4" fmla="*/ 258 w 373"/>
                  <a:gd name="T5" fmla="*/ 2 h 915"/>
                  <a:gd name="T6" fmla="*/ 278 w 373"/>
                  <a:gd name="T7" fmla="*/ 9 h 915"/>
                  <a:gd name="T8" fmla="*/ 295 w 373"/>
                  <a:gd name="T9" fmla="*/ 21 h 915"/>
                  <a:gd name="T10" fmla="*/ 310 w 373"/>
                  <a:gd name="T11" fmla="*/ 36 h 915"/>
                  <a:gd name="T12" fmla="*/ 321 w 373"/>
                  <a:gd name="T13" fmla="*/ 53 h 915"/>
                  <a:gd name="T14" fmla="*/ 328 w 373"/>
                  <a:gd name="T15" fmla="*/ 74 h 915"/>
                  <a:gd name="T16" fmla="*/ 366 w 373"/>
                  <a:gd name="T17" fmla="*/ 234 h 915"/>
                  <a:gd name="T18" fmla="*/ 368 w 373"/>
                  <a:gd name="T19" fmla="*/ 257 h 915"/>
                  <a:gd name="T20" fmla="*/ 365 w 373"/>
                  <a:gd name="T21" fmla="*/ 281 h 915"/>
                  <a:gd name="T22" fmla="*/ 357 w 373"/>
                  <a:gd name="T23" fmla="*/ 301 h 915"/>
                  <a:gd name="T24" fmla="*/ 345 w 373"/>
                  <a:gd name="T25" fmla="*/ 319 h 915"/>
                  <a:gd name="T26" fmla="*/ 329 w 373"/>
                  <a:gd name="T27" fmla="*/ 334 h 915"/>
                  <a:gd name="T28" fmla="*/ 309 w 373"/>
                  <a:gd name="T29" fmla="*/ 345 h 915"/>
                  <a:gd name="T30" fmla="*/ 287 w 373"/>
                  <a:gd name="T31" fmla="*/ 351 h 915"/>
                  <a:gd name="T32" fmla="*/ 373 w 373"/>
                  <a:gd name="T33" fmla="*/ 438 h 915"/>
                  <a:gd name="T34" fmla="*/ 187 w 373"/>
                  <a:gd name="T35" fmla="*/ 915 h 915"/>
                  <a:gd name="T36" fmla="*/ 0 w 373"/>
                  <a:gd name="T37" fmla="*/ 438 h 915"/>
                  <a:gd name="T38" fmla="*/ 85 w 373"/>
                  <a:gd name="T39" fmla="*/ 351 h 915"/>
                  <a:gd name="T40" fmla="*/ 63 w 373"/>
                  <a:gd name="T41" fmla="*/ 345 h 915"/>
                  <a:gd name="T42" fmla="*/ 44 w 373"/>
                  <a:gd name="T43" fmla="*/ 334 h 915"/>
                  <a:gd name="T44" fmla="*/ 27 w 373"/>
                  <a:gd name="T45" fmla="*/ 319 h 915"/>
                  <a:gd name="T46" fmla="*/ 15 w 373"/>
                  <a:gd name="T47" fmla="*/ 301 h 915"/>
                  <a:gd name="T48" fmla="*/ 7 w 373"/>
                  <a:gd name="T49" fmla="*/ 281 h 915"/>
                  <a:gd name="T50" fmla="*/ 4 w 373"/>
                  <a:gd name="T51" fmla="*/ 257 h 915"/>
                  <a:gd name="T52" fmla="*/ 6 w 373"/>
                  <a:gd name="T53" fmla="*/ 234 h 915"/>
                  <a:gd name="T54" fmla="*/ 44 w 373"/>
                  <a:gd name="T55" fmla="*/ 74 h 915"/>
                  <a:gd name="T56" fmla="*/ 52 w 373"/>
                  <a:gd name="T57" fmla="*/ 53 h 915"/>
                  <a:gd name="T58" fmla="*/ 63 w 373"/>
                  <a:gd name="T59" fmla="*/ 36 h 915"/>
                  <a:gd name="T60" fmla="*/ 77 w 373"/>
                  <a:gd name="T61" fmla="*/ 21 h 915"/>
                  <a:gd name="T62" fmla="*/ 95 w 373"/>
                  <a:gd name="T63" fmla="*/ 9 h 915"/>
                  <a:gd name="T64" fmla="*/ 114 w 373"/>
                  <a:gd name="T65" fmla="*/ 2 h 915"/>
                  <a:gd name="T66" fmla="*/ 135 w 373"/>
                  <a:gd name="T67" fmla="*/ 0 h 9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73" h="915">
                    <a:moveTo>
                      <a:pt x="135" y="0"/>
                    </a:moveTo>
                    <a:lnTo>
                      <a:pt x="237" y="0"/>
                    </a:lnTo>
                    <a:lnTo>
                      <a:pt x="258" y="2"/>
                    </a:lnTo>
                    <a:lnTo>
                      <a:pt x="278" y="9"/>
                    </a:lnTo>
                    <a:lnTo>
                      <a:pt x="295" y="21"/>
                    </a:lnTo>
                    <a:lnTo>
                      <a:pt x="310" y="36"/>
                    </a:lnTo>
                    <a:lnTo>
                      <a:pt x="321" y="53"/>
                    </a:lnTo>
                    <a:lnTo>
                      <a:pt x="328" y="74"/>
                    </a:lnTo>
                    <a:lnTo>
                      <a:pt x="366" y="234"/>
                    </a:lnTo>
                    <a:lnTo>
                      <a:pt x="368" y="257"/>
                    </a:lnTo>
                    <a:lnTo>
                      <a:pt x="365" y="281"/>
                    </a:lnTo>
                    <a:lnTo>
                      <a:pt x="357" y="301"/>
                    </a:lnTo>
                    <a:lnTo>
                      <a:pt x="345" y="319"/>
                    </a:lnTo>
                    <a:lnTo>
                      <a:pt x="329" y="334"/>
                    </a:lnTo>
                    <a:lnTo>
                      <a:pt x="309" y="345"/>
                    </a:lnTo>
                    <a:lnTo>
                      <a:pt x="287" y="351"/>
                    </a:lnTo>
                    <a:lnTo>
                      <a:pt x="373" y="438"/>
                    </a:lnTo>
                    <a:lnTo>
                      <a:pt x="187" y="915"/>
                    </a:lnTo>
                    <a:lnTo>
                      <a:pt x="0" y="438"/>
                    </a:lnTo>
                    <a:lnTo>
                      <a:pt x="85" y="351"/>
                    </a:lnTo>
                    <a:lnTo>
                      <a:pt x="63" y="345"/>
                    </a:lnTo>
                    <a:lnTo>
                      <a:pt x="44" y="334"/>
                    </a:lnTo>
                    <a:lnTo>
                      <a:pt x="27" y="319"/>
                    </a:lnTo>
                    <a:lnTo>
                      <a:pt x="15" y="301"/>
                    </a:lnTo>
                    <a:lnTo>
                      <a:pt x="7" y="281"/>
                    </a:lnTo>
                    <a:lnTo>
                      <a:pt x="4" y="257"/>
                    </a:lnTo>
                    <a:lnTo>
                      <a:pt x="6" y="234"/>
                    </a:lnTo>
                    <a:lnTo>
                      <a:pt x="44" y="74"/>
                    </a:lnTo>
                    <a:lnTo>
                      <a:pt x="52" y="53"/>
                    </a:lnTo>
                    <a:lnTo>
                      <a:pt x="63" y="36"/>
                    </a:lnTo>
                    <a:lnTo>
                      <a:pt x="77" y="21"/>
                    </a:lnTo>
                    <a:lnTo>
                      <a:pt x="95" y="9"/>
                    </a:lnTo>
                    <a:lnTo>
                      <a:pt x="114" y="2"/>
                    </a:lnTo>
                    <a:lnTo>
                      <a:pt x="13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71" name="Group 16"/>
            <p:cNvGrpSpPr>
              <a:grpSpLocks noChangeAspect="1"/>
            </p:cNvGrpSpPr>
            <p:nvPr/>
          </p:nvGrpSpPr>
          <p:grpSpPr bwMode="auto">
            <a:xfrm>
              <a:off x="596845" y="5823027"/>
              <a:ext cx="162480" cy="186754"/>
              <a:chOff x="1039" y="1681"/>
              <a:chExt cx="1071" cy="1231"/>
            </a:xfrm>
            <a:solidFill>
              <a:schemeClr val="bg1">
                <a:lumMod val="85000"/>
              </a:schemeClr>
            </a:solidFill>
          </p:grpSpPr>
          <p:sp>
            <p:nvSpPr>
              <p:cNvPr id="75" name="Freeform 17"/>
              <p:cNvSpPr>
                <a:spLocks noEditPoints="1"/>
              </p:cNvSpPr>
              <p:nvPr/>
            </p:nvSpPr>
            <p:spPr bwMode="auto">
              <a:xfrm>
                <a:off x="1039" y="1681"/>
                <a:ext cx="1071" cy="1099"/>
              </a:xfrm>
              <a:custGeom>
                <a:avLst/>
                <a:gdLst>
                  <a:gd name="T0" fmla="*/ 3169 w 3212"/>
                  <a:gd name="T1" fmla="*/ 566 h 3298"/>
                  <a:gd name="T2" fmla="*/ 3035 w 3212"/>
                  <a:gd name="T3" fmla="*/ 475 h 3298"/>
                  <a:gd name="T4" fmla="*/ 2711 w 3212"/>
                  <a:gd name="T5" fmla="*/ 199 h 3298"/>
                  <a:gd name="T6" fmla="*/ 2384 w 3212"/>
                  <a:gd name="T7" fmla="*/ 19 h 3298"/>
                  <a:gd name="T8" fmla="*/ 2347 w 3212"/>
                  <a:gd name="T9" fmla="*/ 4 h 3298"/>
                  <a:gd name="T10" fmla="*/ 2278 w 3212"/>
                  <a:gd name="T11" fmla="*/ 47 h 3298"/>
                  <a:gd name="T12" fmla="*/ 2171 w 3212"/>
                  <a:gd name="T13" fmla="*/ 190 h 3298"/>
                  <a:gd name="T14" fmla="*/ 1698 w 3212"/>
                  <a:gd name="T15" fmla="*/ 610 h 3298"/>
                  <a:gd name="T16" fmla="*/ 716 w 3212"/>
                  <a:gd name="T17" fmla="*/ 1337 h 3298"/>
                  <a:gd name="T18" fmla="*/ 296 w 3212"/>
                  <a:gd name="T19" fmla="*/ 1713 h 3298"/>
                  <a:gd name="T20" fmla="*/ 59 w 3212"/>
                  <a:gd name="T21" fmla="*/ 2061 h 3298"/>
                  <a:gd name="T22" fmla="*/ 0 w 3212"/>
                  <a:gd name="T23" fmla="*/ 2479 h 3298"/>
                  <a:gd name="T24" fmla="*/ 29 w 3212"/>
                  <a:gd name="T25" fmla="*/ 2758 h 3298"/>
                  <a:gd name="T26" fmla="*/ 183 w 3212"/>
                  <a:gd name="T27" fmla="*/ 2915 h 3298"/>
                  <a:gd name="T28" fmla="*/ 615 w 3212"/>
                  <a:gd name="T29" fmla="*/ 3255 h 3298"/>
                  <a:gd name="T30" fmla="*/ 886 w 3212"/>
                  <a:gd name="T31" fmla="*/ 3291 h 3298"/>
                  <a:gd name="T32" fmla="*/ 1138 w 3212"/>
                  <a:gd name="T33" fmla="*/ 3171 h 3298"/>
                  <a:gd name="T34" fmla="*/ 1808 w 3212"/>
                  <a:gd name="T35" fmla="*/ 2600 h 3298"/>
                  <a:gd name="T36" fmla="*/ 2812 w 3212"/>
                  <a:gd name="T37" fmla="*/ 1724 h 3298"/>
                  <a:gd name="T38" fmla="*/ 3103 w 3212"/>
                  <a:gd name="T39" fmla="*/ 1438 h 3298"/>
                  <a:gd name="T40" fmla="*/ 3146 w 3212"/>
                  <a:gd name="T41" fmla="*/ 1401 h 3298"/>
                  <a:gd name="T42" fmla="*/ 3193 w 3212"/>
                  <a:gd name="T43" fmla="*/ 1183 h 3298"/>
                  <a:gd name="T44" fmla="*/ 3208 w 3212"/>
                  <a:gd name="T45" fmla="*/ 620 h 3298"/>
                  <a:gd name="T46" fmla="*/ 1001 w 3212"/>
                  <a:gd name="T47" fmla="*/ 3114 h 3298"/>
                  <a:gd name="T48" fmla="*/ 881 w 3212"/>
                  <a:gd name="T49" fmla="*/ 3066 h 3298"/>
                  <a:gd name="T50" fmla="*/ 844 w 3212"/>
                  <a:gd name="T51" fmla="*/ 2610 h 3298"/>
                  <a:gd name="T52" fmla="*/ 840 w 3212"/>
                  <a:gd name="T53" fmla="*/ 2398 h 3298"/>
                  <a:gd name="T54" fmla="*/ 401 w 3212"/>
                  <a:gd name="T55" fmla="*/ 2082 h 3298"/>
                  <a:gd name="T56" fmla="*/ 241 w 3212"/>
                  <a:gd name="T57" fmla="*/ 1969 h 3298"/>
                  <a:gd name="T58" fmla="*/ 752 w 3212"/>
                  <a:gd name="T59" fmla="*/ 2141 h 3298"/>
                  <a:gd name="T60" fmla="*/ 1034 w 3212"/>
                  <a:gd name="T61" fmla="*/ 2354 h 3298"/>
                  <a:gd name="T62" fmla="*/ 1418 w 3212"/>
                  <a:gd name="T63" fmla="*/ 2074 h 3298"/>
                  <a:gd name="T64" fmla="*/ 1624 w 3212"/>
                  <a:gd name="T65" fmla="*/ 1847 h 3298"/>
                  <a:gd name="T66" fmla="*/ 1420 w 3212"/>
                  <a:gd name="T67" fmla="*/ 1596 h 3298"/>
                  <a:gd name="T68" fmla="*/ 1082 w 3212"/>
                  <a:gd name="T69" fmla="*/ 1248 h 3298"/>
                  <a:gd name="T70" fmla="*/ 1614 w 3212"/>
                  <a:gd name="T71" fmla="*/ 825 h 3298"/>
                  <a:gd name="T72" fmla="*/ 2194 w 3212"/>
                  <a:gd name="T73" fmla="*/ 338 h 3298"/>
                  <a:gd name="T74" fmla="*/ 2374 w 3212"/>
                  <a:gd name="T75" fmla="*/ 118 h 3298"/>
                  <a:gd name="T76" fmla="*/ 2661 w 3212"/>
                  <a:gd name="T77" fmla="*/ 304 h 3298"/>
                  <a:gd name="T78" fmla="*/ 2993 w 3212"/>
                  <a:gd name="T79" fmla="*/ 603 h 3298"/>
                  <a:gd name="T80" fmla="*/ 2474 w 3212"/>
                  <a:gd name="T81" fmla="*/ 1257 h 3298"/>
                  <a:gd name="T82" fmla="*/ 1732 w 3212"/>
                  <a:gd name="T83" fmla="*/ 1951 h 3298"/>
                  <a:gd name="T84" fmla="*/ 1047 w 3212"/>
                  <a:gd name="T85" fmla="*/ 2462 h 3298"/>
                  <a:gd name="T86" fmla="*/ 1012 w 3212"/>
                  <a:gd name="T87" fmla="*/ 2472 h 3298"/>
                  <a:gd name="T88" fmla="*/ 3078 w 3212"/>
                  <a:gd name="T89" fmla="*/ 1147 h 3298"/>
                  <a:gd name="T90" fmla="*/ 3067 w 3212"/>
                  <a:gd name="T91" fmla="*/ 1301 h 3298"/>
                  <a:gd name="T92" fmla="*/ 3051 w 3212"/>
                  <a:gd name="T93" fmla="*/ 1343 h 3298"/>
                  <a:gd name="T94" fmla="*/ 3018 w 3212"/>
                  <a:gd name="T95" fmla="*/ 1366 h 3298"/>
                  <a:gd name="T96" fmla="*/ 2890 w 3212"/>
                  <a:gd name="T97" fmla="*/ 1493 h 3298"/>
                  <a:gd name="T98" fmla="*/ 1823 w 3212"/>
                  <a:gd name="T99" fmla="*/ 2434 h 3298"/>
                  <a:gd name="T100" fmla="*/ 1765 w 3212"/>
                  <a:gd name="T101" fmla="*/ 2231 h 3298"/>
                  <a:gd name="T102" fmla="*/ 1749 w 3212"/>
                  <a:gd name="T103" fmla="*/ 2105 h 3298"/>
                  <a:gd name="T104" fmla="*/ 2236 w 3212"/>
                  <a:gd name="T105" fmla="*/ 1651 h 3298"/>
                  <a:gd name="T106" fmla="*/ 3095 w 3212"/>
                  <a:gd name="T107" fmla="*/ 770 h 3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212" h="3298">
                    <a:moveTo>
                      <a:pt x="3208" y="620"/>
                    </a:moveTo>
                    <a:lnTo>
                      <a:pt x="3206" y="606"/>
                    </a:lnTo>
                    <a:lnTo>
                      <a:pt x="3192" y="581"/>
                    </a:lnTo>
                    <a:lnTo>
                      <a:pt x="3169" y="566"/>
                    </a:lnTo>
                    <a:lnTo>
                      <a:pt x="3143" y="561"/>
                    </a:lnTo>
                    <a:lnTo>
                      <a:pt x="3130" y="564"/>
                    </a:lnTo>
                    <a:lnTo>
                      <a:pt x="3101" y="533"/>
                    </a:lnTo>
                    <a:lnTo>
                      <a:pt x="3035" y="475"/>
                    </a:lnTo>
                    <a:lnTo>
                      <a:pt x="3003" y="448"/>
                    </a:lnTo>
                    <a:lnTo>
                      <a:pt x="2931" y="383"/>
                    </a:lnTo>
                    <a:lnTo>
                      <a:pt x="2786" y="258"/>
                    </a:lnTo>
                    <a:lnTo>
                      <a:pt x="2711" y="199"/>
                    </a:lnTo>
                    <a:lnTo>
                      <a:pt x="2651" y="148"/>
                    </a:lnTo>
                    <a:lnTo>
                      <a:pt x="2507" y="53"/>
                    </a:lnTo>
                    <a:lnTo>
                      <a:pt x="2432" y="24"/>
                    </a:lnTo>
                    <a:lnTo>
                      <a:pt x="2384" y="19"/>
                    </a:lnTo>
                    <a:lnTo>
                      <a:pt x="2363" y="20"/>
                    </a:lnTo>
                    <a:lnTo>
                      <a:pt x="2361" y="17"/>
                    </a:lnTo>
                    <a:lnTo>
                      <a:pt x="2358" y="14"/>
                    </a:lnTo>
                    <a:lnTo>
                      <a:pt x="2347" y="4"/>
                    </a:lnTo>
                    <a:lnTo>
                      <a:pt x="2320" y="0"/>
                    </a:lnTo>
                    <a:lnTo>
                      <a:pt x="2294" y="10"/>
                    </a:lnTo>
                    <a:lnTo>
                      <a:pt x="2278" y="32"/>
                    </a:lnTo>
                    <a:lnTo>
                      <a:pt x="2278" y="47"/>
                    </a:lnTo>
                    <a:lnTo>
                      <a:pt x="2276" y="62"/>
                    </a:lnTo>
                    <a:lnTo>
                      <a:pt x="2253" y="102"/>
                    </a:lnTo>
                    <a:lnTo>
                      <a:pt x="2199" y="163"/>
                    </a:lnTo>
                    <a:lnTo>
                      <a:pt x="2171" y="190"/>
                    </a:lnTo>
                    <a:lnTo>
                      <a:pt x="2102" y="260"/>
                    </a:lnTo>
                    <a:lnTo>
                      <a:pt x="1952" y="394"/>
                    </a:lnTo>
                    <a:lnTo>
                      <a:pt x="1878" y="459"/>
                    </a:lnTo>
                    <a:lnTo>
                      <a:pt x="1698" y="610"/>
                    </a:lnTo>
                    <a:lnTo>
                      <a:pt x="1326" y="897"/>
                    </a:lnTo>
                    <a:lnTo>
                      <a:pt x="1138" y="1036"/>
                    </a:lnTo>
                    <a:lnTo>
                      <a:pt x="969" y="1157"/>
                    </a:lnTo>
                    <a:lnTo>
                      <a:pt x="716" y="1337"/>
                    </a:lnTo>
                    <a:lnTo>
                      <a:pt x="553" y="1467"/>
                    </a:lnTo>
                    <a:lnTo>
                      <a:pt x="475" y="1536"/>
                    </a:lnTo>
                    <a:lnTo>
                      <a:pt x="415" y="1592"/>
                    </a:lnTo>
                    <a:lnTo>
                      <a:pt x="296" y="1713"/>
                    </a:lnTo>
                    <a:lnTo>
                      <a:pt x="186" y="1845"/>
                    </a:lnTo>
                    <a:lnTo>
                      <a:pt x="117" y="1951"/>
                    </a:lnTo>
                    <a:lnTo>
                      <a:pt x="77" y="2024"/>
                    </a:lnTo>
                    <a:lnTo>
                      <a:pt x="59" y="2061"/>
                    </a:lnTo>
                    <a:lnTo>
                      <a:pt x="44" y="2100"/>
                    </a:lnTo>
                    <a:lnTo>
                      <a:pt x="21" y="2181"/>
                    </a:lnTo>
                    <a:lnTo>
                      <a:pt x="2" y="2306"/>
                    </a:lnTo>
                    <a:lnTo>
                      <a:pt x="0" y="2479"/>
                    </a:lnTo>
                    <a:lnTo>
                      <a:pt x="12" y="2650"/>
                    </a:lnTo>
                    <a:lnTo>
                      <a:pt x="18" y="2732"/>
                    </a:lnTo>
                    <a:lnTo>
                      <a:pt x="19" y="2742"/>
                    </a:lnTo>
                    <a:lnTo>
                      <a:pt x="29" y="2758"/>
                    </a:lnTo>
                    <a:lnTo>
                      <a:pt x="49" y="2771"/>
                    </a:lnTo>
                    <a:lnTo>
                      <a:pt x="67" y="2770"/>
                    </a:lnTo>
                    <a:lnTo>
                      <a:pt x="101" y="2817"/>
                    </a:lnTo>
                    <a:lnTo>
                      <a:pt x="183" y="2915"/>
                    </a:lnTo>
                    <a:lnTo>
                      <a:pt x="278" y="3016"/>
                    </a:lnTo>
                    <a:lnTo>
                      <a:pt x="383" y="3109"/>
                    </a:lnTo>
                    <a:lnTo>
                      <a:pt x="497" y="3193"/>
                    </a:lnTo>
                    <a:lnTo>
                      <a:pt x="615" y="3255"/>
                    </a:lnTo>
                    <a:lnTo>
                      <a:pt x="704" y="3285"/>
                    </a:lnTo>
                    <a:lnTo>
                      <a:pt x="765" y="3297"/>
                    </a:lnTo>
                    <a:lnTo>
                      <a:pt x="825" y="3298"/>
                    </a:lnTo>
                    <a:lnTo>
                      <a:pt x="886" y="3291"/>
                    </a:lnTo>
                    <a:lnTo>
                      <a:pt x="916" y="3282"/>
                    </a:lnTo>
                    <a:lnTo>
                      <a:pt x="955" y="3271"/>
                    </a:lnTo>
                    <a:lnTo>
                      <a:pt x="1030" y="3236"/>
                    </a:lnTo>
                    <a:lnTo>
                      <a:pt x="1138" y="3171"/>
                    </a:lnTo>
                    <a:lnTo>
                      <a:pt x="1342" y="3009"/>
                    </a:lnTo>
                    <a:lnTo>
                      <a:pt x="1463" y="2899"/>
                    </a:lnTo>
                    <a:lnTo>
                      <a:pt x="1634" y="2748"/>
                    </a:lnTo>
                    <a:lnTo>
                      <a:pt x="1808" y="2600"/>
                    </a:lnTo>
                    <a:lnTo>
                      <a:pt x="2017" y="2424"/>
                    </a:lnTo>
                    <a:lnTo>
                      <a:pt x="2429" y="2066"/>
                    </a:lnTo>
                    <a:lnTo>
                      <a:pt x="2633" y="1884"/>
                    </a:lnTo>
                    <a:lnTo>
                      <a:pt x="2812" y="1724"/>
                    </a:lnTo>
                    <a:lnTo>
                      <a:pt x="2987" y="1560"/>
                    </a:lnTo>
                    <a:lnTo>
                      <a:pt x="3021" y="1530"/>
                    </a:lnTo>
                    <a:lnTo>
                      <a:pt x="3075" y="1478"/>
                    </a:lnTo>
                    <a:lnTo>
                      <a:pt x="3103" y="1438"/>
                    </a:lnTo>
                    <a:lnTo>
                      <a:pt x="3111" y="1416"/>
                    </a:lnTo>
                    <a:lnTo>
                      <a:pt x="3124" y="1415"/>
                    </a:lnTo>
                    <a:lnTo>
                      <a:pt x="3134" y="1409"/>
                    </a:lnTo>
                    <a:lnTo>
                      <a:pt x="3146" y="1401"/>
                    </a:lnTo>
                    <a:lnTo>
                      <a:pt x="3163" y="1378"/>
                    </a:lnTo>
                    <a:lnTo>
                      <a:pt x="3180" y="1337"/>
                    </a:lnTo>
                    <a:lnTo>
                      <a:pt x="3192" y="1241"/>
                    </a:lnTo>
                    <a:lnTo>
                      <a:pt x="3193" y="1183"/>
                    </a:lnTo>
                    <a:lnTo>
                      <a:pt x="3202" y="1042"/>
                    </a:lnTo>
                    <a:lnTo>
                      <a:pt x="3212" y="832"/>
                    </a:lnTo>
                    <a:lnTo>
                      <a:pt x="3212" y="691"/>
                    </a:lnTo>
                    <a:lnTo>
                      <a:pt x="3208" y="620"/>
                    </a:lnTo>
                    <a:close/>
                    <a:moveTo>
                      <a:pt x="1004" y="2495"/>
                    </a:moveTo>
                    <a:lnTo>
                      <a:pt x="998" y="2649"/>
                    </a:lnTo>
                    <a:lnTo>
                      <a:pt x="999" y="2958"/>
                    </a:lnTo>
                    <a:lnTo>
                      <a:pt x="1001" y="3114"/>
                    </a:lnTo>
                    <a:lnTo>
                      <a:pt x="942" y="3145"/>
                    </a:lnTo>
                    <a:lnTo>
                      <a:pt x="880" y="3170"/>
                    </a:lnTo>
                    <a:lnTo>
                      <a:pt x="884" y="3137"/>
                    </a:lnTo>
                    <a:lnTo>
                      <a:pt x="881" y="3066"/>
                    </a:lnTo>
                    <a:lnTo>
                      <a:pt x="868" y="2961"/>
                    </a:lnTo>
                    <a:lnTo>
                      <a:pt x="860" y="2895"/>
                    </a:lnTo>
                    <a:lnTo>
                      <a:pt x="850" y="2780"/>
                    </a:lnTo>
                    <a:lnTo>
                      <a:pt x="844" y="2610"/>
                    </a:lnTo>
                    <a:lnTo>
                      <a:pt x="850" y="2495"/>
                    </a:lnTo>
                    <a:lnTo>
                      <a:pt x="857" y="2439"/>
                    </a:lnTo>
                    <a:lnTo>
                      <a:pt x="856" y="2424"/>
                    </a:lnTo>
                    <a:lnTo>
                      <a:pt x="840" y="2398"/>
                    </a:lnTo>
                    <a:lnTo>
                      <a:pt x="828" y="2390"/>
                    </a:lnTo>
                    <a:lnTo>
                      <a:pt x="717" y="2318"/>
                    </a:lnTo>
                    <a:lnTo>
                      <a:pt x="506" y="2162"/>
                    </a:lnTo>
                    <a:lnTo>
                      <a:pt x="401" y="2082"/>
                    </a:lnTo>
                    <a:lnTo>
                      <a:pt x="382" y="2064"/>
                    </a:lnTo>
                    <a:lnTo>
                      <a:pt x="314" y="2010"/>
                    </a:lnTo>
                    <a:lnTo>
                      <a:pt x="264" y="1978"/>
                    </a:lnTo>
                    <a:lnTo>
                      <a:pt x="241" y="1969"/>
                    </a:lnTo>
                    <a:lnTo>
                      <a:pt x="294" y="1899"/>
                    </a:lnTo>
                    <a:lnTo>
                      <a:pt x="350" y="1830"/>
                    </a:lnTo>
                    <a:lnTo>
                      <a:pt x="510" y="1955"/>
                    </a:lnTo>
                    <a:lnTo>
                      <a:pt x="752" y="2141"/>
                    </a:lnTo>
                    <a:lnTo>
                      <a:pt x="909" y="2270"/>
                    </a:lnTo>
                    <a:lnTo>
                      <a:pt x="985" y="2338"/>
                    </a:lnTo>
                    <a:lnTo>
                      <a:pt x="999" y="2349"/>
                    </a:lnTo>
                    <a:lnTo>
                      <a:pt x="1034" y="2354"/>
                    </a:lnTo>
                    <a:lnTo>
                      <a:pt x="1053" y="2346"/>
                    </a:lnTo>
                    <a:lnTo>
                      <a:pt x="1132" y="2302"/>
                    </a:lnTo>
                    <a:lnTo>
                      <a:pt x="1280" y="2195"/>
                    </a:lnTo>
                    <a:lnTo>
                      <a:pt x="1418" y="2074"/>
                    </a:lnTo>
                    <a:lnTo>
                      <a:pt x="1548" y="1943"/>
                    </a:lnTo>
                    <a:lnTo>
                      <a:pt x="1610" y="1877"/>
                    </a:lnTo>
                    <a:lnTo>
                      <a:pt x="1617" y="1868"/>
                    </a:lnTo>
                    <a:lnTo>
                      <a:pt x="1624" y="1847"/>
                    </a:lnTo>
                    <a:lnTo>
                      <a:pt x="1626" y="1827"/>
                    </a:lnTo>
                    <a:lnTo>
                      <a:pt x="1617" y="1807"/>
                    </a:lnTo>
                    <a:lnTo>
                      <a:pt x="1610" y="1796"/>
                    </a:lnTo>
                    <a:lnTo>
                      <a:pt x="1420" y="1596"/>
                    </a:lnTo>
                    <a:lnTo>
                      <a:pt x="1231" y="1395"/>
                    </a:lnTo>
                    <a:lnTo>
                      <a:pt x="1201" y="1360"/>
                    </a:lnTo>
                    <a:lnTo>
                      <a:pt x="1132" y="1288"/>
                    </a:lnTo>
                    <a:lnTo>
                      <a:pt x="1082" y="1248"/>
                    </a:lnTo>
                    <a:lnTo>
                      <a:pt x="1056" y="1235"/>
                    </a:lnTo>
                    <a:lnTo>
                      <a:pt x="1244" y="1103"/>
                    </a:lnTo>
                    <a:lnTo>
                      <a:pt x="1430" y="964"/>
                    </a:lnTo>
                    <a:lnTo>
                      <a:pt x="1614" y="825"/>
                    </a:lnTo>
                    <a:lnTo>
                      <a:pt x="1885" y="607"/>
                    </a:lnTo>
                    <a:lnTo>
                      <a:pt x="2060" y="458"/>
                    </a:lnTo>
                    <a:lnTo>
                      <a:pt x="2145" y="380"/>
                    </a:lnTo>
                    <a:lnTo>
                      <a:pt x="2194" y="338"/>
                    </a:lnTo>
                    <a:lnTo>
                      <a:pt x="2299" y="235"/>
                    </a:lnTo>
                    <a:lnTo>
                      <a:pt x="2344" y="177"/>
                    </a:lnTo>
                    <a:lnTo>
                      <a:pt x="2367" y="138"/>
                    </a:lnTo>
                    <a:lnTo>
                      <a:pt x="2374" y="118"/>
                    </a:lnTo>
                    <a:lnTo>
                      <a:pt x="2422" y="140"/>
                    </a:lnTo>
                    <a:lnTo>
                      <a:pt x="2466" y="163"/>
                    </a:lnTo>
                    <a:lnTo>
                      <a:pt x="2534" y="206"/>
                    </a:lnTo>
                    <a:lnTo>
                      <a:pt x="2661" y="304"/>
                    </a:lnTo>
                    <a:lnTo>
                      <a:pt x="2721" y="354"/>
                    </a:lnTo>
                    <a:lnTo>
                      <a:pt x="2833" y="453"/>
                    </a:lnTo>
                    <a:lnTo>
                      <a:pt x="2944" y="554"/>
                    </a:lnTo>
                    <a:lnTo>
                      <a:pt x="2993" y="603"/>
                    </a:lnTo>
                    <a:lnTo>
                      <a:pt x="3048" y="646"/>
                    </a:lnTo>
                    <a:lnTo>
                      <a:pt x="2937" y="771"/>
                    </a:lnTo>
                    <a:lnTo>
                      <a:pt x="2708" y="1016"/>
                    </a:lnTo>
                    <a:lnTo>
                      <a:pt x="2474" y="1257"/>
                    </a:lnTo>
                    <a:lnTo>
                      <a:pt x="2233" y="1490"/>
                    </a:lnTo>
                    <a:lnTo>
                      <a:pt x="2112" y="1605"/>
                    </a:lnTo>
                    <a:lnTo>
                      <a:pt x="1987" y="1720"/>
                    </a:lnTo>
                    <a:lnTo>
                      <a:pt x="1732" y="1951"/>
                    </a:lnTo>
                    <a:lnTo>
                      <a:pt x="1467" y="2169"/>
                    </a:lnTo>
                    <a:lnTo>
                      <a:pt x="1261" y="2322"/>
                    </a:lnTo>
                    <a:lnTo>
                      <a:pt x="1120" y="2417"/>
                    </a:lnTo>
                    <a:lnTo>
                      <a:pt x="1047" y="2462"/>
                    </a:lnTo>
                    <a:lnTo>
                      <a:pt x="1047" y="2462"/>
                    </a:lnTo>
                    <a:lnTo>
                      <a:pt x="1047" y="2463"/>
                    </a:lnTo>
                    <a:lnTo>
                      <a:pt x="1033" y="2460"/>
                    </a:lnTo>
                    <a:lnTo>
                      <a:pt x="1012" y="2472"/>
                    </a:lnTo>
                    <a:lnTo>
                      <a:pt x="1005" y="2485"/>
                    </a:lnTo>
                    <a:lnTo>
                      <a:pt x="1004" y="2495"/>
                    </a:lnTo>
                    <a:close/>
                    <a:moveTo>
                      <a:pt x="3082" y="1081"/>
                    </a:moveTo>
                    <a:lnTo>
                      <a:pt x="3078" y="1147"/>
                    </a:lnTo>
                    <a:lnTo>
                      <a:pt x="3074" y="1213"/>
                    </a:lnTo>
                    <a:lnTo>
                      <a:pt x="3072" y="1247"/>
                    </a:lnTo>
                    <a:lnTo>
                      <a:pt x="3069" y="1280"/>
                    </a:lnTo>
                    <a:lnTo>
                      <a:pt x="3067" y="1301"/>
                    </a:lnTo>
                    <a:lnTo>
                      <a:pt x="3065" y="1316"/>
                    </a:lnTo>
                    <a:lnTo>
                      <a:pt x="3059" y="1320"/>
                    </a:lnTo>
                    <a:lnTo>
                      <a:pt x="3052" y="1334"/>
                    </a:lnTo>
                    <a:lnTo>
                      <a:pt x="3051" y="1343"/>
                    </a:lnTo>
                    <a:lnTo>
                      <a:pt x="3038" y="1349"/>
                    </a:lnTo>
                    <a:lnTo>
                      <a:pt x="3018" y="1372"/>
                    </a:lnTo>
                    <a:lnTo>
                      <a:pt x="3016" y="1389"/>
                    </a:lnTo>
                    <a:lnTo>
                      <a:pt x="3018" y="1366"/>
                    </a:lnTo>
                    <a:lnTo>
                      <a:pt x="3010" y="1369"/>
                    </a:lnTo>
                    <a:lnTo>
                      <a:pt x="2990" y="1393"/>
                    </a:lnTo>
                    <a:lnTo>
                      <a:pt x="2941" y="1444"/>
                    </a:lnTo>
                    <a:lnTo>
                      <a:pt x="2890" y="1493"/>
                    </a:lnTo>
                    <a:lnTo>
                      <a:pt x="2734" y="1637"/>
                    </a:lnTo>
                    <a:lnTo>
                      <a:pt x="2574" y="1779"/>
                    </a:lnTo>
                    <a:lnTo>
                      <a:pt x="2201" y="2110"/>
                    </a:lnTo>
                    <a:lnTo>
                      <a:pt x="1823" y="2434"/>
                    </a:lnTo>
                    <a:lnTo>
                      <a:pt x="1804" y="2451"/>
                    </a:lnTo>
                    <a:lnTo>
                      <a:pt x="1785" y="2467"/>
                    </a:lnTo>
                    <a:lnTo>
                      <a:pt x="1778" y="2349"/>
                    </a:lnTo>
                    <a:lnTo>
                      <a:pt x="1765" y="2231"/>
                    </a:lnTo>
                    <a:lnTo>
                      <a:pt x="1764" y="2181"/>
                    </a:lnTo>
                    <a:lnTo>
                      <a:pt x="1765" y="2130"/>
                    </a:lnTo>
                    <a:lnTo>
                      <a:pt x="1764" y="2118"/>
                    </a:lnTo>
                    <a:lnTo>
                      <a:pt x="1749" y="2105"/>
                    </a:lnTo>
                    <a:lnTo>
                      <a:pt x="1739" y="2103"/>
                    </a:lnTo>
                    <a:lnTo>
                      <a:pt x="1927" y="1936"/>
                    </a:lnTo>
                    <a:lnTo>
                      <a:pt x="2106" y="1769"/>
                    </a:lnTo>
                    <a:lnTo>
                      <a:pt x="2236" y="1651"/>
                    </a:lnTo>
                    <a:lnTo>
                      <a:pt x="2489" y="1406"/>
                    </a:lnTo>
                    <a:lnTo>
                      <a:pt x="2737" y="1157"/>
                    </a:lnTo>
                    <a:lnTo>
                      <a:pt x="2977" y="901"/>
                    </a:lnTo>
                    <a:lnTo>
                      <a:pt x="3095" y="770"/>
                    </a:lnTo>
                    <a:lnTo>
                      <a:pt x="3093" y="926"/>
                    </a:lnTo>
                    <a:lnTo>
                      <a:pt x="3082" y="10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6" name="Freeform 18"/>
              <p:cNvSpPr>
                <a:spLocks/>
              </p:cNvSpPr>
              <p:nvPr/>
            </p:nvSpPr>
            <p:spPr bwMode="auto">
              <a:xfrm>
                <a:off x="1398" y="2746"/>
                <a:ext cx="212" cy="132"/>
              </a:xfrm>
              <a:custGeom>
                <a:avLst/>
                <a:gdLst>
                  <a:gd name="T0" fmla="*/ 544 w 635"/>
                  <a:gd name="T1" fmla="*/ 0 h 398"/>
                  <a:gd name="T2" fmla="*/ 504 w 635"/>
                  <a:gd name="T3" fmla="*/ 18 h 398"/>
                  <a:gd name="T4" fmla="*/ 496 w 635"/>
                  <a:gd name="T5" fmla="*/ 52 h 398"/>
                  <a:gd name="T6" fmla="*/ 530 w 635"/>
                  <a:gd name="T7" fmla="*/ 177 h 398"/>
                  <a:gd name="T8" fmla="*/ 515 w 635"/>
                  <a:gd name="T9" fmla="*/ 226 h 398"/>
                  <a:gd name="T10" fmla="*/ 478 w 635"/>
                  <a:gd name="T11" fmla="*/ 262 h 398"/>
                  <a:gd name="T12" fmla="*/ 403 w 635"/>
                  <a:gd name="T13" fmla="*/ 291 h 398"/>
                  <a:gd name="T14" fmla="*/ 352 w 635"/>
                  <a:gd name="T15" fmla="*/ 272 h 398"/>
                  <a:gd name="T16" fmla="*/ 332 w 635"/>
                  <a:gd name="T17" fmla="*/ 226 h 398"/>
                  <a:gd name="T18" fmla="*/ 331 w 635"/>
                  <a:gd name="T19" fmla="*/ 198 h 398"/>
                  <a:gd name="T20" fmla="*/ 303 w 635"/>
                  <a:gd name="T21" fmla="*/ 164 h 398"/>
                  <a:gd name="T22" fmla="*/ 246 w 635"/>
                  <a:gd name="T23" fmla="*/ 180 h 398"/>
                  <a:gd name="T24" fmla="*/ 236 w 635"/>
                  <a:gd name="T25" fmla="*/ 209 h 398"/>
                  <a:gd name="T26" fmla="*/ 220 w 635"/>
                  <a:gd name="T27" fmla="*/ 268 h 398"/>
                  <a:gd name="T28" fmla="*/ 160 w 635"/>
                  <a:gd name="T29" fmla="*/ 310 h 398"/>
                  <a:gd name="T30" fmla="*/ 122 w 635"/>
                  <a:gd name="T31" fmla="*/ 304 h 398"/>
                  <a:gd name="T32" fmla="*/ 83 w 635"/>
                  <a:gd name="T33" fmla="*/ 270 h 398"/>
                  <a:gd name="T34" fmla="*/ 83 w 635"/>
                  <a:gd name="T35" fmla="*/ 182 h 398"/>
                  <a:gd name="T36" fmla="*/ 90 w 635"/>
                  <a:gd name="T37" fmla="*/ 149 h 398"/>
                  <a:gd name="T38" fmla="*/ 62 w 635"/>
                  <a:gd name="T39" fmla="*/ 126 h 398"/>
                  <a:gd name="T40" fmla="*/ 34 w 635"/>
                  <a:gd name="T41" fmla="*/ 139 h 398"/>
                  <a:gd name="T42" fmla="*/ 7 w 635"/>
                  <a:gd name="T43" fmla="*/ 193 h 398"/>
                  <a:gd name="T44" fmla="*/ 3 w 635"/>
                  <a:gd name="T45" fmla="*/ 268 h 398"/>
                  <a:gd name="T46" fmla="*/ 31 w 635"/>
                  <a:gd name="T47" fmla="*/ 336 h 398"/>
                  <a:gd name="T48" fmla="*/ 93 w 635"/>
                  <a:gd name="T49" fmla="*/ 383 h 398"/>
                  <a:gd name="T50" fmla="*/ 139 w 635"/>
                  <a:gd name="T51" fmla="*/ 398 h 398"/>
                  <a:gd name="T52" fmla="*/ 229 w 635"/>
                  <a:gd name="T53" fmla="*/ 383 h 398"/>
                  <a:gd name="T54" fmla="*/ 279 w 635"/>
                  <a:gd name="T55" fmla="*/ 339 h 398"/>
                  <a:gd name="T56" fmla="*/ 350 w 635"/>
                  <a:gd name="T57" fmla="*/ 379 h 398"/>
                  <a:gd name="T58" fmla="*/ 470 w 635"/>
                  <a:gd name="T59" fmla="*/ 375 h 398"/>
                  <a:gd name="T60" fmla="*/ 527 w 635"/>
                  <a:gd name="T61" fmla="*/ 350 h 398"/>
                  <a:gd name="T62" fmla="*/ 600 w 635"/>
                  <a:gd name="T63" fmla="*/ 271 h 398"/>
                  <a:gd name="T64" fmla="*/ 635 w 635"/>
                  <a:gd name="T65" fmla="*/ 166 h 398"/>
                  <a:gd name="T66" fmla="*/ 614 w 635"/>
                  <a:gd name="T67" fmla="*/ 64 h 398"/>
                  <a:gd name="T68" fmla="*/ 555 w 635"/>
                  <a:gd name="T69" fmla="*/ 6 h 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635" h="398">
                    <a:moveTo>
                      <a:pt x="555" y="6"/>
                    </a:moveTo>
                    <a:lnTo>
                      <a:pt x="544" y="0"/>
                    </a:lnTo>
                    <a:lnTo>
                      <a:pt x="521" y="3"/>
                    </a:lnTo>
                    <a:lnTo>
                      <a:pt x="504" y="18"/>
                    </a:lnTo>
                    <a:lnTo>
                      <a:pt x="495" y="39"/>
                    </a:lnTo>
                    <a:lnTo>
                      <a:pt x="496" y="52"/>
                    </a:lnTo>
                    <a:lnTo>
                      <a:pt x="514" y="113"/>
                    </a:lnTo>
                    <a:lnTo>
                      <a:pt x="530" y="177"/>
                    </a:lnTo>
                    <a:lnTo>
                      <a:pt x="527" y="202"/>
                    </a:lnTo>
                    <a:lnTo>
                      <a:pt x="515" y="226"/>
                    </a:lnTo>
                    <a:lnTo>
                      <a:pt x="494" y="251"/>
                    </a:lnTo>
                    <a:lnTo>
                      <a:pt x="478" y="262"/>
                    </a:lnTo>
                    <a:lnTo>
                      <a:pt x="453" y="278"/>
                    </a:lnTo>
                    <a:lnTo>
                      <a:pt x="403" y="291"/>
                    </a:lnTo>
                    <a:lnTo>
                      <a:pt x="370" y="284"/>
                    </a:lnTo>
                    <a:lnTo>
                      <a:pt x="352" y="272"/>
                    </a:lnTo>
                    <a:lnTo>
                      <a:pt x="339" y="252"/>
                    </a:lnTo>
                    <a:lnTo>
                      <a:pt x="332" y="226"/>
                    </a:lnTo>
                    <a:lnTo>
                      <a:pt x="332" y="209"/>
                    </a:lnTo>
                    <a:lnTo>
                      <a:pt x="331" y="198"/>
                    </a:lnTo>
                    <a:lnTo>
                      <a:pt x="324" y="180"/>
                    </a:lnTo>
                    <a:lnTo>
                      <a:pt x="303" y="164"/>
                    </a:lnTo>
                    <a:lnTo>
                      <a:pt x="268" y="164"/>
                    </a:lnTo>
                    <a:lnTo>
                      <a:pt x="246" y="180"/>
                    </a:lnTo>
                    <a:lnTo>
                      <a:pt x="237" y="198"/>
                    </a:lnTo>
                    <a:lnTo>
                      <a:pt x="236" y="209"/>
                    </a:lnTo>
                    <a:lnTo>
                      <a:pt x="233" y="231"/>
                    </a:lnTo>
                    <a:lnTo>
                      <a:pt x="220" y="268"/>
                    </a:lnTo>
                    <a:lnTo>
                      <a:pt x="196" y="297"/>
                    </a:lnTo>
                    <a:lnTo>
                      <a:pt x="160" y="310"/>
                    </a:lnTo>
                    <a:lnTo>
                      <a:pt x="137" y="307"/>
                    </a:lnTo>
                    <a:lnTo>
                      <a:pt x="122" y="304"/>
                    </a:lnTo>
                    <a:lnTo>
                      <a:pt x="102" y="294"/>
                    </a:lnTo>
                    <a:lnTo>
                      <a:pt x="83" y="270"/>
                    </a:lnTo>
                    <a:lnTo>
                      <a:pt x="76" y="228"/>
                    </a:lnTo>
                    <a:lnTo>
                      <a:pt x="83" y="182"/>
                    </a:lnTo>
                    <a:lnTo>
                      <a:pt x="88" y="162"/>
                    </a:lnTo>
                    <a:lnTo>
                      <a:pt x="90" y="149"/>
                    </a:lnTo>
                    <a:lnTo>
                      <a:pt x="80" y="131"/>
                    </a:lnTo>
                    <a:lnTo>
                      <a:pt x="62" y="126"/>
                    </a:lnTo>
                    <a:lnTo>
                      <a:pt x="43" y="130"/>
                    </a:lnTo>
                    <a:lnTo>
                      <a:pt x="34" y="139"/>
                    </a:lnTo>
                    <a:lnTo>
                      <a:pt x="23" y="157"/>
                    </a:lnTo>
                    <a:lnTo>
                      <a:pt x="7" y="193"/>
                    </a:lnTo>
                    <a:lnTo>
                      <a:pt x="0" y="232"/>
                    </a:lnTo>
                    <a:lnTo>
                      <a:pt x="3" y="268"/>
                    </a:lnTo>
                    <a:lnTo>
                      <a:pt x="13" y="304"/>
                    </a:lnTo>
                    <a:lnTo>
                      <a:pt x="31" y="336"/>
                    </a:lnTo>
                    <a:lnTo>
                      <a:pt x="59" y="362"/>
                    </a:lnTo>
                    <a:lnTo>
                      <a:pt x="93" y="383"/>
                    </a:lnTo>
                    <a:lnTo>
                      <a:pt x="113" y="390"/>
                    </a:lnTo>
                    <a:lnTo>
                      <a:pt x="139" y="398"/>
                    </a:lnTo>
                    <a:lnTo>
                      <a:pt x="187" y="398"/>
                    </a:lnTo>
                    <a:lnTo>
                      <a:pt x="229" y="383"/>
                    </a:lnTo>
                    <a:lnTo>
                      <a:pt x="265" y="356"/>
                    </a:lnTo>
                    <a:lnTo>
                      <a:pt x="279" y="339"/>
                    </a:lnTo>
                    <a:lnTo>
                      <a:pt x="299" y="356"/>
                    </a:lnTo>
                    <a:lnTo>
                      <a:pt x="350" y="379"/>
                    </a:lnTo>
                    <a:lnTo>
                      <a:pt x="409" y="386"/>
                    </a:lnTo>
                    <a:lnTo>
                      <a:pt x="470" y="375"/>
                    </a:lnTo>
                    <a:lnTo>
                      <a:pt x="502" y="362"/>
                    </a:lnTo>
                    <a:lnTo>
                      <a:pt x="527" y="350"/>
                    </a:lnTo>
                    <a:lnTo>
                      <a:pt x="567" y="316"/>
                    </a:lnTo>
                    <a:lnTo>
                      <a:pt x="600" y="271"/>
                    </a:lnTo>
                    <a:lnTo>
                      <a:pt x="623" y="221"/>
                    </a:lnTo>
                    <a:lnTo>
                      <a:pt x="635" y="166"/>
                    </a:lnTo>
                    <a:lnTo>
                      <a:pt x="632" y="113"/>
                    </a:lnTo>
                    <a:lnTo>
                      <a:pt x="614" y="64"/>
                    </a:lnTo>
                    <a:lnTo>
                      <a:pt x="581" y="23"/>
                    </a:lnTo>
                    <a:lnTo>
                      <a:pt x="555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7" name="Freeform 19"/>
              <p:cNvSpPr>
                <a:spLocks/>
              </p:cNvSpPr>
              <p:nvPr/>
            </p:nvSpPr>
            <p:spPr bwMode="auto">
              <a:xfrm>
                <a:off x="1655" y="2515"/>
                <a:ext cx="176" cy="179"/>
              </a:xfrm>
              <a:custGeom>
                <a:avLst/>
                <a:gdLst>
                  <a:gd name="T0" fmla="*/ 301 w 528"/>
                  <a:gd name="T1" fmla="*/ 1 h 538"/>
                  <a:gd name="T2" fmla="*/ 268 w 528"/>
                  <a:gd name="T3" fmla="*/ 27 h 538"/>
                  <a:gd name="T4" fmla="*/ 273 w 528"/>
                  <a:gd name="T5" fmla="*/ 82 h 538"/>
                  <a:gd name="T6" fmla="*/ 298 w 528"/>
                  <a:gd name="T7" fmla="*/ 95 h 538"/>
                  <a:gd name="T8" fmla="*/ 373 w 528"/>
                  <a:gd name="T9" fmla="*/ 112 h 538"/>
                  <a:gd name="T10" fmla="*/ 419 w 528"/>
                  <a:gd name="T11" fmla="*/ 145 h 538"/>
                  <a:gd name="T12" fmla="*/ 423 w 528"/>
                  <a:gd name="T13" fmla="*/ 191 h 538"/>
                  <a:gd name="T14" fmla="*/ 409 w 528"/>
                  <a:gd name="T15" fmla="*/ 220 h 538"/>
                  <a:gd name="T16" fmla="*/ 357 w 528"/>
                  <a:gd name="T17" fmla="*/ 265 h 538"/>
                  <a:gd name="T18" fmla="*/ 245 w 528"/>
                  <a:gd name="T19" fmla="*/ 269 h 538"/>
                  <a:gd name="T20" fmla="*/ 207 w 528"/>
                  <a:gd name="T21" fmla="*/ 256 h 538"/>
                  <a:gd name="T22" fmla="*/ 188 w 528"/>
                  <a:gd name="T23" fmla="*/ 250 h 538"/>
                  <a:gd name="T24" fmla="*/ 150 w 528"/>
                  <a:gd name="T25" fmla="*/ 268 h 538"/>
                  <a:gd name="T26" fmla="*/ 141 w 528"/>
                  <a:gd name="T27" fmla="*/ 324 h 538"/>
                  <a:gd name="T28" fmla="*/ 161 w 528"/>
                  <a:gd name="T29" fmla="*/ 341 h 538"/>
                  <a:gd name="T30" fmla="*/ 173 w 528"/>
                  <a:gd name="T31" fmla="*/ 347 h 538"/>
                  <a:gd name="T32" fmla="*/ 178 w 528"/>
                  <a:gd name="T33" fmla="*/ 348 h 538"/>
                  <a:gd name="T34" fmla="*/ 184 w 528"/>
                  <a:gd name="T35" fmla="*/ 351 h 538"/>
                  <a:gd name="T36" fmla="*/ 220 w 528"/>
                  <a:gd name="T37" fmla="*/ 367 h 538"/>
                  <a:gd name="T38" fmla="*/ 243 w 528"/>
                  <a:gd name="T39" fmla="*/ 399 h 538"/>
                  <a:gd name="T40" fmla="*/ 180 w 528"/>
                  <a:gd name="T41" fmla="*/ 443 h 538"/>
                  <a:gd name="T42" fmla="*/ 131 w 528"/>
                  <a:gd name="T43" fmla="*/ 456 h 538"/>
                  <a:gd name="T44" fmla="*/ 62 w 528"/>
                  <a:gd name="T45" fmla="*/ 456 h 538"/>
                  <a:gd name="T46" fmla="*/ 50 w 528"/>
                  <a:gd name="T47" fmla="*/ 443 h 538"/>
                  <a:gd name="T48" fmla="*/ 10 w 528"/>
                  <a:gd name="T49" fmla="*/ 446 h 538"/>
                  <a:gd name="T50" fmla="*/ 3 w 528"/>
                  <a:gd name="T51" fmla="*/ 475 h 538"/>
                  <a:gd name="T52" fmla="*/ 45 w 528"/>
                  <a:gd name="T53" fmla="*/ 525 h 538"/>
                  <a:gd name="T54" fmla="*/ 134 w 528"/>
                  <a:gd name="T55" fmla="*/ 538 h 538"/>
                  <a:gd name="T56" fmla="*/ 190 w 528"/>
                  <a:gd name="T57" fmla="*/ 528 h 538"/>
                  <a:gd name="T58" fmla="*/ 302 w 528"/>
                  <a:gd name="T59" fmla="*/ 465 h 538"/>
                  <a:gd name="T60" fmla="*/ 355 w 528"/>
                  <a:gd name="T61" fmla="*/ 383 h 538"/>
                  <a:gd name="T62" fmla="*/ 357 w 528"/>
                  <a:gd name="T63" fmla="*/ 366 h 538"/>
                  <a:gd name="T64" fmla="*/ 425 w 528"/>
                  <a:gd name="T65" fmla="*/ 341 h 538"/>
                  <a:gd name="T66" fmla="*/ 497 w 528"/>
                  <a:gd name="T67" fmla="*/ 271 h 538"/>
                  <a:gd name="T68" fmla="*/ 520 w 528"/>
                  <a:gd name="T69" fmla="*/ 220 h 538"/>
                  <a:gd name="T70" fmla="*/ 520 w 528"/>
                  <a:gd name="T71" fmla="*/ 127 h 538"/>
                  <a:gd name="T72" fmla="*/ 469 w 528"/>
                  <a:gd name="T73" fmla="*/ 53 h 538"/>
                  <a:gd name="T74" fmla="*/ 384 w 528"/>
                  <a:gd name="T75" fmla="*/ 9 h 538"/>
                  <a:gd name="T76" fmla="*/ 311 w 528"/>
                  <a:gd name="T77" fmla="*/ 0 h 5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28" h="538">
                    <a:moveTo>
                      <a:pt x="311" y="0"/>
                    </a:moveTo>
                    <a:lnTo>
                      <a:pt x="301" y="1"/>
                    </a:lnTo>
                    <a:lnTo>
                      <a:pt x="285" y="9"/>
                    </a:lnTo>
                    <a:lnTo>
                      <a:pt x="268" y="27"/>
                    </a:lnTo>
                    <a:lnTo>
                      <a:pt x="263" y="60"/>
                    </a:lnTo>
                    <a:lnTo>
                      <a:pt x="273" y="82"/>
                    </a:lnTo>
                    <a:lnTo>
                      <a:pt x="288" y="92"/>
                    </a:lnTo>
                    <a:lnTo>
                      <a:pt x="298" y="95"/>
                    </a:lnTo>
                    <a:lnTo>
                      <a:pt x="321" y="99"/>
                    </a:lnTo>
                    <a:lnTo>
                      <a:pt x="373" y="112"/>
                    </a:lnTo>
                    <a:lnTo>
                      <a:pt x="404" y="129"/>
                    </a:lnTo>
                    <a:lnTo>
                      <a:pt x="419" y="145"/>
                    </a:lnTo>
                    <a:lnTo>
                      <a:pt x="426" y="165"/>
                    </a:lnTo>
                    <a:lnTo>
                      <a:pt x="423" y="191"/>
                    </a:lnTo>
                    <a:lnTo>
                      <a:pt x="416" y="206"/>
                    </a:lnTo>
                    <a:lnTo>
                      <a:pt x="409" y="220"/>
                    </a:lnTo>
                    <a:lnTo>
                      <a:pt x="391" y="242"/>
                    </a:lnTo>
                    <a:lnTo>
                      <a:pt x="357" y="265"/>
                    </a:lnTo>
                    <a:lnTo>
                      <a:pt x="302" y="276"/>
                    </a:lnTo>
                    <a:lnTo>
                      <a:pt x="245" y="269"/>
                    </a:lnTo>
                    <a:lnTo>
                      <a:pt x="217" y="260"/>
                    </a:lnTo>
                    <a:lnTo>
                      <a:pt x="207" y="256"/>
                    </a:lnTo>
                    <a:lnTo>
                      <a:pt x="199" y="253"/>
                    </a:lnTo>
                    <a:lnTo>
                      <a:pt x="188" y="250"/>
                    </a:lnTo>
                    <a:lnTo>
                      <a:pt x="171" y="253"/>
                    </a:lnTo>
                    <a:lnTo>
                      <a:pt x="150" y="268"/>
                    </a:lnTo>
                    <a:lnTo>
                      <a:pt x="135" y="299"/>
                    </a:lnTo>
                    <a:lnTo>
                      <a:pt x="141" y="324"/>
                    </a:lnTo>
                    <a:lnTo>
                      <a:pt x="151" y="337"/>
                    </a:lnTo>
                    <a:lnTo>
                      <a:pt x="161" y="341"/>
                    </a:lnTo>
                    <a:lnTo>
                      <a:pt x="167" y="344"/>
                    </a:lnTo>
                    <a:lnTo>
                      <a:pt x="173" y="347"/>
                    </a:lnTo>
                    <a:lnTo>
                      <a:pt x="173" y="347"/>
                    </a:lnTo>
                    <a:lnTo>
                      <a:pt x="178" y="348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220" y="367"/>
                    </a:lnTo>
                    <a:lnTo>
                      <a:pt x="252" y="386"/>
                    </a:lnTo>
                    <a:lnTo>
                      <a:pt x="243" y="399"/>
                    </a:lnTo>
                    <a:lnTo>
                      <a:pt x="220" y="420"/>
                    </a:lnTo>
                    <a:lnTo>
                      <a:pt x="180" y="443"/>
                    </a:lnTo>
                    <a:lnTo>
                      <a:pt x="150" y="452"/>
                    </a:lnTo>
                    <a:lnTo>
                      <a:pt x="131" y="456"/>
                    </a:lnTo>
                    <a:lnTo>
                      <a:pt x="85" y="459"/>
                    </a:lnTo>
                    <a:lnTo>
                      <a:pt x="62" y="456"/>
                    </a:lnTo>
                    <a:lnTo>
                      <a:pt x="57" y="453"/>
                    </a:lnTo>
                    <a:lnTo>
                      <a:pt x="50" y="443"/>
                    </a:lnTo>
                    <a:lnTo>
                      <a:pt x="30" y="438"/>
                    </a:lnTo>
                    <a:lnTo>
                      <a:pt x="10" y="446"/>
                    </a:lnTo>
                    <a:lnTo>
                      <a:pt x="0" y="463"/>
                    </a:lnTo>
                    <a:lnTo>
                      <a:pt x="3" y="475"/>
                    </a:lnTo>
                    <a:lnTo>
                      <a:pt x="13" y="498"/>
                    </a:lnTo>
                    <a:lnTo>
                      <a:pt x="45" y="525"/>
                    </a:lnTo>
                    <a:lnTo>
                      <a:pt x="88" y="537"/>
                    </a:lnTo>
                    <a:lnTo>
                      <a:pt x="134" y="538"/>
                    </a:lnTo>
                    <a:lnTo>
                      <a:pt x="155" y="534"/>
                    </a:lnTo>
                    <a:lnTo>
                      <a:pt x="190" y="528"/>
                    </a:lnTo>
                    <a:lnTo>
                      <a:pt x="250" y="504"/>
                    </a:lnTo>
                    <a:lnTo>
                      <a:pt x="302" y="465"/>
                    </a:lnTo>
                    <a:lnTo>
                      <a:pt x="341" y="414"/>
                    </a:lnTo>
                    <a:lnTo>
                      <a:pt x="355" y="383"/>
                    </a:lnTo>
                    <a:lnTo>
                      <a:pt x="358" y="374"/>
                    </a:lnTo>
                    <a:lnTo>
                      <a:pt x="357" y="366"/>
                    </a:lnTo>
                    <a:lnTo>
                      <a:pt x="381" y="360"/>
                    </a:lnTo>
                    <a:lnTo>
                      <a:pt x="425" y="341"/>
                    </a:lnTo>
                    <a:lnTo>
                      <a:pt x="463" y="311"/>
                    </a:lnTo>
                    <a:lnTo>
                      <a:pt x="497" y="271"/>
                    </a:lnTo>
                    <a:lnTo>
                      <a:pt x="509" y="246"/>
                    </a:lnTo>
                    <a:lnTo>
                      <a:pt x="520" y="220"/>
                    </a:lnTo>
                    <a:lnTo>
                      <a:pt x="528" y="171"/>
                    </a:lnTo>
                    <a:lnTo>
                      <a:pt x="520" y="127"/>
                    </a:lnTo>
                    <a:lnTo>
                      <a:pt x="499" y="86"/>
                    </a:lnTo>
                    <a:lnTo>
                      <a:pt x="469" y="53"/>
                    </a:lnTo>
                    <a:lnTo>
                      <a:pt x="430" y="26"/>
                    </a:lnTo>
                    <a:lnTo>
                      <a:pt x="384" y="9"/>
                    </a:lnTo>
                    <a:lnTo>
                      <a:pt x="337" y="0"/>
                    </a:lnTo>
                    <a:lnTo>
                      <a:pt x="31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8" name="Freeform 20"/>
              <p:cNvSpPr>
                <a:spLocks/>
              </p:cNvSpPr>
              <p:nvPr/>
            </p:nvSpPr>
            <p:spPr bwMode="auto">
              <a:xfrm>
                <a:off x="1665" y="2702"/>
                <a:ext cx="205" cy="210"/>
              </a:xfrm>
              <a:custGeom>
                <a:avLst/>
                <a:gdLst>
                  <a:gd name="T0" fmla="*/ 388 w 613"/>
                  <a:gd name="T1" fmla="*/ 3 h 630"/>
                  <a:gd name="T2" fmla="*/ 357 w 613"/>
                  <a:gd name="T3" fmla="*/ 52 h 630"/>
                  <a:gd name="T4" fmla="*/ 381 w 613"/>
                  <a:gd name="T5" fmla="*/ 89 h 630"/>
                  <a:gd name="T6" fmla="*/ 466 w 613"/>
                  <a:gd name="T7" fmla="*/ 128 h 630"/>
                  <a:gd name="T8" fmla="*/ 511 w 613"/>
                  <a:gd name="T9" fmla="*/ 174 h 630"/>
                  <a:gd name="T10" fmla="*/ 506 w 613"/>
                  <a:gd name="T11" fmla="*/ 230 h 630"/>
                  <a:gd name="T12" fmla="*/ 486 w 613"/>
                  <a:gd name="T13" fmla="*/ 265 h 630"/>
                  <a:gd name="T14" fmla="*/ 431 w 613"/>
                  <a:gd name="T15" fmla="*/ 307 h 630"/>
                  <a:gd name="T16" fmla="*/ 349 w 613"/>
                  <a:gd name="T17" fmla="*/ 312 h 630"/>
                  <a:gd name="T18" fmla="*/ 257 w 613"/>
                  <a:gd name="T19" fmla="*/ 265 h 630"/>
                  <a:gd name="T20" fmla="*/ 253 w 613"/>
                  <a:gd name="T21" fmla="*/ 260 h 630"/>
                  <a:gd name="T22" fmla="*/ 239 w 613"/>
                  <a:gd name="T23" fmla="*/ 252 h 630"/>
                  <a:gd name="T24" fmla="*/ 198 w 613"/>
                  <a:gd name="T25" fmla="*/ 256 h 630"/>
                  <a:gd name="T26" fmla="*/ 175 w 613"/>
                  <a:gd name="T27" fmla="*/ 311 h 630"/>
                  <a:gd name="T28" fmla="*/ 188 w 613"/>
                  <a:gd name="T29" fmla="*/ 334 h 630"/>
                  <a:gd name="T30" fmla="*/ 214 w 613"/>
                  <a:gd name="T31" fmla="*/ 354 h 630"/>
                  <a:gd name="T32" fmla="*/ 256 w 613"/>
                  <a:gd name="T33" fmla="*/ 422 h 630"/>
                  <a:gd name="T34" fmla="*/ 224 w 613"/>
                  <a:gd name="T35" fmla="*/ 512 h 630"/>
                  <a:gd name="T36" fmla="*/ 180 w 613"/>
                  <a:gd name="T37" fmla="*/ 543 h 630"/>
                  <a:gd name="T38" fmla="*/ 119 w 613"/>
                  <a:gd name="T39" fmla="*/ 547 h 630"/>
                  <a:gd name="T40" fmla="*/ 72 w 613"/>
                  <a:gd name="T41" fmla="*/ 495 h 630"/>
                  <a:gd name="T42" fmla="*/ 51 w 613"/>
                  <a:gd name="T43" fmla="*/ 397 h 630"/>
                  <a:gd name="T44" fmla="*/ 37 w 613"/>
                  <a:gd name="T45" fmla="*/ 374 h 630"/>
                  <a:gd name="T46" fmla="*/ 5 w 613"/>
                  <a:gd name="T47" fmla="*/ 387 h 630"/>
                  <a:gd name="T48" fmla="*/ 0 w 613"/>
                  <a:gd name="T49" fmla="*/ 425 h 630"/>
                  <a:gd name="T50" fmla="*/ 13 w 613"/>
                  <a:gd name="T51" fmla="*/ 540 h 630"/>
                  <a:gd name="T52" fmla="*/ 66 w 613"/>
                  <a:gd name="T53" fmla="*/ 607 h 630"/>
                  <a:gd name="T54" fmla="*/ 131 w 613"/>
                  <a:gd name="T55" fmla="*/ 630 h 630"/>
                  <a:gd name="T56" fmla="*/ 220 w 613"/>
                  <a:gd name="T57" fmla="*/ 615 h 630"/>
                  <a:gd name="T58" fmla="*/ 263 w 613"/>
                  <a:gd name="T59" fmla="*/ 594 h 630"/>
                  <a:gd name="T60" fmla="*/ 329 w 613"/>
                  <a:gd name="T61" fmla="*/ 522 h 630"/>
                  <a:gd name="T62" fmla="*/ 352 w 613"/>
                  <a:gd name="T63" fmla="*/ 452 h 630"/>
                  <a:gd name="T64" fmla="*/ 352 w 613"/>
                  <a:gd name="T65" fmla="*/ 410 h 630"/>
                  <a:gd name="T66" fmla="*/ 446 w 613"/>
                  <a:gd name="T67" fmla="*/ 404 h 630"/>
                  <a:gd name="T68" fmla="*/ 555 w 613"/>
                  <a:gd name="T69" fmla="*/ 338 h 630"/>
                  <a:gd name="T70" fmla="*/ 594 w 613"/>
                  <a:gd name="T71" fmla="*/ 283 h 630"/>
                  <a:gd name="T72" fmla="*/ 613 w 613"/>
                  <a:gd name="T73" fmla="*/ 177 h 630"/>
                  <a:gd name="T74" fmla="*/ 574 w 613"/>
                  <a:gd name="T75" fmla="*/ 82 h 630"/>
                  <a:gd name="T76" fmla="*/ 489 w 613"/>
                  <a:gd name="T77" fmla="*/ 17 h 630"/>
                  <a:gd name="T78" fmla="*/ 404 w 613"/>
                  <a:gd name="T79" fmla="*/ 0 h 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13" h="630">
                    <a:moveTo>
                      <a:pt x="404" y="0"/>
                    </a:moveTo>
                    <a:lnTo>
                      <a:pt x="388" y="3"/>
                    </a:lnTo>
                    <a:lnTo>
                      <a:pt x="365" y="21"/>
                    </a:lnTo>
                    <a:lnTo>
                      <a:pt x="357" y="52"/>
                    </a:lnTo>
                    <a:lnTo>
                      <a:pt x="367" y="79"/>
                    </a:lnTo>
                    <a:lnTo>
                      <a:pt x="381" y="89"/>
                    </a:lnTo>
                    <a:lnTo>
                      <a:pt x="410" y="101"/>
                    </a:lnTo>
                    <a:lnTo>
                      <a:pt x="466" y="128"/>
                    </a:lnTo>
                    <a:lnTo>
                      <a:pt x="498" y="152"/>
                    </a:lnTo>
                    <a:lnTo>
                      <a:pt x="511" y="174"/>
                    </a:lnTo>
                    <a:lnTo>
                      <a:pt x="515" y="200"/>
                    </a:lnTo>
                    <a:lnTo>
                      <a:pt x="506" y="230"/>
                    </a:lnTo>
                    <a:lnTo>
                      <a:pt x="498" y="249"/>
                    </a:lnTo>
                    <a:lnTo>
                      <a:pt x="486" y="265"/>
                    </a:lnTo>
                    <a:lnTo>
                      <a:pt x="462" y="291"/>
                    </a:lnTo>
                    <a:lnTo>
                      <a:pt x="431" y="307"/>
                    </a:lnTo>
                    <a:lnTo>
                      <a:pt x="400" y="314"/>
                    </a:lnTo>
                    <a:lnTo>
                      <a:pt x="349" y="312"/>
                    </a:lnTo>
                    <a:lnTo>
                      <a:pt x="285" y="286"/>
                    </a:lnTo>
                    <a:lnTo>
                      <a:pt x="257" y="265"/>
                    </a:lnTo>
                    <a:lnTo>
                      <a:pt x="257" y="265"/>
                    </a:lnTo>
                    <a:lnTo>
                      <a:pt x="253" y="260"/>
                    </a:lnTo>
                    <a:lnTo>
                      <a:pt x="247" y="258"/>
                    </a:lnTo>
                    <a:lnTo>
                      <a:pt x="239" y="252"/>
                    </a:lnTo>
                    <a:lnTo>
                      <a:pt x="223" y="249"/>
                    </a:lnTo>
                    <a:lnTo>
                      <a:pt x="198" y="256"/>
                    </a:lnTo>
                    <a:lnTo>
                      <a:pt x="177" y="285"/>
                    </a:lnTo>
                    <a:lnTo>
                      <a:pt x="175" y="311"/>
                    </a:lnTo>
                    <a:lnTo>
                      <a:pt x="181" y="327"/>
                    </a:lnTo>
                    <a:lnTo>
                      <a:pt x="188" y="334"/>
                    </a:lnTo>
                    <a:lnTo>
                      <a:pt x="201" y="344"/>
                    </a:lnTo>
                    <a:lnTo>
                      <a:pt x="214" y="354"/>
                    </a:lnTo>
                    <a:lnTo>
                      <a:pt x="234" y="376"/>
                    </a:lnTo>
                    <a:lnTo>
                      <a:pt x="256" y="422"/>
                    </a:lnTo>
                    <a:lnTo>
                      <a:pt x="253" y="469"/>
                    </a:lnTo>
                    <a:lnTo>
                      <a:pt x="224" y="512"/>
                    </a:lnTo>
                    <a:lnTo>
                      <a:pt x="198" y="531"/>
                    </a:lnTo>
                    <a:lnTo>
                      <a:pt x="180" y="543"/>
                    </a:lnTo>
                    <a:lnTo>
                      <a:pt x="146" y="551"/>
                    </a:lnTo>
                    <a:lnTo>
                      <a:pt x="119" y="547"/>
                    </a:lnTo>
                    <a:lnTo>
                      <a:pt x="96" y="533"/>
                    </a:lnTo>
                    <a:lnTo>
                      <a:pt x="72" y="495"/>
                    </a:lnTo>
                    <a:lnTo>
                      <a:pt x="54" y="430"/>
                    </a:lnTo>
                    <a:lnTo>
                      <a:pt x="51" y="397"/>
                    </a:lnTo>
                    <a:lnTo>
                      <a:pt x="50" y="386"/>
                    </a:lnTo>
                    <a:lnTo>
                      <a:pt x="37" y="374"/>
                    </a:lnTo>
                    <a:lnTo>
                      <a:pt x="20" y="374"/>
                    </a:lnTo>
                    <a:lnTo>
                      <a:pt x="5" y="387"/>
                    </a:lnTo>
                    <a:lnTo>
                      <a:pt x="2" y="397"/>
                    </a:lnTo>
                    <a:lnTo>
                      <a:pt x="0" y="425"/>
                    </a:lnTo>
                    <a:lnTo>
                      <a:pt x="1" y="484"/>
                    </a:lnTo>
                    <a:lnTo>
                      <a:pt x="13" y="540"/>
                    </a:lnTo>
                    <a:lnTo>
                      <a:pt x="43" y="589"/>
                    </a:lnTo>
                    <a:lnTo>
                      <a:pt x="66" y="607"/>
                    </a:lnTo>
                    <a:lnTo>
                      <a:pt x="87" y="619"/>
                    </a:lnTo>
                    <a:lnTo>
                      <a:pt x="131" y="630"/>
                    </a:lnTo>
                    <a:lnTo>
                      <a:pt x="175" y="628"/>
                    </a:lnTo>
                    <a:lnTo>
                      <a:pt x="220" y="615"/>
                    </a:lnTo>
                    <a:lnTo>
                      <a:pt x="241" y="606"/>
                    </a:lnTo>
                    <a:lnTo>
                      <a:pt x="263" y="594"/>
                    </a:lnTo>
                    <a:lnTo>
                      <a:pt x="300" y="561"/>
                    </a:lnTo>
                    <a:lnTo>
                      <a:pt x="329" y="522"/>
                    </a:lnTo>
                    <a:lnTo>
                      <a:pt x="348" y="476"/>
                    </a:lnTo>
                    <a:lnTo>
                      <a:pt x="352" y="452"/>
                    </a:lnTo>
                    <a:lnTo>
                      <a:pt x="355" y="430"/>
                    </a:lnTo>
                    <a:lnTo>
                      <a:pt x="352" y="410"/>
                    </a:lnTo>
                    <a:lnTo>
                      <a:pt x="384" y="413"/>
                    </a:lnTo>
                    <a:lnTo>
                      <a:pt x="446" y="404"/>
                    </a:lnTo>
                    <a:lnTo>
                      <a:pt x="505" y="380"/>
                    </a:lnTo>
                    <a:lnTo>
                      <a:pt x="555" y="338"/>
                    </a:lnTo>
                    <a:lnTo>
                      <a:pt x="577" y="309"/>
                    </a:lnTo>
                    <a:lnTo>
                      <a:pt x="594" y="283"/>
                    </a:lnTo>
                    <a:lnTo>
                      <a:pt x="611" y="230"/>
                    </a:lnTo>
                    <a:lnTo>
                      <a:pt x="613" y="177"/>
                    </a:lnTo>
                    <a:lnTo>
                      <a:pt x="600" y="127"/>
                    </a:lnTo>
                    <a:lnTo>
                      <a:pt x="574" y="82"/>
                    </a:lnTo>
                    <a:lnTo>
                      <a:pt x="537" y="44"/>
                    </a:lnTo>
                    <a:lnTo>
                      <a:pt x="489" y="17"/>
                    </a:lnTo>
                    <a:lnTo>
                      <a:pt x="434" y="1"/>
                    </a:lnTo>
                    <a:lnTo>
                      <a:pt x="40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72" name="Group 31"/>
            <p:cNvGrpSpPr>
              <a:grpSpLocks noChangeAspect="1"/>
            </p:cNvGrpSpPr>
            <p:nvPr/>
          </p:nvGrpSpPr>
          <p:grpSpPr bwMode="auto">
            <a:xfrm>
              <a:off x="594443" y="5066831"/>
              <a:ext cx="167284" cy="203007"/>
              <a:chOff x="2647" y="1727"/>
              <a:chExt cx="192" cy="233"/>
            </a:xfrm>
            <a:solidFill>
              <a:schemeClr val="bg1">
                <a:lumMod val="85000"/>
              </a:schemeClr>
            </a:solidFill>
          </p:grpSpPr>
          <p:sp>
            <p:nvSpPr>
              <p:cNvPr id="73" name="Freeform 32"/>
              <p:cNvSpPr>
                <a:spLocks/>
              </p:cNvSpPr>
              <p:nvPr/>
            </p:nvSpPr>
            <p:spPr bwMode="auto">
              <a:xfrm>
                <a:off x="2699" y="1727"/>
                <a:ext cx="140" cy="152"/>
              </a:xfrm>
              <a:custGeom>
                <a:avLst/>
                <a:gdLst>
                  <a:gd name="T0" fmla="*/ 94 w 421"/>
                  <a:gd name="T1" fmla="*/ 455 h 455"/>
                  <a:gd name="T2" fmla="*/ 0 w 421"/>
                  <a:gd name="T3" fmla="*/ 362 h 455"/>
                  <a:gd name="T4" fmla="*/ 172 w 421"/>
                  <a:gd name="T5" fmla="*/ 191 h 455"/>
                  <a:gd name="T6" fmla="*/ 371 w 421"/>
                  <a:gd name="T7" fmla="*/ 1 h 455"/>
                  <a:gd name="T8" fmla="*/ 377 w 421"/>
                  <a:gd name="T9" fmla="*/ 0 h 455"/>
                  <a:gd name="T10" fmla="*/ 404 w 421"/>
                  <a:gd name="T11" fmla="*/ 4 h 455"/>
                  <a:gd name="T12" fmla="*/ 419 w 421"/>
                  <a:gd name="T13" fmla="*/ 21 h 455"/>
                  <a:gd name="T14" fmla="*/ 421 w 421"/>
                  <a:gd name="T15" fmla="*/ 37 h 455"/>
                  <a:gd name="T16" fmla="*/ 364 w 421"/>
                  <a:gd name="T17" fmla="*/ 120 h 455"/>
                  <a:gd name="T18" fmla="*/ 130 w 421"/>
                  <a:gd name="T19" fmla="*/ 410 h 455"/>
                  <a:gd name="T20" fmla="*/ 94 w 421"/>
                  <a:gd name="T21" fmla="*/ 455 h 4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21" h="455">
                    <a:moveTo>
                      <a:pt x="94" y="455"/>
                    </a:moveTo>
                    <a:lnTo>
                      <a:pt x="0" y="362"/>
                    </a:lnTo>
                    <a:lnTo>
                      <a:pt x="172" y="191"/>
                    </a:lnTo>
                    <a:lnTo>
                      <a:pt x="371" y="1"/>
                    </a:lnTo>
                    <a:lnTo>
                      <a:pt x="377" y="0"/>
                    </a:lnTo>
                    <a:lnTo>
                      <a:pt x="404" y="4"/>
                    </a:lnTo>
                    <a:lnTo>
                      <a:pt x="419" y="21"/>
                    </a:lnTo>
                    <a:lnTo>
                      <a:pt x="421" y="37"/>
                    </a:lnTo>
                    <a:lnTo>
                      <a:pt x="364" y="120"/>
                    </a:lnTo>
                    <a:lnTo>
                      <a:pt x="130" y="410"/>
                    </a:lnTo>
                    <a:lnTo>
                      <a:pt x="94" y="45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4" name="Freeform 33"/>
              <p:cNvSpPr>
                <a:spLocks/>
              </p:cNvSpPr>
              <p:nvPr/>
            </p:nvSpPr>
            <p:spPr bwMode="auto">
              <a:xfrm>
                <a:off x="2647" y="1856"/>
                <a:ext cx="76" cy="104"/>
              </a:xfrm>
              <a:custGeom>
                <a:avLst/>
                <a:gdLst>
                  <a:gd name="T0" fmla="*/ 22 w 226"/>
                  <a:gd name="T1" fmla="*/ 314 h 314"/>
                  <a:gd name="T2" fmla="*/ 21 w 226"/>
                  <a:gd name="T3" fmla="*/ 301 h 314"/>
                  <a:gd name="T4" fmla="*/ 37 w 226"/>
                  <a:gd name="T5" fmla="*/ 242 h 314"/>
                  <a:gd name="T6" fmla="*/ 63 w 226"/>
                  <a:gd name="T7" fmla="*/ 219 h 314"/>
                  <a:gd name="T8" fmla="*/ 90 w 226"/>
                  <a:gd name="T9" fmla="*/ 211 h 314"/>
                  <a:gd name="T10" fmla="*/ 107 w 226"/>
                  <a:gd name="T11" fmla="*/ 209 h 314"/>
                  <a:gd name="T12" fmla="*/ 125 w 226"/>
                  <a:gd name="T13" fmla="*/ 208 h 314"/>
                  <a:gd name="T14" fmla="*/ 153 w 226"/>
                  <a:gd name="T15" fmla="*/ 199 h 314"/>
                  <a:gd name="T16" fmla="*/ 188 w 226"/>
                  <a:gd name="T17" fmla="*/ 173 h 314"/>
                  <a:gd name="T18" fmla="*/ 223 w 226"/>
                  <a:gd name="T19" fmla="*/ 107 h 314"/>
                  <a:gd name="T20" fmla="*/ 226 w 226"/>
                  <a:gd name="T21" fmla="*/ 91 h 314"/>
                  <a:gd name="T22" fmla="*/ 132 w 226"/>
                  <a:gd name="T23" fmla="*/ 0 h 314"/>
                  <a:gd name="T24" fmla="*/ 96 w 226"/>
                  <a:gd name="T25" fmla="*/ 17 h 314"/>
                  <a:gd name="T26" fmla="*/ 44 w 226"/>
                  <a:gd name="T27" fmla="*/ 61 h 314"/>
                  <a:gd name="T28" fmla="*/ 13 w 226"/>
                  <a:gd name="T29" fmla="*/ 113 h 314"/>
                  <a:gd name="T30" fmla="*/ 0 w 226"/>
                  <a:gd name="T31" fmla="*/ 165 h 314"/>
                  <a:gd name="T32" fmla="*/ 2 w 226"/>
                  <a:gd name="T33" fmla="*/ 239 h 314"/>
                  <a:gd name="T34" fmla="*/ 19 w 226"/>
                  <a:gd name="T35" fmla="*/ 307 h 314"/>
                  <a:gd name="T36" fmla="*/ 22 w 226"/>
                  <a:gd name="T37" fmla="*/ 314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26" h="314">
                    <a:moveTo>
                      <a:pt x="22" y="314"/>
                    </a:moveTo>
                    <a:lnTo>
                      <a:pt x="21" y="301"/>
                    </a:lnTo>
                    <a:lnTo>
                      <a:pt x="37" y="242"/>
                    </a:lnTo>
                    <a:lnTo>
                      <a:pt x="63" y="219"/>
                    </a:lnTo>
                    <a:lnTo>
                      <a:pt x="90" y="211"/>
                    </a:lnTo>
                    <a:lnTo>
                      <a:pt x="107" y="209"/>
                    </a:lnTo>
                    <a:lnTo>
                      <a:pt x="125" y="208"/>
                    </a:lnTo>
                    <a:lnTo>
                      <a:pt x="153" y="199"/>
                    </a:lnTo>
                    <a:lnTo>
                      <a:pt x="188" y="173"/>
                    </a:lnTo>
                    <a:lnTo>
                      <a:pt x="223" y="107"/>
                    </a:lnTo>
                    <a:lnTo>
                      <a:pt x="226" y="91"/>
                    </a:lnTo>
                    <a:lnTo>
                      <a:pt x="132" y="0"/>
                    </a:lnTo>
                    <a:lnTo>
                      <a:pt x="96" y="17"/>
                    </a:lnTo>
                    <a:lnTo>
                      <a:pt x="44" y="61"/>
                    </a:lnTo>
                    <a:lnTo>
                      <a:pt x="13" y="113"/>
                    </a:lnTo>
                    <a:lnTo>
                      <a:pt x="0" y="165"/>
                    </a:lnTo>
                    <a:lnTo>
                      <a:pt x="2" y="239"/>
                    </a:lnTo>
                    <a:lnTo>
                      <a:pt x="19" y="307"/>
                    </a:lnTo>
                    <a:lnTo>
                      <a:pt x="22" y="3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6D3702D2-DB4A-42DB-B613-15DFED53F0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7036" y="1012105"/>
            <a:ext cx="5937928" cy="5403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4121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409575" y="419993"/>
            <a:ext cx="11372850" cy="6018014"/>
          </a:xfrm>
          <a:prstGeom prst="rect">
            <a:avLst/>
          </a:prstGeom>
          <a:solidFill>
            <a:schemeClr val="bg1"/>
          </a:solidFill>
          <a:ln w="187325">
            <a:noFill/>
          </a:ln>
          <a:effectLst>
            <a:outerShdw blurRad="431800" dist="241300" dir="5400000" sx="97000" sy="97000" algn="t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2" latinLnBrk="0">
              <a:lnSpc>
                <a:spcPct val="150000"/>
              </a:lnSpc>
              <a:defRPr/>
            </a:pPr>
            <a:r>
              <a:rPr lang="en-US" altLang="ko-KR" sz="2400" b="1" kern="0" dirty="0">
                <a:solidFill>
                  <a:prstClr val="black">
                    <a:lumMod val="50000"/>
                    <a:lumOff val="50000"/>
                  </a:prstClr>
                </a:solidFill>
              </a:rPr>
              <a:t>2</a:t>
            </a:r>
            <a:r>
              <a:rPr lang="ko-KR" altLang="en-US" sz="2400" b="1" kern="0" dirty="0">
                <a:solidFill>
                  <a:prstClr val="black">
                    <a:lumMod val="50000"/>
                    <a:lumOff val="50000"/>
                  </a:prstClr>
                </a:solidFill>
              </a:rPr>
              <a:t>차 설계 </a:t>
            </a:r>
            <a:r>
              <a:rPr lang="en-US" altLang="ko-KR" sz="2400" b="1" kern="0" dirty="0">
                <a:solidFill>
                  <a:prstClr val="black">
                    <a:lumMod val="50000"/>
                    <a:lumOff val="50000"/>
                  </a:prstClr>
                </a:solidFill>
              </a:rPr>
              <a:t>- </a:t>
            </a:r>
            <a:r>
              <a:rPr lang="ko-KR" altLang="en-US" sz="2400" b="1" kern="0" dirty="0">
                <a:solidFill>
                  <a:prstClr val="black">
                    <a:lumMod val="50000"/>
                    <a:lumOff val="50000"/>
                  </a:prstClr>
                </a:solidFill>
              </a:rPr>
              <a:t>인터페이스 기술서</a:t>
            </a:r>
            <a:endParaRPr lang="en-US" altLang="ko-KR" sz="2400" b="1" kern="0" dirty="0">
              <a:solidFill>
                <a:prstClr val="black">
                  <a:lumMod val="50000"/>
                  <a:lumOff val="50000"/>
                </a:prstClr>
              </a:solidFill>
            </a:endParaRPr>
          </a:p>
          <a:p>
            <a:pPr lvl="2" latinLnBrk="0">
              <a:lnSpc>
                <a:spcPct val="150000"/>
              </a:lnSpc>
              <a:defRPr/>
            </a:pPr>
            <a:r>
              <a:rPr lang="ko-KR" altLang="en-US" sz="800" kern="0" dirty="0">
                <a:solidFill>
                  <a:prstClr val="white">
                    <a:lumMod val="75000"/>
                  </a:prstClr>
                </a:solidFill>
              </a:rPr>
              <a:t>전자 직거래 프로그램 구축</a:t>
            </a:r>
            <a:endParaRPr lang="ko-KR" altLang="en-US" sz="4400" kern="0" dirty="0">
              <a:solidFill>
                <a:prstClr val="white">
                  <a:lumMod val="75000"/>
                </a:prstClr>
              </a:solidFill>
            </a:endParaRPr>
          </a:p>
        </p:txBody>
      </p:sp>
      <p:grpSp>
        <p:nvGrpSpPr>
          <p:cNvPr id="63" name="그룹 62"/>
          <p:cNvGrpSpPr/>
          <p:nvPr/>
        </p:nvGrpSpPr>
        <p:grpSpPr>
          <a:xfrm>
            <a:off x="581527" y="419993"/>
            <a:ext cx="358273" cy="6018014"/>
            <a:chOff x="581527" y="419993"/>
            <a:chExt cx="358273" cy="6018014"/>
          </a:xfrm>
        </p:grpSpPr>
        <p:cxnSp>
          <p:nvCxnSpPr>
            <p:cNvPr id="64" name="직선 연결선 63"/>
            <p:cNvCxnSpPr/>
            <p:nvPr/>
          </p:nvCxnSpPr>
          <p:spPr>
            <a:xfrm>
              <a:off x="939800" y="419993"/>
              <a:ext cx="0" cy="6018014"/>
            </a:xfrm>
            <a:prstGeom prst="line">
              <a:avLst/>
            </a:prstGeom>
            <a:ln w="127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Freeform 9"/>
            <p:cNvSpPr>
              <a:spLocks/>
            </p:cNvSpPr>
            <p:nvPr/>
          </p:nvSpPr>
          <p:spPr bwMode="auto">
            <a:xfrm>
              <a:off x="612262" y="1494240"/>
              <a:ext cx="131646" cy="17373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66" name="Group 12"/>
            <p:cNvGrpSpPr>
              <a:grpSpLocks noChangeAspect="1"/>
            </p:cNvGrpSpPr>
            <p:nvPr/>
          </p:nvGrpSpPr>
          <p:grpSpPr bwMode="auto">
            <a:xfrm>
              <a:off x="581527" y="787428"/>
              <a:ext cx="193117" cy="153620"/>
              <a:chOff x="6124" y="305"/>
              <a:chExt cx="841" cy="669"/>
            </a:xfrm>
            <a:solidFill>
              <a:schemeClr val="tx1">
                <a:lumMod val="50000"/>
                <a:lumOff val="50000"/>
              </a:schemeClr>
            </a:solidFill>
          </p:grpSpPr>
          <p:sp>
            <p:nvSpPr>
              <p:cNvPr id="83" name="Freeform 13"/>
              <p:cNvSpPr>
                <a:spLocks/>
              </p:cNvSpPr>
              <p:nvPr/>
            </p:nvSpPr>
            <p:spPr bwMode="auto">
              <a:xfrm>
                <a:off x="6244" y="440"/>
                <a:ext cx="601" cy="534"/>
              </a:xfrm>
              <a:custGeom>
                <a:avLst/>
                <a:gdLst>
                  <a:gd name="T0" fmla="*/ 902 w 1802"/>
                  <a:gd name="T1" fmla="*/ 0 h 1602"/>
                  <a:gd name="T2" fmla="*/ 2 w 1802"/>
                  <a:gd name="T3" fmla="*/ 742 h 1602"/>
                  <a:gd name="T4" fmla="*/ 2 w 1802"/>
                  <a:gd name="T5" fmla="*/ 743 h 1602"/>
                  <a:gd name="T6" fmla="*/ 2 w 1802"/>
                  <a:gd name="T7" fmla="*/ 746 h 1602"/>
                  <a:gd name="T8" fmla="*/ 0 w 1802"/>
                  <a:gd name="T9" fmla="*/ 749 h 1602"/>
                  <a:gd name="T10" fmla="*/ 0 w 1802"/>
                  <a:gd name="T11" fmla="*/ 751 h 1602"/>
                  <a:gd name="T12" fmla="*/ 0 w 1802"/>
                  <a:gd name="T13" fmla="*/ 1501 h 1602"/>
                  <a:gd name="T14" fmla="*/ 2 w 1802"/>
                  <a:gd name="T15" fmla="*/ 1521 h 1602"/>
                  <a:gd name="T16" fmla="*/ 16 w 1802"/>
                  <a:gd name="T17" fmla="*/ 1557 h 1602"/>
                  <a:gd name="T18" fmla="*/ 30 w 1802"/>
                  <a:gd name="T19" fmla="*/ 1572 h 1602"/>
                  <a:gd name="T20" fmla="*/ 45 w 1802"/>
                  <a:gd name="T21" fmla="*/ 1586 h 1602"/>
                  <a:gd name="T22" fmla="*/ 81 w 1802"/>
                  <a:gd name="T23" fmla="*/ 1601 h 1602"/>
                  <a:gd name="T24" fmla="*/ 100 w 1802"/>
                  <a:gd name="T25" fmla="*/ 1602 h 1602"/>
                  <a:gd name="T26" fmla="*/ 702 w 1802"/>
                  <a:gd name="T27" fmla="*/ 1602 h 1602"/>
                  <a:gd name="T28" fmla="*/ 702 w 1802"/>
                  <a:gd name="T29" fmla="*/ 1001 h 1602"/>
                  <a:gd name="T30" fmla="*/ 1102 w 1802"/>
                  <a:gd name="T31" fmla="*/ 1001 h 1602"/>
                  <a:gd name="T32" fmla="*/ 1102 w 1802"/>
                  <a:gd name="T33" fmla="*/ 1602 h 1602"/>
                  <a:gd name="T34" fmla="*/ 1703 w 1802"/>
                  <a:gd name="T35" fmla="*/ 1602 h 1602"/>
                  <a:gd name="T36" fmla="*/ 1723 w 1802"/>
                  <a:gd name="T37" fmla="*/ 1601 h 1602"/>
                  <a:gd name="T38" fmla="*/ 1758 w 1802"/>
                  <a:gd name="T39" fmla="*/ 1586 h 1602"/>
                  <a:gd name="T40" fmla="*/ 1773 w 1802"/>
                  <a:gd name="T41" fmla="*/ 1572 h 1602"/>
                  <a:gd name="T42" fmla="*/ 1786 w 1802"/>
                  <a:gd name="T43" fmla="*/ 1557 h 1602"/>
                  <a:gd name="T44" fmla="*/ 1802 w 1802"/>
                  <a:gd name="T45" fmla="*/ 1521 h 1602"/>
                  <a:gd name="T46" fmla="*/ 1802 w 1802"/>
                  <a:gd name="T47" fmla="*/ 1501 h 1602"/>
                  <a:gd name="T48" fmla="*/ 1802 w 1802"/>
                  <a:gd name="T49" fmla="*/ 751 h 1602"/>
                  <a:gd name="T50" fmla="*/ 1802 w 1802"/>
                  <a:gd name="T51" fmla="*/ 745 h 1602"/>
                  <a:gd name="T52" fmla="*/ 1801 w 1802"/>
                  <a:gd name="T53" fmla="*/ 742 h 1602"/>
                  <a:gd name="T54" fmla="*/ 902 w 1802"/>
                  <a:gd name="T55" fmla="*/ 0 h 16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802" h="1602">
                    <a:moveTo>
                      <a:pt x="902" y="0"/>
                    </a:moveTo>
                    <a:lnTo>
                      <a:pt x="2" y="742"/>
                    </a:lnTo>
                    <a:lnTo>
                      <a:pt x="2" y="743"/>
                    </a:lnTo>
                    <a:lnTo>
                      <a:pt x="2" y="746"/>
                    </a:lnTo>
                    <a:lnTo>
                      <a:pt x="0" y="749"/>
                    </a:lnTo>
                    <a:lnTo>
                      <a:pt x="0" y="751"/>
                    </a:lnTo>
                    <a:lnTo>
                      <a:pt x="0" y="1501"/>
                    </a:lnTo>
                    <a:lnTo>
                      <a:pt x="2" y="1521"/>
                    </a:lnTo>
                    <a:lnTo>
                      <a:pt x="16" y="1557"/>
                    </a:lnTo>
                    <a:lnTo>
                      <a:pt x="30" y="1572"/>
                    </a:lnTo>
                    <a:lnTo>
                      <a:pt x="45" y="1586"/>
                    </a:lnTo>
                    <a:lnTo>
                      <a:pt x="81" y="1601"/>
                    </a:lnTo>
                    <a:lnTo>
                      <a:pt x="100" y="1602"/>
                    </a:lnTo>
                    <a:lnTo>
                      <a:pt x="702" y="1602"/>
                    </a:lnTo>
                    <a:lnTo>
                      <a:pt x="702" y="1001"/>
                    </a:lnTo>
                    <a:lnTo>
                      <a:pt x="1102" y="1001"/>
                    </a:lnTo>
                    <a:lnTo>
                      <a:pt x="1102" y="1602"/>
                    </a:lnTo>
                    <a:lnTo>
                      <a:pt x="1703" y="1602"/>
                    </a:lnTo>
                    <a:lnTo>
                      <a:pt x="1723" y="1601"/>
                    </a:lnTo>
                    <a:lnTo>
                      <a:pt x="1758" y="1586"/>
                    </a:lnTo>
                    <a:lnTo>
                      <a:pt x="1773" y="1572"/>
                    </a:lnTo>
                    <a:lnTo>
                      <a:pt x="1786" y="1557"/>
                    </a:lnTo>
                    <a:lnTo>
                      <a:pt x="1802" y="1521"/>
                    </a:lnTo>
                    <a:lnTo>
                      <a:pt x="1802" y="1501"/>
                    </a:lnTo>
                    <a:lnTo>
                      <a:pt x="1802" y="751"/>
                    </a:lnTo>
                    <a:lnTo>
                      <a:pt x="1802" y="745"/>
                    </a:lnTo>
                    <a:lnTo>
                      <a:pt x="1801" y="742"/>
                    </a:lnTo>
                    <a:lnTo>
                      <a:pt x="90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4" name="Freeform 14"/>
              <p:cNvSpPr>
                <a:spLocks/>
              </p:cNvSpPr>
              <p:nvPr/>
            </p:nvSpPr>
            <p:spPr bwMode="auto">
              <a:xfrm>
                <a:off x="6124" y="305"/>
                <a:ext cx="841" cy="394"/>
              </a:xfrm>
              <a:custGeom>
                <a:avLst/>
                <a:gdLst>
                  <a:gd name="T0" fmla="*/ 2505 w 2522"/>
                  <a:gd name="T1" fmla="*/ 978 h 1181"/>
                  <a:gd name="T2" fmla="*/ 2162 w 2522"/>
                  <a:gd name="T3" fmla="*/ 694 h 1181"/>
                  <a:gd name="T4" fmla="*/ 2162 w 2522"/>
                  <a:gd name="T5" fmla="*/ 54 h 1181"/>
                  <a:gd name="T6" fmla="*/ 2162 w 2522"/>
                  <a:gd name="T7" fmla="*/ 44 h 1181"/>
                  <a:gd name="T8" fmla="*/ 2155 w 2522"/>
                  <a:gd name="T9" fmla="*/ 26 h 1181"/>
                  <a:gd name="T10" fmla="*/ 2149 w 2522"/>
                  <a:gd name="T11" fmla="*/ 18 h 1181"/>
                  <a:gd name="T12" fmla="*/ 2141 w 2522"/>
                  <a:gd name="T13" fmla="*/ 13 h 1181"/>
                  <a:gd name="T14" fmla="*/ 2123 w 2522"/>
                  <a:gd name="T15" fmla="*/ 5 h 1181"/>
                  <a:gd name="T16" fmla="*/ 2113 w 2522"/>
                  <a:gd name="T17" fmla="*/ 5 h 1181"/>
                  <a:gd name="T18" fmla="*/ 1812 w 2522"/>
                  <a:gd name="T19" fmla="*/ 5 h 1181"/>
                  <a:gd name="T20" fmla="*/ 1802 w 2522"/>
                  <a:gd name="T21" fmla="*/ 5 h 1181"/>
                  <a:gd name="T22" fmla="*/ 1783 w 2522"/>
                  <a:gd name="T23" fmla="*/ 13 h 1181"/>
                  <a:gd name="T24" fmla="*/ 1776 w 2522"/>
                  <a:gd name="T25" fmla="*/ 18 h 1181"/>
                  <a:gd name="T26" fmla="*/ 1770 w 2522"/>
                  <a:gd name="T27" fmla="*/ 26 h 1181"/>
                  <a:gd name="T28" fmla="*/ 1763 w 2522"/>
                  <a:gd name="T29" fmla="*/ 44 h 1181"/>
                  <a:gd name="T30" fmla="*/ 1762 w 2522"/>
                  <a:gd name="T31" fmla="*/ 54 h 1181"/>
                  <a:gd name="T32" fmla="*/ 1762 w 2522"/>
                  <a:gd name="T33" fmla="*/ 360 h 1181"/>
                  <a:gd name="T34" fmla="*/ 1380 w 2522"/>
                  <a:gd name="T35" fmla="*/ 41 h 1181"/>
                  <a:gd name="T36" fmla="*/ 1354 w 2522"/>
                  <a:gd name="T37" fmla="*/ 23 h 1181"/>
                  <a:gd name="T38" fmla="*/ 1295 w 2522"/>
                  <a:gd name="T39" fmla="*/ 1 h 1181"/>
                  <a:gd name="T40" fmla="*/ 1262 w 2522"/>
                  <a:gd name="T41" fmla="*/ 0 h 1181"/>
                  <a:gd name="T42" fmla="*/ 1227 w 2522"/>
                  <a:gd name="T43" fmla="*/ 1 h 1181"/>
                  <a:gd name="T44" fmla="*/ 1168 w 2522"/>
                  <a:gd name="T45" fmla="*/ 23 h 1181"/>
                  <a:gd name="T46" fmla="*/ 1142 w 2522"/>
                  <a:gd name="T47" fmla="*/ 41 h 1181"/>
                  <a:gd name="T48" fmla="*/ 17 w 2522"/>
                  <a:gd name="T49" fmla="*/ 978 h 1181"/>
                  <a:gd name="T50" fmla="*/ 10 w 2522"/>
                  <a:gd name="T51" fmla="*/ 985 h 1181"/>
                  <a:gd name="T52" fmla="*/ 1 w 2522"/>
                  <a:gd name="T53" fmla="*/ 1001 h 1181"/>
                  <a:gd name="T54" fmla="*/ 0 w 2522"/>
                  <a:gd name="T55" fmla="*/ 1012 h 1181"/>
                  <a:gd name="T56" fmla="*/ 0 w 2522"/>
                  <a:gd name="T57" fmla="*/ 1023 h 1181"/>
                  <a:gd name="T58" fmla="*/ 6 w 2522"/>
                  <a:gd name="T59" fmla="*/ 1040 h 1181"/>
                  <a:gd name="T60" fmla="*/ 12 w 2522"/>
                  <a:gd name="T61" fmla="*/ 1048 h 1181"/>
                  <a:gd name="T62" fmla="*/ 108 w 2522"/>
                  <a:gd name="T63" fmla="*/ 1164 h 1181"/>
                  <a:gd name="T64" fmla="*/ 122 w 2522"/>
                  <a:gd name="T65" fmla="*/ 1177 h 1181"/>
                  <a:gd name="T66" fmla="*/ 141 w 2522"/>
                  <a:gd name="T67" fmla="*/ 1181 h 1181"/>
                  <a:gd name="T68" fmla="*/ 160 w 2522"/>
                  <a:gd name="T69" fmla="*/ 1181 h 1181"/>
                  <a:gd name="T70" fmla="*/ 179 w 2522"/>
                  <a:gd name="T71" fmla="*/ 1171 h 1181"/>
                  <a:gd name="T72" fmla="*/ 1262 w 2522"/>
                  <a:gd name="T73" fmla="*/ 268 h 1181"/>
                  <a:gd name="T74" fmla="*/ 2344 w 2522"/>
                  <a:gd name="T75" fmla="*/ 1171 h 1181"/>
                  <a:gd name="T76" fmla="*/ 2358 w 2522"/>
                  <a:gd name="T77" fmla="*/ 1180 h 1181"/>
                  <a:gd name="T78" fmla="*/ 2377 w 2522"/>
                  <a:gd name="T79" fmla="*/ 1181 h 1181"/>
                  <a:gd name="T80" fmla="*/ 2383 w 2522"/>
                  <a:gd name="T81" fmla="*/ 1181 h 1181"/>
                  <a:gd name="T82" fmla="*/ 2401 w 2522"/>
                  <a:gd name="T83" fmla="*/ 1177 h 1181"/>
                  <a:gd name="T84" fmla="*/ 2414 w 2522"/>
                  <a:gd name="T85" fmla="*/ 1164 h 1181"/>
                  <a:gd name="T86" fmla="*/ 2512 w 2522"/>
                  <a:gd name="T87" fmla="*/ 1048 h 1181"/>
                  <a:gd name="T88" fmla="*/ 2518 w 2522"/>
                  <a:gd name="T89" fmla="*/ 1040 h 1181"/>
                  <a:gd name="T90" fmla="*/ 2522 w 2522"/>
                  <a:gd name="T91" fmla="*/ 1023 h 1181"/>
                  <a:gd name="T92" fmla="*/ 2522 w 2522"/>
                  <a:gd name="T93" fmla="*/ 1012 h 1181"/>
                  <a:gd name="T94" fmla="*/ 2521 w 2522"/>
                  <a:gd name="T95" fmla="*/ 1001 h 1181"/>
                  <a:gd name="T96" fmla="*/ 2512 w 2522"/>
                  <a:gd name="T97" fmla="*/ 985 h 1181"/>
                  <a:gd name="T98" fmla="*/ 2505 w 2522"/>
                  <a:gd name="T99" fmla="*/ 978 h 1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522" h="1181">
                    <a:moveTo>
                      <a:pt x="2505" y="978"/>
                    </a:moveTo>
                    <a:lnTo>
                      <a:pt x="2162" y="694"/>
                    </a:lnTo>
                    <a:lnTo>
                      <a:pt x="2162" y="54"/>
                    </a:lnTo>
                    <a:lnTo>
                      <a:pt x="2162" y="44"/>
                    </a:lnTo>
                    <a:lnTo>
                      <a:pt x="2155" y="26"/>
                    </a:lnTo>
                    <a:lnTo>
                      <a:pt x="2149" y="18"/>
                    </a:lnTo>
                    <a:lnTo>
                      <a:pt x="2141" y="13"/>
                    </a:lnTo>
                    <a:lnTo>
                      <a:pt x="2123" y="5"/>
                    </a:lnTo>
                    <a:lnTo>
                      <a:pt x="2113" y="5"/>
                    </a:lnTo>
                    <a:lnTo>
                      <a:pt x="1812" y="5"/>
                    </a:lnTo>
                    <a:lnTo>
                      <a:pt x="1802" y="5"/>
                    </a:lnTo>
                    <a:lnTo>
                      <a:pt x="1783" y="13"/>
                    </a:lnTo>
                    <a:lnTo>
                      <a:pt x="1776" y="18"/>
                    </a:lnTo>
                    <a:lnTo>
                      <a:pt x="1770" y="26"/>
                    </a:lnTo>
                    <a:lnTo>
                      <a:pt x="1763" y="44"/>
                    </a:lnTo>
                    <a:lnTo>
                      <a:pt x="1762" y="54"/>
                    </a:lnTo>
                    <a:lnTo>
                      <a:pt x="1762" y="360"/>
                    </a:lnTo>
                    <a:lnTo>
                      <a:pt x="1380" y="41"/>
                    </a:lnTo>
                    <a:lnTo>
                      <a:pt x="1354" y="23"/>
                    </a:lnTo>
                    <a:lnTo>
                      <a:pt x="1295" y="1"/>
                    </a:lnTo>
                    <a:lnTo>
                      <a:pt x="1262" y="0"/>
                    </a:lnTo>
                    <a:lnTo>
                      <a:pt x="1227" y="1"/>
                    </a:lnTo>
                    <a:lnTo>
                      <a:pt x="1168" y="23"/>
                    </a:lnTo>
                    <a:lnTo>
                      <a:pt x="1142" y="41"/>
                    </a:lnTo>
                    <a:lnTo>
                      <a:pt x="17" y="978"/>
                    </a:lnTo>
                    <a:lnTo>
                      <a:pt x="10" y="985"/>
                    </a:lnTo>
                    <a:lnTo>
                      <a:pt x="1" y="1001"/>
                    </a:lnTo>
                    <a:lnTo>
                      <a:pt x="0" y="1012"/>
                    </a:lnTo>
                    <a:lnTo>
                      <a:pt x="0" y="1023"/>
                    </a:lnTo>
                    <a:lnTo>
                      <a:pt x="6" y="1040"/>
                    </a:lnTo>
                    <a:lnTo>
                      <a:pt x="12" y="1048"/>
                    </a:lnTo>
                    <a:lnTo>
                      <a:pt x="108" y="1164"/>
                    </a:lnTo>
                    <a:lnTo>
                      <a:pt x="122" y="1177"/>
                    </a:lnTo>
                    <a:lnTo>
                      <a:pt x="141" y="1181"/>
                    </a:lnTo>
                    <a:lnTo>
                      <a:pt x="160" y="1181"/>
                    </a:lnTo>
                    <a:lnTo>
                      <a:pt x="179" y="1171"/>
                    </a:lnTo>
                    <a:lnTo>
                      <a:pt x="1262" y="268"/>
                    </a:lnTo>
                    <a:lnTo>
                      <a:pt x="2344" y="1171"/>
                    </a:lnTo>
                    <a:lnTo>
                      <a:pt x="2358" y="1180"/>
                    </a:lnTo>
                    <a:lnTo>
                      <a:pt x="2377" y="1181"/>
                    </a:lnTo>
                    <a:lnTo>
                      <a:pt x="2383" y="1181"/>
                    </a:lnTo>
                    <a:lnTo>
                      <a:pt x="2401" y="1177"/>
                    </a:lnTo>
                    <a:lnTo>
                      <a:pt x="2414" y="1164"/>
                    </a:lnTo>
                    <a:lnTo>
                      <a:pt x="2512" y="1048"/>
                    </a:lnTo>
                    <a:lnTo>
                      <a:pt x="2518" y="1040"/>
                    </a:lnTo>
                    <a:lnTo>
                      <a:pt x="2522" y="1023"/>
                    </a:lnTo>
                    <a:lnTo>
                      <a:pt x="2522" y="1012"/>
                    </a:lnTo>
                    <a:lnTo>
                      <a:pt x="2521" y="1001"/>
                    </a:lnTo>
                    <a:lnTo>
                      <a:pt x="2512" y="985"/>
                    </a:lnTo>
                    <a:lnTo>
                      <a:pt x="2505" y="97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67" name="Freeform 36"/>
            <p:cNvSpPr>
              <a:spLocks noEditPoints="1"/>
            </p:cNvSpPr>
            <p:nvPr/>
          </p:nvSpPr>
          <p:spPr bwMode="auto">
            <a:xfrm>
              <a:off x="625397" y="4336406"/>
              <a:ext cx="105376" cy="177233"/>
            </a:xfrm>
            <a:custGeom>
              <a:avLst/>
              <a:gdLst>
                <a:gd name="T0" fmla="*/ 937 w 1926"/>
                <a:gd name="T1" fmla="*/ 3639 h 4045"/>
                <a:gd name="T2" fmla="*/ 893 w 1926"/>
                <a:gd name="T3" fmla="*/ 3665 h 4045"/>
                <a:gd name="T4" fmla="*/ 863 w 1926"/>
                <a:gd name="T5" fmla="*/ 3712 h 4045"/>
                <a:gd name="T6" fmla="*/ 851 w 1926"/>
                <a:gd name="T7" fmla="*/ 3772 h 4045"/>
                <a:gd name="T8" fmla="*/ 863 w 1926"/>
                <a:gd name="T9" fmla="*/ 3832 h 4045"/>
                <a:gd name="T10" fmla="*/ 893 w 1926"/>
                <a:gd name="T11" fmla="*/ 3878 h 4045"/>
                <a:gd name="T12" fmla="*/ 937 w 1926"/>
                <a:gd name="T13" fmla="*/ 3905 h 4045"/>
                <a:gd name="T14" fmla="*/ 988 w 1926"/>
                <a:gd name="T15" fmla="*/ 3905 h 4045"/>
                <a:gd name="T16" fmla="*/ 1033 w 1926"/>
                <a:gd name="T17" fmla="*/ 3878 h 4045"/>
                <a:gd name="T18" fmla="*/ 1064 w 1926"/>
                <a:gd name="T19" fmla="*/ 3832 h 4045"/>
                <a:gd name="T20" fmla="*/ 1075 w 1926"/>
                <a:gd name="T21" fmla="*/ 3772 h 4045"/>
                <a:gd name="T22" fmla="*/ 1064 w 1926"/>
                <a:gd name="T23" fmla="*/ 3712 h 4045"/>
                <a:gd name="T24" fmla="*/ 1033 w 1926"/>
                <a:gd name="T25" fmla="*/ 3665 h 4045"/>
                <a:gd name="T26" fmla="*/ 988 w 1926"/>
                <a:gd name="T27" fmla="*/ 3639 h 4045"/>
                <a:gd name="T28" fmla="*/ 156 w 1926"/>
                <a:gd name="T29" fmla="*/ 434 h 4045"/>
                <a:gd name="T30" fmla="*/ 1770 w 1926"/>
                <a:gd name="T31" fmla="*/ 3540 h 4045"/>
                <a:gd name="T32" fmla="*/ 156 w 1926"/>
                <a:gd name="T33" fmla="*/ 434 h 4045"/>
                <a:gd name="T34" fmla="*/ 716 w 1926"/>
                <a:gd name="T35" fmla="*/ 200 h 4045"/>
                <a:gd name="T36" fmla="*/ 701 w 1926"/>
                <a:gd name="T37" fmla="*/ 217 h 4045"/>
                <a:gd name="T38" fmla="*/ 701 w 1926"/>
                <a:gd name="T39" fmla="*/ 243 h 4045"/>
                <a:gd name="T40" fmla="*/ 716 w 1926"/>
                <a:gd name="T41" fmla="*/ 260 h 4045"/>
                <a:gd name="T42" fmla="*/ 1199 w 1926"/>
                <a:gd name="T43" fmla="*/ 262 h 4045"/>
                <a:gd name="T44" fmla="*/ 1218 w 1926"/>
                <a:gd name="T45" fmla="*/ 254 h 4045"/>
                <a:gd name="T46" fmla="*/ 1226 w 1926"/>
                <a:gd name="T47" fmla="*/ 230 h 4045"/>
                <a:gd name="T48" fmla="*/ 1218 w 1926"/>
                <a:gd name="T49" fmla="*/ 207 h 4045"/>
                <a:gd name="T50" fmla="*/ 1199 w 1926"/>
                <a:gd name="T51" fmla="*/ 197 h 4045"/>
                <a:gd name="T52" fmla="*/ 224 w 1926"/>
                <a:gd name="T53" fmla="*/ 0 h 4045"/>
                <a:gd name="T54" fmla="*/ 1738 w 1926"/>
                <a:gd name="T55" fmla="*/ 4 h 4045"/>
                <a:gd name="T56" fmla="*/ 1805 w 1926"/>
                <a:gd name="T57" fmla="*/ 31 h 4045"/>
                <a:gd name="T58" fmla="*/ 1860 w 1926"/>
                <a:gd name="T59" fmla="*/ 81 h 4045"/>
                <a:gd name="T60" fmla="*/ 1900 w 1926"/>
                <a:gd name="T61" fmla="*/ 148 h 4045"/>
                <a:gd name="T62" fmla="*/ 1923 w 1926"/>
                <a:gd name="T63" fmla="*/ 229 h 4045"/>
                <a:gd name="T64" fmla="*/ 1926 w 1926"/>
                <a:gd name="T65" fmla="*/ 3772 h 4045"/>
                <a:gd name="T66" fmla="*/ 1915 w 1926"/>
                <a:gd name="T67" fmla="*/ 3857 h 4045"/>
                <a:gd name="T68" fmla="*/ 1882 w 1926"/>
                <a:gd name="T69" fmla="*/ 3932 h 4045"/>
                <a:gd name="T70" fmla="*/ 1834 w 1926"/>
                <a:gd name="T71" fmla="*/ 3992 h 4045"/>
                <a:gd name="T72" fmla="*/ 1773 w 1926"/>
                <a:gd name="T73" fmla="*/ 4032 h 4045"/>
                <a:gd name="T74" fmla="*/ 1702 w 1926"/>
                <a:gd name="T75" fmla="*/ 4045 h 4045"/>
                <a:gd name="T76" fmla="*/ 188 w 1926"/>
                <a:gd name="T77" fmla="*/ 4041 h 4045"/>
                <a:gd name="T78" fmla="*/ 122 w 1926"/>
                <a:gd name="T79" fmla="*/ 4014 h 4045"/>
                <a:gd name="T80" fmla="*/ 66 w 1926"/>
                <a:gd name="T81" fmla="*/ 3964 h 4045"/>
                <a:gd name="T82" fmla="*/ 25 w 1926"/>
                <a:gd name="T83" fmla="*/ 3897 h 4045"/>
                <a:gd name="T84" fmla="*/ 3 w 1926"/>
                <a:gd name="T85" fmla="*/ 3816 h 4045"/>
                <a:gd name="T86" fmla="*/ 0 w 1926"/>
                <a:gd name="T87" fmla="*/ 273 h 4045"/>
                <a:gd name="T88" fmla="*/ 12 w 1926"/>
                <a:gd name="T89" fmla="*/ 188 h 4045"/>
                <a:gd name="T90" fmla="*/ 43 w 1926"/>
                <a:gd name="T91" fmla="*/ 113 h 4045"/>
                <a:gd name="T92" fmla="*/ 92 w 1926"/>
                <a:gd name="T93" fmla="*/ 53 h 4045"/>
                <a:gd name="T94" fmla="*/ 154 w 1926"/>
                <a:gd name="T95" fmla="*/ 13 h 4045"/>
                <a:gd name="T96" fmla="*/ 224 w 1926"/>
                <a:gd name="T97" fmla="*/ 0 h 4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26" h="4045">
                  <a:moveTo>
                    <a:pt x="963" y="3636"/>
                  </a:moveTo>
                  <a:lnTo>
                    <a:pt x="937" y="3639"/>
                  </a:lnTo>
                  <a:lnTo>
                    <a:pt x="914" y="3649"/>
                  </a:lnTo>
                  <a:lnTo>
                    <a:pt x="893" y="3665"/>
                  </a:lnTo>
                  <a:lnTo>
                    <a:pt x="876" y="3686"/>
                  </a:lnTo>
                  <a:lnTo>
                    <a:pt x="863" y="3712"/>
                  </a:lnTo>
                  <a:lnTo>
                    <a:pt x="854" y="3741"/>
                  </a:lnTo>
                  <a:lnTo>
                    <a:pt x="851" y="3772"/>
                  </a:lnTo>
                  <a:lnTo>
                    <a:pt x="854" y="3804"/>
                  </a:lnTo>
                  <a:lnTo>
                    <a:pt x="863" y="3832"/>
                  </a:lnTo>
                  <a:lnTo>
                    <a:pt x="876" y="3857"/>
                  </a:lnTo>
                  <a:lnTo>
                    <a:pt x="893" y="3878"/>
                  </a:lnTo>
                  <a:lnTo>
                    <a:pt x="914" y="3894"/>
                  </a:lnTo>
                  <a:lnTo>
                    <a:pt x="937" y="3905"/>
                  </a:lnTo>
                  <a:lnTo>
                    <a:pt x="963" y="3909"/>
                  </a:lnTo>
                  <a:lnTo>
                    <a:pt x="988" y="3905"/>
                  </a:lnTo>
                  <a:lnTo>
                    <a:pt x="1013" y="3894"/>
                  </a:lnTo>
                  <a:lnTo>
                    <a:pt x="1033" y="3878"/>
                  </a:lnTo>
                  <a:lnTo>
                    <a:pt x="1051" y="3857"/>
                  </a:lnTo>
                  <a:lnTo>
                    <a:pt x="1064" y="3832"/>
                  </a:lnTo>
                  <a:lnTo>
                    <a:pt x="1072" y="3804"/>
                  </a:lnTo>
                  <a:lnTo>
                    <a:pt x="1075" y="3772"/>
                  </a:lnTo>
                  <a:lnTo>
                    <a:pt x="1072" y="3741"/>
                  </a:lnTo>
                  <a:lnTo>
                    <a:pt x="1064" y="3712"/>
                  </a:lnTo>
                  <a:lnTo>
                    <a:pt x="1051" y="3686"/>
                  </a:lnTo>
                  <a:lnTo>
                    <a:pt x="1033" y="3665"/>
                  </a:lnTo>
                  <a:lnTo>
                    <a:pt x="1013" y="3649"/>
                  </a:lnTo>
                  <a:lnTo>
                    <a:pt x="988" y="3639"/>
                  </a:lnTo>
                  <a:lnTo>
                    <a:pt x="963" y="3636"/>
                  </a:lnTo>
                  <a:close/>
                  <a:moveTo>
                    <a:pt x="156" y="434"/>
                  </a:moveTo>
                  <a:lnTo>
                    <a:pt x="156" y="3540"/>
                  </a:lnTo>
                  <a:lnTo>
                    <a:pt x="1770" y="3540"/>
                  </a:lnTo>
                  <a:lnTo>
                    <a:pt x="1770" y="434"/>
                  </a:lnTo>
                  <a:lnTo>
                    <a:pt x="156" y="434"/>
                  </a:lnTo>
                  <a:close/>
                  <a:moveTo>
                    <a:pt x="727" y="197"/>
                  </a:moveTo>
                  <a:lnTo>
                    <a:pt x="716" y="200"/>
                  </a:lnTo>
                  <a:lnTo>
                    <a:pt x="707" y="207"/>
                  </a:lnTo>
                  <a:lnTo>
                    <a:pt x="701" y="217"/>
                  </a:lnTo>
                  <a:lnTo>
                    <a:pt x="699" y="230"/>
                  </a:lnTo>
                  <a:lnTo>
                    <a:pt x="701" y="243"/>
                  </a:lnTo>
                  <a:lnTo>
                    <a:pt x="707" y="254"/>
                  </a:lnTo>
                  <a:lnTo>
                    <a:pt x="716" y="260"/>
                  </a:lnTo>
                  <a:lnTo>
                    <a:pt x="727" y="262"/>
                  </a:lnTo>
                  <a:lnTo>
                    <a:pt x="1199" y="262"/>
                  </a:lnTo>
                  <a:lnTo>
                    <a:pt x="1210" y="260"/>
                  </a:lnTo>
                  <a:lnTo>
                    <a:pt x="1218" y="254"/>
                  </a:lnTo>
                  <a:lnTo>
                    <a:pt x="1224" y="243"/>
                  </a:lnTo>
                  <a:lnTo>
                    <a:pt x="1226" y="230"/>
                  </a:lnTo>
                  <a:lnTo>
                    <a:pt x="1224" y="217"/>
                  </a:lnTo>
                  <a:lnTo>
                    <a:pt x="1218" y="207"/>
                  </a:lnTo>
                  <a:lnTo>
                    <a:pt x="1210" y="200"/>
                  </a:lnTo>
                  <a:lnTo>
                    <a:pt x="1199" y="197"/>
                  </a:lnTo>
                  <a:lnTo>
                    <a:pt x="727" y="197"/>
                  </a:lnTo>
                  <a:close/>
                  <a:moveTo>
                    <a:pt x="224" y="0"/>
                  </a:moveTo>
                  <a:lnTo>
                    <a:pt x="1702" y="0"/>
                  </a:lnTo>
                  <a:lnTo>
                    <a:pt x="1738" y="4"/>
                  </a:lnTo>
                  <a:lnTo>
                    <a:pt x="1773" y="13"/>
                  </a:lnTo>
                  <a:lnTo>
                    <a:pt x="1805" y="31"/>
                  </a:lnTo>
                  <a:lnTo>
                    <a:pt x="1834" y="53"/>
                  </a:lnTo>
                  <a:lnTo>
                    <a:pt x="1860" y="81"/>
                  </a:lnTo>
                  <a:lnTo>
                    <a:pt x="1882" y="113"/>
                  </a:lnTo>
                  <a:lnTo>
                    <a:pt x="1900" y="148"/>
                  </a:lnTo>
                  <a:lnTo>
                    <a:pt x="1915" y="188"/>
                  </a:lnTo>
                  <a:lnTo>
                    <a:pt x="1923" y="229"/>
                  </a:lnTo>
                  <a:lnTo>
                    <a:pt x="1926" y="273"/>
                  </a:lnTo>
                  <a:lnTo>
                    <a:pt x="1926" y="3772"/>
                  </a:lnTo>
                  <a:lnTo>
                    <a:pt x="1923" y="3816"/>
                  </a:lnTo>
                  <a:lnTo>
                    <a:pt x="1915" y="3857"/>
                  </a:lnTo>
                  <a:lnTo>
                    <a:pt x="1900" y="3897"/>
                  </a:lnTo>
                  <a:lnTo>
                    <a:pt x="1882" y="3932"/>
                  </a:lnTo>
                  <a:lnTo>
                    <a:pt x="1860" y="3964"/>
                  </a:lnTo>
                  <a:lnTo>
                    <a:pt x="1834" y="3992"/>
                  </a:lnTo>
                  <a:lnTo>
                    <a:pt x="1805" y="4014"/>
                  </a:lnTo>
                  <a:lnTo>
                    <a:pt x="1773" y="4032"/>
                  </a:lnTo>
                  <a:lnTo>
                    <a:pt x="1738" y="4041"/>
                  </a:lnTo>
                  <a:lnTo>
                    <a:pt x="1702" y="4045"/>
                  </a:lnTo>
                  <a:lnTo>
                    <a:pt x="224" y="4045"/>
                  </a:lnTo>
                  <a:lnTo>
                    <a:pt x="188" y="4041"/>
                  </a:lnTo>
                  <a:lnTo>
                    <a:pt x="154" y="4032"/>
                  </a:lnTo>
                  <a:lnTo>
                    <a:pt x="122" y="4014"/>
                  </a:lnTo>
                  <a:lnTo>
                    <a:pt x="92" y="3992"/>
                  </a:lnTo>
                  <a:lnTo>
                    <a:pt x="66" y="3964"/>
                  </a:lnTo>
                  <a:lnTo>
                    <a:pt x="43" y="3932"/>
                  </a:lnTo>
                  <a:lnTo>
                    <a:pt x="25" y="3897"/>
                  </a:lnTo>
                  <a:lnTo>
                    <a:pt x="12" y="3857"/>
                  </a:lnTo>
                  <a:lnTo>
                    <a:pt x="3" y="3816"/>
                  </a:lnTo>
                  <a:lnTo>
                    <a:pt x="0" y="3772"/>
                  </a:lnTo>
                  <a:lnTo>
                    <a:pt x="0" y="273"/>
                  </a:lnTo>
                  <a:lnTo>
                    <a:pt x="3" y="229"/>
                  </a:lnTo>
                  <a:lnTo>
                    <a:pt x="12" y="188"/>
                  </a:lnTo>
                  <a:lnTo>
                    <a:pt x="25" y="148"/>
                  </a:lnTo>
                  <a:lnTo>
                    <a:pt x="43" y="113"/>
                  </a:lnTo>
                  <a:lnTo>
                    <a:pt x="66" y="81"/>
                  </a:lnTo>
                  <a:lnTo>
                    <a:pt x="92" y="53"/>
                  </a:lnTo>
                  <a:lnTo>
                    <a:pt x="122" y="31"/>
                  </a:lnTo>
                  <a:lnTo>
                    <a:pt x="154" y="13"/>
                  </a:lnTo>
                  <a:lnTo>
                    <a:pt x="188" y="4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8" name="자유형 67"/>
            <p:cNvSpPr>
              <a:spLocks/>
            </p:cNvSpPr>
            <p:nvPr/>
          </p:nvSpPr>
          <p:spPr bwMode="auto">
            <a:xfrm>
              <a:off x="598771" y="3644382"/>
              <a:ext cx="158629" cy="138832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9" name="Freeform 6"/>
            <p:cNvSpPr>
              <a:spLocks/>
            </p:cNvSpPr>
            <p:nvPr/>
          </p:nvSpPr>
          <p:spPr bwMode="auto">
            <a:xfrm rot="10800000" flipH="1" flipV="1">
              <a:off x="597941" y="2949079"/>
              <a:ext cx="160288" cy="142111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70" name="Group 20"/>
            <p:cNvGrpSpPr>
              <a:grpSpLocks noChangeAspect="1"/>
            </p:cNvGrpSpPr>
            <p:nvPr/>
          </p:nvGrpSpPr>
          <p:grpSpPr bwMode="auto">
            <a:xfrm>
              <a:off x="614039" y="2221163"/>
              <a:ext cx="128093" cy="174724"/>
              <a:chOff x="2597" y="4163"/>
              <a:chExt cx="217" cy="296"/>
            </a:xfrm>
            <a:solidFill>
              <a:schemeClr val="bg1">
                <a:lumMod val="85000"/>
              </a:schemeClr>
            </a:solidFill>
          </p:grpSpPr>
          <p:sp>
            <p:nvSpPr>
              <p:cNvPr id="79" name="Freeform 22"/>
              <p:cNvSpPr>
                <a:spLocks noEditPoints="1"/>
              </p:cNvSpPr>
              <p:nvPr/>
            </p:nvSpPr>
            <p:spPr bwMode="auto">
              <a:xfrm>
                <a:off x="2630" y="4163"/>
                <a:ext cx="151" cy="176"/>
              </a:xfrm>
              <a:custGeom>
                <a:avLst/>
                <a:gdLst>
                  <a:gd name="T0" fmla="*/ 410 w 1662"/>
                  <a:gd name="T1" fmla="*/ 645 h 1942"/>
                  <a:gd name="T2" fmla="*/ 309 w 1662"/>
                  <a:gd name="T3" fmla="*/ 847 h 1942"/>
                  <a:gd name="T4" fmla="*/ 255 w 1662"/>
                  <a:gd name="T5" fmla="*/ 1023 h 1942"/>
                  <a:gd name="T6" fmla="*/ 263 w 1662"/>
                  <a:gd name="T7" fmla="*/ 1206 h 1942"/>
                  <a:gd name="T8" fmla="*/ 347 w 1662"/>
                  <a:gd name="T9" fmla="*/ 1429 h 1942"/>
                  <a:gd name="T10" fmla="*/ 476 w 1662"/>
                  <a:gd name="T11" fmla="*/ 1620 h 1942"/>
                  <a:gd name="T12" fmla="*/ 638 w 1662"/>
                  <a:gd name="T13" fmla="*/ 1753 h 1942"/>
                  <a:gd name="T14" fmla="*/ 825 w 1662"/>
                  <a:gd name="T15" fmla="*/ 1803 h 1942"/>
                  <a:gd name="T16" fmla="*/ 1013 w 1662"/>
                  <a:gd name="T17" fmla="*/ 1753 h 1942"/>
                  <a:gd name="T18" fmla="*/ 1176 w 1662"/>
                  <a:gd name="T19" fmla="*/ 1619 h 1942"/>
                  <a:gd name="T20" fmla="*/ 1305 w 1662"/>
                  <a:gd name="T21" fmla="*/ 1428 h 1942"/>
                  <a:gd name="T22" fmla="*/ 1388 w 1662"/>
                  <a:gd name="T23" fmla="*/ 1205 h 1942"/>
                  <a:gd name="T24" fmla="*/ 1418 w 1662"/>
                  <a:gd name="T25" fmla="*/ 974 h 1942"/>
                  <a:gd name="T26" fmla="*/ 1266 w 1662"/>
                  <a:gd name="T27" fmla="*/ 836 h 1942"/>
                  <a:gd name="T28" fmla="*/ 1012 w 1662"/>
                  <a:gd name="T29" fmla="*/ 794 h 1942"/>
                  <a:gd name="T30" fmla="*/ 806 w 1662"/>
                  <a:gd name="T31" fmla="*/ 713 h 1942"/>
                  <a:gd name="T32" fmla="*/ 646 w 1662"/>
                  <a:gd name="T33" fmla="*/ 610 h 1942"/>
                  <a:gd name="T34" fmla="*/ 526 w 1662"/>
                  <a:gd name="T35" fmla="*/ 499 h 1942"/>
                  <a:gd name="T36" fmla="*/ 944 w 1662"/>
                  <a:gd name="T37" fmla="*/ 23 h 1942"/>
                  <a:gd name="T38" fmla="*/ 1152 w 1662"/>
                  <a:gd name="T39" fmla="*/ 118 h 1942"/>
                  <a:gd name="T40" fmla="*/ 1271 w 1662"/>
                  <a:gd name="T41" fmla="*/ 205 h 1942"/>
                  <a:gd name="T42" fmla="*/ 1388 w 1662"/>
                  <a:gd name="T43" fmla="*/ 323 h 1942"/>
                  <a:gd name="T44" fmla="*/ 1455 w 1662"/>
                  <a:gd name="T45" fmla="*/ 429 h 1942"/>
                  <a:gd name="T46" fmla="*/ 1524 w 1662"/>
                  <a:gd name="T47" fmla="*/ 626 h 1942"/>
                  <a:gd name="T48" fmla="*/ 1555 w 1662"/>
                  <a:gd name="T49" fmla="*/ 892 h 1942"/>
                  <a:gd name="T50" fmla="*/ 1619 w 1662"/>
                  <a:gd name="T51" fmla="*/ 939 h 1942"/>
                  <a:gd name="T52" fmla="*/ 1657 w 1662"/>
                  <a:gd name="T53" fmla="*/ 1032 h 1942"/>
                  <a:gd name="T54" fmla="*/ 1655 w 1662"/>
                  <a:gd name="T55" fmla="*/ 1183 h 1942"/>
                  <a:gd name="T56" fmla="*/ 1611 w 1662"/>
                  <a:gd name="T57" fmla="*/ 1304 h 1942"/>
                  <a:gd name="T58" fmla="*/ 1537 w 1662"/>
                  <a:gd name="T59" fmla="*/ 1372 h 1942"/>
                  <a:gd name="T60" fmla="*/ 1445 w 1662"/>
                  <a:gd name="T61" fmla="*/ 1454 h 1942"/>
                  <a:gd name="T62" fmla="*/ 1313 w 1662"/>
                  <a:gd name="T63" fmla="*/ 1670 h 1942"/>
                  <a:gd name="T64" fmla="*/ 1141 w 1662"/>
                  <a:gd name="T65" fmla="*/ 1836 h 1942"/>
                  <a:gd name="T66" fmla="*/ 937 w 1662"/>
                  <a:gd name="T67" fmla="*/ 1930 h 1942"/>
                  <a:gd name="T68" fmla="*/ 714 w 1662"/>
                  <a:gd name="T69" fmla="*/ 1930 h 1942"/>
                  <a:gd name="T70" fmla="*/ 510 w 1662"/>
                  <a:gd name="T71" fmla="*/ 1836 h 1942"/>
                  <a:gd name="T72" fmla="*/ 337 w 1662"/>
                  <a:gd name="T73" fmla="*/ 1669 h 1942"/>
                  <a:gd name="T74" fmla="*/ 205 w 1662"/>
                  <a:gd name="T75" fmla="*/ 1452 h 1942"/>
                  <a:gd name="T76" fmla="*/ 111 w 1662"/>
                  <a:gd name="T77" fmla="*/ 1364 h 1942"/>
                  <a:gd name="T78" fmla="*/ 39 w 1662"/>
                  <a:gd name="T79" fmla="*/ 1284 h 1942"/>
                  <a:gd name="T80" fmla="*/ 2 w 1662"/>
                  <a:gd name="T81" fmla="*/ 1143 h 1942"/>
                  <a:gd name="T82" fmla="*/ 9 w 1662"/>
                  <a:gd name="T83" fmla="*/ 1009 h 1942"/>
                  <a:gd name="T84" fmla="*/ 50 w 1662"/>
                  <a:gd name="T85" fmla="*/ 930 h 1942"/>
                  <a:gd name="T86" fmla="*/ 98 w 1662"/>
                  <a:gd name="T87" fmla="*/ 851 h 1942"/>
                  <a:gd name="T88" fmla="*/ 85 w 1662"/>
                  <a:gd name="T89" fmla="*/ 643 h 1942"/>
                  <a:gd name="T90" fmla="*/ 120 w 1662"/>
                  <a:gd name="T91" fmla="*/ 487 h 1942"/>
                  <a:gd name="T92" fmla="*/ 183 w 1662"/>
                  <a:gd name="T93" fmla="*/ 377 h 1942"/>
                  <a:gd name="T94" fmla="*/ 257 w 1662"/>
                  <a:gd name="T95" fmla="*/ 305 h 1942"/>
                  <a:gd name="T96" fmla="*/ 319 w 1662"/>
                  <a:gd name="T97" fmla="*/ 266 h 1942"/>
                  <a:gd name="T98" fmla="*/ 352 w 1662"/>
                  <a:gd name="T99" fmla="*/ 246 h 1942"/>
                  <a:gd name="T100" fmla="*/ 390 w 1662"/>
                  <a:gd name="T101" fmla="*/ 196 h 1942"/>
                  <a:gd name="T102" fmla="*/ 459 w 1662"/>
                  <a:gd name="T103" fmla="*/ 127 h 1942"/>
                  <a:gd name="T104" fmla="*/ 559 w 1662"/>
                  <a:gd name="T105" fmla="*/ 57 h 1942"/>
                  <a:gd name="T106" fmla="*/ 690 w 1662"/>
                  <a:gd name="T107" fmla="*/ 10 h 19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662" h="1942">
                    <a:moveTo>
                      <a:pt x="526" y="499"/>
                    </a:moveTo>
                    <a:lnTo>
                      <a:pt x="484" y="546"/>
                    </a:lnTo>
                    <a:lnTo>
                      <a:pt x="445" y="595"/>
                    </a:lnTo>
                    <a:lnTo>
                      <a:pt x="410" y="645"/>
                    </a:lnTo>
                    <a:lnTo>
                      <a:pt x="379" y="696"/>
                    </a:lnTo>
                    <a:lnTo>
                      <a:pt x="352" y="747"/>
                    </a:lnTo>
                    <a:lnTo>
                      <a:pt x="329" y="797"/>
                    </a:lnTo>
                    <a:lnTo>
                      <a:pt x="309" y="847"/>
                    </a:lnTo>
                    <a:lnTo>
                      <a:pt x="291" y="895"/>
                    </a:lnTo>
                    <a:lnTo>
                      <a:pt x="277" y="941"/>
                    </a:lnTo>
                    <a:lnTo>
                      <a:pt x="264" y="984"/>
                    </a:lnTo>
                    <a:lnTo>
                      <a:pt x="255" y="1023"/>
                    </a:lnTo>
                    <a:lnTo>
                      <a:pt x="247" y="1059"/>
                    </a:lnTo>
                    <a:lnTo>
                      <a:pt x="241" y="1091"/>
                    </a:lnTo>
                    <a:lnTo>
                      <a:pt x="250" y="1148"/>
                    </a:lnTo>
                    <a:lnTo>
                      <a:pt x="263" y="1206"/>
                    </a:lnTo>
                    <a:lnTo>
                      <a:pt x="280" y="1263"/>
                    </a:lnTo>
                    <a:lnTo>
                      <a:pt x="299" y="1320"/>
                    </a:lnTo>
                    <a:lnTo>
                      <a:pt x="322" y="1375"/>
                    </a:lnTo>
                    <a:lnTo>
                      <a:pt x="347" y="1429"/>
                    </a:lnTo>
                    <a:lnTo>
                      <a:pt x="375" y="1480"/>
                    </a:lnTo>
                    <a:lnTo>
                      <a:pt x="406" y="1530"/>
                    </a:lnTo>
                    <a:lnTo>
                      <a:pt x="440" y="1576"/>
                    </a:lnTo>
                    <a:lnTo>
                      <a:pt x="476" y="1620"/>
                    </a:lnTo>
                    <a:lnTo>
                      <a:pt x="513" y="1659"/>
                    </a:lnTo>
                    <a:lnTo>
                      <a:pt x="553" y="1695"/>
                    </a:lnTo>
                    <a:lnTo>
                      <a:pt x="594" y="1726"/>
                    </a:lnTo>
                    <a:lnTo>
                      <a:pt x="638" y="1753"/>
                    </a:lnTo>
                    <a:lnTo>
                      <a:pt x="683" y="1774"/>
                    </a:lnTo>
                    <a:lnTo>
                      <a:pt x="729" y="1789"/>
                    </a:lnTo>
                    <a:lnTo>
                      <a:pt x="777" y="1800"/>
                    </a:lnTo>
                    <a:lnTo>
                      <a:pt x="825" y="1803"/>
                    </a:lnTo>
                    <a:lnTo>
                      <a:pt x="875" y="1800"/>
                    </a:lnTo>
                    <a:lnTo>
                      <a:pt x="922" y="1789"/>
                    </a:lnTo>
                    <a:lnTo>
                      <a:pt x="968" y="1774"/>
                    </a:lnTo>
                    <a:lnTo>
                      <a:pt x="1013" y="1753"/>
                    </a:lnTo>
                    <a:lnTo>
                      <a:pt x="1056" y="1726"/>
                    </a:lnTo>
                    <a:lnTo>
                      <a:pt x="1099" y="1695"/>
                    </a:lnTo>
                    <a:lnTo>
                      <a:pt x="1139" y="1659"/>
                    </a:lnTo>
                    <a:lnTo>
                      <a:pt x="1176" y="1619"/>
                    </a:lnTo>
                    <a:lnTo>
                      <a:pt x="1212" y="1576"/>
                    </a:lnTo>
                    <a:lnTo>
                      <a:pt x="1245" y="1529"/>
                    </a:lnTo>
                    <a:lnTo>
                      <a:pt x="1276" y="1480"/>
                    </a:lnTo>
                    <a:lnTo>
                      <a:pt x="1305" y="1428"/>
                    </a:lnTo>
                    <a:lnTo>
                      <a:pt x="1330" y="1374"/>
                    </a:lnTo>
                    <a:lnTo>
                      <a:pt x="1353" y="1319"/>
                    </a:lnTo>
                    <a:lnTo>
                      <a:pt x="1372" y="1262"/>
                    </a:lnTo>
                    <a:lnTo>
                      <a:pt x="1388" y="1205"/>
                    </a:lnTo>
                    <a:lnTo>
                      <a:pt x="1401" y="1147"/>
                    </a:lnTo>
                    <a:lnTo>
                      <a:pt x="1411" y="1089"/>
                    </a:lnTo>
                    <a:lnTo>
                      <a:pt x="1416" y="1032"/>
                    </a:lnTo>
                    <a:lnTo>
                      <a:pt x="1418" y="974"/>
                    </a:lnTo>
                    <a:lnTo>
                      <a:pt x="1417" y="904"/>
                    </a:lnTo>
                    <a:lnTo>
                      <a:pt x="1414" y="838"/>
                    </a:lnTo>
                    <a:lnTo>
                      <a:pt x="1339" y="839"/>
                    </a:lnTo>
                    <a:lnTo>
                      <a:pt x="1266" y="836"/>
                    </a:lnTo>
                    <a:lnTo>
                      <a:pt x="1198" y="830"/>
                    </a:lnTo>
                    <a:lnTo>
                      <a:pt x="1133" y="820"/>
                    </a:lnTo>
                    <a:lnTo>
                      <a:pt x="1070" y="808"/>
                    </a:lnTo>
                    <a:lnTo>
                      <a:pt x="1012" y="794"/>
                    </a:lnTo>
                    <a:lnTo>
                      <a:pt x="956" y="777"/>
                    </a:lnTo>
                    <a:lnTo>
                      <a:pt x="903" y="757"/>
                    </a:lnTo>
                    <a:lnTo>
                      <a:pt x="853" y="737"/>
                    </a:lnTo>
                    <a:lnTo>
                      <a:pt x="806" y="713"/>
                    </a:lnTo>
                    <a:lnTo>
                      <a:pt x="762" y="690"/>
                    </a:lnTo>
                    <a:lnTo>
                      <a:pt x="721" y="664"/>
                    </a:lnTo>
                    <a:lnTo>
                      <a:pt x="682" y="638"/>
                    </a:lnTo>
                    <a:lnTo>
                      <a:pt x="646" y="610"/>
                    </a:lnTo>
                    <a:lnTo>
                      <a:pt x="612" y="583"/>
                    </a:lnTo>
                    <a:lnTo>
                      <a:pt x="581" y="555"/>
                    </a:lnTo>
                    <a:lnTo>
                      <a:pt x="552" y="527"/>
                    </a:lnTo>
                    <a:lnTo>
                      <a:pt x="526" y="499"/>
                    </a:lnTo>
                    <a:close/>
                    <a:moveTo>
                      <a:pt x="808" y="0"/>
                    </a:moveTo>
                    <a:lnTo>
                      <a:pt x="851" y="3"/>
                    </a:lnTo>
                    <a:lnTo>
                      <a:pt x="897" y="11"/>
                    </a:lnTo>
                    <a:lnTo>
                      <a:pt x="944" y="23"/>
                    </a:lnTo>
                    <a:lnTo>
                      <a:pt x="993" y="39"/>
                    </a:lnTo>
                    <a:lnTo>
                      <a:pt x="1044" y="60"/>
                    </a:lnTo>
                    <a:lnTo>
                      <a:pt x="1097" y="86"/>
                    </a:lnTo>
                    <a:lnTo>
                      <a:pt x="1152" y="118"/>
                    </a:lnTo>
                    <a:lnTo>
                      <a:pt x="1179" y="135"/>
                    </a:lnTo>
                    <a:lnTo>
                      <a:pt x="1208" y="155"/>
                    </a:lnTo>
                    <a:lnTo>
                      <a:pt x="1239" y="179"/>
                    </a:lnTo>
                    <a:lnTo>
                      <a:pt x="1271" y="205"/>
                    </a:lnTo>
                    <a:lnTo>
                      <a:pt x="1304" y="233"/>
                    </a:lnTo>
                    <a:lnTo>
                      <a:pt x="1334" y="261"/>
                    </a:lnTo>
                    <a:lnTo>
                      <a:pt x="1363" y="292"/>
                    </a:lnTo>
                    <a:lnTo>
                      <a:pt x="1388" y="323"/>
                    </a:lnTo>
                    <a:lnTo>
                      <a:pt x="1409" y="353"/>
                    </a:lnTo>
                    <a:lnTo>
                      <a:pt x="1409" y="353"/>
                    </a:lnTo>
                    <a:lnTo>
                      <a:pt x="1433" y="389"/>
                    </a:lnTo>
                    <a:lnTo>
                      <a:pt x="1455" y="429"/>
                    </a:lnTo>
                    <a:lnTo>
                      <a:pt x="1475" y="472"/>
                    </a:lnTo>
                    <a:lnTo>
                      <a:pt x="1493" y="519"/>
                    </a:lnTo>
                    <a:lnTo>
                      <a:pt x="1509" y="570"/>
                    </a:lnTo>
                    <a:lnTo>
                      <a:pt x="1524" y="626"/>
                    </a:lnTo>
                    <a:lnTo>
                      <a:pt x="1535" y="685"/>
                    </a:lnTo>
                    <a:lnTo>
                      <a:pt x="1545" y="749"/>
                    </a:lnTo>
                    <a:lnTo>
                      <a:pt x="1551" y="817"/>
                    </a:lnTo>
                    <a:lnTo>
                      <a:pt x="1555" y="892"/>
                    </a:lnTo>
                    <a:lnTo>
                      <a:pt x="1573" y="900"/>
                    </a:lnTo>
                    <a:lnTo>
                      <a:pt x="1590" y="910"/>
                    </a:lnTo>
                    <a:lnTo>
                      <a:pt x="1605" y="922"/>
                    </a:lnTo>
                    <a:lnTo>
                      <a:pt x="1619" y="939"/>
                    </a:lnTo>
                    <a:lnTo>
                      <a:pt x="1632" y="957"/>
                    </a:lnTo>
                    <a:lnTo>
                      <a:pt x="1642" y="979"/>
                    </a:lnTo>
                    <a:lnTo>
                      <a:pt x="1651" y="1003"/>
                    </a:lnTo>
                    <a:lnTo>
                      <a:pt x="1657" y="1032"/>
                    </a:lnTo>
                    <a:lnTo>
                      <a:pt x="1661" y="1064"/>
                    </a:lnTo>
                    <a:lnTo>
                      <a:pt x="1662" y="1102"/>
                    </a:lnTo>
                    <a:lnTo>
                      <a:pt x="1660" y="1143"/>
                    </a:lnTo>
                    <a:lnTo>
                      <a:pt x="1655" y="1183"/>
                    </a:lnTo>
                    <a:lnTo>
                      <a:pt x="1648" y="1218"/>
                    </a:lnTo>
                    <a:lnTo>
                      <a:pt x="1638" y="1250"/>
                    </a:lnTo>
                    <a:lnTo>
                      <a:pt x="1625" y="1278"/>
                    </a:lnTo>
                    <a:lnTo>
                      <a:pt x="1611" y="1304"/>
                    </a:lnTo>
                    <a:lnTo>
                      <a:pt x="1595" y="1325"/>
                    </a:lnTo>
                    <a:lnTo>
                      <a:pt x="1577" y="1344"/>
                    </a:lnTo>
                    <a:lnTo>
                      <a:pt x="1558" y="1360"/>
                    </a:lnTo>
                    <a:lnTo>
                      <a:pt x="1537" y="1372"/>
                    </a:lnTo>
                    <a:lnTo>
                      <a:pt x="1515" y="1382"/>
                    </a:lnTo>
                    <a:lnTo>
                      <a:pt x="1493" y="1390"/>
                    </a:lnTo>
                    <a:lnTo>
                      <a:pt x="1471" y="1395"/>
                    </a:lnTo>
                    <a:lnTo>
                      <a:pt x="1445" y="1454"/>
                    </a:lnTo>
                    <a:lnTo>
                      <a:pt x="1416" y="1512"/>
                    </a:lnTo>
                    <a:lnTo>
                      <a:pt x="1385" y="1567"/>
                    </a:lnTo>
                    <a:lnTo>
                      <a:pt x="1350" y="1620"/>
                    </a:lnTo>
                    <a:lnTo>
                      <a:pt x="1313" y="1670"/>
                    </a:lnTo>
                    <a:lnTo>
                      <a:pt x="1273" y="1717"/>
                    </a:lnTo>
                    <a:lnTo>
                      <a:pt x="1231" y="1761"/>
                    </a:lnTo>
                    <a:lnTo>
                      <a:pt x="1187" y="1801"/>
                    </a:lnTo>
                    <a:lnTo>
                      <a:pt x="1141" y="1836"/>
                    </a:lnTo>
                    <a:lnTo>
                      <a:pt x="1092" y="1868"/>
                    </a:lnTo>
                    <a:lnTo>
                      <a:pt x="1042" y="1893"/>
                    </a:lnTo>
                    <a:lnTo>
                      <a:pt x="990" y="1915"/>
                    </a:lnTo>
                    <a:lnTo>
                      <a:pt x="937" y="1930"/>
                    </a:lnTo>
                    <a:lnTo>
                      <a:pt x="882" y="1939"/>
                    </a:lnTo>
                    <a:lnTo>
                      <a:pt x="825" y="1942"/>
                    </a:lnTo>
                    <a:lnTo>
                      <a:pt x="769" y="1939"/>
                    </a:lnTo>
                    <a:lnTo>
                      <a:pt x="714" y="1930"/>
                    </a:lnTo>
                    <a:lnTo>
                      <a:pt x="661" y="1915"/>
                    </a:lnTo>
                    <a:lnTo>
                      <a:pt x="608" y="1893"/>
                    </a:lnTo>
                    <a:lnTo>
                      <a:pt x="558" y="1867"/>
                    </a:lnTo>
                    <a:lnTo>
                      <a:pt x="510" y="1836"/>
                    </a:lnTo>
                    <a:lnTo>
                      <a:pt x="464" y="1800"/>
                    </a:lnTo>
                    <a:lnTo>
                      <a:pt x="419" y="1760"/>
                    </a:lnTo>
                    <a:lnTo>
                      <a:pt x="377" y="1716"/>
                    </a:lnTo>
                    <a:lnTo>
                      <a:pt x="337" y="1669"/>
                    </a:lnTo>
                    <a:lnTo>
                      <a:pt x="300" y="1618"/>
                    </a:lnTo>
                    <a:lnTo>
                      <a:pt x="266" y="1565"/>
                    </a:lnTo>
                    <a:lnTo>
                      <a:pt x="234" y="1510"/>
                    </a:lnTo>
                    <a:lnTo>
                      <a:pt x="205" y="1452"/>
                    </a:lnTo>
                    <a:lnTo>
                      <a:pt x="179" y="1392"/>
                    </a:lnTo>
                    <a:lnTo>
                      <a:pt x="156" y="1386"/>
                    </a:lnTo>
                    <a:lnTo>
                      <a:pt x="133" y="1376"/>
                    </a:lnTo>
                    <a:lnTo>
                      <a:pt x="111" y="1364"/>
                    </a:lnTo>
                    <a:lnTo>
                      <a:pt x="91" y="1349"/>
                    </a:lnTo>
                    <a:lnTo>
                      <a:pt x="72" y="1330"/>
                    </a:lnTo>
                    <a:lnTo>
                      <a:pt x="55" y="1309"/>
                    </a:lnTo>
                    <a:lnTo>
                      <a:pt x="39" y="1284"/>
                    </a:lnTo>
                    <a:lnTo>
                      <a:pt x="26" y="1254"/>
                    </a:lnTo>
                    <a:lnTo>
                      <a:pt x="15" y="1221"/>
                    </a:lnTo>
                    <a:lnTo>
                      <a:pt x="7" y="1184"/>
                    </a:lnTo>
                    <a:lnTo>
                      <a:pt x="2" y="1143"/>
                    </a:lnTo>
                    <a:lnTo>
                      <a:pt x="0" y="1104"/>
                    </a:lnTo>
                    <a:lnTo>
                      <a:pt x="1" y="1068"/>
                    </a:lnTo>
                    <a:lnTo>
                      <a:pt x="4" y="1038"/>
                    </a:lnTo>
                    <a:lnTo>
                      <a:pt x="9" y="1009"/>
                    </a:lnTo>
                    <a:lnTo>
                      <a:pt x="17" y="985"/>
                    </a:lnTo>
                    <a:lnTo>
                      <a:pt x="27" y="964"/>
                    </a:lnTo>
                    <a:lnTo>
                      <a:pt x="38" y="946"/>
                    </a:lnTo>
                    <a:lnTo>
                      <a:pt x="50" y="930"/>
                    </a:lnTo>
                    <a:lnTo>
                      <a:pt x="65" y="916"/>
                    </a:lnTo>
                    <a:lnTo>
                      <a:pt x="80" y="906"/>
                    </a:lnTo>
                    <a:lnTo>
                      <a:pt x="96" y="897"/>
                    </a:lnTo>
                    <a:lnTo>
                      <a:pt x="98" y="851"/>
                    </a:lnTo>
                    <a:lnTo>
                      <a:pt x="89" y="794"/>
                    </a:lnTo>
                    <a:lnTo>
                      <a:pt x="85" y="740"/>
                    </a:lnTo>
                    <a:lnTo>
                      <a:pt x="83" y="690"/>
                    </a:lnTo>
                    <a:lnTo>
                      <a:pt x="85" y="643"/>
                    </a:lnTo>
                    <a:lnTo>
                      <a:pt x="90" y="599"/>
                    </a:lnTo>
                    <a:lnTo>
                      <a:pt x="98" y="559"/>
                    </a:lnTo>
                    <a:lnTo>
                      <a:pt x="108" y="522"/>
                    </a:lnTo>
                    <a:lnTo>
                      <a:pt x="120" y="487"/>
                    </a:lnTo>
                    <a:lnTo>
                      <a:pt x="134" y="455"/>
                    </a:lnTo>
                    <a:lnTo>
                      <a:pt x="149" y="427"/>
                    </a:lnTo>
                    <a:lnTo>
                      <a:pt x="166" y="400"/>
                    </a:lnTo>
                    <a:lnTo>
                      <a:pt x="183" y="377"/>
                    </a:lnTo>
                    <a:lnTo>
                      <a:pt x="202" y="355"/>
                    </a:lnTo>
                    <a:lnTo>
                      <a:pt x="220" y="337"/>
                    </a:lnTo>
                    <a:lnTo>
                      <a:pt x="239" y="320"/>
                    </a:lnTo>
                    <a:lnTo>
                      <a:pt x="257" y="305"/>
                    </a:lnTo>
                    <a:lnTo>
                      <a:pt x="274" y="293"/>
                    </a:lnTo>
                    <a:lnTo>
                      <a:pt x="290" y="282"/>
                    </a:lnTo>
                    <a:lnTo>
                      <a:pt x="305" y="273"/>
                    </a:lnTo>
                    <a:lnTo>
                      <a:pt x="319" y="266"/>
                    </a:lnTo>
                    <a:lnTo>
                      <a:pt x="331" y="260"/>
                    </a:lnTo>
                    <a:lnTo>
                      <a:pt x="341" y="255"/>
                    </a:lnTo>
                    <a:lnTo>
                      <a:pt x="348" y="253"/>
                    </a:lnTo>
                    <a:lnTo>
                      <a:pt x="352" y="246"/>
                    </a:lnTo>
                    <a:lnTo>
                      <a:pt x="359" y="237"/>
                    </a:lnTo>
                    <a:lnTo>
                      <a:pt x="367" y="225"/>
                    </a:lnTo>
                    <a:lnTo>
                      <a:pt x="377" y="212"/>
                    </a:lnTo>
                    <a:lnTo>
                      <a:pt x="390" y="196"/>
                    </a:lnTo>
                    <a:lnTo>
                      <a:pt x="404" y="180"/>
                    </a:lnTo>
                    <a:lnTo>
                      <a:pt x="421" y="163"/>
                    </a:lnTo>
                    <a:lnTo>
                      <a:pt x="439" y="145"/>
                    </a:lnTo>
                    <a:lnTo>
                      <a:pt x="459" y="127"/>
                    </a:lnTo>
                    <a:lnTo>
                      <a:pt x="481" y="108"/>
                    </a:lnTo>
                    <a:lnTo>
                      <a:pt x="505" y="91"/>
                    </a:lnTo>
                    <a:lnTo>
                      <a:pt x="531" y="74"/>
                    </a:lnTo>
                    <a:lnTo>
                      <a:pt x="559" y="57"/>
                    </a:lnTo>
                    <a:lnTo>
                      <a:pt x="589" y="43"/>
                    </a:lnTo>
                    <a:lnTo>
                      <a:pt x="620" y="30"/>
                    </a:lnTo>
                    <a:lnTo>
                      <a:pt x="655" y="19"/>
                    </a:lnTo>
                    <a:lnTo>
                      <a:pt x="690" y="10"/>
                    </a:lnTo>
                    <a:lnTo>
                      <a:pt x="728" y="3"/>
                    </a:lnTo>
                    <a:lnTo>
                      <a:pt x="767" y="0"/>
                    </a:lnTo>
                    <a:lnTo>
                      <a:pt x="80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80" name="Freeform 23"/>
              <p:cNvSpPr>
                <a:spLocks noEditPoints="1"/>
              </p:cNvSpPr>
              <p:nvPr/>
            </p:nvSpPr>
            <p:spPr bwMode="auto">
              <a:xfrm>
                <a:off x="2664" y="4250"/>
                <a:ext cx="83" cy="27"/>
              </a:xfrm>
              <a:custGeom>
                <a:avLst/>
                <a:gdLst>
                  <a:gd name="T0" fmla="*/ 613 w 916"/>
                  <a:gd name="T1" fmla="*/ 78 h 300"/>
                  <a:gd name="T2" fmla="*/ 561 w 916"/>
                  <a:gd name="T3" fmla="*/ 109 h 300"/>
                  <a:gd name="T4" fmla="*/ 554 w 916"/>
                  <a:gd name="T5" fmla="*/ 165 h 300"/>
                  <a:gd name="T6" fmla="*/ 579 w 916"/>
                  <a:gd name="T7" fmla="*/ 210 h 300"/>
                  <a:gd name="T8" fmla="*/ 665 w 916"/>
                  <a:gd name="T9" fmla="*/ 229 h 300"/>
                  <a:gd name="T10" fmla="*/ 787 w 916"/>
                  <a:gd name="T11" fmla="*/ 223 h 300"/>
                  <a:gd name="T12" fmla="*/ 839 w 916"/>
                  <a:gd name="T13" fmla="*/ 191 h 300"/>
                  <a:gd name="T14" fmla="*/ 846 w 916"/>
                  <a:gd name="T15" fmla="*/ 135 h 300"/>
                  <a:gd name="T16" fmla="*/ 820 w 916"/>
                  <a:gd name="T17" fmla="*/ 90 h 300"/>
                  <a:gd name="T18" fmla="*/ 734 w 916"/>
                  <a:gd name="T19" fmla="*/ 72 h 300"/>
                  <a:gd name="T20" fmla="*/ 153 w 916"/>
                  <a:gd name="T21" fmla="*/ 74 h 300"/>
                  <a:gd name="T22" fmla="*/ 85 w 916"/>
                  <a:gd name="T23" fmla="*/ 99 h 300"/>
                  <a:gd name="T24" fmla="*/ 70 w 916"/>
                  <a:gd name="T25" fmla="*/ 150 h 300"/>
                  <a:gd name="T26" fmla="*/ 85 w 916"/>
                  <a:gd name="T27" fmla="*/ 201 h 300"/>
                  <a:gd name="T28" fmla="*/ 153 w 916"/>
                  <a:gd name="T29" fmla="*/ 227 h 300"/>
                  <a:gd name="T30" fmla="*/ 280 w 916"/>
                  <a:gd name="T31" fmla="*/ 227 h 300"/>
                  <a:gd name="T32" fmla="*/ 348 w 916"/>
                  <a:gd name="T33" fmla="*/ 201 h 300"/>
                  <a:gd name="T34" fmla="*/ 363 w 916"/>
                  <a:gd name="T35" fmla="*/ 150 h 300"/>
                  <a:gd name="T36" fmla="*/ 348 w 916"/>
                  <a:gd name="T37" fmla="*/ 99 h 300"/>
                  <a:gd name="T38" fmla="*/ 280 w 916"/>
                  <a:gd name="T39" fmla="*/ 74 h 300"/>
                  <a:gd name="T40" fmla="*/ 234 w 916"/>
                  <a:gd name="T41" fmla="*/ 0 h 300"/>
                  <a:gd name="T42" fmla="*/ 321 w 916"/>
                  <a:gd name="T43" fmla="*/ 9 h 300"/>
                  <a:gd name="T44" fmla="*/ 400 w 916"/>
                  <a:gd name="T45" fmla="*/ 53 h 300"/>
                  <a:gd name="T46" fmla="*/ 574 w 916"/>
                  <a:gd name="T47" fmla="*/ 17 h 300"/>
                  <a:gd name="T48" fmla="*/ 662 w 916"/>
                  <a:gd name="T49" fmla="*/ 1 h 300"/>
                  <a:gd name="T50" fmla="*/ 732 w 916"/>
                  <a:gd name="T51" fmla="*/ 0 h 300"/>
                  <a:gd name="T52" fmla="*/ 806 w 916"/>
                  <a:gd name="T53" fmla="*/ 10 h 300"/>
                  <a:gd name="T54" fmla="*/ 875 w 916"/>
                  <a:gd name="T55" fmla="*/ 45 h 300"/>
                  <a:gd name="T56" fmla="*/ 914 w 916"/>
                  <a:gd name="T57" fmla="*/ 123 h 300"/>
                  <a:gd name="T58" fmla="*/ 900 w 916"/>
                  <a:gd name="T59" fmla="*/ 223 h 300"/>
                  <a:gd name="T60" fmla="*/ 843 w 916"/>
                  <a:gd name="T61" fmla="*/ 277 h 300"/>
                  <a:gd name="T62" fmla="*/ 768 w 916"/>
                  <a:gd name="T63" fmla="*/ 297 h 300"/>
                  <a:gd name="T64" fmla="*/ 699 w 916"/>
                  <a:gd name="T65" fmla="*/ 300 h 300"/>
                  <a:gd name="T66" fmla="*/ 632 w 916"/>
                  <a:gd name="T67" fmla="*/ 297 h 300"/>
                  <a:gd name="T68" fmla="*/ 557 w 916"/>
                  <a:gd name="T69" fmla="*/ 277 h 300"/>
                  <a:gd name="T70" fmla="*/ 500 w 916"/>
                  <a:gd name="T71" fmla="*/ 224 h 300"/>
                  <a:gd name="T72" fmla="*/ 485 w 916"/>
                  <a:gd name="T73" fmla="*/ 137 h 300"/>
                  <a:gd name="T74" fmla="*/ 432 w 916"/>
                  <a:gd name="T75" fmla="*/ 150 h 300"/>
                  <a:gd name="T76" fmla="*/ 405 w 916"/>
                  <a:gd name="T77" fmla="*/ 241 h 300"/>
                  <a:gd name="T78" fmla="*/ 342 w 916"/>
                  <a:gd name="T79" fmla="*/ 284 h 300"/>
                  <a:gd name="T80" fmla="*/ 266 w 916"/>
                  <a:gd name="T81" fmla="*/ 298 h 300"/>
                  <a:gd name="T82" fmla="*/ 201 w 916"/>
                  <a:gd name="T83" fmla="*/ 299 h 300"/>
                  <a:gd name="T84" fmla="*/ 129 w 916"/>
                  <a:gd name="T85" fmla="*/ 294 h 300"/>
                  <a:gd name="T86" fmla="*/ 57 w 916"/>
                  <a:gd name="T87" fmla="*/ 267 h 300"/>
                  <a:gd name="T88" fmla="*/ 7 w 916"/>
                  <a:gd name="T89" fmla="*/ 202 h 300"/>
                  <a:gd name="T90" fmla="*/ 7 w 916"/>
                  <a:gd name="T91" fmla="*/ 98 h 300"/>
                  <a:gd name="T92" fmla="*/ 57 w 916"/>
                  <a:gd name="T93" fmla="*/ 33 h 300"/>
                  <a:gd name="T94" fmla="*/ 129 w 916"/>
                  <a:gd name="T95" fmla="*/ 6 h 300"/>
                  <a:gd name="T96" fmla="*/ 201 w 916"/>
                  <a:gd name="T97" fmla="*/ 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16" h="300">
                    <a:moveTo>
                      <a:pt x="699" y="71"/>
                    </a:moveTo>
                    <a:lnTo>
                      <a:pt x="665" y="72"/>
                    </a:lnTo>
                    <a:lnTo>
                      <a:pt x="636" y="74"/>
                    </a:lnTo>
                    <a:lnTo>
                      <a:pt x="613" y="78"/>
                    </a:lnTo>
                    <a:lnTo>
                      <a:pt x="594" y="83"/>
                    </a:lnTo>
                    <a:lnTo>
                      <a:pt x="579" y="90"/>
                    </a:lnTo>
                    <a:lnTo>
                      <a:pt x="569" y="99"/>
                    </a:lnTo>
                    <a:lnTo>
                      <a:pt x="561" y="109"/>
                    </a:lnTo>
                    <a:lnTo>
                      <a:pt x="556" y="122"/>
                    </a:lnTo>
                    <a:lnTo>
                      <a:pt x="554" y="135"/>
                    </a:lnTo>
                    <a:lnTo>
                      <a:pt x="553" y="150"/>
                    </a:lnTo>
                    <a:lnTo>
                      <a:pt x="554" y="165"/>
                    </a:lnTo>
                    <a:lnTo>
                      <a:pt x="556" y="179"/>
                    </a:lnTo>
                    <a:lnTo>
                      <a:pt x="561" y="191"/>
                    </a:lnTo>
                    <a:lnTo>
                      <a:pt x="569" y="201"/>
                    </a:lnTo>
                    <a:lnTo>
                      <a:pt x="579" y="210"/>
                    </a:lnTo>
                    <a:lnTo>
                      <a:pt x="594" y="216"/>
                    </a:lnTo>
                    <a:lnTo>
                      <a:pt x="613" y="223"/>
                    </a:lnTo>
                    <a:lnTo>
                      <a:pt x="636" y="227"/>
                    </a:lnTo>
                    <a:lnTo>
                      <a:pt x="665" y="229"/>
                    </a:lnTo>
                    <a:lnTo>
                      <a:pt x="699" y="230"/>
                    </a:lnTo>
                    <a:lnTo>
                      <a:pt x="734" y="229"/>
                    </a:lnTo>
                    <a:lnTo>
                      <a:pt x="763" y="227"/>
                    </a:lnTo>
                    <a:lnTo>
                      <a:pt x="787" y="223"/>
                    </a:lnTo>
                    <a:lnTo>
                      <a:pt x="805" y="216"/>
                    </a:lnTo>
                    <a:lnTo>
                      <a:pt x="820" y="210"/>
                    </a:lnTo>
                    <a:lnTo>
                      <a:pt x="831" y="201"/>
                    </a:lnTo>
                    <a:lnTo>
                      <a:pt x="839" y="191"/>
                    </a:lnTo>
                    <a:lnTo>
                      <a:pt x="843" y="179"/>
                    </a:lnTo>
                    <a:lnTo>
                      <a:pt x="846" y="165"/>
                    </a:lnTo>
                    <a:lnTo>
                      <a:pt x="847" y="150"/>
                    </a:lnTo>
                    <a:lnTo>
                      <a:pt x="846" y="135"/>
                    </a:lnTo>
                    <a:lnTo>
                      <a:pt x="843" y="122"/>
                    </a:lnTo>
                    <a:lnTo>
                      <a:pt x="839" y="109"/>
                    </a:lnTo>
                    <a:lnTo>
                      <a:pt x="831" y="99"/>
                    </a:lnTo>
                    <a:lnTo>
                      <a:pt x="820" y="90"/>
                    </a:lnTo>
                    <a:lnTo>
                      <a:pt x="805" y="83"/>
                    </a:lnTo>
                    <a:lnTo>
                      <a:pt x="787" y="78"/>
                    </a:lnTo>
                    <a:lnTo>
                      <a:pt x="763" y="74"/>
                    </a:lnTo>
                    <a:lnTo>
                      <a:pt x="734" y="72"/>
                    </a:lnTo>
                    <a:lnTo>
                      <a:pt x="699" y="71"/>
                    </a:lnTo>
                    <a:close/>
                    <a:moveTo>
                      <a:pt x="216" y="71"/>
                    </a:moveTo>
                    <a:lnTo>
                      <a:pt x="182" y="72"/>
                    </a:lnTo>
                    <a:lnTo>
                      <a:pt x="153" y="74"/>
                    </a:lnTo>
                    <a:lnTo>
                      <a:pt x="130" y="78"/>
                    </a:lnTo>
                    <a:lnTo>
                      <a:pt x="111" y="83"/>
                    </a:lnTo>
                    <a:lnTo>
                      <a:pt x="96" y="90"/>
                    </a:lnTo>
                    <a:lnTo>
                      <a:pt x="85" y="99"/>
                    </a:lnTo>
                    <a:lnTo>
                      <a:pt x="78" y="109"/>
                    </a:lnTo>
                    <a:lnTo>
                      <a:pt x="73" y="122"/>
                    </a:lnTo>
                    <a:lnTo>
                      <a:pt x="70" y="135"/>
                    </a:lnTo>
                    <a:lnTo>
                      <a:pt x="70" y="150"/>
                    </a:lnTo>
                    <a:lnTo>
                      <a:pt x="70" y="165"/>
                    </a:lnTo>
                    <a:lnTo>
                      <a:pt x="73" y="179"/>
                    </a:lnTo>
                    <a:lnTo>
                      <a:pt x="78" y="191"/>
                    </a:lnTo>
                    <a:lnTo>
                      <a:pt x="85" y="201"/>
                    </a:lnTo>
                    <a:lnTo>
                      <a:pt x="96" y="210"/>
                    </a:lnTo>
                    <a:lnTo>
                      <a:pt x="111" y="216"/>
                    </a:lnTo>
                    <a:lnTo>
                      <a:pt x="130" y="223"/>
                    </a:lnTo>
                    <a:lnTo>
                      <a:pt x="153" y="227"/>
                    </a:lnTo>
                    <a:lnTo>
                      <a:pt x="182" y="229"/>
                    </a:lnTo>
                    <a:lnTo>
                      <a:pt x="216" y="230"/>
                    </a:lnTo>
                    <a:lnTo>
                      <a:pt x="250" y="229"/>
                    </a:lnTo>
                    <a:lnTo>
                      <a:pt x="280" y="227"/>
                    </a:lnTo>
                    <a:lnTo>
                      <a:pt x="304" y="223"/>
                    </a:lnTo>
                    <a:lnTo>
                      <a:pt x="322" y="216"/>
                    </a:lnTo>
                    <a:lnTo>
                      <a:pt x="337" y="210"/>
                    </a:lnTo>
                    <a:lnTo>
                      <a:pt x="348" y="201"/>
                    </a:lnTo>
                    <a:lnTo>
                      <a:pt x="355" y="191"/>
                    </a:lnTo>
                    <a:lnTo>
                      <a:pt x="360" y="179"/>
                    </a:lnTo>
                    <a:lnTo>
                      <a:pt x="363" y="165"/>
                    </a:lnTo>
                    <a:lnTo>
                      <a:pt x="363" y="150"/>
                    </a:lnTo>
                    <a:lnTo>
                      <a:pt x="363" y="135"/>
                    </a:lnTo>
                    <a:lnTo>
                      <a:pt x="360" y="122"/>
                    </a:lnTo>
                    <a:lnTo>
                      <a:pt x="355" y="109"/>
                    </a:lnTo>
                    <a:lnTo>
                      <a:pt x="348" y="99"/>
                    </a:lnTo>
                    <a:lnTo>
                      <a:pt x="337" y="90"/>
                    </a:lnTo>
                    <a:lnTo>
                      <a:pt x="322" y="83"/>
                    </a:lnTo>
                    <a:lnTo>
                      <a:pt x="304" y="78"/>
                    </a:lnTo>
                    <a:lnTo>
                      <a:pt x="280" y="74"/>
                    </a:lnTo>
                    <a:lnTo>
                      <a:pt x="250" y="72"/>
                    </a:lnTo>
                    <a:lnTo>
                      <a:pt x="216" y="71"/>
                    </a:lnTo>
                    <a:close/>
                    <a:moveTo>
                      <a:pt x="216" y="0"/>
                    </a:moveTo>
                    <a:lnTo>
                      <a:pt x="234" y="0"/>
                    </a:lnTo>
                    <a:lnTo>
                      <a:pt x="254" y="1"/>
                    </a:lnTo>
                    <a:lnTo>
                      <a:pt x="276" y="2"/>
                    </a:lnTo>
                    <a:lnTo>
                      <a:pt x="298" y="5"/>
                    </a:lnTo>
                    <a:lnTo>
                      <a:pt x="321" y="9"/>
                    </a:lnTo>
                    <a:lnTo>
                      <a:pt x="343" y="17"/>
                    </a:lnTo>
                    <a:lnTo>
                      <a:pt x="364" y="26"/>
                    </a:lnTo>
                    <a:lnTo>
                      <a:pt x="383" y="37"/>
                    </a:lnTo>
                    <a:lnTo>
                      <a:pt x="400" y="53"/>
                    </a:lnTo>
                    <a:lnTo>
                      <a:pt x="516" y="53"/>
                    </a:lnTo>
                    <a:lnTo>
                      <a:pt x="533" y="37"/>
                    </a:lnTo>
                    <a:lnTo>
                      <a:pt x="553" y="26"/>
                    </a:lnTo>
                    <a:lnTo>
                      <a:pt x="574" y="17"/>
                    </a:lnTo>
                    <a:lnTo>
                      <a:pt x="596" y="9"/>
                    </a:lnTo>
                    <a:lnTo>
                      <a:pt x="618" y="5"/>
                    </a:lnTo>
                    <a:lnTo>
                      <a:pt x="640" y="2"/>
                    </a:lnTo>
                    <a:lnTo>
                      <a:pt x="662" y="1"/>
                    </a:lnTo>
                    <a:lnTo>
                      <a:pt x="682" y="0"/>
                    </a:lnTo>
                    <a:lnTo>
                      <a:pt x="699" y="0"/>
                    </a:lnTo>
                    <a:lnTo>
                      <a:pt x="715" y="0"/>
                    </a:lnTo>
                    <a:lnTo>
                      <a:pt x="732" y="0"/>
                    </a:lnTo>
                    <a:lnTo>
                      <a:pt x="749" y="1"/>
                    </a:lnTo>
                    <a:lnTo>
                      <a:pt x="768" y="3"/>
                    </a:lnTo>
                    <a:lnTo>
                      <a:pt x="787" y="6"/>
                    </a:lnTo>
                    <a:lnTo>
                      <a:pt x="806" y="10"/>
                    </a:lnTo>
                    <a:lnTo>
                      <a:pt x="825" y="16"/>
                    </a:lnTo>
                    <a:lnTo>
                      <a:pt x="843" y="24"/>
                    </a:lnTo>
                    <a:lnTo>
                      <a:pt x="860" y="33"/>
                    </a:lnTo>
                    <a:lnTo>
                      <a:pt x="875" y="45"/>
                    </a:lnTo>
                    <a:lnTo>
                      <a:pt x="889" y="59"/>
                    </a:lnTo>
                    <a:lnTo>
                      <a:pt x="900" y="77"/>
                    </a:lnTo>
                    <a:lnTo>
                      <a:pt x="908" y="98"/>
                    </a:lnTo>
                    <a:lnTo>
                      <a:pt x="914" y="123"/>
                    </a:lnTo>
                    <a:lnTo>
                      <a:pt x="916" y="150"/>
                    </a:lnTo>
                    <a:lnTo>
                      <a:pt x="914" y="178"/>
                    </a:lnTo>
                    <a:lnTo>
                      <a:pt x="908" y="202"/>
                    </a:lnTo>
                    <a:lnTo>
                      <a:pt x="900" y="223"/>
                    </a:lnTo>
                    <a:lnTo>
                      <a:pt x="889" y="241"/>
                    </a:lnTo>
                    <a:lnTo>
                      <a:pt x="875" y="255"/>
                    </a:lnTo>
                    <a:lnTo>
                      <a:pt x="860" y="267"/>
                    </a:lnTo>
                    <a:lnTo>
                      <a:pt x="843" y="277"/>
                    </a:lnTo>
                    <a:lnTo>
                      <a:pt x="825" y="285"/>
                    </a:lnTo>
                    <a:lnTo>
                      <a:pt x="806" y="290"/>
                    </a:lnTo>
                    <a:lnTo>
                      <a:pt x="787" y="294"/>
                    </a:lnTo>
                    <a:lnTo>
                      <a:pt x="768" y="297"/>
                    </a:lnTo>
                    <a:lnTo>
                      <a:pt x="749" y="298"/>
                    </a:lnTo>
                    <a:lnTo>
                      <a:pt x="732" y="299"/>
                    </a:lnTo>
                    <a:lnTo>
                      <a:pt x="715" y="299"/>
                    </a:lnTo>
                    <a:lnTo>
                      <a:pt x="699" y="300"/>
                    </a:lnTo>
                    <a:lnTo>
                      <a:pt x="685" y="299"/>
                    </a:lnTo>
                    <a:lnTo>
                      <a:pt x="668" y="299"/>
                    </a:lnTo>
                    <a:lnTo>
                      <a:pt x="650" y="298"/>
                    </a:lnTo>
                    <a:lnTo>
                      <a:pt x="632" y="297"/>
                    </a:lnTo>
                    <a:lnTo>
                      <a:pt x="613" y="294"/>
                    </a:lnTo>
                    <a:lnTo>
                      <a:pt x="593" y="290"/>
                    </a:lnTo>
                    <a:lnTo>
                      <a:pt x="575" y="285"/>
                    </a:lnTo>
                    <a:lnTo>
                      <a:pt x="557" y="277"/>
                    </a:lnTo>
                    <a:lnTo>
                      <a:pt x="540" y="267"/>
                    </a:lnTo>
                    <a:lnTo>
                      <a:pt x="524" y="255"/>
                    </a:lnTo>
                    <a:lnTo>
                      <a:pt x="511" y="241"/>
                    </a:lnTo>
                    <a:lnTo>
                      <a:pt x="500" y="224"/>
                    </a:lnTo>
                    <a:lnTo>
                      <a:pt x="491" y="202"/>
                    </a:lnTo>
                    <a:lnTo>
                      <a:pt x="486" y="179"/>
                    </a:lnTo>
                    <a:lnTo>
                      <a:pt x="484" y="150"/>
                    </a:lnTo>
                    <a:lnTo>
                      <a:pt x="485" y="137"/>
                    </a:lnTo>
                    <a:lnTo>
                      <a:pt x="486" y="125"/>
                    </a:lnTo>
                    <a:lnTo>
                      <a:pt x="430" y="125"/>
                    </a:lnTo>
                    <a:lnTo>
                      <a:pt x="432" y="137"/>
                    </a:lnTo>
                    <a:lnTo>
                      <a:pt x="432" y="150"/>
                    </a:lnTo>
                    <a:lnTo>
                      <a:pt x="430" y="179"/>
                    </a:lnTo>
                    <a:lnTo>
                      <a:pt x="425" y="202"/>
                    </a:lnTo>
                    <a:lnTo>
                      <a:pt x="416" y="224"/>
                    </a:lnTo>
                    <a:lnTo>
                      <a:pt x="405" y="241"/>
                    </a:lnTo>
                    <a:lnTo>
                      <a:pt x="392" y="255"/>
                    </a:lnTo>
                    <a:lnTo>
                      <a:pt x="377" y="267"/>
                    </a:lnTo>
                    <a:lnTo>
                      <a:pt x="360" y="277"/>
                    </a:lnTo>
                    <a:lnTo>
                      <a:pt x="342" y="284"/>
                    </a:lnTo>
                    <a:lnTo>
                      <a:pt x="323" y="290"/>
                    </a:lnTo>
                    <a:lnTo>
                      <a:pt x="304" y="294"/>
                    </a:lnTo>
                    <a:lnTo>
                      <a:pt x="285" y="296"/>
                    </a:lnTo>
                    <a:lnTo>
                      <a:pt x="266" y="298"/>
                    </a:lnTo>
                    <a:lnTo>
                      <a:pt x="248" y="299"/>
                    </a:lnTo>
                    <a:lnTo>
                      <a:pt x="231" y="299"/>
                    </a:lnTo>
                    <a:lnTo>
                      <a:pt x="216" y="299"/>
                    </a:lnTo>
                    <a:lnTo>
                      <a:pt x="201" y="299"/>
                    </a:lnTo>
                    <a:lnTo>
                      <a:pt x="185" y="299"/>
                    </a:lnTo>
                    <a:lnTo>
                      <a:pt x="167" y="298"/>
                    </a:lnTo>
                    <a:lnTo>
                      <a:pt x="148" y="296"/>
                    </a:lnTo>
                    <a:lnTo>
                      <a:pt x="129" y="294"/>
                    </a:lnTo>
                    <a:lnTo>
                      <a:pt x="110" y="290"/>
                    </a:lnTo>
                    <a:lnTo>
                      <a:pt x="91" y="284"/>
                    </a:lnTo>
                    <a:lnTo>
                      <a:pt x="73" y="277"/>
                    </a:lnTo>
                    <a:lnTo>
                      <a:pt x="57" y="267"/>
                    </a:lnTo>
                    <a:lnTo>
                      <a:pt x="41" y="255"/>
                    </a:lnTo>
                    <a:lnTo>
                      <a:pt x="27" y="240"/>
                    </a:lnTo>
                    <a:lnTo>
                      <a:pt x="16" y="223"/>
                    </a:lnTo>
                    <a:lnTo>
                      <a:pt x="7" y="202"/>
                    </a:lnTo>
                    <a:lnTo>
                      <a:pt x="2" y="178"/>
                    </a:lnTo>
                    <a:lnTo>
                      <a:pt x="0" y="150"/>
                    </a:lnTo>
                    <a:lnTo>
                      <a:pt x="2" y="122"/>
                    </a:lnTo>
                    <a:lnTo>
                      <a:pt x="7" y="98"/>
                    </a:lnTo>
                    <a:lnTo>
                      <a:pt x="16" y="77"/>
                    </a:lnTo>
                    <a:lnTo>
                      <a:pt x="27" y="59"/>
                    </a:lnTo>
                    <a:lnTo>
                      <a:pt x="41" y="45"/>
                    </a:lnTo>
                    <a:lnTo>
                      <a:pt x="57" y="33"/>
                    </a:lnTo>
                    <a:lnTo>
                      <a:pt x="73" y="23"/>
                    </a:lnTo>
                    <a:lnTo>
                      <a:pt x="91" y="16"/>
                    </a:lnTo>
                    <a:lnTo>
                      <a:pt x="110" y="10"/>
                    </a:lnTo>
                    <a:lnTo>
                      <a:pt x="129" y="6"/>
                    </a:lnTo>
                    <a:lnTo>
                      <a:pt x="148" y="3"/>
                    </a:lnTo>
                    <a:lnTo>
                      <a:pt x="167" y="1"/>
                    </a:lnTo>
                    <a:lnTo>
                      <a:pt x="185" y="0"/>
                    </a:lnTo>
                    <a:lnTo>
                      <a:pt x="201" y="0"/>
                    </a:lnTo>
                    <a:lnTo>
                      <a:pt x="2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81" name="Freeform 24"/>
              <p:cNvSpPr>
                <a:spLocks noEditPoints="1"/>
              </p:cNvSpPr>
              <p:nvPr/>
            </p:nvSpPr>
            <p:spPr bwMode="auto">
              <a:xfrm>
                <a:off x="2597" y="4335"/>
                <a:ext cx="217" cy="124"/>
              </a:xfrm>
              <a:custGeom>
                <a:avLst/>
                <a:gdLst>
                  <a:gd name="T0" fmla="*/ 1796 w 2393"/>
                  <a:gd name="T1" fmla="*/ 704 h 1360"/>
                  <a:gd name="T2" fmla="*/ 1761 w 2393"/>
                  <a:gd name="T3" fmla="*/ 720 h 1360"/>
                  <a:gd name="T4" fmla="*/ 1590 w 2393"/>
                  <a:gd name="T5" fmla="*/ 904 h 1360"/>
                  <a:gd name="T6" fmla="*/ 1882 w 2393"/>
                  <a:gd name="T7" fmla="*/ 733 h 1360"/>
                  <a:gd name="T8" fmla="*/ 1851 w 2393"/>
                  <a:gd name="T9" fmla="*/ 709 h 1360"/>
                  <a:gd name="T10" fmla="*/ 1814 w 2393"/>
                  <a:gd name="T11" fmla="*/ 702 h 1360"/>
                  <a:gd name="T12" fmla="*/ 1831 w 2393"/>
                  <a:gd name="T13" fmla="*/ 20 h 1360"/>
                  <a:gd name="T14" fmla="*/ 1950 w 2393"/>
                  <a:gd name="T15" fmla="*/ 61 h 1360"/>
                  <a:gd name="T16" fmla="*/ 2057 w 2393"/>
                  <a:gd name="T17" fmla="*/ 121 h 1360"/>
                  <a:gd name="T18" fmla="*/ 2154 w 2393"/>
                  <a:gd name="T19" fmla="*/ 196 h 1360"/>
                  <a:gd name="T20" fmla="*/ 2235 w 2393"/>
                  <a:gd name="T21" fmla="*/ 286 h 1360"/>
                  <a:gd name="T22" fmla="*/ 2301 w 2393"/>
                  <a:gd name="T23" fmla="*/ 388 h 1360"/>
                  <a:gd name="T24" fmla="*/ 2352 w 2393"/>
                  <a:gd name="T25" fmla="*/ 501 h 1360"/>
                  <a:gd name="T26" fmla="*/ 2382 w 2393"/>
                  <a:gd name="T27" fmla="*/ 622 h 1360"/>
                  <a:gd name="T28" fmla="*/ 2393 w 2393"/>
                  <a:gd name="T29" fmla="*/ 748 h 1360"/>
                  <a:gd name="T30" fmla="*/ 2390 w 2393"/>
                  <a:gd name="T31" fmla="*/ 1230 h 1360"/>
                  <a:gd name="T32" fmla="*/ 2370 w 2393"/>
                  <a:gd name="T33" fmla="*/ 1282 h 1360"/>
                  <a:gd name="T34" fmla="*/ 2335 w 2393"/>
                  <a:gd name="T35" fmla="*/ 1324 h 1360"/>
                  <a:gd name="T36" fmla="*/ 2286 w 2393"/>
                  <a:gd name="T37" fmla="*/ 1351 h 1360"/>
                  <a:gd name="T38" fmla="*/ 2230 w 2393"/>
                  <a:gd name="T39" fmla="*/ 1360 h 1360"/>
                  <a:gd name="T40" fmla="*/ 129 w 2393"/>
                  <a:gd name="T41" fmla="*/ 1358 h 1360"/>
                  <a:gd name="T42" fmla="*/ 77 w 2393"/>
                  <a:gd name="T43" fmla="*/ 1339 h 1360"/>
                  <a:gd name="T44" fmla="*/ 36 w 2393"/>
                  <a:gd name="T45" fmla="*/ 1304 h 1360"/>
                  <a:gd name="T46" fmla="*/ 10 w 2393"/>
                  <a:gd name="T47" fmla="*/ 1256 h 1360"/>
                  <a:gd name="T48" fmla="*/ 0 w 2393"/>
                  <a:gd name="T49" fmla="*/ 1200 h 1360"/>
                  <a:gd name="T50" fmla="*/ 3 w 2393"/>
                  <a:gd name="T51" fmla="*/ 684 h 1360"/>
                  <a:gd name="T52" fmla="*/ 23 w 2393"/>
                  <a:gd name="T53" fmla="*/ 561 h 1360"/>
                  <a:gd name="T54" fmla="*/ 63 w 2393"/>
                  <a:gd name="T55" fmla="*/ 443 h 1360"/>
                  <a:gd name="T56" fmla="*/ 122 w 2393"/>
                  <a:gd name="T57" fmla="*/ 336 h 1360"/>
                  <a:gd name="T58" fmla="*/ 195 w 2393"/>
                  <a:gd name="T59" fmla="*/ 240 h 1360"/>
                  <a:gd name="T60" fmla="*/ 283 w 2393"/>
                  <a:gd name="T61" fmla="*/ 157 h 1360"/>
                  <a:gd name="T62" fmla="*/ 385 w 2393"/>
                  <a:gd name="T63" fmla="*/ 89 h 1360"/>
                  <a:gd name="T64" fmla="*/ 498 w 2393"/>
                  <a:gd name="T65" fmla="*/ 38 h 1360"/>
                  <a:gd name="T66" fmla="*/ 640 w 2393"/>
                  <a:gd name="T67" fmla="*/ 0 h 1360"/>
                  <a:gd name="T68" fmla="*/ 1748 w 2393"/>
                  <a:gd name="T69" fmla="*/ 0 h 1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393" h="1360">
                    <a:moveTo>
                      <a:pt x="1814" y="702"/>
                    </a:moveTo>
                    <a:lnTo>
                      <a:pt x="1796" y="704"/>
                    </a:lnTo>
                    <a:lnTo>
                      <a:pt x="1778" y="709"/>
                    </a:lnTo>
                    <a:lnTo>
                      <a:pt x="1761" y="720"/>
                    </a:lnTo>
                    <a:lnTo>
                      <a:pt x="1746" y="733"/>
                    </a:lnTo>
                    <a:lnTo>
                      <a:pt x="1590" y="904"/>
                    </a:lnTo>
                    <a:lnTo>
                      <a:pt x="2038" y="904"/>
                    </a:lnTo>
                    <a:lnTo>
                      <a:pt x="1882" y="733"/>
                    </a:lnTo>
                    <a:lnTo>
                      <a:pt x="1867" y="719"/>
                    </a:lnTo>
                    <a:lnTo>
                      <a:pt x="1851" y="709"/>
                    </a:lnTo>
                    <a:lnTo>
                      <a:pt x="1833" y="703"/>
                    </a:lnTo>
                    <a:lnTo>
                      <a:pt x="1814" y="702"/>
                    </a:lnTo>
                    <a:close/>
                    <a:moveTo>
                      <a:pt x="1748" y="0"/>
                    </a:moveTo>
                    <a:lnTo>
                      <a:pt x="1831" y="20"/>
                    </a:lnTo>
                    <a:lnTo>
                      <a:pt x="1892" y="38"/>
                    </a:lnTo>
                    <a:lnTo>
                      <a:pt x="1950" y="61"/>
                    </a:lnTo>
                    <a:lnTo>
                      <a:pt x="2005" y="88"/>
                    </a:lnTo>
                    <a:lnTo>
                      <a:pt x="2057" y="121"/>
                    </a:lnTo>
                    <a:lnTo>
                      <a:pt x="2107" y="157"/>
                    </a:lnTo>
                    <a:lnTo>
                      <a:pt x="2154" y="196"/>
                    </a:lnTo>
                    <a:lnTo>
                      <a:pt x="2196" y="239"/>
                    </a:lnTo>
                    <a:lnTo>
                      <a:pt x="2235" y="286"/>
                    </a:lnTo>
                    <a:lnTo>
                      <a:pt x="2270" y="336"/>
                    </a:lnTo>
                    <a:lnTo>
                      <a:pt x="2301" y="388"/>
                    </a:lnTo>
                    <a:lnTo>
                      <a:pt x="2328" y="443"/>
                    </a:lnTo>
                    <a:lnTo>
                      <a:pt x="2352" y="501"/>
                    </a:lnTo>
                    <a:lnTo>
                      <a:pt x="2369" y="561"/>
                    </a:lnTo>
                    <a:lnTo>
                      <a:pt x="2382" y="622"/>
                    </a:lnTo>
                    <a:lnTo>
                      <a:pt x="2390" y="684"/>
                    </a:lnTo>
                    <a:lnTo>
                      <a:pt x="2393" y="748"/>
                    </a:lnTo>
                    <a:lnTo>
                      <a:pt x="2393" y="1200"/>
                    </a:lnTo>
                    <a:lnTo>
                      <a:pt x="2390" y="1230"/>
                    </a:lnTo>
                    <a:lnTo>
                      <a:pt x="2383" y="1256"/>
                    </a:lnTo>
                    <a:lnTo>
                      <a:pt x="2370" y="1282"/>
                    </a:lnTo>
                    <a:lnTo>
                      <a:pt x="2354" y="1304"/>
                    </a:lnTo>
                    <a:lnTo>
                      <a:pt x="2335" y="1324"/>
                    </a:lnTo>
                    <a:lnTo>
                      <a:pt x="2311" y="1339"/>
                    </a:lnTo>
                    <a:lnTo>
                      <a:pt x="2286" y="1351"/>
                    </a:lnTo>
                    <a:lnTo>
                      <a:pt x="2259" y="1358"/>
                    </a:lnTo>
                    <a:lnTo>
                      <a:pt x="2230" y="1360"/>
                    </a:lnTo>
                    <a:lnTo>
                      <a:pt x="157" y="1360"/>
                    </a:lnTo>
                    <a:lnTo>
                      <a:pt x="129" y="1358"/>
                    </a:lnTo>
                    <a:lnTo>
                      <a:pt x="101" y="1351"/>
                    </a:lnTo>
                    <a:lnTo>
                      <a:pt x="77" y="1339"/>
                    </a:lnTo>
                    <a:lnTo>
                      <a:pt x="55" y="1324"/>
                    </a:lnTo>
                    <a:lnTo>
                      <a:pt x="36" y="1304"/>
                    </a:lnTo>
                    <a:lnTo>
                      <a:pt x="21" y="1282"/>
                    </a:lnTo>
                    <a:lnTo>
                      <a:pt x="10" y="1256"/>
                    </a:lnTo>
                    <a:lnTo>
                      <a:pt x="3" y="1230"/>
                    </a:lnTo>
                    <a:lnTo>
                      <a:pt x="0" y="1200"/>
                    </a:lnTo>
                    <a:lnTo>
                      <a:pt x="0" y="748"/>
                    </a:lnTo>
                    <a:lnTo>
                      <a:pt x="3" y="684"/>
                    </a:lnTo>
                    <a:lnTo>
                      <a:pt x="11" y="622"/>
                    </a:lnTo>
                    <a:lnTo>
                      <a:pt x="23" y="561"/>
                    </a:lnTo>
                    <a:lnTo>
                      <a:pt x="41" y="501"/>
                    </a:lnTo>
                    <a:lnTo>
                      <a:pt x="63" y="443"/>
                    </a:lnTo>
                    <a:lnTo>
                      <a:pt x="90" y="389"/>
                    </a:lnTo>
                    <a:lnTo>
                      <a:pt x="122" y="336"/>
                    </a:lnTo>
                    <a:lnTo>
                      <a:pt x="156" y="286"/>
                    </a:lnTo>
                    <a:lnTo>
                      <a:pt x="195" y="240"/>
                    </a:lnTo>
                    <a:lnTo>
                      <a:pt x="237" y="196"/>
                    </a:lnTo>
                    <a:lnTo>
                      <a:pt x="283" y="157"/>
                    </a:lnTo>
                    <a:lnTo>
                      <a:pt x="332" y="121"/>
                    </a:lnTo>
                    <a:lnTo>
                      <a:pt x="385" y="89"/>
                    </a:lnTo>
                    <a:lnTo>
                      <a:pt x="440" y="62"/>
                    </a:lnTo>
                    <a:lnTo>
                      <a:pt x="498" y="38"/>
                    </a:lnTo>
                    <a:lnTo>
                      <a:pt x="559" y="20"/>
                    </a:lnTo>
                    <a:lnTo>
                      <a:pt x="640" y="0"/>
                    </a:lnTo>
                    <a:lnTo>
                      <a:pt x="1193" y="1280"/>
                    </a:lnTo>
                    <a:lnTo>
                      <a:pt x="174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82" name="Freeform 25"/>
              <p:cNvSpPr>
                <a:spLocks/>
              </p:cNvSpPr>
              <p:nvPr/>
            </p:nvSpPr>
            <p:spPr bwMode="auto">
              <a:xfrm>
                <a:off x="2689" y="4347"/>
                <a:ext cx="34" cy="83"/>
              </a:xfrm>
              <a:custGeom>
                <a:avLst/>
                <a:gdLst>
                  <a:gd name="T0" fmla="*/ 135 w 373"/>
                  <a:gd name="T1" fmla="*/ 0 h 915"/>
                  <a:gd name="T2" fmla="*/ 237 w 373"/>
                  <a:gd name="T3" fmla="*/ 0 h 915"/>
                  <a:gd name="T4" fmla="*/ 258 w 373"/>
                  <a:gd name="T5" fmla="*/ 2 h 915"/>
                  <a:gd name="T6" fmla="*/ 278 w 373"/>
                  <a:gd name="T7" fmla="*/ 9 h 915"/>
                  <a:gd name="T8" fmla="*/ 295 w 373"/>
                  <a:gd name="T9" fmla="*/ 21 h 915"/>
                  <a:gd name="T10" fmla="*/ 310 w 373"/>
                  <a:gd name="T11" fmla="*/ 36 h 915"/>
                  <a:gd name="T12" fmla="*/ 321 w 373"/>
                  <a:gd name="T13" fmla="*/ 53 h 915"/>
                  <a:gd name="T14" fmla="*/ 328 w 373"/>
                  <a:gd name="T15" fmla="*/ 74 h 915"/>
                  <a:gd name="T16" fmla="*/ 366 w 373"/>
                  <a:gd name="T17" fmla="*/ 234 h 915"/>
                  <a:gd name="T18" fmla="*/ 368 w 373"/>
                  <a:gd name="T19" fmla="*/ 257 h 915"/>
                  <a:gd name="T20" fmla="*/ 365 w 373"/>
                  <a:gd name="T21" fmla="*/ 281 h 915"/>
                  <a:gd name="T22" fmla="*/ 357 w 373"/>
                  <a:gd name="T23" fmla="*/ 301 h 915"/>
                  <a:gd name="T24" fmla="*/ 345 w 373"/>
                  <a:gd name="T25" fmla="*/ 319 h 915"/>
                  <a:gd name="T26" fmla="*/ 329 w 373"/>
                  <a:gd name="T27" fmla="*/ 334 h 915"/>
                  <a:gd name="T28" fmla="*/ 309 w 373"/>
                  <a:gd name="T29" fmla="*/ 345 h 915"/>
                  <a:gd name="T30" fmla="*/ 287 w 373"/>
                  <a:gd name="T31" fmla="*/ 351 h 915"/>
                  <a:gd name="T32" fmla="*/ 373 w 373"/>
                  <a:gd name="T33" fmla="*/ 438 h 915"/>
                  <a:gd name="T34" fmla="*/ 187 w 373"/>
                  <a:gd name="T35" fmla="*/ 915 h 915"/>
                  <a:gd name="T36" fmla="*/ 0 w 373"/>
                  <a:gd name="T37" fmla="*/ 438 h 915"/>
                  <a:gd name="T38" fmla="*/ 85 w 373"/>
                  <a:gd name="T39" fmla="*/ 351 h 915"/>
                  <a:gd name="T40" fmla="*/ 63 w 373"/>
                  <a:gd name="T41" fmla="*/ 345 h 915"/>
                  <a:gd name="T42" fmla="*/ 44 w 373"/>
                  <a:gd name="T43" fmla="*/ 334 h 915"/>
                  <a:gd name="T44" fmla="*/ 27 w 373"/>
                  <a:gd name="T45" fmla="*/ 319 h 915"/>
                  <a:gd name="T46" fmla="*/ 15 w 373"/>
                  <a:gd name="T47" fmla="*/ 301 h 915"/>
                  <a:gd name="T48" fmla="*/ 7 w 373"/>
                  <a:gd name="T49" fmla="*/ 281 h 915"/>
                  <a:gd name="T50" fmla="*/ 4 w 373"/>
                  <a:gd name="T51" fmla="*/ 257 h 915"/>
                  <a:gd name="T52" fmla="*/ 6 w 373"/>
                  <a:gd name="T53" fmla="*/ 234 h 915"/>
                  <a:gd name="T54" fmla="*/ 44 w 373"/>
                  <a:gd name="T55" fmla="*/ 74 h 915"/>
                  <a:gd name="T56" fmla="*/ 52 w 373"/>
                  <a:gd name="T57" fmla="*/ 53 h 915"/>
                  <a:gd name="T58" fmla="*/ 63 w 373"/>
                  <a:gd name="T59" fmla="*/ 36 h 915"/>
                  <a:gd name="T60" fmla="*/ 77 w 373"/>
                  <a:gd name="T61" fmla="*/ 21 h 915"/>
                  <a:gd name="T62" fmla="*/ 95 w 373"/>
                  <a:gd name="T63" fmla="*/ 9 h 915"/>
                  <a:gd name="T64" fmla="*/ 114 w 373"/>
                  <a:gd name="T65" fmla="*/ 2 h 915"/>
                  <a:gd name="T66" fmla="*/ 135 w 373"/>
                  <a:gd name="T67" fmla="*/ 0 h 9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73" h="915">
                    <a:moveTo>
                      <a:pt x="135" y="0"/>
                    </a:moveTo>
                    <a:lnTo>
                      <a:pt x="237" y="0"/>
                    </a:lnTo>
                    <a:lnTo>
                      <a:pt x="258" y="2"/>
                    </a:lnTo>
                    <a:lnTo>
                      <a:pt x="278" y="9"/>
                    </a:lnTo>
                    <a:lnTo>
                      <a:pt x="295" y="21"/>
                    </a:lnTo>
                    <a:lnTo>
                      <a:pt x="310" y="36"/>
                    </a:lnTo>
                    <a:lnTo>
                      <a:pt x="321" y="53"/>
                    </a:lnTo>
                    <a:lnTo>
                      <a:pt x="328" y="74"/>
                    </a:lnTo>
                    <a:lnTo>
                      <a:pt x="366" y="234"/>
                    </a:lnTo>
                    <a:lnTo>
                      <a:pt x="368" y="257"/>
                    </a:lnTo>
                    <a:lnTo>
                      <a:pt x="365" y="281"/>
                    </a:lnTo>
                    <a:lnTo>
                      <a:pt x="357" y="301"/>
                    </a:lnTo>
                    <a:lnTo>
                      <a:pt x="345" y="319"/>
                    </a:lnTo>
                    <a:lnTo>
                      <a:pt x="329" y="334"/>
                    </a:lnTo>
                    <a:lnTo>
                      <a:pt x="309" y="345"/>
                    </a:lnTo>
                    <a:lnTo>
                      <a:pt x="287" y="351"/>
                    </a:lnTo>
                    <a:lnTo>
                      <a:pt x="373" y="438"/>
                    </a:lnTo>
                    <a:lnTo>
                      <a:pt x="187" y="915"/>
                    </a:lnTo>
                    <a:lnTo>
                      <a:pt x="0" y="438"/>
                    </a:lnTo>
                    <a:lnTo>
                      <a:pt x="85" y="351"/>
                    </a:lnTo>
                    <a:lnTo>
                      <a:pt x="63" y="345"/>
                    </a:lnTo>
                    <a:lnTo>
                      <a:pt x="44" y="334"/>
                    </a:lnTo>
                    <a:lnTo>
                      <a:pt x="27" y="319"/>
                    </a:lnTo>
                    <a:lnTo>
                      <a:pt x="15" y="301"/>
                    </a:lnTo>
                    <a:lnTo>
                      <a:pt x="7" y="281"/>
                    </a:lnTo>
                    <a:lnTo>
                      <a:pt x="4" y="257"/>
                    </a:lnTo>
                    <a:lnTo>
                      <a:pt x="6" y="234"/>
                    </a:lnTo>
                    <a:lnTo>
                      <a:pt x="44" y="74"/>
                    </a:lnTo>
                    <a:lnTo>
                      <a:pt x="52" y="53"/>
                    </a:lnTo>
                    <a:lnTo>
                      <a:pt x="63" y="36"/>
                    </a:lnTo>
                    <a:lnTo>
                      <a:pt x="77" y="21"/>
                    </a:lnTo>
                    <a:lnTo>
                      <a:pt x="95" y="9"/>
                    </a:lnTo>
                    <a:lnTo>
                      <a:pt x="114" y="2"/>
                    </a:lnTo>
                    <a:lnTo>
                      <a:pt x="13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71" name="Group 16"/>
            <p:cNvGrpSpPr>
              <a:grpSpLocks noChangeAspect="1"/>
            </p:cNvGrpSpPr>
            <p:nvPr/>
          </p:nvGrpSpPr>
          <p:grpSpPr bwMode="auto">
            <a:xfrm>
              <a:off x="596845" y="5823027"/>
              <a:ext cx="162480" cy="186754"/>
              <a:chOff x="1039" y="1681"/>
              <a:chExt cx="1071" cy="1231"/>
            </a:xfrm>
            <a:solidFill>
              <a:schemeClr val="bg1">
                <a:lumMod val="85000"/>
              </a:schemeClr>
            </a:solidFill>
          </p:grpSpPr>
          <p:sp>
            <p:nvSpPr>
              <p:cNvPr id="75" name="Freeform 17"/>
              <p:cNvSpPr>
                <a:spLocks noEditPoints="1"/>
              </p:cNvSpPr>
              <p:nvPr/>
            </p:nvSpPr>
            <p:spPr bwMode="auto">
              <a:xfrm>
                <a:off x="1039" y="1681"/>
                <a:ext cx="1071" cy="1099"/>
              </a:xfrm>
              <a:custGeom>
                <a:avLst/>
                <a:gdLst>
                  <a:gd name="T0" fmla="*/ 3169 w 3212"/>
                  <a:gd name="T1" fmla="*/ 566 h 3298"/>
                  <a:gd name="T2" fmla="*/ 3035 w 3212"/>
                  <a:gd name="T3" fmla="*/ 475 h 3298"/>
                  <a:gd name="T4" fmla="*/ 2711 w 3212"/>
                  <a:gd name="T5" fmla="*/ 199 h 3298"/>
                  <a:gd name="T6" fmla="*/ 2384 w 3212"/>
                  <a:gd name="T7" fmla="*/ 19 h 3298"/>
                  <a:gd name="T8" fmla="*/ 2347 w 3212"/>
                  <a:gd name="T9" fmla="*/ 4 h 3298"/>
                  <a:gd name="T10" fmla="*/ 2278 w 3212"/>
                  <a:gd name="T11" fmla="*/ 47 h 3298"/>
                  <a:gd name="T12" fmla="*/ 2171 w 3212"/>
                  <a:gd name="T13" fmla="*/ 190 h 3298"/>
                  <a:gd name="T14" fmla="*/ 1698 w 3212"/>
                  <a:gd name="T15" fmla="*/ 610 h 3298"/>
                  <a:gd name="T16" fmla="*/ 716 w 3212"/>
                  <a:gd name="T17" fmla="*/ 1337 h 3298"/>
                  <a:gd name="T18" fmla="*/ 296 w 3212"/>
                  <a:gd name="T19" fmla="*/ 1713 h 3298"/>
                  <a:gd name="T20" fmla="*/ 59 w 3212"/>
                  <a:gd name="T21" fmla="*/ 2061 h 3298"/>
                  <a:gd name="T22" fmla="*/ 0 w 3212"/>
                  <a:gd name="T23" fmla="*/ 2479 h 3298"/>
                  <a:gd name="T24" fmla="*/ 29 w 3212"/>
                  <a:gd name="T25" fmla="*/ 2758 h 3298"/>
                  <a:gd name="T26" fmla="*/ 183 w 3212"/>
                  <a:gd name="T27" fmla="*/ 2915 h 3298"/>
                  <a:gd name="T28" fmla="*/ 615 w 3212"/>
                  <a:gd name="T29" fmla="*/ 3255 h 3298"/>
                  <a:gd name="T30" fmla="*/ 886 w 3212"/>
                  <a:gd name="T31" fmla="*/ 3291 h 3298"/>
                  <a:gd name="T32" fmla="*/ 1138 w 3212"/>
                  <a:gd name="T33" fmla="*/ 3171 h 3298"/>
                  <a:gd name="T34" fmla="*/ 1808 w 3212"/>
                  <a:gd name="T35" fmla="*/ 2600 h 3298"/>
                  <a:gd name="T36" fmla="*/ 2812 w 3212"/>
                  <a:gd name="T37" fmla="*/ 1724 h 3298"/>
                  <a:gd name="T38" fmla="*/ 3103 w 3212"/>
                  <a:gd name="T39" fmla="*/ 1438 h 3298"/>
                  <a:gd name="T40" fmla="*/ 3146 w 3212"/>
                  <a:gd name="T41" fmla="*/ 1401 h 3298"/>
                  <a:gd name="T42" fmla="*/ 3193 w 3212"/>
                  <a:gd name="T43" fmla="*/ 1183 h 3298"/>
                  <a:gd name="T44" fmla="*/ 3208 w 3212"/>
                  <a:gd name="T45" fmla="*/ 620 h 3298"/>
                  <a:gd name="T46" fmla="*/ 1001 w 3212"/>
                  <a:gd name="T47" fmla="*/ 3114 h 3298"/>
                  <a:gd name="T48" fmla="*/ 881 w 3212"/>
                  <a:gd name="T49" fmla="*/ 3066 h 3298"/>
                  <a:gd name="T50" fmla="*/ 844 w 3212"/>
                  <a:gd name="T51" fmla="*/ 2610 h 3298"/>
                  <a:gd name="T52" fmla="*/ 840 w 3212"/>
                  <a:gd name="T53" fmla="*/ 2398 h 3298"/>
                  <a:gd name="T54" fmla="*/ 401 w 3212"/>
                  <a:gd name="T55" fmla="*/ 2082 h 3298"/>
                  <a:gd name="T56" fmla="*/ 241 w 3212"/>
                  <a:gd name="T57" fmla="*/ 1969 h 3298"/>
                  <a:gd name="T58" fmla="*/ 752 w 3212"/>
                  <a:gd name="T59" fmla="*/ 2141 h 3298"/>
                  <a:gd name="T60" fmla="*/ 1034 w 3212"/>
                  <a:gd name="T61" fmla="*/ 2354 h 3298"/>
                  <a:gd name="T62" fmla="*/ 1418 w 3212"/>
                  <a:gd name="T63" fmla="*/ 2074 h 3298"/>
                  <a:gd name="T64" fmla="*/ 1624 w 3212"/>
                  <a:gd name="T65" fmla="*/ 1847 h 3298"/>
                  <a:gd name="T66" fmla="*/ 1420 w 3212"/>
                  <a:gd name="T67" fmla="*/ 1596 h 3298"/>
                  <a:gd name="T68" fmla="*/ 1082 w 3212"/>
                  <a:gd name="T69" fmla="*/ 1248 h 3298"/>
                  <a:gd name="T70" fmla="*/ 1614 w 3212"/>
                  <a:gd name="T71" fmla="*/ 825 h 3298"/>
                  <a:gd name="T72" fmla="*/ 2194 w 3212"/>
                  <a:gd name="T73" fmla="*/ 338 h 3298"/>
                  <a:gd name="T74" fmla="*/ 2374 w 3212"/>
                  <a:gd name="T75" fmla="*/ 118 h 3298"/>
                  <a:gd name="T76" fmla="*/ 2661 w 3212"/>
                  <a:gd name="T77" fmla="*/ 304 h 3298"/>
                  <a:gd name="T78" fmla="*/ 2993 w 3212"/>
                  <a:gd name="T79" fmla="*/ 603 h 3298"/>
                  <a:gd name="T80" fmla="*/ 2474 w 3212"/>
                  <a:gd name="T81" fmla="*/ 1257 h 3298"/>
                  <a:gd name="T82" fmla="*/ 1732 w 3212"/>
                  <a:gd name="T83" fmla="*/ 1951 h 3298"/>
                  <a:gd name="T84" fmla="*/ 1047 w 3212"/>
                  <a:gd name="T85" fmla="*/ 2462 h 3298"/>
                  <a:gd name="T86" fmla="*/ 1012 w 3212"/>
                  <a:gd name="T87" fmla="*/ 2472 h 3298"/>
                  <a:gd name="T88" fmla="*/ 3078 w 3212"/>
                  <a:gd name="T89" fmla="*/ 1147 h 3298"/>
                  <a:gd name="T90" fmla="*/ 3067 w 3212"/>
                  <a:gd name="T91" fmla="*/ 1301 h 3298"/>
                  <a:gd name="T92" fmla="*/ 3051 w 3212"/>
                  <a:gd name="T93" fmla="*/ 1343 h 3298"/>
                  <a:gd name="T94" fmla="*/ 3018 w 3212"/>
                  <a:gd name="T95" fmla="*/ 1366 h 3298"/>
                  <a:gd name="T96" fmla="*/ 2890 w 3212"/>
                  <a:gd name="T97" fmla="*/ 1493 h 3298"/>
                  <a:gd name="T98" fmla="*/ 1823 w 3212"/>
                  <a:gd name="T99" fmla="*/ 2434 h 3298"/>
                  <a:gd name="T100" fmla="*/ 1765 w 3212"/>
                  <a:gd name="T101" fmla="*/ 2231 h 3298"/>
                  <a:gd name="T102" fmla="*/ 1749 w 3212"/>
                  <a:gd name="T103" fmla="*/ 2105 h 3298"/>
                  <a:gd name="T104" fmla="*/ 2236 w 3212"/>
                  <a:gd name="T105" fmla="*/ 1651 h 3298"/>
                  <a:gd name="T106" fmla="*/ 3095 w 3212"/>
                  <a:gd name="T107" fmla="*/ 770 h 3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212" h="3298">
                    <a:moveTo>
                      <a:pt x="3208" y="620"/>
                    </a:moveTo>
                    <a:lnTo>
                      <a:pt x="3206" y="606"/>
                    </a:lnTo>
                    <a:lnTo>
                      <a:pt x="3192" y="581"/>
                    </a:lnTo>
                    <a:lnTo>
                      <a:pt x="3169" y="566"/>
                    </a:lnTo>
                    <a:lnTo>
                      <a:pt x="3143" y="561"/>
                    </a:lnTo>
                    <a:lnTo>
                      <a:pt x="3130" y="564"/>
                    </a:lnTo>
                    <a:lnTo>
                      <a:pt x="3101" y="533"/>
                    </a:lnTo>
                    <a:lnTo>
                      <a:pt x="3035" y="475"/>
                    </a:lnTo>
                    <a:lnTo>
                      <a:pt x="3003" y="448"/>
                    </a:lnTo>
                    <a:lnTo>
                      <a:pt x="2931" y="383"/>
                    </a:lnTo>
                    <a:lnTo>
                      <a:pt x="2786" y="258"/>
                    </a:lnTo>
                    <a:lnTo>
                      <a:pt x="2711" y="199"/>
                    </a:lnTo>
                    <a:lnTo>
                      <a:pt x="2651" y="148"/>
                    </a:lnTo>
                    <a:lnTo>
                      <a:pt x="2507" y="53"/>
                    </a:lnTo>
                    <a:lnTo>
                      <a:pt x="2432" y="24"/>
                    </a:lnTo>
                    <a:lnTo>
                      <a:pt x="2384" y="19"/>
                    </a:lnTo>
                    <a:lnTo>
                      <a:pt x="2363" y="20"/>
                    </a:lnTo>
                    <a:lnTo>
                      <a:pt x="2361" y="17"/>
                    </a:lnTo>
                    <a:lnTo>
                      <a:pt x="2358" y="14"/>
                    </a:lnTo>
                    <a:lnTo>
                      <a:pt x="2347" y="4"/>
                    </a:lnTo>
                    <a:lnTo>
                      <a:pt x="2320" y="0"/>
                    </a:lnTo>
                    <a:lnTo>
                      <a:pt x="2294" y="10"/>
                    </a:lnTo>
                    <a:lnTo>
                      <a:pt x="2278" y="32"/>
                    </a:lnTo>
                    <a:lnTo>
                      <a:pt x="2278" y="47"/>
                    </a:lnTo>
                    <a:lnTo>
                      <a:pt x="2276" y="62"/>
                    </a:lnTo>
                    <a:lnTo>
                      <a:pt x="2253" y="102"/>
                    </a:lnTo>
                    <a:lnTo>
                      <a:pt x="2199" y="163"/>
                    </a:lnTo>
                    <a:lnTo>
                      <a:pt x="2171" y="190"/>
                    </a:lnTo>
                    <a:lnTo>
                      <a:pt x="2102" y="260"/>
                    </a:lnTo>
                    <a:lnTo>
                      <a:pt x="1952" y="394"/>
                    </a:lnTo>
                    <a:lnTo>
                      <a:pt x="1878" y="459"/>
                    </a:lnTo>
                    <a:lnTo>
                      <a:pt x="1698" y="610"/>
                    </a:lnTo>
                    <a:lnTo>
                      <a:pt x="1326" y="897"/>
                    </a:lnTo>
                    <a:lnTo>
                      <a:pt x="1138" y="1036"/>
                    </a:lnTo>
                    <a:lnTo>
                      <a:pt x="969" y="1157"/>
                    </a:lnTo>
                    <a:lnTo>
                      <a:pt x="716" y="1337"/>
                    </a:lnTo>
                    <a:lnTo>
                      <a:pt x="553" y="1467"/>
                    </a:lnTo>
                    <a:lnTo>
                      <a:pt x="475" y="1536"/>
                    </a:lnTo>
                    <a:lnTo>
                      <a:pt x="415" y="1592"/>
                    </a:lnTo>
                    <a:lnTo>
                      <a:pt x="296" y="1713"/>
                    </a:lnTo>
                    <a:lnTo>
                      <a:pt x="186" y="1845"/>
                    </a:lnTo>
                    <a:lnTo>
                      <a:pt x="117" y="1951"/>
                    </a:lnTo>
                    <a:lnTo>
                      <a:pt x="77" y="2024"/>
                    </a:lnTo>
                    <a:lnTo>
                      <a:pt x="59" y="2061"/>
                    </a:lnTo>
                    <a:lnTo>
                      <a:pt x="44" y="2100"/>
                    </a:lnTo>
                    <a:lnTo>
                      <a:pt x="21" y="2181"/>
                    </a:lnTo>
                    <a:lnTo>
                      <a:pt x="2" y="2306"/>
                    </a:lnTo>
                    <a:lnTo>
                      <a:pt x="0" y="2479"/>
                    </a:lnTo>
                    <a:lnTo>
                      <a:pt x="12" y="2650"/>
                    </a:lnTo>
                    <a:lnTo>
                      <a:pt x="18" y="2732"/>
                    </a:lnTo>
                    <a:lnTo>
                      <a:pt x="19" y="2742"/>
                    </a:lnTo>
                    <a:lnTo>
                      <a:pt x="29" y="2758"/>
                    </a:lnTo>
                    <a:lnTo>
                      <a:pt x="49" y="2771"/>
                    </a:lnTo>
                    <a:lnTo>
                      <a:pt x="67" y="2770"/>
                    </a:lnTo>
                    <a:lnTo>
                      <a:pt x="101" y="2817"/>
                    </a:lnTo>
                    <a:lnTo>
                      <a:pt x="183" y="2915"/>
                    </a:lnTo>
                    <a:lnTo>
                      <a:pt x="278" y="3016"/>
                    </a:lnTo>
                    <a:lnTo>
                      <a:pt x="383" y="3109"/>
                    </a:lnTo>
                    <a:lnTo>
                      <a:pt x="497" y="3193"/>
                    </a:lnTo>
                    <a:lnTo>
                      <a:pt x="615" y="3255"/>
                    </a:lnTo>
                    <a:lnTo>
                      <a:pt x="704" y="3285"/>
                    </a:lnTo>
                    <a:lnTo>
                      <a:pt x="765" y="3297"/>
                    </a:lnTo>
                    <a:lnTo>
                      <a:pt x="825" y="3298"/>
                    </a:lnTo>
                    <a:lnTo>
                      <a:pt x="886" y="3291"/>
                    </a:lnTo>
                    <a:lnTo>
                      <a:pt x="916" y="3282"/>
                    </a:lnTo>
                    <a:lnTo>
                      <a:pt x="955" y="3271"/>
                    </a:lnTo>
                    <a:lnTo>
                      <a:pt x="1030" y="3236"/>
                    </a:lnTo>
                    <a:lnTo>
                      <a:pt x="1138" y="3171"/>
                    </a:lnTo>
                    <a:lnTo>
                      <a:pt x="1342" y="3009"/>
                    </a:lnTo>
                    <a:lnTo>
                      <a:pt x="1463" y="2899"/>
                    </a:lnTo>
                    <a:lnTo>
                      <a:pt x="1634" y="2748"/>
                    </a:lnTo>
                    <a:lnTo>
                      <a:pt x="1808" y="2600"/>
                    </a:lnTo>
                    <a:lnTo>
                      <a:pt x="2017" y="2424"/>
                    </a:lnTo>
                    <a:lnTo>
                      <a:pt x="2429" y="2066"/>
                    </a:lnTo>
                    <a:lnTo>
                      <a:pt x="2633" y="1884"/>
                    </a:lnTo>
                    <a:lnTo>
                      <a:pt x="2812" y="1724"/>
                    </a:lnTo>
                    <a:lnTo>
                      <a:pt x="2987" y="1560"/>
                    </a:lnTo>
                    <a:lnTo>
                      <a:pt x="3021" y="1530"/>
                    </a:lnTo>
                    <a:lnTo>
                      <a:pt x="3075" y="1478"/>
                    </a:lnTo>
                    <a:lnTo>
                      <a:pt x="3103" y="1438"/>
                    </a:lnTo>
                    <a:lnTo>
                      <a:pt x="3111" y="1416"/>
                    </a:lnTo>
                    <a:lnTo>
                      <a:pt x="3124" y="1415"/>
                    </a:lnTo>
                    <a:lnTo>
                      <a:pt x="3134" y="1409"/>
                    </a:lnTo>
                    <a:lnTo>
                      <a:pt x="3146" y="1401"/>
                    </a:lnTo>
                    <a:lnTo>
                      <a:pt x="3163" y="1378"/>
                    </a:lnTo>
                    <a:lnTo>
                      <a:pt x="3180" y="1337"/>
                    </a:lnTo>
                    <a:lnTo>
                      <a:pt x="3192" y="1241"/>
                    </a:lnTo>
                    <a:lnTo>
                      <a:pt x="3193" y="1183"/>
                    </a:lnTo>
                    <a:lnTo>
                      <a:pt x="3202" y="1042"/>
                    </a:lnTo>
                    <a:lnTo>
                      <a:pt x="3212" y="832"/>
                    </a:lnTo>
                    <a:lnTo>
                      <a:pt x="3212" y="691"/>
                    </a:lnTo>
                    <a:lnTo>
                      <a:pt x="3208" y="620"/>
                    </a:lnTo>
                    <a:close/>
                    <a:moveTo>
                      <a:pt x="1004" y="2495"/>
                    </a:moveTo>
                    <a:lnTo>
                      <a:pt x="998" y="2649"/>
                    </a:lnTo>
                    <a:lnTo>
                      <a:pt x="999" y="2958"/>
                    </a:lnTo>
                    <a:lnTo>
                      <a:pt x="1001" y="3114"/>
                    </a:lnTo>
                    <a:lnTo>
                      <a:pt x="942" y="3145"/>
                    </a:lnTo>
                    <a:lnTo>
                      <a:pt x="880" y="3170"/>
                    </a:lnTo>
                    <a:lnTo>
                      <a:pt x="884" y="3137"/>
                    </a:lnTo>
                    <a:lnTo>
                      <a:pt x="881" y="3066"/>
                    </a:lnTo>
                    <a:lnTo>
                      <a:pt x="868" y="2961"/>
                    </a:lnTo>
                    <a:lnTo>
                      <a:pt x="860" y="2895"/>
                    </a:lnTo>
                    <a:lnTo>
                      <a:pt x="850" y="2780"/>
                    </a:lnTo>
                    <a:lnTo>
                      <a:pt x="844" y="2610"/>
                    </a:lnTo>
                    <a:lnTo>
                      <a:pt x="850" y="2495"/>
                    </a:lnTo>
                    <a:lnTo>
                      <a:pt x="857" y="2439"/>
                    </a:lnTo>
                    <a:lnTo>
                      <a:pt x="856" y="2424"/>
                    </a:lnTo>
                    <a:lnTo>
                      <a:pt x="840" y="2398"/>
                    </a:lnTo>
                    <a:lnTo>
                      <a:pt x="828" y="2390"/>
                    </a:lnTo>
                    <a:lnTo>
                      <a:pt x="717" y="2318"/>
                    </a:lnTo>
                    <a:lnTo>
                      <a:pt x="506" y="2162"/>
                    </a:lnTo>
                    <a:lnTo>
                      <a:pt x="401" y="2082"/>
                    </a:lnTo>
                    <a:lnTo>
                      <a:pt x="382" y="2064"/>
                    </a:lnTo>
                    <a:lnTo>
                      <a:pt x="314" y="2010"/>
                    </a:lnTo>
                    <a:lnTo>
                      <a:pt x="264" y="1978"/>
                    </a:lnTo>
                    <a:lnTo>
                      <a:pt x="241" y="1969"/>
                    </a:lnTo>
                    <a:lnTo>
                      <a:pt x="294" y="1899"/>
                    </a:lnTo>
                    <a:lnTo>
                      <a:pt x="350" y="1830"/>
                    </a:lnTo>
                    <a:lnTo>
                      <a:pt x="510" y="1955"/>
                    </a:lnTo>
                    <a:lnTo>
                      <a:pt x="752" y="2141"/>
                    </a:lnTo>
                    <a:lnTo>
                      <a:pt x="909" y="2270"/>
                    </a:lnTo>
                    <a:lnTo>
                      <a:pt x="985" y="2338"/>
                    </a:lnTo>
                    <a:lnTo>
                      <a:pt x="999" y="2349"/>
                    </a:lnTo>
                    <a:lnTo>
                      <a:pt x="1034" y="2354"/>
                    </a:lnTo>
                    <a:lnTo>
                      <a:pt x="1053" y="2346"/>
                    </a:lnTo>
                    <a:lnTo>
                      <a:pt x="1132" y="2302"/>
                    </a:lnTo>
                    <a:lnTo>
                      <a:pt x="1280" y="2195"/>
                    </a:lnTo>
                    <a:lnTo>
                      <a:pt x="1418" y="2074"/>
                    </a:lnTo>
                    <a:lnTo>
                      <a:pt x="1548" y="1943"/>
                    </a:lnTo>
                    <a:lnTo>
                      <a:pt x="1610" y="1877"/>
                    </a:lnTo>
                    <a:lnTo>
                      <a:pt x="1617" y="1868"/>
                    </a:lnTo>
                    <a:lnTo>
                      <a:pt x="1624" y="1847"/>
                    </a:lnTo>
                    <a:lnTo>
                      <a:pt x="1626" y="1827"/>
                    </a:lnTo>
                    <a:lnTo>
                      <a:pt x="1617" y="1807"/>
                    </a:lnTo>
                    <a:lnTo>
                      <a:pt x="1610" y="1796"/>
                    </a:lnTo>
                    <a:lnTo>
                      <a:pt x="1420" y="1596"/>
                    </a:lnTo>
                    <a:lnTo>
                      <a:pt x="1231" y="1395"/>
                    </a:lnTo>
                    <a:lnTo>
                      <a:pt x="1201" y="1360"/>
                    </a:lnTo>
                    <a:lnTo>
                      <a:pt x="1132" y="1288"/>
                    </a:lnTo>
                    <a:lnTo>
                      <a:pt x="1082" y="1248"/>
                    </a:lnTo>
                    <a:lnTo>
                      <a:pt x="1056" y="1235"/>
                    </a:lnTo>
                    <a:lnTo>
                      <a:pt x="1244" y="1103"/>
                    </a:lnTo>
                    <a:lnTo>
                      <a:pt x="1430" y="964"/>
                    </a:lnTo>
                    <a:lnTo>
                      <a:pt x="1614" y="825"/>
                    </a:lnTo>
                    <a:lnTo>
                      <a:pt x="1885" y="607"/>
                    </a:lnTo>
                    <a:lnTo>
                      <a:pt x="2060" y="458"/>
                    </a:lnTo>
                    <a:lnTo>
                      <a:pt x="2145" y="380"/>
                    </a:lnTo>
                    <a:lnTo>
                      <a:pt x="2194" y="338"/>
                    </a:lnTo>
                    <a:lnTo>
                      <a:pt x="2299" y="235"/>
                    </a:lnTo>
                    <a:lnTo>
                      <a:pt x="2344" y="177"/>
                    </a:lnTo>
                    <a:lnTo>
                      <a:pt x="2367" y="138"/>
                    </a:lnTo>
                    <a:lnTo>
                      <a:pt x="2374" y="118"/>
                    </a:lnTo>
                    <a:lnTo>
                      <a:pt x="2422" y="140"/>
                    </a:lnTo>
                    <a:lnTo>
                      <a:pt x="2466" y="163"/>
                    </a:lnTo>
                    <a:lnTo>
                      <a:pt x="2534" y="206"/>
                    </a:lnTo>
                    <a:lnTo>
                      <a:pt x="2661" y="304"/>
                    </a:lnTo>
                    <a:lnTo>
                      <a:pt x="2721" y="354"/>
                    </a:lnTo>
                    <a:lnTo>
                      <a:pt x="2833" y="453"/>
                    </a:lnTo>
                    <a:lnTo>
                      <a:pt x="2944" y="554"/>
                    </a:lnTo>
                    <a:lnTo>
                      <a:pt x="2993" y="603"/>
                    </a:lnTo>
                    <a:lnTo>
                      <a:pt x="3048" y="646"/>
                    </a:lnTo>
                    <a:lnTo>
                      <a:pt x="2937" y="771"/>
                    </a:lnTo>
                    <a:lnTo>
                      <a:pt x="2708" y="1016"/>
                    </a:lnTo>
                    <a:lnTo>
                      <a:pt x="2474" y="1257"/>
                    </a:lnTo>
                    <a:lnTo>
                      <a:pt x="2233" y="1490"/>
                    </a:lnTo>
                    <a:lnTo>
                      <a:pt x="2112" y="1605"/>
                    </a:lnTo>
                    <a:lnTo>
                      <a:pt x="1987" y="1720"/>
                    </a:lnTo>
                    <a:lnTo>
                      <a:pt x="1732" y="1951"/>
                    </a:lnTo>
                    <a:lnTo>
                      <a:pt x="1467" y="2169"/>
                    </a:lnTo>
                    <a:lnTo>
                      <a:pt x="1261" y="2322"/>
                    </a:lnTo>
                    <a:lnTo>
                      <a:pt x="1120" y="2417"/>
                    </a:lnTo>
                    <a:lnTo>
                      <a:pt x="1047" y="2462"/>
                    </a:lnTo>
                    <a:lnTo>
                      <a:pt x="1047" y="2462"/>
                    </a:lnTo>
                    <a:lnTo>
                      <a:pt x="1047" y="2463"/>
                    </a:lnTo>
                    <a:lnTo>
                      <a:pt x="1033" y="2460"/>
                    </a:lnTo>
                    <a:lnTo>
                      <a:pt x="1012" y="2472"/>
                    </a:lnTo>
                    <a:lnTo>
                      <a:pt x="1005" y="2485"/>
                    </a:lnTo>
                    <a:lnTo>
                      <a:pt x="1004" y="2495"/>
                    </a:lnTo>
                    <a:close/>
                    <a:moveTo>
                      <a:pt x="3082" y="1081"/>
                    </a:moveTo>
                    <a:lnTo>
                      <a:pt x="3078" y="1147"/>
                    </a:lnTo>
                    <a:lnTo>
                      <a:pt x="3074" y="1213"/>
                    </a:lnTo>
                    <a:lnTo>
                      <a:pt x="3072" y="1247"/>
                    </a:lnTo>
                    <a:lnTo>
                      <a:pt x="3069" y="1280"/>
                    </a:lnTo>
                    <a:lnTo>
                      <a:pt x="3067" y="1301"/>
                    </a:lnTo>
                    <a:lnTo>
                      <a:pt x="3065" y="1316"/>
                    </a:lnTo>
                    <a:lnTo>
                      <a:pt x="3059" y="1320"/>
                    </a:lnTo>
                    <a:lnTo>
                      <a:pt x="3052" y="1334"/>
                    </a:lnTo>
                    <a:lnTo>
                      <a:pt x="3051" y="1343"/>
                    </a:lnTo>
                    <a:lnTo>
                      <a:pt x="3038" y="1349"/>
                    </a:lnTo>
                    <a:lnTo>
                      <a:pt x="3018" y="1372"/>
                    </a:lnTo>
                    <a:lnTo>
                      <a:pt x="3016" y="1389"/>
                    </a:lnTo>
                    <a:lnTo>
                      <a:pt x="3018" y="1366"/>
                    </a:lnTo>
                    <a:lnTo>
                      <a:pt x="3010" y="1369"/>
                    </a:lnTo>
                    <a:lnTo>
                      <a:pt x="2990" y="1393"/>
                    </a:lnTo>
                    <a:lnTo>
                      <a:pt x="2941" y="1444"/>
                    </a:lnTo>
                    <a:lnTo>
                      <a:pt x="2890" y="1493"/>
                    </a:lnTo>
                    <a:lnTo>
                      <a:pt x="2734" y="1637"/>
                    </a:lnTo>
                    <a:lnTo>
                      <a:pt x="2574" y="1779"/>
                    </a:lnTo>
                    <a:lnTo>
                      <a:pt x="2201" y="2110"/>
                    </a:lnTo>
                    <a:lnTo>
                      <a:pt x="1823" y="2434"/>
                    </a:lnTo>
                    <a:lnTo>
                      <a:pt x="1804" y="2451"/>
                    </a:lnTo>
                    <a:lnTo>
                      <a:pt x="1785" y="2467"/>
                    </a:lnTo>
                    <a:lnTo>
                      <a:pt x="1778" y="2349"/>
                    </a:lnTo>
                    <a:lnTo>
                      <a:pt x="1765" y="2231"/>
                    </a:lnTo>
                    <a:lnTo>
                      <a:pt x="1764" y="2181"/>
                    </a:lnTo>
                    <a:lnTo>
                      <a:pt x="1765" y="2130"/>
                    </a:lnTo>
                    <a:lnTo>
                      <a:pt x="1764" y="2118"/>
                    </a:lnTo>
                    <a:lnTo>
                      <a:pt x="1749" y="2105"/>
                    </a:lnTo>
                    <a:lnTo>
                      <a:pt x="1739" y="2103"/>
                    </a:lnTo>
                    <a:lnTo>
                      <a:pt x="1927" y="1936"/>
                    </a:lnTo>
                    <a:lnTo>
                      <a:pt x="2106" y="1769"/>
                    </a:lnTo>
                    <a:lnTo>
                      <a:pt x="2236" y="1651"/>
                    </a:lnTo>
                    <a:lnTo>
                      <a:pt x="2489" y="1406"/>
                    </a:lnTo>
                    <a:lnTo>
                      <a:pt x="2737" y="1157"/>
                    </a:lnTo>
                    <a:lnTo>
                      <a:pt x="2977" y="901"/>
                    </a:lnTo>
                    <a:lnTo>
                      <a:pt x="3095" y="770"/>
                    </a:lnTo>
                    <a:lnTo>
                      <a:pt x="3093" y="926"/>
                    </a:lnTo>
                    <a:lnTo>
                      <a:pt x="3082" y="10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6" name="Freeform 18"/>
              <p:cNvSpPr>
                <a:spLocks/>
              </p:cNvSpPr>
              <p:nvPr/>
            </p:nvSpPr>
            <p:spPr bwMode="auto">
              <a:xfrm>
                <a:off x="1398" y="2746"/>
                <a:ext cx="212" cy="132"/>
              </a:xfrm>
              <a:custGeom>
                <a:avLst/>
                <a:gdLst>
                  <a:gd name="T0" fmla="*/ 544 w 635"/>
                  <a:gd name="T1" fmla="*/ 0 h 398"/>
                  <a:gd name="T2" fmla="*/ 504 w 635"/>
                  <a:gd name="T3" fmla="*/ 18 h 398"/>
                  <a:gd name="T4" fmla="*/ 496 w 635"/>
                  <a:gd name="T5" fmla="*/ 52 h 398"/>
                  <a:gd name="T6" fmla="*/ 530 w 635"/>
                  <a:gd name="T7" fmla="*/ 177 h 398"/>
                  <a:gd name="T8" fmla="*/ 515 w 635"/>
                  <a:gd name="T9" fmla="*/ 226 h 398"/>
                  <a:gd name="T10" fmla="*/ 478 w 635"/>
                  <a:gd name="T11" fmla="*/ 262 h 398"/>
                  <a:gd name="T12" fmla="*/ 403 w 635"/>
                  <a:gd name="T13" fmla="*/ 291 h 398"/>
                  <a:gd name="T14" fmla="*/ 352 w 635"/>
                  <a:gd name="T15" fmla="*/ 272 h 398"/>
                  <a:gd name="T16" fmla="*/ 332 w 635"/>
                  <a:gd name="T17" fmla="*/ 226 h 398"/>
                  <a:gd name="T18" fmla="*/ 331 w 635"/>
                  <a:gd name="T19" fmla="*/ 198 h 398"/>
                  <a:gd name="T20" fmla="*/ 303 w 635"/>
                  <a:gd name="T21" fmla="*/ 164 h 398"/>
                  <a:gd name="T22" fmla="*/ 246 w 635"/>
                  <a:gd name="T23" fmla="*/ 180 h 398"/>
                  <a:gd name="T24" fmla="*/ 236 w 635"/>
                  <a:gd name="T25" fmla="*/ 209 h 398"/>
                  <a:gd name="T26" fmla="*/ 220 w 635"/>
                  <a:gd name="T27" fmla="*/ 268 h 398"/>
                  <a:gd name="T28" fmla="*/ 160 w 635"/>
                  <a:gd name="T29" fmla="*/ 310 h 398"/>
                  <a:gd name="T30" fmla="*/ 122 w 635"/>
                  <a:gd name="T31" fmla="*/ 304 h 398"/>
                  <a:gd name="T32" fmla="*/ 83 w 635"/>
                  <a:gd name="T33" fmla="*/ 270 h 398"/>
                  <a:gd name="T34" fmla="*/ 83 w 635"/>
                  <a:gd name="T35" fmla="*/ 182 h 398"/>
                  <a:gd name="T36" fmla="*/ 90 w 635"/>
                  <a:gd name="T37" fmla="*/ 149 h 398"/>
                  <a:gd name="T38" fmla="*/ 62 w 635"/>
                  <a:gd name="T39" fmla="*/ 126 h 398"/>
                  <a:gd name="T40" fmla="*/ 34 w 635"/>
                  <a:gd name="T41" fmla="*/ 139 h 398"/>
                  <a:gd name="T42" fmla="*/ 7 w 635"/>
                  <a:gd name="T43" fmla="*/ 193 h 398"/>
                  <a:gd name="T44" fmla="*/ 3 w 635"/>
                  <a:gd name="T45" fmla="*/ 268 h 398"/>
                  <a:gd name="T46" fmla="*/ 31 w 635"/>
                  <a:gd name="T47" fmla="*/ 336 h 398"/>
                  <a:gd name="T48" fmla="*/ 93 w 635"/>
                  <a:gd name="T49" fmla="*/ 383 h 398"/>
                  <a:gd name="T50" fmla="*/ 139 w 635"/>
                  <a:gd name="T51" fmla="*/ 398 h 398"/>
                  <a:gd name="T52" fmla="*/ 229 w 635"/>
                  <a:gd name="T53" fmla="*/ 383 h 398"/>
                  <a:gd name="T54" fmla="*/ 279 w 635"/>
                  <a:gd name="T55" fmla="*/ 339 h 398"/>
                  <a:gd name="T56" fmla="*/ 350 w 635"/>
                  <a:gd name="T57" fmla="*/ 379 h 398"/>
                  <a:gd name="T58" fmla="*/ 470 w 635"/>
                  <a:gd name="T59" fmla="*/ 375 h 398"/>
                  <a:gd name="T60" fmla="*/ 527 w 635"/>
                  <a:gd name="T61" fmla="*/ 350 h 398"/>
                  <a:gd name="T62" fmla="*/ 600 w 635"/>
                  <a:gd name="T63" fmla="*/ 271 h 398"/>
                  <a:gd name="T64" fmla="*/ 635 w 635"/>
                  <a:gd name="T65" fmla="*/ 166 h 398"/>
                  <a:gd name="T66" fmla="*/ 614 w 635"/>
                  <a:gd name="T67" fmla="*/ 64 h 398"/>
                  <a:gd name="T68" fmla="*/ 555 w 635"/>
                  <a:gd name="T69" fmla="*/ 6 h 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635" h="398">
                    <a:moveTo>
                      <a:pt x="555" y="6"/>
                    </a:moveTo>
                    <a:lnTo>
                      <a:pt x="544" y="0"/>
                    </a:lnTo>
                    <a:lnTo>
                      <a:pt x="521" y="3"/>
                    </a:lnTo>
                    <a:lnTo>
                      <a:pt x="504" y="18"/>
                    </a:lnTo>
                    <a:lnTo>
                      <a:pt x="495" y="39"/>
                    </a:lnTo>
                    <a:lnTo>
                      <a:pt x="496" y="52"/>
                    </a:lnTo>
                    <a:lnTo>
                      <a:pt x="514" y="113"/>
                    </a:lnTo>
                    <a:lnTo>
                      <a:pt x="530" y="177"/>
                    </a:lnTo>
                    <a:lnTo>
                      <a:pt x="527" y="202"/>
                    </a:lnTo>
                    <a:lnTo>
                      <a:pt x="515" y="226"/>
                    </a:lnTo>
                    <a:lnTo>
                      <a:pt x="494" y="251"/>
                    </a:lnTo>
                    <a:lnTo>
                      <a:pt x="478" y="262"/>
                    </a:lnTo>
                    <a:lnTo>
                      <a:pt x="453" y="278"/>
                    </a:lnTo>
                    <a:lnTo>
                      <a:pt x="403" y="291"/>
                    </a:lnTo>
                    <a:lnTo>
                      <a:pt x="370" y="284"/>
                    </a:lnTo>
                    <a:lnTo>
                      <a:pt x="352" y="272"/>
                    </a:lnTo>
                    <a:lnTo>
                      <a:pt x="339" y="252"/>
                    </a:lnTo>
                    <a:lnTo>
                      <a:pt x="332" y="226"/>
                    </a:lnTo>
                    <a:lnTo>
                      <a:pt x="332" y="209"/>
                    </a:lnTo>
                    <a:lnTo>
                      <a:pt x="331" y="198"/>
                    </a:lnTo>
                    <a:lnTo>
                      <a:pt x="324" y="180"/>
                    </a:lnTo>
                    <a:lnTo>
                      <a:pt x="303" y="164"/>
                    </a:lnTo>
                    <a:lnTo>
                      <a:pt x="268" y="164"/>
                    </a:lnTo>
                    <a:lnTo>
                      <a:pt x="246" y="180"/>
                    </a:lnTo>
                    <a:lnTo>
                      <a:pt x="237" y="198"/>
                    </a:lnTo>
                    <a:lnTo>
                      <a:pt x="236" y="209"/>
                    </a:lnTo>
                    <a:lnTo>
                      <a:pt x="233" y="231"/>
                    </a:lnTo>
                    <a:lnTo>
                      <a:pt x="220" y="268"/>
                    </a:lnTo>
                    <a:lnTo>
                      <a:pt x="196" y="297"/>
                    </a:lnTo>
                    <a:lnTo>
                      <a:pt x="160" y="310"/>
                    </a:lnTo>
                    <a:lnTo>
                      <a:pt x="137" y="307"/>
                    </a:lnTo>
                    <a:lnTo>
                      <a:pt x="122" y="304"/>
                    </a:lnTo>
                    <a:lnTo>
                      <a:pt x="102" y="294"/>
                    </a:lnTo>
                    <a:lnTo>
                      <a:pt x="83" y="270"/>
                    </a:lnTo>
                    <a:lnTo>
                      <a:pt x="76" y="228"/>
                    </a:lnTo>
                    <a:lnTo>
                      <a:pt x="83" y="182"/>
                    </a:lnTo>
                    <a:lnTo>
                      <a:pt x="88" y="162"/>
                    </a:lnTo>
                    <a:lnTo>
                      <a:pt x="90" y="149"/>
                    </a:lnTo>
                    <a:lnTo>
                      <a:pt x="80" y="131"/>
                    </a:lnTo>
                    <a:lnTo>
                      <a:pt x="62" y="126"/>
                    </a:lnTo>
                    <a:lnTo>
                      <a:pt x="43" y="130"/>
                    </a:lnTo>
                    <a:lnTo>
                      <a:pt x="34" y="139"/>
                    </a:lnTo>
                    <a:lnTo>
                      <a:pt x="23" y="157"/>
                    </a:lnTo>
                    <a:lnTo>
                      <a:pt x="7" y="193"/>
                    </a:lnTo>
                    <a:lnTo>
                      <a:pt x="0" y="232"/>
                    </a:lnTo>
                    <a:lnTo>
                      <a:pt x="3" y="268"/>
                    </a:lnTo>
                    <a:lnTo>
                      <a:pt x="13" y="304"/>
                    </a:lnTo>
                    <a:lnTo>
                      <a:pt x="31" y="336"/>
                    </a:lnTo>
                    <a:lnTo>
                      <a:pt x="59" y="362"/>
                    </a:lnTo>
                    <a:lnTo>
                      <a:pt x="93" y="383"/>
                    </a:lnTo>
                    <a:lnTo>
                      <a:pt x="113" y="390"/>
                    </a:lnTo>
                    <a:lnTo>
                      <a:pt x="139" y="398"/>
                    </a:lnTo>
                    <a:lnTo>
                      <a:pt x="187" y="398"/>
                    </a:lnTo>
                    <a:lnTo>
                      <a:pt x="229" y="383"/>
                    </a:lnTo>
                    <a:lnTo>
                      <a:pt x="265" y="356"/>
                    </a:lnTo>
                    <a:lnTo>
                      <a:pt x="279" y="339"/>
                    </a:lnTo>
                    <a:lnTo>
                      <a:pt x="299" y="356"/>
                    </a:lnTo>
                    <a:lnTo>
                      <a:pt x="350" y="379"/>
                    </a:lnTo>
                    <a:lnTo>
                      <a:pt x="409" y="386"/>
                    </a:lnTo>
                    <a:lnTo>
                      <a:pt x="470" y="375"/>
                    </a:lnTo>
                    <a:lnTo>
                      <a:pt x="502" y="362"/>
                    </a:lnTo>
                    <a:lnTo>
                      <a:pt x="527" y="350"/>
                    </a:lnTo>
                    <a:lnTo>
                      <a:pt x="567" y="316"/>
                    </a:lnTo>
                    <a:lnTo>
                      <a:pt x="600" y="271"/>
                    </a:lnTo>
                    <a:lnTo>
                      <a:pt x="623" y="221"/>
                    </a:lnTo>
                    <a:lnTo>
                      <a:pt x="635" y="166"/>
                    </a:lnTo>
                    <a:lnTo>
                      <a:pt x="632" y="113"/>
                    </a:lnTo>
                    <a:lnTo>
                      <a:pt x="614" y="64"/>
                    </a:lnTo>
                    <a:lnTo>
                      <a:pt x="581" y="23"/>
                    </a:lnTo>
                    <a:lnTo>
                      <a:pt x="555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7" name="Freeform 19"/>
              <p:cNvSpPr>
                <a:spLocks/>
              </p:cNvSpPr>
              <p:nvPr/>
            </p:nvSpPr>
            <p:spPr bwMode="auto">
              <a:xfrm>
                <a:off x="1655" y="2515"/>
                <a:ext cx="176" cy="179"/>
              </a:xfrm>
              <a:custGeom>
                <a:avLst/>
                <a:gdLst>
                  <a:gd name="T0" fmla="*/ 301 w 528"/>
                  <a:gd name="T1" fmla="*/ 1 h 538"/>
                  <a:gd name="T2" fmla="*/ 268 w 528"/>
                  <a:gd name="T3" fmla="*/ 27 h 538"/>
                  <a:gd name="T4" fmla="*/ 273 w 528"/>
                  <a:gd name="T5" fmla="*/ 82 h 538"/>
                  <a:gd name="T6" fmla="*/ 298 w 528"/>
                  <a:gd name="T7" fmla="*/ 95 h 538"/>
                  <a:gd name="T8" fmla="*/ 373 w 528"/>
                  <a:gd name="T9" fmla="*/ 112 h 538"/>
                  <a:gd name="T10" fmla="*/ 419 w 528"/>
                  <a:gd name="T11" fmla="*/ 145 h 538"/>
                  <a:gd name="T12" fmla="*/ 423 w 528"/>
                  <a:gd name="T13" fmla="*/ 191 h 538"/>
                  <a:gd name="T14" fmla="*/ 409 w 528"/>
                  <a:gd name="T15" fmla="*/ 220 h 538"/>
                  <a:gd name="T16" fmla="*/ 357 w 528"/>
                  <a:gd name="T17" fmla="*/ 265 h 538"/>
                  <a:gd name="T18" fmla="*/ 245 w 528"/>
                  <a:gd name="T19" fmla="*/ 269 h 538"/>
                  <a:gd name="T20" fmla="*/ 207 w 528"/>
                  <a:gd name="T21" fmla="*/ 256 h 538"/>
                  <a:gd name="T22" fmla="*/ 188 w 528"/>
                  <a:gd name="T23" fmla="*/ 250 h 538"/>
                  <a:gd name="T24" fmla="*/ 150 w 528"/>
                  <a:gd name="T25" fmla="*/ 268 h 538"/>
                  <a:gd name="T26" fmla="*/ 141 w 528"/>
                  <a:gd name="T27" fmla="*/ 324 h 538"/>
                  <a:gd name="T28" fmla="*/ 161 w 528"/>
                  <a:gd name="T29" fmla="*/ 341 h 538"/>
                  <a:gd name="T30" fmla="*/ 173 w 528"/>
                  <a:gd name="T31" fmla="*/ 347 h 538"/>
                  <a:gd name="T32" fmla="*/ 178 w 528"/>
                  <a:gd name="T33" fmla="*/ 348 h 538"/>
                  <a:gd name="T34" fmla="*/ 184 w 528"/>
                  <a:gd name="T35" fmla="*/ 351 h 538"/>
                  <a:gd name="T36" fmla="*/ 220 w 528"/>
                  <a:gd name="T37" fmla="*/ 367 h 538"/>
                  <a:gd name="T38" fmla="*/ 243 w 528"/>
                  <a:gd name="T39" fmla="*/ 399 h 538"/>
                  <a:gd name="T40" fmla="*/ 180 w 528"/>
                  <a:gd name="T41" fmla="*/ 443 h 538"/>
                  <a:gd name="T42" fmla="*/ 131 w 528"/>
                  <a:gd name="T43" fmla="*/ 456 h 538"/>
                  <a:gd name="T44" fmla="*/ 62 w 528"/>
                  <a:gd name="T45" fmla="*/ 456 h 538"/>
                  <a:gd name="T46" fmla="*/ 50 w 528"/>
                  <a:gd name="T47" fmla="*/ 443 h 538"/>
                  <a:gd name="T48" fmla="*/ 10 w 528"/>
                  <a:gd name="T49" fmla="*/ 446 h 538"/>
                  <a:gd name="T50" fmla="*/ 3 w 528"/>
                  <a:gd name="T51" fmla="*/ 475 h 538"/>
                  <a:gd name="T52" fmla="*/ 45 w 528"/>
                  <a:gd name="T53" fmla="*/ 525 h 538"/>
                  <a:gd name="T54" fmla="*/ 134 w 528"/>
                  <a:gd name="T55" fmla="*/ 538 h 538"/>
                  <a:gd name="T56" fmla="*/ 190 w 528"/>
                  <a:gd name="T57" fmla="*/ 528 h 538"/>
                  <a:gd name="T58" fmla="*/ 302 w 528"/>
                  <a:gd name="T59" fmla="*/ 465 h 538"/>
                  <a:gd name="T60" fmla="*/ 355 w 528"/>
                  <a:gd name="T61" fmla="*/ 383 h 538"/>
                  <a:gd name="T62" fmla="*/ 357 w 528"/>
                  <a:gd name="T63" fmla="*/ 366 h 538"/>
                  <a:gd name="T64" fmla="*/ 425 w 528"/>
                  <a:gd name="T65" fmla="*/ 341 h 538"/>
                  <a:gd name="T66" fmla="*/ 497 w 528"/>
                  <a:gd name="T67" fmla="*/ 271 h 538"/>
                  <a:gd name="T68" fmla="*/ 520 w 528"/>
                  <a:gd name="T69" fmla="*/ 220 h 538"/>
                  <a:gd name="T70" fmla="*/ 520 w 528"/>
                  <a:gd name="T71" fmla="*/ 127 h 538"/>
                  <a:gd name="T72" fmla="*/ 469 w 528"/>
                  <a:gd name="T73" fmla="*/ 53 h 538"/>
                  <a:gd name="T74" fmla="*/ 384 w 528"/>
                  <a:gd name="T75" fmla="*/ 9 h 538"/>
                  <a:gd name="T76" fmla="*/ 311 w 528"/>
                  <a:gd name="T77" fmla="*/ 0 h 5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28" h="538">
                    <a:moveTo>
                      <a:pt x="311" y="0"/>
                    </a:moveTo>
                    <a:lnTo>
                      <a:pt x="301" y="1"/>
                    </a:lnTo>
                    <a:lnTo>
                      <a:pt x="285" y="9"/>
                    </a:lnTo>
                    <a:lnTo>
                      <a:pt x="268" y="27"/>
                    </a:lnTo>
                    <a:lnTo>
                      <a:pt x="263" y="60"/>
                    </a:lnTo>
                    <a:lnTo>
                      <a:pt x="273" y="82"/>
                    </a:lnTo>
                    <a:lnTo>
                      <a:pt x="288" y="92"/>
                    </a:lnTo>
                    <a:lnTo>
                      <a:pt x="298" y="95"/>
                    </a:lnTo>
                    <a:lnTo>
                      <a:pt x="321" y="99"/>
                    </a:lnTo>
                    <a:lnTo>
                      <a:pt x="373" y="112"/>
                    </a:lnTo>
                    <a:lnTo>
                      <a:pt x="404" y="129"/>
                    </a:lnTo>
                    <a:lnTo>
                      <a:pt x="419" y="145"/>
                    </a:lnTo>
                    <a:lnTo>
                      <a:pt x="426" y="165"/>
                    </a:lnTo>
                    <a:lnTo>
                      <a:pt x="423" y="191"/>
                    </a:lnTo>
                    <a:lnTo>
                      <a:pt x="416" y="206"/>
                    </a:lnTo>
                    <a:lnTo>
                      <a:pt x="409" y="220"/>
                    </a:lnTo>
                    <a:lnTo>
                      <a:pt x="391" y="242"/>
                    </a:lnTo>
                    <a:lnTo>
                      <a:pt x="357" y="265"/>
                    </a:lnTo>
                    <a:lnTo>
                      <a:pt x="302" y="276"/>
                    </a:lnTo>
                    <a:lnTo>
                      <a:pt x="245" y="269"/>
                    </a:lnTo>
                    <a:lnTo>
                      <a:pt x="217" y="260"/>
                    </a:lnTo>
                    <a:lnTo>
                      <a:pt x="207" y="256"/>
                    </a:lnTo>
                    <a:lnTo>
                      <a:pt x="199" y="253"/>
                    </a:lnTo>
                    <a:lnTo>
                      <a:pt x="188" y="250"/>
                    </a:lnTo>
                    <a:lnTo>
                      <a:pt x="171" y="253"/>
                    </a:lnTo>
                    <a:lnTo>
                      <a:pt x="150" y="268"/>
                    </a:lnTo>
                    <a:lnTo>
                      <a:pt x="135" y="299"/>
                    </a:lnTo>
                    <a:lnTo>
                      <a:pt x="141" y="324"/>
                    </a:lnTo>
                    <a:lnTo>
                      <a:pt x="151" y="337"/>
                    </a:lnTo>
                    <a:lnTo>
                      <a:pt x="161" y="341"/>
                    </a:lnTo>
                    <a:lnTo>
                      <a:pt x="167" y="344"/>
                    </a:lnTo>
                    <a:lnTo>
                      <a:pt x="173" y="347"/>
                    </a:lnTo>
                    <a:lnTo>
                      <a:pt x="173" y="347"/>
                    </a:lnTo>
                    <a:lnTo>
                      <a:pt x="178" y="348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220" y="367"/>
                    </a:lnTo>
                    <a:lnTo>
                      <a:pt x="252" y="386"/>
                    </a:lnTo>
                    <a:lnTo>
                      <a:pt x="243" y="399"/>
                    </a:lnTo>
                    <a:lnTo>
                      <a:pt x="220" y="420"/>
                    </a:lnTo>
                    <a:lnTo>
                      <a:pt x="180" y="443"/>
                    </a:lnTo>
                    <a:lnTo>
                      <a:pt x="150" y="452"/>
                    </a:lnTo>
                    <a:lnTo>
                      <a:pt x="131" y="456"/>
                    </a:lnTo>
                    <a:lnTo>
                      <a:pt x="85" y="459"/>
                    </a:lnTo>
                    <a:lnTo>
                      <a:pt x="62" y="456"/>
                    </a:lnTo>
                    <a:lnTo>
                      <a:pt x="57" y="453"/>
                    </a:lnTo>
                    <a:lnTo>
                      <a:pt x="50" y="443"/>
                    </a:lnTo>
                    <a:lnTo>
                      <a:pt x="30" y="438"/>
                    </a:lnTo>
                    <a:lnTo>
                      <a:pt x="10" y="446"/>
                    </a:lnTo>
                    <a:lnTo>
                      <a:pt x="0" y="463"/>
                    </a:lnTo>
                    <a:lnTo>
                      <a:pt x="3" y="475"/>
                    </a:lnTo>
                    <a:lnTo>
                      <a:pt x="13" y="498"/>
                    </a:lnTo>
                    <a:lnTo>
                      <a:pt x="45" y="525"/>
                    </a:lnTo>
                    <a:lnTo>
                      <a:pt x="88" y="537"/>
                    </a:lnTo>
                    <a:lnTo>
                      <a:pt x="134" y="538"/>
                    </a:lnTo>
                    <a:lnTo>
                      <a:pt x="155" y="534"/>
                    </a:lnTo>
                    <a:lnTo>
                      <a:pt x="190" y="528"/>
                    </a:lnTo>
                    <a:lnTo>
                      <a:pt x="250" y="504"/>
                    </a:lnTo>
                    <a:lnTo>
                      <a:pt x="302" y="465"/>
                    </a:lnTo>
                    <a:lnTo>
                      <a:pt x="341" y="414"/>
                    </a:lnTo>
                    <a:lnTo>
                      <a:pt x="355" y="383"/>
                    </a:lnTo>
                    <a:lnTo>
                      <a:pt x="358" y="374"/>
                    </a:lnTo>
                    <a:lnTo>
                      <a:pt x="357" y="366"/>
                    </a:lnTo>
                    <a:lnTo>
                      <a:pt x="381" y="360"/>
                    </a:lnTo>
                    <a:lnTo>
                      <a:pt x="425" y="341"/>
                    </a:lnTo>
                    <a:lnTo>
                      <a:pt x="463" y="311"/>
                    </a:lnTo>
                    <a:lnTo>
                      <a:pt x="497" y="271"/>
                    </a:lnTo>
                    <a:lnTo>
                      <a:pt x="509" y="246"/>
                    </a:lnTo>
                    <a:lnTo>
                      <a:pt x="520" y="220"/>
                    </a:lnTo>
                    <a:lnTo>
                      <a:pt x="528" y="171"/>
                    </a:lnTo>
                    <a:lnTo>
                      <a:pt x="520" y="127"/>
                    </a:lnTo>
                    <a:lnTo>
                      <a:pt x="499" y="86"/>
                    </a:lnTo>
                    <a:lnTo>
                      <a:pt x="469" y="53"/>
                    </a:lnTo>
                    <a:lnTo>
                      <a:pt x="430" y="26"/>
                    </a:lnTo>
                    <a:lnTo>
                      <a:pt x="384" y="9"/>
                    </a:lnTo>
                    <a:lnTo>
                      <a:pt x="337" y="0"/>
                    </a:lnTo>
                    <a:lnTo>
                      <a:pt x="31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8" name="Freeform 20"/>
              <p:cNvSpPr>
                <a:spLocks/>
              </p:cNvSpPr>
              <p:nvPr/>
            </p:nvSpPr>
            <p:spPr bwMode="auto">
              <a:xfrm>
                <a:off x="1665" y="2702"/>
                <a:ext cx="205" cy="210"/>
              </a:xfrm>
              <a:custGeom>
                <a:avLst/>
                <a:gdLst>
                  <a:gd name="T0" fmla="*/ 388 w 613"/>
                  <a:gd name="T1" fmla="*/ 3 h 630"/>
                  <a:gd name="T2" fmla="*/ 357 w 613"/>
                  <a:gd name="T3" fmla="*/ 52 h 630"/>
                  <a:gd name="T4" fmla="*/ 381 w 613"/>
                  <a:gd name="T5" fmla="*/ 89 h 630"/>
                  <a:gd name="T6" fmla="*/ 466 w 613"/>
                  <a:gd name="T7" fmla="*/ 128 h 630"/>
                  <a:gd name="T8" fmla="*/ 511 w 613"/>
                  <a:gd name="T9" fmla="*/ 174 h 630"/>
                  <a:gd name="T10" fmla="*/ 506 w 613"/>
                  <a:gd name="T11" fmla="*/ 230 h 630"/>
                  <a:gd name="T12" fmla="*/ 486 w 613"/>
                  <a:gd name="T13" fmla="*/ 265 h 630"/>
                  <a:gd name="T14" fmla="*/ 431 w 613"/>
                  <a:gd name="T15" fmla="*/ 307 h 630"/>
                  <a:gd name="T16" fmla="*/ 349 w 613"/>
                  <a:gd name="T17" fmla="*/ 312 h 630"/>
                  <a:gd name="T18" fmla="*/ 257 w 613"/>
                  <a:gd name="T19" fmla="*/ 265 h 630"/>
                  <a:gd name="T20" fmla="*/ 253 w 613"/>
                  <a:gd name="T21" fmla="*/ 260 h 630"/>
                  <a:gd name="T22" fmla="*/ 239 w 613"/>
                  <a:gd name="T23" fmla="*/ 252 h 630"/>
                  <a:gd name="T24" fmla="*/ 198 w 613"/>
                  <a:gd name="T25" fmla="*/ 256 h 630"/>
                  <a:gd name="T26" fmla="*/ 175 w 613"/>
                  <a:gd name="T27" fmla="*/ 311 h 630"/>
                  <a:gd name="T28" fmla="*/ 188 w 613"/>
                  <a:gd name="T29" fmla="*/ 334 h 630"/>
                  <a:gd name="T30" fmla="*/ 214 w 613"/>
                  <a:gd name="T31" fmla="*/ 354 h 630"/>
                  <a:gd name="T32" fmla="*/ 256 w 613"/>
                  <a:gd name="T33" fmla="*/ 422 h 630"/>
                  <a:gd name="T34" fmla="*/ 224 w 613"/>
                  <a:gd name="T35" fmla="*/ 512 h 630"/>
                  <a:gd name="T36" fmla="*/ 180 w 613"/>
                  <a:gd name="T37" fmla="*/ 543 h 630"/>
                  <a:gd name="T38" fmla="*/ 119 w 613"/>
                  <a:gd name="T39" fmla="*/ 547 h 630"/>
                  <a:gd name="T40" fmla="*/ 72 w 613"/>
                  <a:gd name="T41" fmla="*/ 495 h 630"/>
                  <a:gd name="T42" fmla="*/ 51 w 613"/>
                  <a:gd name="T43" fmla="*/ 397 h 630"/>
                  <a:gd name="T44" fmla="*/ 37 w 613"/>
                  <a:gd name="T45" fmla="*/ 374 h 630"/>
                  <a:gd name="T46" fmla="*/ 5 w 613"/>
                  <a:gd name="T47" fmla="*/ 387 h 630"/>
                  <a:gd name="T48" fmla="*/ 0 w 613"/>
                  <a:gd name="T49" fmla="*/ 425 h 630"/>
                  <a:gd name="T50" fmla="*/ 13 w 613"/>
                  <a:gd name="T51" fmla="*/ 540 h 630"/>
                  <a:gd name="T52" fmla="*/ 66 w 613"/>
                  <a:gd name="T53" fmla="*/ 607 h 630"/>
                  <a:gd name="T54" fmla="*/ 131 w 613"/>
                  <a:gd name="T55" fmla="*/ 630 h 630"/>
                  <a:gd name="T56" fmla="*/ 220 w 613"/>
                  <a:gd name="T57" fmla="*/ 615 h 630"/>
                  <a:gd name="T58" fmla="*/ 263 w 613"/>
                  <a:gd name="T59" fmla="*/ 594 h 630"/>
                  <a:gd name="T60" fmla="*/ 329 w 613"/>
                  <a:gd name="T61" fmla="*/ 522 h 630"/>
                  <a:gd name="T62" fmla="*/ 352 w 613"/>
                  <a:gd name="T63" fmla="*/ 452 h 630"/>
                  <a:gd name="T64" fmla="*/ 352 w 613"/>
                  <a:gd name="T65" fmla="*/ 410 h 630"/>
                  <a:gd name="T66" fmla="*/ 446 w 613"/>
                  <a:gd name="T67" fmla="*/ 404 h 630"/>
                  <a:gd name="T68" fmla="*/ 555 w 613"/>
                  <a:gd name="T69" fmla="*/ 338 h 630"/>
                  <a:gd name="T70" fmla="*/ 594 w 613"/>
                  <a:gd name="T71" fmla="*/ 283 h 630"/>
                  <a:gd name="T72" fmla="*/ 613 w 613"/>
                  <a:gd name="T73" fmla="*/ 177 h 630"/>
                  <a:gd name="T74" fmla="*/ 574 w 613"/>
                  <a:gd name="T75" fmla="*/ 82 h 630"/>
                  <a:gd name="T76" fmla="*/ 489 w 613"/>
                  <a:gd name="T77" fmla="*/ 17 h 630"/>
                  <a:gd name="T78" fmla="*/ 404 w 613"/>
                  <a:gd name="T79" fmla="*/ 0 h 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13" h="630">
                    <a:moveTo>
                      <a:pt x="404" y="0"/>
                    </a:moveTo>
                    <a:lnTo>
                      <a:pt x="388" y="3"/>
                    </a:lnTo>
                    <a:lnTo>
                      <a:pt x="365" y="21"/>
                    </a:lnTo>
                    <a:lnTo>
                      <a:pt x="357" y="52"/>
                    </a:lnTo>
                    <a:lnTo>
                      <a:pt x="367" y="79"/>
                    </a:lnTo>
                    <a:lnTo>
                      <a:pt x="381" y="89"/>
                    </a:lnTo>
                    <a:lnTo>
                      <a:pt x="410" y="101"/>
                    </a:lnTo>
                    <a:lnTo>
                      <a:pt x="466" y="128"/>
                    </a:lnTo>
                    <a:lnTo>
                      <a:pt x="498" y="152"/>
                    </a:lnTo>
                    <a:lnTo>
                      <a:pt x="511" y="174"/>
                    </a:lnTo>
                    <a:lnTo>
                      <a:pt x="515" y="200"/>
                    </a:lnTo>
                    <a:lnTo>
                      <a:pt x="506" y="230"/>
                    </a:lnTo>
                    <a:lnTo>
                      <a:pt x="498" y="249"/>
                    </a:lnTo>
                    <a:lnTo>
                      <a:pt x="486" y="265"/>
                    </a:lnTo>
                    <a:lnTo>
                      <a:pt x="462" y="291"/>
                    </a:lnTo>
                    <a:lnTo>
                      <a:pt x="431" y="307"/>
                    </a:lnTo>
                    <a:lnTo>
                      <a:pt x="400" y="314"/>
                    </a:lnTo>
                    <a:lnTo>
                      <a:pt x="349" y="312"/>
                    </a:lnTo>
                    <a:lnTo>
                      <a:pt x="285" y="286"/>
                    </a:lnTo>
                    <a:lnTo>
                      <a:pt x="257" y="265"/>
                    </a:lnTo>
                    <a:lnTo>
                      <a:pt x="257" y="265"/>
                    </a:lnTo>
                    <a:lnTo>
                      <a:pt x="253" y="260"/>
                    </a:lnTo>
                    <a:lnTo>
                      <a:pt x="247" y="258"/>
                    </a:lnTo>
                    <a:lnTo>
                      <a:pt x="239" y="252"/>
                    </a:lnTo>
                    <a:lnTo>
                      <a:pt x="223" y="249"/>
                    </a:lnTo>
                    <a:lnTo>
                      <a:pt x="198" y="256"/>
                    </a:lnTo>
                    <a:lnTo>
                      <a:pt x="177" y="285"/>
                    </a:lnTo>
                    <a:lnTo>
                      <a:pt x="175" y="311"/>
                    </a:lnTo>
                    <a:lnTo>
                      <a:pt x="181" y="327"/>
                    </a:lnTo>
                    <a:lnTo>
                      <a:pt x="188" y="334"/>
                    </a:lnTo>
                    <a:lnTo>
                      <a:pt x="201" y="344"/>
                    </a:lnTo>
                    <a:lnTo>
                      <a:pt x="214" y="354"/>
                    </a:lnTo>
                    <a:lnTo>
                      <a:pt x="234" y="376"/>
                    </a:lnTo>
                    <a:lnTo>
                      <a:pt x="256" y="422"/>
                    </a:lnTo>
                    <a:lnTo>
                      <a:pt x="253" y="469"/>
                    </a:lnTo>
                    <a:lnTo>
                      <a:pt x="224" y="512"/>
                    </a:lnTo>
                    <a:lnTo>
                      <a:pt x="198" y="531"/>
                    </a:lnTo>
                    <a:lnTo>
                      <a:pt x="180" y="543"/>
                    </a:lnTo>
                    <a:lnTo>
                      <a:pt x="146" y="551"/>
                    </a:lnTo>
                    <a:lnTo>
                      <a:pt x="119" y="547"/>
                    </a:lnTo>
                    <a:lnTo>
                      <a:pt x="96" y="533"/>
                    </a:lnTo>
                    <a:lnTo>
                      <a:pt x="72" y="495"/>
                    </a:lnTo>
                    <a:lnTo>
                      <a:pt x="54" y="430"/>
                    </a:lnTo>
                    <a:lnTo>
                      <a:pt x="51" y="397"/>
                    </a:lnTo>
                    <a:lnTo>
                      <a:pt x="50" y="386"/>
                    </a:lnTo>
                    <a:lnTo>
                      <a:pt x="37" y="374"/>
                    </a:lnTo>
                    <a:lnTo>
                      <a:pt x="20" y="374"/>
                    </a:lnTo>
                    <a:lnTo>
                      <a:pt x="5" y="387"/>
                    </a:lnTo>
                    <a:lnTo>
                      <a:pt x="2" y="397"/>
                    </a:lnTo>
                    <a:lnTo>
                      <a:pt x="0" y="425"/>
                    </a:lnTo>
                    <a:lnTo>
                      <a:pt x="1" y="484"/>
                    </a:lnTo>
                    <a:lnTo>
                      <a:pt x="13" y="540"/>
                    </a:lnTo>
                    <a:lnTo>
                      <a:pt x="43" y="589"/>
                    </a:lnTo>
                    <a:lnTo>
                      <a:pt x="66" y="607"/>
                    </a:lnTo>
                    <a:lnTo>
                      <a:pt x="87" y="619"/>
                    </a:lnTo>
                    <a:lnTo>
                      <a:pt x="131" y="630"/>
                    </a:lnTo>
                    <a:lnTo>
                      <a:pt x="175" y="628"/>
                    </a:lnTo>
                    <a:lnTo>
                      <a:pt x="220" y="615"/>
                    </a:lnTo>
                    <a:lnTo>
                      <a:pt x="241" y="606"/>
                    </a:lnTo>
                    <a:lnTo>
                      <a:pt x="263" y="594"/>
                    </a:lnTo>
                    <a:lnTo>
                      <a:pt x="300" y="561"/>
                    </a:lnTo>
                    <a:lnTo>
                      <a:pt x="329" y="522"/>
                    </a:lnTo>
                    <a:lnTo>
                      <a:pt x="348" y="476"/>
                    </a:lnTo>
                    <a:lnTo>
                      <a:pt x="352" y="452"/>
                    </a:lnTo>
                    <a:lnTo>
                      <a:pt x="355" y="430"/>
                    </a:lnTo>
                    <a:lnTo>
                      <a:pt x="352" y="410"/>
                    </a:lnTo>
                    <a:lnTo>
                      <a:pt x="384" y="413"/>
                    </a:lnTo>
                    <a:lnTo>
                      <a:pt x="446" y="404"/>
                    </a:lnTo>
                    <a:lnTo>
                      <a:pt x="505" y="380"/>
                    </a:lnTo>
                    <a:lnTo>
                      <a:pt x="555" y="338"/>
                    </a:lnTo>
                    <a:lnTo>
                      <a:pt x="577" y="309"/>
                    </a:lnTo>
                    <a:lnTo>
                      <a:pt x="594" y="283"/>
                    </a:lnTo>
                    <a:lnTo>
                      <a:pt x="611" y="230"/>
                    </a:lnTo>
                    <a:lnTo>
                      <a:pt x="613" y="177"/>
                    </a:lnTo>
                    <a:lnTo>
                      <a:pt x="600" y="127"/>
                    </a:lnTo>
                    <a:lnTo>
                      <a:pt x="574" y="82"/>
                    </a:lnTo>
                    <a:lnTo>
                      <a:pt x="537" y="44"/>
                    </a:lnTo>
                    <a:lnTo>
                      <a:pt x="489" y="17"/>
                    </a:lnTo>
                    <a:lnTo>
                      <a:pt x="434" y="1"/>
                    </a:lnTo>
                    <a:lnTo>
                      <a:pt x="40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72" name="Group 31"/>
            <p:cNvGrpSpPr>
              <a:grpSpLocks noChangeAspect="1"/>
            </p:cNvGrpSpPr>
            <p:nvPr/>
          </p:nvGrpSpPr>
          <p:grpSpPr bwMode="auto">
            <a:xfrm>
              <a:off x="594443" y="5066831"/>
              <a:ext cx="167284" cy="203007"/>
              <a:chOff x="2647" y="1727"/>
              <a:chExt cx="192" cy="233"/>
            </a:xfrm>
            <a:solidFill>
              <a:schemeClr val="bg1">
                <a:lumMod val="85000"/>
              </a:schemeClr>
            </a:solidFill>
          </p:grpSpPr>
          <p:sp>
            <p:nvSpPr>
              <p:cNvPr id="73" name="Freeform 32"/>
              <p:cNvSpPr>
                <a:spLocks/>
              </p:cNvSpPr>
              <p:nvPr/>
            </p:nvSpPr>
            <p:spPr bwMode="auto">
              <a:xfrm>
                <a:off x="2699" y="1727"/>
                <a:ext cx="140" cy="152"/>
              </a:xfrm>
              <a:custGeom>
                <a:avLst/>
                <a:gdLst>
                  <a:gd name="T0" fmla="*/ 94 w 421"/>
                  <a:gd name="T1" fmla="*/ 455 h 455"/>
                  <a:gd name="T2" fmla="*/ 0 w 421"/>
                  <a:gd name="T3" fmla="*/ 362 h 455"/>
                  <a:gd name="T4" fmla="*/ 172 w 421"/>
                  <a:gd name="T5" fmla="*/ 191 h 455"/>
                  <a:gd name="T6" fmla="*/ 371 w 421"/>
                  <a:gd name="T7" fmla="*/ 1 h 455"/>
                  <a:gd name="T8" fmla="*/ 377 w 421"/>
                  <a:gd name="T9" fmla="*/ 0 h 455"/>
                  <a:gd name="T10" fmla="*/ 404 w 421"/>
                  <a:gd name="T11" fmla="*/ 4 h 455"/>
                  <a:gd name="T12" fmla="*/ 419 w 421"/>
                  <a:gd name="T13" fmla="*/ 21 h 455"/>
                  <a:gd name="T14" fmla="*/ 421 w 421"/>
                  <a:gd name="T15" fmla="*/ 37 h 455"/>
                  <a:gd name="T16" fmla="*/ 364 w 421"/>
                  <a:gd name="T17" fmla="*/ 120 h 455"/>
                  <a:gd name="T18" fmla="*/ 130 w 421"/>
                  <a:gd name="T19" fmla="*/ 410 h 455"/>
                  <a:gd name="T20" fmla="*/ 94 w 421"/>
                  <a:gd name="T21" fmla="*/ 455 h 4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21" h="455">
                    <a:moveTo>
                      <a:pt x="94" y="455"/>
                    </a:moveTo>
                    <a:lnTo>
                      <a:pt x="0" y="362"/>
                    </a:lnTo>
                    <a:lnTo>
                      <a:pt x="172" y="191"/>
                    </a:lnTo>
                    <a:lnTo>
                      <a:pt x="371" y="1"/>
                    </a:lnTo>
                    <a:lnTo>
                      <a:pt x="377" y="0"/>
                    </a:lnTo>
                    <a:lnTo>
                      <a:pt x="404" y="4"/>
                    </a:lnTo>
                    <a:lnTo>
                      <a:pt x="419" y="21"/>
                    </a:lnTo>
                    <a:lnTo>
                      <a:pt x="421" y="37"/>
                    </a:lnTo>
                    <a:lnTo>
                      <a:pt x="364" y="120"/>
                    </a:lnTo>
                    <a:lnTo>
                      <a:pt x="130" y="410"/>
                    </a:lnTo>
                    <a:lnTo>
                      <a:pt x="94" y="45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4" name="Freeform 33"/>
              <p:cNvSpPr>
                <a:spLocks/>
              </p:cNvSpPr>
              <p:nvPr/>
            </p:nvSpPr>
            <p:spPr bwMode="auto">
              <a:xfrm>
                <a:off x="2647" y="1856"/>
                <a:ext cx="76" cy="104"/>
              </a:xfrm>
              <a:custGeom>
                <a:avLst/>
                <a:gdLst>
                  <a:gd name="T0" fmla="*/ 22 w 226"/>
                  <a:gd name="T1" fmla="*/ 314 h 314"/>
                  <a:gd name="T2" fmla="*/ 21 w 226"/>
                  <a:gd name="T3" fmla="*/ 301 h 314"/>
                  <a:gd name="T4" fmla="*/ 37 w 226"/>
                  <a:gd name="T5" fmla="*/ 242 h 314"/>
                  <a:gd name="T6" fmla="*/ 63 w 226"/>
                  <a:gd name="T7" fmla="*/ 219 h 314"/>
                  <a:gd name="T8" fmla="*/ 90 w 226"/>
                  <a:gd name="T9" fmla="*/ 211 h 314"/>
                  <a:gd name="T10" fmla="*/ 107 w 226"/>
                  <a:gd name="T11" fmla="*/ 209 h 314"/>
                  <a:gd name="T12" fmla="*/ 125 w 226"/>
                  <a:gd name="T13" fmla="*/ 208 h 314"/>
                  <a:gd name="T14" fmla="*/ 153 w 226"/>
                  <a:gd name="T15" fmla="*/ 199 h 314"/>
                  <a:gd name="T16" fmla="*/ 188 w 226"/>
                  <a:gd name="T17" fmla="*/ 173 h 314"/>
                  <a:gd name="T18" fmla="*/ 223 w 226"/>
                  <a:gd name="T19" fmla="*/ 107 h 314"/>
                  <a:gd name="T20" fmla="*/ 226 w 226"/>
                  <a:gd name="T21" fmla="*/ 91 h 314"/>
                  <a:gd name="T22" fmla="*/ 132 w 226"/>
                  <a:gd name="T23" fmla="*/ 0 h 314"/>
                  <a:gd name="T24" fmla="*/ 96 w 226"/>
                  <a:gd name="T25" fmla="*/ 17 h 314"/>
                  <a:gd name="T26" fmla="*/ 44 w 226"/>
                  <a:gd name="T27" fmla="*/ 61 h 314"/>
                  <a:gd name="T28" fmla="*/ 13 w 226"/>
                  <a:gd name="T29" fmla="*/ 113 h 314"/>
                  <a:gd name="T30" fmla="*/ 0 w 226"/>
                  <a:gd name="T31" fmla="*/ 165 h 314"/>
                  <a:gd name="T32" fmla="*/ 2 w 226"/>
                  <a:gd name="T33" fmla="*/ 239 h 314"/>
                  <a:gd name="T34" fmla="*/ 19 w 226"/>
                  <a:gd name="T35" fmla="*/ 307 h 314"/>
                  <a:gd name="T36" fmla="*/ 22 w 226"/>
                  <a:gd name="T37" fmla="*/ 314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26" h="314">
                    <a:moveTo>
                      <a:pt x="22" y="314"/>
                    </a:moveTo>
                    <a:lnTo>
                      <a:pt x="21" y="301"/>
                    </a:lnTo>
                    <a:lnTo>
                      <a:pt x="37" y="242"/>
                    </a:lnTo>
                    <a:lnTo>
                      <a:pt x="63" y="219"/>
                    </a:lnTo>
                    <a:lnTo>
                      <a:pt x="90" y="211"/>
                    </a:lnTo>
                    <a:lnTo>
                      <a:pt x="107" y="209"/>
                    </a:lnTo>
                    <a:lnTo>
                      <a:pt x="125" y="208"/>
                    </a:lnTo>
                    <a:lnTo>
                      <a:pt x="153" y="199"/>
                    </a:lnTo>
                    <a:lnTo>
                      <a:pt x="188" y="173"/>
                    </a:lnTo>
                    <a:lnTo>
                      <a:pt x="223" y="107"/>
                    </a:lnTo>
                    <a:lnTo>
                      <a:pt x="226" y="91"/>
                    </a:lnTo>
                    <a:lnTo>
                      <a:pt x="132" y="0"/>
                    </a:lnTo>
                    <a:lnTo>
                      <a:pt x="96" y="17"/>
                    </a:lnTo>
                    <a:lnTo>
                      <a:pt x="44" y="61"/>
                    </a:lnTo>
                    <a:lnTo>
                      <a:pt x="13" y="113"/>
                    </a:lnTo>
                    <a:lnTo>
                      <a:pt x="0" y="165"/>
                    </a:lnTo>
                    <a:lnTo>
                      <a:pt x="2" y="239"/>
                    </a:lnTo>
                    <a:lnTo>
                      <a:pt x="19" y="307"/>
                    </a:lnTo>
                    <a:lnTo>
                      <a:pt x="22" y="3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AF133674-C6F8-446A-ADF2-DB91B760F3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1999" y="1353199"/>
            <a:ext cx="9088001" cy="4860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0223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409575" y="419993"/>
            <a:ext cx="11372850" cy="6018014"/>
          </a:xfrm>
          <a:prstGeom prst="rect">
            <a:avLst/>
          </a:prstGeom>
          <a:solidFill>
            <a:schemeClr val="bg1"/>
          </a:solidFill>
          <a:ln w="187325">
            <a:noFill/>
          </a:ln>
          <a:effectLst>
            <a:outerShdw blurRad="431800" dist="241300" dir="5400000" sx="97000" sy="97000" algn="t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2" latinLnBrk="0">
              <a:lnSpc>
                <a:spcPct val="150000"/>
              </a:lnSpc>
              <a:defRPr/>
            </a:pPr>
            <a:r>
              <a:rPr lang="en-US" altLang="ko-KR" sz="2400" b="1" kern="0" dirty="0">
                <a:solidFill>
                  <a:prstClr val="black">
                    <a:lumMod val="50000"/>
                    <a:lumOff val="50000"/>
                  </a:prstClr>
                </a:solidFill>
              </a:rPr>
              <a:t>2</a:t>
            </a:r>
            <a:r>
              <a:rPr lang="ko-KR" altLang="en-US" sz="2400" b="1" kern="0" dirty="0">
                <a:solidFill>
                  <a:prstClr val="black">
                    <a:lumMod val="50000"/>
                    <a:lumOff val="50000"/>
                  </a:prstClr>
                </a:solidFill>
              </a:rPr>
              <a:t>차 설계 </a:t>
            </a:r>
            <a:r>
              <a:rPr lang="en-US" altLang="ko-KR" sz="2400" b="1" kern="0" dirty="0">
                <a:solidFill>
                  <a:prstClr val="black">
                    <a:lumMod val="50000"/>
                    <a:lumOff val="50000"/>
                  </a:prstClr>
                </a:solidFill>
              </a:rPr>
              <a:t>- </a:t>
            </a:r>
            <a:r>
              <a:rPr lang="ko-KR" altLang="en-US" sz="2400" b="1" kern="0" dirty="0">
                <a:solidFill>
                  <a:prstClr val="black">
                    <a:lumMod val="50000"/>
                    <a:lumOff val="50000"/>
                  </a:prstClr>
                </a:solidFill>
              </a:rPr>
              <a:t>인터페이스 기술서</a:t>
            </a:r>
            <a:endParaRPr lang="en-US" altLang="ko-KR" sz="2400" b="1" kern="0" dirty="0">
              <a:solidFill>
                <a:prstClr val="black">
                  <a:lumMod val="50000"/>
                  <a:lumOff val="50000"/>
                </a:prstClr>
              </a:solidFill>
            </a:endParaRPr>
          </a:p>
          <a:p>
            <a:pPr lvl="2" latinLnBrk="0">
              <a:lnSpc>
                <a:spcPct val="150000"/>
              </a:lnSpc>
              <a:defRPr/>
            </a:pPr>
            <a:r>
              <a:rPr lang="ko-KR" altLang="en-US" sz="800" kern="0" dirty="0">
                <a:solidFill>
                  <a:prstClr val="white">
                    <a:lumMod val="75000"/>
                  </a:prstClr>
                </a:solidFill>
              </a:rPr>
              <a:t>전자 직거래 프로그램 구축</a:t>
            </a:r>
            <a:endParaRPr lang="ko-KR" altLang="en-US" sz="4400" kern="0" dirty="0">
              <a:solidFill>
                <a:prstClr val="white">
                  <a:lumMod val="75000"/>
                </a:prstClr>
              </a:solidFill>
            </a:endParaRPr>
          </a:p>
        </p:txBody>
      </p:sp>
      <p:grpSp>
        <p:nvGrpSpPr>
          <p:cNvPr id="63" name="그룹 62"/>
          <p:cNvGrpSpPr/>
          <p:nvPr/>
        </p:nvGrpSpPr>
        <p:grpSpPr>
          <a:xfrm>
            <a:off x="581527" y="419993"/>
            <a:ext cx="358273" cy="6018014"/>
            <a:chOff x="581527" y="419993"/>
            <a:chExt cx="358273" cy="6018014"/>
          </a:xfrm>
        </p:grpSpPr>
        <p:cxnSp>
          <p:nvCxnSpPr>
            <p:cNvPr id="64" name="직선 연결선 63"/>
            <p:cNvCxnSpPr/>
            <p:nvPr/>
          </p:nvCxnSpPr>
          <p:spPr>
            <a:xfrm>
              <a:off x="939800" y="419993"/>
              <a:ext cx="0" cy="6018014"/>
            </a:xfrm>
            <a:prstGeom prst="line">
              <a:avLst/>
            </a:prstGeom>
            <a:ln w="127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Freeform 9"/>
            <p:cNvSpPr>
              <a:spLocks/>
            </p:cNvSpPr>
            <p:nvPr/>
          </p:nvSpPr>
          <p:spPr bwMode="auto">
            <a:xfrm>
              <a:off x="612262" y="1494240"/>
              <a:ext cx="131646" cy="17373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66" name="Group 12"/>
            <p:cNvGrpSpPr>
              <a:grpSpLocks noChangeAspect="1"/>
            </p:cNvGrpSpPr>
            <p:nvPr/>
          </p:nvGrpSpPr>
          <p:grpSpPr bwMode="auto">
            <a:xfrm>
              <a:off x="581527" y="787428"/>
              <a:ext cx="193117" cy="153620"/>
              <a:chOff x="6124" y="305"/>
              <a:chExt cx="841" cy="669"/>
            </a:xfrm>
            <a:solidFill>
              <a:schemeClr val="tx1">
                <a:lumMod val="50000"/>
                <a:lumOff val="50000"/>
              </a:schemeClr>
            </a:solidFill>
          </p:grpSpPr>
          <p:sp>
            <p:nvSpPr>
              <p:cNvPr id="83" name="Freeform 13"/>
              <p:cNvSpPr>
                <a:spLocks/>
              </p:cNvSpPr>
              <p:nvPr/>
            </p:nvSpPr>
            <p:spPr bwMode="auto">
              <a:xfrm>
                <a:off x="6244" y="440"/>
                <a:ext cx="601" cy="534"/>
              </a:xfrm>
              <a:custGeom>
                <a:avLst/>
                <a:gdLst>
                  <a:gd name="T0" fmla="*/ 902 w 1802"/>
                  <a:gd name="T1" fmla="*/ 0 h 1602"/>
                  <a:gd name="T2" fmla="*/ 2 w 1802"/>
                  <a:gd name="T3" fmla="*/ 742 h 1602"/>
                  <a:gd name="T4" fmla="*/ 2 w 1802"/>
                  <a:gd name="T5" fmla="*/ 743 h 1602"/>
                  <a:gd name="T6" fmla="*/ 2 w 1802"/>
                  <a:gd name="T7" fmla="*/ 746 h 1602"/>
                  <a:gd name="T8" fmla="*/ 0 w 1802"/>
                  <a:gd name="T9" fmla="*/ 749 h 1602"/>
                  <a:gd name="T10" fmla="*/ 0 w 1802"/>
                  <a:gd name="T11" fmla="*/ 751 h 1602"/>
                  <a:gd name="T12" fmla="*/ 0 w 1802"/>
                  <a:gd name="T13" fmla="*/ 1501 h 1602"/>
                  <a:gd name="T14" fmla="*/ 2 w 1802"/>
                  <a:gd name="T15" fmla="*/ 1521 h 1602"/>
                  <a:gd name="T16" fmla="*/ 16 w 1802"/>
                  <a:gd name="T17" fmla="*/ 1557 h 1602"/>
                  <a:gd name="T18" fmla="*/ 30 w 1802"/>
                  <a:gd name="T19" fmla="*/ 1572 h 1602"/>
                  <a:gd name="T20" fmla="*/ 45 w 1802"/>
                  <a:gd name="T21" fmla="*/ 1586 h 1602"/>
                  <a:gd name="T22" fmla="*/ 81 w 1802"/>
                  <a:gd name="T23" fmla="*/ 1601 h 1602"/>
                  <a:gd name="T24" fmla="*/ 100 w 1802"/>
                  <a:gd name="T25" fmla="*/ 1602 h 1602"/>
                  <a:gd name="T26" fmla="*/ 702 w 1802"/>
                  <a:gd name="T27" fmla="*/ 1602 h 1602"/>
                  <a:gd name="T28" fmla="*/ 702 w 1802"/>
                  <a:gd name="T29" fmla="*/ 1001 h 1602"/>
                  <a:gd name="T30" fmla="*/ 1102 w 1802"/>
                  <a:gd name="T31" fmla="*/ 1001 h 1602"/>
                  <a:gd name="T32" fmla="*/ 1102 w 1802"/>
                  <a:gd name="T33" fmla="*/ 1602 h 1602"/>
                  <a:gd name="T34" fmla="*/ 1703 w 1802"/>
                  <a:gd name="T35" fmla="*/ 1602 h 1602"/>
                  <a:gd name="T36" fmla="*/ 1723 w 1802"/>
                  <a:gd name="T37" fmla="*/ 1601 h 1602"/>
                  <a:gd name="T38" fmla="*/ 1758 w 1802"/>
                  <a:gd name="T39" fmla="*/ 1586 h 1602"/>
                  <a:gd name="T40" fmla="*/ 1773 w 1802"/>
                  <a:gd name="T41" fmla="*/ 1572 h 1602"/>
                  <a:gd name="T42" fmla="*/ 1786 w 1802"/>
                  <a:gd name="T43" fmla="*/ 1557 h 1602"/>
                  <a:gd name="T44" fmla="*/ 1802 w 1802"/>
                  <a:gd name="T45" fmla="*/ 1521 h 1602"/>
                  <a:gd name="T46" fmla="*/ 1802 w 1802"/>
                  <a:gd name="T47" fmla="*/ 1501 h 1602"/>
                  <a:gd name="T48" fmla="*/ 1802 w 1802"/>
                  <a:gd name="T49" fmla="*/ 751 h 1602"/>
                  <a:gd name="T50" fmla="*/ 1802 w 1802"/>
                  <a:gd name="T51" fmla="*/ 745 h 1602"/>
                  <a:gd name="T52" fmla="*/ 1801 w 1802"/>
                  <a:gd name="T53" fmla="*/ 742 h 1602"/>
                  <a:gd name="T54" fmla="*/ 902 w 1802"/>
                  <a:gd name="T55" fmla="*/ 0 h 16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802" h="1602">
                    <a:moveTo>
                      <a:pt x="902" y="0"/>
                    </a:moveTo>
                    <a:lnTo>
                      <a:pt x="2" y="742"/>
                    </a:lnTo>
                    <a:lnTo>
                      <a:pt x="2" y="743"/>
                    </a:lnTo>
                    <a:lnTo>
                      <a:pt x="2" y="746"/>
                    </a:lnTo>
                    <a:lnTo>
                      <a:pt x="0" y="749"/>
                    </a:lnTo>
                    <a:lnTo>
                      <a:pt x="0" y="751"/>
                    </a:lnTo>
                    <a:lnTo>
                      <a:pt x="0" y="1501"/>
                    </a:lnTo>
                    <a:lnTo>
                      <a:pt x="2" y="1521"/>
                    </a:lnTo>
                    <a:lnTo>
                      <a:pt x="16" y="1557"/>
                    </a:lnTo>
                    <a:lnTo>
                      <a:pt x="30" y="1572"/>
                    </a:lnTo>
                    <a:lnTo>
                      <a:pt x="45" y="1586"/>
                    </a:lnTo>
                    <a:lnTo>
                      <a:pt x="81" y="1601"/>
                    </a:lnTo>
                    <a:lnTo>
                      <a:pt x="100" y="1602"/>
                    </a:lnTo>
                    <a:lnTo>
                      <a:pt x="702" y="1602"/>
                    </a:lnTo>
                    <a:lnTo>
                      <a:pt x="702" y="1001"/>
                    </a:lnTo>
                    <a:lnTo>
                      <a:pt x="1102" y="1001"/>
                    </a:lnTo>
                    <a:lnTo>
                      <a:pt x="1102" y="1602"/>
                    </a:lnTo>
                    <a:lnTo>
                      <a:pt x="1703" y="1602"/>
                    </a:lnTo>
                    <a:lnTo>
                      <a:pt x="1723" y="1601"/>
                    </a:lnTo>
                    <a:lnTo>
                      <a:pt x="1758" y="1586"/>
                    </a:lnTo>
                    <a:lnTo>
                      <a:pt x="1773" y="1572"/>
                    </a:lnTo>
                    <a:lnTo>
                      <a:pt x="1786" y="1557"/>
                    </a:lnTo>
                    <a:lnTo>
                      <a:pt x="1802" y="1521"/>
                    </a:lnTo>
                    <a:lnTo>
                      <a:pt x="1802" y="1501"/>
                    </a:lnTo>
                    <a:lnTo>
                      <a:pt x="1802" y="751"/>
                    </a:lnTo>
                    <a:lnTo>
                      <a:pt x="1802" y="745"/>
                    </a:lnTo>
                    <a:lnTo>
                      <a:pt x="1801" y="742"/>
                    </a:lnTo>
                    <a:lnTo>
                      <a:pt x="90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4" name="Freeform 14"/>
              <p:cNvSpPr>
                <a:spLocks/>
              </p:cNvSpPr>
              <p:nvPr/>
            </p:nvSpPr>
            <p:spPr bwMode="auto">
              <a:xfrm>
                <a:off x="6124" y="305"/>
                <a:ext cx="841" cy="394"/>
              </a:xfrm>
              <a:custGeom>
                <a:avLst/>
                <a:gdLst>
                  <a:gd name="T0" fmla="*/ 2505 w 2522"/>
                  <a:gd name="T1" fmla="*/ 978 h 1181"/>
                  <a:gd name="T2" fmla="*/ 2162 w 2522"/>
                  <a:gd name="T3" fmla="*/ 694 h 1181"/>
                  <a:gd name="T4" fmla="*/ 2162 w 2522"/>
                  <a:gd name="T5" fmla="*/ 54 h 1181"/>
                  <a:gd name="T6" fmla="*/ 2162 w 2522"/>
                  <a:gd name="T7" fmla="*/ 44 h 1181"/>
                  <a:gd name="T8" fmla="*/ 2155 w 2522"/>
                  <a:gd name="T9" fmla="*/ 26 h 1181"/>
                  <a:gd name="T10" fmla="*/ 2149 w 2522"/>
                  <a:gd name="T11" fmla="*/ 18 h 1181"/>
                  <a:gd name="T12" fmla="*/ 2141 w 2522"/>
                  <a:gd name="T13" fmla="*/ 13 h 1181"/>
                  <a:gd name="T14" fmla="*/ 2123 w 2522"/>
                  <a:gd name="T15" fmla="*/ 5 h 1181"/>
                  <a:gd name="T16" fmla="*/ 2113 w 2522"/>
                  <a:gd name="T17" fmla="*/ 5 h 1181"/>
                  <a:gd name="T18" fmla="*/ 1812 w 2522"/>
                  <a:gd name="T19" fmla="*/ 5 h 1181"/>
                  <a:gd name="T20" fmla="*/ 1802 w 2522"/>
                  <a:gd name="T21" fmla="*/ 5 h 1181"/>
                  <a:gd name="T22" fmla="*/ 1783 w 2522"/>
                  <a:gd name="T23" fmla="*/ 13 h 1181"/>
                  <a:gd name="T24" fmla="*/ 1776 w 2522"/>
                  <a:gd name="T25" fmla="*/ 18 h 1181"/>
                  <a:gd name="T26" fmla="*/ 1770 w 2522"/>
                  <a:gd name="T27" fmla="*/ 26 h 1181"/>
                  <a:gd name="T28" fmla="*/ 1763 w 2522"/>
                  <a:gd name="T29" fmla="*/ 44 h 1181"/>
                  <a:gd name="T30" fmla="*/ 1762 w 2522"/>
                  <a:gd name="T31" fmla="*/ 54 h 1181"/>
                  <a:gd name="T32" fmla="*/ 1762 w 2522"/>
                  <a:gd name="T33" fmla="*/ 360 h 1181"/>
                  <a:gd name="T34" fmla="*/ 1380 w 2522"/>
                  <a:gd name="T35" fmla="*/ 41 h 1181"/>
                  <a:gd name="T36" fmla="*/ 1354 w 2522"/>
                  <a:gd name="T37" fmla="*/ 23 h 1181"/>
                  <a:gd name="T38" fmla="*/ 1295 w 2522"/>
                  <a:gd name="T39" fmla="*/ 1 h 1181"/>
                  <a:gd name="T40" fmla="*/ 1262 w 2522"/>
                  <a:gd name="T41" fmla="*/ 0 h 1181"/>
                  <a:gd name="T42" fmla="*/ 1227 w 2522"/>
                  <a:gd name="T43" fmla="*/ 1 h 1181"/>
                  <a:gd name="T44" fmla="*/ 1168 w 2522"/>
                  <a:gd name="T45" fmla="*/ 23 h 1181"/>
                  <a:gd name="T46" fmla="*/ 1142 w 2522"/>
                  <a:gd name="T47" fmla="*/ 41 h 1181"/>
                  <a:gd name="T48" fmla="*/ 17 w 2522"/>
                  <a:gd name="T49" fmla="*/ 978 h 1181"/>
                  <a:gd name="T50" fmla="*/ 10 w 2522"/>
                  <a:gd name="T51" fmla="*/ 985 h 1181"/>
                  <a:gd name="T52" fmla="*/ 1 w 2522"/>
                  <a:gd name="T53" fmla="*/ 1001 h 1181"/>
                  <a:gd name="T54" fmla="*/ 0 w 2522"/>
                  <a:gd name="T55" fmla="*/ 1012 h 1181"/>
                  <a:gd name="T56" fmla="*/ 0 w 2522"/>
                  <a:gd name="T57" fmla="*/ 1023 h 1181"/>
                  <a:gd name="T58" fmla="*/ 6 w 2522"/>
                  <a:gd name="T59" fmla="*/ 1040 h 1181"/>
                  <a:gd name="T60" fmla="*/ 12 w 2522"/>
                  <a:gd name="T61" fmla="*/ 1048 h 1181"/>
                  <a:gd name="T62" fmla="*/ 108 w 2522"/>
                  <a:gd name="T63" fmla="*/ 1164 h 1181"/>
                  <a:gd name="T64" fmla="*/ 122 w 2522"/>
                  <a:gd name="T65" fmla="*/ 1177 h 1181"/>
                  <a:gd name="T66" fmla="*/ 141 w 2522"/>
                  <a:gd name="T67" fmla="*/ 1181 h 1181"/>
                  <a:gd name="T68" fmla="*/ 160 w 2522"/>
                  <a:gd name="T69" fmla="*/ 1181 h 1181"/>
                  <a:gd name="T70" fmla="*/ 179 w 2522"/>
                  <a:gd name="T71" fmla="*/ 1171 h 1181"/>
                  <a:gd name="T72" fmla="*/ 1262 w 2522"/>
                  <a:gd name="T73" fmla="*/ 268 h 1181"/>
                  <a:gd name="T74" fmla="*/ 2344 w 2522"/>
                  <a:gd name="T75" fmla="*/ 1171 h 1181"/>
                  <a:gd name="T76" fmla="*/ 2358 w 2522"/>
                  <a:gd name="T77" fmla="*/ 1180 h 1181"/>
                  <a:gd name="T78" fmla="*/ 2377 w 2522"/>
                  <a:gd name="T79" fmla="*/ 1181 h 1181"/>
                  <a:gd name="T80" fmla="*/ 2383 w 2522"/>
                  <a:gd name="T81" fmla="*/ 1181 h 1181"/>
                  <a:gd name="T82" fmla="*/ 2401 w 2522"/>
                  <a:gd name="T83" fmla="*/ 1177 h 1181"/>
                  <a:gd name="T84" fmla="*/ 2414 w 2522"/>
                  <a:gd name="T85" fmla="*/ 1164 h 1181"/>
                  <a:gd name="T86" fmla="*/ 2512 w 2522"/>
                  <a:gd name="T87" fmla="*/ 1048 h 1181"/>
                  <a:gd name="T88" fmla="*/ 2518 w 2522"/>
                  <a:gd name="T89" fmla="*/ 1040 h 1181"/>
                  <a:gd name="T90" fmla="*/ 2522 w 2522"/>
                  <a:gd name="T91" fmla="*/ 1023 h 1181"/>
                  <a:gd name="T92" fmla="*/ 2522 w 2522"/>
                  <a:gd name="T93" fmla="*/ 1012 h 1181"/>
                  <a:gd name="T94" fmla="*/ 2521 w 2522"/>
                  <a:gd name="T95" fmla="*/ 1001 h 1181"/>
                  <a:gd name="T96" fmla="*/ 2512 w 2522"/>
                  <a:gd name="T97" fmla="*/ 985 h 1181"/>
                  <a:gd name="T98" fmla="*/ 2505 w 2522"/>
                  <a:gd name="T99" fmla="*/ 978 h 1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522" h="1181">
                    <a:moveTo>
                      <a:pt x="2505" y="978"/>
                    </a:moveTo>
                    <a:lnTo>
                      <a:pt x="2162" y="694"/>
                    </a:lnTo>
                    <a:lnTo>
                      <a:pt x="2162" y="54"/>
                    </a:lnTo>
                    <a:lnTo>
                      <a:pt x="2162" y="44"/>
                    </a:lnTo>
                    <a:lnTo>
                      <a:pt x="2155" y="26"/>
                    </a:lnTo>
                    <a:lnTo>
                      <a:pt x="2149" y="18"/>
                    </a:lnTo>
                    <a:lnTo>
                      <a:pt x="2141" y="13"/>
                    </a:lnTo>
                    <a:lnTo>
                      <a:pt x="2123" y="5"/>
                    </a:lnTo>
                    <a:lnTo>
                      <a:pt x="2113" y="5"/>
                    </a:lnTo>
                    <a:lnTo>
                      <a:pt x="1812" y="5"/>
                    </a:lnTo>
                    <a:lnTo>
                      <a:pt x="1802" y="5"/>
                    </a:lnTo>
                    <a:lnTo>
                      <a:pt x="1783" y="13"/>
                    </a:lnTo>
                    <a:lnTo>
                      <a:pt x="1776" y="18"/>
                    </a:lnTo>
                    <a:lnTo>
                      <a:pt x="1770" y="26"/>
                    </a:lnTo>
                    <a:lnTo>
                      <a:pt x="1763" y="44"/>
                    </a:lnTo>
                    <a:lnTo>
                      <a:pt x="1762" y="54"/>
                    </a:lnTo>
                    <a:lnTo>
                      <a:pt x="1762" y="360"/>
                    </a:lnTo>
                    <a:lnTo>
                      <a:pt x="1380" y="41"/>
                    </a:lnTo>
                    <a:lnTo>
                      <a:pt x="1354" y="23"/>
                    </a:lnTo>
                    <a:lnTo>
                      <a:pt x="1295" y="1"/>
                    </a:lnTo>
                    <a:lnTo>
                      <a:pt x="1262" y="0"/>
                    </a:lnTo>
                    <a:lnTo>
                      <a:pt x="1227" y="1"/>
                    </a:lnTo>
                    <a:lnTo>
                      <a:pt x="1168" y="23"/>
                    </a:lnTo>
                    <a:lnTo>
                      <a:pt x="1142" y="41"/>
                    </a:lnTo>
                    <a:lnTo>
                      <a:pt x="17" y="978"/>
                    </a:lnTo>
                    <a:lnTo>
                      <a:pt x="10" y="985"/>
                    </a:lnTo>
                    <a:lnTo>
                      <a:pt x="1" y="1001"/>
                    </a:lnTo>
                    <a:lnTo>
                      <a:pt x="0" y="1012"/>
                    </a:lnTo>
                    <a:lnTo>
                      <a:pt x="0" y="1023"/>
                    </a:lnTo>
                    <a:lnTo>
                      <a:pt x="6" y="1040"/>
                    </a:lnTo>
                    <a:lnTo>
                      <a:pt x="12" y="1048"/>
                    </a:lnTo>
                    <a:lnTo>
                      <a:pt x="108" y="1164"/>
                    </a:lnTo>
                    <a:lnTo>
                      <a:pt x="122" y="1177"/>
                    </a:lnTo>
                    <a:lnTo>
                      <a:pt x="141" y="1181"/>
                    </a:lnTo>
                    <a:lnTo>
                      <a:pt x="160" y="1181"/>
                    </a:lnTo>
                    <a:lnTo>
                      <a:pt x="179" y="1171"/>
                    </a:lnTo>
                    <a:lnTo>
                      <a:pt x="1262" y="268"/>
                    </a:lnTo>
                    <a:lnTo>
                      <a:pt x="2344" y="1171"/>
                    </a:lnTo>
                    <a:lnTo>
                      <a:pt x="2358" y="1180"/>
                    </a:lnTo>
                    <a:lnTo>
                      <a:pt x="2377" y="1181"/>
                    </a:lnTo>
                    <a:lnTo>
                      <a:pt x="2383" y="1181"/>
                    </a:lnTo>
                    <a:lnTo>
                      <a:pt x="2401" y="1177"/>
                    </a:lnTo>
                    <a:lnTo>
                      <a:pt x="2414" y="1164"/>
                    </a:lnTo>
                    <a:lnTo>
                      <a:pt x="2512" y="1048"/>
                    </a:lnTo>
                    <a:lnTo>
                      <a:pt x="2518" y="1040"/>
                    </a:lnTo>
                    <a:lnTo>
                      <a:pt x="2522" y="1023"/>
                    </a:lnTo>
                    <a:lnTo>
                      <a:pt x="2522" y="1012"/>
                    </a:lnTo>
                    <a:lnTo>
                      <a:pt x="2521" y="1001"/>
                    </a:lnTo>
                    <a:lnTo>
                      <a:pt x="2512" y="985"/>
                    </a:lnTo>
                    <a:lnTo>
                      <a:pt x="2505" y="97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67" name="Freeform 36"/>
            <p:cNvSpPr>
              <a:spLocks noEditPoints="1"/>
            </p:cNvSpPr>
            <p:nvPr/>
          </p:nvSpPr>
          <p:spPr bwMode="auto">
            <a:xfrm>
              <a:off x="625397" y="4336406"/>
              <a:ext cx="105376" cy="177233"/>
            </a:xfrm>
            <a:custGeom>
              <a:avLst/>
              <a:gdLst>
                <a:gd name="T0" fmla="*/ 937 w 1926"/>
                <a:gd name="T1" fmla="*/ 3639 h 4045"/>
                <a:gd name="T2" fmla="*/ 893 w 1926"/>
                <a:gd name="T3" fmla="*/ 3665 h 4045"/>
                <a:gd name="T4" fmla="*/ 863 w 1926"/>
                <a:gd name="T5" fmla="*/ 3712 h 4045"/>
                <a:gd name="T6" fmla="*/ 851 w 1926"/>
                <a:gd name="T7" fmla="*/ 3772 h 4045"/>
                <a:gd name="T8" fmla="*/ 863 w 1926"/>
                <a:gd name="T9" fmla="*/ 3832 h 4045"/>
                <a:gd name="T10" fmla="*/ 893 w 1926"/>
                <a:gd name="T11" fmla="*/ 3878 h 4045"/>
                <a:gd name="T12" fmla="*/ 937 w 1926"/>
                <a:gd name="T13" fmla="*/ 3905 h 4045"/>
                <a:gd name="T14" fmla="*/ 988 w 1926"/>
                <a:gd name="T15" fmla="*/ 3905 h 4045"/>
                <a:gd name="T16" fmla="*/ 1033 w 1926"/>
                <a:gd name="T17" fmla="*/ 3878 h 4045"/>
                <a:gd name="T18" fmla="*/ 1064 w 1926"/>
                <a:gd name="T19" fmla="*/ 3832 h 4045"/>
                <a:gd name="T20" fmla="*/ 1075 w 1926"/>
                <a:gd name="T21" fmla="*/ 3772 h 4045"/>
                <a:gd name="T22" fmla="*/ 1064 w 1926"/>
                <a:gd name="T23" fmla="*/ 3712 h 4045"/>
                <a:gd name="T24" fmla="*/ 1033 w 1926"/>
                <a:gd name="T25" fmla="*/ 3665 h 4045"/>
                <a:gd name="T26" fmla="*/ 988 w 1926"/>
                <a:gd name="T27" fmla="*/ 3639 h 4045"/>
                <a:gd name="T28" fmla="*/ 156 w 1926"/>
                <a:gd name="T29" fmla="*/ 434 h 4045"/>
                <a:gd name="T30" fmla="*/ 1770 w 1926"/>
                <a:gd name="T31" fmla="*/ 3540 h 4045"/>
                <a:gd name="T32" fmla="*/ 156 w 1926"/>
                <a:gd name="T33" fmla="*/ 434 h 4045"/>
                <a:gd name="T34" fmla="*/ 716 w 1926"/>
                <a:gd name="T35" fmla="*/ 200 h 4045"/>
                <a:gd name="T36" fmla="*/ 701 w 1926"/>
                <a:gd name="T37" fmla="*/ 217 h 4045"/>
                <a:gd name="T38" fmla="*/ 701 w 1926"/>
                <a:gd name="T39" fmla="*/ 243 h 4045"/>
                <a:gd name="T40" fmla="*/ 716 w 1926"/>
                <a:gd name="T41" fmla="*/ 260 h 4045"/>
                <a:gd name="T42" fmla="*/ 1199 w 1926"/>
                <a:gd name="T43" fmla="*/ 262 h 4045"/>
                <a:gd name="T44" fmla="*/ 1218 w 1926"/>
                <a:gd name="T45" fmla="*/ 254 h 4045"/>
                <a:gd name="T46" fmla="*/ 1226 w 1926"/>
                <a:gd name="T47" fmla="*/ 230 h 4045"/>
                <a:gd name="T48" fmla="*/ 1218 w 1926"/>
                <a:gd name="T49" fmla="*/ 207 h 4045"/>
                <a:gd name="T50" fmla="*/ 1199 w 1926"/>
                <a:gd name="T51" fmla="*/ 197 h 4045"/>
                <a:gd name="T52" fmla="*/ 224 w 1926"/>
                <a:gd name="T53" fmla="*/ 0 h 4045"/>
                <a:gd name="T54" fmla="*/ 1738 w 1926"/>
                <a:gd name="T55" fmla="*/ 4 h 4045"/>
                <a:gd name="T56" fmla="*/ 1805 w 1926"/>
                <a:gd name="T57" fmla="*/ 31 h 4045"/>
                <a:gd name="T58" fmla="*/ 1860 w 1926"/>
                <a:gd name="T59" fmla="*/ 81 h 4045"/>
                <a:gd name="T60" fmla="*/ 1900 w 1926"/>
                <a:gd name="T61" fmla="*/ 148 h 4045"/>
                <a:gd name="T62" fmla="*/ 1923 w 1926"/>
                <a:gd name="T63" fmla="*/ 229 h 4045"/>
                <a:gd name="T64" fmla="*/ 1926 w 1926"/>
                <a:gd name="T65" fmla="*/ 3772 h 4045"/>
                <a:gd name="T66" fmla="*/ 1915 w 1926"/>
                <a:gd name="T67" fmla="*/ 3857 h 4045"/>
                <a:gd name="T68" fmla="*/ 1882 w 1926"/>
                <a:gd name="T69" fmla="*/ 3932 h 4045"/>
                <a:gd name="T70" fmla="*/ 1834 w 1926"/>
                <a:gd name="T71" fmla="*/ 3992 h 4045"/>
                <a:gd name="T72" fmla="*/ 1773 w 1926"/>
                <a:gd name="T73" fmla="*/ 4032 h 4045"/>
                <a:gd name="T74" fmla="*/ 1702 w 1926"/>
                <a:gd name="T75" fmla="*/ 4045 h 4045"/>
                <a:gd name="T76" fmla="*/ 188 w 1926"/>
                <a:gd name="T77" fmla="*/ 4041 h 4045"/>
                <a:gd name="T78" fmla="*/ 122 w 1926"/>
                <a:gd name="T79" fmla="*/ 4014 h 4045"/>
                <a:gd name="T80" fmla="*/ 66 w 1926"/>
                <a:gd name="T81" fmla="*/ 3964 h 4045"/>
                <a:gd name="T82" fmla="*/ 25 w 1926"/>
                <a:gd name="T83" fmla="*/ 3897 h 4045"/>
                <a:gd name="T84" fmla="*/ 3 w 1926"/>
                <a:gd name="T85" fmla="*/ 3816 h 4045"/>
                <a:gd name="T86" fmla="*/ 0 w 1926"/>
                <a:gd name="T87" fmla="*/ 273 h 4045"/>
                <a:gd name="T88" fmla="*/ 12 w 1926"/>
                <a:gd name="T89" fmla="*/ 188 h 4045"/>
                <a:gd name="T90" fmla="*/ 43 w 1926"/>
                <a:gd name="T91" fmla="*/ 113 h 4045"/>
                <a:gd name="T92" fmla="*/ 92 w 1926"/>
                <a:gd name="T93" fmla="*/ 53 h 4045"/>
                <a:gd name="T94" fmla="*/ 154 w 1926"/>
                <a:gd name="T95" fmla="*/ 13 h 4045"/>
                <a:gd name="T96" fmla="*/ 224 w 1926"/>
                <a:gd name="T97" fmla="*/ 0 h 4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26" h="4045">
                  <a:moveTo>
                    <a:pt x="963" y="3636"/>
                  </a:moveTo>
                  <a:lnTo>
                    <a:pt x="937" y="3639"/>
                  </a:lnTo>
                  <a:lnTo>
                    <a:pt x="914" y="3649"/>
                  </a:lnTo>
                  <a:lnTo>
                    <a:pt x="893" y="3665"/>
                  </a:lnTo>
                  <a:lnTo>
                    <a:pt x="876" y="3686"/>
                  </a:lnTo>
                  <a:lnTo>
                    <a:pt x="863" y="3712"/>
                  </a:lnTo>
                  <a:lnTo>
                    <a:pt x="854" y="3741"/>
                  </a:lnTo>
                  <a:lnTo>
                    <a:pt x="851" y="3772"/>
                  </a:lnTo>
                  <a:lnTo>
                    <a:pt x="854" y="3804"/>
                  </a:lnTo>
                  <a:lnTo>
                    <a:pt x="863" y="3832"/>
                  </a:lnTo>
                  <a:lnTo>
                    <a:pt x="876" y="3857"/>
                  </a:lnTo>
                  <a:lnTo>
                    <a:pt x="893" y="3878"/>
                  </a:lnTo>
                  <a:lnTo>
                    <a:pt x="914" y="3894"/>
                  </a:lnTo>
                  <a:lnTo>
                    <a:pt x="937" y="3905"/>
                  </a:lnTo>
                  <a:lnTo>
                    <a:pt x="963" y="3909"/>
                  </a:lnTo>
                  <a:lnTo>
                    <a:pt x="988" y="3905"/>
                  </a:lnTo>
                  <a:lnTo>
                    <a:pt x="1013" y="3894"/>
                  </a:lnTo>
                  <a:lnTo>
                    <a:pt x="1033" y="3878"/>
                  </a:lnTo>
                  <a:lnTo>
                    <a:pt x="1051" y="3857"/>
                  </a:lnTo>
                  <a:lnTo>
                    <a:pt x="1064" y="3832"/>
                  </a:lnTo>
                  <a:lnTo>
                    <a:pt x="1072" y="3804"/>
                  </a:lnTo>
                  <a:lnTo>
                    <a:pt x="1075" y="3772"/>
                  </a:lnTo>
                  <a:lnTo>
                    <a:pt x="1072" y="3741"/>
                  </a:lnTo>
                  <a:lnTo>
                    <a:pt x="1064" y="3712"/>
                  </a:lnTo>
                  <a:lnTo>
                    <a:pt x="1051" y="3686"/>
                  </a:lnTo>
                  <a:lnTo>
                    <a:pt x="1033" y="3665"/>
                  </a:lnTo>
                  <a:lnTo>
                    <a:pt x="1013" y="3649"/>
                  </a:lnTo>
                  <a:lnTo>
                    <a:pt x="988" y="3639"/>
                  </a:lnTo>
                  <a:lnTo>
                    <a:pt x="963" y="3636"/>
                  </a:lnTo>
                  <a:close/>
                  <a:moveTo>
                    <a:pt x="156" y="434"/>
                  </a:moveTo>
                  <a:lnTo>
                    <a:pt x="156" y="3540"/>
                  </a:lnTo>
                  <a:lnTo>
                    <a:pt x="1770" y="3540"/>
                  </a:lnTo>
                  <a:lnTo>
                    <a:pt x="1770" y="434"/>
                  </a:lnTo>
                  <a:lnTo>
                    <a:pt x="156" y="434"/>
                  </a:lnTo>
                  <a:close/>
                  <a:moveTo>
                    <a:pt x="727" y="197"/>
                  </a:moveTo>
                  <a:lnTo>
                    <a:pt x="716" y="200"/>
                  </a:lnTo>
                  <a:lnTo>
                    <a:pt x="707" y="207"/>
                  </a:lnTo>
                  <a:lnTo>
                    <a:pt x="701" y="217"/>
                  </a:lnTo>
                  <a:lnTo>
                    <a:pt x="699" y="230"/>
                  </a:lnTo>
                  <a:lnTo>
                    <a:pt x="701" y="243"/>
                  </a:lnTo>
                  <a:lnTo>
                    <a:pt x="707" y="254"/>
                  </a:lnTo>
                  <a:lnTo>
                    <a:pt x="716" y="260"/>
                  </a:lnTo>
                  <a:lnTo>
                    <a:pt x="727" y="262"/>
                  </a:lnTo>
                  <a:lnTo>
                    <a:pt x="1199" y="262"/>
                  </a:lnTo>
                  <a:lnTo>
                    <a:pt x="1210" y="260"/>
                  </a:lnTo>
                  <a:lnTo>
                    <a:pt x="1218" y="254"/>
                  </a:lnTo>
                  <a:lnTo>
                    <a:pt x="1224" y="243"/>
                  </a:lnTo>
                  <a:lnTo>
                    <a:pt x="1226" y="230"/>
                  </a:lnTo>
                  <a:lnTo>
                    <a:pt x="1224" y="217"/>
                  </a:lnTo>
                  <a:lnTo>
                    <a:pt x="1218" y="207"/>
                  </a:lnTo>
                  <a:lnTo>
                    <a:pt x="1210" y="200"/>
                  </a:lnTo>
                  <a:lnTo>
                    <a:pt x="1199" y="197"/>
                  </a:lnTo>
                  <a:lnTo>
                    <a:pt x="727" y="197"/>
                  </a:lnTo>
                  <a:close/>
                  <a:moveTo>
                    <a:pt x="224" y="0"/>
                  </a:moveTo>
                  <a:lnTo>
                    <a:pt x="1702" y="0"/>
                  </a:lnTo>
                  <a:lnTo>
                    <a:pt x="1738" y="4"/>
                  </a:lnTo>
                  <a:lnTo>
                    <a:pt x="1773" y="13"/>
                  </a:lnTo>
                  <a:lnTo>
                    <a:pt x="1805" y="31"/>
                  </a:lnTo>
                  <a:lnTo>
                    <a:pt x="1834" y="53"/>
                  </a:lnTo>
                  <a:lnTo>
                    <a:pt x="1860" y="81"/>
                  </a:lnTo>
                  <a:lnTo>
                    <a:pt x="1882" y="113"/>
                  </a:lnTo>
                  <a:lnTo>
                    <a:pt x="1900" y="148"/>
                  </a:lnTo>
                  <a:lnTo>
                    <a:pt x="1915" y="188"/>
                  </a:lnTo>
                  <a:lnTo>
                    <a:pt x="1923" y="229"/>
                  </a:lnTo>
                  <a:lnTo>
                    <a:pt x="1926" y="273"/>
                  </a:lnTo>
                  <a:lnTo>
                    <a:pt x="1926" y="3772"/>
                  </a:lnTo>
                  <a:lnTo>
                    <a:pt x="1923" y="3816"/>
                  </a:lnTo>
                  <a:lnTo>
                    <a:pt x="1915" y="3857"/>
                  </a:lnTo>
                  <a:lnTo>
                    <a:pt x="1900" y="3897"/>
                  </a:lnTo>
                  <a:lnTo>
                    <a:pt x="1882" y="3932"/>
                  </a:lnTo>
                  <a:lnTo>
                    <a:pt x="1860" y="3964"/>
                  </a:lnTo>
                  <a:lnTo>
                    <a:pt x="1834" y="3992"/>
                  </a:lnTo>
                  <a:lnTo>
                    <a:pt x="1805" y="4014"/>
                  </a:lnTo>
                  <a:lnTo>
                    <a:pt x="1773" y="4032"/>
                  </a:lnTo>
                  <a:lnTo>
                    <a:pt x="1738" y="4041"/>
                  </a:lnTo>
                  <a:lnTo>
                    <a:pt x="1702" y="4045"/>
                  </a:lnTo>
                  <a:lnTo>
                    <a:pt x="224" y="4045"/>
                  </a:lnTo>
                  <a:lnTo>
                    <a:pt x="188" y="4041"/>
                  </a:lnTo>
                  <a:lnTo>
                    <a:pt x="154" y="4032"/>
                  </a:lnTo>
                  <a:lnTo>
                    <a:pt x="122" y="4014"/>
                  </a:lnTo>
                  <a:lnTo>
                    <a:pt x="92" y="3992"/>
                  </a:lnTo>
                  <a:lnTo>
                    <a:pt x="66" y="3964"/>
                  </a:lnTo>
                  <a:lnTo>
                    <a:pt x="43" y="3932"/>
                  </a:lnTo>
                  <a:lnTo>
                    <a:pt x="25" y="3897"/>
                  </a:lnTo>
                  <a:lnTo>
                    <a:pt x="12" y="3857"/>
                  </a:lnTo>
                  <a:lnTo>
                    <a:pt x="3" y="3816"/>
                  </a:lnTo>
                  <a:lnTo>
                    <a:pt x="0" y="3772"/>
                  </a:lnTo>
                  <a:lnTo>
                    <a:pt x="0" y="273"/>
                  </a:lnTo>
                  <a:lnTo>
                    <a:pt x="3" y="229"/>
                  </a:lnTo>
                  <a:lnTo>
                    <a:pt x="12" y="188"/>
                  </a:lnTo>
                  <a:lnTo>
                    <a:pt x="25" y="148"/>
                  </a:lnTo>
                  <a:lnTo>
                    <a:pt x="43" y="113"/>
                  </a:lnTo>
                  <a:lnTo>
                    <a:pt x="66" y="81"/>
                  </a:lnTo>
                  <a:lnTo>
                    <a:pt x="92" y="53"/>
                  </a:lnTo>
                  <a:lnTo>
                    <a:pt x="122" y="31"/>
                  </a:lnTo>
                  <a:lnTo>
                    <a:pt x="154" y="13"/>
                  </a:lnTo>
                  <a:lnTo>
                    <a:pt x="188" y="4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8" name="자유형 67"/>
            <p:cNvSpPr>
              <a:spLocks/>
            </p:cNvSpPr>
            <p:nvPr/>
          </p:nvSpPr>
          <p:spPr bwMode="auto">
            <a:xfrm>
              <a:off x="598771" y="3644382"/>
              <a:ext cx="158629" cy="138832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9" name="Freeform 6"/>
            <p:cNvSpPr>
              <a:spLocks/>
            </p:cNvSpPr>
            <p:nvPr/>
          </p:nvSpPr>
          <p:spPr bwMode="auto">
            <a:xfrm rot="10800000" flipH="1" flipV="1">
              <a:off x="597941" y="2949079"/>
              <a:ext cx="160288" cy="142111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70" name="Group 20"/>
            <p:cNvGrpSpPr>
              <a:grpSpLocks noChangeAspect="1"/>
            </p:cNvGrpSpPr>
            <p:nvPr/>
          </p:nvGrpSpPr>
          <p:grpSpPr bwMode="auto">
            <a:xfrm>
              <a:off x="614039" y="2221163"/>
              <a:ext cx="128093" cy="174724"/>
              <a:chOff x="2597" y="4163"/>
              <a:chExt cx="217" cy="296"/>
            </a:xfrm>
            <a:solidFill>
              <a:schemeClr val="bg1">
                <a:lumMod val="85000"/>
              </a:schemeClr>
            </a:solidFill>
          </p:grpSpPr>
          <p:sp>
            <p:nvSpPr>
              <p:cNvPr id="79" name="Freeform 22"/>
              <p:cNvSpPr>
                <a:spLocks noEditPoints="1"/>
              </p:cNvSpPr>
              <p:nvPr/>
            </p:nvSpPr>
            <p:spPr bwMode="auto">
              <a:xfrm>
                <a:off x="2630" y="4163"/>
                <a:ext cx="151" cy="176"/>
              </a:xfrm>
              <a:custGeom>
                <a:avLst/>
                <a:gdLst>
                  <a:gd name="T0" fmla="*/ 410 w 1662"/>
                  <a:gd name="T1" fmla="*/ 645 h 1942"/>
                  <a:gd name="T2" fmla="*/ 309 w 1662"/>
                  <a:gd name="T3" fmla="*/ 847 h 1942"/>
                  <a:gd name="T4" fmla="*/ 255 w 1662"/>
                  <a:gd name="T5" fmla="*/ 1023 h 1942"/>
                  <a:gd name="T6" fmla="*/ 263 w 1662"/>
                  <a:gd name="T7" fmla="*/ 1206 h 1942"/>
                  <a:gd name="T8" fmla="*/ 347 w 1662"/>
                  <a:gd name="T9" fmla="*/ 1429 h 1942"/>
                  <a:gd name="T10" fmla="*/ 476 w 1662"/>
                  <a:gd name="T11" fmla="*/ 1620 h 1942"/>
                  <a:gd name="T12" fmla="*/ 638 w 1662"/>
                  <a:gd name="T13" fmla="*/ 1753 h 1942"/>
                  <a:gd name="T14" fmla="*/ 825 w 1662"/>
                  <a:gd name="T15" fmla="*/ 1803 h 1942"/>
                  <a:gd name="T16" fmla="*/ 1013 w 1662"/>
                  <a:gd name="T17" fmla="*/ 1753 h 1942"/>
                  <a:gd name="T18" fmla="*/ 1176 w 1662"/>
                  <a:gd name="T19" fmla="*/ 1619 h 1942"/>
                  <a:gd name="T20" fmla="*/ 1305 w 1662"/>
                  <a:gd name="T21" fmla="*/ 1428 h 1942"/>
                  <a:gd name="T22" fmla="*/ 1388 w 1662"/>
                  <a:gd name="T23" fmla="*/ 1205 h 1942"/>
                  <a:gd name="T24" fmla="*/ 1418 w 1662"/>
                  <a:gd name="T25" fmla="*/ 974 h 1942"/>
                  <a:gd name="T26" fmla="*/ 1266 w 1662"/>
                  <a:gd name="T27" fmla="*/ 836 h 1942"/>
                  <a:gd name="T28" fmla="*/ 1012 w 1662"/>
                  <a:gd name="T29" fmla="*/ 794 h 1942"/>
                  <a:gd name="T30" fmla="*/ 806 w 1662"/>
                  <a:gd name="T31" fmla="*/ 713 h 1942"/>
                  <a:gd name="T32" fmla="*/ 646 w 1662"/>
                  <a:gd name="T33" fmla="*/ 610 h 1942"/>
                  <a:gd name="T34" fmla="*/ 526 w 1662"/>
                  <a:gd name="T35" fmla="*/ 499 h 1942"/>
                  <a:gd name="T36" fmla="*/ 944 w 1662"/>
                  <a:gd name="T37" fmla="*/ 23 h 1942"/>
                  <a:gd name="T38" fmla="*/ 1152 w 1662"/>
                  <a:gd name="T39" fmla="*/ 118 h 1942"/>
                  <a:gd name="T40" fmla="*/ 1271 w 1662"/>
                  <a:gd name="T41" fmla="*/ 205 h 1942"/>
                  <a:gd name="T42" fmla="*/ 1388 w 1662"/>
                  <a:gd name="T43" fmla="*/ 323 h 1942"/>
                  <a:gd name="T44" fmla="*/ 1455 w 1662"/>
                  <a:gd name="T45" fmla="*/ 429 h 1942"/>
                  <a:gd name="T46" fmla="*/ 1524 w 1662"/>
                  <a:gd name="T47" fmla="*/ 626 h 1942"/>
                  <a:gd name="T48" fmla="*/ 1555 w 1662"/>
                  <a:gd name="T49" fmla="*/ 892 h 1942"/>
                  <a:gd name="T50" fmla="*/ 1619 w 1662"/>
                  <a:gd name="T51" fmla="*/ 939 h 1942"/>
                  <a:gd name="T52" fmla="*/ 1657 w 1662"/>
                  <a:gd name="T53" fmla="*/ 1032 h 1942"/>
                  <a:gd name="T54" fmla="*/ 1655 w 1662"/>
                  <a:gd name="T55" fmla="*/ 1183 h 1942"/>
                  <a:gd name="T56" fmla="*/ 1611 w 1662"/>
                  <a:gd name="T57" fmla="*/ 1304 h 1942"/>
                  <a:gd name="T58" fmla="*/ 1537 w 1662"/>
                  <a:gd name="T59" fmla="*/ 1372 h 1942"/>
                  <a:gd name="T60" fmla="*/ 1445 w 1662"/>
                  <a:gd name="T61" fmla="*/ 1454 h 1942"/>
                  <a:gd name="T62" fmla="*/ 1313 w 1662"/>
                  <a:gd name="T63" fmla="*/ 1670 h 1942"/>
                  <a:gd name="T64" fmla="*/ 1141 w 1662"/>
                  <a:gd name="T65" fmla="*/ 1836 h 1942"/>
                  <a:gd name="T66" fmla="*/ 937 w 1662"/>
                  <a:gd name="T67" fmla="*/ 1930 h 1942"/>
                  <a:gd name="T68" fmla="*/ 714 w 1662"/>
                  <a:gd name="T69" fmla="*/ 1930 h 1942"/>
                  <a:gd name="T70" fmla="*/ 510 w 1662"/>
                  <a:gd name="T71" fmla="*/ 1836 h 1942"/>
                  <a:gd name="T72" fmla="*/ 337 w 1662"/>
                  <a:gd name="T73" fmla="*/ 1669 h 1942"/>
                  <a:gd name="T74" fmla="*/ 205 w 1662"/>
                  <a:gd name="T75" fmla="*/ 1452 h 1942"/>
                  <a:gd name="T76" fmla="*/ 111 w 1662"/>
                  <a:gd name="T77" fmla="*/ 1364 h 1942"/>
                  <a:gd name="T78" fmla="*/ 39 w 1662"/>
                  <a:gd name="T79" fmla="*/ 1284 h 1942"/>
                  <a:gd name="T80" fmla="*/ 2 w 1662"/>
                  <a:gd name="T81" fmla="*/ 1143 h 1942"/>
                  <a:gd name="T82" fmla="*/ 9 w 1662"/>
                  <a:gd name="T83" fmla="*/ 1009 h 1942"/>
                  <a:gd name="T84" fmla="*/ 50 w 1662"/>
                  <a:gd name="T85" fmla="*/ 930 h 1942"/>
                  <a:gd name="T86" fmla="*/ 98 w 1662"/>
                  <a:gd name="T87" fmla="*/ 851 h 1942"/>
                  <a:gd name="T88" fmla="*/ 85 w 1662"/>
                  <a:gd name="T89" fmla="*/ 643 h 1942"/>
                  <a:gd name="T90" fmla="*/ 120 w 1662"/>
                  <a:gd name="T91" fmla="*/ 487 h 1942"/>
                  <a:gd name="T92" fmla="*/ 183 w 1662"/>
                  <a:gd name="T93" fmla="*/ 377 h 1942"/>
                  <a:gd name="T94" fmla="*/ 257 w 1662"/>
                  <a:gd name="T95" fmla="*/ 305 h 1942"/>
                  <a:gd name="T96" fmla="*/ 319 w 1662"/>
                  <a:gd name="T97" fmla="*/ 266 h 1942"/>
                  <a:gd name="T98" fmla="*/ 352 w 1662"/>
                  <a:gd name="T99" fmla="*/ 246 h 1942"/>
                  <a:gd name="T100" fmla="*/ 390 w 1662"/>
                  <a:gd name="T101" fmla="*/ 196 h 1942"/>
                  <a:gd name="T102" fmla="*/ 459 w 1662"/>
                  <a:gd name="T103" fmla="*/ 127 h 1942"/>
                  <a:gd name="T104" fmla="*/ 559 w 1662"/>
                  <a:gd name="T105" fmla="*/ 57 h 1942"/>
                  <a:gd name="T106" fmla="*/ 690 w 1662"/>
                  <a:gd name="T107" fmla="*/ 10 h 19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662" h="1942">
                    <a:moveTo>
                      <a:pt x="526" y="499"/>
                    </a:moveTo>
                    <a:lnTo>
                      <a:pt x="484" y="546"/>
                    </a:lnTo>
                    <a:lnTo>
                      <a:pt x="445" y="595"/>
                    </a:lnTo>
                    <a:lnTo>
                      <a:pt x="410" y="645"/>
                    </a:lnTo>
                    <a:lnTo>
                      <a:pt x="379" y="696"/>
                    </a:lnTo>
                    <a:lnTo>
                      <a:pt x="352" y="747"/>
                    </a:lnTo>
                    <a:lnTo>
                      <a:pt x="329" y="797"/>
                    </a:lnTo>
                    <a:lnTo>
                      <a:pt x="309" y="847"/>
                    </a:lnTo>
                    <a:lnTo>
                      <a:pt x="291" y="895"/>
                    </a:lnTo>
                    <a:lnTo>
                      <a:pt x="277" y="941"/>
                    </a:lnTo>
                    <a:lnTo>
                      <a:pt x="264" y="984"/>
                    </a:lnTo>
                    <a:lnTo>
                      <a:pt x="255" y="1023"/>
                    </a:lnTo>
                    <a:lnTo>
                      <a:pt x="247" y="1059"/>
                    </a:lnTo>
                    <a:lnTo>
                      <a:pt x="241" y="1091"/>
                    </a:lnTo>
                    <a:lnTo>
                      <a:pt x="250" y="1148"/>
                    </a:lnTo>
                    <a:lnTo>
                      <a:pt x="263" y="1206"/>
                    </a:lnTo>
                    <a:lnTo>
                      <a:pt x="280" y="1263"/>
                    </a:lnTo>
                    <a:lnTo>
                      <a:pt x="299" y="1320"/>
                    </a:lnTo>
                    <a:lnTo>
                      <a:pt x="322" y="1375"/>
                    </a:lnTo>
                    <a:lnTo>
                      <a:pt x="347" y="1429"/>
                    </a:lnTo>
                    <a:lnTo>
                      <a:pt x="375" y="1480"/>
                    </a:lnTo>
                    <a:lnTo>
                      <a:pt x="406" y="1530"/>
                    </a:lnTo>
                    <a:lnTo>
                      <a:pt x="440" y="1576"/>
                    </a:lnTo>
                    <a:lnTo>
                      <a:pt x="476" y="1620"/>
                    </a:lnTo>
                    <a:lnTo>
                      <a:pt x="513" y="1659"/>
                    </a:lnTo>
                    <a:lnTo>
                      <a:pt x="553" y="1695"/>
                    </a:lnTo>
                    <a:lnTo>
                      <a:pt x="594" y="1726"/>
                    </a:lnTo>
                    <a:lnTo>
                      <a:pt x="638" y="1753"/>
                    </a:lnTo>
                    <a:lnTo>
                      <a:pt x="683" y="1774"/>
                    </a:lnTo>
                    <a:lnTo>
                      <a:pt x="729" y="1789"/>
                    </a:lnTo>
                    <a:lnTo>
                      <a:pt x="777" y="1800"/>
                    </a:lnTo>
                    <a:lnTo>
                      <a:pt x="825" y="1803"/>
                    </a:lnTo>
                    <a:lnTo>
                      <a:pt x="875" y="1800"/>
                    </a:lnTo>
                    <a:lnTo>
                      <a:pt x="922" y="1789"/>
                    </a:lnTo>
                    <a:lnTo>
                      <a:pt x="968" y="1774"/>
                    </a:lnTo>
                    <a:lnTo>
                      <a:pt x="1013" y="1753"/>
                    </a:lnTo>
                    <a:lnTo>
                      <a:pt x="1056" y="1726"/>
                    </a:lnTo>
                    <a:lnTo>
                      <a:pt x="1099" y="1695"/>
                    </a:lnTo>
                    <a:lnTo>
                      <a:pt x="1139" y="1659"/>
                    </a:lnTo>
                    <a:lnTo>
                      <a:pt x="1176" y="1619"/>
                    </a:lnTo>
                    <a:lnTo>
                      <a:pt x="1212" y="1576"/>
                    </a:lnTo>
                    <a:lnTo>
                      <a:pt x="1245" y="1529"/>
                    </a:lnTo>
                    <a:lnTo>
                      <a:pt x="1276" y="1480"/>
                    </a:lnTo>
                    <a:lnTo>
                      <a:pt x="1305" y="1428"/>
                    </a:lnTo>
                    <a:lnTo>
                      <a:pt x="1330" y="1374"/>
                    </a:lnTo>
                    <a:lnTo>
                      <a:pt x="1353" y="1319"/>
                    </a:lnTo>
                    <a:lnTo>
                      <a:pt x="1372" y="1262"/>
                    </a:lnTo>
                    <a:lnTo>
                      <a:pt x="1388" y="1205"/>
                    </a:lnTo>
                    <a:lnTo>
                      <a:pt x="1401" y="1147"/>
                    </a:lnTo>
                    <a:lnTo>
                      <a:pt x="1411" y="1089"/>
                    </a:lnTo>
                    <a:lnTo>
                      <a:pt x="1416" y="1032"/>
                    </a:lnTo>
                    <a:lnTo>
                      <a:pt x="1418" y="974"/>
                    </a:lnTo>
                    <a:lnTo>
                      <a:pt x="1417" y="904"/>
                    </a:lnTo>
                    <a:lnTo>
                      <a:pt x="1414" y="838"/>
                    </a:lnTo>
                    <a:lnTo>
                      <a:pt x="1339" y="839"/>
                    </a:lnTo>
                    <a:lnTo>
                      <a:pt x="1266" y="836"/>
                    </a:lnTo>
                    <a:lnTo>
                      <a:pt x="1198" y="830"/>
                    </a:lnTo>
                    <a:lnTo>
                      <a:pt x="1133" y="820"/>
                    </a:lnTo>
                    <a:lnTo>
                      <a:pt x="1070" y="808"/>
                    </a:lnTo>
                    <a:lnTo>
                      <a:pt x="1012" y="794"/>
                    </a:lnTo>
                    <a:lnTo>
                      <a:pt x="956" y="777"/>
                    </a:lnTo>
                    <a:lnTo>
                      <a:pt x="903" y="757"/>
                    </a:lnTo>
                    <a:lnTo>
                      <a:pt x="853" y="737"/>
                    </a:lnTo>
                    <a:lnTo>
                      <a:pt x="806" y="713"/>
                    </a:lnTo>
                    <a:lnTo>
                      <a:pt x="762" y="690"/>
                    </a:lnTo>
                    <a:lnTo>
                      <a:pt x="721" y="664"/>
                    </a:lnTo>
                    <a:lnTo>
                      <a:pt x="682" y="638"/>
                    </a:lnTo>
                    <a:lnTo>
                      <a:pt x="646" y="610"/>
                    </a:lnTo>
                    <a:lnTo>
                      <a:pt x="612" y="583"/>
                    </a:lnTo>
                    <a:lnTo>
                      <a:pt x="581" y="555"/>
                    </a:lnTo>
                    <a:lnTo>
                      <a:pt x="552" y="527"/>
                    </a:lnTo>
                    <a:lnTo>
                      <a:pt x="526" y="499"/>
                    </a:lnTo>
                    <a:close/>
                    <a:moveTo>
                      <a:pt x="808" y="0"/>
                    </a:moveTo>
                    <a:lnTo>
                      <a:pt x="851" y="3"/>
                    </a:lnTo>
                    <a:lnTo>
                      <a:pt x="897" y="11"/>
                    </a:lnTo>
                    <a:lnTo>
                      <a:pt x="944" y="23"/>
                    </a:lnTo>
                    <a:lnTo>
                      <a:pt x="993" y="39"/>
                    </a:lnTo>
                    <a:lnTo>
                      <a:pt x="1044" y="60"/>
                    </a:lnTo>
                    <a:lnTo>
                      <a:pt x="1097" y="86"/>
                    </a:lnTo>
                    <a:lnTo>
                      <a:pt x="1152" y="118"/>
                    </a:lnTo>
                    <a:lnTo>
                      <a:pt x="1179" y="135"/>
                    </a:lnTo>
                    <a:lnTo>
                      <a:pt x="1208" y="155"/>
                    </a:lnTo>
                    <a:lnTo>
                      <a:pt x="1239" y="179"/>
                    </a:lnTo>
                    <a:lnTo>
                      <a:pt x="1271" y="205"/>
                    </a:lnTo>
                    <a:lnTo>
                      <a:pt x="1304" y="233"/>
                    </a:lnTo>
                    <a:lnTo>
                      <a:pt x="1334" y="261"/>
                    </a:lnTo>
                    <a:lnTo>
                      <a:pt x="1363" y="292"/>
                    </a:lnTo>
                    <a:lnTo>
                      <a:pt x="1388" y="323"/>
                    </a:lnTo>
                    <a:lnTo>
                      <a:pt x="1409" y="353"/>
                    </a:lnTo>
                    <a:lnTo>
                      <a:pt x="1409" y="353"/>
                    </a:lnTo>
                    <a:lnTo>
                      <a:pt x="1433" y="389"/>
                    </a:lnTo>
                    <a:lnTo>
                      <a:pt x="1455" y="429"/>
                    </a:lnTo>
                    <a:lnTo>
                      <a:pt x="1475" y="472"/>
                    </a:lnTo>
                    <a:lnTo>
                      <a:pt x="1493" y="519"/>
                    </a:lnTo>
                    <a:lnTo>
                      <a:pt x="1509" y="570"/>
                    </a:lnTo>
                    <a:lnTo>
                      <a:pt x="1524" y="626"/>
                    </a:lnTo>
                    <a:lnTo>
                      <a:pt x="1535" y="685"/>
                    </a:lnTo>
                    <a:lnTo>
                      <a:pt x="1545" y="749"/>
                    </a:lnTo>
                    <a:lnTo>
                      <a:pt x="1551" y="817"/>
                    </a:lnTo>
                    <a:lnTo>
                      <a:pt x="1555" y="892"/>
                    </a:lnTo>
                    <a:lnTo>
                      <a:pt x="1573" y="900"/>
                    </a:lnTo>
                    <a:lnTo>
                      <a:pt x="1590" y="910"/>
                    </a:lnTo>
                    <a:lnTo>
                      <a:pt x="1605" y="922"/>
                    </a:lnTo>
                    <a:lnTo>
                      <a:pt x="1619" y="939"/>
                    </a:lnTo>
                    <a:lnTo>
                      <a:pt x="1632" y="957"/>
                    </a:lnTo>
                    <a:lnTo>
                      <a:pt x="1642" y="979"/>
                    </a:lnTo>
                    <a:lnTo>
                      <a:pt x="1651" y="1003"/>
                    </a:lnTo>
                    <a:lnTo>
                      <a:pt x="1657" y="1032"/>
                    </a:lnTo>
                    <a:lnTo>
                      <a:pt x="1661" y="1064"/>
                    </a:lnTo>
                    <a:lnTo>
                      <a:pt x="1662" y="1102"/>
                    </a:lnTo>
                    <a:lnTo>
                      <a:pt x="1660" y="1143"/>
                    </a:lnTo>
                    <a:lnTo>
                      <a:pt x="1655" y="1183"/>
                    </a:lnTo>
                    <a:lnTo>
                      <a:pt x="1648" y="1218"/>
                    </a:lnTo>
                    <a:lnTo>
                      <a:pt x="1638" y="1250"/>
                    </a:lnTo>
                    <a:lnTo>
                      <a:pt x="1625" y="1278"/>
                    </a:lnTo>
                    <a:lnTo>
                      <a:pt x="1611" y="1304"/>
                    </a:lnTo>
                    <a:lnTo>
                      <a:pt x="1595" y="1325"/>
                    </a:lnTo>
                    <a:lnTo>
                      <a:pt x="1577" y="1344"/>
                    </a:lnTo>
                    <a:lnTo>
                      <a:pt x="1558" y="1360"/>
                    </a:lnTo>
                    <a:lnTo>
                      <a:pt x="1537" y="1372"/>
                    </a:lnTo>
                    <a:lnTo>
                      <a:pt x="1515" y="1382"/>
                    </a:lnTo>
                    <a:lnTo>
                      <a:pt x="1493" y="1390"/>
                    </a:lnTo>
                    <a:lnTo>
                      <a:pt x="1471" y="1395"/>
                    </a:lnTo>
                    <a:lnTo>
                      <a:pt x="1445" y="1454"/>
                    </a:lnTo>
                    <a:lnTo>
                      <a:pt x="1416" y="1512"/>
                    </a:lnTo>
                    <a:lnTo>
                      <a:pt x="1385" y="1567"/>
                    </a:lnTo>
                    <a:lnTo>
                      <a:pt x="1350" y="1620"/>
                    </a:lnTo>
                    <a:lnTo>
                      <a:pt x="1313" y="1670"/>
                    </a:lnTo>
                    <a:lnTo>
                      <a:pt x="1273" y="1717"/>
                    </a:lnTo>
                    <a:lnTo>
                      <a:pt x="1231" y="1761"/>
                    </a:lnTo>
                    <a:lnTo>
                      <a:pt x="1187" y="1801"/>
                    </a:lnTo>
                    <a:lnTo>
                      <a:pt x="1141" y="1836"/>
                    </a:lnTo>
                    <a:lnTo>
                      <a:pt x="1092" y="1868"/>
                    </a:lnTo>
                    <a:lnTo>
                      <a:pt x="1042" y="1893"/>
                    </a:lnTo>
                    <a:lnTo>
                      <a:pt x="990" y="1915"/>
                    </a:lnTo>
                    <a:lnTo>
                      <a:pt x="937" y="1930"/>
                    </a:lnTo>
                    <a:lnTo>
                      <a:pt x="882" y="1939"/>
                    </a:lnTo>
                    <a:lnTo>
                      <a:pt x="825" y="1942"/>
                    </a:lnTo>
                    <a:lnTo>
                      <a:pt x="769" y="1939"/>
                    </a:lnTo>
                    <a:lnTo>
                      <a:pt x="714" y="1930"/>
                    </a:lnTo>
                    <a:lnTo>
                      <a:pt x="661" y="1915"/>
                    </a:lnTo>
                    <a:lnTo>
                      <a:pt x="608" y="1893"/>
                    </a:lnTo>
                    <a:lnTo>
                      <a:pt x="558" y="1867"/>
                    </a:lnTo>
                    <a:lnTo>
                      <a:pt x="510" y="1836"/>
                    </a:lnTo>
                    <a:lnTo>
                      <a:pt x="464" y="1800"/>
                    </a:lnTo>
                    <a:lnTo>
                      <a:pt x="419" y="1760"/>
                    </a:lnTo>
                    <a:lnTo>
                      <a:pt x="377" y="1716"/>
                    </a:lnTo>
                    <a:lnTo>
                      <a:pt x="337" y="1669"/>
                    </a:lnTo>
                    <a:lnTo>
                      <a:pt x="300" y="1618"/>
                    </a:lnTo>
                    <a:lnTo>
                      <a:pt x="266" y="1565"/>
                    </a:lnTo>
                    <a:lnTo>
                      <a:pt x="234" y="1510"/>
                    </a:lnTo>
                    <a:lnTo>
                      <a:pt x="205" y="1452"/>
                    </a:lnTo>
                    <a:lnTo>
                      <a:pt x="179" y="1392"/>
                    </a:lnTo>
                    <a:lnTo>
                      <a:pt x="156" y="1386"/>
                    </a:lnTo>
                    <a:lnTo>
                      <a:pt x="133" y="1376"/>
                    </a:lnTo>
                    <a:lnTo>
                      <a:pt x="111" y="1364"/>
                    </a:lnTo>
                    <a:lnTo>
                      <a:pt x="91" y="1349"/>
                    </a:lnTo>
                    <a:lnTo>
                      <a:pt x="72" y="1330"/>
                    </a:lnTo>
                    <a:lnTo>
                      <a:pt x="55" y="1309"/>
                    </a:lnTo>
                    <a:lnTo>
                      <a:pt x="39" y="1284"/>
                    </a:lnTo>
                    <a:lnTo>
                      <a:pt x="26" y="1254"/>
                    </a:lnTo>
                    <a:lnTo>
                      <a:pt x="15" y="1221"/>
                    </a:lnTo>
                    <a:lnTo>
                      <a:pt x="7" y="1184"/>
                    </a:lnTo>
                    <a:lnTo>
                      <a:pt x="2" y="1143"/>
                    </a:lnTo>
                    <a:lnTo>
                      <a:pt x="0" y="1104"/>
                    </a:lnTo>
                    <a:lnTo>
                      <a:pt x="1" y="1068"/>
                    </a:lnTo>
                    <a:lnTo>
                      <a:pt x="4" y="1038"/>
                    </a:lnTo>
                    <a:lnTo>
                      <a:pt x="9" y="1009"/>
                    </a:lnTo>
                    <a:lnTo>
                      <a:pt x="17" y="985"/>
                    </a:lnTo>
                    <a:lnTo>
                      <a:pt x="27" y="964"/>
                    </a:lnTo>
                    <a:lnTo>
                      <a:pt x="38" y="946"/>
                    </a:lnTo>
                    <a:lnTo>
                      <a:pt x="50" y="930"/>
                    </a:lnTo>
                    <a:lnTo>
                      <a:pt x="65" y="916"/>
                    </a:lnTo>
                    <a:lnTo>
                      <a:pt x="80" y="906"/>
                    </a:lnTo>
                    <a:lnTo>
                      <a:pt x="96" y="897"/>
                    </a:lnTo>
                    <a:lnTo>
                      <a:pt x="98" y="851"/>
                    </a:lnTo>
                    <a:lnTo>
                      <a:pt x="89" y="794"/>
                    </a:lnTo>
                    <a:lnTo>
                      <a:pt x="85" y="740"/>
                    </a:lnTo>
                    <a:lnTo>
                      <a:pt x="83" y="690"/>
                    </a:lnTo>
                    <a:lnTo>
                      <a:pt x="85" y="643"/>
                    </a:lnTo>
                    <a:lnTo>
                      <a:pt x="90" y="599"/>
                    </a:lnTo>
                    <a:lnTo>
                      <a:pt x="98" y="559"/>
                    </a:lnTo>
                    <a:lnTo>
                      <a:pt x="108" y="522"/>
                    </a:lnTo>
                    <a:lnTo>
                      <a:pt x="120" y="487"/>
                    </a:lnTo>
                    <a:lnTo>
                      <a:pt x="134" y="455"/>
                    </a:lnTo>
                    <a:lnTo>
                      <a:pt x="149" y="427"/>
                    </a:lnTo>
                    <a:lnTo>
                      <a:pt x="166" y="400"/>
                    </a:lnTo>
                    <a:lnTo>
                      <a:pt x="183" y="377"/>
                    </a:lnTo>
                    <a:lnTo>
                      <a:pt x="202" y="355"/>
                    </a:lnTo>
                    <a:lnTo>
                      <a:pt x="220" y="337"/>
                    </a:lnTo>
                    <a:lnTo>
                      <a:pt x="239" y="320"/>
                    </a:lnTo>
                    <a:lnTo>
                      <a:pt x="257" y="305"/>
                    </a:lnTo>
                    <a:lnTo>
                      <a:pt x="274" y="293"/>
                    </a:lnTo>
                    <a:lnTo>
                      <a:pt x="290" y="282"/>
                    </a:lnTo>
                    <a:lnTo>
                      <a:pt x="305" y="273"/>
                    </a:lnTo>
                    <a:lnTo>
                      <a:pt x="319" y="266"/>
                    </a:lnTo>
                    <a:lnTo>
                      <a:pt x="331" y="260"/>
                    </a:lnTo>
                    <a:lnTo>
                      <a:pt x="341" y="255"/>
                    </a:lnTo>
                    <a:lnTo>
                      <a:pt x="348" y="253"/>
                    </a:lnTo>
                    <a:lnTo>
                      <a:pt x="352" y="246"/>
                    </a:lnTo>
                    <a:lnTo>
                      <a:pt x="359" y="237"/>
                    </a:lnTo>
                    <a:lnTo>
                      <a:pt x="367" y="225"/>
                    </a:lnTo>
                    <a:lnTo>
                      <a:pt x="377" y="212"/>
                    </a:lnTo>
                    <a:lnTo>
                      <a:pt x="390" y="196"/>
                    </a:lnTo>
                    <a:lnTo>
                      <a:pt x="404" y="180"/>
                    </a:lnTo>
                    <a:lnTo>
                      <a:pt x="421" y="163"/>
                    </a:lnTo>
                    <a:lnTo>
                      <a:pt x="439" y="145"/>
                    </a:lnTo>
                    <a:lnTo>
                      <a:pt x="459" y="127"/>
                    </a:lnTo>
                    <a:lnTo>
                      <a:pt x="481" y="108"/>
                    </a:lnTo>
                    <a:lnTo>
                      <a:pt x="505" y="91"/>
                    </a:lnTo>
                    <a:lnTo>
                      <a:pt x="531" y="74"/>
                    </a:lnTo>
                    <a:lnTo>
                      <a:pt x="559" y="57"/>
                    </a:lnTo>
                    <a:lnTo>
                      <a:pt x="589" y="43"/>
                    </a:lnTo>
                    <a:lnTo>
                      <a:pt x="620" y="30"/>
                    </a:lnTo>
                    <a:lnTo>
                      <a:pt x="655" y="19"/>
                    </a:lnTo>
                    <a:lnTo>
                      <a:pt x="690" y="10"/>
                    </a:lnTo>
                    <a:lnTo>
                      <a:pt x="728" y="3"/>
                    </a:lnTo>
                    <a:lnTo>
                      <a:pt x="767" y="0"/>
                    </a:lnTo>
                    <a:lnTo>
                      <a:pt x="80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80" name="Freeform 23"/>
              <p:cNvSpPr>
                <a:spLocks noEditPoints="1"/>
              </p:cNvSpPr>
              <p:nvPr/>
            </p:nvSpPr>
            <p:spPr bwMode="auto">
              <a:xfrm>
                <a:off x="2664" y="4250"/>
                <a:ext cx="83" cy="27"/>
              </a:xfrm>
              <a:custGeom>
                <a:avLst/>
                <a:gdLst>
                  <a:gd name="T0" fmla="*/ 613 w 916"/>
                  <a:gd name="T1" fmla="*/ 78 h 300"/>
                  <a:gd name="T2" fmla="*/ 561 w 916"/>
                  <a:gd name="T3" fmla="*/ 109 h 300"/>
                  <a:gd name="T4" fmla="*/ 554 w 916"/>
                  <a:gd name="T5" fmla="*/ 165 h 300"/>
                  <a:gd name="T6" fmla="*/ 579 w 916"/>
                  <a:gd name="T7" fmla="*/ 210 h 300"/>
                  <a:gd name="T8" fmla="*/ 665 w 916"/>
                  <a:gd name="T9" fmla="*/ 229 h 300"/>
                  <a:gd name="T10" fmla="*/ 787 w 916"/>
                  <a:gd name="T11" fmla="*/ 223 h 300"/>
                  <a:gd name="T12" fmla="*/ 839 w 916"/>
                  <a:gd name="T13" fmla="*/ 191 h 300"/>
                  <a:gd name="T14" fmla="*/ 846 w 916"/>
                  <a:gd name="T15" fmla="*/ 135 h 300"/>
                  <a:gd name="T16" fmla="*/ 820 w 916"/>
                  <a:gd name="T17" fmla="*/ 90 h 300"/>
                  <a:gd name="T18" fmla="*/ 734 w 916"/>
                  <a:gd name="T19" fmla="*/ 72 h 300"/>
                  <a:gd name="T20" fmla="*/ 153 w 916"/>
                  <a:gd name="T21" fmla="*/ 74 h 300"/>
                  <a:gd name="T22" fmla="*/ 85 w 916"/>
                  <a:gd name="T23" fmla="*/ 99 h 300"/>
                  <a:gd name="T24" fmla="*/ 70 w 916"/>
                  <a:gd name="T25" fmla="*/ 150 h 300"/>
                  <a:gd name="T26" fmla="*/ 85 w 916"/>
                  <a:gd name="T27" fmla="*/ 201 h 300"/>
                  <a:gd name="T28" fmla="*/ 153 w 916"/>
                  <a:gd name="T29" fmla="*/ 227 h 300"/>
                  <a:gd name="T30" fmla="*/ 280 w 916"/>
                  <a:gd name="T31" fmla="*/ 227 h 300"/>
                  <a:gd name="T32" fmla="*/ 348 w 916"/>
                  <a:gd name="T33" fmla="*/ 201 h 300"/>
                  <a:gd name="T34" fmla="*/ 363 w 916"/>
                  <a:gd name="T35" fmla="*/ 150 h 300"/>
                  <a:gd name="T36" fmla="*/ 348 w 916"/>
                  <a:gd name="T37" fmla="*/ 99 h 300"/>
                  <a:gd name="T38" fmla="*/ 280 w 916"/>
                  <a:gd name="T39" fmla="*/ 74 h 300"/>
                  <a:gd name="T40" fmla="*/ 234 w 916"/>
                  <a:gd name="T41" fmla="*/ 0 h 300"/>
                  <a:gd name="T42" fmla="*/ 321 w 916"/>
                  <a:gd name="T43" fmla="*/ 9 h 300"/>
                  <a:gd name="T44" fmla="*/ 400 w 916"/>
                  <a:gd name="T45" fmla="*/ 53 h 300"/>
                  <a:gd name="T46" fmla="*/ 574 w 916"/>
                  <a:gd name="T47" fmla="*/ 17 h 300"/>
                  <a:gd name="T48" fmla="*/ 662 w 916"/>
                  <a:gd name="T49" fmla="*/ 1 h 300"/>
                  <a:gd name="T50" fmla="*/ 732 w 916"/>
                  <a:gd name="T51" fmla="*/ 0 h 300"/>
                  <a:gd name="T52" fmla="*/ 806 w 916"/>
                  <a:gd name="T53" fmla="*/ 10 h 300"/>
                  <a:gd name="T54" fmla="*/ 875 w 916"/>
                  <a:gd name="T55" fmla="*/ 45 h 300"/>
                  <a:gd name="T56" fmla="*/ 914 w 916"/>
                  <a:gd name="T57" fmla="*/ 123 h 300"/>
                  <a:gd name="T58" fmla="*/ 900 w 916"/>
                  <a:gd name="T59" fmla="*/ 223 h 300"/>
                  <a:gd name="T60" fmla="*/ 843 w 916"/>
                  <a:gd name="T61" fmla="*/ 277 h 300"/>
                  <a:gd name="T62" fmla="*/ 768 w 916"/>
                  <a:gd name="T63" fmla="*/ 297 h 300"/>
                  <a:gd name="T64" fmla="*/ 699 w 916"/>
                  <a:gd name="T65" fmla="*/ 300 h 300"/>
                  <a:gd name="T66" fmla="*/ 632 w 916"/>
                  <a:gd name="T67" fmla="*/ 297 h 300"/>
                  <a:gd name="T68" fmla="*/ 557 w 916"/>
                  <a:gd name="T69" fmla="*/ 277 h 300"/>
                  <a:gd name="T70" fmla="*/ 500 w 916"/>
                  <a:gd name="T71" fmla="*/ 224 h 300"/>
                  <a:gd name="T72" fmla="*/ 485 w 916"/>
                  <a:gd name="T73" fmla="*/ 137 h 300"/>
                  <a:gd name="T74" fmla="*/ 432 w 916"/>
                  <a:gd name="T75" fmla="*/ 150 h 300"/>
                  <a:gd name="T76" fmla="*/ 405 w 916"/>
                  <a:gd name="T77" fmla="*/ 241 h 300"/>
                  <a:gd name="T78" fmla="*/ 342 w 916"/>
                  <a:gd name="T79" fmla="*/ 284 h 300"/>
                  <a:gd name="T80" fmla="*/ 266 w 916"/>
                  <a:gd name="T81" fmla="*/ 298 h 300"/>
                  <a:gd name="T82" fmla="*/ 201 w 916"/>
                  <a:gd name="T83" fmla="*/ 299 h 300"/>
                  <a:gd name="T84" fmla="*/ 129 w 916"/>
                  <a:gd name="T85" fmla="*/ 294 h 300"/>
                  <a:gd name="T86" fmla="*/ 57 w 916"/>
                  <a:gd name="T87" fmla="*/ 267 h 300"/>
                  <a:gd name="T88" fmla="*/ 7 w 916"/>
                  <a:gd name="T89" fmla="*/ 202 h 300"/>
                  <a:gd name="T90" fmla="*/ 7 w 916"/>
                  <a:gd name="T91" fmla="*/ 98 h 300"/>
                  <a:gd name="T92" fmla="*/ 57 w 916"/>
                  <a:gd name="T93" fmla="*/ 33 h 300"/>
                  <a:gd name="T94" fmla="*/ 129 w 916"/>
                  <a:gd name="T95" fmla="*/ 6 h 300"/>
                  <a:gd name="T96" fmla="*/ 201 w 916"/>
                  <a:gd name="T97" fmla="*/ 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16" h="300">
                    <a:moveTo>
                      <a:pt x="699" y="71"/>
                    </a:moveTo>
                    <a:lnTo>
                      <a:pt x="665" y="72"/>
                    </a:lnTo>
                    <a:lnTo>
                      <a:pt x="636" y="74"/>
                    </a:lnTo>
                    <a:lnTo>
                      <a:pt x="613" y="78"/>
                    </a:lnTo>
                    <a:lnTo>
                      <a:pt x="594" y="83"/>
                    </a:lnTo>
                    <a:lnTo>
                      <a:pt x="579" y="90"/>
                    </a:lnTo>
                    <a:lnTo>
                      <a:pt x="569" y="99"/>
                    </a:lnTo>
                    <a:lnTo>
                      <a:pt x="561" y="109"/>
                    </a:lnTo>
                    <a:lnTo>
                      <a:pt x="556" y="122"/>
                    </a:lnTo>
                    <a:lnTo>
                      <a:pt x="554" y="135"/>
                    </a:lnTo>
                    <a:lnTo>
                      <a:pt x="553" y="150"/>
                    </a:lnTo>
                    <a:lnTo>
                      <a:pt x="554" y="165"/>
                    </a:lnTo>
                    <a:lnTo>
                      <a:pt x="556" y="179"/>
                    </a:lnTo>
                    <a:lnTo>
                      <a:pt x="561" y="191"/>
                    </a:lnTo>
                    <a:lnTo>
                      <a:pt x="569" y="201"/>
                    </a:lnTo>
                    <a:lnTo>
                      <a:pt x="579" y="210"/>
                    </a:lnTo>
                    <a:lnTo>
                      <a:pt x="594" y="216"/>
                    </a:lnTo>
                    <a:lnTo>
                      <a:pt x="613" y="223"/>
                    </a:lnTo>
                    <a:lnTo>
                      <a:pt x="636" y="227"/>
                    </a:lnTo>
                    <a:lnTo>
                      <a:pt x="665" y="229"/>
                    </a:lnTo>
                    <a:lnTo>
                      <a:pt x="699" y="230"/>
                    </a:lnTo>
                    <a:lnTo>
                      <a:pt x="734" y="229"/>
                    </a:lnTo>
                    <a:lnTo>
                      <a:pt x="763" y="227"/>
                    </a:lnTo>
                    <a:lnTo>
                      <a:pt x="787" y="223"/>
                    </a:lnTo>
                    <a:lnTo>
                      <a:pt x="805" y="216"/>
                    </a:lnTo>
                    <a:lnTo>
                      <a:pt x="820" y="210"/>
                    </a:lnTo>
                    <a:lnTo>
                      <a:pt x="831" y="201"/>
                    </a:lnTo>
                    <a:lnTo>
                      <a:pt x="839" y="191"/>
                    </a:lnTo>
                    <a:lnTo>
                      <a:pt x="843" y="179"/>
                    </a:lnTo>
                    <a:lnTo>
                      <a:pt x="846" y="165"/>
                    </a:lnTo>
                    <a:lnTo>
                      <a:pt x="847" y="150"/>
                    </a:lnTo>
                    <a:lnTo>
                      <a:pt x="846" y="135"/>
                    </a:lnTo>
                    <a:lnTo>
                      <a:pt x="843" y="122"/>
                    </a:lnTo>
                    <a:lnTo>
                      <a:pt x="839" y="109"/>
                    </a:lnTo>
                    <a:lnTo>
                      <a:pt x="831" y="99"/>
                    </a:lnTo>
                    <a:lnTo>
                      <a:pt x="820" y="90"/>
                    </a:lnTo>
                    <a:lnTo>
                      <a:pt x="805" y="83"/>
                    </a:lnTo>
                    <a:lnTo>
                      <a:pt x="787" y="78"/>
                    </a:lnTo>
                    <a:lnTo>
                      <a:pt x="763" y="74"/>
                    </a:lnTo>
                    <a:lnTo>
                      <a:pt x="734" y="72"/>
                    </a:lnTo>
                    <a:lnTo>
                      <a:pt x="699" y="71"/>
                    </a:lnTo>
                    <a:close/>
                    <a:moveTo>
                      <a:pt x="216" y="71"/>
                    </a:moveTo>
                    <a:lnTo>
                      <a:pt x="182" y="72"/>
                    </a:lnTo>
                    <a:lnTo>
                      <a:pt x="153" y="74"/>
                    </a:lnTo>
                    <a:lnTo>
                      <a:pt x="130" y="78"/>
                    </a:lnTo>
                    <a:lnTo>
                      <a:pt x="111" y="83"/>
                    </a:lnTo>
                    <a:lnTo>
                      <a:pt x="96" y="90"/>
                    </a:lnTo>
                    <a:lnTo>
                      <a:pt x="85" y="99"/>
                    </a:lnTo>
                    <a:lnTo>
                      <a:pt x="78" y="109"/>
                    </a:lnTo>
                    <a:lnTo>
                      <a:pt x="73" y="122"/>
                    </a:lnTo>
                    <a:lnTo>
                      <a:pt x="70" y="135"/>
                    </a:lnTo>
                    <a:lnTo>
                      <a:pt x="70" y="150"/>
                    </a:lnTo>
                    <a:lnTo>
                      <a:pt x="70" y="165"/>
                    </a:lnTo>
                    <a:lnTo>
                      <a:pt x="73" y="179"/>
                    </a:lnTo>
                    <a:lnTo>
                      <a:pt x="78" y="191"/>
                    </a:lnTo>
                    <a:lnTo>
                      <a:pt x="85" y="201"/>
                    </a:lnTo>
                    <a:lnTo>
                      <a:pt x="96" y="210"/>
                    </a:lnTo>
                    <a:lnTo>
                      <a:pt x="111" y="216"/>
                    </a:lnTo>
                    <a:lnTo>
                      <a:pt x="130" y="223"/>
                    </a:lnTo>
                    <a:lnTo>
                      <a:pt x="153" y="227"/>
                    </a:lnTo>
                    <a:lnTo>
                      <a:pt x="182" y="229"/>
                    </a:lnTo>
                    <a:lnTo>
                      <a:pt x="216" y="230"/>
                    </a:lnTo>
                    <a:lnTo>
                      <a:pt x="250" y="229"/>
                    </a:lnTo>
                    <a:lnTo>
                      <a:pt x="280" y="227"/>
                    </a:lnTo>
                    <a:lnTo>
                      <a:pt x="304" y="223"/>
                    </a:lnTo>
                    <a:lnTo>
                      <a:pt x="322" y="216"/>
                    </a:lnTo>
                    <a:lnTo>
                      <a:pt x="337" y="210"/>
                    </a:lnTo>
                    <a:lnTo>
                      <a:pt x="348" y="201"/>
                    </a:lnTo>
                    <a:lnTo>
                      <a:pt x="355" y="191"/>
                    </a:lnTo>
                    <a:lnTo>
                      <a:pt x="360" y="179"/>
                    </a:lnTo>
                    <a:lnTo>
                      <a:pt x="363" y="165"/>
                    </a:lnTo>
                    <a:lnTo>
                      <a:pt x="363" y="150"/>
                    </a:lnTo>
                    <a:lnTo>
                      <a:pt x="363" y="135"/>
                    </a:lnTo>
                    <a:lnTo>
                      <a:pt x="360" y="122"/>
                    </a:lnTo>
                    <a:lnTo>
                      <a:pt x="355" y="109"/>
                    </a:lnTo>
                    <a:lnTo>
                      <a:pt x="348" y="99"/>
                    </a:lnTo>
                    <a:lnTo>
                      <a:pt x="337" y="90"/>
                    </a:lnTo>
                    <a:lnTo>
                      <a:pt x="322" y="83"/>
                    </a:lnTo>
                    <a:lnTo>
                      <a:pt x="304" y="78"/>
                    </a:lnTo>
                    <a:lnTo>
                      <a:pt x="280" y="74"/>
                    </a:lnTo>
                    <a:lnTo>
                      <a:pt x="250" y="72"/>
                    </a:lnTo>
                    <a:lnTo>
                      <a:pt x="216" y="71"/>
                    </a:lnTo>
                    <a:close/>
                    <a:moveTo>
                      <a:pt x="216" y="0"/>
                    </a:moveTo>
                    <a:lnTo>
                      <a:pt x="234" y="0"/>
                    </a:lnTo>
                    <a:lnTo>
                      <a:pt x="254" y="1"/>
                    </a:lnTo>
                    <a:lnTo>
                      <a:pt x="276" y="2"/>
                    </a:lnTo>
                    <a:lnTo>
                      <a:pt x="298" y="5"/>
                    </a:lnTo>
                    <a:lnTo>
                      <a:pt x="321" y="9"/>
                    </a:lnTo>
                    <a:lnTo>
                      <a:pt x="343" y="17"/>
                    </a:lnTo>
                    <a:lnTo>
                      <a:pt x="364" y="26"/>
                    </a:lnTo>
                    <a:lnTo>
                      <a:pt x="383" y="37"/>
                    </a:lnTo>
                    <a:lnTo>
                      <a:pt x="400" y="53"/>
                    </a:lnTo>
                    <a:lnTo>
                      <a:pt x="516" y="53"/>
                    </a:lnTo>
                    <a:lnTo>
                      <a:pt x="533" y="37"/>
                    </a:lnTo>
                    <a:lnTo>
                      <a:pt x="553" y="26"/>
                    </a:lnTo>
                    <a:lnTo>
                      <a:pt x="574" y="17"/>
                    </a:lnTo>
                    <a:lnTo>
                      <a:pt x="596" y="9"/>
                    </a:lnTo>
                    <a:lnTo>
                      <a:pt x="618" y="5"/>
                    </a:lnTo>
                    <a:lnTo>
                      <a:pt x="640" y="2"/>
                    </a:lnTo>
                    <a:lnTo>
                      <a:pt x="662" y="1"/>
                    </a:lnTo>
                    <a:lnTo>
                      <a:pt x="682" y="0"/>
                    </a:lnTo>
                    <a:lnTo>
                      <a:pt x="699" y="0"/>
                    </a:lnTo>
                    <a:lnTo>
                      <a:pt x="715" y="0"/>
                    </a:lnTo>
                    <a:lnTo>
                      <a:pt x="732" y="0"/>
                    </a:lnTo>
                    <a:lnTo>
                      <a:pt x="749" y="1"/>
                    </a:lnTo>
                    <a:lnTo>
                      <a:pt x="768" y="3"/>
                    </a:lnTo>
                    <a:lnTo>
                      <a:pt x="787" y="6"/>
                    </a:lnTo>
                    <a:lnTo>
                      <a:pt x="806" y="10"/>
                    </a:lnTo>
                    <a:lnTo>
                      <a:pt x="825" y="16"/>
                    </a:lnTo>
                    <a:lnTo>
                      <a:pt x="843" y="24"/>
                    </a:lnTo>
                    <a:lnTo>
                      <a:pt x="860" y="33"/>
                    </a:lnTo>
                    <a:lnTo>
                      <a:pt x="875" y="45"/>
                    </a:lnTo>
                    <a:lnTo>
                      <a:pt x="889" y="59"/>
                    </a:lnTo>
                    <a:lnTo>
                      <a:pt x="900" y="77"/>
                    </a:lnTo>
                    <a:lnTo>
                      <a:pt x="908" y="98"/>
                    </a:lnTo>
                    <a:lnTo>
                      <a:pt x="914" y="123"/>
                    </a:lnTo>
                    <a:lnTo>
                      <a:pt x="916" y="150"/>
                    </a:lnTo>
                    <a:lnTo>
                      <a:pt x="914" y="178"/>
                    </a:lnTo>
                    <a:lnTo>
                      <a:pt x="908" y="202"/>
                    </a:lnTo>
                    <a:lnTo>
                      <a:pt x="900" y="223"/>
                    </a:lnTo>
                    <a:lnTo>
                      <a:pt x="889" y="241"/>
                    </a:lnTo>
                    <a:lnTo>
                      <a:pt x="875" y="255"/>
                    </a:lnTo>
                    <a:lnTo>
                      <a:pt x="860" y="267"/>
                    </a:lnTo>
                    <a:lnTo>
                      <a:pt x="843" y="277"/>
                    </a:lnTo>
                    <a:lnTo>
                      <a:pt x="825" y="285"/>
                    </a:lnTo>
                    <a:lnTo>
                      <a:pt x="806" y="290"/>
                    </a:lnTo>
                    <a:lnTo>
                      <a:pt x="787" y="294"/>
                    </a:lnTo>
                    <a:lnTo>
                      <a:pt x="768" y="297"/>
                    </a:lnTo>
                    <a:lnTo>
                      <a:pt x="749" y="298"/>
                    </a:lnTo>
                    <a:lnTo>
                      <a:pt x="732" y="299"/>
                    </a:lnTo>
                    <a:lnTo>
                      <a:pt x="715" y="299"/>
                    </a:lnTo>
                    <a:lnTo>
                      <a:pt x="699" y="300"/>
                    </a:lnTo>
                    <a:lnTo>
                      <a:pt x="685" y="299"/>
                    </a:lnTo>
                    <a:lnTo>
                      <a:pt x="668" y="299"/>
                    </a:lnTo>
                    <a:lnTo>
                      <a:pt x="650" y="298"/>
                    </a:lnTo>
                    <a:lnTo>
                      <a:pt x="632" y="297"/>
                    </a:lnTo>
                    <a:lnTo>
                      <a:pt x="613" y="294"/>
                    </a:lnTo>
                    <a:lnTo>
                      <a:pt x="593" y="290"/>
                    </a:lnTo>
                    <a:lnTo>
                      <a:pt x="575" y="285"/>
                    </a:lnTo>
                    <a:lnTo>
                      <a:pt x="557" y="277"/>
                    </a:lnTo>
                    <a:lnTo>
                      <a:pt x="540" y="267"/>
                    </a:lnTo>
                    <a:lnTo>
                      <a:pt x="524" y="255"/>
                    </a:lnTo>
                    <a:lnTo>
                      <a:pt x="511" y="241"/>
                    </a:lnTo>
                    <a:lnTo>
                      <a:pt x="500" y="224"/>
                    </a:lnTo>
                    <a:lnTo>
                      <a:pt x="491" y="202"/>
                    </a:lnTo>
                    <a:lnTo>
                      <a:pt x="486" y="179"/>
                    </a:lnTo>
                    <a:lnTo>
                      <a:pt x="484" y="150"/>
                    </a:lnTo>
                    <a:lnTo>
                      <a:pt x="485" y="137"/>
                    </a:lnTo>
                    <a:lnTo>
                      <a:pt x="486" y="125"/>
                    </a:lnTo>
                    <a:lnTo>
                      <a:pt x="430" y="125"/>
                    </a:lnTo>
                    <a:lnTo>
                      <a:pt x="432" y="137"/>
                    </a:lnTo>
                    <a:lnTo>
                      <a:pt x="432" y="150"/>
                    </a:lnTo>
                    <a:lnTo>
                      <a:pt x="430" y="179"/>
                    </a:lnTo>
                    <a:lnTo>
                      <a:pt x="425" y="202"/>
                    </a:lnTo>
                    <a:lnTo>
                      <a:pt x="416" y="224"/>
                    </a:lnTo>
                    <a:lnTo>
                      <a:pt x="405" y="241"/>
                    </a:lnTo>
                    <a:lnTo>
                      <a:pt x="392" y="255"/>
                    </a:lnTo>
                    <a:lnTo>
                      <a:pt x="377" y="267"/>
                    </a:lnTo>
                    <a:lnTo>
                      <a:pt x="360" y="277"/>
                    </a:lnTo>
                    <a:lnTo>
                      <a:pt x="342" y="284"/>
                    </a:lnTo>
                    <a:lnTo>
                      <a:pt x="323" y="290"/>
                    </a:lnTo>
                    <a:lnTo>
                      <a:pt x="304" y="294"/>
                    </a:lnTo>
                    <a:lnTo>
                      <a:pt x="285" y="296"/>
                    </a:lnTo>
                    <a:lnTo>
                      <a:pt x="266" y="298"/>
                    </a:lnTo>
                    <a:lnTo>
                      <a:pt x="248" y="299"/>
                    </a:lnTo>
                    <a:lnTo>
                      <a:pt x="231" y="299"/>
                    </a:lnTo>
                    <a:lnTo>
                      <a:pt x="216" y="299"/>
                    </a:lnTo>
                    <a:lnTo>
                      <a:pt x="201" y="299"/>
                    </a:lnTo>
                    <a:lnTo>
                      <a:pt x="185" y="299"/>
                    </a:lnTo>
                    <a:lnTo>
                      <a:pt x="167" y="298"/>
                    </a:lnTo>
                    <a:lnTo>
                      <a:pt x="148" y="296"/>
                    </a:lnTo>
                    <a:lnTo>
                      <a:pt x="129" y="294"/>
                    </a:lnTo>
                    <a:lnTo>
                      <a:pt x="110" y="290"/>
                    </a:lnTo>
                    <a:lnTo>
                      <a:pt x="91" y="284"/>
                    </a:lnTo>
                    <a:lnTo>
                      <a:pt x="73" y="277"/>
                    </a:lnTo>
                    <a:lnTo>
                      <a:pt x="57" y="267"/>
                    </a:lnTo>
                    <a:lnTo>
                      <a:pt x="41" y="255"/>
                    </a:lnTo>
                    <a:lnTo>
                      <a:pt x="27" y="240"/>
                    </a:lnTo>
                    <a:lnTo>
                      <a:pt x="16" y="223"/>
                    </a:lnTo>
                    <a:lnTo>
                      <a:pt x="7" y="202"/>
                    </a:lnTo>
                    <a:lnTo>
                      <a:pt x="2" y="178"/>
                    </a:lnTo>
                    <a:lnTo>
                      <a:pt x="0" y="150"/>
                    </a:lnTo>
                    <a:lnTo>
                      <a:pt x="2" y="122"/>
                    </a:lnTo>
                    <a:lnTo>
                      <a:pt x="7" y="98"/>
                    </a:lnTo>
                    <a:lnTo>
                      <a:pt x="16" y="77"/>
                    </a:lnTo>
                    <a:lnTo>
                      <a:pt x="27" y="59"/>
                    </a:lnTo>
                    <a:lnTo>
                      <a:pt x="41" y="45"/>
                    </a:lnTo>
                    <a:lnTo>
                      <a:pt x="57" y="33"/>
                    </a:lnTo>
                    <a:lnTo>
                      <a:pt x="73" y="23"/>
                    </a:lnTo>
                    <a:lnTo>
                      <a:pt x="91" y="16"/>
                    </a:lnTo>
                    <a:lnTo>
                      <a:pt x="110" y="10"/>
                    </a:lnTo>
                    <a:lnTo>
                      <a:pt x="129" y="6"/>
                    </a:lnTo>
                    <a:lnTo>
                      <a:pt x="148" y="3"/>
                    </a:lnTo>
                    <a:lnTo>
                      <a:pt x="167" y="1"/>
                    </a:lnTo>
                    <a:lnTo>
                      <a:pt x="185" y="0"/>
                    </a:lnTo>
                    <a:lnTo>
                      <a:pt x="201" y="0"/>
                    </a:lnTo>
                    <a:lnTo>
                      <a:pt x="2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81" name="Freeform 24"/>
              <p:cNvSpPr>
                <a:spLocks noEditPoints="1"/>
              </p:cNvSpPr>
              <p:nvPr/>
            </p:nvSpPr>
            <p:spPr bwMode="auto">
              <a:xfrm>
                <a:off x="2597" y="4335"/>
                <a:ext cx="217" cy="124"/>
              </a:xfrm>
              <a:custGeom>
                <a:avLst/>
                <a:gdLst>
                  <a:gd name="T0" fmla="*/ 1796 w 2393"/>
                  <a:gd name="T1" fmla="*/ 704 h 1360"/>
                  <a:gd name="T2" fmla="*/ 1761 w 2393"/>
                  <a:gd name="T3" fmla="*/ 720 h 1360"/>
                  <a:gd name="T4" fmla="*/ 1590 w 2393"/>
                  <a:gd name="T5" fmla="*/ 904 h 1360"/>
                  <a:gd name="T6" fmla="*/ 1882 w 2393"/>
                  <a:gd name="T7" fmla="*/ 733 h 1360"/>
                  <a:gd name="T8" fmla="*/ 1851 w 2393"/>
                  <a:gd name="T9" fmla="*/ 709 h 1360"/>
                  <a:gd name="T10" fmla="*/ 1814 w 2393"/>
                  <a:gd name="T11" fmla="*/ 702 h 1360"/>
                  <a:gd name="T12" fmla="*/ 1831 w 2393"/>
                  <a:gd name="T13" fmla="*/ 20 h 1360"/>
                  <a:gd name="T14" fmla="*/ 1950 w 2393"/>
                  <a:gd name="T15" fmla="*/ 61 h 1360"/>
                  <a:gd name="T16" fmla="*/ 2057 w 2393"/>
                  <a:gd name="T17" fmla="*/ 121 h 1360"/>
                  <a:gd name="T18" fmla="*/ 2154 w 2393"/>
                  <a:gd name="T19" fmla="*/ 196 h 1360"/>
                  <a:gd name="T20" fmla="*/ 2235 w 2393"/>
                  <a:gd name="T21" fmla="*/ 286 h 1360"/>
                  <a:gd name="T22" fmla="*/ 2301 w 2393"/>
                  <a:gd name="T23" fmla="*/ 388 h 1360"/>
                  <a:gd name="T24" fmla="*/ 2352 w 2393"/>
                  <a:gd name="T25" fmla="*/ 501 h 1360"/>
                  <a:gd name="T26" fmla="*/ 2382 w 2393"/>
                  <a:gd name="T27" fmla="*/ 622 h 1360"/>
                  <a:gd name="T28" fmla="*/ 2393 w 2393"/>
                  <a:gd name="T29" fmla="*/ 748 h 1360"/>
                  <a:gd name="T30" fmla="*/ 2390 w 2393"/>
                  <a:gd name="T31" fmla="*/ 1230 h 1360"/>
                  <a:gd name="T32" fmla="*/ 2370 w 2393"/>
                  <a:gd name="T33" fmla="*/ 1282 h 1360"/>
                  <a:gd name="T34" fmla="*/ 2335 w 2393"/>
                  <a:gd name="T35" fmla="*/ 1324 h 1360"/>
                  <a:gd name="T36" fmla="*/ 2286 w 2393"/>
                  <a:gd name="T37" fmla="*/ 1351 h 1360"/>
                  <a:gd name="T38" fmla="*/ 2230 w 2393"/>
                  <a:gd name="T39" fmla="*/ 1360 h 1360"/>
                  <a:gd name="T40" fmla="*/ 129 w 2393"/>
                  <a:gd name="T41" fmla="*/ 1358 h 1360"/>
                  <a:gd name="T42" fmla="*/ 77 w 2393"/>
                  <a:gd name="T43" fmla="*/ 1339 h 1360"/>
                  <a:gd name="T44" fmla="*/ 36 w 2393"/>
                  <a:gd name="T45" fmla="*/ 1304 h 1360"/>
                  <a:gd name="T46" fmla="*/ 10 w 2393"/>
                  <a:gd name="T47" fmla="*/ 1256 h 1360"/>
                  <a:gd name="T48" fmla="*/ 0 w 2393"/>
                  <a:gd name="T49" fmla="*/ 1200 h 1360"/>
                  <a:gd name="T50" fmla="*/ 3 w 2393"/>
                  <a:gd name="T51" fmla="*/ 684 h 1360"/>
                  <a:gd name="T52" fmla="*/ 23 w 2393"/>
                  <a:gd name="T53" fmla="*/ 561 h 1360"/>
                  <a:gd name="T54" fmla="*/ 63 w 2393"/>
                  <a:gd name="T55" fmla="*/ 443 h 1360"/>
                  <a:gd name="T56" fmla="*/ 122 w 2393"/>
                  <a:gd name="T57" fmla="*/ 336 h 1360"/>
                  <a:gd name="T58" fmla="*/ 195 w 2393"/>
                  <a:gd name="T59" fmla="*/ 240 h 1360"/>
                  <a:gd name="T60" fmla="*/ 283 w 2393"/>
                  <a:gd name="T61" fmla="*/ 157 h 1360"/>
                  <a:gd name="T62" fmla="*/ 385 w 2393"/>
                  <a:gd name="T63" fmla="*/ 89 h 1360"/>
                  <a:gd name="T64" fmla="*/ 498 w 2393"/>
                  <a:gd name="T65" fmla="*/ 38 h 1360"/>
                  <a:gd name="T66" fmla="*/ 640 w 2393"/>
                  <a:gd name="T67" fmla="*/ 0 h 1360"/>
                  <a:gd name="T68" fmla="*/ 1748 w 2393"/>
                  <a:gd name="T69" fmla="*/ 0 h 1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393" h="1360">
                    <a:moveTo>
                      <a:pt x="1814" y="702"/>
                    </a:moveTo>
                    <a:lnTo>
                      <a:pt x="1796" y="704"/>
                    </a:lnTo>
                    <a:lnTo>
                      <a:pt x="1778" y="709"/>
                    </a:lnTo>
                    <a:lnTo>
                      <a:pt x="1761" y="720"/>
                    </a:lnTo>
                    <a:lnTo>
                      <a:pt x="1746" y="733"/>
                    </a:lnTo>
                    <a:lnTo>
                      <a:pt x="1590" y="904"/>
                    </a:lnTo>
                    <a:lnTo>
                      <a:pt x="2038" y="904"/>
                    </a:lnTo>
                    <a:lnTo>
                      <a:pt x="1882" y="733"/>
                    </a:lnTo>
                    <a:lnTo>
                      <a:pt x="1867" y="719"/>
                    </a:lnTo>
                    <a:lnTo>
                      <a:pt x="1851" y="709"/>
                    </a:lnTo>
                    <a:lnTo>
                      <a:pt x="1833" y="703"/>
                    </a:lnTo>
                    <a:lnTo>
                      <a:pt x="1814" y="702"/>
                    </a:lnTo>
                    <a:close/>
                    <a:moveTo>
                      <a:pt x="1748" y="0"/>
                    </a:moveTo>
                    <a:lnTo>
                      <a:pt x="1831" y="20"/>
                    </a:lnTo>
                    <a:lnTo>
                      <a:pt x="1892" y="38"/>
                    </a:lnTo>
                    <a:lnTo>
                      <a:pt x="1950" y="61"/>
                    </a:lnTo>
                    <a:lnTo>
                      <a:pt x="2005" y="88"/>
                    </a:lnTo>
                    <a:lnTo>
                      <a:pt x="2057" y="121"/>
                    </a:lnTo>
                    <a:lnTo>
                      <a:pt x="2107" y="157"/>
                    </a:lnTo>
                    <a:lnTo>
                      <a:pt x="2154" y="196"/>
                    </a:lnTo>
                    <a:lnTo>
                      <a:pt x="2196" y="239"/>
                    </a:lnTo>
                    <a:lnTo>
                      <a:pt x="2235" y="286"/>
                    </a:lnTo>
                    <a:lnTo>
                      <a:pt x="2270" y="336"/>
                    </a:lnTo>
                    <a:lnTo>
                      <a:pt x="2301" y="388"/>
                    </a:lnTo>
                    <a:lnTo>
                      <a:pt x="2328" y="443"/>
                    </a:lnTo>
                    <a:lnTo>
                      <a:pt x="2352" y="501"/>
                    </a:lnTo>
                    <a:lnTo>
                      <a:pt x="2369" y="561"/>
                    </a:lnTo>
                    <a:lnTo>
                      <a:pt x="2382" y="622"/>
                    </a:lnTo>
                    <a:lnTo>
                      <a:pt x="2390" y="684"/>
                    </a:lnTo>
                    <a:lnTo>
                      <a:pt x="2393" y="748"/>
                    </a:lnTo>
                    <a:lnTo>
                      <a:pt x="2393" y="1200"/>
                    </a:lnTo>
                    <a:lnTo>
                      <a:pt x="2390" y="1230"/>
                    </a:lnTo>
                    <a:lnTo>
                      <a:pt x="2383" y="1256"/>
                    </a:lnTo>
                    <a:lnTo>
                      <a:pt x="2370" y="1282"/>
                    </a:lnTo>
                    <a:lnTo>
                      <a:pt x="2354" y="1304"/>
                    </a:lnTo>
                    <a:lnTo>
                      <a:pt x="2335" y="1324"/>
                    </a:lnTo>
                    <a:lnTo>
                      <a:pt x="2311" y="1339"/>
                    </a:lnTo>
                    <a:lnTo>
                      <a:pt x="2286" y="1351"/>
                    </a:lnTo>
                    <a:lnTo>
                      <a:pt x="2259" y="1358"/>
                    </a:lnTo>
                    <a:lnTo>
                      <a:pt x="2230" y="1360"/>
                    </a:lnTo>
                    <a:lnTo>
                      <a:pt x="157" y="1360"/>
                    </a:lnTo>
                    <a:lnTo>
                      <a:pt x="129" y="1358"/>
                    </a:lnTo>
                    <a:lnTo>
                      <a:pt x="101" y="1351"/>
                    </a:lnTo>
                    <a:lnTo>
                      <a:pt x="77" y="1339"/>
                    </a:lnTo>
                    <a:lnTo>
                      <a:pt x="55" y="1324"/>
                    </a:lnTo>
                    <a:lnTo>
                      <a:pt x="36" y="1304"/>
                    </a:lnTo>
                    <a:lnTo>
                      <a:pt x="21" y="1282"/>
                    </a:lnTo>
                    <a:lnTo>
                      <a:pt x="10" y="1256"/>
                    </a:lnTo>
                    <a:lnTo>
                      <a:pt x="3" y="1230"/>
                    </a:lnTo>
                    <a:lnTo>
                      <a:pt x="0" y="1200"/>
                    </a:lnTo>
                    <a:lnTo>
                      <a:pt x="0" y="748"/>
                    </a:lnTo>
                    <a:lnTo>
                      <a:pt x="3" y="684"/>
                    </a:lnTo>
                    <a:lnTo>
                      <a:pt x="11" y="622"/>
                    </a:lnTo>
                    <a:lnTo>
                      <a:pt x="23" y="561"/>
                    </a:lnTo>
                    <a:lnTo>
                      <a:pt x="41" y="501"/>
                    </a:lnTo>
                    <a:lnTo>
                      <a:pt x="63" y="443"/>
                    </a:lnTo>
                    <a:lnTo>
                      <a:pt x="90" y="389"/>
                    </a:lnTo>
                    <a:lnTo>
                      <a:pt x="122" y="336"/>
                    </a:lnTo>
                    <a:lnTo>
                      <a:pt x="156" y="286"/>
                    </a:lnTo>
                    <a:lnTo>
                      <a:pt x="195" y="240"/>
                    </a:lnTo>
                    <a:lnTo>
                      <a:pt x="237" y="196"/>
                    </a:lnTo>
                    <a:lnTo>
                      <a:pt x="283" y="157"/>
                    </a:lnTo>
                    <a:lnTo>
                      <a:pt x="332" y="121"/>
                    </a:lnTo>
                    <a:lnTo>
                      <a:pt x="385" y="89"/>
                    </a:lnTo>
                    <a:lnTo>
                      <a:pt x="440" y="62"/>
                    </a:lnTo>
                    <a:lnTo>
                      <a:pt x="498" y="38"/>
                    </a:lnTo>
                    <a:lnTo>
                      <a:pt x="559" y="20"/>
                    </a:lnTo>
                    <a:lnTo>
                      <a:pt x="640" y="0"/>
                    </a:lnTo>
                    <a:lnTo>
                      <a:pt x="1193" y="1280"/>
                    </a:lnTo>
                    <a:lnTo>
                      <a:pt x="174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82" name="Freeform 25"/>
              <p:cNvSpPr>
                <a:spLocks/>
              </p:cNvSpPr>
              <p:nvPr/>
            </p:nvSpPr>
            <p:spPr bwMode="auto">
              <a:xfrm>
                <a:off x="2689" y="4347"/>
                <a:ext cx="34" cy="83"/>
              </a:xfrm>
              <a:custGeom>
                <a:avLst/>
                <a:gdLst>
                  <a:gd name="T0" fmla="*/ 135 w 373"/>
                  <a:gd name="T1" fmla="*/ 0 h 915"/>
                  <a:gd name="T2" fmla="*/ 237 w 373"/>
                  <a:gd name="T3" fmla="*/ 0 h 915"/>
                  <a:gd name="T4" fmla="*/ 258 w 373"/>
                  <a:gd name="T5" fmla="*/ 2 h 915"/>
                  <a:gd name="T6" fmla="*/ 278 w 373"/>
                  <a:gd name="T7" fmla="*/ 9 h 915"/>
                  <a:gd name="T8" fmla="*/ 295 w 373"/>
                  <a:gd name="T9" fmla="*/ 21 h 915"/>
                  <a:gd name="T10" fmla="*/ 310 w 373"/>
                  <a:gd name="T11" fmla="*/ 36 h 915"/>
                  <a:gd name="T12" fmla="*/ 321 w 373"/>
                  <a:gd name="T13" fmla="*/ 53 h 915"/>
                  <a:gd name="T14" fmla="*/ 328 w 373"/>
                  <a:gd name="T15" fmla="*/ 74 h 915"/>
                  <a:gd name="T16" fmla="*/ 366 w 373"/>
                  <a:gd name="T17" fmla="*/ 234 h 915"/>
                  <a:gd name="T18" fmla="*/ 368 w 373"/>
                  <a:gd name="T19" fmla="*/ 257 h 915"/>
                  <a:gd name="T20" fmla="*/ 365 w 373"/>
                  <a:gd name="T21" fmla="*/ 281 h 915"/>
                  <a:gd name="T22" fmla="*/ 357 w 373"/>
                  <a:gd name="T23" fmla="*/ 301 h 915"/>
                  <a:gd name="T24" fmla="*/ 345 w 373"/>
                  <a:gd name="T25" fmla="*/ 319 h 915"/>
                  <a:gd name="T26" fmla="*/ 329 w 373"/>
                  <a:gd name="T27" fmla="*/ 334 h 915"/>
                  <a:gd name="T28" fmla="*/ 309 w 373"/>
                  <a:gd name="T29" fmla="*/ 345 h 915"/>
                  <a:gd name="T30" fmla="*/ 287 w 373"/>
                  <a:gd name="T31" fmla="*/ 351 h 915"/>
                  <a:gd name="T32" fmla="*/ 373 w 373"/>
                  <a:gd name="T33" fmla="*/ 438 h 915"/>
                  <a:gd name="T34" fmla="*/ 187 w 373"/>
                  <a:gd name="T35" fmla="*/ 915 h 915"/>
                  <a:gd name="T36" fmla="*/ 0 w 373"/>
                  <a:gd name="T37" fmla="*/ 438 h 915"/>
                  <a:gd name="T38" fmla="*/ 85 w 373"/>
                  <a:gd name="T39" fmla="*/ 351 h 915"/>
                  <a:gd name="T40" fmla="*/ 63 w 373"/>
                  <a:gd name="T41" fmla="*/ 345 h 915"/>
                  <a:gd name="T42" fmla="*/ 44 w 373"/>
                  <a:gd name="T43" fmla="*/ 334 h 915"/>
                  <a:gd name="T44" fmla="*/ 27 w 373"/>
                  <a:gd name="T45" fmla="*/ 319 h 915"/>
                  <a:gd name="T46" fmla="*/ 15 w 373"/>
                  <a:gd name="T47" fmla="*/ 301 h 915"/>
                  <a:gd name="T48" fmla="*/ 7 w 373"/>
                  <a:gd name="T49" fmla="*/ 281 h 915"/>
                  <a:gd name="T50" fmla="*/ 4 w 373"/>
                  <a:gd name="T51" fmla="*/ 257 h 915"/>
                  <a:gd name="T52" fmla="*/ 6 w 373"/>
                  <a:gd name="T53" fmla="*/ 234 h 915"/>
                  <a:gd name="T54" fmla="*/ 44 w 373"/>
                  <a:gd name="T55" fmla="*/ 74 h 915"/>
                  <a:gd name="T56" fmla="*/ 52 w 373"/>
                  <a:gd name="T57" fmla="*/ 53 h 915"/>
                  <a:gd name="T58" fmla="*/ 63 w 373"/>
                  <a:gd name="T59" fmla="*/ 36 h 915"/>
                  <a:gd name="T60" fmla="*/ 77 w 373"/>
                  <a:gd name="T61" fmla="*/ 21 h 915"/>
                  <a:gd name="T62" fmla="*/ 95 w 373"/>
                  <a:gd name="T63" fmla="*/ 9 h 915"/>
                  <a:gd name="T64" fmla="*/ 114 w 373"/>
                  <a:gd name="T65" fmla="*/ 2 h 915"/>
                  <a:gd name="T66" fmla="*/ 135 w 373"/>
                  <a:gd name="T67" fmla="*/ 0 h 9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73" h="915">
                    <a:moveTo>
                      <a:pt x="135" y="0"/>
                    </a:moveTo>
                    <a:lnTo>
                      <a:pt x="237" y="0"/>
                    </a:lnTo>
                    <a:lnTo>
                      <a:pt x="258" y="2"/>
                    </a:lnTo>
                    <a:lnTo>
                      <a:pt x="278" y="9"/>
                    </a:lnTo>
                    <a:lnTo>
                      <a:pt x="295" y="21"/>
                    </a:lnTo>
                    <a:lnTo>
                      <a:pt x="310" y="36"/>
                    </a:lnTo>
                    <a:lnTo>
                      <a:pt x="321" y="53"/>
                    </a:lnTo>
                    <a:lnTo>
                      <a:pt x="328" y="74"/>
                    </a:lnTo>
                    <a:lnTo>
                      <a:pt x="366" y="234"/>
                    </a:lnTo>
                    <a:lnTo>
                      <a:pt x="368" y="257"/>
                    </a:lnTo>
                    <a:lnTo>
                      <a:pt x="365" y="281"/>
                    </a:lnTo>
                    <a:lnTo>
                      <a:pt x="357" y="301"/>
                    </a:lnTo>
                    <a:lnTo>
                      <a:pt x="345" y="319"/>
                    </a:lnTo>
                    <a:lnTo>
                      <a:pt x="329" y="334"/>
                    </a:lnTo>
                    <a:lnTo>
                      <a:pt x="309" y="345"/>
                    </a:lnTo>
                    <a:lnTo>
                      <a:pt x="287" y="351"/>
                    </a:lnTo>
                    <a:lnTo>
                      <a:pt x="373" y="438"/>
                    </a:lnTo>
                    <a:lnTo>
                      <a:pt x="187" y="915"/>
                    </a:lnTo>
                    <a:lnTo>
                      <a:pt x="0" y="438"/>
                    </a:lnTo>
                    <a:lnTo>
                      <a:pt x="85" y="351"/>
                    </a:lnTo>
                    <a:lnTo>
                      <a:pt x="63" y="345"/>
                    </a:lnTo>
                    <a:lnTo>
                      <a:pt x="44" y="334"/>
                    </a:lnTo>
                    <a:lnTo>
                      <a:pt x="27" y="319"/>
                    </a:lnTo>
                    <a:lnTo>
                      <a:pt x="15" y="301"/>
                    </a:lnTo>
                    <a:lnTo>
                      <a:pt x="7" y="281"/>
                    </a:lnTo>
                    <a:lnTo>
                      <a:pt x="4" y="257"/>
                    </a:lnTo>
                    <a:lnTo>
                      <a:pt x="6" y="234"/>
                    </a:lnTo>
                    <a:lnTo>
                      <a:pt x="44" y="74"/>
                    </a:lnTo>
                    <a:lnTo>
                      <a:pt x="52" y="53"/>
                    </a:lnTo>
                    <a:lnTo>
                      <a:pt x="63" y="36"/>
                    </a:lnTo>
                    <a:lnTo>
                      <a:pt x="77" y="21"/>
                    </a:lnTo>
                    <a:lnTo>
                      <a:pt x="95" y="9"/>
                    </a:lnTo>
                    <a:lnTo>
                      <a:pt x="114" y="2"/>
                    </a:lnTo>
                    <a:lnTo>
                      <a:pt x="13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71" name="Group 16"/>
            <p:cNvGrpSpPr>
              <a:grpSpLocks noChangeAspect="1"/>
            </p:cNvGrpSpPr>
            <p:nvPr/>
          </p:nvGrpSpPr>
          <p:grpSpPr bwMode="auto">
            <a:xfrm>
              <a:off x="596845" y="5823027"/>
              <a:ext cx="162480" cy="186754"/>
              <a:chOff x="1039" y="1681"/>
              <a:chExt cx="1071" cy="1231"/>
            </a:xfrm>
            <a:solidFill>
              <a:schemeClr val="bg1">
                <a:lumMod val="85000"/>
              </a:schemeClr>
            </a:solidFill>
          </p:grpSpPr>
          <p:sp>
            <p:nvSpPr>
              <p:cNvPr id="75" name="Freeform 17"/>
              <p:cNvSpPr>
                <a:spLocks noEditPoints="1"/>
              </p:cNvSpPr>
              <p:nvPr/>
            </p:nvSpPr>
            <p:spPr bwMode="auto">
              <a:xfrm>
                <a:off x="1039" y="1681"/>
                <a:ext cx="1071" cy="1099"/>
              </a:xfrm>
              <a:custGeom>
                <a:avLst/>
                <a:gdLst>
                  <a:gd name="T0" fmla="*/ 3169 w 3212"/>
                  <a:gd name="T1" fmla="*/ 566 h 3298"/>
                  <a:gd name="T2" fmla="*/ 3035 w 3212"/>
                  <a:gd name="T3" fmla="*/ 475 h 3298"/>
                  <a:gd name="T4" fmla="*/ 2711 w 3212"/>
                  <a:gd name="T5" fmla="*/ 199 h 3298"/>
                  <a:gd name="T6" fmla="*/ 2384 w 3212"/>
                  <a:gd name="T7" fmla="*/ 19 h 3298"/>
                  <a:gd name="T8" fmla="*/ 2347 w 3212"/>
                  <a:gd name="T9" fmla="*/ 4 h 3298"/>
                  <a:gd name="T10" fmla="*/ 2278 w 3212"/>
                  <a:gd name="T11" fmla="*/ 47 h 3298"/>
                  <a:gd name="T12" fmla="*/ 2171 w 3212"/>
                  <a:gd name="T13" fmla="*/ 190 h 3298"/>
                  <a:gd name="T14" fmla="*/ 1698 w 3212"/>
                  <a:gd name="T15" fmla="*/ 610 h 3298"/>
                  <a:gd name="T16" fmla="*/ 716 w 3212"/>
                  <a:gd name="T17" fmla="*/ 1337 h 3298"/>
                  <a:gd name="T18" fmla="*/ 296 w 3212"/>
                  <a:gd name="T19" fmla="*/ 1713 h 3298"/>
                  <a:gd name="T20" fmla="*/ 59 w 3212"/>
                  <a:gd name="T21" fmla="*/ 2061 h 3298"/>
                  <a:gd name="T22" fmla="*/ 0 w 3212"/>
                  <a:gd name="T23" fmla="*/ 2479 h 3298"/>
                  <a:gd name="T24" fmla="*/ 29 w 3212"/>
                  <a:gd name="T25" fmla="*/ 2758 h 3298"/>
                  <a:gd name="T26" fmla="*/ 183 w 3212"/>
                  <a:gd name="T27" fmla="*/ 2915 h 3298"/>
                  <a:gd name="T28" fmla="*/ 615 w 3212"/>
                  <a:gd name="T29" fmla="*/ 3255 h 3298"/>
                  <a:gd name="T30" fmla="*/ 886 w 3212"/>
                  <a:gd name="T31" fmla="*/ 3291 h 3298"/>
                  <a:gd name="T32" fmla="*/ 1138 w 3212"/>
                  <a:gd name="T33" fmla="*/ 3171 h 3298"/>
                  <a:gd name="T34" fmla="*/ 1808 w 3212"/>
                  <a:gd name="T35" fmla="*/ 2600 h 3298"/>
                  <a:gd name="T36" fmla="*/ 2812 w 3212"/>
                  <a:gd name="T37" fmla="*/ 1724 h 3298"/>
                  <a:gd name="T38" fmla="*/ 3103 w 3212"/>
                  <a:gd name="T39" fmla="*/ 1438 h 3298"/>
                  <a:gd name="T40" fmla="*/ 3146 w 3212"/>
                  <a:gd name="T41" fmla="*/ 1401 h 3298"/>
                  <a:gd name="T42" fmla="*/ 3193 w 3212"/>
                  <a:gd name="T43" fmla="*/ 1183 h 3298"/>
                  <a:gd name="T44" fmla="*/ 3208 w 3212"/>
                  <a:gd name="T45" fmla="*/ 620 h 3298"/>
                  <a:gd name="T46" fmla="*/ 1001 w 3212"/>
                  <a:gd name="T47" fmla="*/ 3114 h 3298"/>
                  <a:gd name="T48" fmla="*/ 881 w 3212"/>
                  <a:gd name="T49" fmla="*/ 3066 h 3298"/>
                  <a:gd name="T50" fmla="*/ 844 w 3212"/>
                  <a:gd name="T51" fmla="*/ 2610 h 3298"/>
                  <a:gd name="T52" fmla="*/ 840 w 3212"/>
                  <a:gd name="T53" fmla="*/ 2398 h 3298"/>
                  <a:gd name="T54" fmla="*/ 401 w 3212"/>
                  <a:gd name="T55" fmla="*/ 2082 h 3298"/>
                  <a:gd name="T56" fmla="*/ 241 w 3212"/>
                  <a:gd name="T57" fmla="*/ 1969 h 3298"/>
                  <a:gd name="T58" fmla="*/ 752 w 3212"/>
                  <a:gd name="T59" fmla="*/ 2141 h 3298"/>
                  <a:gd name="T60" fmla="*/ 1034 w 3212"/>
                  <a:gd name="T61" fmla="*/ 2354 h 3298"/>
                  <a:gd name="T62" fmla="*/ 1418 w 3212"/>
                  <a:gd name="T63" fmla="*/ 2074 h 3298"/>
                  <a:gd name="T64" fmla="*/ 1624 w 3212"/>
                  <a:gd name="T65" fmla="*/ 1847 h 3298"/>
                  <a:gd name="T66" fmla="*/ 1420 w 3212"/>
                  <a:gd name="T67" fmla="*/ 1596 h 3298"/>
                  <a:gd name="T68" fmla="*/ 1082 w 3212"/>
                  <a:gd name="T69" fmla="*/ 1248 h 3298"/>
                  <a:gd name="T70" fmla="*/ 1614 w 3212"/>
                  <a:gd name="T71" fmla="*/ 825 h 3298"/>
                  <a:gd name="T72" fmla="*/ 2194 w 3212"/>
                  <a:gd name="T73" fmla="*/ 338 h 3298"/>
                  <a:gd name="T74" fmla="*/ 2374 w 3212"/>
                  <a:gd name="T75" fmla="*/ 118 h 3298"/>
                  <a:gd name="T76" fmla="*/ 2661 w 3212"/>
                  <a:gd name="T77" fmla="*/ 304 h 3298"/>
                  <a:gd name="T78" fmla="*/ 2993 w 3212"/>
                  <a:gd name="T79" fmla="*/ 603 h 3298"/>
                  <a:gd name="T80" fmla="*/ 2474 w 3212"/>
                  <a:gd name="T81" fmla="*/ 1257 h 3298"/>
                  <a:gd name="T82" fmla="*/ 1732 w 3212"/>
                  <a:gd name="T83" fmla="*/ 1951 h 3298"/>
                  <a:gd name="T84" fmla="*/ 1047 w 3212"/>
                  <a:gd name="T85" fmla="*/ 2462 h 3298"/>
                  <a:gd name="T86" fmla="*/ 1012 w 3212"/>
                  <a:gd name="T87" fmla="*/ 2472 h 3298"/>
                  <a:gd name="T88" fmla="*/ 3078 w 3212"/>
                  <a:gd name="T89" fmla="*/ 1147 h 3298"/>
                  <a:gd name="T90" fmla="*/ 3067 w 3212"/>
                  <a:gd name="T91" fmla="*/ 1301 h 3298"/>
                  <a:gd name="T92" fmla="*/ 3051 w 3212"/>
                  <a:gd name="T93" fmla="*/ 1343 h 3298"/>
                  <a:gd name="T94" fmla="*/ 3018 w 3212"/>
                  <a:gd name="T95" fmla="*/ 1366 h 3298"/>
                  <a:gd name="T96" fmla="*/ 2890 w 3212"/>
                  <a:gd name="T97" fmla="*/ 1493 h 3298"/>
                  <a:gd name="T98" fmla="*/ 1823 w 3212"/>
                  <a:gd name="T99" fmla="*/ 2434 h 3298"/>
                  <a:gd name="T100" fmla="*/ 1765 w 3212"/>
                  <a:gd name="T101" fmla="*/ 2231 h 3298"/>
                  <a:gd name="T102" fmla="*/ 1749 w 3212"/>
                  <a:gd name="T103" fmla="*/ 2105 h 3298"/>
                  <a:gd name="T104" fmla="*/ 2236 w 3212"/>
                  <a:gd name="T105" fmla="*/ 1651 h 3298"/>
                  <a:gd name="T106" fmla="*/ 3095 w 3212"/>
                  <a:gd name="T107" fmla="*/ 770 h 3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212" h="3298">
                    <a:moveTo>
                      <a:pt x="3208" y="620"/>
                    </a:moveTo>
                    <a:lnTo>
                      <a:pt x="3206" y="606"/>
                    </a:lnTo>
                    <a:lnTo>
                      <a:pt x="3192" y="581"/>
                    </a:lnTo>
                    <a:lnTo>
                      <a:pt x="3169" y="566"/>
                    </a:lnTo>
                    <a:lnTo>
                      <a:pt x="3143" y="561"/>
                    </a:lnTo>
                    <a:lnTo>
                      <a:pt x="3130" y="564"/>
                    </a:lnTo>
                    <a:lnTo>
                      <a:pt x="3101" y="533"/>
                    </a:lnTo>
                    <a:lnTo>
                      <a:pt x="3035" y="475"/>
                    </a:lnTo>
                    <a:lnTo>
                      <a:pt x="3003" y="448"/>
                    </a:lnTo>
                    <a:lnTo>
                      <a:pt x="2931" y="383"/>
                    </a:lnTo>
                    <a:lnTo>
                      <a:pt x="2786" y="258"/>
                    </a:lnTo>
                    <a:lnTo>
                      <a:pt x="2711" y="199"/>
                    </a:lnTo>
                    <a:lnTo>
                      <a:pt x="2651" y="148"/>
                    </a:lnTo>
                    <a:lnTo>
                      <a:pt x="2507" y="53"/>
                    </a:lnTo>
                    <a:lnTo>
                      <a:pt x="2432" y="24"/>
                    </a:lnTo>
                    <a:lnTo>
                      <a:pt x="2384" y="19"/>
                    </a:lnTo>
                    <a:lnTo>
                      <a:pt x="2363" y="20"/>
                    </a:lnTo>
                    <a:lnTo>
                      <a:pt x="2361" y="17"/>
                    </a:lnTo>
                    <a:lnTo>
                      <a:pt x="2358" y="14"/>
                    </a:lnTo>
                    <a:lnTo>
                      <a:pt x="2347" y="4"/>
                    </a:lnTo>
                    <a:lnTo>
                      <a:pt x="2320" y="0"/>
                    </a:lnTo>
                    <a:lnTo>
                      <a:pt x="2294" y="10"/>
                    </a:lnTo>
                    <a:lnTo>
                      <a:pt x="2278" y="32"/>
                    </a:lnTo>
                    <a:lnTo>
                      <a:pt x="2278" y="47"/>
                    </a:lnTo>
                    <a:lnTo>
                      <a:pt x="2276" y="62"/>
                    </a:lnTo>
                    <a:lnTo>
                      <a:pt x="2253" y="102"/>
                    </a:lnTo>
                    <a:lnTo>
                      <a:pt x="2199" y="163"/>
                    </a:lnTo>
                    <a:lnTo>
                      <a:pt x="2171" y="190"/>
                    </a:lnTo>
                    <a:lnTo>
                      <a:pt x="2102" y="260"/>
                    </a:lnTo>
                    <a:lnTo>
                      <a:pt x="1952" y="394"/>
                    </a:lnTo>
                    <a:lnTo>
                      <a:pt x="1878" y="459"/>
                    </a:lnTo>
                    <a:lnTo>
                      <a:pt x="1698" y="610"/>
                    </a:lnTo>
                    <a:lnTo>
                      <a:pt x="1326" y="897"/>
                    </a:lnTo>
                    <a:lnTo>
                      <a:pt x="1138" y="1036"/>
                    </a:lnTo>
                    <a:lnTo>
                      <a:pt x="969" y="1157"/>
                    </a:lnTo>
                    <a:lnTo>
                      <a:pt x="716" y="1337"/>
                    </a:lnTo>
                    <a:lnTo>
                      <a:pt x="553" y="1467"/>
                    </a:lnTo>
                    <a:lnTo>
                      <a:pt x="475" y="1536"/>
                    </a:lnTo>
                    <a:lnTo>
                      <a:pt x="415" y="1592"/>
                    </a:lnTo>
                    <a:lnTo>
                      <a:pt x="296" y="1713"/>
                    </a:lnTo>
                    <a:lnTo>
                      <a:pt x="186" y="1845"/>
                    </a:lnTo>
                    <a:lnTo>
                      <a:pt x="117" y="1951"/>
                    </a:lnTo>
                    <a:lnTo>
                      <a:pt x="77" y="2024"/>
                    </a:lnTo>
                    <a:lnTo>
                      <a:pt x="59" y="2061"/>
                    </a:lnTo>
                    <a:lnTo>
                      <a:pt x="44" y="2100"/>
                    </a:lnTo>
                    <a:lnTo>
                      <a:pt x="21" y="2181"/>
                    </a:lnTo>
                    <a:lnTo>
                      <a:pt x="2" y="2306"/>
                    </a:lnTo>
                    <a:lnTo>
                      <a:pt x="0" y="2479"/>
                    </a:lnTo>
                    <a:lnTo>
                      <a:pt x="12" y="2650"/>
                    </a:lnTo>
                    <a:lnTo>
                      <a:pt x="18" y="2732"/>
                    </a:lnTo>
                    <a:lnTo>
                      <a:pt x="19" y="2742"/>
                    </a:lnTo>
                    <a:lnTo>
                      <a:pt x="29" y="2758"/>
                    </a:lnTo>
                    <a:lnTo>
                      <a:pt x="49" y="2771"/>
                    </a:lnTo>
                    <a:lnTo>
                      <a:pt x="67" y="2770"/>
                    </a:lnTo>
                    <a:lnTo>
                      <a:pt x="101" y="2817"/>
                    </a:lnTo>
                    <a:lnTo>
                      <a:pt x="183" y="2915"/>
                    </a:lnTo>
                    <a:lnTo>
                      <a:pt x="278" y="3016"/>
                    </a:lnTo>
                    <a:lnTo>
                      <a:pt x="383" y="3109"/>
                    </a:lnTo>
                    <a:lnTo>
                      <a:pt x="497" y="3193"/>
                    </a:lnTo>
                    <a:lnTo>
                      <a:pt x="615" y="3255"/>
                    </a:lnTo>
                    <a:lnTo>
                      <a:pt x="704" y="3285"/>
                    </a:lnTo>
                    <a:lnTo>
                      <a:pt x="765" y="3297"/>
                    </a:lnTo>
                    <a:lnTo>
                      <a:pt x="825" y="3298"/>
                    </a:lnTo>
                    <a:lnTo>
                      <a:pt x="886" y="3291"/>
                    </a:lnTo>
                    <a:lnTo>
                      <a:pt x="916" y="3282"/>
                    </a:lnTo>
                    <a:lnTo>
                      <a:pt x="955" y="3271"/>
                    </a:lnTo>
                    <a:lnTo>
                      <a:pt x="1030" y="3236"/>
                    </a:lnTo>
                    <a:lnTo>
                      <a:pt x="1138" y="3171"/>
                    </a:lnTo>
                    <a:lnTo>
                      <a:pt x="1342" y="3009"/>
                    </a:lnTo>
                    <a:lnTo>
                      <a:pt x="1463" y="2899"/>
                    </a:lnTo>
                    <a:lnTo>
                      <a:pt x="1634" y="2748"/>
                    </a:lnTo>
                    <a:lnTo>
                      <a:pt x="1808" y="2600"/>
                    </a:lnTo>
                    <a:lnTo>
                      <a:pt x="2017" y="2424"/>
                    </a:lnTo>
                    <a:lnTo>
                      <a:pt x="2429" y="2066"/>
                    </a:lnTo>
                    <a:lnTo>
                      <a:pt x="2633" y="1884"/>
                    </a:lnTo>
                    <a:lnTo>
                      <a:pt x="2812" y="1724"/>
                    </a:lnTo>
                    <a:lnTo>
                      <a:pt x="2987" y="1560"/>
                    </a:lnTo>
                    <a:lnTo>
                      <a:pt x="3021" y="1530"/>
                    </a:lnTo>
                    <a:lnTo>
                      <a:pt x="3075" y="1478"/>
                    </a:lnTo>
                    <a:lnTo>
                      <a:pt x="3103" y="1438"/>
                    </a:lnTo>
                    <a:lnTo>
                      <a:pt x="3111" y="1416"/>
                    </a:lnTo>
                    <a:lnTo>
                      <a:pt x="3124" y="1415"/>
                    </a:lnTo>
                    <a:lnTo>
                      <a:pt x="3134" y="1409"/>
                    </a:lnTo>
                    <a:lnTo>
                      <a:pt x="3146" y="1401"/>
                    </a:lnTo>
                    <a:lnTo>
                      <a:pt x="3163" y="1378"/>
                    </a:lnTo>
                    <a:lnTo>
                      <a:pt x="3180" y="1337"/>
                    </a:lnTo>
                    <a:lnTo>
                      <a:pt x="3192" y="1241"/>
                    </a:lnTo>
                    <a:lnTo>
                      <a:pt x="3193" y="1183"/>
                    </a:lnTo>
                    <a:lnTo>
                      <a:pt x="3202" y="1042"/>
                    </a:lnTo>
                    <a:lnTo>
                      <a:pt x="3212" y="832"/>
                    </a:lnTo>
                    <a:lnTo>
                      <a:pt x="3212" y="691"/>
                    </a:lnTo>
                    <a:lnTo>
                      <a:pt x="3208" y="620"/>
                    </a:lnTo>
                    <a:close/>
                    <a:moveTo>
                      <a:pt x="1004" y="2495"/>
                    </a:moveTo>
                    <a:lnTo>
                      <a:pt x="998" y="2649"/>
                    </a:lnTo>
                    <a:lnTo>
                      <a:pt x="999" y="2958"/>
                    </a:lnTo>
                    <a:lnTo>
                      <a:pt x="1001" y="3114"/>
                    </a:lnTo>
                    <a:lnTo>
                      <a:pt x="942" y="3145"/>
                    </a:lnTo>
                    <a:lnTo>
                      <a:pt x="880" y="3170"/>
                    </a:lnTo>
                    <a:lnTo>
                      <a:pt x="884" y="3137"/>
                    </a:lnTo>
                    <a:lnTo>
                      <a:pt x="881" y="3066"/>
                    </a:lnTo>
                    <a:lnTo>
                      <a:pt x="868" y="2961"/>
                    </a:lnTo>
                    <a:lnTo>
                      <a:pt x="860" y="2895"/>
                    </a:lnTo>
                    <a:lnTo>
                      <a:pt x="850" y="2780"/>
                    </a:lnTo>
                    <a:lnTo>
                      <a:pt x="844" y="2610"/>
                    </a:lnTo>
                    <a:lnTo>
                      <a:pt x="850" y="2495"/>
                    </a:lnTo>
                    <a:lnTo>
                      <a:pt x="857" y="2439"/>
                    </a:lnTo>
                    <a:lnTo>
                      <a:pt x="856" y="2424"/>
                    </a:lnTo>
                    <a:lnTo>
                      <a:pt x="840" y="2398"/>
                    </a:lnTo>
                    <a:lnTo>
                      <a:pt x="828" y="2390"/>
                    </a:lnTo>
                    <a:lnTo>
                      <a:pt x="717" y="2318"/>
                    </a:lnTo>
                    <a:lnTo>
                      <a:pt x="506" y="2162"/>
                    </a:lnTo>
                    <a:lnTo>
                      <a:pt x="401" y="2082"/>
                    </a:lnTo>
                    <a:lnTo>
                      <a:pt x="382" y="2064"/>
                    </a:lnTo>
                    <a:lnTo>
                      <a:pt x="314" y="2010"/>
                    </a:lnTo>
                    <a:lnTo>
                      <a:pt x="264" y="1978"/>
                    </a:lnTo>
                    <a:lnTo>
                      <a:pt x="241" y="1969"/>
                    </a:lnTo>
                    <a:lnTo>
                      <a:pt x="294" y="1899"/>
                    </a:lnTo>
                    <a:lnTo>
                      <a:pt x="350" y="1830"/>
                    </a:lnTo>
                    <a:lnTo>
                      <a:pt x="510" y="1955"/>
                    </a:lnTo>
                    <a:lnTo>
                      <a:pt x="752" y="2141"/>
                    </a:lnTo>
                    <a:lnTo>
                      <a:pt x="909" y="2270"/>
                    </a:lnTo>
                    <a:lnTo>
                      <a:pt x="985" y="2338"/>
                    </a:lnTo>
                    <a:lnTo>
                      <a:pt x="999" y="2349"/>
                    </a:lnTo>
                    <a:lnTo>
                      <a:pt x="1034" y="2354"/>
                    </a:lnTo>
                    <a:lnTo>
                      <a:pt x="1053" y="2346"/>
                    </a:lnTo>
                    <a:lnTo>
                      <a:pt x="1132" y="2302"/>
                    </a:lnTo>
                    <a:lnTo>
                      <a:pt x="1280" y="2195"/>
                    </a:lnTo>
                    <a:lnTo>
                      <a:pt x="1418" y="2074"/>
                    </a:lnTo>
                    <a:lnTo>
                      <a:pt x="1548" y="1943"/>
                    </a:lnTo>
                    <a:lnTo>
                      <a:pt x="1610" y="1877"/>
                    </a:lnTo>
                    <a:lnTo>
                      <a:pt x="1617" y="1868"/>
                    </a:lnTo>
                    <a:lnTo>
                      <a:pt x="1624" y="1847"/>
                    </a:lnTo>
                    <a:lnTo>
                      <a:pt x="1626" y="1827"/>
                    </a:lnTo>
                    <a:lnTo>
                      <a:pt x="1617" y="1807"/>
                    </a:lnTo>
                    <a:lnTo>
                      <a:pt x="1610" y="1796"/>
                    </a:lnTo>
                    <a:lnTo>
                      <a:pt x="1420" y="1596"/>
                    </a:lnTo>
                    <a:lnTo>
                      <a:pt x="1231" y="1395"/>
                    </a:lnTo>
                    <a:lnTo>
                      <a:pt x="1201" y="1360"/>
                    </a:lnTo>
                    <a:lnTo>
                      <a:pt x="1132" y="1288"/>
                    </a:lnTo>
                    <a:lnTo>
                      <a:pt x="1082" y="1248"/>
                    </a:lnTo>
                    <a:lnTo>
                      <a:pt x="1056" y="1235"/>
                    </a:lnTo>
                    <a:lnTo>
                      <a:pt x="1244" y="1103"/>
                    </a:lnTo>
                    <a:lnTo>
                      <a:pt x="1430" y="964"/>
                    </a:lnTo>
                    <a:lnTo>
                      <a:pt x="1614" y="825"/>
                    </a:lnTo>
                    <a:lnTo>
                      <a:pt x="1885" y="607"/>
                    </a:lnTo>
                    <a:lnTo>
                      <a:pt x="2060" y="458"/>
                    </a:lnTo>
                    <a:lnTo>
                      <a:pt x="2145" y="380"/>
                    </a:lnTo>
                    <a:lnTo>
                      <a:pt x="2194" y="338"/>
                    </a:lnTo>
                    <a:lnTo>
                      <a:pt x="2299" y="235"/>
                    </a:lnTo>
                    <a:lnTo>
                      <a:pt x="2344" y="177"/>
                    </a:lnTo>
                    <a:lnTo>
                      <a:pt x="2367" y="138"/>
                    </a:lnTo>
                    <a:lnTo>
                      <a:pt x="2374" y="118"/>
                    </a:lnTo>
                    <a:lnTo>
                      <a:pt x="2422" y="140"/>
                    </a:lnTo>
                    <a:lnTo>
                      <a:pt x="2466" y="163"/>
                    </a:lnTo>
                    <a:lnTo>
                      <a:pt x="2534" y="206"/>
                    </a:lnTo>
                    <a:lnTo>
                      <a:pt x="2661" y="304"/>
                    </a:lnTo>
                    <a:lnTo>
                      <a:pt x="2721" y="354"/>
                    </a:lnTo>
                    <a:lnTo>
                      <a:pt x="2833" y="453"/>
                    </a:lnTo>
                    <a:lnTo>
                      <a:pt x="2944" y="554"/>
                    </a:lnTo>
                    <a:lnTo>
                      <a:pt x="2993" y="603"/>
                    </a:lnTo>
                    <a:lnTo>
                      <a:pt x="3048" y="646"/>
                    </a:lnTo>
                    <a:lnTo>
                      <a:pt x="2937" y="771"/>
                    </a:lnTo>
                    <a:lnTo>
                      <a:pt x="2708" y="1016"/>
                    </a:lnTo>
                    <a:lnTo>
                      <a:pt x="2474" y="1257"/>
                    </a:lnTo>
                    <a:lnTo>
                      <a:pt x="2233" y="1490"/>
                    </a:lnTo>
                    <a:lnTo>
                      <a:pt x="2112" y="1605"/>
                    </a:lnTo>
                    <a:lnTo>
                      <a:pt x="1987" y="1720"/>
                    </a:lnTo>
                    <a:lnTo>
                      <a:pt x="1732" y="1951"/>
                    </a:lnTo>
                    <a:lnTo>
                      <a:pt x="1467" y="2169"/>
                    </a:lnTo>
                    <a:lnTo>
                      <a:pt x="1261" y="2322"/>
                    </a:lnTo>
                    <a:lnTo>
                      <a:pt x="1120" y="2417"/>
                    </a:lnTo>
                    <a:lnTo>
                      <a:pt x="1047" y="2462"/>
                    </a:lnTo>
                    <a:lnTo>
                      <a:pt x="1047" y="2462"/>
                    </a:lnTo>
                    <a:lnTo>
                      <a:pt x="1047" y="2463"/>
                    </a:lnTo>
                    <a:lnTo>
                      <a:pt x="1033" y="2460"/>
                    </a:lnTo>
                    <a:lnTo>
                      <a:pt x="1012" y="2472"/>
                    </a:lnTo>
                    <a:lnTo>
                      <a:pt x="1005" y="2485"/>
                    </a:lnTo>
                    <a:lnTo>
                      <a:pt x="1004" y="2495"/>
                    </a:lnTo>
                    <a:close/>
                    <a:moveTo>
                      <a:pt x="3082" y="1081"/>
                    </a:moveTo>
                    <a:lnTo>
                      <a:pt x="3078" y="1147"/>
                    </a:lnTo>
                    <a:lnTo>
                      <a:pt x="3074" y="1213"/>
                    </a:lnTo>
                    <a:lnTo>
                      <a:pt x="3072" y="1247"/>
                    </a:lnTo>
                    <a:lnTo>
                      <a:pt x="3069" y="1280"/>
                    </a:lnTo>
                    <a:lnTo>
                      <a:pt x="3067" y="1301"/>
                    </a:lnTo>
                    <a:lnTo>
                      <a:pt x="3065" y="1316"/>
                    </a:lnTo>
                    <a:lnTo>
                      <a:pt x="3059" y="1320"/>
                    </a:lnTo>
                    <a:lnTo>
                      <a:pt x="3052" y="1334"/>
                    </a:lnTo>
                    <a:lnTo>
                      <a:pt x="3051" y="1343"/>
                    </a:lnTo>
                    <a:lnTo>
                      <a:pt x="3038" y="1349"/>
                    </a:lnTo>
                    <a:lnTo>
                      <a:pt x="3018" y="1372"/>
                    </a:lnTo>
                    <a:lnTo>
                      <a:pt x="3016" y="1389"/>
                    </a:lnTo>
                    <a:lnTo>
                      <a:pt x="3018" y="1366"/>
                    </a:lnTo>
                    <a:lnTo>
                      <a:pt x="3010" y="1369"/>
                    </a:lnTo>
                    <a:lnTo>
                      <a:pt x="2990" y="1393"/>
                    </a:lnTo>
                    <a:lnTo>
                      <a:pt x="2941" y="1444"/>
                    </a:lnTo>
                    <a:lnTo>
                      <a:pt x="2890" y="1493"/>
                    </a:lnTo>
                    <a:lnTo>
                      <a:pt x="2734" y="1637"/>
                    </a:lnTo>
                    <a:lnTo>
                      <a:pt x="2574" y="1779"/>
                    </a:lnTo>
                    <a:lnTo>
                      <a:pt x="2201" y="2110"/>
                    </a:lnTo>
                    <a:lnTo>
                      <a:pt x="1823" y="2434"/>
                    </a:lnTo>
                    <a:lnTo>
                      <a:pt x="1804" y="2451"/>
                    </a:lnTo>
                    <a:lnTo>
                      <a:pt x="1785" y="2467"/>
                    </a:lnTo>
                    <a:lnTo>
                      <a:pt x="1778" y="2349"/>
                    </a:lnTo>
                    <a:lnTo>
                      <a:pt x="1765" y="2231"/>
                    </a:lnTo>
                    <a:lnTo>
                      <a:pt x="1764" y="2181"/>
                    </a:lnTo>
                    <a:lnTo>
                      <a:pt x="1765" y="2130"/>
                    </a:lnTo>
                    <a:lnTo>
                      <a:pt x="1764" y="2118"/>
                    </a:lnTo>
                    <a:lnTo>
                      <a:pt x="1749" y="2105"/>
                    </a:lnTo>
                    <a:lnTo>
                      <a:pt x="1739" y="2103"/>
                    </a:lnTo>
                    <a:lnTo>
                      <a:pt x="1927" y="1936"/>
                    </a:lnTo>
                    <a:lnTo>
                      <a:pt x="2106" y="1769"/>
                    </a:lnTo>
                    <a:lnTo>
                      <a:pt x="2236" y="1651"/>
                    </a:lnTo>
                    <a:lnTo>
                      <a:pt x="2489" y="1406"/>
                    </a:lnTo>
                    <a:lnTo>
                      <a:pt x="2737" y="1157"/>
                    </a:lnTo>
                    <a:lnTo>
                      <a:pt x="2977" y="901"/>
                    </a:lnTo>
                    <a:lnTo>
                      <a:pt x="3095" y="770"/>
                    </a:lnTo>
                    <a:lnTo>
                      <a:pt x="3093" y="926"/>
                    </a:lnTo>
                    <a:lnTo>
                      <a:pt x="3082" y="10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6" name="Freeform 18"/>
              <p:cNvSpPr>
                <a:spLocks/>
              </p:cNvSpPr>
              <p:nvPr/>
            </p:nvSpPr>
            <p:spPr bwMode="auto">
              <a:xfrm>
                <a:off x="1398" y="2746"/>
                <a:ext cx="212" cy="132"/>
              </a:xfrm>
              <a:custGeom>
                <a:avLst/>
                <a:gdLst>
                  <a:gd name="T0" fmla="*/ 544 w 635"/>
                  <a:gd name="T1" fmla="*/ 0 h 398"/>
                  <a:gd name="T2" fmla="*/ 504 w 635"/>
                  <a:gd name="T3" fmla="*/ 18 h 398"/>
                  <a:gd name="T4" fmla="*/ 496 w 635"/>
                  <a:gd name="T5" fmla="*/ 52 h 398"/>
                  <a:gd name="T6" fmla="*/ 530 w 635"/>
                  <a:gd name="T7" fmla="*/ 177 h 398"/>
                  <a:gd name="T8" fmla="*/ 515 w 635"/>
                  <a:gd name="T9" fmla="*/ 226 h 398"/>
                  <a:gd name="T10" fmla="*/ 478 w 635"/>
                  <a:gd name="T11" fmla="*/ 262 h 398"/>
                  <a:gd name="T12" fmla="*/ 403 w 635"/>
                  <a:gd name="T13" fmla="*/ 291 h 398"/>
                  <a:gd name="T14" fmla="*/ 352 w 635"/>
                  <a:gd name="T15" fmla="*/ 272 h 398"/>
                  <a:gd name="T16" fmla="*/ 332 w 635"/>
                  <a:gd name="T17" fmla="*/ 226 h 398"/>
                  <a:gd name="T18" fmla="*/ 331 w 635"/>
                  <a:gd name="T19" fmla="*/ 198 h 398"/>
                  <a:gd name="T20" fmla="*/ 303 w 635"/>
                  <a:gd name="T21" fmla="*/ 164 h 398"/>
                  <a:gd name="T22" fmla="*/ 246 w 635"/>
                  <a:gd name="T23" fmla="*/ 180 h 398"/>
                  <a:gd name="T24" fmla="*/ 236 w 635"/>
                  <a:gd name="T25" fmla="*/ 209 h 398"/>
                  <a:gd name="T26" fmla="*/ 220 w 635"/>
                  <a:gd name="T27" fmla="*/ 268 h 398"/>
                  <a:gd name="T28" fmla="*/ 160 w 635"/>
                  <a:gd name="T29" fmla="*/ 310 h 398"/>
                  <a:gd name="T30" fmla="*/ 122 w 635"/>
                  <a:gd name="T31" fmla="*/ 304 h 398"/>
                  <a:gd name="T32" fmla="*/ 83 w 635"/>
                  <a:gd name="T33" fmla="*/ 270 h 398"/>
                  <a:gd name="T34" fmla="*/ 83 w 635"/>
                  <a:gd name="T35" fmla="*/ 182 h 398"/>
                  <a:gd name="T36" fmla="*/ 90 w 635"/>
                  <a:gd name="T37" fmla="*/ 149 h 398"/>
                  <a:gd name="T38" fmla="*/ 62 w 635"/>
                  <a:gd name="T39" fmla="*/ 126 h 398"/>
                  <a:gd name="T40" fmla="*/ 34 w 635"/>
                  <a:gd name="T41" fmla="*/ 139 h 398"/>
                  <a:gd name="T42" fmla="*/ 7 w 635"/>
                  <a:gd name="T43" fmla="*/ 193 h 398"/>
                  <a:gd name="T44" fmla="*/ 3 w 635"/>
                  <a:gd name="T45" fmla="*/ 268 h 398"/>
                  <a:gd name="T46" fmla="*/ 31 w 635"/>
                  <a:gd name="T47" fmla="*/ 336 h 398"/>
                  <a:gd name="T48" fmla="*/ 93 w 635"/>
                  <a:gd name="T49" fmla="*/ 383 h 398"/>
                  <a:gd name="T50" fmla="*/ 139 w 635"/>
                  <a:gd name="T51" fmla="*/ 398 h 398"/>
                  <a:gd name="T52" fmla="*/ 229 w 635"/>
                  <a:gd name="T53" fmla="*/ 383 h 398"/>
                  <a:gd name="T54" fmla="*/ 279 w 635"/>
                  <a:gd name="T55" fmla="*/ 339 h 398"/>
                  <a:gd name="T56" fmla="*/ 350 w 635"/>
                  <a:gd name="T57" fmla="*/ 379 h 398"/>
                  <a:gd name="T58" fmla="*/ 470 w 635"/>
                  <a:gd name="T59" fmla="*/ 375 h 398"/>
                  <a:gd name="T60" fmla="*/ 527 w 635"/>
                  <a:gd name="T61" fmla="*/ 350 h 398"/>
                  <a:gd name="T62" fmla="*/ 600 w 635"/>
                  <a:gd name="T63" fmla="*/ 271 h 398"/>
                  <a:gd name="T64" fmla="*/ 635 w 635"/>
                  <a:gd name="T65" fmla="*/ 166 h 398"/>
                  <a:gd name="T66" fmla="*/ 614 w 635"/>
                  <a:gd name="T67" fmla="*/ 64 h 398"/>
                  <a:gd name="T68" fmla="*/ 555 w 635"/>
                  <a:gd name="T69" fmla="*/ 6 h 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635" h="398">
                    <a:moveTo>
                      <a:pt x="555" y="6"/>
                    </a:moveTo>
                    <a:lnTo>
                      <a:pt x="544" y="0"/>
                    </a:lnTo>
                    <a:lnTo>
                      <a:pt x="521" y="3"/>
                    </a:lnTo>
                    <a:lnTo>
                      <a:pt x="504" y="18"/>
                    </a:lnTo>
                    <a:lnTo>
                      <a:pt x="495" y="39"/>
                    </a:lnTo>
                    <a:lnTo>
                      <a:pt x="496" y="52"/>
                    </a:lnTo>
                    <a:lnTo>
                      <a:pt x="514" y="113"/>
                    </a:lnTo>
                    <a:lnTo>
                      <a:pt x="530" y="177"/>
                    </a:lnTo>
                    <a:lnTo>
                      <a:pt x="527" y="202"/>
                    </a:lnTo>
                    <a:lnTo>
                      <a:pt x="515" y="226"/>
                    </a:lnTo>
                    <a:lnTo>
                      <a:pt x="494" y="251"/>
                    </a:lnTo>
                    <a:lnTo>
                      <a:pt x="478" y="262"/>
                    </a:lnTo>
                    <a:lnTo>
                      <a:pt x="453" y="278"/>
                    </a:lnTo>
                    <a:lnTo>
                      <a:pt x="403" y="291"/>
                    </a:lnTo>
                    <a:lnTo>
                      <a:pt x="370" y="284"/>
                    </a:lnTo>
                    <a:lnTo>
                      <a:pt x="352" y="272"/>
                    </a:lnTo>
                    <a:lnTo>
                      <a:pt x="339" y="252"/>
                    </a:lnTo>
                    <a:lnTo>
                      <a:pt x="332" y="226"/>
                    </a:lnTo>
                    <a:lnTo>
                      <a:pt x="332" y="209"/>
                    </a:lnTo>
                    <a:lnTo>
                      <a:pt x="331" y="198"/>
                    </a:lnTo>
                    <a:lnTo>
                      <a:pt x="324" y="180"/>
                    </a:lnTo>
                    <a:lnTo>
                      <a:pt x="303" y="164"/>
                    </a:lnTo>
                    <a:lnTo>
                      <a:pt x="268" y="164"/>
                    </a:lnTo>
                    <a:lnTo>
                      <a:pt x="246" y="180"/>
                    </a:lnTo>
                    <a:lnTo>
                      <a:pt x="237" y="198"/>
                    </a:lnTo>
                    <a:lnTo>
                      <a:pt x="236" y="209"/>
                    </a:lnTo>
                    <a:lnTo>
                      <a:pt x="233" y="231"/>
                    </a:lnTo>
                    <a:lnTo>
                      <a:pt x="220" y="268"/>
                    </a:lnTo>
                    <a:lnTo>
                      <a:pt x="196" y="297"/>
                    </a:lnTo>
                    <a:lnTo>
                      <a:pt x="160" y="310"/>
                    </a:lnTo>
                    <a:lnTo>
                      <a:pt x="137" y="307"/>
                    </a:lnTo>
                    <a:lnTo>
                      <a:pt x="122" y="304"/>
                    </a:lnTo>
                    <a:lnTo>
                      <a:pt x="102" y="294"/>
                    </a:lnTo>
                    <a:lnTo>
                      <a:pt x="83" y="270"/>
                    </a:lnTo>
                    <a:lnTo>
                      <a:pt x="76" y="228"/>
                    </a:lnTo>
                    <a:lnTo>
                      <a:pt x="83" y="182"/>
                    </a:lnTo>
                    <a:lnTo>
                      <a:pt x="88" y="162"/>
                    </a:lnTo>
                    <a:lnTo>
                      <a:pt x="90" y="149"/>
                    </a:lnTo>
                    <a:lnTo>
                      <a:pt x="80" y="131"/>
                    </a:lnTo>
                    <a:lnTo>
                      <a:pt x="62" y="126"/>
                    </a:lnTo>
                    <a:lnTo>
                      <a:pt x="43" y="130"/>
                    </a:lnTo>
                    <a:lnTo>
                      <a:pt x="34" y="139"/>
                    </a:lnTo>
                    <a:lnTo>
                      <a:pt x="23" y="157"/>
                    </a:lnTo>
                    <a:lnTo>
                      <a:pt x="7" y="193"/>
                    </a:lnTo>
                    <a:lnTo>
                      <a:pt x="0" y="232"/>
                    </a:lnTo>
                    <a:lnTo>
                      <a:pt x="3" y="268"/>
                    </a:lnTo>
                    <a:lnTo>
                      <a:pt x="13" y="304"/>
                    </a:lnTo>
                    <a:lnTo>
                      <a:pt x="31" y="336"/>
                    </a:lnTo>
                    <a:lnTo>
                      <a:pt x="59" y="362"/>
                    </a:lnTo>
                    <a:lnTo>
                      <a:pt x="93" y="383"/>
                    </a:lnTo>
                    <a:lnTo>
                      <a:pt x="113" y="390"/>
                    </a:lnTo>
                    <a:lnTo>
                      <a:pt x="139" y="398"/>
                    </a:lnTo>
                    <a:lnTo>
                      <a:pt x="187" y="398"/>
                    </a:lnTo>
                    <a:lnTo>
                      <a:pt x="229" y="383"/>
                    </a:lnTo>
                    <a:lnTo>
                      <a:pt x="265" y="356"/>
                    </a:lnTo>
                    <a:lnTo>
                      <a:pt x="279" y="339"/>
                    </a:lnTo>
                    <a:lnTo>
                      <a:pt x="299" y="356"/>
                    </a:lnTo>
                    <a:lnTo>
                      <a:pt x="350" y="379"/>
                    </a:lnTo>
                    <a:lnTo>
                      <a:pt x="409" y="386"/>
                    </a:lnTo>
                    <a:lnTo>
                      <a:pt x="470" y="375"/>
                    </a:lnTo>
                    <a:lnTo>
                      <a:pt x="502" y="362"/>
                    </a:lnTo>
                    <a:lnTo>
                      <a:pt x="527" y="350"/>
                    </a:lnTo>
                    <a:lnTo>
                      <a:pt x="567" y="316"/>
                    </a:lnTo>
                    <a:lnTo>
                      <a:pt x="600" y="271"/>
                    </a:lnTo>
                    <a:lnTo>
                      <a:pt x="623" y="221"/>
                    </a:lnTo>
                    <a:lnTo>
                      <a:pt x="635" y="166"/>
                    </a:lnTo>
                    <a:lnTo>
                      <a:pt x="632" y="113"/>
                    </a:lnTo>
                    <a:lnTo>
                      <a:pt x="614" y="64"/>
                    </a:lnTo>
                    <a:lnTo>
                      <a:pt x="581" y="23"/>
                    </a:lnTo>
                    <a:lnTo>
                      <a:pt x="555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7" name="Freeform 19"/>
              <p:cNvSpPr>
                <a:spLocks/>
              </p:cNvSpPr>
              <p:nvPr/>
            </p:nvSpPr>
            <p:spPr bwMode="auto">
              <a:xfrm>
                <a:off x="1655" y="2515"/>
                <a:ext cx="176" cy="179"/>
              </a:xfrm>
              <a:custGeom>
                <a:avLst/>
                <a:gdLst>
                  <a:gd name="T0" fmla="*/ 301 w 528"/>
                  <a:gd name="T1" fmla="*/ 1 h 538"/>
                  <a:gd name="T2" fmla="*/ 268 w 528"/>
                  <a:gd name="T3" fmla="*/ 27 h 538"/>
                  <a:gd name="T4" fmla="*/ 273 w 528"/>
                  <a:gd name="T5" fmla="*/ 82 h 538"/>
                  <a:gd name="T6" fmla="*/ 298 w 528"/>
                  <a:gd name="T7" fmla="*/ 95 h 538"/>
                  <a:gd name="T8" fmla="*/ 373 w 528"/>
                  <a:gd name="T9" fmla="*/ 112 h 538"/>
                  <a:gd name="T10" fmla="*/ 419 w 528"/>
                  <a:gd name="T11" fmla="*/ 145 h 538"/>
                  <a:gd name="T12" fmla="*/ 423 w 528"/>
                  <a:gd name="T13" fmla="*/ 191 h 538"/>
                  <a:gd name="T14" fmla="*/ 409 w 528"/>
                  <a:gd name="T15" fmla="*/ 220 h 538"/>
                  <a:gd name="T16" fmla="*/ 357 w 528"/>
                  <a:gd name="T17" fmla="*/ 265 h 538"/>
                  <a:gd name="T18" fmla="*/ 245 w 528"/>
                  <a:gd name="T19" fmla="*/ 269 h 538"/>
                  <a:gd name="T20" fmla="*/ 207 w 528"/>
                  <a:gd name="T21" fmla="*/ 256 h 538"/>
                  <a:gd name="T22" fmla="*/ 188 w 528"/>
                  <a:gd name="T23" fmla="*/ 250 h 538"/>
                  <a:gd name="T24" fmla="*/ 150 w 528"/>
                  <a:gd name="T25" fmla="*/ 268 h 538"/>
                  <a:gd name="T26" fmla="*/ 141 w 528"/>
                  <a:gd name="T27" fmla="*/ 324 h 538"/>
                  <a:gd name="T28" fmla="*/ 161 w 528"/>
                  <a:gd name="T29" fmla="*/ 341 h 538"/>
                  <a:gd name="T30" fmla="*/ 173 w 528"/>
                  <a:gd name="T31" fmla="*/ 347 h 538"/>
                  <a:gd name="T32" fmla="*/ 178 w 528"/>
                  <a:gd name="T33" fmla="*/ 348 h 538"/>
                  <a:gd name="T34" fmla="*/ 184 w 528"/>
                  <a:gd name="T35" fmla="*/ 351 h 538"/>
                  <a:gd name="T36" fmla="*/ 220 w 528"/>
                  <a:gd name="T37" fmla="*/ 367 h 538"/>
                  <a:gd name="T38" fmla="*/ 243 w 528"/>
                  <a:gd name="T39" fmla="*/ 399 h 538"/>
                  <a:gd name="T40" fmla="*/ 180 w 528"/>
                  <a:gd name="T41" fmla="*/ 443 h 538"/>
                  <a:gd name="T42" fmla="*/ 131 w 528"/>
                  <a:gd name="T43" fmla="*/ 456 h 538"/>
                  <a:gd name="T44" fmla="*/ 62 w 528"/>
                  <a:gd name="T45" fmla="*/ 456 h 538"/>
                  <a:gd name="T46" fmla="*/ 50 w 528"/>
                  <a:gd name="T47" fmla="*/ 443 h 538"/>
                  <a:gd name="T48" fmla="*/ 10 w 528"/>
                  <a:gd name="T49" fmla="*/ 446 h 538"/>
                  <a:gd name="T50" fmla="*/ 3 w 528"/>
                  <a:gd name="T51" fmla="*/ 475 h 538"/>
                  <a:gd name="T52" fmla="*/ 45 w 528"/>
                  <a:gd name="T53" fmla="*/ 525 h 538"/>
                  <a:gd name="T54" fmla="*/ 134 w 528"/>
                  <a:gd name="T55" fmla="*/ 538 h 538"/>
                  <a:gd name="T56" fmla="*/ 190 w 528"/>
                  <a:gd name="T57" fmla="*/ 528 h 538"/>
                  <a:gd name="T58" fmla="*/ 302 w 528"/>
                  <a:gd name="T59" fmla="*/ 465 h 538"/>
                  <a:gd name="T60" fmla="*/ 355 w 528"/>
                  <a:gd name="T61" fmla="*/ 383 h 538"/>
                  <a:gd name="T62" fmla="*/ 357 w 528"/>
                  <a:gd name="T63" fmla="*/ 366 h 538"/>
                  <a:gd name="T64" fmla="*/ 425 w 528"/>
                  <a:gd name="T65" fmla="*/ 341 h 538"/>
                  <a:gd name="T66" fmla="*/ 497 w 528"/>
                  <a:gd name="T67" fmla="*/ 271 h 538"/>
                  <a:gd name="T68" fmla="*/ 520 w 528"/>
                  <a:gd name="T69" fmla="*/ 220 h 538"/>
                  <a:gd name="T70" fmla="*/ 520 w 528"/>
                  <a:gd name="T71" fmla="*/ 127 h 538"/>
                  <a:gd name="T72" fmla="*/ 469 w 528"/>
                  <a:gd name="T73" fmla="*/ 53 h 538"/>
                  <a:gd name="T74" fmla="*/ 384 w 528"/>
                  <a:gd name="T75" fmla="*/ 9 h 538"/>
                  <a:gd name="T76" fmla="*/ 311 w 528"/>
                  <a:gd name="T77" fmla="*/ 0 h 5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28" h="538">
                    <a:moveTo>
                      <a:pt x="311" y="0"/>
                    </a:moveTo>
                    <a:lnTo>
                      <a:pt x="301" y="1"/>
                    </a:lnTo>
                    <a:lnTo>
                      <a:pt x="285" y="9"/>
                    </a:lnTo>
                    <a:lnTo>
                      <a:pt x="268" y="27"/>
                    </a:lnTo>
                    <a:lnTo>
                      <a:pt x="263" y="60"/>
                    </a:lnTo>
                    <a:lnTo>
                      <a:pt x="273" y="82"/>
                    </a:lnTo>
                    <a:lnTo>
                      <a:pt x="288" y="92"/>
                    </a:lnTo>
                    <a:lnTo>
                      <a:pt x="298" y="95"/>
                    </a:lnTo>
                    <a:lnTo>
                      <a:pt x="321" y="99"/>
                    </a:lnTo>
                    <a:lnTo>
                      <a:pt x="373" y="112"/>
                    </a:lnTo>
                    <a:lnTo>
                      <a:pt x="404" y="129"/>
                    </a:lnTo>
                    <a:lnTo>
                      <a:pt x="419" y="145"/>
                    </a:lnTo>
                    <a:lnTo>
                      <a:pt x="426" y="165"/>
                    </a:lnTo>
                    <a:lnTo>
                      <a:pt x="423" y="191"/>
                    </a:lnTo>
                    <a:lnTo>
                      <a:pt x="416" y="206"/>
                    </a:lnTo>
                    <a:lnTo>
                      <a:pt x="409" y="220"/>
                    </a:lnTo>
                    <a:lnTo>
                      <a:pt x="391" y="242"/>
                    </a:lnTo>
                    <a:lnTo>
                      <a:pt x="357" y="265"/>
                    </a:lnTo>
                    <a:lnTo>
                      <a:pt x="302" y="276"/>
                    </a:lnTo>
                    <a:lnTo>
                      <a:pt x="245" y="269"/>
                    </a:lnTo>
                    <a:lnTo>
                      <a:pt x="217" y="260"/>
                    </a:lnTo>
                    <a:lnTo>
                      <a:pt x="207" y="256"/>
                    </a:lnTo>
                    <a:lnTo>
                      <a:pt x="199" y="253"/>
                    </a:lnTo>
                    <a:lnTo>
                      <a:pt x="188" y="250"/>
                    </a:lnTo>
                    <a:lnTo>
                      <a:pt x="171" y="253"/>
                    </a:lnTo>
                    <a:lnTo>
                      <a:pt x="150" y="268"/>
                    </a:lnTo>
                    <a:lnTo>
                      <a:pt x="135" y="299"/>
                    </a:lnTo>
                    <a:lnTo>
                      <a:pt x="141" y="324"/>
                    </a:lnTo>
                    <a:lnTo>
                      <a:pt x="151" y="337"/>
                    </a:lnTo>
                    <a:lnTo>
                      <a:pt x="161" y="341"/>
                    </a:lnTo>
                    <a:lnTo>
                      <a:pt x="167" y="344"/>
                    </a:lnTo>
                    <a:lnTo>
                      <a:pt x="173" y="347"/>
                    </a:lnTo>
                    <a:lnTo>
                      <a:pt x="173" y="347"/>
                    </a:lnTo>
                    <a:lnTo>
                      <a:pt x="178" y="348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220" y="367"/>
                    </a:lnTo>
                    <a:lnTo>
                      <a:pt x="252" y="386"/>
                    </a:lnTo>
                    <a:lnTo>
                      <a:pt x="243" y="399"/>
                    </a:lnTo>
                    <a:lnTo>
                      <a:pt x="220" y="420"/>
                    </a:lnTo>
                    <a:lnTo>
                      <a:pt x="180" y="443"/>
                    </a:lnTo>
                    <a:lnTo>
                      <a:pt x="150" y="452"/>
                    </a:lnTo>
                    <a:lnTo>
                      <a:pt x="131" y="456"/>
                    </a:lnTo>
                    <a:lnTo>
                      <a:pt x="85" y="459"/>
                    </a:lnTo>
                    <a:lnTo>
                      <a:pt x="62" y="456"/>
                    </a:lnTo>
                    <a:lnTo>
                      <a:pt x="57" y="453"/>
                    </a:lnTo>
                    <a:lnTo>
                      <a:pt x="50" y="443"/>
                    </a:lnTo>
                    <a:lnTo>
                      <a:pt x="30" y="438"/>
                    </a:lnTo>
                    <a:lnTo>
                      <a:pt x="10" y="446"/>
                    </a:lnTo>
                    <a:lnTo>
                      <a:pt x="0" y="463"/>
                    </a:lnTo>
                    <a:lnTo>
                      <a:pt x="3" y="475"/>
                    </a:lnTo>
                    <a:lnTo>
                      <a:pt x="13" y="498"/>
                    </a:lnTo>
                    <a:lnTo>
                      <a:pt x="45" y="525"/>
                    </a:lnTo>
                    <a:lnTo>
                      <a:pt x="88" y="537"/>
                    </a:lnTo>
                    <a:lnTo>
                      <a:pt x="134" y="538"/>
                    </a:lnTo>
                    <a:lnTo>
                      <a:pt x="155" y="534"/>
                    </a:lnTo>
                    <a:lnTo>
                      <a:pt x="190" y="528"/>
                    </a:lnTo>
                    <a:lnTo>
                      <a:pt x="250" y="504"/>
                    </a:lnTo>
                    <a:lnTo>
                      <a:pt x="302" y="465"/>
                    </a:lnTo>
                    <a:lnTo>
                      <a:pt x="341" y="414"/>
                    </a:lnTo>
                    <a:lnTo>
                      <a:pt x="355" y="383"/>
                    </a:lnTo>
                    <a:lnTo>
                      <a:pt x="358" y="374"/>
                    </a:lnTo>
                    <a:lnTo>
                      <a:pt x="357" y="366"/>
                    </a:lnTo>
                    <a:lnTo>
                      <a:pt x="381" y="360"/>
                    </a:lnTo>
                    <a:lnTo>
                      <a:pt x="425" y="341"/>
                    </a:lnTo>
                    <a:lnTo>
                      <a:pt x="463" y="311"/>
                    </a:lnTo>
                    <a:lnTo>
                      <a:pt x="497" y="271"/>
                    </a:lnTo>
                    <a:lnTo>
                      <a:pt x="509" y="246"/>
                    </a:lnTo>
                    <a:lnTo>
                      <a:pt x="520" y="220"/>
                    </a:lnTo>
                    <a:lnTo>
                      <a:pt x="528" y="171"/>
                    </a:lnTo>
                    <a:lnTo>
                      <a:pt x="520" y="127"/>
                    </a:lnTo>
                    <a:lnTo>
                      <a:pt x="499" y="86"/>
                    </a:lnTo>
                    <a:lnTo>
                      <a:pt x="469" y="53"/>
                    </a:lnTo>
                    <a:lnTo>
                      <a:pt x="430" y="26"/>
                    </a:lnTo>
                    <a:lnTo>
                      <a:pt x="384" y="9"/>
                    </a:lnTo>
                    <a:lnTo>
                      <a:pt x="337" y="0"/>
                    </a:lnTo>
                    <a:lnTo>
                      <a:pt x="31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8" name="Freeform 20"/>
              <p:cNvSpPr>
                <a:spLocks/>
              </p:cNvSpPr>
              <p:nvPr/>
            </p:nvSpPr>
            <p:spPr bwMode="auto">
              <a:xfrm>
                <a:off x="1665" y="2702"/>
                <a:ext cx="205" cy="210"/>
              </a:xfrm>
              <a:custGeom>
                <a:avLst/>
                <a:gdLst>
                  <a:gd name="T0" fmla="*/ 388 w 613"/>
                  <a:gd name="T1" fmla="*/ 3 h 630"/>
                  <a:gd name="T2" fmla="*/ 357 w 613"/>
                  <a:gd name="T3" fmla="*/ 52 h 630"/>
                  <a:gd name="T4" fmla="*/ 381 w 613"/>
                  <a:gd name="T5" fmla="*/ 89 h 630"/>
                  <a:gd name="T6" fmla="*/ 466 w 613"/>
                  <a:gd name="T7" fmla="*/ 128 h 630"/>
                  <a:gd name="T8" fmla="*/ 511 w 613"/>
                  <a:gd name="T9" fmla="*/ 174 h 630"/>
                  <a:gd name="T10" fmla="*/ 506 w 613"/>
                  <a:gd name="T11" fmla="*/ 230 h 630"/>
                  <a:gd name="T12" fmla="*/ 486 w 613"/>
                  <a:gd name="T13" fmla="*/ 265 h 630"/>
                  <a:gd name="T14" fmla="*/ 431 w 613"/>
                  <a:gd name="T15" fmla="*/ 307 h 630"/>
                  <a:gd name="T16" fmla="*/ 349 w 613"/>
                  <a:gd name="T17" fmla="*/ 312 h 630"/>
                  <a:gd name="T18" fmla="*/ 257 w 613"/>
                  <a:gd name="T19" fmla="*/ 265 h 630"/>
                  <a:gd name="T20" fmla="*/ 253 w 613"/>
                  <a:gd name="T21" fmla="*/ 260 h 630"/>
                  <a:gd name="T22" fmla="*/ 239 w 613"/>
                  <a:gd name="T23" fmla="*/ 252 h 630"/>
                  <a:gd name="T24" fmla="*/ 198 w 613"/>
                  <a:gd name="T25" fmla="*/ 256 h 630"/>
                  <a:gd name="T26" fmla="*/ 175 w 613"/>
                  <a:gd name="T27" fmla="*/ 311 h 630"/>
                  <a:gd name="T28" fmla="*/ 188 w 613"/>
                  <a:gd name="T29" fmla="*/ 334 h 630"/>
                  <a:gd name="T30" fmla="*/ 214 w 613"/>
                  <a:gd name="T31" fmla="*/ 354 h 630"/>
                  <a:gd name="T32" fmla="*/ 256 w 613"/>
                  <a:gd name="T33" fmla="*/ 422 h 630"/>
                  <a:gd name="T34" fmla="*/ 224 w 613"/>
                  <a:gd name="T35" fmla="*/ 512 h 630"/>
                  <a:gd name="T36" fmla="*/ 180 w 613"/>
                  <a:gd name="T37" fmla="*/ 543 h 630"/>
                  <a:gd name="T38" fmla="*/ 119 w 613"/>
                  <a:gd name="T39" fmla="*/ 547 h 630"/>
                  <a:gd name="T40" fmla="*/ 72 w 613"/>
                  <a:gd name="T41" fmla="*/ 495 h 630"/>
                  <a:gd name="T42" fmla="*/ 51 w 613"/>
                  <a:gd name="T43" fmla="*/ 397 h 630"/>
                  <a:gd name="T44" fmla="*/ 37 w 613"/>
                  <a:gd name="T45" fmla="*/ 374 h 630"/>
                  <a:gd name="T46" fmla="*/ 5 w 613"/>
                  <a:gd name="T47" fmla="*/ 387 h 630"/>
                  <a:gd name="T48" fmla="*/ 0 w 613"/>
                  <a:gd name="T49" fmla="*/ 425 h 630"/>
                  <a:gd name="T50" fmla="*/ 13 w 613"/>
                  <a:gd name="T51" fmla="*/ 540 h 630"/>
                  <a:gd name="T52" fmla="*/ 66 w 613"/>
                  <a:gd name="T53" fmla="*/ 607 h 630"/>
                  <a:gd name="T54" fmla="*/ 131 w 613"/>
                  <a:gd name="T55" fmla="*/ 630 h 630"/>
                  <a:gd name="T56" fmla="*/ 220 w 613"/>
                  <a:gd name="T57" fmla="*/ 615 h 630"/>
                  <a:gd name="T58" fmla="*/ 263 w 613"/>
                  <a:gd name="T59" fmla="*/ 594 h 630"/>
                  <a:gd name="T60" fmla="*/ 329 w 613"/>
                  <a:gd name="T61" fmla="*/ 522 h 630"/>
                  <a:gd name="T62" fmla="*/ 352 w 613"/>
                  <a:gd name="T63" fmla="*/ 452 h 630"/>
                  <a:gd name="T64" fmla="*/ 352 w 613"/>
                  <a:gd name="T65" fmla="*/ 410 h 630"/>
                  <a:gd name="T66" fmla="*/ 446 w 613"/>
                  <a:gd name="T67" fmla="*/ 404 h 630"/>
                  <a:gd name="T68" fmla="*/ 555 w 613"/>
                  <a:gd name="T69" fmla="*/ 338 h 630"/>
                  <a:gd name="T70" fmla="*/ 594 w 613"/>
                  <a:gd name="T71" fmla="*/ 283 h 630"/>
                  <a:gd name="T72" fmla="*/ 613 w 613"/>
                  <a:gd name="T73" fmla="*/ 177 h 630"/>
                  <a:gd name="T74" fmla="*/ 574 w 613"/>
                  <a:gd name="T75" fmla="*/ 82 h 630"/>
                  <a:gd name="T76" fmla="*/ 489 w 613"/>
                  <a:gd name="T77" fmla="*/ 17 h 630"/>
                  <a:gd name="T78" fmla="*/ 404 w 613"/>
                  <a:gd name="T79" fmla="*/ 0 h 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13" h="630">
                    <a:moveTo>
                      <a:pt x="404" y="0"/>
                    </a:moveTo>
                    <a:lnTo>
                      <a:pt x="388" y="3"/>
                    </a:lnTo>
                    <a:lnTo>
                      <a:pt x="365" y="21"/>
                    </a:lnTo>
                    <a:lnTo>
                      <a:pt x="357" y="52"/>
                    </a:lnTo>
                    <a:lnTo>
                      <a:pt x="367" y="79"/>
                    </a:lnTo>
                    <a:lnTo>
                      <a:pt x="381" y="89"/>
                    </a:lnTo>
                    <a:lnTo>
                      <a:pt x="410" y="101"/>
                    </a:lnTo>
                    <a:lnTo>
                      <a:pt x="466" y="128"/>
                    </a:lnTo>
                    <a:lnTo>
                      <a:pt x="498" y="152"/>
                    </a:lnTo>
                    <a:lnTo>
                      <a:pt x="511" y="174"/>
                    </a:lnTo>
                    <a:lnTo>
                      <a:pt x="515" y="200"/>
                    </a:lnTo>
                    <a:lnTo>
                      <a:pt x="506" y="230"/>
                    </a:lnTo>
                    <a:lnTo>
                      <a:pt x="498" y="249"/>
                    </a:lnTo>
                    <a:lnTo>
                      <a:pt x="486" y="265"/>
                    </a:lnTo>
                    <a:lnTo>
                      <a:pt x="462" y="291"/>
                    </a:lnTo>
                    <a:lnTo>
                      <a:pt x="431" y="307"/>
                    </a:lnTo>
                    <a:lnTo>
                      <a:pt x="400" y="314"/>
                    </a:lnTo>
                    <a:lnTo>
                      <a:pt x="349" y="312"/>
                    </a:lnTo>
                    <a:lnTo>
                      <a:pt x="285" y="286"/>
                    </a:lnTo>
                    <a:lnTo>
                      <a:pt x="257" y="265"/>
                    </a:lnTo>
                    <a:lnTo>
                      <a:pt x="257" y="265"/>
                    </a:lnTo>
                    <a:lnTo>
                      <a:pt x="253" y="260"/>
                    </a:lnTo>
                    <a:lnTo>
                      <a:pt x="247" y="258"/>
                    </a:lnTo>
                    <a:lnTo>
                      <a:pt x="239" y="252"/>
                    </a:lnTo>
                    <a:lnTo>
                      <a:pt x="223" y="249"/>
                    </a:lnTo>
                    <a:lnTo>
                      <a:pt x="198" y="256"/>
                    </a:lnTo>
                    <a:lnTo>
                      <a:pt x="177" y="285"/>
                    </a:lnTo>
                    <a:lnTo>
                      <a:pt x="175" y="311"/>
                    </a:lnTo>
                    <a:lnTo>
                      <a:pt x="181" y="327"/>
                    </a:lnTo>
                    <a:lnTo>
                      <a:pt x="188" y="334"/>
                    </a:lnTo>
                    <a:lnTo>
                      <a:pt x="201" y="344"/>
                    </a:lnTo>
                    <a:lnTo>
                      <a:pt x="214" y="354"/>
                    </a:lnTo>
                    <a:lnTo>
                      <a:pt x="234" y="376"/>
                    </a:lnTo>
                    <a:lnTo>
                      <a:pt x="256" y="422"/>
                    </a:lnTo>
                    <a:lnTo>
                      <a:pt x="253" y="469"/>
                    </a:lnTo>
                    <a:lnTo>
                      <a:pt x="224" y="512"/>
                    </a:lnTo>
                    <a:lnTo>
                      <a:pt x="198" y="531"/>
                    </a:lnTo>
                    <a:lnTo>
                      <a:pt x="180" y="543"/>
                    </a:lnTo>
                    <a:lnTo>
                      <a:pt x="146" y="551"/>
                    </a:lnTo>
                    <a:lnTo>
                      <a:pt x="119" y="547"/>
                    </a:lnTo>
                    <a:lnTo>
                      <a:pt x="96" y="533"/>
                    </a:lnTo>
                    <a:lnTo>
                      <a:pt x="72" y="495"/>
                    </a:lnTo>
                    <a:lnTo>
                      <a:pt x="54" y="430"/>
                    </a:lnTo>
                    <a:lnTo>
                      <a:pt x="51" y="397"/>
                    </a:lnTo>
                    <a:lnTo>
                      <a:pt x="50" y="386"/>
                    </a:lnTo>
                    <a:lnTo>
                      <a:pt x="37" y="374"/>
                    </a:lnTo>
                    <a:lnTo>
                      <a:pt x="20" y="374"/>
                    </a:lnTo>
                    <a:lnTo>
                      <a:pt x="5" y="387"/>
                    </a:lnTo>
                    <a:lnTo>
                      <a:pt x="2" y="397"/>
                    </a:lnTo>
                    <a:lnTo>
                      <a:pt x="0" y="425"/>
                    </a:lnTo>
                    <a:lnTo>
                      <a:pt x="1" y="484"/>
                    </a:lnTo>
                    <a:lnTo>
                      <a:pt x="13" y="540"/>
                    </a:lnTo>
                    <a:lnTo>
                      <a:pt x="43" y="589"/>
                    </a:lnTo>
                    <a:lnTo>
                      <a:pt x="66" y="607"/>
                    </a:lnTo>
                    <a:lnTo>
                      <a:pt x="87" y="619"/>
                    </a:lnTo>
                    <a:lnTo>
                      <a:pt x="131" y="630"/>
                    </a:lnTo>
                    <a:lnTo>
                      <a:pt x="175" y="628"/>
                    </a:lnTo>
                    <a:lnTo>
                      <a:pt x="220" y="615"/>
                    </a:lnTo>
                    <a:lnTo>
                      <a:pt x="241" y="606"/>
                    </a:lnTo>
                    <a:lnTo>
                      <a:pt x="263" y="594"/>
                    </a:lnTo>
                    <a:lnTo>
                      <a:pt x="300" y="561"/>
                    </a:lnTo>
                    <a:lnTo>
                      <a:pt x="329" y="522"/>
                    </a:lnTo>
                    <a:lnTo>
                      <a:pt x="348" y="476"/>
                    </a:lnTo>
                    <a:lnTo>
                      <a:pt x="352" y="452"/>
                    </a:lnTo>
                    <a:lnTo>
                      <a:pt x="355" y="430"/>
                    </a:lnTo>
                    <a:lnTo>
                      <a:pt x="352" y="410"/>
                    </a:lnTo>
                    <a:lnTo>
                      <a:pt x="384" y="413"/>
                    </a:lnTo>
                    <a:lnTo>
                      <a:pt x="446" y="404"/>
                    </a:lnTo>
                    <a:lnTo>
                      <a:pt x="505" y="380"/>
                    </a:lnTo>
                    <a:lnTo>
                      <a:pt x="555" y="338"/>
                    </a:lnTo>
                    <a:lnTo>
                      <a:pt x="577" y="309"/>
                    </a:lnTo>
                    <a:lnTo>
                      <a:pt x="594" y="283"/>
                    </a:lnTo>
                    <a:lnTo>
                      <a:pt x="611" y="230"/>
                    </a:lnTo>
                    <a:lnTo>
                      <a:pt x="613" y="177"/>
                    </a:lnTo>
                    <a:lnTo>
                      <a:pt x="600" y="127"/>
                    </a:lnTo>
                    <a:lnTo>
                      <a:pt x="574" y="82"/>
                    </a:lnTo>
                    <a:lnTo>
                      <a:pt x="537" y="44"/>
                    </a:lnTo>
                    <a:lnTo>
                      <a:pt x="489" y="17"/>
                    </a:lnTo>
                    <a:lnTo>
                      <a:pt x="434" y="1"/>
                    </a:lnTo>
                    <a:lnTo>
                      <a:pt x="40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72" name="Group 31"/>
            <p:cNvGrpSpPr>
              <a:grpSpLocks noChangeAspect="1"/>
            </p:cNvGrpSpPr>
            <p:nvPr/>
          </p:nvGrpSpPr>
          <p:grpSpPr bwMode="auto">
            <a:xfrm>
              <a:off x="594443" y="5066831"/>
              <a:ext cx="167284" cy="203007"/>
              <a:chOff x="2647" y="1727"/>
              <a:chExt cx="192" cy="233"/>
            </a:xfrm>
            <a:solidFill>
              <a:schemeClr val="bg1">
                <a:lumMod val="85000"/>
              </a:schemeClr>
            </a:solidFill>
          </p:grpSpPr>
          <p:sp>
            <p:nvSpPr>
              <p:cNvPr id="73" name="Freeform 32"/>
              <p:cNvSpPr>
                <a:spLocks/>
              </p:cNvSpPr>
              <p:nvPr/>
            </p:nvSpPr>
            <p:spPr bwMode="auto">
              <a:xfrm>
                <a:off x="2699" y="1727"/>
                <a:ext cx="140" cy="152"/>
              </a:xfrm>
              <a:custGeom>
                <a:avLst/>
                <a:gdLst>
                  <a:gd name="T0" fmla="*/ 94 w 421"/>
                  <a:gd name="T1" fmla="*/ 455 h 455"/>
                  <a:gd name="T2" fmla="*/ 0 w 421"/>
                  <a:gd name="T3" fmla="*/ 362 h 455"/>
                  <a:gd name="T4" fmla="*/ 172 w 421"/>
                  <a:gd name="T5" fmla="*/ 191 h 455"/>
                  <a:gd name="T6" fmla="*/ 371 w 421"/>
                  <a:gd name="T7" fmla="*/ 1 h 455"/>
                  <a:gd name="T8" fmla="*/ 377 w 421"/>
                  <a:gd name="T9" fmla="*/ 0 h 455"/>
                  <a:gd name="T10" fmla="*/ 404 w 421"/>
                  <a:gd name="T11" fmla="*/ 4 h 455"/>
                  <a:gd name="T12" fmla="*/ 419 w 421"/>
                  <a:gd name="T13" fmla="*/ 21 h 455"/>
                  <a:gd name="T14" fmla="*/ 421 w 421"/>
                  <a:gd name="T15" fmla="*/ 37 h 455"/>
                  <a:gd name="T16" fmla="*/ 364 w 421"/>
                  <a:gd name="T17" fmla="*/ 120 h 455"/>
                  <a:gd name="T18" fmla="*/ 130 w 421"/>
                  <a:gd name="T19" fmla="*/ 410 h 455"/>
                  <a:gd name="T20" fmla="*/ 94 w 421"/>
                  <a:gd name="T21" fmla="*/ 455 h 4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21" h="455">
                    <a:moveTo>
                      <a:pt x="94" y="455"/>
                    </a:moveTo>
                    <a:lnTo>
                      <a:pt x="0" y="362"/>
                    </a:lnTo>
                    <a:lnTo>
                      <a:pt x="172" y="191"/>
                    </a:lnTo>
                    <a:lnTo>
                      <a:pt x="371" y="1"/>
                    </a:lnTo>
                    <a:lnTo>
                      <a:pt x="377" y="0"/>
                    </a:lnTo>
                    <a:lnTo>
                      <a:pt x="404" y="4"/>
                    </a:lnTo>
                    <a:lnTo>
                      <a:pt x="419" y="21"/>
                    </a:lnTo>
                    <a:lnTo>
                      <a:pt x="421" y="37"/>
                    </a:lnTo>
                    <a:lnTo>
                      <a:pt x="364" y="120"/>
                    </a:lnTo>
                    <a:lnTo>
                      <a:pt x="130" y="410"/>
                    </a:lnTo>
                    <a:lnTo>
                      <a:pt x="94" y="45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4" name="Freeform 33"/>
              <p:cNvSpPr>
                <a:spLocks/>
              </p:cNvSpPr>
              <p:nvPr/>
            </p:nvSpPr>
            <p:spPr bwMode="auto">
              <a:xfrm>
                <a:off x="2647" y="1856"/>
                <a:ext cx="76" cy="104"/>
              </a:xfrm>
              <a:custGeom>
                <a:avLst/>
                <a:gdLst>
                  <a:gd name="T0" fmla="*/ 22 w 226"/>
                  <a:gd name="T1" fmla="*/ 314 h 314"/>
                  <a:gd name="T2" fmla="*/ 21 w 226"/>
                  <a:gd name="T3" fmla="*/ 301 h 314"/>
                  <a:gd name="T4" fmla="*/ 37 w 226"/>
                  <a:gd name="T5" fmla="*/ 242 h 314"/>
                  <a:gd name="T6" fmla="*/ 63 w 226"/>
                  <a:gd name="T7" fmla="*/ 219 h 314"/>
                  <a:gd name="T8" fmla="*/ 90 w 226"/>
                  <a:gd name="T9" fmla="*/ 211 h 314"/>
                  <a:gd name="T10" fmla="*/ 107 w 226"/>
                  <a:gd name="T11" fmla="*/ 209 h 314"/>
                  <a:gd name="T12" fmla="*/ 125 w 226"/>
                  <a:gd name="T13" fmla="*/ 208 h 314"/>
                  <a:gd name="T14" fmla="*/ 153 w 226"/>
                  <a:gd name="T15" fmla="*/ 199 h 314"/>
                  <a:gd name="T16" fmla="*/ 188 w 226"/>
                  <a:gd name="T17" fmla="*/ 173 h 314"/>
                  <a:gd name="T18" fmla="*/ 223 w 226"/>
                  <a:gd name="T19" fmla="*/ 107 h 314"/>
                  <a:gd name="T20" fmla="*/ 226 w 226"/>
                  <a:gd name="T21" fmla="*/ 91 h 314"/>
                  <a:gd name="T22" fmla="*/ 132 w 226"/>
                  <a:gd name="T23" fmla="*/ 0 h 314"/>
                  <a:gd name="T24" fmla="*/ 96 w 226"/>
                  <a:gd name="T25" fmla="*/ 17 h 314"/>
                  <a:gd name="T26" fmla="*/ 44 w 226"/>
                  <a:gd name="T27" fmla="*/ 61 h 314"/>
                  <a:gd name="T28" fmla="*/ 13 w 226"/>
                  <a:gd name="T29" fmla="*/ 113 h 314"/>
                  <a:gd name="T30" fmla="*/ 0 w 226"/>
                  <a:gd name="T31" fmla="*/ 165 h 314"/>
                  <a:gd name="T32" fmla="*/ 2 w 226"/>
                  <a:gd name="T33" fmla="*/ 239 h 314"/>
                  <a:gd name="T34" fmla="*/ 19 w 226"/>
                  <a:gd name="T35" fmla="*/ 307 h 314"/>
                  <a:gd name="T36" fmla="*/ 22 w 226"/>
                  <a:gd name="T37" fmla="*/ 314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26" h="314">
                    <a:moveTo>
                      <a:pt x="22" y="314"/>
                    </a:moveTo>
                    <a:lnTo>
                      <a:pt x="21" y="301"/>
                    </a:lnTo>
                    <a:lnTo>
                      <a:pt x="37" y="242"/>
                    </a:lnTo>
                    <a:lnTo>
                      <a:pt x="63" y="219"/>
                    </a:lnTo>
                    <a:lnTo>
                      <a:pt x="90" y="211"/>
                    </a:lnTo>
                    <a:lnTo>
                      <a:pt x="107" y="209"/>
                    </a:lnTo>
                    <a:lnTo>
                      <a:pt x="125" y="208"/>
                    </a:lnTo>
                    <a:lnTo>
                      <a:pt x="153" y="199"/>
                    </a:lnTo>
                    <a:lnTo>
                      <a:pt x="188" y="173"/>
                    </a:lnTo>
                    <a:lnTo>
                      <a:pt x="223" y="107"/>
                    </a:lnTo>
                    <a:lnTo>
                      <a:pt x="226" y="91"/>
                    </a:lnTo>
                    <a:lnTo>
                      <a:pt x="132" y="0"/>
                    </a:lnTo>
                    <a:lnTo>
                      <a:pt x="96" y="17"/>
                    </a:lnTo>
                    <a:lnTo>
                      <a:pt x="44" y="61"/>
                    </a:lnTo>
                    <a:lnTo>
                      <a:pt x="13" y="113"/>
                    </a:lnTo>
                    <a:lnTo>
                      <a:pt x="0" y="165"/>
                    </a:lnTo>
                    <a:lnTo>
                      <a:pt x="2" y="239"/>
                    </a:lnTo>
                    <a:lnTo>
                      <a:pt x="19" y="307"/>
                    </a:lnTo>
                    <a:lnTo>
                      <a:pt x="22" y="3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7EF6D109-E16D-46EC-A3F2-FFF9D03BC9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0453" y="1236540"/>
            <a:ext cx="8211094" cy="5093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3907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409575" y="419993"/>
            <a:ext cx="11372850" cy="6018014"/>
          </a:xfrm>
          <a:prstGeom prst="rect">
            <a:avLst/>
          </a:prstGeom>
          <a:solidFill>
            <a:schemeClr val="bg1"/>
          </a:solidFill>
          <a:ln w="187325">
            <a:noFill/>
          </a:ln>
          <a:effectLst>
            <a:outerShdw blurRad="431800" dist="241300" dir="5400000" sx="97000" sy="97000" algn="t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2" latinLnBrk="0">
              <a:lnSpc>
                <a:spcPct val="150000"/>
              </a:lnSpc>
              <a:defRPr/>
            </a:pPr>
            <a:r>
              <a:rPr lang="ko-KR" altLang="en-US" sz="2400" b="1" kern="0" dirty="0">
                <a:solidFill>
                  <a:prstClr val="black">
                    <a:lumMod val="50000"/>
                    <a:lumOff val="50000"/>
                  </a:prstClr>
                </a:solidFill>
              </a:rPr>
              <a:t>산출물 안내</a:t>
            </a:r>
            <a:endParaRPr lang="en-US" altLang="ko-KR" sz="2400" b="1" kern="0" dirty="0">
              <a:solidFill>
                <a:prstClr val="black">
                  <a:lumMod val="50000"/>
                  <a:lumOff val="50000"/>
                </a:prstClr>
              </a:solidFill>
            </a:endParaRPr>
          </a:p>
          <a:p>
            <a:pPr lvl="2" latinLnBrk="0">
              <a:lnSpc>
                <a:spcPct val="150000"/>
              </a:lnSpc>
              <a:defRPr/>
            </a:pPr>
            <a:r>
              <a:rPr lang="ko-KR" altLang="en-US" sz="800" kern="0" dirty="0">
                <a:solidFill>
                  <a:prstClr val="white">
                    <a:lumMod val="75000"/>
                  </a:prstClr>
                </a:solidFill>
              </a:rPr>
              <a:t>전자 직거래 프로그램 구축</a:t>
            </a:r>
            <a:endParaRPr lang="ko-KR" altLang="en-US" sz="4400" kern="0" dirty="0">
              <a:solidFill>
                <a:prstClr val="white">
                  <a:lumMod val="75000"/>
                </a:prstClr>
              </a:solidFill>
            </a:endParaRPr>
          </a:p>
        </p:txBody>
      </p:sp>
      <p:grpSp>
        <p:nvGrpSpPr>
          <p:cNvPr id="67" name="그룹 66"/>
          <p:cNvGrpSpPr/>
          <p:nvPr/>
        </p:nvGrpSpPr>
        <p:grpSpPr>
          <a:xfrm>
            <a:off x="581527" y="419993"/>
            <a:ext cx="358273" cy="6018014"/>
            <a:chOff x="581527" y="419993"/>
            <a:chExt cx="358273" cy="6018014"/>
          </a:xfrm>
        </p:grpSpPr>
        <p:cxnSp>
          <p:nvCxnSpPr>
            <p:cNvPr id="68" name="직선 연결선 67"/>
            <p:cNvCxnSpPr/>
            <p:nvPr/>
          </p:nvCxnSpPr>
          <p:spPr>
            <a:xfrm>
              <a:off x="939800" y="419993"/>
              <a:ext cx="0" cy="6018014"/>
            </a:xfrm>
            <a:prstGeom prst="line">
              <a:avLst/>
            </a:prstGeom>
            <a:ln w="127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Freeform 9"/>
            <p:cNvSpPr>
              <a:spLocks/>
            </p:cNvSpPr>
            <p:nvPr/>
          </p:nvSpPr>
          <p:spPr bwMode="auto">
            <a:xfrm>
              <a:off x="612262" y="1494240"/>
              <a:ext cx="131646" cy="17373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70" name="Group 12"/>
            <p:cNvGrpSpPr>
              <a:grpSpLocks noChangeAspect="1"/>
            </p:cNvGrpSpPr>
            <p:nvPr/>
          </p:nvGrpSpPr>
          <p:grpSpPr bwMode="auto">
            <a:xfrm>
              <a:off x="581527" y="787428"/>
              <a:ext cx="193117" cy="153620"/>
              <a:chOff x="6124" y="305"/>
              <a:chExt cx="841" cy="669"/>
            </a:xfrm>
            <a:solidFill>
              <a:schemeClr val="tx1">
                <a:lumMod val="50000"/>
                <a:lumOff val="50000"/>
              </a:schemeClr>
            </a:solidFill>
          </p:grpSpPr>
          <p:sp>
            <p:nvSpPr>
              <p:cNvPr id="87" name="Freeform 13"/>
              <p:cNvSpPr>
                <a:spLocks/>
              </p:cNvSpPr>
              <p:nvPr/>
            </p:nvSpPr>
            <p:spPr bwMode="auto">
              <a:xfrm>
                <a:off x="6244" y="440"/>
                <a:ext cx="601" cy="534"/>
              </a:xfrm>
              <a:custGeom>
                <a:avLst/>
                <a:gdLst>
                  <a:gd name="T0" fmla="*/ 902 w 1802"/>
                  <a:gd name="T1" fmla="*/ 0 h 1602"/>
                  <a:gd name="T2" fmla="*/ 2 w 1802"/>
                  <a:gd name="T3" fmla="*/ 742 h 1602"/>
                  <a:gd name="T4" fmla="*/ 2 w 1802"/>
                  <a:gd name="T5" fmla="*/ 743 h 1602"/>
                  <a:gd name="T6" fmla="*/ 2 w 1802"/>
                  <a:gd name="T7" fmla="*/ 746 h 1602"/>
                  <a:gd name="T8" fmla="*/ 0 w 1802"/>
                  <a:gd name="T9" fmla="*/ 749 h 1602"/>
                  <a:gd name="T10" fmla="*/ 0 w 1802"/>
                  <a:gd name="T11" fmla="*/ 751 h 1602"/>
                  <a:gd name="T12" fmla="*/ 0 w 1802"/>
                  <a:gd name="T13" fmla="*/ 1501 h 1602"/>
                  <a:gd name="T14" fmla="*/ 2 w 1802"/>
                  <a:gd name="T15" fmla="*/ 1521 h 1602"/>
                  <a:gd name="T16" fmla="*/ 16 w 1802"/>
                  <a:gd name="T17" fmla="*/ 1557 h 1602"/>
                  <a:gd name="T18" fmla="*/ 30 w 1802"/>
                  <a:gd name="T19" fmla="*/ 1572 h 1602"/>
                  <a:gd name="T20" fmla="*/ 45 w 1802"/>
                  <a:gd name="T21" fmla="*/ 1586 h 1602"/>
                  <a:gd name="T22" fmla="*/ 81 w 1802"/>
                  <a:gd name="T23" fmla="*/ 1601 h 1602"/>
                  <a:gd name="T24" fmla="*/ 100 w 1802"/>
                  <a:gd name="T25" fmla="*/ 1602 h 1602"/>
                  <a:gd name="T26" fmla="*/ 702 w 1802"/>
                  <a:gd name="T27" fmla="*/ 1602 h 1602"/>
                  <a:gd name="T28" fmla="*/ 702 w 1802"/>
                  <a:gd name="T29" fmla="*/ 1001 h 1602"/>
                  <a:gd name="T30" fmla="*/ 1102 w 1802"/>
                  <a:gd name="T31" fmla="*/ 1001 h 1602"/>
                  <a:gd name="T32" fmla="*/ 1102 w 1802"/>
                  <a:gd name="T33" fmla="*/ 1602 h 1602"/>
                  <a:gd name="T34" fmla="*/ 1703 w 1802"/>
                  <a:gd name="T35" fmla="*/ 1602 h 1602"/>
                  <a:gd name="T36" fmla="*/ 1723 w 1802"/>
                  <a:gd name="T37" fmla="*/ 1601 h 1602"/>
                  <a:gd name="T38" fmla="*/ 1758 w 1802"/>
                  <a:gd name="T39" fmla="*/ 1586 h 1602"/>
                  <a:gd name="T40" fmla="*/ 1773 w 1802"/>
                  <a:gd name="T41" fmla="*/ 1572 h 1602"/>
                  <a:gd name="T42" fmla="*/ 1786 w 1802"/>
                  <a:gd name="T43" fmla="*/ 1557 h 1602"/>
                  <a:gd name="T44" fmla="*/ 1802 w 1802"/>
                  <a:gd name="T45" fmla="*/ 1521 h 1602"/>
                  <a:gd name="T46" fmla="*/ 1802 w 1802"/>
                  <a:gd name="T47" fmla="*/ 1501 h 1602"/>
                  <a:gd name="T48" fmla="*/ 1802 w 1802"/>
                  <a:gd name="T49" fmla="*/ 751 h 1602"/>
                  <a:gd name="T50" fmla="*/ 1802 w 1802"/>
                  <a:gd name="T51" fmla="*/ 745 h 1602"/>
                  <a:gd name="T52" fmla="*/ 1801 w 1802"/>
                  <a:gd name="T53" fmla="*/ 742 h 1602"/>
                  <a:gd name="T54" fmla="*/ 902 w 1802"/>
                  <a:gd name="T55" fmla="*/ 0 h 16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802" h="1602">
                    <a:moveTo>
                      <a:pt x="902" y="0"/>
                    </a:moveTo>
                    <a:lnTo>
                      <a:pt x="2" y="742"/>
                    </a:lnTo>
                    <a:lnTo>
                      <a:pt x="2" y="743"/>
                    </a:lnTo>
                    <a:lnTo>
                      <a:pt x="2" y="746"/>
                    </a:lnTo>
                    <a:lnTo>
                      <a:pt x="0" y="749"/>
                    </a:lnTo>
                    <a:lnTo>
                      <a:pt x="0" y="751"/>
                    </a:lnTo>
                    <a:lnTo>
                      <a:pt x="0" y="1501"/>
                    </a:lnTo>
                    <a:lnTo>
                      <a:pt x="2" y="1521"/>
                    </a:lnTo>
                    <a:lnTo>
                      <a:pt x="16" y="1557"/>
                    </a:lnTo>
                    <a:lnTo>
                      <a:pt x="30" y="1572"/>
                    </a:lnTo>
                    <a:lnTo>
                      <a:pt x="45" y="1586"/>
                    </a:lnTo>
                    <a:lnTo>
                      <a:pt x="81" y="1601"/>
                    </a:lnTo>
                    <a:lnTo>
                      <a:pt x="100" y="1602"/>
                    </a:lnTo>
                    <a:lnTo>
                      <a:pt x="702" y="1602"/>
                    </a:lnTo>
                    <a:lnTo>
                      <a:pt x="702" y="1001"/>
                    </a:lnTo>
                    <a:lnTo>
                      <a:pt x="1102" y="1001"/>
                    </a:lnTo>
                    <a:lnTo>
                      <a:pt x="1102" y="1602"/>
                    </a:lnTo>
                    <a:lnTo>
                      <a:pt x="1703" y="1602"/>
                    </a:lnTo>
                    <a:lnTo>
                      <a:pt x="1723" y="1601"/>
                    </a:lnTo>
                    <a:lnTo>
                      <a:pt x="1758" y="1586"/>
                    </a:lnTo>
                    <a:lnTo>
                      <a:pt x="1773" y="1572"/>
                    </a:lnTo>
                    <a:lnTo>
                      <a:pt x="1786" y="1557"/>
                    </a:lnTo>
                    <a:lnTo>
                      <a:pt x="1802" y="1521"/>
                    </a:lnTo>
                    <a:lnTo>
                      <a:pt x="1802" y="1501"/>
                    </a:lnTo>
                    <a:lnTo>
                      <a:pt x="1802" y="751"/>
                    </a:lnTo>
                    <a:lnTo>
                      <a:pt x="1802" y="745"/>
                    </a:lnTo>
                    <a:lnTo>
                      <a:pt x="1801" y="742"/>
                    </a:lnTo>
                    <a:lnTo>
                      <a:pt x="90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8" name="Freeform 14"/>
              <p:cNvSpPr>
                <a:spLocks/>
              </p:cNvSpPr>
              <p:nvPr/>
            </p:nvSpPr>
            <p:spPr bwMode="auto">
              <a:xfrm>
                <a:off x="6124" y="305"/>
                <a:ext cx="841" cy="394"/>
              </a:xfrm>
              <a:custGeom>
                <a:avLst/>
                <a:gdLst>
                  <a:gd name="T0" fmla="*/ 2505 w 2522"/>
                  <a:gd name="T1" fmla="*/ 978 h 1181"/>
                  <a:gd name="T2" fmla="*/ 2162 w 2522"/>
                  <a:gd name="T3" fmla="*/ 694 h 1181"/>
                  <a:gd name="T4" fmla="*/ 2162 w 2522"/>
                  <a:gd name="T5" fmla="*/ 54 h 1181"/>
                  <a:gd name="T6" fmla="*/ 2162 w 2522"/>
                  <a:gd name="T7" fmla="*/ 44 h 1181"/>
                  <a:gd name="T8" fmla="*/ 2155 w 2522"/>
                  <a:gd name="T9" fmla="*/ 26 h 1181"/>
                  <a:gd name="T10" fmla="*/ 2149 w 2522"/>
                  <a:gd name="T11" fmla="*/ 18 h 1181"/>
                  <a:gd name="T12" fmla="*/ 2141 w 2522"/>
                  <a:gd name="T13" fmla="*/ 13 h 1181"/>
                  <a:gd name="T14" fmla="*/ 2123 w 2522"/>
                  <a:gd name="T15" fmla="*/ 5 h 1181"/>
                  <a:gd name="T16" fmla="*/ 2113 w 2522"/>
                  <a:gd name="T17" fmla="*/ 5 h 1181"/>
                  <a:gd name="T18" fmla="*/ 1812 w 2522"/>
                  <a:gd name="T19" fmla="*/ 5 h 1181"/>
                  <a:gd name="T20" fmla="*/ 1802 w 2522"/>
                  <a:gd name="T21" fmla="*/ 5 h 1181"/>
                  <a:gd name="T22" fmla="*/ 1783 w 2522"/>
                  <a:gd name="T23" fmla="*/ 13 h 1181"/>
                  <a:gd name="T24" fmla="*/ 1776 w 2522"/>
                  <a:gd name="T25" fmla="*/ 18 h 1181"/>
                  <a:gd name="T26" fmla="*/ 1770 w 2522"/>
                  <a:gd name="T27" fmla="*/ 26 h 1181"/>
                  <a:gd name="T28" fmla="*/ 1763 w 2522"/>
                  <a:gd name="T29" fmla="*/ 44 h 1181"/>
                  <a:gd name="T30" fmla="*/ 1762 w 2522"/>
                  <a:gd name="T31" fmla="*/ 54 h 1181"/>
                  <a:gd name="T32" fmla="*/ 1762 w 2522"/>
                  <a:gd name="T33" fmla="*/ 360 h 1181"/>
                  <a:gd name="T34" fmla="*/ 1380 w 2522"/>
                  <a:gd name="T35" fmla="*/ 41 h 1181"/>
                  <a:gd name="T36" fmla="*/ 1354 w 2522"/>
                  <a:gd name="T37" fmla="*/ 23 h 1181"/>
                  <a:gd name="T38" fmla="*/ 1295 w 2522"/>
                  <a:gd name="T39" fmla="*/ 1 h 1181"/>
                  <a:gd name="T40" fmla="*/ 1262 w 2522"/>
                  <a:gd name="T41" fmla="*/ 0 h 1181"/>
                  <a:gd name="T42" fmla="*/ 1227 w 2522"/>
                  <a:gd name="T43" fmla="*/ 1 h 1181"/>
                  <a:gd name="T44" fmla="*/ 1168 w 2522"/>
                  <a:gd name="T45" fmla="*/ 23 h 1181"/>
                  <a:gd name="T46" fmla="*/ 1142 w 2522"/>
                  <a:gd name="T47" fmla="*/ 41 h 1181"/>
                  <a:gd name="T48" fmla="*/ 17 w 2522"/>
                  <a:gd name="T49" fmla="*/ 978 h 1181"/>
                  <a:gd name="T50" fmla="*/ 10 w 2522"/>
                  <a:gd name="T51" fmla="*/ 985 h 1181"/>
                  <a:gd name="T52" fmla="*/ 1 w 2522"/>
                  <a:gd name="T53" fmla="*/ 1001 h 1181"/>
                  <a:gd name="T54" fmla="*/ 0 w 2522"/>
                  <a:gd name="T55" fmla="*/ 1012 h 1181"/>
                  <a:gd name="T56" fmla="*/ 0 w 2522"/>
                  <a:gd name="T57" fmla="*/ 1023 h 1181"/>
                  <a:gd name="T58" fmla="*/ 6 w 2522"/>
                  <a:gd name="T59" fmla="*/ 1040 h 1181"/>
                  <a:gd name="T60" fmla="*/ 12 w 2522"/>
                  <a:gd name="T61" fmla="*/ 1048 h 1181"/>
                  <a:gd name="T62" fmla="*/ 108 w 2522"/>
                  <a:gd name="T63" fmla="*/ 1164 h 1181"/>
                  <a:gd name="T64" fmla="*/ 122 w 2522"/>
                  <a:gd name="T65" fmla="*/ 1177 h 1181"/>
                  <a:gd name="T66" fmla="*/ 141 w 2522"/>
                  <a:gd name="T67" fmla="*/ 1181 h 1181"/>
                  <a:gd name="T68" fmla="*/ 160 w 2522"/>
                  <a:gd name="T69" fmla="*/ 1181 h 1181"/>
                  <a:gd name="T70" fmla="*/ 179 w 2522"/>
                  <a:gd name="T71" fmla="*/ 1171 h 1181"/>
                  <a:gd name="T72" fmla="*/ 1262 w 2522"/>
                  <a:gd name="T73" fmla="*/ 268 h 1181"/>
                  <a:gd name="T74" fmla="*/ 2344 w 2522"/>
                  <a:gd name="T75" fmla="*/ 1171 h 1181"/>
                  <a:gd name="T76" fmla="*/ 2358 w 2522"/>
                  <a:gd name="T77" fmla="*/ 1180 h 1181"/>
                  <a:gd name="T78" fmla="*/ 2377 w 2522"/>
                  <a:gd name="T79" fmla="*/ 1181 h 1181"/>
                  <a:gd name="T80" fmla="*/ 2383 w 2522"/>
                  <a:gd name="T81" fmla="*/ 1181 h 1181"/>
                  <a:gd name="T82" fmla="*/ 2401 w 2522"/>
                  <a:gd name="T83" fmla="*/ 1177 h 1181"/>
                  <a:gd name="T84" fmla="*/ 2414 w 2522"/>
                  <a:gd name="T85" fmla="*/ 1164 h 1181"/>
                  <a:gd name="T86" fmla="*/ 2512 w 2522"/>
                  <a:gd name="T87" fmla="*/ 1048 h 1181"/>
                  <a:gd name="T88" fmla="*/ 2518 w 2522"/>
                  <a:gd name="T89" fmla="*/ 1040 h 1181"/>
                  <a:gd name="T90" fmla="*/ 2522 w 2522"/>
                  <a:gd name="T91" fmla="*/ 1023 h 1181"/>
                  <a:gd name="T92" fmla="*/ 2522 w 2522"/>
                  <a:gd name="T93" fmla="*/ 1012 h 1181"/>
                  <a:gd name="T94" fmla="*/ 2521 w 2522"/>
                  <a:gd name="T95" fmla="*/ 1001 h 1181"/>
                  <a:gd name="T96" fmla="*/ 2512 w 2522"/>
                  <a:gd name="T97" fmla="*/ 985 h 1181"/>
                  <a:gd name="T98" fmla="*/ 2505 w 2522"/>
                  <a:gd name="T99" fmla="*/ 978 h 1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522" h="1181">
                    <a:moveTo>
                      <a:pt x="2505" y="978"/>
                    </a:moveTo>
                    <a:lnTo>
                      <a:pt x="2162" y="694"/>
                    </a:lnTo>
                    <a:lnTo>
                      <a:pt x="2162" y="54"/>
                    </a:lnTo>
                    <a:lnTo>
                      <a:pt x="2162" y="44"/>
                    </a:lnTo>
                    <a:lnTo>
                      <a:pt x="2155" y="26"/>
                    </a:lnTo>
                    <a:lnTo>
                      <a:pt x="2149" y="18"/>
                    </a:lnTo>
                    <a:lnTo>
                      <a:pt x="2141" y="13"/>
                    </a:lnTo>
                    <a:lnTo>
                      <a:pt x="2123" y="5"/>
                    </a:lnTo>
                    <a:lnTo>
                      <a:pt x="2113" y="5"/>
                    </a:lnTo>
                    <a:lnTo>
                      <a:pt x="1812" y="5"/>
                    </a:lnTo>
                    <a:lnTo>
                      <a:pt x="1802" y="5"/>
                    </a:lnTo>
                    <a:lnTo>
                      <a:pt x="1783" y="13"/>
                    </a:lnTo>
                    <a:lnTo>
                      <a:pt x="1776" y="18"/>
                    </a:lnTo>
                    <a:lnTo>
                      <a:pt x="1770" y="26"/>
                    </a:lnTo>
                    <a:lnTo>
                      <a:pt x="1763" y="44"/>
                    </a:lnTo>
                    <a:lnTo>
                      <a:pt x="1762" y="54"/>
                    </a:lnTo>
                    <a:lnTo>
                      <a:pt x="1762" y="360"/>
                    </a:lnTo>
                    <a:lnTo>
                      <a:pt x="1380" y="41"/>
                    </a:lnTo>
                    <a:lnTo>
                      <a:pt x="1354" y="23"/>
                    </a:lnTo>
                    <a:lnTo>
                      <a:pt x="1295" y="1"/>
                    </a:lnTo>
                    <a:lnTo>
                      <a:pt x="1262" y="0"/>
                    </a:lnTo>
                    <a:lnTo>
                      <a:pt x="1227" y="1"/>
                    </a:lnTo>
                    <a:lnTo>
                      <a:pt x="1168" y="23"/>
                    </a:lnTo>
                    <a:lnTo>
                      <a:pt x="1142" y="41"/>
                    </a:lnTo>
                    <a:lnTo>
                      <a:pt x="17" y="978"/>
                    </a:lnTo>
                    <a:lnTo>
                      <a:pt x="10" y="985"/>
                    </a:lnTo>
                    <a:lnTo>
                      <a:pt x="1" y="1001"/>
                    </a:lnTo>
                    <a:lnTo>
                      <a:pt x="0" y="1012"/>
                    </a:lnTo>
                    <a:lnTo>
                      <a:pt x="0" y="1023"/>
                    </a:lnTo>
                    <a:lnTo>
                      <a:pt x="6" y="1040"/>
                    </a:lnTo>
                    <a:lnTo>
                      <a:pt x="12" y="1048"/>
                    </a:lnTo>
                    <a:lnTo>
                      <a:pt x="108" y="1164"/>
                    </a:lnTo>
                    <a:lnTo>
                      <a:pt x="122" y="1177"/>
                    </a:lnTo>
                    <a:lnTo>
                      <a:pt x="141" y="1181"/>
                    </a:lnTo>
                    <a:lnTo>
                      <a:pt x="160" y="1181"/>
                    </a:lnTo>
                    <a:lnTo>
                      <a:pt x="179" y="1171"/>
                    </a:lnTo>
                    <a:lnTo>
                      <a:pt x="1262" y="268"/>
                    </a:lnTo>
                    <a:lnTo>
                      <a:pt x="2344" y="1171"/>
                    </a:lnTo>
                    <a:lnTo>
                      <a:pt x="2358" y="1180"/>
                    </a:lnTo>
                    <a:lnTo>
                      <a:pt x="2377" y="1181"/>
                    </a:lnTo>
                    <a:lnTo>
                      <a:pt x="2383" y="1181"/>
                    </a:lnTo>
                    <a:lnTo>
                      <a:pt x="2401" y="1177"/>
                    </a:lnTo>
                    <a:lnTo>
                      <a:pt x="2414" y="1164"/>
                    </a:lnTo>
                    <a:lnTo>
                      <a:pt x="2512" y="1048"/>
                    </a:lnTo>
                    <a:lnTo>
                      <a:pt x="2518" y="1040"/>
                    </a:lnTo>
                    <a:lnTo>
                      <a:pt x="2522" y="1023"/>
                    </a:lnTo>
                    <a:lnTo>
                      <a:pt x="2522" y="1012"/>
                    </a:lnTo>
                    <a:lnTo>
                      <a:pt x="2521" y="1001"/>
                    </a:lnTo>
                    <a:lnTo>
                      <a:pt x="2512" y="985"/>
                    </a:lnTo>
                    <a:lnTo>
                      <a:pt x="2505" y="97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71" name="Freeform 36"/>
            <p:cNvSpPr>
              <a:spLocks noEditPoints="1"/>
            </p:cNvSpPr>
            <p:nvPr/>
          </p:nvSpPr>
          <p:spPr bwMode="auto">
            <a:xfrm>
              <a:off x="625397" y="4336406"/>
              <a:ext cx="105376" cy="177233"/>
            </a:xfrm>
            <a:custGeom>
              <a:avLst/>
              <a:gdLst>
                <a:gd name="T0" fmla="*/ 937 w 1926"/>
                <a:gd name="T1" fmla="*/ 3639 h 4045"/>
                <a:gd name="T2" fmla="*/ 893 w 1926"/>
                <a:gd name="T3" fmla="*/ 3665 h 4045"/>
                <a:gd name="T4" fmla="*/ 863 w 1926"/>
                <a:gd name="T5" fmla="*/ 3712 h 4045"/>
                <a:gd name="T6" fmla="*/ 851 w 1926"/>
                <a:gd name="T7" fmla="*/ 3772 h 4045"/>
                <a:gd name="T8" fmla="*/ 863 w 1926"/>
                <a:gd name="T9" fmla="*/ 3832 h 4045"/>
                <a:gd name="T10" fmla="*/ 893 w 1926"/>
                <a:gd name="T11" fmla="*/ 3878 h 4045"/>
                <a:gd name="T12" fmla="*/ 937 w 1926"/>
                <a:gd name="T13" fmla="*/ 3905 h 4045"/>
                <a:gd name="T14" fmla="*/ 988 w 1926"/>
                <a:gd name="T15" fmla="*/ 3905 h 4045"/>
                <a:gd name="T16" fmla="*/ 1033 w 1926"/>
                <a:gd name="T17" fmla="*/ 3878 h 4045"/>
                <a:gd name="T18" fmla="*/ 1064 w 1926"/>
                <a:gd name="T19" fmla="*/ 3832 h 4045"/>
                <a:gd name="T20" fmla="*/ 1075 w 1926"/>
                <a:gd name="T21" fmla="*/ 3772 h 4045"/>
                <a:gd name="T22" fmla="*/ 1064 w 1926"/>
                <a:gd name="T23" fmla="*/ 3712 h 4045"/>
                <a:gd name="T24" fmla="*/ 1033 w 1926"/>
                <a:gd name="T25" fmla="*/ 3665 h 4045"/>
                <a:gd name="T26" fmla="*/ 988 w 1926"/>
                <a:gd name="T27" fmla="*/ 3639 h 4045"/>
                <a:gd name="T28" fmla="*/ 156 w 1926"/>
                <a:gd name="T29" fmla="*/ 434 h 4045"/>
                <a:gd name="T30" fmla="*/ 1770 w 1926"/>
                <a:gd name="T31" fmla="*/ 3540 h 4045"/>
                <a:gd name="T32" fmla="*/ 156 w 1926"/>
                <a:gd name="T33" fmla="*/ 434 h 4045"/>
                <a:gd name="T34" fmla="*/ 716 w 1926"/>
                <a:gd name="T35" fmla="*/ 200 h 4045"/>
                <a:gd name="T36" fmla="*/ 701 w 1926"/>
                <a:gd name="T37" fmla="*/ 217 h 4045"/>
                <a:gd name="T38" fmla="*/ 701 w 1926"/>
                <a:gd name="T39" fmla="*/ 243 h 4045"/>
                <a:gd name="T40" fmla="*/ 716 w 1926"/>
                <a:gd name="T41" fmla="*/ 260 h 4045"/>
                <a:gd name="T42" fmla="*/ 1199 w 1926"/>
                <a:gd name="T43" fmla="*/ 262 h 4045"/>
                <a:gd name="T44" fmla="*/ 1218 w 1926"/>
                <a:gd name="T45" fmla="*/ 254 h 4045"/>
                <a:gd name="T46" fmla="*/ 1226 w 1926"/>
                <a:gd name="T47" fmla="*/ 230 h 4045"/>
                <a:gd name="T48" fmla="*/ 1218 w 1926"/>
                <a:gd name="T49" fmla="*/ 207 h 4045"/>
                <a:gd name="T50" fmla="*/ 1199 w 1926"/>
                <a:gd name="T51" fmla="*/ 197 h 4045"/>
                <a:gd name="T52" fmla="*/ 224 w 1926"/>
                <a:gd name="T53" fmla="*/ 0 h 4045"/>
                <a:gd name="T54" fmla="*/ 1738 w 1926"/>
                <a:gd name="T55" fmla="*/ 4 h 4045"/>
                <a:gd name="T56" fmla="*/ 1805 w 1926"/>
                <a:gd name="T57" fmla="*/ 31 h 4045"/>
                <a:gd name="T58" fmla="*/ 1860 w 1926"/>
                <a:gd name="T59" fmla="*/ 81 h 4045"/>
                <a:gd name="T60" fmla="*/ 1900 w 1926"/>
                <a:gd name="T61" fmla="*/ 148 h 4045"/>
                <a:gd name="T62" fmla="*/ 1923 w 1926"/>
                <a:gd name="T63" fmla="*/ 229 h 4045"/>
                <a:gd name="T64" fmla="*/ 1926 w 1926"/>
                <a:gd name="T65" fmla="*/ 3772 h 4045"/>
                <a:gd name="T66" fmla="*/ 1915 w 1926"/>
                <a:gd name="T67" fmla="*/ 3857 h 4045"/>
                <a:gd name="T68" fmla="*/ 1882 w 1926"/>
                <a:gd name="T69" fmla="*/ 3932 h 4045"/>
                <a:gd name="T70" fmla="*/ 1834 w 1926"/>
                <a:gd name="T71" fmla="*/ 3992 h 4045"/>
                <a:gd name="T72" fmla="*/ 1773 w 1926"/>
                <a:gd name="T73" fmla="*/ 4032 h 4045"/>
                <a:gd name="T74" fmla="*/ 1702 w 1926"/>
                <a:gd name="T75" fmla="*/ 4045 h 4045"/>
                <a:gd name="T76" fmla="*/ 188 w 1926"/>
                <a:gd name="T77" fmla="*/ 4041 h 4045"/>
                <a:gd name="T78" fmla="*/ 122 w 1926"/>
                <a:gd name="T79" fmla="*/ 4014 h 4045"/>
                <a:gd name="T80" fmla="*/ 66 w 1926"/>
                <a:gd name="T81" fmla="*/ 3964 h 4045"/>
                <a:gd name="T82" fmla="*/ 25 w 1926"/>
                <a:gd name="T83" fmla="*/ 3897 h 4045"/>
                <a:gd name="T84" fmla="*/ 3 w 1926"/>
                <a:gd name="T85" fmla="*/ 3816 h 4045"/>
                <a:gd name="T86" fmla="*/ 0 w 1926"/>
                <a:gd name="T87" fmla="*/ 273 h 4045"/>
                <a:gd name="T88" fmla="*/ 12 w 1926"/>
                <a:gd name="T89" fmla="*/ 188 h 4045"/>
                <a:gd name="T90" fmla="*/ 43 w 1926"/>
                <a:gd name="T91" fmla="*/ 113 h 4045"/>
                <a:gd name="T92" fmla="*/ 92 w 1926"/>
                <a:gd name="T93" fmla="*/ 53 h 4045"/>
                <a:gd name="T94" fmla="*/ 154 w 1926"/>
                <a:gd name="T95" fmla="*/ 13 h 4045"/>
                <a:gd name="T96" fmla="*/ 224 w 1926"/>
                <a:gd name="T97" fmla="*/ 0 h 4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26" h="4045">
                  <a:moveTo>
                    <a:pt x="963" y="3636"/>
                  </a:moveTo>
                  <a:lnTo>
                    <a:pt x="937" y="3639"/>
                  </a:lnTo>
                  <a:lnTo>
                    <a:pt x="914" y="3649"/>
                  </a:lnTo>
                  <a:lnTo>
                    <a:pt x="893" y="3665"/>
                  </a:lnTo>
                  <a:lnTo>
                    <a:pt x="876" y="3686"/>
                  </a:lnTo>
                  <a:lnTo>
                    <a:pt x="863" y="3712"/>
                  </a:lnTo>
                  <a:lnTo>
                    <a:pt x="854" y="3741"/>
                  </a:lnTo>
                  <a:lnTo>
                    <a:pt x="851" y="3772"/>
                  </a:lnTo>
                  <a:lnTo>
                    <a:pt x="854" y="3804"/>
                  </a:lnTo>
                  <a:lnTo>
                    <a:pt x="863" y="3832"/>
                  </a:lnTo>
                  <a:lnTo>
                    <a:pt x="876" y="3857"/>
                  </a:lnTo>
                  <a:lnTo>
                    <a:pt x="893" y="3878"/>
                  </a:lnTo>
                  <a:lnTo>
                    <a:pt x="914" y="3894"/>
                  </a:lnTo>
                  <a:lnTo>
                    <a:pt x="937" y="3905"/>
                  </a:lnTo>
                  <a:lnTo>
                    <a:pt x="963" y="3909"/>
                  </a:lnTo>
                  <a:lnTo>
                    <a:pt x="988" y="3905"/>
                  </a:lnTo>
                  <a:lnTo>
                    <a:pt x="1013" y="3894"/>
                  </a:lnTo>
                  <a:lnTo>
                    <a:pt x="1033" y="3878"/>
                  </a:lnTo>
                  <a:lnTo>
                    <a:pt x="1051" y="3857"/>
                  </a:lnTo>
                  <a:lnTo>
                    <a:pt x="1064" y="3832"/>
                  </a:lnTo>
                  <a:lnTo>
                    <a:pt x="1072" y="3804"/>
                  </a:lnTo>
                  <a:lnTo>
                    <a:pt x="1075" y="3772"/>
                  </a:lnTo>
                  <a:lnTo>
                    <a:pt x="1072" y="3741"/>
                  </a:lnTo>
                  <a:lnTo>
                    <a:pt x="1064" y="3712"/>
                  </a:lnTo>
                  <a:lnTo>
                    <a:pt x="1051" y="3686"/>
                  </a:lnTo>
                  <a:lnTo>
                    <a:pt x="1033" y="3665"/>
                  </a:lnTo>
                  <a:lnTo>
                    <a:pt x="1013" y="3649"/>
                  </a:lnTo>
                  <a:lnTo>
                    <a:pt x="988" y="3639"/>
                  </a:lnTo>
                  <a:lnTo>
                    <a:pt x="963" y="3636"/>
                  </a:lnTo>
                  <a:close/>
                  <a:moveTo>
                    <a:pt x="156" y="434"/>
                  </a:moveTo>
                  <a:lnTo>
                    <a:pt x="156" y="3540"/>
                  </a:lnTo>
                  <a:lnTo>
                    <a:pt x="1770" y="3540"/>
                  </a:lnTo>
                  <a:lnTo>
                    <a:pt x="1770" y="434"/>
                  </a:lnTo>
                  <a:lnTo>
                    <a:pt x="156" y="434"/>
                  </a:lnTo>
                  <a:close/>
                  <a:moveTo>
                    <a:pt x="727" y="197"/>
                  </a:moveTo>
                  <a:lnTo>
                    <a:pt x="716" y="200"/>
                  </a:lnTo>
                  <a:lnTo>
                    <a:pt x="707" y="207"/>
                  </a:lnTo>
                  <a:lnTo>
                    <a:pt x="701" y="217"/>
                  </a:lnTo>
                  <a:lnTo>
                    <a:pt x="699" y="230"/>
                  </a:lnTo>
                  <a:lnTo>
                    <a:pt x="701" y="243"/>
                  </a:lnTo>
                  <a:lnTo>
                    <a:pt x="707" y="254"/>
                  </a:lnTo>
                  <a:lnTo>
                    <a:pt x="716" y="260"/>
                  </a:lnTo>
                  <a:lnTo>
                    <a:pt x="727" y="262"/>
                  </a:lnTo>
                  <a:lnTo>
                    <a:pt x="1199" y="262"/>
                  </a:lnTo>
                  <a:lnTo>
                    <a:pt x="1210" y="260"/>
                  </a:lnTo>
                  <a:lnTo>
                    <a:pt x="1218" y="254"/>
                  </a:lnTo>
                  <a:lnTo>
                    <a:pt x="1224" y="243"/>
                  </a:lnTo>
                  <a:lnTo>
                    <a:pt x="1226" y="230"/>
                  </a:lnTo>
                  <a:lnTo>
                    <a:pt x="1224" y="217"/>
                  </a:lnTo>
                  <a:lnTo>
                    <a:pt x="1218" y="207"/>
                  </a:lnTo>
                  <a:lnTo>
                    <a:pt x="1210" y="200"/>
                  </a:lnTo>
                  <a:lnTo>
                    <a:pt x="1199" y="197"/>
                  </a:lnTo>
                  <a:lnTo>
                    <a:pt x="727" y="197"/>
                  </a:lnTo>
                  <a:close/>
                  <a:moveTo>
                    <a:pt x="224" y="0"/>
                  </a:moveTo>
                  <a:lnTo>
                    <a:pt x="1702" y="0"/>
                  </a:lnTo>
                  <a:lnTo>
                    <a:pt x="1738" y="4"/>
                  </a:lnTo>
                  <a:lnTo>
                    <a:pt x="1773" y="13"/>
                  </a:lnTo>
                  <a:lnTo>
                    <a:pt x="1805" y="31"/>
                  </a:lnTo>
                  <a:lnTo>
                    <a:pt x="1834" y="53"/>
                  </a:lnTo>
                  <a:lnTo>
                    <a:pt x="1860" y="81"/>
                  </a:lnTo>
                  <a:lnTo>
                    <a:pt x="1882" y="113"/>
                  </a:lnTo>
                  <a:lnTo>
                    <a:pt x="1900" y="148"/>
                  </a:lnTo>
                  <a:lnTo>
                    <a:pt x="1915" y="188"/>
                  </a:lnTo>
                  <a:lnTo>
                    <a:pt x="1923" y="229"/>
                  </a:lnTo>
                  <a:lnTo>
                    <a:pt x="1926" y="273"/>
                  </a:lnTo>
                  <a:lnTo>
                    <a:pt x="1926" y="3772"/>
                  </a:lnTo>
                  <a:lnTo>
                    <a:pt x="1923" y="3816"/>
                  </a:lnTo>
                  <a:lnTo>
                    <a:pt x="1915" y="3857"/>
                  </a:lnTo>
                  <a:lnTo>
                    <a:pt x="1900" y="3897"/>
                  </a:lnTo>
                  <a:lnTo>
                    <a:pt x="1882" y="3932"/>
                  </a:lnTo>
                  <a:lnTo>
                    <a:pt x="1860" y="3964"/>
                  </a:lnTo>
                  <a:lnTo>
                    <a:pt x="1834" y="3992"/>
                  </a:lnTo>
                  <a:lnTo>
                    <a:pt x="1805" y="4014"/>
                  </a:lnTo>
                  <a:lnTo>
                    <a:pt x="1773" y="4032"/>
                  </a:lnTo>
                  <a:lnTo>
                    <a:pt x="1738" y="4041"/>
                  </a:lnTo>
                  <a:lnTo>
                    <a:pt x="1702" y="4045"/>
                  </a:lnTo>
                  <a:lnTo>
                    <a:pt x="224" y="4045"/>
                  </a:lnTo>
                  <a:lnTo>
                    <a:pt x="188" y="4041"/>
                  </a:lnTo>
                  <a:lnTo>
                    <a:pt x="154" y="4032"/>
                  </a:lnTo>
                  <a:lnTo>
                    <a:pt x="122" y="4014"/>
                  </a:lnTo>
                  <a:lnTo>
                    <a:pt x="92" y="3992"/>
                  </a:lnTo>
                  <a:lnTo>
                    <a:pt x="66" y="3964"/>
                  </a:lnTo>
                  <a:lnTo>
                    <a:pt x="43" y="3932"/>
                  </a:lnTo>
                  <a:lnTo>
                    <a:pt x="25" y="3897"/>
                  </a:lnTo>
                  <a:lnTo>
                    <a:pt x="12" y="3857"/>
                  </a:lnTo>
                  <a:lnTo>
                    <a:pt x="3" y="3816"/>
                  </a:lnTo>
                  <a:lnTo>
                    <a:pt x="0" y="3772"/>
                  </a:lnTo>
                  <a:lnTo>
                    <a:pt x="0" y="273"/>
                  </a:lnTo>
                  <a:lnTo>
                    <a:pt x="3" y="229"/>
                  </a:lnTo>
                  <a:lnTo>
                    <a:pt x="12" y="188"/>
                  </a:lnTo>
                  <a:lnTo>
                    <a:pt x="25" y="148"/>
                  </a:lnTo>
                  <a:lnTo>
                    <a:pt x="43" y="113"/>
                  </a:lnTo>
                  <a:lnTo>
                    <a:pt x="66" y="81"/>
                  </a:lnTo>
                  <a:lnTo>
                    <a:pt x="92" y="53"/>
                  </a:lnTo>
                  <a:lnTo>
                    <a:pt x="122" y="31"/>
                  </a:lnTo>
                  <a:lnTo>
                    <a:pt x="154" y="13"/>
                  </a:lnTo>
                  <a:lnTo>
                    <a:pt x="188" y="4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2" name="자유형 71"/>
            <p:cNvSpPr>
              <a:spLocks/>
            </p:cNvSpPr>
            <p:nvPr/>
          </p:nvSpPr>
          <p:spPr bwMode="auto">
            <a:xfrm>
              <a:off x="598771" y="3644382"/>
              <a:ext cx="158629" cy="138832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3" name="Freeform 6"/>
            <p:cNvSpPr>
              <a:spLocks/>
            </p:cNvSpPr>
            <p:nvPr/>
          </p:nvSpPr>
          <p:spPr bwMode="auto">
            <a:xfrm rot="10800000" flipH="1" flipV="1">
              <a:off x="597941" y="2949079"/>
              <a:ext cx="160288" cy="142111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74" name="Group 20"/>
            <p:cNvGrpSpPr>
              <a:grpSpLocks noChangeAspect="1"/>
            </p:cNvGrpSpPr>
            <p:nvPr/>
          </p:nvGrpSpPr>
          <p:grpSpPr bwMode="auto">
            <a:xfrm>
              <a:off x="614039" y="2221163"/>
              <a:ext cx="128093" cy="174724"/>
              <a:chOff x="2597" y="4163"/>
              <a:chExt cx="217" cy="296"/>
            </a:xfrm>
            <a:solidFill>
              <a:schemeClr val="bg1">
                <a:lumMod val="85000"/>
              </a:schemeClr>
            </a:solidFill>
          </p:grpSpPr>
          <p:sp>
            <p:nvSpPr>
              <p:cNvPr id="83" name="Freeform 22"/>
              <p:cNvSpPr>
                <a:spLocks noEditPoints="1"/>
              </p:cNvSpPr>
              <p:nvPr/>
            </p:nvSpPr>
            <p:spPr bwMode="auto">
              <a:xfrm>
                <a:off x="2630" y="4163"/>
                <a:ext cx="151" cy="176"/>
              </a:xfrm>
              <a:custGeom>
                <a:avLst/>
                <a:gdLst>
                  <a:gd name="T0" fmla="*/ 410 w 1662"/>
                  <a:gd name="T1" fmla="*/ 645 h 1942"/>
                  <a:gd name="T2" fmla="*/ 309 w 1662"/>
                  <a:gd name="T3" fmla="*/ 847 h 1942"/>
                  <a:gd name="T4" fmla="*/ 255 w 1662"/>
                  <a:gd name="T5" fmla="*/ 1023 h 1942"/>
                  <a:gd name="T6" fmla="*/ 263 w 1662"/>
                  <a:gd name="T7" fmla="*/ 1206 h 1942"/>
                  <a:gd name="T8" fmla="*/ 347 w 1662"/>
                  <a:gd name="T9" fmla="*/ 1429 h 1942"/>
                  <a:gd name="T10" fmla="*/ 476 w 1662"/>
                  <a:gd name="T11" fmla="*/ 1620 h 1942"/>
                  <a:gd name="T12" fmla="*/ 638 w 1662"/>
                  <a:gd name="T13" fmla="*/ 1753 h 1942"/>
                  <a:gd name="T14" fmla="*/ 825 w 1662"/>
                  <a:gd name="T15" fmla="*/ 1803 h 1942"/>
                  <a:gd name="T16" fmla="*/ 1013 w 1662"/>
                  <a:gd name="T17" fmla="*/ 1753 h 1942"/>
                  <a:gd name="T18" fmla="*/ 1176 w 1662"/>
                  <a:gd name="T19" fmla="*/ 1619 h 1942"/>
                  <a:gd name="T20" fmla="*/ 1305 w 1662"/>
                  <a:gd name="T21" fmla="*/ 1428 h 1942"/>
                  <a:gd name="T22" fmla="*/ 1388 w 1662"/>
                  <a:gd name="T23" fmla="*/ 1205 h 1942"/>
                  <a:gd name="T24" fmla="*/ 1418 w 1662"/>
                  <a:gd name="T25" fmla="*/ 974 h 1942"/>
                  <a:gd name="T26" fmla="*/ 1266 w 1662"/>
                  <a:gd name="T27" fmla="*/ 836 h 1942"/>
                  <a:gd name="T28" fmla="*/ 1012 w 1662"/>
                  <a:gd name="T29" fmla="*/ 794 h 1942"/>
                  <a:gd name="T30" fmla="*/ 806 w 1662"/>
                  <a:gd name="T31" fmla="*/ 713 h 1942"/>
                  <a:gd name="T32" fmla="*/ 646 w 1662"/>
                  <a:gd name="T33" fmla="*/ 610 h 1942"/>
                  <a:gd name="T34" fmla="*/ 526 w 1662"/>
                  <a:gd name="T35" fmla="*/ 499 h 1942"/>
                  <a:gd name="T36" fmla="*/ 944 w 1662"/>
                  <a:gd name="T37" fmla="*/ 23 h 1942"/>
                  <a:gd name="T38" fmla="*/ 1152 w 1662"/>
                  <a:gd name="T39" fmla="*/ 118 h 1942"/>
                  <a:gd name="T40" fmla="*/ 1271 w 1662"/>
                  <a:gd name="T41" fmla="*/ 205 h 1942"/>
                  <a:gd name="T42" fmla="*/ 1388 w 1662"/>
                  <a:gd name="T43" fmla="*/ 323 h 1942"/>
                  <a:gd name="T44" fmla="*/ 1455 w 1662"/>
                  <a:gd name="T45" fmla="*/ 429 h 1942"/>
                  <a:gd name="T46" fmla="*/ 1524 w 1662"/>
                  <a:gd name="T47" fmla="*/ 626 h 1942"/>
                  <a:gd name="T48" fmla="*/ 1555 w 1662"/>
                  <a:gd name="T49" fmla="*/ 892 h 1942"/>
                  <a:gd name="T50" fmla="*/ 1619 w 1662"/>
                  <a:gd name="T51" fmla="*/ 939 h 1942"/>
                  <a:gd name="T52" fmla="*/ 1657 w 1662"/>
                  <a:gd name="T53" fmla="*/ 1032 h 1942"/>
                  <a:gd name="T54" fmla="*/ 1655 w 1662"/>
                  <a:gd name="T55" fmla="*/ 1183 h 1942"/>
                  <a:gd name="T56" fmla="*/ 1611 w 1662"/>
                  <a:gd name="T57" fmla="*/ 1304 h 1942"/>
                  <a:gd name="T58" fmla="*/ 1537 w 1662"/>
                  <a:gd name="T59" fmla="*/ 1372 h 1942"/>
                  <a:gd name="T60" fmla="*/ 1445 w 1662"/>
                  <a:gd name="T61" fmla="*/ 1454 h 1942"/>
                  <a:gd name="T62" fmla="*/ 1313 w 1662"/>
                  <a:gd name="T63" fmla="*/ 1670 h 1942"/>
                  <a:gd name="T64" fmla="*/ 1141 w 1662"/>
                  <a:gd name="T65" fmla="*/ 1836 h 1942"/>
                  <a:gd name="T66" fmla="*/ 937 w 1662"/>
                  <a:gd name="T67" fmla="*/ 1930 h 1942"/>
                  <a:gd name="T68" fmla="*/ 714 w 1662"/>
                  <a:gd name="T69" fmla="*/ 1930 h 1942"/>
                  <a:gd name="T70" fmla="*/ 510 w 1662"/>
                  <a:gd name="T71" fmla="*/ 1836 h 1942"/>
                  <a:gd name="T72" fmla="*/ 337 w 1662"/>
                  <a:gd name="T73" fmla="*/ 1669 h 1942"/>
                  <a:gd name="T74" fmla="*/ 205 w 1662"/>
                  <a:gd name="T75" fmla="*/ 1452 h 1942"/>
                  <a:gd name="T76" fmla="*/ 111 w 1662"/>
                  <a:gd name="T77" fmla="*/ 1364 h 1942"/>
                  <a:gd name="T78" fmla="*/ 39 w 1662"/>
                  <a:gd name="T79" fmla="*/ 1284 h 1942"/>
                  <a:gd name="T80" fmla="*/ 2 w 1662"/>
                  <a:gd name="T81" fmla="*/ 1143 h 1942"/>
                  <a:gd name="T82" fmla="*/ 9 w 1662"/>
                  <a:gd name="T83" fmla="*/ 1009 h 1942"/>
                  <a:gd name="T84" fmla="*/ 50 w 1662"/>
                  <a:gd name="T85" fmla="*/ 930 h 1942"/>
                  <a:gd name="T86" fmla="*/ 98 w 1662"/>
                  <a:gd name="T87" fmla="*/ 851 h 1942"/>
                  <a:gd name="T88" fmla="*/ 85 w 1662"/>
                  <a:gd name="T89" fmla="*/ 643 h 1942"/>
                  <a:gd name="T90" fmla="*/ 120 w 1662"/>
                  <a:gd name="T91" fmla="*/ 487 h 1942"/>
                  <a:gd name="T92" fmla="*/ 183 w 1662"/>
                  <a:gd name="T93" fmla="*/ 377 h 1942"/>
                  <a:gd name="T94" fmla="*/ 257 w 1662"/>
                  <a:gd name="T95" fmla="*/ 305 h 1942"/>
                  <a:gd name="T96" fmla="*/ 319 w 1662"/>
                  <a:gd name="T97" fmla="*/ 266 h 1942"/>
                  <a:gd name="T98" fmla="*/ 352 w 1662"/>
                  <a:gd name="T99" fmla="*/ 246 h 1942"/>
                  <a:gd name="T100" fmla="*/ 390 w 1662"/>
                  <a:gd name="T101" fmla="*/ 196 h 1942"/>
                  <a:gd name="T102" fmla="*/ 459 w 1662"/>
                  <a:gd name="T103" fmla="*/ 127 h 1942"/>
                  <a:gd name="T104" fmla="*/ 559 w 1662"/>
                  <a:gd name="T105" fmla="*/ 57 h 1942"/>
                  <a:gd name="T106" fmla="*/ 690 w 1662"/>
                  <a:gd name="T107" fmla="*/ 10 h 19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662" h="1942">
                    <a:moveTo>
                      <a:pt x="526" y="499"/>
                    </a:moveTo>
                    <a:lnTo>
                      <a:pt x="484" y="546"/>
                    </a:lnTo>
                    <a:lnTo>
                      <a:pt x="445" y="595"/>
                    </a:lnTo>
                    <a:lnTo>
                      <a:pt x="410" y="645"/>
                    </a:lnTo>
                    <a:lnTo>
                      <a:pt x="379" y="696"/>
                    </a:lnTo>
                    <a:lnTo>
                      <a:pt x="352" y="747"/>
                    </a:lnTo>
                    <a:lnTo>
                      <a:pt x="329" y="797"/>
                    </a:lnTo>
                    <a:lnTo>
                      <a:pt x="309" y="847"/>
                    </a:lnTo>
                    <a:lnTo>
                      <a:pt x="291" y="895"/>
                    </a:lnTo>
                    <a:lnTo>
                      <a:pt x="277" y="941"/>
                    </a:lnTo>
                    <a:lnTo>
                      <a:pt x="264" y="984"/>
                    </a:lnTo>
                    <a:lnTo>
                      <a:pt x="255" y="1023"/>
                    </a:lnTo>
                    <a:lnTo>
                      <a:pt x="247" y="1059"/>
                    </a:lnTo>
                    <a:lnTo>
                      <a:pt x="241" y="1091"/>
                    </a:lnTo>
                    <a:lnTo>
                      <a:pt x="250" y="1148"/>
                    </a:lnTo>
                    <a:lnTo>
                      <a:pt x="263" y="1206"/>
                    </a:lnTo>
                    <a:lnTo>
                      <a:pt x="280" y="1263"/>
                    </a:lnTo>
                    <a:lnTo>
                      <a:pt x="299" y="1320"/>
                    </a:lnTo>
                    <a:lnTo>
                      <a:pt x="322" y="1375"/>
                    </a:lnTo>
                    <a:lnTo>
                      <a:pt x="347" y="1429"/>
                    </a:lnTo>
                    <a:lnTo>
                      <a:pt x="375" y="1480"/>
                    </a:lnTo>
                    <a:lnTo>
                      <a:pt x="406" y="1530"/>
                    </a:lnTo>
                    <a:lnTo>
                      <a:pt x="440" y="1576"/>
                    </a:lnTo>
                    <a:lnTo>
                      <a:pt x="476" y="1620"/>
                    </a:lnTo>
                    <a:lnTo>
                      <a:pt x="513" y="1659"/>
                    </a:lnTo>
                    <a:lnTo>
                      <a:pt x="553" y="1695"/>
                    </a:lnTo>
                    <a:lnTo>
                      <a:pt x="594" y="1726"/>
                    </a:lnTo>
                    <a:lnTo>
                      <a:pt x="638" y="1753"/>
                    </a:lnTo>
                    <a:lnTo>
                      <a:pt x="683" y="1774"/>
                    </a:lnTo>
                    <a:lnTo>
                      <a:pt x="729" y="1789"/>
                    </a:lnTo>
                    <a:lnTo>
                      <a:pt x="777" y="1800"/>
                    </a:lnTo>
                    <a:lnTo>
                      <a:pt x="825" y="1803"/>
                    </a:lnTo>
                    <a:lnTo>
                      <a:pt x="875" y="1800"/>
                    </a:lnTo>
                    <a:lnTo>
                      <a:pt x="922" y="1789"/>
                    </a:lnTo>
                    <a:lnTo>
                      <a:pt x="968" y="1774"/>
                    </a:lnTo>
                    <a:lnTo>
                      <a:pt x="1013" y="1753"/>
                    </a:lnTo>
                    <a:lnTo>
                      <a:pt x="1056" y="1726"/>
                    </a:lnTo>
                    <a:lnTo>
                      <a:pt x="1099" y="1695"/>
                    </a:lnTo>
                    <a:lnTo>
                      <a:pt x="1139" y="1659"/>
                    </a:lnTo>
                    <a:lnTo>
                      <a:pt x="1176" y="1619"/>
                    </a:lnTo>
                    <a:lnTo>
                      <a:pt x="1212" y="1576"/>
                    </a:lnTo>
                    <a:lnTo>
                      <a:pt x="1245" y="1529"/>
                    </a:lnTo>
                    <a:lnTo>
                      <a:pt x="1276" y="1480"/>
                    </a:lnTo>
                    <a:lnTo>
                      <a:pt x="1305" y="1428"/>
                    </a:lnTo>
                    <a:lnTo>
                      <a:pt x="1330" y="1374"/>
                    </a:lnTo>
                    <a:lnTo>
                      <a:pt x="1353" y="1319"/>
                    </a:lnTo>
                    <a:lnTo>
                      <a:pt x="1372" y="1262"/>
                    </a:lnTo>
                    <a:lnTo>
                      <a:pt x="1388" y="1205"/>
                    </a:lnTo>
                    <a:lnTo>
                      <a:pt x="1401" y="1147"/>
                    </a:lnTo>
                    <a:lnTo>
                      <a:pt x="1411" y="1089"/>
                    </a:lnTo>
                    <a:lnTo>
                      <a:pt x="1416" y="1032"/>
                    </a:lnTo>
                    <a:lnTo>
                      <a:pt x="1418" y="974"/>
                    </a:lnTo>
                    <a:lnTo>
                      <a:pt x="1417" y="904"/>
                    </a:lnTo>
                    <a:lnTo>
                      <a:pt x="1414" y="838"/>
                    </a:lnTo>
                    <a:lnTo>
                      <a:pt x="1339" y="839"/>
                    </a:lnTo>
                    <a:lnTo>
                      <a:pt x="1266" y="836"/>
                    </a:lnTo>
                    <a:lnTo>
                      <a:pt x="1198" y="830"/>
                    </a:lnTo>
                    <a:lnTo>
                      <a:pt x="1133" y="820"/>
                    </a:lnTo>
                    <a:lnTo>
                      <a:pt x="1070" y="808"/>
                    </a:lnTo>
                    <a:lnTo>
                      <a:pt x="1012" y="794"/>
                    </a:lnTo>
                    <a:lnTo>
                      <a:pt x="956" y="777"/>
                    </a:lnTo>
                    <a:lnTo>
                      <a:pt x="903" y="757"/>
                    </a:lnTo>
                    <a:lnTo>
                      <a:pt x="853" y="737"/>
                    </a:lnTo>
                    <a:lnTo>
                      <a:pt x="806" y="713"/>
                    </a:lnTo>
                    <a:lnTo>
                      <a:pt x="762" y="690"/>
                    </a:lnTo>
                    <a:lnTo>
                      <a:pt x="721" y="664"/>
                    </a:lnTo>
                    <a:lnTo>
                      <a:pt x="682" y="638"/>
                    </a:lnTo>
                    <a:lnTo>
                      <a:pt x="646" y="610"/>
                    </a:lnTo>
                    <a:lnTo>
                      <a:pt x="612" y="583"/>
                    </a:lnTo>
                    <a:lnTo>
                      <a:pt x="581" y="555"/>
                    </a:lnTo>
                    <a:lnTo>
                      <a:pt x="552" y="527"/>
                    </a:lnTo>
                    <a:lnTo>
                      <a:pt x="526" y="499"/>
                    </a:lnTo>
                    <a:close/>
                    <a:moveTo>
                      <a:pt x="808" y="0"/>
                    </a:moveTo>
                    <a:lnTo>
                      <a:pt x="851" y="3"/>
                    </a:lnTo>
                    <a:lnTo>
                      <a:pt x="897" y="11"/>
                    </a:lnTo>
                    <a:lnTo>
                      <a:pt x="944" y="23"/>
                    </a:lnTo>
                    <a:lnTo>
                      <a:pt x="993" y="39"/>
                    </a:lnTo>
                    <a:lnTo>
                      <a:pt x="1044" y="60"/>
                    </a:lnTo>
                    <a:lnTo>
                      <a:pt x="1097" y="86"/>
                    </a:lnTo>
                    <a:lnTo>
                      <a:pt x="1152" y="118"/>
                    </a:lnTo>
                    <a:lnTo>
                      <a:pt x="1179" y="135"/>
                    </a:lnTo>
                    <a:lnTo>
                      <a:pt x="1208" y="155"/>
                    </a:lnTo>
                    <a:lnTo>
                      <a:pt x="1239" y="179"/>
                    </a:lnTo>
                    <a:lnTo>
                      <a:pt x="1271" y="205"/>
                    </a:lnTo>
                    <a:lnTo>
                      <a:pt x="1304" y="233"/>
                    </a:lnTo>
                    <a:lnTo>
                      <a:pt x="1334" y="261"/>
                    </a:lnTo>
                    <a:lnTo>
                      <a:pt x="1363" y="292"/>
                    </a:lnTo>
                    <a:lnTo>
                      <a:pt x="1388" y="323"/>
                    </a:lnTo>
                    <a:lnTo>
                      <a:pt x="1409" y="353"/>
                    </a:lnTo>
                    <a:lnTo>
                      <a:pt x="1409" y="353"/>
                    </a:lnTo>
                    <a:lnTo>
                      <a:pt x="1433" y="389"/>
                    </a:lnTo>
                    <a:lnTo>
                      <a:pt x="1455" y="429"/>
                    </a:lnTo>
                    <a:lnTo>
                      <a:pt x="1475" y="472"/>
                    </a:lnTo>
                    <a:lnTo>
                      <a:pt x="1493" y="519"/>
                    </a:lnTo>
                    <a:lnTo>
                      <a:pt x="1509" y="570"/>
                    </a:lnTo>
                    <a:lnTo>
                      <a:pt x="1524" y="626"/>
                    </a:lnTo>
                    <a:lnTo>
                      <a:pt x="1535" y="685"/>
                    </a:lnTo>
                    <a:lnTo>
                      <a:pt x="1545" y="749"/>
                    </a:lnTo>
                    <a:lnTo>
                      <a:pt x="1551" y="817"/>
                    </a:lnTo>
                    <a:lnTo>
                      <a:pt x="1555" y="892"/>
                    </a:lnTo>
                    <a:lnTo>
                      <a:pt x="1573" y="900"/>
                    </a:lnTo>
                    <a:lnTo>
                      <a:pt x="1590" y="910"/>
                    </a:lnTo>
                    <a:lnTo>
                      <a:pt x="1605" y="922"/>
                    </a:lnTo>
                    <a:lnTo>
                      <a:pt x="1619" y="939"/>
                    </a:lnTo>
                    <a:lnTo>
                      <a:pt x="1632" y="957"/>
                    </a:lnTo>
                    <a:lnTo>
                      <a:pt x="1642" y="979"/>
                    </a:lnTo>
                    <a:lnTo>
                      <a:pt x="1651" y="1003"/>
                    </a:lnTo>
                    <a:lnTo>
                      <a:pt x="1657" y="1032"/>
                    </a:lnTo>
                    <a:lnTo>
                      <a:pt x="1661" y="1064"/>
                    </a:lnTo>
                    <a:lnTo>
                      <a:pt x="1662" y="1102"/>
                    </a:lnTo>
                    <a:lnTo>
                      <a:pt x="1660" y="1143"/>
                    </a:lnTo>
                    <a:lnTo>
                      <a:pt x="1655" y="1183"/>
                    </a:lnTo>
                    <a:lnTo>
                      <a:pt x="1648" y="1218"/>
                    </a:lnTo>
                    <a:lnTo>
                      <a:pt x="1638" y="1250"/>
                    </a:lnTo>
                    <a:lnTo>
                      <a:pt x="1625" y="1278"/>
                    </a:lnTo>
                    <a:lnTo>
                      <a:pt x="1611" y="1304"/>
                    </a:lnTo>
                    <a:lnTo>
                      <a:pt x="1595" y="1325"/>
                    </a:lnTo>
                    <a:lnTo>
                      <a:pt x="1577" y="1344"/>
                    </a:lnTo>
                    <a:lnTo>
                      <a:pt x="1558" y="1360"/>
                    </a:lnTo>
                    <a:lnTo>
                      <a:pt x="1537" y="1372"/>
                    </a:lnTo>
                    <a:lnTo>
                      <a:pt x="1515" y="1382"/>
                    </a:lnTo>
                    <a:lnTo>
                      <a:pt x="1493" y="1390"/>
                    </a:lnTo>
                    <a:lnTo>
                      <a:pt x="1471" y="1395"/>
                    </a:lnTo>
                    <a:lnTo>
                      <a:pt x="1445" y="1454"/>
                    </a:lnTo>
                    <a:lnTo>
                      <a:pt x="1416" y="1512"/>
                    </a:lnTo>
                    <a:lnTo>
                      <a:pt x="1385" y="1567"/>
                    </a:lnTo>
                    <a:lnTo>
                      <a:pt x="1350" y="1620"/>
                    </a:lnTo>
                    <a:lnTo>
                      <a:pt x="1313" y="1670"/>
                    </a:lnTo>
                    <a:lnTo>
                      <a:pt x="1273" y="1717"/>
                    </a:lnTo>
                    <a:lnTo>
                      <a:pt x="1231" y="1761"/>
                    </a:lnTo>
                    <a:lnTo>
                      <a:pt x="1187" y="1801"/>
                    </a:lnTo>
                    <a:lnTo>
                      <a:pt x="1141" y="1836"/>
                    </a:lnTo>
                    <a:lnTo>
                      <a:pt x="1092" y="1868"/>
                    </a:lnTo>
                    <a:lnTo>
                      <a:pt x="1042" y="1893"/>
                    </a:lnTo>
                    <a:lnTo>
                      <a:pt x="990" y="1915"/>
                    </a:lnTo>
                    <a:lnTo>
                      <a:pt x="937" y="1930"/>
                    </a:lnTo>
                    <a:lnTo>
                      <a:pt x="882" y="1939"/>
                    </a:lnTo>
                    <a:lnTo>
                      <a:pt x="825" y="1942"/>
                    </a:lnTo>
                    <a:lnTo>
                      <a:pt x="769" y="1939"/>
                    </a:lnTo>
                    <a:lnTo>
                      <a:pt x="714" y="1930"/>
                    </a:lnTo>
                    <a:lnTo>
                      <a:pt x="661" y="1915"/>
                    </a:lnTo>
                    <a:lnTo>
                      <a:pt x="608" y="1893"/>
                    </a:lnTo>
                    <a:lnTo>
                      <a:pt x="558" y="1867"/>
                    </a:lnTo>
                    <a:lnTo>
                      <a:pt x="510" y="1836"/>
                    </a:lnTo>
                    <a:lnTo>
                      <a:pt x="464" y="1800"/>
                    </a:lnTo>
                    <a:lnTo>
                      <a:pt x="419" y="1760"/>
                    </a:lnTo>
                    <a:lnTo>
                      <a:pt x="377" y="1716"/>
                    </a:lnTo>
                    <a:lnTo>
                      <a:pt x="337" y="1669"/>
                    </a:lnTo>
                    <a:lnTo>
                      <a:pt x="300" y="1618"/>
                    </a:lnTo>
                    <a:lnTo>
                      <a:pt x="266" y="1565"/>
                    </a:lnTo>
                    <a:lnTo>
                      <a:pt x="234" y="1510"/>
                    </a:lnTo>
                    <a:lnTo>
                      <a:pt x="205" y="1452"/>
                    </a:lnTo>
                    <a:lnTo>
                      <a:pt x="179" y="1392"/>
                    </a:lnTo>
                    <a:lnTo>
                      <a:pt x="156" y="1386"/>
                    </a:lnTo>
                    <a:lnTo>
                      <a:pt x="133" y="1376"/>
                    </a:lnTo>
                    <a:lnTo>
                      <a:pt x="111" y="1364"/>
                    </a:lnTo>
                    <a:lnTo>
                      <a:pt x="91" y="1349"/>
                    </a:lnTo>
                    <a:lnTo>
                      <a:pt x="72" y="1330"/>
                    </a:lnTo>
                    <a:lnTo>
                      <a:pt x="55" y="1309"/>
                    </a:lnTo>
                    <a:lnTo>
                      <a:pt x="39" y="1284"/>
                    </a:lnTo>
                    <a:lnTo>
                      <a:pt x="26" y="1254"/>
                    </a:lnTo>
                    <a:lnTo>
                      <a:pt x="15" y="1221"/>
                    </a:lnTo>
                    <a:lnTo>
                      <a:pt x="7" y="1184"/>
                    </a:lnTo>
                    <a:lnTo>
                      <a:pt x="2" y="1143"/>
                    </a:lnTo>
                    <a:lnTo>
                      <a:pt x="0" y="1104"/>
                    </a:lnTo>
                    <a:lnTo>
                      <a:pt x="1" y="1068"/>
                    </a:lnTo>
                    <a:lnTo>
                      <a:pt x="4" y="1038"/>
                    </a:lnTo>
                    <a:lnTo>
                      <a:pt x="9" y="1009"/>
                    </a:lnTo>
                    <a:lnTo>
                      <a:pt x="17" y="985"/>
                    </a:lnTo>
                    <a:lnTo>
                      <a:pt x="27" y="964"/>
                    </a:lnTo>
                    <a:lnTo>
                      <a:pt x="38" y="946"/>
                    </a:lnTo>
                    <a:lnTo>
                      <a:pt x="50" y="930"/>
                    </a:lnTo>
                    <a:lnTo>
                      <a:pt x="65" y="916"/>
                    </a:lnTo>
                    <a:lnTo>
                      <a:pt x="80" y="906"/>
                    </a:lnTo>
                    <a:lnTo>
                      <a:pt x="96" y="897"/>
                    </a:lnTo>
                    <a:lnTo>
                      <a:pt x="98" y="851"/>
                    </a:lnTo>
                    <a:lnTo>
                      <a:pt x="89" y="794"/>
                    </a:lnTo>
                    <a:lnTo>
                      <a:pt x="85" y="740"/>
                    </a:lnTo>
                    <a:lnTo>
                      <a:pt x="83" y="690"/>
                    </a:lnTo>
                    <a:lnTo>
                      <a:pt x="85" y="643"/>
                    </a:lnTo>
                    <a:lnTo>
                      <a:pt x="90" y="599"/>
                    </a:lnTo>
                    <a:lnTo>
                      <a:pt x="98" y="559"/>
                    </a:lnTo>
                    <a:lnTo>
                      <a:pt x="108" y="522"/>
                    </a:lnTo>
                    <a:lnTo>
                      <a:pt x="120" y="487"/>
                    </a:lnTo>
                    <a:lnTo>
                      <a:pt x="134" y="455"/>
                    </a:lnTo>
                    <a:lnTo>
                      <a:pt x="149" y="427"/>
                    </a:lnTo>
                    <a:lnTo>
                      <a:pt x="166" y="400"/>
                    </a:lnTo>
                    <a:lnTo>
                      <a:pt x="183" y="377"/>
                    </a:lnTo>
                    <a:lnTo>
                      <a:pt x="202" y="355"/>
                    </a:lnTo>
                    <a:lnTo>
                      <a:pt x="220" y="337"/>
                    </a:lnTo>
                    <a:lnTo>
                      <a:pt x="239" y="320"/>
                    </a:lnTo>
                    <a:lnTo>
                      <a:pt x="257" y="305"/>
                    </a:lnTo>
                    <a:lnTo>
                      <a:pt x="274" y="293"/>
                    </a:lnTo>
                    <a:lnTo>
                      <a:pt x="290" y="282"/>
                    </a:lnTo>
                    <a:lnTo>
                      <a:pt x="305" y="273"/>
                    </a:lnTo>
                    <a:lnTo>
                      <a:pt x="319" y="266"/>
                    </a:lnTo>
                    <a:lnTo>
                      <a:pt x="331" y="260"/>
                    </a:lnTo>
                    <a:lnTo>
                      <a:pt x="341" y="255"/>
                    </a:lnTo>
                    <a:lnTo>
                      <a:pt x="348" y="253"/>
                    </a:lnTo>
                    <a:lnTo>
                      <a:pt x="352" y="246"/>
                    </a:lnTo>
                    <a:lnTo>
                      <a:pt x="359" y="237"/>
                    </a:lnTo>
                    <a:lnTo>
                      <a:pt x="367" y="225"/>
                    </a:lnTo>
                    <a:lnTo>
                      <a:pt x="377" y="212"/>
                    </a:lnTo>
                    <a:lnTo>
                      <a:pt x="390" y="196"/>
                    </a:lnTo>
                    <a:lnTo>
                      <a:pt x="404" y="180"/>
                    </a:lnTo>
                    <a:lnTo>
                      <a:pt x="421" y="163"/>
                    </a:lnTo>
                    <a:lnTo>
                      <a:pt x="439" y="145"/>
                    </a:lnTo>
                    <a:lnTo>
                      <a:pt x="459" y="127"/>
                    </a:lnTo>
                    <a:lnTo>
                      <a:pt x="481" y="108"/>
                    </a:lnTo>
                    <a:lnTo>
                      <a:pt x="505" y="91"/>
                    </a:lnTo>
                    <a:lnTo>
                      <a:pt x="531" y="74"/>
                    </a:lnTo>
                    <a:lnTo>
                      <a:pt x="559" y="57"/>
                    </a:lnTo>
                    <a:lnTo>
                      <a:pt x="589" y="43"/>
                    </a:lnTo>
                    <a:lnTo>
                      <a:pt x="620" y="30"/>
                    </a:lnTo>
                    <a:lnTo>
                      <a:pt x="655" y="19"/>
                    </a:lnTo>
                    <a:lnTo>
                      <a:pt x="690" y="10"/>
                    </a:lnTo>
                    <a:lnTo>
                      <a:pt x="728" y="3"/>
                    </a:lnTo>
                    <a:lnTo>
                      <a:pt x="767" y="0"/>
                    </a:lnTo>
                    <a:lnTo>
                      <a:pt x="80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84" name="Freeform 23"/>
              <p:cNvSpPr>
                <a:spLocks noEditPoints="1"/>
              </p:cNvSpPr>
              <p:nvPr/>
            </p:nvSpPr>
            <p:spPr bwMode="auto">
              <a:xfrm>
                <a:off x="2664" y="4250"/>
                <a:ext cx="83" cy="27"/>
              </a:xfrm>
              <a:custGeom>
                <a:avLst/>
                <a:gdLst>
                  <a:gd name="T0" fmla="*/ 613 w 916"/>
                  <a:gd name="T1" fmla="*/ 78 h 300"/>
                  <a:gd name="T2" fmla="*/ 561 w 916"/>
                  <a:gd name="T3" fmla="*/ 109 h 300"/>
                  <a:gd name="T4" fmla="*/ 554 w 916"/>
                  <a:gd name="T5" fmla="*/ 165 h 300"/>
                  <a:gd name="T6" fmla="*/ 579 w 916"/>
                  <a:gd name="T7" fmla="*/ 210 h 300"/>
                  <a:gd name="T8" fmla="*/ 665 w 916"/>
                  <a:gd name="T9" fmla="*/ 229 h 300"/>
                  <a:gd name="T10" fmla="*/ 787 w 916"/>
                  <a:gd name="T11" fmla="*/ 223 h 300"/>
                  <a:gd name="T12" fmla="*/ 839 w 916"/>
                  <a:gd name="T13" fmla="*/ 191 h 300"/>
                  <a:gd name="T14" fmla="*/ 846 w 916"/>
                  <a:gd name="T15" fmla="*/ 135 h 300"/>
                  <a:gd name="T16" fmla="*/ 820 w 916"/>
                  <a:gd name="T17" fmla="*/ 90 h 300"/>
                  <a:gd name="T18" fmla="*/ 734 w 916"/>
                  <a:gd name="T19" fmla="*/ 72 h 300"/>
                  <a:gd name="T20" fmla="*/ 153 w 916"/>
                  <a:gd name="T21" fmla="*/ 74 h 300"/>
                  <a:gd name="T22" fmla="*/ 85 w 916"/>
                  <a:gd name="T23" fmla="*/ 99 h 300"/>
                  <a:gd name="T24" fmla="*/ 70 w 916"/>
                  <a:gd name="T25" fmla="*/ 150 h 300"/>
                  <a:gd name="T26" fmla="*/ 85 w 916"/>
                  <a:gd name="T27" fmla="*/ 201 h 300"/>
                  <a:gd name="T28" fmla="*/ 153 w 916"/>
                  <a:gd name="T29" fmla="*/ 227 h 300"/>
                  <a:gd name="T30" fmla="*/ 280 w 916"/>
                  <a:gd name="T31" fmla="*/ 227 h 300"/>
                  <a:gd name="T32" fmla="*/ 348 w 916"/>
                  <a:gd name="T33" fmla="*/ 201 h 300"/>
                  <a:gd name="T34" fmla="*/ 363 w 916"/>
                  <a:gd name="T35" fmla="*/ 150 h 300"/>
                  <a:gd name="T36" fmla="*/ 348 w 916"/>
                  <a:gd name="T37" fmla="*/ 99 h 300"/>
                  <a:gd name="T38" fmla="*/ 280 w 916"/>
                  <a:gd name="T39" fmla="*/ 74 h 300"/>
                  <a:gd name="T40" fmla="*/ 234 w 916"/>
                  <a:gd name="T41" fmla="*/ 0 h 300"/>
                  <a:gd name="T42" fmla="*/ 321 w 916"/>
                  <a:gd name="T43" fmla="*/ 9 h 300"/>
                  <a:gd name="T44" fmla="*/ 400 w 916"/>
                  <a:gd name="T45" fmla="*/ 53 h 300"/>
                  <a:gd name="T46" fmla="*/ 574 w 916"/>
                  <a:gd name="T47" fmla="*/ 17 h 300"/>
                  <a:gd name="T48" fmla="*/ 662 w 916"/>
                  <a:gd name="T49" fmla="*/ 1 h 300"/>
                  <a:gd name="T50" fmla="*/ 732 w 916"/>
                  <a:gd name="T51" fmla="*/ 0 h 300"/>
                  <a:gd name="T52" fmla="*/ 806 w 916"/>
                  <a:gd name="T53" fmla="*/ 10 h 300"/>
                  <a:gd name="T54" fmla="*/ 875 w 916"/>
                  <a:gd name="T55" fmla="*/ 45 h 300"/>
                  <a:gd name="T56" fmla="*/ 914 w 916"/>
                  <a:gd name="T57" fmla="*/ 123 h 300"/>
                  <a:gd name="T58" fmla="*/ 900 w 916"/>
                  <a:gd name="T59" fmla="*/ 223 h 300"/>
                  <a:gd name="T60" fmla="*/ 843 w 916"/>
                  <a:gd name="T61" fmla="*/ 277 h 300"/>
                  <a:gd name="T62" fmla="*/ 768 w 916"/>
                  <a:gd name="T63" fmla="*/ 297 h 300"/>
                  <a:gd name="T64" fmla="*/ 699 w 916"/>
                  <a:gd name="T65" fmla="*/ 300 h 300"/>
                  <a:gd name="T66" fmla="*/ 632 w 916"/>
                  <a:gd name="T67" fmla="*/ 297 h 300"/>
                  <a:gd name="T68" fmla="*/ 557 w 916"/>
                  <a:gd name="T69" fmla="*/ 277 h 300"/>
                  <a:gd name="T70" fmla="*/ 500 w 916"/>
                  <a:gd name="T71" fmla="*/ 224 h 300"/>
                  <a:gd name="T72" fmla="*/ 485 w 916"/>
                  <a:gd name="T73" fmla="*/ 137 h 300"/>
                  <a:gd name="T74" fmla="*/ 432 w 916"/>
                  <a:gd name="T75" fmla="*/ 150 h 300"/>
                  <a:gd name="T76" fmla="*/ 405 w 916"/>
                  <a:gd name="T77" fmla="*/ 241 h 300"/>
                  <a:gd name="T78" fmla="*/ 342 w 916"/>
                  <a:gd name="T79" fmla="*/ 284 h 300"/>
                  <a:gd name="T80" fmla="*/ 266 w 916"/>
                  <a:gd name="T81" fmla="*/ 298 h 300"/>
                  <a:gd name="T82" fmla="*/ 201 w 916"/>
                  <a:gd name="T83" fmla="*/ 299 h 300"/>
                  <a:gd name="T84" fmla="*/ 129 w 916"/>
                  <a:gd name="T85" fmla="*/ 294 h 300"/>
                  <a:gd name="T86" fmla="*/ 57 w 916"/>
                  <a:gd name="T87" fmla="*/ 267 h 300"/>
                  <a:gd name="T88" fmla="*/ 7 w 916"/>
                  <a:gd name="T89" fmla="*/ 202 h 300"/>
                  <a:gd name="T90" fmla="*/ 7 w 916"/>
                  <a:gd name="T91" fmla="*/ 98 h 300"/>
                  <a:gd name="T92" fmla="*/ 57 w 916"/>
                  <a:gd name="T93" fmla="*/ 33 h 300"/>
                  <a:gd name="T94" fmla="*/ 129 w 916"/>
                  <a:gd name="T95" fmla="*/ 6 h 300"/>
                  <a:gd name="T96" fmla="*/ 201 w 916"/>
                  <a:gd name="T97" fmla="*/ 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16" h="300">
                    <a:moveTo>
                      <a:pt x="699" y="71"/>
                    </a:moveTo>
                    <a:lnTo>
                      <a:pt x="665" y="72"/>
                    </a:lnTo>
                    <a:lnTo>
                      <a:pt x="636" y="74"/>
                    </a:lnTo>
                    <a:lnTo>
                      <a:pt x="613" y="78"/>
                    </a:lnTo>
                    <a:lnTo>
                      <a:pt x="594" y="83"/>
                    </a:lnTo>
                    <a:lnTo>
                      <a:pt x="579" y="90"/>
                    </a:lnTo>
                    <a:lnTo>
                      <a:pt x="569" y="99"/>
                    </a:lnTo>
                    <a:lnTo>
                      <a:pt x="561" y="109"/>
                    </a:lnTo>
                    <a:lnTo>
                      <a:pt x="556" y="122"/>
                    </a:lnTo>
                    <a:lnTo>
                      <a:pt x="554" y="135"/>
                    </a:lnTo>
                    <a:lnTo>
                      <a:pt x="553" y="150"/>
                    </a:lnTo>
                    <a:lnTo>
                      <a:pt x="554" y="165"/>
                    </a:lnTo>
                    <a:lnTo>
                      <a:pt x="556" y="179"/>
                    </a:lnTo>
                    <a:lnTo>
                      <a:pt x="561" y="191"/>
                    </a:lnTo>
                    <a:lnTo>
                      <a:pt x="569" y="201"/>
                    </a:lnTo>
                    <a:lnTo>
                      <a:pt x="579" y="210"/>
                    </a:lnTo>
                    <a:lnTo>
                      <a:pt x="594" y="216"/>
                    </a:lnTo>
                    <a:lnTo>
                      <a:pt x="613" y="223"/>
                    </a:lnTo>
                    <a:lnTo>
                      <a:pt x="636" y="227"/>
                    </a:lnTo>
                    <a:lnTo>
                      <a:pt x="665" y="229"/>
                    </a:lnTo>
                    <a:lnTo>
                      <a:pt x="699" y="230"/>
                    </a:lnTo>
                    <a:lnTo>
                      <a:pt x="734" y="229"/>
                    </a:lnTo>
                    <a:lnTo>
                      <a:pt x="763" y="227"/>
                    </a:lnTo>
                    <a:lnTo>
                      <a:pt x="787" y="223"/>
                    </a:lnTo>
                    <a:lnTo>
                      <a:pt x="805" y="216"/>
                    </a:lnTo>
                    <a:lnTo>
                      <a:pt x="820" y="210"/>
                    </a:lnTo>
                    <a:lnTo>
                      <a:pt x="831" y="201"/>
                    </a:lnTo>
                    <a:lnTo>
                      <a:pt x="839" y="191"/>
                    </a:lnTo>
                    <a:lnTo>
                      <a:pt x="843" y="179"/>
                    </a:lnTo>
                    <a:lnTo>
                      <a:pt x="846" y="165"/>
                    </a:lnTo>
                    <a:lnTo>
                      <a:pt x="847" y="150"/>
                    </a:lnTo>
                    <a:lnTo>
                      <a:pt x="846" y="135"/>
                    </a:lnTo>
                    <a:lnTo>
                      <a:pt x="843" y="122"/>
                    </a:lnTo>
                    <a:lnTo>
                      <a:pt x="839" y="109"/>
                    </a:lnTo>
                    <a:lnTo>
                      <a:pt x="831" y="99"/>
                    </a:lnTo>
                    <a:lnTo>
                      <a:pt x="820" y="90"/>
                    </a:lnTo>
                    <a:lnTo>
                      <a:pt x="805" y="83"/>
                    </a:lnTo>
                    <a:lnTo>
                      <a:pt x="787" y="78"/>
                    </a:lnTo>
                    <a:lnTo>
                      <a:pt x="763" y="74"/>
                    </a:lnTo>
                    <a:lnTo>
                      <a:pt x="734" y="72"/>
                    </a:lnTo>
                    <a:lnTo>
                      <a:pt x="699" y="71"/>
                    </a:lnTo>
                    <a:close/>
                    <a:moveTo>
                      <a:pt x="216" y="71"/>
                    </a:moveTo>
                    <a:lnTo>
                      <a:pt x="182" y="72"/>
                    </a:lnTo>
                    <a:lnTo>
                      <a:pt x="153" y="74"/>
                    </a:lnTo>
                    <a:lnTo>
                      <a:pt x="130" y="78"/>
                    </a:lnTo>
                    <a:lnTo>
                      <a:pt x="111" y="83"/>
                    </a:lnTo>
                    <a:lnTo>
                      <a:pt x="96" y="90"/>
                    </a:lnTo>
                    <a:lnTo>
                      <a:pt x="85" y="99"/>
                    </a:lnTo>
                    <a:lnTo>
                      <a:pt x="78" y="109"/>
                    </a:lnTo>
                    <a:lnTo>
                      <a:pt x="73" y="122"/>
                    </a:lnTo>
                    <a:lnTo>
                      <a:pt x="70" y="135"/>
                    </a:lnTo>
                    <a:lnTo>
                      <a:pt x="70" y="150"/>
                    </a:lnTo>
                    <a:lnTo>
                      <a:pt x="70" y="165"/>
                    </a:lnTo>
                    <a:lnTo>
                      <a:pt x="73" y="179"/>
                    </a:lnTo>
                    <a:lnTo>
                      <a:pt x="78" y="191"/>
                    </a:lnTo>
                    <a:lnTo>
                      <a:pt x="85" y="201"/>
                    </a:lnTo>
                    <a:lnTo>
                      <a:pt x="96" y="210"/>
                    </a:lnTo>
                    <a:lnTo>
                      <a:pt x="111" y="216"/>
                    </a:lnTo>
                    <a:lnTo>
                      <a:pt x="130" y="223"/>
                    </a:lnTo>
                    <a:lnTo>
                      <a:pt x="153" y="227"/>
                    </a:lnTo>
                    <a:lnTo>
                      <a:pt x="182" y="229"/>
                    </a:lnTo>
                    <a:lnTo>
                      <a:pt x="216" y="230"/>
                    </a:lnTo>
                    <a:lnTo>
                      <a:pt x="250" y="229"/>
                    </a:lnTo>
                    <a:lnTo>
                      <a:pt x="280" y="227"/>
                    </a:lnTo>
                    <a:lnTo>
                      <a:pt x="304" y="223"/>
                    </a:lnTo>
                    <a:lnTo>
                      <a:pt x="322" y="216"/>
                    </a:lnTo>
                    <a:lnTo>
                      <a:pt x="337" y="210"/>
                    </a:lnTo>
                    <a:lnTo>
                      <a:pt x="348" y="201"/>
                    </a:lnTo>
                    <a:lnTo>
                      <a:pt x="355" y="191"/>
                    </a:lnTo>
                    <a:lnTo>
                      <a:pt x="360" y="179"/>
                    </a:lnTo>
                    <a:lnTo>
                      <a:pt x="363" y="165"/>
                    </a:lnTo>
                    <a:lnTo>
                      <a:pt x="363" y="150"/>
                    </a:lnTo>
                    <a:lnTo>
                      <a:pt x="363" y="135"/>
                    </a:lnTo>
                    <a:lnTo>
                      <a:pt x="360" y="122"/>
                    </a:lnTo>
                    <a:lnTo>
                      <a:pt x="355" y="109"/>
                    </a:lnTo>
                    <a:lnTo>
                      <a:pt x="348" y="99"/>
                    </a:lnTo>
                    <a:lnTo>
                      <a:pt x="337" y="90"/>
                    </a:lnTo>
                    <a:lnTo>
                      <a:pt x="322" y="83"/>
                    </a:lnTo>
                    <a:lnTo>
                      <a:pt x="304" y="78"/>
                    </a:lnTo>
                    <a:lnTo>
                      <a:pt x="280" y="74"/>
                    </a:lnTo>
                    <a:lnTo>
                      <a:pt x="250" y="72"/>
                    </a:lnTo>
                    <a:lnTo>
                      <a:pt x="216" y="71"/>
                    </a:lnTo>
                    <a:close/>
                    <a:moveTo>
                      <a:pt x="216" y="0"/>
                    </a:moveTo>
                    <a:lnTo>
                      <a:pt x="234" y="0"/>
                    </a:lnTo>
                    <a:lnTo>
                      <a:pt x="254" y="1"/>
                    </a:lnTo>
                    <a:lnTo>
                      <a:pt x="276" y="2"/>
                    </a:lnTo>
                    <a:lnTo>
                      <a:pt x="298" y="5"/>
                    </a:lnTo>
                    <a:lnTo>
                      <a:pt x="321" y="9"/>
                    </a:lnTo>
                    <a:lnTo>
                      <a:pt x="343" y="17"/>
                    </a:lnTo>
                    <a:lnTo>
                      <a:pt x="364" y="26"/>
                    </a:lnTo>
                    <a:lnTo>
                      <a:pt x="383" y="37"/>
                    </a:lnTo>
                    <a:lnTo>
                      <a:pt x="400" y="53"/>
                    </a:lnTo>
                    <a:lnTo>
                      <a:pt x="516" y="53"/>
                    </a:lnTo>
                    <a:lnTo>
                      <a:pt x="533" y="37"/>
                    </a:lnTo>
                    <a:lnTo>
                      <a:pt x="553" y="26"/>
                    </a:lnTo>
                    <a:lnTo>
                      <a:pt x="574" y="17"/>
                    </a:lnTo>
                    <a:lnTo>
                      <a:pt x="596" y="9"/>
                    </a:lnTo>
                    <a:lnTo>
                      <a:pt x="618" y="5"/>
                    </a:lnTo>
                    <a:lnTo>
                      <a:pt x="640" y="2"/>
                    </a:lnTo>
                    <a:lnTo>
                      <a:pt x="662" y="1"/>
                    </a:lnTo>
                    <a:lnTo>
                      <a:pt x="682" y="0"/>
                    </a:lnTo>
                    <a:lnTo>
                      <a:pt x="699" y="0"/>
                    </a:lnTo>
                    <a:lnTo>
                      <a:pt x="715" y="0"/>
                    </a:lnTo>
                    <a:lnTo>
                      <a:pt x="732" y="0"/>
                    </a:lnTo>
                    <a:lnTo>
                      <a:pt x="749" y="1"/>
                    </a:lnTo>
                    <a:lnTo>
                      <a:pt x="768" y="3"/>
                    </a:lnTo>
                    <a:lnTo>
                      <a:pt x="787" y="6"/>
                    </a:lnTo>
                    <a:lnTo>
                      <a:pt x="806" y="10"/>
                    </a:lnTo>
                    <a:lnTo>
                      <a:pt x="825" y="16"/>
                    </a:lnTo>
                    <a:lnTo>
                      <a:pt x="843" y="24"/>
                    </a:lnTo>
                    <a:lnTo>
                      <a:pt x="860" y="33"/>
                    </a:lnTo>
                    <a:lnTo>
                      <a:pt x="875" y="45"/>
                    </a:lnTo>
                    <a:lnTo>
                      <a:pt x="889" y="59"/>
                    </a:lnTo>
                    <a:lnTo>
                      <a:pt x="900" y="77"/>
                    </a:lnTo>
                    <a:lnTo>
                      <a:pt x="908" y="98"/>
                    </a:lnTo>
                    <a:lnTo>
                      <a:pt x="914" y="123"/>
                    </a:lnTo>
                    <a:lnTo>
                      <a:pt x="916" y="150"/>
                    </a:lnTo>
                    <a:lnTo>
                      <a:pt x="914" y="178"/>
                    </a:lnTo>
                    <a:lnTo>
                      <a:pt x="908" y="202"/>
                    </a:lnTo>
                    <a:lnTo>
                      <a:pt x="900" y="223"/>
                    </a:lnTo>
                    <a:lnTo>
                      <a:pt x="889" y="241"/>
                    </a:lnTo>
                    <a:lnTo>
                      <a:pt x="875" y="255"/>
                    </a:lnTo>
                    <a:lnTo>
                      <a:pt x="860" y="267"/>
                    </a:lnTo>
                    <a:lnTo>
                      <a:pt x="843" y="277"/>
                    </a:lnTo>
                    <a:lnTo>
                      <a:pt x="825" y="285"/>
                    </a:lnTo>
                    <a:lnTo>
                      <a:pt x="806" y="290"/>
                    </a:lnTo>
                    <a:lnTo>
                      <a:pt x="787" y="294"/>
                    </a:lnTo>
                    <a:lnTo>
                      <a:pt x="768" y="297"/>
                    </a:lnTo>
                    <a:lnTo>
                      <a:pt x="749" y="298"/>
                    </a:lnTo>
                    <a:lnTo>
                      <a:pt x="732" y="299"/>
                    </a:lnTo>
                    <a:lnTo>
                      <a:pt x="715" y="299"/>
                    </a:lnTo>
                    <a:lnTo>
                      <a:pt x="699" y="300"/>
                    </a:lnTo>
                    <a:lnTo>
                      <a:pt x="685" y="299"/>
                    </a:lnTo>
                    <a:lnTo>
                      <a:pt x="668" y="299"/>
                    </a:lnTo>
                    <a:lnTo>
                      <a:pt x="650" y="298"/>
                    </a:lnTo>
                    <a:lnTo>
                      <a:pt x="632" y="297"/>
                    </a:lnTo>
                    <a:lnTo>
                      <a:pt x="613" y="294"/>
                    </a:lnTo>
                    <a:lnTo>
                      <a:pt x="593" y="290"/>
                    </a:lnTo>
                    <a:lnTo>
                      <a:pt x="575" y="285"/>
                    </a:lnTo>
                    <a:lnTo>
                      <a:pt x="557" y="277"/>
                    </a:lnTo>
                    <a:lnTo>
                      <a:pt x="540" y="267"/>
                    </a:lnTo>
                    <a:lnTo>
                      <a:pt x="524" y="255"/>
                    </a:lnTo>
                    <a:lnTo>
                      <a:pt x="511" y="241"/>
                    </a:lnTo>
                    <a:lnTo>
                      <a:pt x="500" y="224"/>
                    </a:lnTo>
                    <a:lnTo>
                      <a:pt x="491" y="202"/>
                    </a:lnTo>
                    <a:lnTo>
                      <a:pt x="486" y="179"/>
                    </a:lnTo>
                    <a:lnTo>
                      <a:pt x="484" y="150"/>
                    </a:lnTo>
                    <a:lnTo>
                      <a:pt x="485" y="137"/>
                    </a:lnTo>
                    <a:lnTo>
                      <a:pt x="486" y="125"/>
                    </a:lnTo>
                    <a:lnTo>
                      <a:pt x="430" y="125"/>
                    </a:lnTo>
                    <a:lnTo>
                      <a:pt x="432" y="137"/>
                    </a:lnTo>
                    <a:lnTo>
                      <a:pt x="432" y="150"/>
                    </a:lnTo>
                    <a:lnTo>
                      <a:pt x="430" y="179"/>
                    </a:lnTo>
                    <a:lnTo>
                      <a:pt x="425" y="202"/>
                    </a:lnTo>
                    <a:lnTo>
                      <a:pt x="416" y="224"/>
                    </a:lnTo>
                    <a:lnTo>
                      <a:pt x="405" y="241"/>
                    </a:lnTo>
                    <a:lnTo>
                      <a:pt x="392" y="255"/>
                    </a:lnTo>
                    <a:lnTo>
                      <a:pt x="377" y="267"/>
                    </a:lnTo>
                    <a:lnTo>
                      <a:pt x="360" y="277"/>
                    </a:lnTo>
                    <a:lnTo>
                      <a:pt x="342" y="284"/>
                    </a:lnTo>
                    <a:lnTo>
                      <a:pt x="323" y="290"/>
                    </a:lnTo>
                    <a:lnTo>
                      <a:pt x="304" y="294"/>
                    </a:lnTo>
                    <a:lnTo>
                      <a:pt x="285" y="296"/>
                    </a:lnTo>
                    <a:lnTo>
                      <a:pt x="266" y="298"/>
                    </a:lnTo>
                    <a:lnTo>
                      <a:pt x="248" y="299"/>
                    </a:lnTo>
                    <a:lnTo>
                      <a:pt x="231" y="299"/>
                    </a:lnTo>
                    <a:lnTo>
                      <a:pt x="216" y="299"/>
                    </a:lnTo>
                    <a:lnTo>
                      <a:pt x="201" y="299"/>
                    </a:lnTo>
                    <a:lnTo>
                      <a:pt x="185" y="299"/>
                    </a:lnTo>
                    <a:lnTo>
                      <a:pt x="167" y="298"/>
                    </a:lnTo>
                    <a:lnTo>
                      <a:pt x="148" y="296"/>
                    </a:lnTo>
                    <a:lnTo>
                      <a:pt x="129" y="294"/>
                    </a:lnTo>
                    <a:lnTo>
                      <a:pt x="110" y="290"/>
                    </a:lnTo>
                    <a:lnTo>
                      <a:pt x="91" y="284"/>
                    </a:lnTo>
                    <a:lnTo>
                      <a:pt x="73" y="277"/>
                    </a:lnTo>
                    <a:lnTo>
                      <a:pt x="57" y="267"/>
                    </a:lnTo>
                    <a:lnTo>
                      <a:pt x="41" y="255"/>
                    </a:lnTo>
                    <a:lnTo>
                      <a:pt x="27" y="240"/>
                    </a:lnTo>
                    <a:lnTo>
                      <a:pt x="16" y="223"/>
                    </a:lnTo>
                    <a:lnTo>
                      <a:pt x="7" y="202"/>
                    </a:lnTo>
                    <a:lnTo>
                      <a:pt x="2" y="178"/>
                    </a:lnTo>
                    <a:lnTo>
                      <a:pt x="0" y="150"/>
                    </a:lnTo>
                    <a:lnTo>
                      <a:pt x="2" y="122"/>
                    </a:lnTo>
                    <a:lnTo>
                      <a:pt x="7" y="98"/>
                    </a:lnTo>
                    <a:lnTo>
                      <a:pt x="16" y="77"/>
                    </a:lnTo>
                    <a:lnTo>
                      <a:pt x="27" y="59"/>
                    </a:lnTo>
                    <a:lnTo>
                      <a:pt x="41" y="45"/>
                    </a:lnTo>
                    <a:lnTo>
                      <a:pt x="57" y="33"/>
                    </a:lnTo>
                    <a:lnTo>
                      <a:pt x="73" y="23"/>
                    </a:lnTo>
                    <a:lnTo>
                      <a:pt x="91" y="16"/>
                    </a:lnTo>
                    <a:lnTo>
                      <a:pt x="110" y="10"/>
                    </a:lnTo>
                    <a:lnTo>
                      <a:pt x="129" y="6"/>
                    </a:lnTo>
                    <a:lnTo>
                      <a:pt x="148" y="3"/>
                    </a:lnTo>
                    <a:lnTo>
                      <a:pt x="167" y="1"/>
                    </a:lnTo>
                    <a:lnTo>
                      <a:pt x="185" y="0"/>
                    </a:lnTo>
                    <a:lnTo>
                      <a:pt x="201" y="0"/>
                    </a:lnTo>
                    <a:lnTo>
                      <a:pt x="2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85" name="Freeform 24"/>
              <p:cNvSpPr>
                <a:spLocks noEditPoints="1"/>
              </p:cNvSpPr>
              <p:nvPr/>
            </p:nvSpPr>
            <p:spPr bwMode="auto">
              <a:xfrm>
                <a:off x="2597" y="4335"/>
                <a:ext cx="217" cy="124"/>
              </a:xfrm>
              <a:custGeom>
                <a:avLst/>
                <a:gdLst>
                  <a:gd name="T0" fmla="*/ 1796 w 2393"/>
                  <a:gd name="T1" fmla="*/ 704 h 1360"/>
                  <a:gd name="T2" fmla="*/ 1761 w 2393"/>
                  <a:gd name="T3" fmla="*/ 720 h 1360"/>
                  <a:gd name="T4" fmla="*/ 1590 w 2393"/>
                  <a:gd name="T5" fmla="*/ 904 h 1360"/>
                  <a:gd name="T6" fmla="*/ 1882 w 2393"/>
                  <a:gd name="T7" fmla="*/ 733 h 1360"/>
                  <a:gd name="T8" fmla="*/ 1851 w 2393"/>
                  <a:gd name="T9" fmla="*/ 709 h 1360"/>
                  <a:gd name="T10" fmla="*/ 1814 w 2393"/>
                  <a:gd name="T11" fmla="*/ 702 h 1360"/>
                  <a:gd name="T12" fmla="*/ 1831 w 2393"/>
                  <a:gd name="T13" fmla="*/ 20 h 1360"/>
                  <a:gd name="T14" fmla="*/ 1950 w 2393"/>
                  <a:gd name="T15" fmla="*/ 61 h 1360"/>
                  <a:gd name="T16" fmla="*/ 2057 w 2393"/>
                  <a:gd name="T17" fmla="*/ 121 h 1360"/>
                  <a:gd name="T18" fmla="*/ 2154 w 2393"/>
                  <a:gd name="T19" fmla="*/ 196 h 1360"/>
                  <a:gd name="T20" fmla="*/ 2235 w 2393"/>
                  <a:gd name="T21" fmla="*/ 286 h 1360"/>
                  <a:gd name="T22" fmla="*/ 2301 w 2393"/>
                  <a:gd name="T23" fmla="*/ 388 h 1360"/>
                  <a:gd name="T24" fmla="*/ 2352 w 2393"/>
                  <a:gd name="T25" fmla="*/ 501 h 1360"/>
                  <a:gd name="T26" fmla="*/ 2382 w 2393"/>
                  <a:gd name="T27" fmla="*/ 622 h 1360"/>
                  <a:gd name="T28" fmla="*/ 2393 w 2393"/>
                  <a:gd name="T29" fmla="*/ 748 h 1360"/>
                  <a:gd name="T30" fmla="*/ 2390 w 2393"/>
                  <a:gd name="T31" fmla="*/ 1230 h 1360"/>
                  <a:gd name="T32" fmla="*/ 2370 w 2393"/>
                  <a:gd name="T33" fmla="*/ 1282 h 1360"/>
                  <a:gd name="T34" fmla="*/ 2335 w 2393"/>
                  <a:gd name="T35" fmla="*/ 1324 h 1360"/>
                  <a:gd name="T36" fmla="*/ 2286 w 2393"/>
                  <a:gd name="T37" fmla="*/ 1351 h 1360"/>
                  <a:gd name="T38" fmla="*/ 2230 w 2393"/>
                  <a:gd name="T39" fmla="*/ 1360 h 1360"/>
                  <a:gd name="T40" fmla="*/ 129 w 2393"/>
                  <a:gd name="T41" fmla="*/ 1358 h 1360"/>
                  <a:gd name="T42" fmla="*/ 77 w 2393"/>
                  <a:gd name="T43" fmla="*/ 1339 h 1360"/>
                  <a:gd name="T44" fmla="*/ 36 w 2393"/>
                  <a:gd name="T45" fmla="*/ 1304 h 1360"/>
                  <a:gd name="T46" fmla="*/ 10 w 2393"/>
                  <a:gd name="T47" fmla="*/ 1256 h 1360"/>
                  <a:gd name="T48" fmla="*/ 0 w 2393"/>
                  <a:gd name="T49" fmla="*/ 1200 h 1360"/>
                  <a:gd name="T50" fmla="*/ 3 w 2393"/>
                  <a:gd name="T51" fmla="*/ 684 h 1360"/>
                  <a:gd name="T52" fmla="*/ 23 w 2393"/>
                  <a:gd name="T53" fmla="*/ 561 h 1360"/>
                  <a:gd name="T54" fmla="*/ 63 w 2393"/>
                  <a:gd name="T55" fmla="*/ 443 h 1360"/>
                  <a:gd name="T56" fmla="*/ 122 w 2393"/>
                  <a:gd name="T57" fmla="*/ 336 h 1360"/>
                  <a:gd name="T58" fmla="*/ 195 w 2393"/>
                  <a:gd name="T59" fmla="*/ 240 h 1360"/>
                  <a:gd name="T60" fmla="*/ 283 w 2393"/>
                  <a:gd name="T61" fmla="*/ 157 h 1360"/>
                  <a:gd name="T62" fmla="*/ 385 w 2393"/>
                  <a:gd name="T63" fmla="*/ 89 h 1360"/>
                  <a:gd name="T64" fmla="*/ 498 w 2393"/>
                  <a:gd name="T65" fmla="*/ 38 h 1360"/>
                  <a:gd name="T66" fmla="*/ 640 w 2393"/>
                  <a:gd name="T67" fmla="*/ 0 h 1360"/>
                  <a:gd name="T68" fmla="*/ 1748 w 2393"/>
                  <a:gd name="T69" fmla="*/ 0 h 1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393" h="1360">
                    <a:moveTo>
                      <a:pt x="1814" y="702"/>
                    </a:moveTo>
                    <a:lnTo>
                      <a:pt x="1796" y="704"/>
                    </a:lnTo>
                    <a:lnTo>
                      <a:pt x="1778" y="709"/>
                    </a:lnTo>
                    <a:lnTo>
                      <a:pt x="1761" y="720"/>
                    </a:lnTo>
                    <a:lnTo>
                      <a:pt x="1746" y="733"/>
                    </a:lnTo>
                    <a:lnTo>
                      <a:pt x="1590" y="904"/>
                    </a:lnTo>
                    <a:lnTo>
                      <a:pt x="2038" y="904"/>
                    </a:lnTo>
                    <a:lnTo>
                      <a:pt x="1882" y="733"/>
                    </a:lnTo>
                    <a:lnTo>
                      <a:pt x="1867" y="719"/>
                    </a:lnTo>
                    <a:lnTo>
                      <a:pt x="1851" y="709"/>
                    </a:lnTo>
                    <a:lnTo>
                      <a:pt x="1833" y="703"/>
                    </a:lnTo>
                    <a:lnTo>
                      <a:pt x="1814" y="702"/>
                    </a:lnTo>
                    <a:close/>
                    <a:moveTo>
                      <a:pt x="1748" y="0"/>
                    </a:moveTo>
                    <a:lnTo>
                      <a:pt x="1831" y="20"/>
                    </a:lnTo>
                    <a:lnTo>
                      <a:pt x="1892" y="38"/>
                    </a:lnTo>
                    <a:lnTo>
                      <a:pt x="1950" y="61"/>
                    </a:lnTo>
                    <a:lnTo>
                      <a:pt x="2005" y="88"/>
                    </a:lnTo>
                    <a:lnTo>
                      <a:pt x="2057" y="121"/>
                    </a:lnTo>
                    <a:lnTo>
                      <a:pt x="2107" y="157"/>
                    </a:lnTo>
                    <a:lnTo>
                      <a:pt x="2154" y="196"/>
                    </a:lnTo>
                    <a:lnTo>
                      <a:pt x="2196" y="239"/>
                    </a:lnTo>
                    <a:lnTo>
                      <a:pt x="2235" y="286"/>
                    </a:lnTo>
                    <a:lnTo>
                      <a:pt x="2270" y="336"/>
                    </a:lnTo>
                    <a:lnTo>
                      <a:pt x="2301" y="388"/>
                    </a:lnTo>
                    <a:lnTo>
                      <a:pt x="2328" y="443"/>
                    </a:lnTo>
                    <a:lnTo>
                      <a:pt x="2352" y="501"/>
                    </a:lnTo>
                    <a:lnTo>
                      <a:pt x="2369" y="561"/>
                    </a:lnTo>
                    <a:lnTo>
                      <a:pt x="2382" y="622"/>
                    </a:lnTo>
                    <a:lnTo>
                      <a:pt x="2390" y="684"/>
                    </a:lnTo>
                    <a:lnTo>
                      <a:pt x="2393" y="748"/>
                    </a:lnTo>
                    <a:lnTo>
                      <a:pt x="2393" y="1200"/>
                    </a:lnTo>
                    <a:lnTo>
                      <a:pt x="2390" y="1230"/>
                    </a:lnTo>
                    <a:lnTo>
                      <a:pt x="2383" y="1256"/>
                    </a:lnTo>
                    <a:lnTo>
                      <a:pt x="2370" y="1282"/>
                    </a:lnTo>
                    <a:lnTo>
                      <a:pt x="2354" y="1304"/>
                    </a:lnTo>
                    <a:lnTo>
                      <a:pt x="2335" y="1324"/>
                    </a:lnTo>
                    <a:lnTo>
                      <a:pt x="2311" y="1339"/>
                    </a:lnTo>
                    <a:lnTo>
                      <a:pt x="2286" y="1351"/>
                    </a:lnTo>
                    <a:lnTo>
                      <a:pt x="2259" y="1358"/>
                    </a:lnTo>
                    <a:lnTo>
                      <a:pt x="2230" y="1360"/>
                    </a:lnTo>
                    <a:lnTo>
                      <a:pt x="157" y="1360"/>
                    </a:lnTo>
                    <a:lnTo>
                      <a:pt x="129" y="1358"/>
                    </a:lnTo>
                    <a:lnTo>
                      <a:pt x="101" y="1351"/>
                    </a:lnTo>
                    <a:lnTo>
                      <a:pt x="77" y="1339"/>
                    </a:lnTo>
                    <a:lnTo>
                      <a:pt x="55" y="1324"/>
                    </a:lnTo>
                    <a:lnTo>
                      <a:pt x="36" y="1304"/>
                    </a:lnTo>
                    <a:lnTo>
                      <a:pt x="21" y="1282"/>
                    </a:lnTo>
                    <a:lnTo>
                      <a:pt x="10" y="1256"/>
                    </a:lnTo>
                    <a:lnTo>
                      <a:pt x="3" y="1230"/>
                    </a:lnTo>
                    <a:lnTo>
                      <a:pt x="0" y="1200"/>
                    </a:lnTo>
                    <a:lnTo>
                      <a:pt x="0" y="748"/>
                    </a:lnTo>
                    <a:lnTo>
                      <a:pt x="3" y="684"/>
                    </a:lnTo>
                    <a:lnTo>
                      <a:pt x="11" y="622"/>
                    </a:lnTo>
                    <a:lnTo>
                      <a:pt x="23" y="561"/>
                    </a:lnTo>
                    <a:lnTo>
                      <a:pt x="41" y="501"/>
                    </a:lnTo>
                    <a:lnTo>
                      <a:pt x="63" y="443"/>
                    </a:lnTo>
                    <a:lnTo>
                      <a:pt x="90" y="389"/>
                    </a:lnTo>
                    <a:lnTo>
                      <a:pt x="122" y="336"/>
                    </a:lnTo>
                    <a:lnTo>
                      <a:pt x="156" y="286"/>
                    </a:lnTo>
                    <a:lnTo>
                      <a:pt x="195" y="240"/>
                    </a:lnTo>
                    <a:lnTo>
                      <a:pt x="237" y="196"/>
                    </a:lnTo>
                    <a:lnTo>
                      <a:pt x="283" y="157"/>
                    </a:lnTo>
                    <a:lnTo>
                      <a:pt x="332" y="121"/>
                    </a:lnTo>
                    <a:lnTo>
                      <a:pt x="385" y="89"/>
                    </a:lnTo>
                    <a:lnTo>
                      <a:pt x="440" y="62"/>
                    </a:lnTo>
                    <a:lnTo>
                      <a:pt x="498" y="38"/>
                    </a:lnTo>
                    <a:lnTo>
                      <a:pt x="559" y="20"/>
                    </a:lnTo>
                    <a:lnTo>
                      <a:pt x="640" y="0"/>
                    </a:lnTo>
                    <a:lnTo>
                      <a:pt x="1193" y="1280"/>
                    </a:lnTo>
                    <a:lnTo>
                      <a:pt x="174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86" name="Freeform 25"/>
              <p:cNvSpPr>
                <a:spLocks/>
              </p:cNvSpPr>
              <p:nvPr/>
            </p:nvSpPr>
            <p:spPr bwMode="auto">
              <a:xfrm>
                <a:off x="2689" y="4347"/>
                <a:ext cx="34" cy="83"/>
              </a:xfrm>
              <a:custGeom>
                <a:avLst/>
                <a:gdLst>
                  <a:gd name="T0" fmla="*/ 135 w 373"/>
                  <a:gd name="T1" fmla="*/ 0 h 915"/>
                  <a:gd name="T2" fmla="*/ 237 w 373"/>
                  <a:gd name="T3" fmla="*/ 0 h 915"/>
                  <a:gd name="T4" fmla="*/ 258 w 373"/>
                  <a:gd name="T5" fmla="*/ 2 h 915"/>
                  <a:gd name="T6" fmla="*/ 278 w 373"/>
                  <a:gd name="T7" fmla="*/ 9 h 915"/>
                  <a:gd name="T8" fmla="*/ 295 w 373"/>
                  <a:gd name="T9" fmla="*/ 21 h 915"/>
                  <a:gd name="T10" fmla="*/ 310 w 373"/>
                  <a:gd name="T11" fmla="*/ 36 h 915"/>
                  <a:gd name="T12" fmla="*/ 321 w 373"/>
                  <a:gd name="T13" fmla="*/ 53 h 915"/>
                  <a:gd name="T14" fmla="*/ 328 w 373"/>
                  <a:gd name="T15" fmla="*/ 74 h 915"/>
                  <a:gd name="T16" fmla="*/ 366 w 373"/>
                  <a:gd name="T17" fmla="*/ 234 h 915"/>
                  <a:gd name="T18" fmla="*/ 368 w 373"/>
                  <a:gd name="T19" fmla="*/ 257 h 915"/>
                  <a:gd name="T20" fmla="*/ 365 w 373"/>
                  <a:gd name="T21" fmla="*/ 281 h 915"/>
                  <a:gd name="T22" fmla="*/ 357 w 373"/>
                  <a:gd name="T23" fmla="*/ 301 h 915"/>
                  <a:gd name="T24" fmla="*/ 345 w 373"/>
                  <a:gd name="T25" fmla="*/ 319 h 915"/>
                  <a:gd name="T26" fmla="*/ 329 w 373"/>
                  <a:gd name="T27" fmla="*/ 334 h 915"/>
                  <a:gd name="T28" fmla="*/ 309 w 373"/>
                  <a:gd name="T29" fmla="*/ 345 h 915"/>
                  <a:gd name="T30" fmla="*/ 287 w 373"/>
                  <a:gd name="T31" fmla="*/ 351 h 915"/>
                  <a:gd name="T32" fmla="*/ 373 w 373"/>
                  <a:gd name="T33" fmla="*/ 438 h 915"/>
                  <a:gd name="T34" fmla="*/ 187 w 373"/>
                  <a:gd name="T35" fmla="*/ 915 h 915"/>
                  <a:gd name="T36" fmla="*/ 0 w 373"/>
                  <a:gd name="T37" fmla="*/ 438 h 915"/>
                  <a:gd name="T38" fmla="*/ 85 w 373"/>
                  <a:gd name="T39" fmla="*/ 351 h 915"/>
                  <a:gd name="T40" fmla="*/ 63 w 373"/>
                  <a:gd name="T41" fmla="*/ 345 h 915"/>
                  <a:gd name="T42" fmla="*/ 44 w 373"/>
                  <a:gd name="T43" fmla="*/ 334 h 915"/>
                  <a:gd name="T44" fmla="*/ 27 w 373"/>
                  <a:gd name="T45" fmla="*/ 319 h 915"/>
                  <a:gd name="T46" fmla="*/ 15 w 373"/>
                  <a:gd name="T47" fmla="*/ 301 h 915"/>
                  <a:gd name="T48" fmla="*/ 7 w 373"/>
                  <a:gd name="T49" fmla="*/ 281 h 915"/>
                  <a:gd name="T50" fmla="*/ 4 w 373"/>
                  <a:gd name="T51" fmla="*/ 257 h 915"/>
                  <a:gd name="T52" fmla="*/ 6 w 373"/>
                  <a:gd name="T53" fmla="*/ 234 h 915"/>
                  <a:gd name="T54" fmla="*/ 44 w 373"/>
                  <a:gd name="T55" fmla="*/ 74 h 915"/>
                  <a:gd name="T56" fmla="*/ 52 w 373"/>
                  <a:gd name="T57" fmla="*/ 53 h 915"/>
                  <a:gd name="T58" fmla="*/ 63 w 373"/>
                  <a:gd name="T59" fmla="*/ 36 h 915"/>
                  <a:gd name="T60" fmla="*/ 77 w 373"/>
                  <a:gd name="T61" fmla="*/ 21 h 915"/>
                  <a:gd name="T62" fmla="*/ 95 w 373"/>
                  <a:gd name="T63" fmla="*/ 9 h 915"/>
                  <a:gd name="T64" fmla="*/ 114 w 373"/>
                  <a:gd name="T65" fmla="*/ 2 h 915"/>
                  <a:gd name="T66" fmla="*/ 135 w 373"/>
                  <a:gd name="T67" fmla="*/ 0 h 9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73" h="915">
                    <a:moveTo>
                      <a:pt x="135" y="0"/>
                    </a:moveTo>
                    <a:lnTo>
                      <a:pt x="237" y="0"/>
                    </a:lnTo>
                    <a:lnTo>
                      <a:pt x="258" y="2"/>
                    </a:lnTo>
                    <a:lnTo>
                      <a:pt x="278" y="9"/>
                    </a:lnTo>
                    <a:lnTo>
                      <a:pt x="295" y="21"/>
                    </a:lnTo>
                    <a:lnTo>
                      <a:pt x="310" y="36"/>
                    </a:lnTo>
                    <a:lnTo>
                      <a:pt x="321" y="53"/>
                    </a:lnTo>
                    <a:lnTo>
                      <a:pt x="328" y="74"/>
                    </a:lnTo>
                    <a:lnTo>
                      <a:pt x="366" y="234"/>
                    </a:lnTo>
                    <a:lnTo>
                      <a:pt x="368" y="257"/>
                    </a:lnTo>
                    <a:lnTo>
                      <a:pt x="365" y="281"/>
                    </a:lnTo>
                    <a:lnTo>
                      <a:pt x="357" y="301"/>
                    </a:lnTo>
                    <a:lnTo>
                      <a:pt x="345" y="319"/>
                    </a:lnTo>
                    <a:lnTo>
                      <a:pt x="329" y="334"/>
                    </a:lnTo>
                    <a:lnTo>
                      <a:pt x="309" y="345"/>
                    </a:lnTo>
                    <a:lnTo>
                      <a:pt x="287" y="351"/>
                    </a:lnTo>
                    <a:lnTo>
                      <a:pt x="373" y="438"/>
                    </a:lnTo>
                    <a:lnTo>
                      <a:pt x="187" y="915"/>
                    </a:lnTo>
                    <a:lnTo>
                      <a:pt x="0" y="438"/>
                    </a:lnTo>
                    <a:lnTo>
                      <a:pt x="85" y="351"/>
                    </a:lnTo>
                    <a:lnTo>
                      <a:pt x="63" y="345"/>
                    </a:lnTo>
                    <a:lnTo>
                      <a:pt x="44" y="334"/>
                    </a:lnTo>
                    <a:lnTo>
                      <a:pt x="27" y="319"/>
                    </a:lnTo>
                    <a:lnTo>
                      <a:pt x="15" y="301"/>
                    </a:lnTo>
                    <a:lnTo>
                      <a:pt x="7" y="281"/>
                    </a:lnTo>
                    <a:lnTo>
                      <a:pt x="4" y="257"/>
                    </a:lnTo>
                    <a:lnTo>
                      <a:pt x="6" y="234"/>
                    </a:lnTo>
                    <a:lnTo>
                      <a:pt x="44" y="74"/>
                    </a:lnTo>
                    <a:lnTo>
                      <a:pt x="52" y="53"/>
                    </a:lnTo>
                    <a:lnTo>
                      <a:pt x="63" y="36"/>
                    </a:lnTo>
                    <a:lnTo>
                      <a:pt x="77" y="21"/>
                    </a:lnTo>
                    <a:lnTo>
                      <a:pt x="95" y="9"/>
                    </a:lnTo>
                    <a:lnTo>
                      <a:pt x="114" y="2"/>
                    </a:lnTo>
                    <a:lnTo>
                      <a:pt x="13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75" name="Group 16"/>
            <p:cNvGrpSpPr>
              <a:grpSpLocks noChangeAspect="1"/>
            </p:cNvGrpSpPr>
            <p:nvPr/>
          </p:nvGrpSpPr>
          <p:grpSpPr bwMode="auto">
            <a:xfrm>
              <a:off x="596845" y="5823027"/>
              <a:ext cx="162480" cy="186754"/>
              <a:chOff x="1039" y="1681"/>
              <a:chExt cx="1071" cy="1231"/>
            </a:xfrm>
            <a:solidFill>
              <a:schemeClr val="bg1">
                <a:lumMod val="85000"/>
              </a:schemeClr>
            </a:solidFill>
          </p:grpSpPr>
          <p:sp>
            <p:nvSpPr>
              <p:cNvPr id="79" name="Freeform 17"/>
              <p:cNvSpPr>
                <a:spLocks noEditPoints="1"/>
              </p:cNvSpPr>
              <p:nvPr/>
            </p:nvSpPr>
            <p:spPr bwMode="auto">
              <a:xfrm>
                <a:off x="1039" y="1681"/>
                <a:ext cx="1071" cy="1099"/>
              </a:xfrm>
              <a:custGeom>
                <a:avLst/>
                <a:gdLst>
                  <a:gd name="T0" fmla="*/ 3169 w 3212"/>
                  <a:gd name="T1" fmla="*/ 566 h 3298"/>
                  <a:gd name="T2" fmla="*/ 3035 w 3212"/>
                  <a:gd name="T3" fmla="*/ 475 h 3298"/>
                  <a:gd name="T4" fmla="*/ 2711 w 3212"/>
                  <a:gd name="T5" fmla="*/ 199 h 3298"/>
                  <a:gd name="T6" fmla="*/ 2384 w 3212"/>
                  <a:gd name="T7" fmla="*/ 19 h 3298"/>
                  <a:gd name="T8" fmla="*/ 2347 w 3212"/>
                  <a:gd name="T9" fmla="*/ 4 h 3298"/>
                  <a:gd name="T10" fmla="*/ 2278 w 3212"/>
                  <a:gd name="T11" fmla="*/ 47 h 3298"/>
                  <a:gd name="T12" fmla="*/ 2171 w 3212"/>
                  <a:gd name="T13" fmla="*/ 190 h 3298"/>
                  <a:gd name="T14" fmla="*/ 1698 w 3212"/>
                  <a:gd name="T15" fmla="*/ 610 h 3298"/>
                  <a:gd name="T16" fmla="*/ 716 w 3212"/>
                  <a:gd name="T17" fmla="*/ 1337 h 3298"/>
                  <a:gd name="T18" fmla="*/ 296 w 3212"/>
                  <a:gd name="T19" fmla="*/ 1713 h 3298"/>
                  <a:gd name="T20" fmla="*/ 59 w 3212"/>
                  <a:gd name="T21" fmla="*/ 2061 h 3298"/>
                  <a:gd name="T22" fmla="*/ 0 w 3212"/>
                  <a:gd name="T23" fmla="*/ 2479 h 3298"/>
                  <a:gd name="T24" fmla="*/ 29 w 3212"/>
                  <a:gd name="T25" fmla="*/ 2758 h 3298"/>
                  <a:gd name="T26" fmla="*/ 183 w 3212"/>
                  <a:gd name="T27" fmla="*/ 2915 h 3298"/>
                  <a:gd name="T28" fmla="*/ 615 w 3212"/>
                  <a:gd name="T29" fmla="*/ 3255 h 3298"/>
                  <a:gd name="T30" fmla="*/ 886 w 3212"/>
                  <a:gd name="T31" fmla="*/ 3291 h 3298"/>
                  <a:gd name="T32" fmla="*/ 1138 w 3212"/>
                  <a:gd name="T33" fmla="*/ 3171 h 3298"/>
                  <a:gd name="T34" fmla="*/ 1808 w 3212"/>
                  <a:gd name="T35" fmla="*/ 2600 h 3298"/>
                  <a:gd name="T36" fmla="*/ 2812 w 3212"/>
                  <a:gd name="T37" fmla="*/ 1724 h 3298"/>
                  <a:gd name="T38" fmla="*/ 3103 w 3212"/>
                  <a:gd name="T39" fmla="*/ 1438 h 3298"/>
                  <a:gd name="T40" fmla="*/ 3146 w 3212"/>
                  <a:gd name="T41" fmla="*/ 1401 h 3298"/>
                  <a:gd name="T42" fmla="*/ 3193 w 3212"/>
                  <a:gd name="T43" fmla="*/ 1183 h 3298"/>
                  <a:gd name="T44" fmla="*/ 3208 w 3212"/>
                  <a:gd name="T45" fmla="*/ 620 h 3298"/>
                  <a:gd name="T46" fmla="*/ 1001 w 3212"/>
                  <a:gd name="T47" fmla="*/ 3114 h 3298"/>
                  <a:gd name="T48" fmla="*/ 881 w 3212"/>
                  <a:gd name="T49" fmla="*/ 3066 h 3298"/>
                  <a:gd name="T50" fmla="*/ 844 w 3212"/>
                  <a:gd name="T51" fmla="*/ 2610 h 3298"/>
                  <a:gd name="T52" fmla="*/ 840 w 3212"/>
                  <a:gd name="T53" fmla="*/ 2398 h 3298"/>
                  <a:gd name="T54" fmla="*/ 401 w 3212"/>
                  <a:gd name="T55" fmla="*/ 2082 h 3298"/>
                  <a:gd name="T56" fmla="*/ 241 w 3212"/>
                  <a:gd name="T57" fmla="*/ 1969 h 3298"/>
                  <a:gd name="T58" fmla="*/ 752 w 3212"/>
                  <a:gd name="T59" fmla="*/ 2141 h 3298"/>
                  <a:gd name="T60" fmla="*/ 1034 w 3212"/>
                  <a:gd name="T61" fmla="*/ 2354 h 3298"/>
                  <a:gd name="T62" fmla="*/ 1418 w 3212"/>
                  <a:gd name="T63" fmla="*/ 2074 h 3298"/>
                  <a:gd name="T64" fmla="*/ 1624 w 3212"/>
                  <a:gd name="T65" fmla="*/ 1847 h 3298"/>
                  <a:gd name="T66" fmla="*/ 1420 w 3212"/>
                  <a:gd name="T67" fmla="*/ 1596 h 3298"/>
                  <a:gd name="T68" fmla="*/ 1082 w 3212"/>
                  <a:gd name="T69" fmla="*/ 1248 h 3298"/>
                  <a:gd name="T70" fmla="*/ 1614 w 3212"/>
                  <a:gd name="T71" fmla="*/ 825 h 3298"/>
                  <a:gd name="T72" fmla="*/ 2194 w 3212"/>
                  <a:gd name="T73" fmla="*/ 338 h 3298"/>
                  <a:gd name="T74" fmla="*/ 2374 w 3212"/>
                  <a:gd name="T75" fmla="*/ 118 h 3298"/>
                  <a:gd name="T76" fmla="*/ 2661 w 3212"/>
                  <a:gd name="T77" fmla="*/ 304 h 3298"/>
                  <a:gd name="T78" fmla="*/ 2993 w 3212"/>
                  <a:gd name="T79" fmla="*/ 603 h 3298"/>
                  <a:gd name="T80" fmla="*/ 2474 w 3212"/>
                  <a:gd name="T81" fmla="*/ 1257 h 3298"/>
                  <a:gd name="T82" fmla="*/ 1732 w 3212"/>
                  <a:gd name="T83" fmla="*/ 1951 h 3298"/>
                  <a:gd name="T84" fmla="*/ 1047 w 3212"/>
                  <a:gd name="T85" fmla="*/ 2462 h 3298"/>
                  <a:gd name="T86" fmla="*/ 1012 w 3212"/>
                  <a:gd name="T87" fmla="*/ 2472 h 3298"/>
                  <a:gd name="T88" fmla="*/ 3078 w 3212"/>
                  <a:gd name="T89" fmla="*/ 1147 h 3298"/>
                  <a:gd name="T90" fmla="*/ 3067 w 3212"/>
                  <a:gd name="T91" fmla="*/ 1301 h 3298"/>
                  <a:gd name="T92" fmla="*/ 3051 w 3212"/>
                  <a:gd name="T93" fmla="*/ 1343 h 3298"/>
                  <a:gd name="T94" fmla="*/ 3018 w 3212"/>
                  <a:gd name="T95" fmla="*/ 1366 h 3298"/>
                  <a:gd name="T96" fmla="*/ 2890 w 3212"/>
                  <a:gd name="T97" fmla="*/ 1493 h 3298"/>
                  <a:gd name="T98" fmla="*/ 1823 w 3212"/>
                  <a:gd name="T99" fmla="*/ 2434 h 3298"/>
                  <a:gd name="T100" fmla="*/ 1765 w 3212"/>
                  <a:gd name="T101" fmla="*/ 2231 h 3298"/>
                  <a:gd name="T102" fmla="*/ 1749 w 3212"/>
                  <a:gd name="T103" fmla="*/ 2105 h 3298"/>
                  <a:gd name="T104" fmla="*/ 2236 w 3212"/>
                  <a:gd name="T105" fmla="*/ 1651 h 3298"/>
                  <a:gd name="T106" fmla="*/ 3095 w 3212"/>
                  <a:gd name="T107" fmla="*/ 770 h 3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212" h="3298">
                    <a:moveTo>
                      <a:pt x="3208" y="620"/>
                    </a:moveTo>
                    <a:lnTo>
                      <a:pt x="3206" y="606"/>
                    </a:lnTo>
                    <a:lnTo>
                      <a:pt x="3192" y="581"/>
                    </a:lnTo>
                    <a:lnTo>
                      <a:pt x="3169" y="566"/>
                    </a:lnTo>
                    <a:lnTo>
                      <a:pt x="3143" y="561"/>
                    </a:lnTo>
                    <a:lnTo>
                      <a:pt x="3130" y="564"/>
                    </a:lnTo>
                    <a:lnTo>
                      <a:pt x="3101" y="533"/>
                    </a:lnTo>
                    <a:lnTo>
                      <a:pt x="3035" y="475"/>
                    </a:lnTo>
                    <a:lnTo>
                      <a:pt x="3003" y="448"/>
                    </a:lnTo>
                    <a:lnTo>
                      <a:pt x="2931" y="383"/>
                    </a:lnTo>
                    <a:lnTo>
                      <a:pt x="2786" y="258"/>
                    </a:lnTo>
                    <a:lnTo>
                      <a:pt x="2711" y="199"/>
                    </a:lnTo>
                    <a:lnTo>
                      <a:pt x="2651" y="148"/>
                    </a:lnTo>
                    <a:lnTo>
                      <a:pt x="2507" y="53"/>
                    </a:lnTo>
                    <a:lnTo>
                      <a:pt x="2432" y="24"/>
                    </a:lnTo>
                    <a:lnTo>
                      <a:pt x="2384" y="19"/>
                    </a:lnTo>
                    <a:lnTo>
                      <a:pt x="2363" y="20"/>
                    </a:lnTo>
                    <a:lnTo>
                      <a:pt x="2361" y="17"/>
                    </a:lnTo>
                    <a:lnTo>
                      <a:pt x="2358" y="14"/>
                    </a:lnTo>
                    <a:lnTo>
                      <a:pt x="2347" y="4"/>
                    </a:lnTo>
                    <a:lnTo>
                      <a:pt x="2320" y="0"/>
                    </a:lnTo>
                    <a:lnTo>
                      <a:pt x="2294" y="10"/>
                    </a:lnTo>
                    <a:lnTo>
                      <a:pt x="2278" y="32"/>
                    </a:lnTo>
                    <a:lnTo>
                      <a:pt x="2278" y="47"/>
                    </a:lnTo>
                    <a:lnTo>
                      <a:pt x="2276" y="62"/>
                    </a:lnTo>
                    <a:lnTo>
                      <a:pt x="2253" y="102"/>
                    </a:lnTo>
                    <a:lnTo>
                      <a:pt x="2199" y="163"/>
                    </a:lnTo>
                    <a:lnTo>
                      <a:pt x="2171" y="190"/>
                    </a:lnTo>
                    <a:lnTo>
                      <a:pt x="2102" y="260"/>
                    </a:lnTo>
                    <a:lnTo>
                      <a:pt x="1952" y="394"/>
                    </a:lnTo>
                    <a:lnTo>
                      <a:pt x="1878" y="459"/>
                    </a:lnTo>
                    <a:lnTo>
                      <a:pt x="1698" y="610"/>
                    </a:lnTo>
                    <a:lnTo>
                      <a:pt x="1326" y="897"/>
                    </a:lnTo>
                    <a:lnTo>
                      <a:pt x="1138" y="1036"/>
                    </a:lnTo>
                    <a:lnTo>
                      <a:pt x="969" y="1157"/>
                    </a:lnTo>
                    <a:lnTo>
                      <a:pt x="716" y="1337"/>
                    </a:lnTo>
                    <a:lnTo>
                      <a:pt x="553" y="1467"/>
                    </a:lnTo>
                    <a:lnTo>
                      <a:pt x="475" y="1536"/>
                    </a:lnTo>
                    <a:lnTo>
                      <a:pt x="415" y="1592"/>
                    </a:lnTo>
                    <a:lnTo>
                      <a:pt x="296" y="1713"/>
                    </a:lnTo>
                    <a:lnTo>
                      <a:pt x="186" y="1845"/>
                    </a:lnTo>
                    <a:lnTo>
                      <a:pt x="117" y="1951"/>
                    </a:lnTo>
                    <a:lnTo>
                      <a:pt x="77" y="2024"/>
                    </a:lnTo>
                    <a:lnTo>
                      <a:pt x="59" y="2061"/>
                    </a:lnTo>
                    <a:lnTo>
                      <a:pt x="44" y="2100"/>
                    </a:lnTo>
                    <a:lnTo>
                      <a:pt x="21" y="2181"/>
                    </a:lnTo>
                    <a:lnTo>
                      <a:pt x="2" y="2306"/>
                    </a:lnTo>
                    <a:lnTo>
                      <a:pt x="0" y="2479"/>
                    </a:lnTo>
                    <a:lnTo>
                      <a:pt x="12" y="2650"/>
                    </a:lnTo>
                    <a:lnTo>
                      <a:pt x="18" y="2732"/>
                    </a:lnTo>
                    <a:lnTo>
                      <a:pt x="19" y="2742"/>
                    </a:lnTo>
                    <a:lnTo>
                      <a:pt x="29" y="2758"/>
                    </a:lnTo>
                    <a:lnTo>
                      <a:pt x="49" y="2771"/>
                    </a:lnTo>
                    <a:lnTo>
                      <a:pt x="67" y="2770"/>
                    </a:lnTo>
                    <a:lnTo>
                      <a:pt x="101" y="2817"/>
                    </a:lnTo>
                    <a:lnTo>
                      <a:pt x="183" y="2915"/>
                    </a:lnTo>
                    <a:lnTo>
                      <a:pt x="278" y="3016"/>
                    </a:lnTo>
                    <a:lnTo>
                      <a:pt x="383" y="3109"/>
                    </a:lnTo>
                    <a:lnTo>
                      <a:pt x="497" y="3193"/>
                    </a:lnTo>
                    <a:lnTo>
                      <a:pt x="615" y="3255"/>
                    </a:lnTo>
                    <a:lnTo>
                      <a:pt x="704" y="3285"/>
                    </a:lnTo>
                    <a:lnTo>
                      <a:pt x="765" y="3297"/>
                    </a:lnTo>
                    <a:lnTo>
                      <a:pt x="825" y="3298"/>
                    </a:lnTo>
                    <a:lnTo>
                      <a:pt x="886" y="3291"/>
                    </a:lnTo>
                    <a:lnTo>
                      <a:pt x="916" y="3282"/>
                    </a:lnTo>
                    <a:lnTo>
                      <a:pt x="955" y="3271"/>
                    </a:lnTo>
                    <a:lnTo>
                      <a:pt x="1030" y="3236"/>
                    </a:lnTo>
                    <a:lnTo>
                      <a:pt x="1138" y="3171"/>
                    </a:lnTo>
                    <a:lnTo>
                      <a:pt x="1342" y="3009"/>
                    </a:lnTo>
                    <a:lnTo>
                      <a:pt x="1463" y="2899"/>
                    </a:lnTo>
                    <a:lnTo>
                      <a:pt x="1634" y="2748"/>
                    </a:lnTo>
                    <a:lnTo>
                      <a:pt x="1808" y="2600"/>
                    </a:lnTo>
                    <a:lnTo>
                      <a:pt x="2017" y="2424"/>
                    </a:lnTo>
                    <a:lnTo>
                      <a:pt x="2429" y="2066"/>
                    </a:lnTo>
                    <a:lnTo>
                      <a:pt x="2633" y="1884"/>
                    </a:lnTo>
                    <a:lnTo>
                      <a:pt x="2812" y="1724"/>
                    </a:lnTo>
                    <a:lnTo>
                      <a:pt x="2987" y="1560"/>
                    </a:lnTo>
                    <a:lnTo>
                      <a:pt x="3021" y="1530"/>
                    </a:lnTo>
                    <a:lnTo>
                      <a:pt x="3075" y="1478"/>
                    </a:lnTo>
                    <a:lnTo>
                      <a:pt x="3103" y="1438"/>
                    </a:lnTo>
                    <a:lnTo>
                      <a:pt x="3111" y="1416"/>
                    </a:lnTo>
                    <a:lnTo>
                      <a:pt x="3124" y="1415"/>
                    </a:lnTo>
                    <a:lnTo>
                      <a:pt x="3134" y="1409"/>
                    </a:lnTo>
                    <a:lnTo>
                      <a:pt x="3146" y="1401"/>
                    </a:lnTo>
                    <a:lnTo>
                      <a:pt x="3163" y="1378"/>
                    </a:lnTo>
                    <a:lnTo>
                      <a:pt x="3180" y="1337"/>
                    </a:lnTo>
                    <a:lnTo>
                      <a:pt x="3192" y="1241"/>
                    </a:lnTo>
                    <a:lnTo>
                      <a:pt x="3193" y="1183"/>
                    </a:lnTo>
                    <a:lnTo>
                      <a:pt x="3202" y="1042"/>
                    </a:lnTo>
                    <a:lnTo>
                      <a:pt x="3212" y="832"/>
                    </a:lnTo>
                    <a:lnTo>
                      <a:pt x="3212" y="691"/>
                    </a:lnTo>
                    <a:lnTo>
                      <a:pt x="3208" y="620"/>
                    </a:lnTo>
                    <a:close/>
                    <a:moveTo>
                      <a:pt x="1004" y="2495"/>
                    </a:moveTo>
                    <a:lnTo>
                      <a:pt x="998" y="2649"/>
                    </a:lnTo>
                    <a:lnTo>
                      <a:pt x="999" y="2958"/>
                    </a:lnTo>
                    <a:lnTo>
                      <a:pt x="1001" y="3114"/>
                    </a:lnTo>
                    <a:lnTo>
                      <a:pt x="942" y="3145"/>
                    </a:lnTo>
                    <a:lnTo>
                      <a:pt x="880" y="3170"/>
                    </a:lnTo>
                    <a:lnTo>
                      <a:pt x="884" y="3137"/>
                    </a:lnTo>
                    <a:lnTo>
                      <a:pt x="881" y="3066"/>
                    </a:lnTo>
                    <a:lnTo>
                      <a:pt x="868" y="2961"/>
                    </a:lnTo>
                    <a:lnTo>
                      <a:pt x="860" y="2895"/>
                    </a:lnTo>
                    <a:lnTo>
                      <a:pt x="850" y="2780"/>
                    </a:lnTo>
                    <a:lnTo>
                      <a:pt x="844" y="2610"/>
                    </a:lnTo>
                    <a:lnTo>
                      <a:pt x="850" y="2495"/>
                    </a:lnTo>
                    <a:lnTo>
                      <a:pt x="857" y="2439"/>
                    </a:lnTo>
                    <a:lnTo>
                      <a:pt x="856" y="2424"/>
                    </a:lnTo>
                    <a:lnTo>
                      <a:pt x="840" y="2398"/>
                    </a:lnTo>
                    <a:lnTo>
                      <a:pt x="828" y="2390"/>
                    </a:lnTo>
                    <a:lnTo>
                      <a:pt x="717" y="2318"/>
                    </a:lnTo>
                    <a:lnTo>
                      <a:pt x="506" y="2162"/>
                    </a:lnTo>
                    <a:lnTo>
                      <a:pt x="401" y="2082"/>
                    </a:lnTo>
                    <a:lnTo>
                      <a:pt x="382" y="2064"/>
                    </a:lnTo>
                    <a:lnTo>
                      <a:pt x="314" y="2010"/>
                    </a:lnTo>
                    <a:lnTo>
                      <a:pt x="264" y="1978"/>
                    </a:lnTo>
                    <a:lnTo>
                      <a:pt x="241" y="1969"/>
                    </a:lnTo>
                    <a:lnTo>
                      <a:pt x="294" y="1899"/>
                    </a:lnTo>
                    <a:lnTo>
                      <a:pt x="350" y="1830"/>
                    </a:lnTo>
                    <a:lnTo>
                      <a:pt x="510" y="1955"/>
                    </a:lnTo>
                    <a:lnTo>
                      <a:pt x="752" y="2141"/>
                    </a:lnTo>
                    <a:lnTo>
                      <a:pt x="909" y="2270"/>
                    </a:lnTo>
                    <a:lnTo>
                      <a:pt x="985" y="2338"/>
                    </a:lnTo>
                    <a:lnTo>
                      <a:pt x="999" y="2349"/>
                    </a:lnTo>
                    <a:lnTo>
                      <a:pt x="1034" y="2354"/>
                    </a:lnTo>
                    <a:lnTo>
                      <a:pt x="1053" y="2346"/>
                    </a:lnTo>
                    <a:lnTo>
                      <a:pt x="1132" y="2302"/>
                    </a:lnTo>
                    <a:lnTo>
                      <a:pt x="1280" y="2195"/>
                    </a:lnTo>
                    <a:lnTo>
                      <a:pt x="1418" y="2074"/>
                    </a:lnTo>
                    <a:lnTo>
                      <a:pt x="1548" y="1943"/>
                    </a:lnTo>
                    <a:lnTo>
                      <a:pt x="1610" y="1877"/>
                    </a:lnTo>
                    <a:lnTo>
                      <a:pt x="1617" y="1868"/>
                    </a:lnTo>
                    <a:lnTo>
                      <a:pt x="1624" y="1847"/>
                    </a:lnTo>
                    <a:lnTo>
                      <a:pt x="1626" y="1827"/>
                    </a:lnTo>
                    <a:lnTo>
                      <a:pt x="1617" y="1807"/>
                    </a:lnTo>
                    <a:lnTo>
                      <a:pt x="1610" y="1796"/>
                    </a:lnTo>
                    <a:lnTo>
                      <a:pt x="1420" y="1596"/>
                    </a:lnTo>
                    <a:lnTo>
                      <a:pt x="1231" y="1395"/>
                    </a:lnTo>
                    <a:lnTo>
                      <a:pt x="1201" y="1360"/>
                    </a:lnTo>
                    <a:lnTo>
                      <a:pt x="1132" y="1288"/>
                    </a:lnTo>
                    <a:lnTo>
                      <a:pt x="1082" y="1248"/>
                    </a:lnTo>
                    <a:lnTo>
                      <a:pt x="1056" y="1235"/>
                    </a:lnTo>
                    <a:lnTo>
                      <a:pt x="1244" y="1103"/>
                    </a:lnTo>
                    <a:lnTo>
                      <a:pt x="1430" y="964"/>
                    </a:lnTo>
                    <a:lnTo>
                      <a:pt x="1614" y="825"/>
                    </a:lnTo>
                    <a:lnTo>
                      <a:pt x="1885" y="607"/>
                    </a:lnTo>
                    <a:lnTo>
                      <a:pt x="2060" y="458"/>
                    </a:lnTo>
                    <a:lnTo>
                      <a:pt x="2145" y="380"/>
                    </a:lnTo>
                    <a:lnTo>
                      <a:pt x="2194" y="338"/>
                    </a:lnTo>
                    <a:lnTo>
                      <a:pt x="2299" y="235"/>
                    </a:lnTo>
                    <a:lnTo>
                      <a:pt x="2344" y="177"/>
                    </a:lnTo>
                    <a:lnTo>
                      <a:pt x="2367" y="138"/>
                    </a:lnTo>
                    <a:lnTo>
                      <a:pt x="2374" y="118"/>
                    </a:lnTo>
                    <a:lnTo>
                      <a:pt x="2422" y="140"/>
                    </a:lnTo>
                    <a:lnTo>
                      <a:pt x="2466" y="163"/>
                    </a:lnTo>
                    <a:lnTo>
                      <a:pt x="2534" y="206"/>
                    </a:lnTo>
                    <a:lnTo>
                      <a:pt x="2661" y="304"/>
                    </a:lnTo>
                    <a:lnTo>
                      <a:pt x="2721" y="354"/>
                    </a:lnTo>
                    <a:lnTo>
                      <a:pt x="2833" y="453"/>
                    </a:lnTo>
                    <a:lnTo>
                      <a:pt x="2944" y="554"/>
                    </a:lnTo>
                    <a:lnTo>
                      <a:pt x="2993" y="603"/>
                    </a:lnTo>
                    <a:lnTo>
                      <a:pt x="3048" y="646"/>
                    </a:lnTo>
                    <a:lnTo>
                      <a:pt x="2937" y="771"/>
                    </a:lnTo>
                    <a:lnTo>
                      <a:pt x="2708" y="1016"/>
                    </a:lnTo>
                    <a:lnTo>
                      <a:pt x="2474" y="1257"/>
                    </a:lnTo>
                    <a:lnTo>
                      <a:pt x="2233" y="1490"/>
                    </a:lnTo>
                    <a:lnTo>
                      <a:pt x="2112" y="1605"/>
                    </a:lnTo>
                    <a:lnTo>
                      <a:pt x="1987" y="1720"/>
                    </a:lnTo>
                    <a:lnTo>
                      <a:pt x="1732" y="1951"/>
                    </a:lnTo>
                    <a:lnTo>
                      <a:pt x="1467" y="2169"/>
                    </a:lnTo>
                    <a:lnTo>
                      <a:pt x="1261" y="2322"/>
                    </a:lnTo>
                    <a:lnTo>
                      <a:pt x="1120" y="2417"/>
                    </a:lnTo>
                    <a:lnTo>
                      <a:pt x="1047" y="2462"/>
                    </a:lnTo>
                    <a:lnTo>
                      <a:pt x="1047" y="2462"/>
                    </a:lnTo>
                    <a:lnTo>
                      <a:pt x="1047" y="2463"/>
                    </a:lnTo>
                    <a:lnTo>
                      <a:pt x="1033" y="2460"/>
                    </a:lnTo>
                    <a:lnTo>
                      <a:pt x="1012" y="2472"/>
                    </a:lnTo>
                    <a:lnTo>
                      <a:pt x="1005" y="2485"/>
                    </a:lnTo>
                    <a:lnTo>
                      <a:pt x="1004" y="2495"/>
                    </a:lnTo>
                    <a:close/>
                    <a:moveTo>
                      <a:pt x="3082" y="1081"/>
                    </a:moveTo>
                    <a:lnTo>
                      <a:pt x="3078" y="1147"/>
                    </a:lnTo>
                    <a:lnTo>
                      <a:pt x="3074" y="1213"/>
                    </a:lnTo>
                    <a:lnTo>
                      <a:pt x="3072" y="1247"/>
                    </a:lnTo>
                    <a:lnTo>
                      <a:pt x="3069" y="1280"/>
                    </a:lnTo>
                    <a:lnTo>
                      <a:pt x="3067" y="1301"/>
                    </a:lnTo>
                    <a:lnTo>
                      <a:pt x="3065" y="1316"/>
                    </a:lnTo>
                    <a:lnTo>
                      <a:pt x="3059" y="1320"/>
                    </a:lnTo>
                    <a:lnTo>
                      <a:pt x="3052" y="1334"/>
                    </a:lnTo>
                    <a:lnTo>
                      <a:pt x="3051" y="1343"/>
                    </a:lnTo>
                    <a:lnTo>
                      <a:pt x="3038" y="1349"/>
                    </a:lnTo>
                    <a:lnTo>
                      <a:pt x="3018" y="1372"/>
                    </a:lnTo>
                    <a:lnTo>
                      <a:pt x="3016" y="1389"/>
                    </a:lnTo>
                    <a:lnTo>
                      <a:pt x="3018" y="1366"/>
                    </a:lnTo>
                    <a:lnTo>
                      <a:pt x="3010" y="1369"/>
                    </a:lnTo>
                    <a:lnTo>
                      <a:pt x="2990" y="1393"/>
                    </a:lnTo>
                    <a:lnTo>
                      <a:pt x="2941" y="1444"/>
                    </a:lnTo>
                    <a:lnTo>
                      <a:pt x="2890" y="1493"/>
                    </a:lnTo>
                    <a:lnTo>
                      <a:pt x="2734" y="1637"/>
                    </a:lnTo>
                    <a:lnTo>
                      <a:pt x="2574" y="1779"/>
                    </a:lnTo>
                    <a:lnTo>
                      <a:pt x="2201" y="2110"/>
                    </a:lnTo>
                    <a:lnTo>
                      <a:pt x="1823" y="2434"/>
                    </a:lnTo>
                    <a:lnTo>
                      <a:pt x="1804" y="2451"/>
                    </a:lnTo>
                    <a:lnTo>
                      <a:pt x="1785" y="2467"/>
                    </a:lnTo>
                    <a:lnTo>
                      <a:pt x="1778" y="2349"/>
                    </a:lnTo>
                    <a:lnTo>
                      <a:pt x="1765" y="2231"/>
                    </a:lnTo>
                    <a:lnTo>
                      <a:pt x="1764" y="2181"/>
                    </a:lnTo>
                    <a:lnTo>
                      <a:pt x="1765" y="2130"/>
                    </a:lnTo>
                    <a:lnTo>
                      <a:pt x="1764" y="2118"/>
                    </a:lnTo>
                    <a:lnTo>
                      <a:pt x="1749" y="2105"/>
                    </a:lnTo>
                    <a:lnTo>
                      <a:pt x="1739" y="2103"/>
                    </a:lnTo>
                    <a:lnTo>
                      <a:pt x="1927" y="1936"/>
                    </a:lnTo>
                    <a:lnTo>
                      <a:pt x="2106" y="1769"/>
                    </a:lnTo>
                    <a:lnTo>
                      <a:pt x="2236" y="1651"/>
                    </a:lnTo>
                    <a:lnTo>
                      <a:pt x="2489" y="1406"/>
                    </a:lnTo>
                    <a:lnTo>
                      <a:pt x="2737" y="1157"/>
                    </a:lnTo>
                    <a:lnTo>
                      <a:pt x="2977" y="901"/>
                    </a:lnTo>
                    <a:lnTo>
                      <a:pt x="3095" y="770"/>
                    </a:lnTo>
                    <a:lnTo>
                      <a:pt x="3093" y="926"/>
                    </a:lnTo>
                    <a:lnTo>
                      <a:pt x="3082" y="10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0" name="Freeform 18"/>
              <p:cNvSpPr>
                <a:spLocks/>
              </p:cNvSpPr>
              <p:nvPr/>
            </p:nvSpPr>
            <p:spPr bwMode="auto">
              <a:xfrm>
                <a:off x="1398" y="2746"/>
                <a:ext cx="212" cy="132"/>
              </a:xfrm>
              <a:custGeom>
                <a:avLst/>
                <a:gdLst>
                  <a:gd name="T0" fmla="*/ 544 w 635"/>
                  <a:gd name="T1" fmla="*/ 0 h 398"/>
                  <a:gd name="T2" fmla="*/ 504 w 635"/>
                  <a:gd name="T3" fmla="*/ 18 h 398"/>
                  <a:gd name="T4" fmla="*/ 496 w 635"/>
                  <a:gd name="T5" fmla="*/ 52 h 398"/>
                  <a:gd name="T6" fmla="*/ 530 w 635"/>
                  <a:gd name="T7" fmla="*/ 177 h 398"/>
                  <a:gd name="T8" fmla="*/ 515 w 635"/>
                  <a:gd name="T9" fmla="*/ 226 h 398"/>
                  <a:gd name="T10" fmla="*/ 478 w 635"/>
                  <a:gd name="T11" fmla="*/ 262 h 398"/>
                  <a:gd name="T12" fmla="*/ 403 w 635"/>
                  <a:gd name="T13" fmla="*/ 291 h 398"/>
                  <a:gd name="T14" fmla="*/ 352 w 635"/>
                  <a:gd name="T15" fmla="*/ 272 h 398"/>
                  <a:gd name="T16" fmla="*/ 332 w 635"/>
                  <a:gd name="T17" fmla="*/ 226 h 398"/>
                  <a:gd name="T18" fmla="*/ 331 w 635"/>
                  <a:gd name="T19" fmla="*/ 198 h 398"/>
                  <a:gd name="T20" fmla="*/ 303 w 635"/>
                  <a:gd name="T21" fmla="*/ 164 h 398"/>
                  <a:gd name="T22" fmla="*/ 246 w 635"/>
                  <a:gd name="T23" fmla="*/ 180 h 398"/>
                  <a:gd name="T24" fmla="*/ 236 w 635"/>
                  <a:gd name="T25" fmla="*/ 209 h 398"/>
                  <a:gd name="T26" fmla="*/ 220 w 635"/>
                  <a:gd name="T27" fmla="*/ 268 h 398"/>
                  <a:gd name="T28" fmla="*/ 160 w 635"/>
                  <a:gd name="T29" fmla="*/ 310 h 398"/>
                  <a:gd name="T30" fmla="*/ 122 w 635"/>
                  <a:gd name="T31" fmla="*/ 304 h 398"/>
                  <a:gd name="T32" fmla="*/ 83 w 635"/>
                  <a:gd name="T33" fmla="*/ 270 h 398"/>
                  <a:gd name="T34" fmla="*/ 83 w 635"/>
                  <a:gd name="T35" fmla="*/ 182 h 398"/>
                  <a:gd name="T36" fmla="*/ 90 w 635"/>
                  <a:gd name="T37" fmla="*/ 149 h 398"/>
                  <a:gd name="T38" fmla="*/ 62 w 635"/>
                  <a:gd name="T39" fmla="*/ 126 h 398"/>
                  <a:gd name="T40" fmla="*/ 34 w 635"/>
                  <a:gd name="T41" fmla="*/ 139 h 398"/>
                  <a:gd name="T42" fmla="*/ 7 w 635"/>
                  <a:gd name="T43" fmla="*/ 193 h 398"/>
                  <a:gd name="T44" fmla="*/ 3 w 635"/>
                  <a:gd name="T45" fmla="*/ 268 h 398"/>
                  <a:gd name="T46" fmla="*/ 31 w 635"/>
                  <a:gd name="T47" fmla="*/ 336 h 398"/>
                  <a:gd name="T48" fmla="*/ 93 w 635"/>
                  <a:gd name="T49" fmla="*/ 383 h 398"/>
                  <a:gd name="T50" fmla="*/ 139 w 635"/>
                  <a:gd name="T51" fmla="*/ 398 h 398"/>
                  <a:gd name="T52" fmla="*/ 229 w 635"/>
                  <a:gd name="T53" fmla="*/ 383 h 398"/>
                  <a:gd name="T54" fmla="*/ 279 w 635"/>
                  <a:gd name="T55" fmla="*/ 339 h 398"/>
                  <a:gd name="T56" fmla="*/ 350 w 635"/>
                  <a:gd name="T57" fmla="*/ 379 h 398"/>
                  <a:gd name="T58" fmla="*/ 470 w 635"/>
                  <a:gd name="T59" fmla="*/ 375 h 398"/>
                  <a:gd name="T60" fmla="*/ 527 w 635"/>
                  <a:gd name="T61" fmla="*/ 350 h 398"/>
                  <a:gd name="T62" fmla="*/ 600 w 635"/>
                  <a:gd name="T63" fmla="*/ 271 h 398"/>
                  <a:gd name="T64" fmla="*/ 635 w 635"/>
                  <a:gd name="T65" fmla="*/ 166 h 398"/>
                  <a:gd name="T66" fmla="*/ 614 w 635"/>
                  <a:gd name="T67" fmla="*/ 64 h 398"/>
                  <a:gd name="T68" fmla="*/ 555 w 635"/>
                  <a:gd name="T69" fmla="*/ 6 h 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635" h="398">
                    <a:moveTo>
                      <a:pt x="555" y="6"/>
                    </a:moveTo>
                    <a:lnTo>
                      <a:pt x="544" y="0"/>
                    </a:lnTo>
                    <a:lnTo>
                      <a:pt x="521" y="3"/>
                    </a:lnTo>
                    <a:lnTo>
                      <a:pt x="504" y="18"/>
                    </a:lnTo>
                    <a:lnTo>
                      <a:pt x="495" y="39"/>
                    </a:lnTo>
                    <a:lnTo>
                      <a:pt x="496" y="52"/>
                    </a:lnTo>
                    <a:lnTo>
                      <a:pt x="514" y="113"/>
                    </a:lnTo>
                    <a:lnTo>
                      <a:pt x="530" y="177"/>
                    </a:lnTo>
                    <a:lnTo>
                      <a:pt x="527" y="202"/>
                    </a:lnTo>
                    <a:lnTo>
                      <a:pt x="515" y="226"/>
                    </a:lnTo>
                    <a:lnTo>
                      <a:pt x="494" y="251"/>
                    </a:lnTo>
                    <a:lnTo>
                      <a:pt x="478" y="262"/>
                    </a:lnTo>
                    <a:lnTo>
                      <a:pt x="453" y="278"/>
                    </a:lnTo>
                    <a:lnTo>
                      <a:pt x="403" y="291"/>
                    </a:lnTo>
                    <a:lnTo>
                      <a:pt x="370" y="284"/>
                    </a:lnTo>
                    <a:lnTo>
                      <a:pt x="352" y="272"/>
                    </a:lnTo>
                    <a:lnTo>
                      <a:pt x="339" y="252"/>
                    </a:lnTo>
                    <a:lnTo>
                      <a:pt x="332" y="226"/>
                    </a:lnTo>
                    <a:lnTo>
                      <a:pt x="332" y="209"/>
                    </a:lnTo>
                    <a:lnTo>
                      <a:pt x="331" y="198"/>
                    </a:lnTo>
                    <a:lnTo>
                      <a:pt x="324" y="180"/>
                    </a:lnTo>
                    <a:lnTo>
                      <a:pt x="303" y="164"/>
                    </a:lnTo>
                    <a:lnTo>
                      <a:pt x="268" y="164"/>
                    </a:lnTo>
                    <a:lnTo>
                      <a:pt x="246" y="180"/>
                    </a:lnTo>
                    <a:lnTo>
                      <a:pt x="237" y="198"/>
                    </a:lnTo>
                    <a:lnTo>
                      <a:pt x="236" y="209"/>
                    </a:lnTo>
                    <a:lnTo>
                      <a:pt x="233" y="231"/>
                    </a:lnTo>
                    <a:lnTo>
                      <a:pt x="220" y="268"/>
                    </a:lnTo>
                    <a:lnTo>
                      <a:pt x="196" y="297"/>
                    </a:lnTo>
                    <a:lnTo>
                      <a:pt x="160" y="310"/>
                    </a:lnTo>
                    <a:lnTo>
                      <a:pt x="137" y="307"/>
                    </a:lnTo>
                    <a:lnTo>
                      <a:pt x="122" y="304"/>
                    </a:lnTo>
                    <a:lnTo>
                      <a:pt x="102" y="294"/>
                    </a:lnTo>
                    <a:lnTo>
                      <a:pt x="83" y="270"/>
                    </a:lnTo>
                    <a:lnTo>
                      <a:pt x="76" y="228"/>
                    </a:lnTo>
                    <a:lnTo>
                      <a:pt x="83" y="182"/>
                    </a:lnTo>
                    <a:lnTo>
                      <a:pt x="88" y="162"/>
                    </a:lnTo>
                    <a:lnTo>
                      <a:pt x="90" y="149"/>
                    </a:lnTo>
                    <a:lnTo>
                      <a:pt x="80" y="131"/>
                    </a:lnTo>
                    <a:lnTo>
                      <a:pt x="62" y="126"/>
                    </a:lnTo>
                    <a:lnTo>
                      <a:pt x="43" y="130"/>
                    </a:lnTo>
                    <a:lnTo>
                      <a:pt x="34" y="139"/>
                    </a:lnTo>
                    <a:lnTo>
                      <a:pt x="23" y="157"/>
                    </a:lnTo>
                    <a:lnTo>
                      <a:pt x="7" y="193"/>
                    </a:lnTo>
                    <a:lnTo>
                      <a:pt x="0" y="232"/>
                    </a:lnTo>
                    <a:lnTo>
                      <a:pt x="3" y="268"/>
                    </a:lnTo>
                    <a:lnTo>
                      <a:pt x="13" y="304"/>
                    </a:lnTo>
                    <a:lnTo>
                      <a:pt x="31" y="336"/>
                    </a:lnTo>
                    <a:lnTo>
                      <a:pt x="59" y="362"/>
                    </a:lnTo>
                    <a:lnTo>
                      <a:pt x="93" y="383"/>
                    </a:lnTo>
                    <a:lnTo>
                      <a:pt x="113" y="390"/>
                    </a:lnTo>
                    <a:lnTo>
                      <a:pt x="139" y="398"/>
                    </a:lnTo>
                    <a:lnTo>
                      <a:pt x="187" y="398"/>
                    </a:lnTo>
                    <a:lnTo>
                      <a:pt x="229" y="383"/>
                    </a:lnTo>
                    <a:lnTo>
                      <a:pt x="265" y="356"/>
                    </a:lnTo>
                    <a:lnTo>
                      <a:pt x="279" y="339"/>
                    </a:lnTo>
                    <a:lnTo>
                      <a:pt x="299" y="356"/>
                    </a:lnTo>
                    <a:lnTo>
                      <a:pt x="350" y="379"/>
                    </a:lnTo>
                    <a:lnTo>
                      <a:pt x="409" y="386"/>
                    </a:lnTo>
                    <a:lnTo>
                      <a:pt x="470" y="375"/>
                    </a:lnTo>
                    <a:lnTo>
                      <a:pt x="502" y="362"/>
                    </a:lnTo>
                    <a:lnTo>
                      <a:pt x="527" y="350"/>
                    </a:lnTo>
                    <a:lnTo>
                      <a:pt x="567" y="316"/>
                    </a:lnTo>
                    <a:lnTo>
                      <a:pt x="600" y="271"/>
                    </a:lnTo>
                    <a:lnTo>
                      <a:pt x="623" y="221"/>
                    </a:lnTo>
                    <a:lnTo>
                      <a:pt x="635" y="166"/>
                    </a:lnTo>
                    <a:lnTo>
                      <a:pt x="632" y="113"/>
                    </a:lnTo>
                    <a:lnTo>
                      <a:pt x="614" y="64"/>
                    </a:lnTo>
                    <a:lnTo>
                      <a:pt x="581" y="23"/>
                    </a:lnTo>
                    <a:lnTo>
                      <a:pt x="555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1" name="Freeform 19"/>
              <p:cNvSpPr>
                <a:spLocks/>
              </p:cNvSpPr>
              <p:nvPr/>
            </p:nvSpPr>
            <p:spPr bwMode="auto">
              <a:xfrm>
                <a:off x="1655" y="2515"/>
                <a:ext cx="176" cy="179"/>
              </a:xfrm>
              <a:custGeom>
                <a:avLst/>
                <a:gdLst>
                  <a:gd name="T0" fmla="*/ 301 w 528"/>
                  <a:gd name="T1" fmla="*/ 1 h 538"/>
                  <a:gd name="T2" fmla="*/ 268 w 528"/>
                  <a:gd name="T3" fmla="*/ 27 h 538"/>
                  <a:gd name="T4" fmla="*/ 273 w 528"/>
                  <a:gd name="T5" fmla="*/ 82 h 538"/>
                  <a:gd name="T6" fmla="*/ 298 w 528"/>
                  <a:gd name="T7" fmla="*/ 95 h 538"/>
                  <a:gd name="T8" fmla="*/ 373 w 528"/>
                  <a:gd name="T9" fmla="*/ 112 h 538"/>
                  <a:gd name="T10" fmla="*/ 419 w 528"/>
                  <a:gd name="T11" fmla="*/ 145 h 538"/>
                  <a:gd name="T12" fmla="*/ 423 w 528"/>
                  <a:gd name="T13" fmla="*/ 191 h 538"/>
                  <a:gd name="T14" fmla="*/ 409 w 528"/>
                  <a:gd name="T15" fmla="*/ 220 h 538"/>
                  <a:gd name="T16" fmla="*/ 357 w 528"/>
                  <a:gd name="T17" fmla="*/ 265 h 538"/>
                  <a:gd name="T18" fmla="*/ 245 w 528"/>
                  <a:gd name="T19" fmla="*/ 269 h 538"/>
                  <a:gd name="T20" fmla="*/ 207 w 528"/>
                  <a:gd name="T21" fmla="*/ 256 h 538"/>
                  <a:gd name="T22" fmla="*/ 188 w 528"/>
                  <a:gd name="T23" fmla="*/ 250 h 538"/>
                  <a:gd name="T24" fmla="*/ 150 w 528"/>
                  <a:gd name="T25" fmla="*/ 268 h 538"/>
                  <a:gd name="T26" fmla="*/ 141 w 528"/>
                  <a:gd name="T27" fmla="*/ 324 h 538"/>
                  <a:gd name="T28" fmla="*/ 161 w 528"/>
                  <a:gd name="T29" fmla="*/ 341 h 538"/>
                  <a:gd name="T30" fmla="*/ 173 w 528"/>
                  <a:gd name="T31" fmla="*/ 347 h 538"/>
                  <a:gd name="T32" fmla="*/ 178 w 528"/>
                  <a:gd name="T33" fmla="*/ 348 h 538"/>
                  <a:gd name="T34" fmla="*/ 184 w 528"/>
                  <a:gd name="T35" fmla="*/ 351 h 538"/>
                  <a:gd name="T36" fmla="*/ 220 w 528"/>
                  <a:gd name="T37" fmla="*/ 367 h 538"/>
                  <a:gd name="T38" fmla="*/ 243 w 528"/>
                  <a:gd name="T39" fmla="*/ 399 h 538"/>
                  <a:gd name="T40" fmla="*/ 180 w 528"/>
                  <a:gd name="T41" fmla="*/ 443 h 538"/>
                  <a:gd name="T42" fmla="*/ 131 w 528"/>
                  <a:gd name="T43" fmla="*/ 456 h 538"/>
                  <a:gd name="T44" fmla="*/ 62 w 528"/>
                  <a:gd name="T45" fmla="*/ 456 h 538"/>
                  <a:gd name="T46" fmla="*/ 50 w 528"/>
                  <a:gd name="T47" fmla="*/ 443 h 538"/>
                  <a:gd name="T48" fmla="*/ 10 w 528"/>
                  <a:gd name="T49" fmla="*/ 446 h 538"/>
                  <a:gd name="T50" fmla="*/ 3 w 528"/>
                  <a:gd name="T51" fmla="*/ 475 h 538"/>
                  <a:gd name="T52" fmla="*/ 45 w 528"/>
                  <a:gd name="T53" fmla="*/ 525 h 538"/>
                  <a:gd name="T54" fmla="*/ 134 w 528"/>
                  <a:gd name="T55" fmla="*/ 538 h 538"/>
                  <a:gd name="T56" fmla="*/ 190 w 528"/>
                  <a:gd name="T57" fmla="*/ 528 h 538"/>
                  <a:gd name="T58" fmla="*/ 302 w 528"/>
                  <a:gd name="T59" fmla="*/ 465 h 538"/>
                  <a:gd name="T60" fmla="*/ 355 w 528"/>
                  <a:gd name="T61" fmla="*/ 383 h 538"/>
                  <a:gd name="T62" fmla="*/ 357 w 528"/>
                  <a:gd name="T63" fmla="*/ 366 h 538"/>
                  <a:gd name="T64" fmla="*/ 425 w 528"/>
                  <a:gd name="T65" fmla="*/ 341 h 538"/>
                  <a:gd name="T66" fmla="*/ 497 w 528"/>
                  <a:gd name="T67" fmla="*/ 271 h 538"/>
                  <a:gd name="T68" fmla="*/ 520 w 528"/>
                  <a:gd name="T69" fmla="*/ 220 h 538"/>
                  <a:gd name="T70" fmla="*/ 520 w 528"/>
                  <a:gd name="T71" fmla="*/ 127 h 538"/>
                  <a:gd name="T72" fmla="*/ 469 w 528"/>
                  <a:gd name="T73" fmla="*/ 53 h 538"/>
                  <a:gd name="T74" fmla="*/ 384 w 528"/>
                  <a:gd name="T75" fmla="*/ 9 h 538"/>
                  <a:gd name="T76" fmla="*/ 311 w 528"/>
                  <a:gd name="T77" fmla="*/ 0 h 5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28" h="538">
                    <a:moveTo>
                      <a:pt x="311" y="0"/>
                    </a:moveTo>
                    <a:lnTo>
                      <a:pt x="301" y="1"/>
                    </a:lnTo>
                    <a:lnTo>
                      <a:pt x="285" y="9"/>
                    </a:lnTo>
                    <a:lnTo>
                      <a:pt x="268" y="27"/>
                    </a:lnTo>
                    <a:lnTo>
                      <a:pt x="263" y="60"/>
                    </a:lnTo>
                    <a:lnTo>
                      <a:pt x="273" y="82"/>
                    </a:lnTo>
                    <a:lnTo>
                      <a:pt x="288" y="92"/>
                    </a:lnTo>
                    <a:lnTo>
                      <a:pt x="298" y="95"/>
                    </a:lnTo>
                    <a:lnTo>
                      <a:pt x="321" y="99"/>
                    </a:lnTo>
                    <a:lnTo>
                      <a:pt x="373" y="112"/>
                    </a:lnTo>
                    <a:lnTo>
                      <a:pt x="404" y="129"/>
                    </a:lnTo>
                    <a:lnTo>
                      <a:pt x="419" y="145"/>
                    </a:lnTo>
                    <a:lnTo>
                      <a:pt x="426" y="165"/>
                    </a:lnTo>
                    <a:lnTo>
                      <a:pt x="423" y="191"/>
                    </a:lnTo>
                    <a:lnTo>
                      <a:pt x="416" y="206"/>
                    </a:lnTo>
                    <a:lnTo>
                      <a:pt x="409" y="220"/>
                    </a:lnTo>
                    <a:lnTo>
                      <a:pt x="391" y="242"/>
                    </a:lnTo>
                    <a:lnTo>
                      <a:pt x="357" y="265"/>
                    </a:lnTo>
                    <a:lnTo>
                      <a:pt x="302" y="276"/>
                    </a:lnTo>
                    <a:lnTo>
                      <a:pt x="245" y="269"/>
                    </a:lnTo>
                    <a:lnTo>
                      <a:pt x="217" y="260"/>
                    </a:lnTo>
                    <a:lnTo>
                      <a:pt x="207" y="256"/>
                    </a:lnTo>
                    <a:lnTo>
                      <a:pt x="199" y="253"/>
                    </a:lnTo>
                    <a:lnTo>
                      <a:pt x="188" y="250"/>
                    </a:lnTo>
                    <a:lnTo>
                      <a:pt x="171" y="253"/>
                    </a:lnTo>
                    <a:lnTo>
                      <a:pt x="150" y="268"/>
                    </a:lnTo>
                    <a:lnTo>
                      <a:pt x="135" y="299"/>
                    </a:lnTo>
                    <a:lnTo>
                      <a:pt x="141" y="324"/>
                    </a:lnTo>
                    <a:lnTo>
                      <a:pt x="151" y="337"/>
                    </a:lnTo>
                    <a:lnTo>
                      <a:pt x="161" y="341"/>
                    </a:lnTo>
                    <a:lnTo>
                      <a:pt x="167" y="344"/>
                    </a:lnTo>
                    <a:lnTo>
                      <a:pt x="173" y="347"/>
                    </a:lnTo>
                    <a:lnTo>
                      <a:pt x="173" y="347"/>
                    </a:lnTo>
                    <a:lnTo>
                      <a:pt x="178" y="348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220" y="367"/>
                    </a:lnTo>
                    <a:lnTo>
                      <a:pt x="252" y="386"/>
                    </a:lnTo>
                    <a:lnTo>
                      <a:pt x="243" y="399"/>
                    </a:lnTo>
                    <a:lnTo>
                      <a:pt x="220" y="420"/>
                    </a:lnTo>
                    <a:lnTo>
                      <a:pt x="180" y="443"/>
                    </a:lnTo>
                    <a:lnTo>
                      <a:pt x="150" y="452"/>
                    </a:lnTo>
                    <a:lnTo>
                      <a:pt x="131" y="456"/>
                    </a:lnTo>
                    <a:lnTo>
                      <a:pt x="85" y="459"/>
                    </a:lnTo>
                    <a:lnTo>
                      <a:pt x="62" y="456"/>
                    </a:lnTo>
                    <a:lnTo>
                      <a:pt x="57" y="453"/>
                    </a:lnTo>
                    <a:lnTo>
                      <a:pt x="50" y="443"/>
                    </a:lnTo>
                    <a:lnTo>
                      <a:pt x="30" y="438"/>
                    </a:lnTo>
                    <a:lnTo>
                      <a:pt x="10" y="446"/>
                    </a:lnTo>
                    <a:lnTo>
                      <a:pt x="0" y="463"/>
                    </a:lnTo>
                    <a:lnTo>
                      <a:pt x="3" y="475"/>
                    </a:lnTo>
                    <a:lnTo>
                      <a:pt x="13" y="498"/>
                    </a:lnTo>
                    <a:lnTo>
                      <a:pt x="45" y="525"/>
                    </a:lnTo>
                    <a:lnTo>
                      <a:pt x="88" y="537"/>
                    </a:lnTo>
                    <a:lnTo>
                      <a:pt x="134" y="538"/>
                    </a:lnTo>
                    <a:lnTo>
                      <a:pt x="155" y="534"/>
                    </a:lnTo>
                    <a:lnTo>
                      <a:pt x="190" y="528"/>
                    </a:lnTo>
                    <a:lnTo>
                      <a:pt x="250" y="504"/>
                    </a:lnTo>
                    <a:lnTo>
                      <a:pt x="302" y="465"/>
                    </a:lnTo>
                    <a:lnTo>
                      <a:pt x="341" y="414"/>
                    </a:lnTo>
                    <a:lnTo>
                      <a:pt x="355" y="383"/>
                    </a:lnTo>
                    <a:lnTo>
                      <a:pt x="358" y="374"/>
                    </a:lnTo>
                    <a:lnTo>
                      <a:pt x="357" y="366"/>
                    </a:lnTo>
                    <a:lnTo>
                      <a:pt x="381" y="360"/>
                    </a:lnTo>
                    <a:lnTo>
                      <a:pt x="425" y="341"/>
                    </a:lnTo>
                    <a:lnTo>
                      <a:pt x="463" y="311"/>
                    </a:lnTo>
                    <a:lnTo>
                      <a:pt x="497" y="271"/>
                    </a:lnTo>
                    <a:lnTo>
                      <a:pt x="509" y="246"/>
                    </a:lnTo>
                    <a:lnTo>
                      <a:pt x="520" y="220"/>
                    </a:lnTo>
                    <a:lnTo>
                      <a:pt x="528" y="171"/>
                    </a:lnTo>
                    <a:lnTo>
                      <a:pt x="520" y="127"/>
                    </a:lnTo>
                    <a:lnTo>
                      <a:pt x="499" y="86"/>
                    </a:lnTo>
                    <a:lnTo>
                      <a:pt x="469" y="53"/>
                    </a:lnTo>
                    <a:lnTo>
                      <a:pt x="430" y="26"/>
                    </a:lnTo>
                    <a:lnTo>
                      <a:pt x="384" y="9"/>
                    </a:lnTo>
                    <a:lnTo>
                      <a:pt x="337" y="0"/>
                    </a:lnTo>
                    <a:lnTo>
                      <a:pt x="31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2" name="Freeform 20"/>
              <p:cNvSpPr>
                <a:spLocks/>
              </p:cNvSpPr>
              <p:nvPr/>
            </p:nvSpPr>
            <p:spPr bwMode="auto">
              <a:xfrm>
                <a:off x="1665" y="2702"/>
                <a:ext cx="205" cy="210"/>
              </a:xfrm>
              <a:custGeom>
                <a:avLst/>
                <a:gdLst>
                  <a:gd name="T0" fmla="*/ 388 w 613"/>
                  <a:gd name="T1" fmla="*/ 3 h 630"/>
                  <a:gd name="T2" fmla="*/ 357 w 613"/>
                  <a:gd name="T3" fmla="*/ 52 h 630"/>
                  <a:gd name="T4" fmla="*/ 381 w 613"/>
                  <a:gd name="T5" fmla="*/ 89 h 630"/>
                  <a:gd name="T6" fmla="*/ 466 w 613"/>
                  <a:gd name="T7" fmla="*/ 128 h 630"/>
                  <a:gd name="T8" fmla="*/ 511 w 613"/>
                  <a:gd name="T9" fmla="*/ 174 h 630"/>
                  <a:gd name="T10" fmla="*/ 506 w 613"/>
                  <a:gd name="T11" fmla="*/ 230 h 630"/>
                  <a:gd name="T12" fmla="*/ 486 w 613"/>
                  <a:gd name="T13" fmla="*/ 265 h 630"/>
                  <a:gd name="T14" fmla="*/ 431 w 613"/>
                  <a:gd name="T15" fmla="*/ 307 h 630"/>
                  <a:gd name="T16" fmla="*/ 349 w 613"/>
                  <a:gd name="T17" fmla="*/ 312 h 630"/>
                  <a:gd name="T18" fmla="*/ 257 w 613"/>
                  <a:gd name="T19" fmla="*/ 265 h 630"/>
                  <a:gd name="T20" fmla="*/ 253 w 613"/>
                  <a:gd name="T21" fmla="*/ 260 h 630"/>
                  <a:gd name="T22" fmla="*/ 239 w 613"/>
                  <a:gd name="T23" fmla="*/ 252 h 630"/>
                  <a:gd name="T24" fmla="*/ 198 w 613"/>
                  <a:gd name="T25" fmla="*/ 256 h 630"/>
                  <a:gd name="T26" fmla="*/ 175 w 613"/>
                  <a:gd name="T27" fmla="*/ 311 h 630"/>
                  <a:gd name="T28" fmla="*/ 188 w 613"/>
                  <a:gd name="T29" fmla="*/ 334 h 630"/>
                  <a:gd name="T30" fmla="*/ 214 w 613"/>
                  <a:gd name="T31" fmla="*/ 354 h 630"/>
                  <a:gd name="T32" fmla="*/ 256 w 613"/>
                  <a:gd name="T33" fmla="*/ 422 h 630"/>
                  <a:gd name="T34" fmla="*/ 224 w 613"/>
                  <a:gd name="T35" fmla="*/ 512 h 630"/>
                  <a:gd name="T36" fmla="*/ 180 w 613"/>
                  <a:gd name="T37" fmla="*/ 543 h 630"/>
                  <a:gd name="T38" fmla="*/ 119 w 613"/>
                  <a:gd name="T39" fmla="*/ 547 h 630"/>
                  <a:gd name="T40" fmla="*/ 72 w 613"/>
                  <a:gd name="T41" fmla="*/ 495 h 630"/>
                  <a:gd name="T42" fmla="*/ 51 w 613"/>
                  <a:gd name="T43" fmla="*/ 397 h 630"/>
                  <a:gd name="T44" fmla="*/ 37 w 613"/>
                  <a:gd name="T45" fmla="*/ 374 h 630"/>
                  <a:gd name="T46" fmla="*/ 5 w 613"/>
                  <a:gd name="T47" fmla="*/ 387 h 630"/>
                  <a:gd name="T48" fmla="*/ 0 w 613"/>
                  <a:gd name="T49" fmla="*/ 425 h 630"/>
                  <a:gd name="T50" fmla="*/ 13 w 613"/>
                  <a:gd name="T51" fmla="*/ 540 h 630"/>
                  <a:gd name="T52" fmla="*/ 66 w 613"/>
                  <a:gd name="T53" fmla="*/ 607 h 630"/>
                  <a:gd name="T54" fmla="*/ 131 w 613"/>
                  <a:gd name="T55" fmla="*/ 630 h 630"/>
                  <a:gd name="T56" fmla="*/ 220 w 613"/>
                  <a:gd name="T57" fmla="*/ 615 h 630"/>
                  <a:gd name="T58" fmla="*/ 263 w 613"/>
                  <a:gd name="T59" fmla="*/ 594 h 630"/>
                  <a:gd name="T60" fmla="*/ 329 w 613"/>
                  <a:gd name="T61" fmla="*/ 522 h 630"/>
                  <a:gd name="T62" fmla="*/ 352 w 613"/>
                  <a:gd name="T63" fmla="*/ 452 h 630"/>
                  <a:gd name="T64" fmla="*/ 352 w 613"/>
                  <a:gd name="T65" fmla="*/ 410 h 630"/>
                  <a:gd name="T66" fmla="*/ 446 w 613"/>
                  <a:gd name="T67" fmla="*/ 404 h 630"/>
                  <a:gd name="T68" fmla="*/ 555 w 613"/>
                  <a:gd name="T69" fmla="*/ 338 h 630"/>
                  <a:gd name="T70" fmla="*/ 594 w 613"/>
                  <a:gd name="T71" fmla="*/ 283 h 630"/>
                  <a:gd name="T72" fmla="*/ 613 w 613"/>
                  <a:gd name="T73" fmla="*/ 177 h 630"/>
                  <a:gd name="T74" fmla="*/ 574 w 613"/>
                  <a:gd name="T75" fmla="*/ 82 h 630"/>
                  <a:gd name="T76" fmla="*/ 489 w 613"/>
                  <a:gd name="T77" fmla="*/ 17 h 630"/>
                  <a:gd name="T78" fmla="*/ 404 w 613"/>
                  <a:gd name="T79" fmla="*/ 0 h 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13" h="630">
                    <a:moveTo>
                      <a:pt x="404" y="0"/>
                    </a:moveTo>
                    <a:lnTo>
                      <a:pt x="388" y="3"/>
                    </a:lnTo>
                    <a:lnTo>
                      <a:pt x="365" y="21"/>
                    </a:lnTo>
                    <a:lnTo>
                      <a:pt x="357" y="52"/>
                    </a:lnTo>
                    <a:lnTo>
                      <a:pt x="367" y="79"/>
                    </a:lnTo>
                    <a:lnTo>
                      <a:pt x="381" y="89"/>
                    </a:lnTo>
                    <a:lnTo>
                      <a:pt x="410" y="101"/>
                    </a:lnTo>
                    <a:lnTo>
                      <a:pt x="466" y="128"/>
                    </a:lnTo>
                    <a:lnTo>
                      <a:pt x="498" y="152"/>
                    </a:lnTo>
                    <a:lnTo>
                      <a:pt x="511" y="174"/>
                    </a:lnTo>
                    <a:lnTo>
                      <a:pt x="515" y="200"/>
                    </a:lnTo>
                    <a:lnTo>
                      <a:pt x="506" y="230"/>
                    </a:lnTo>
                    <a:lnTo>
                      <a:pt x="498" y="249"/>
                    </a:lnTo>
                    <a:lnTo>
                      <a:pt x="486" y="265"/>
                    </a:lnTo>
                    <a:lnTo>
                      <a:pt x="462" y="291"/>
                    </a:lnTo>
                    <a:lnTo>
                      <a:pt x="431" y="307"/>
                    </a:lnTo>
                    <a:lnTo>
                      <a:pt x="400" y="314"/>
                    </a:lnTo>
                    <a:lnTo>
                      <a:pt x="349" y="312"/>
                    </a:lnTo>
                    <a:lnTo>
                      <a:pt x="285" y="286"/>
                    </a:lnTo>
                    <a:lnTo>
                      <a:pt x="257" y="265"/>
                    </a:lnTo>
                    <a:lnTo>
                      <a:pt x="257" y="265"/>
                    </a:lnTo>
                    <a:lnTo>
                      <a:pt x="253" y="260"/>
                    </a:lnTo>
                    <a:lnTo>
                      <a:pt x="247" y="258"/>
                    </a:lnTo>
                    <a:lnTo>
                      <a:pt x="239" y="252"/>
                    </a:lnTo>
                    <a:lnTo>
                      <a:pt x="223" y="249"/>
                    </a:lnTo>
                    <a:lnTo>
                      <a:pt x="198" y="256"/>
                    </a:lnTo>
                    <a:lnTo>
                      <a:pt x="177" y="285"/>
                    </a:lnTo>
                    <a:lnTo>
                      <a:pt x="175" y="311"/>
                    </a:lnTo>
                    <a:lnTo>
                      <a:pt x="181" y="327"/>
                    </a:lnTo>
                    <a:lnTo>
                      <a:pt x="188" y="334"/>
                    </a:lnTo>
                    <a:lnTo>
                      <a:pt x="201" y="344"/>
                    </a:lnTo>
                    <a:lnTo>
                      <a:pt x="214" y="354"/>
                    </a:lnTo>
                    <a:lnTo>
                      <a:pt x="234" y="376"/>
                    </a:lnTo>
                    <a:lnTo>
                      <a:pt x="256" y="422"/>
                    </a:lnTo>
                    <a:lnTo>
                      <a:pt x="253" y="469"/>
                    </a:lnTo>
                    <a:lnTo>
                      <a:pt x="224" y="512"/>
                    </a:lnTo>
                    <a:lnTo>
                      <a:pt x="198" y="531"/>
                    </a:lnTo>
                    <a:lnTo>
                      <a:pt x="180" y="543"/>
                    </a:lnTo>
                    <a:lnTo>
                      <a:pt x="146" y="551"/>
                    </a:lnTo>
                    <a:lnTo>
                      <a:pt x="119" y="547"/>
                    </a:lnTo>
                    <a:lnTo>
                      <a:pt x="96" y="533"/>
                    </a:lnTo>
                    <a:lnTo>
                      <a:pt x="72" y="495"/>
                    </a:lnTo>
                    <a:lnTo>
                      <a:pt x="54" y="430"/>
                    </a:lnTo>
                    <a:lnTo>
                      <a:pt x="51" y="397"/>
                    </a:lnTo>
                    <a:lnTo>
                      <a:pt x="50" y="386"/>
                    </a:lnTo>
                    <a:lnTo>
                      <a:pt x="37" y="374"/>
                    </a:lnTo>
                    <a:lnTo>
                      <a:pt x="20" y="374"/>
                    </a:lnTo>
                    <a:lnTo>
                      <a:pt x="5" y="387"/>
                    </a:lnTo>
                    <a:lnTo>
                      <a:pt x="2" y="397"/>
                    </a:lnTo>
                    <a:lnTo>
                      <a:pt x="0" y="425"/>
                    </a:lnTo>
                    <a:lnTo>
                      <a:pt x="1" y="484"/>
                    </a:lnTo>
                    <a:lnTo>
                      <a:pt x="13" y="540"/>
                    </a:lnTo>
                    <a:lnTo>
                      <a:pt x="43" y="589"/>
                    </a:lnTo>
                    <a:lnTo>
                      <a:pt x="66" y="607"/>
                    </a:lnTo>
                    <a:lnTo>
                      <a:pt x="87" y="619"/>
                    </a:lnTo>
                    <a:lnTo>
                      <a:pt x="131" y="630"/>
                    </a:lnTo>
                    <a:lnTo>
                      <a:pt x="175" y="628"/>
                    </a:lnTo>
                    <a:lnTo>
                      <a:pt x="220" y="615"/>
                    </a:lnTo>
                    <a:lnTo>
                      <a:pt x="241" y="606"/>
                    </a:lnTo>
                    <a:lnTo>
                      <a:pt x="263" y="594"/>
                    </a:lnTo>
                    <a:lnTo>
                      <a:pt x="300" y="561"/>
                    </a:lnTo>
                    <a:lnTo>
                      <a:pt x="329" y="522"/>
                    </a:lnTo>
                    <a:lnTo>
                      <a:pt x="348" y="476"/>
                    </a:lnTo>
                    <a:lnTo>
                      <a:pt x="352" y="452"/>
                    </a:lnTo>
                    <a:lnTo>
                      <a:pt x="355" y="430"/>
                    </a:lnTo>
                    <a:lnTo>
                      <a:pt x="352" y="410"/>
                    </a:lnTo>
                    <a:lnTo>
                      <a:pt x="384" y="413"/>
                    </a:lnTo>
                    <a:lnTo>
                      <a:pt x="446" y="404"/>
                    </a:lnTo>
                    <a:lnTo>
                      <a:pt x="505" y="380"/>
                    </a:lnTo>
                    <a:lnTo>
                      <a:pt x="555" y="338"/>
                    </a:lnTo>
                    <a:lnTo>
                      <a:pt x="577" y="309"/>
                    </a:lnTo>
                    <a:lnTo>
                      <a:pt x="594" y="283"/>
                    </a:lnTo>
                    <a:lnTo>
                      <a:pt x="611" y="230"/>
                    </a:lnTo>
                    <a:lnTo>
                      <a:pt x="613" y="177"/>
                    </a:lnTo>
                    <a:lnTo>
                      <a:pt x="600" y="127"/>
                    </a:lnTo>
                    <a:lnTo>
                      <a:pt x="574" y="82"/>
                    </a:lnTo>
                    <a:lnTo>
                      <a:pt x="537" y="44"/>
                    </a:lnTo>
                    <a:lnTo>
                      <a:pt x="489" y="17"/>
                    </a:lnTo>
                    <a:lnTo>
                      <a:pt x="434" y="1"/>
                    </a:lnTo>
                    <a:lnTo>
                      <a:pt x="40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76" name="Group 31"/>
            <p:cNvGrpSpPr>
              <a:grpSpLocks noChangeAspect="1"/>
            </p:cNvGrpSpPr>
            <p:nvPr/>
          </p:nvGrpSpPr>
          <p:grpSpPr bwMode="auto">
            <a:xfrm>
              <a:off x="594443" y="5066831"/>
              <a:ext cx="167284" cy="203007"/>
              <a:chOff x="2647" y="1727"/>
              <a:chExt cx="192" cy="233"/>
            </a:xfrm>
            <a:solidFill>
              <a:schemeClr val="bg1">
                <a:lumMod val="85000"/>
              </a:schemeClr>
            </a:solidFill>
          </p:grpSpPr>
          <p:sp>
            <p:nvSpPr>
              <p:cNvPr id="77" name="Freeform 32"/>
              <p:cNvSpPr>
                <a:spLocks/>
              </p:cNvSpPr>
              <p:nvPr/>
            </p:nvSpPr>
            <p:spPr bwMode="auto">
              <a:xfrm>
                <a:off x="2699" y="1727"/>
                <a:ext cx="140" cy="152"/>
              </a:xfrm>
              <a:custGeom>
                <a:avLst/>
                <a:gdLst>
                  <a:gd name="T0" fmla="*/ 94 w 421"/>
                  <a:gd name="T1" fmla="*/ 455 h 455"/>
                  <a:gd name="T2" fmla="*/ 0 w 421"/>
                  <a:gd name="T3" fmla="*/ 362 h 455"/>
                  <a:gd name="T4" fmla="*/ 172 w 421"/>
                  <a:gd name="T5" fmla="*/ 191 h 455"/>
                  <a:gd name="T6" fmla="*/ 371 w 421"/>
                  <a:gd name="T7" fmla="*/ 1 h 455"/>
                  <a:gd name="T8" fmla="*/ 377 w 421"/>
                  <a:gd name="T9" fmla="*/ 0 h 455"/>
                  <a:gd name="T10" fmla="*/ 404 w 421"/>
                  <a:gd name="T11" fmla="*/ 4 h 455"/>
                  <a:gd name="T12" fmla="*/ 419 w 421"/>
                  <a:gd name="T13" fmla="*/ 21 h 455"/>
                  <a:gd name="T14" fmla="*/ 421 w 421"/>
                  <a:gd name="T15" fmla="*/ 37 h 455"/>
                  <a:gd name="T16" fmla="*/ 364 w 421"/>
                  <a:gd name="T17" fmla="*/ 120 h 455"/>
                  <a:gd name="T18" fmla="*/ 130 w 421"/>
                  <a:gd name="T19" fmla="*/ 410 h 455"/>
                  <a:gd name="T20" fmla="*/ 94 w 421"/>
                  <a:gd name="T21" fmla="*/ 455 h 4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21" h="455">
                    <a:moveTo>
                      <a:pt x="94" y="455"/>
                    </a:moveTo>
                    <a:lnTo>
                      <a:pt x="0" y="362"/>
                    </a:lnTo>
                    <a:lnTo>
                      <a:pt x="172" y="191"/>
                    </a:lnTo>
                    <a:lnTo>
                      <a:pt x="371" y="1"/>
                    </a:lnTo>
                    <a:lnTo>
                      <a:pt x="377" y="0"/>
                    </a:lnTo>
                    <a:lnTo>
                      <a:pt x="404" y="4"/>
                    </a:lnTo>
                    <a:lnTo>
                      <a:pt x="419" y="21"/>
                    </a:lnTo>
                    <a:lnTo>
                      <a:pt x="421" y="37"/>
                    </a:lnTo>
                    <a:lnTo>
                      <a:pt x="364" y="120"/>
                    </a:lnTo>
                    <a:lnTo>
                      <a:pt x="130" y="410"/>
                    </a:lnTo>
                    <a:lnTo>
                      <a:pt x="94" y="45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8" name="Freeform 33"/>
              <p:cNvSpPr>
                <a:spLocks/>
              </p:cNvSpPr>
              <p:nvPr/>
            </p:nvSpPr>
            <p:spPr bwMode="auto">
              <a:xfrm>
                <a:off x="2647" y="1856"/>
                <a:ext cx="76" cy="104"/>
              </a:xfrm>
              <a:custGeom>
                <a:avLst/>
                <a:gdLst>
                  <a:gd name="T0" fmla="*/ 22 w 226"/>
                  <a:gd name="T1" fmla="*/ 314 h 314"/>
                  <a:gd name="T2" fmla="*/ 21 w 226"/>
                  <a:gd name="T3" fmla="*/ 301 h 314"/>
                  <a:gd name="T4" fmla="*/ 37 w 226"/>
                  <a:gd name="T5" fmla="*/ 242 h 314"/>
                  <a:gd name="T6" fmla="*/ 63 w 226"/>
                  <a:gd name="T7" fmla="*/ 219 h 314"/>
                  <a:gd name="T8" fmla="*/ 90 w 226"/>
                  <a:gd name="T9" fmla="*/ 211 h 314"/>
                  <a:gd name="T10" fmla="*/ 107 w 226"/>
                  <a:gd name="T11" fmla="*/ 209 h 314"/>
                  <a:gd name="T12" fmla="*/ 125 w 226"/>
                  <a:gd name="T13" fmla="*/ 208 h 314"/>
                  <a:gd name="T14" fmla="*/ 153 w 226"/>
                  <a:gd name="T15" fmla="*/ 199 h 314"/>
                  <a:gd name="T16" fmla="*/ 188 w 226"/>
                  <a:gd name="T17" fmla="*/ 173 h 314"/>
                  <a:gd name="T18" fmla="*/ 223 w 226"/>
                  <a:gd name="T19" fmla="*/ 107 h 314"/>
                  <a:gd name="T20" fmla="*/ 226 w 226"/>
                  <a:gd name="T21" fmla="*/ 91 h 314"/>
                  <a:gd name="T22" fmla="*/ 132 w 226"/>
                  <a:gd name="T23" fmla="*/ 0 h 314"/>
                  <a:gd name="T24" fmla="*/ 96 w 226"/>
                  <a:gd name="T25" fmla="*/ 17 h 314"/>
                  <a:gd name="T26" fmla="*/ 44 w 226"/>
                  <a:gd name="T27" fmla="*/ 61 h 314"/>
                  <a:gd name="T28" fmla="*/ 13 w 226"/>
                  <a:gd name="T29" fmla="*/ 113 h 314"/>
                  <a:gd name="T30" fmla="*/ 0 w 226"/>
                  <a:gd name="T31" fmla="*/ 165 h 314"/>
                  <a:gd name="T32" fmla="*/ 2 w 226"/>
                  <a:gd name="T33" fmla="*/ 239 h 314"/>
                  <a:gd name="T34" fmla="*/ 19 w 226"/>
                  <a:gd name="T35" fmla="*/ 307 h 314"/>
                  <a:gd name="T36" fmla="*/ 22 w 226"/>
                  <a:gd name="T37" fmla="*/ 314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26" h="314">
                    <a:moveTo>
                      <a:pt x="22" y="314"/>
                    </a:moveTo>
                    <a:lnTo>
                      <a:pt x="21" y="301"/>
                    </a:lnTo>
                    <a:lnTo>
                      <a:pt x="37" y="242"/>
                    </a:lnTo>
                    <a:lnTo>
                      <a:pt x="63" y="219"/>
                    </a:lnTo>
                    <a:lnTo>
                      <a:pt x="90" y="211"/>
                    </a:lnTo>
                    <a:lnTo>
                      <a:pt x="107" y="209"/>
                    </a:lnTo>
                    <a:lnTo>
                      <a:pt x="125" y="208"/>
                    </a:lnTo>
                    <a:lnTo>
                      <a:pt x="153" y="199"/>
                    </a:lnTo>
                    <a:lnTo>
                      <a:pt x="188" y="173"/>
                    </a:lnTo>
                    <a:lnTo>
                      <a:pt x="223" y="107"/>
                    </a:lnTo>
                    <a:lnTo>
                      <a:pt x="226" y="91"/>
                    </a:lnTo>
                    <a:lnTo>
                      <a:pt x="132" y="0"/>
                    </a:lnTo>
                    <a:lnTo>
                      <a:pt x="96" y="17"/>
                    </a:lnTo>
                    <a:lnTo>
                      <a:pt x="44" y="61"/>
                    </a:lnTo>
                    <a:lnTo>
                      <a:pt x="13" y="113"/>
                    </a:lnTo>
                    <a:lnTo>
                      <a:pt x="0" y="165"/>
                    </a:lnTo>
                    <a:lnTo>
                      <a:pt x="2" y="239"/>
                    </a:lnTo>
                    <a:lnTo>
                      <a:pt x="19" y="307"/>
                    </a:lnTo>
                    <a:lnTo>
                      <a:pt x="22" y="3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56A00397-A8B9-4812-BEE3-178D24526A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0026" y="1268412"/>
            <a:ext cx="9718543" cy="4554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318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409575" y="419993"/>
            <a:ext cx="11372850" cy="6018014"/>
          </a:xfrm>
          <a:prstGeom prst="rect">
            <a:avLst/>
          </a:prstGeom>
          <a:solidFill>
            <a:schemeClr val="bg1"/>
          </a:solidFill>
          <a:ln w="187325">
            <a:noFill/>
          </a:ln>
          <a:effectLst>
            <a:outerShdw blurRad="431800" dist="241300" dir="5400000" sx="97000" sy="97000" algn="t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2" latinLnBrk="0">
              <a:lnSpc>
                <a:spcPct val="150000"/>
              </a:lnSpc>
              <a:defRPr/>
            </a:pPr>
            <a:r>
              <a:rPr lang="ko-KR" altLang="en-US" sz="2400" b="1" kern="0" dirty="0">
                <a:solidFill>
                  <a:prstClr val="black">
                    <a:lumMod val="50000"/>
                    <a:lumOff val="50000"/>
                  </a:prstClr>
                </a:solidFill>
              </a:rPr>
              <a:t>화면 정의서</a:t>
            </a:r>
            <a:endParaRPr lang="en-US" altLang="ko-KR" sz="2400" b="1" kern="0" dirty="0">
              <a:solidFill>
                <a:prstClr val="black">
                  <a:lumMod val="50000"/>
                  <a:lumOff val="50000"/>
                </a:prstClr>
              </a:solidFill>
            </a:endParaRPr>
          </a:p>
          <a:p>
            <a:pPr lvl="2" latinLnBrk="0">
              <a:lnSpc>
                <a:spcPct val="150000"/>
              </a:lnSpc>
              <a:defRPr/>
            </a:pPr>
            <a:r>
              <a:rPr lang="ko-KR" altLang="en-US" sz="800" kern="0" dirty="0">
                <a:solidFill>
                  <a:prstClr val="white">
                    <a:lumMod val="75000"/>
                  </a:prstClr>
                </a:solidFill>
              </a:rPr>
              <a:t>전자 직거래 프로그램 구축</a:t>
            </a:r>
            <a:endParaRPr lang="ko-KR" altLang="en-US" sz="4400" kern="0" dirty="0">
              <a:solidFill>
                <a:prstClr val="white">
                  <a:lumMod val="75000"/>
                </a:prstClr>
              </a:solidFill>
            </a:endParaRPr>
          </a:p>
        </p:txBody>
      </p:sp>
      <p:grpSp>
        <p:nvGrpSpPr>
          <p:cNvPr id="63" name="그룹 62"/>
          <p:cNvGrpSpPr/>
          <p:nvPr/>
        </p:nvGrpSpPr>
        <p:grpSpPr>
          <a:xfrm>
            <a:off x="581527" y="419993"/>
            <a:ext cx="358273" cy="6018014"/>
            <a:chOff x="581527" y="419993"/>
            <a:chExt cx="358273" cy="6018014"/>
          </a:xfrm>
        </p:grpSpPr>
        <p:cxnSp>
          <p:nvCxnSpPr>
            <p:cNvPr id="64" name="직선 연결선 63"/>
            <p:cNvCxnSpPr/>
            <p:nvPr/>
          </p:nvCxnSpPr>
          <p:spPr>
            <a:xfrm>
              <a:off x="939800" y="419993"/>
              <a:ext cx="0" cy="6018014"/>
            </a:xfrm>
            <a:prstGeom prst="line">
              <a:avLst/>
            </a:prstGeom>
            <a:ln w="127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Freeform 9"/>
            <p:cNvSpPr>
              <a:spLocks/>
            </p:cNvSpPr>
            <p:nvPr/>
          </p:nvSpPr>
          <p:spPr bwMode="auto">
            <a:xfrm>
              <a:off x="612262" y="1494240"/>
              <a:ext cx="131646" cy="17373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66" name="Group 12"/>
            <p:cNvGrpSpPr>
              <a:grpSpLocks noChangeAspect="1"/>
            </p:cNvGrpSpPr>
            <p:nvPr/>
          </p:nvGrpSpPr>
          <p:grpSpPr bwMode="auto">
            <a:xfrm>
              <a:off x="581527" y="787428"/>
              <a:ext cx="193117" cy="153620"/>
              <a:chOff x="6124" y="305"/>
              <a:chExt cx="841" cy="669"/>
            </a:xfrm>
            <a:solidFill>
              <a:schemeClr val="tx1">
                <a:lumMod val="50000"/>
                <a:lumOff val="50000"/>
              </a:schemeClr>
            </a:solidFill>
          </p:grpSpPr>
          <p:sp>
            <p:nvSpPr>
              <p:cNvPr id="83" name="Freeform 13"/>
              <p:cNvSpPr>
                <a:spLocks/>
              </p:cNvSpPr>
              <p:nvPr/>
            </p:nvSpPr>
            <p:spPr bwMode="auto">
              <a:xfrm>
                <a:off x="6244" y="440"/>
                <a:ext cx="601" cy="534"/>
              </a:xfrm>
              <a:custGeom>
                <a:avLst/>
                <a:gdLst>
                  <a:gd name="T0" fmla="*/ 902 w 1802"/>
                  <a:gd name="T1" fmla="*/ 0 h 1602"/>
                  <a:gd name="T2" fmla="*/ 2 w 1802"/>
                  <a:gd name="T3" fmla="*/ 742 h 1602"/>
                  <a:gd name="T4" fmla="*/ 2 w 1802"/>
                  <a:gd name="T5" fmla="*/ 743 h 1602"/>
                  <a:gd name="T6" fmla="*/ 2 w 1802"/>
                  <a:gd name="T7" fmla="*/ 746 h 1602"/>
                  <a:gd name="T8" fmla="*/ 0 w 1802"/>
                  <a:gd name="T9" fmla="*/ 749 h 1602"/>
                  <a:gd name="T10" fmla="*/ 0 w 1802"/>
                  <a:gd name="T11" fmla="*/ 751 h 1602"/>
                  <a:gd name="T12" fmla="*/ 0 w 1802"/>
                  <a:gd name="T13" fmla="*/ 1501 h 1602"/>
                  <a:gd name="T14" fmla="*/ 2 w 1802"/>
                  <a:gd name="T15" fmla="*/ 1521 h 1602"/>
                  <a:gd name="T16" fmla="*/ 16 w 1802"/>
                  <a:gd name="T17" fmla="*/ 1557 h 1602"/>
                  <a:gd name="T18" fmla="*/ 30 w 1802"/>
                  <a:gd name="T19" fmla="*/ 1572 h 1602"/>
                  <a:gd name="T20" fmla="*/ 45 w 1802"/>
                  <a:gd name="T21" fmla="*/ 1586 h 1602"/>
                  <a:gd name="T22" fmla="*/ 81 w 1802"/>
                  <a:gd name="T23" fmla="*/ 1601 h 1602"/>
                  <a:gd name="T24" fmla="*/ 100 w 1802"/>
                  <a:gd name="T25" fmla="*/ 1602 h 1602"/>
                  <a:gd name="T26" fmla="*/ 702 w 1802"/>
                  <a:gd name="T27" fmla="*/ 1602 h 1602"/>
                  <a:gd name="T28" fmla="*/ 702 w 1802"/>
                  <a:gd name="T29" fmla="*/ 1001 h 1602"/>
                  <a:gd name="T30" fmla="*/ 1102 w 1802"/>
                  <a:gd name="T31" fmla="*/ 1001 h 1602"/>
                  <a:gd name="T32" fmla="*/ 1102 w 1802"/>
                  <a:gd name="T33" fmla="*/ 1602 h 1602"/>
                  <a:gd name="T34" fmla="*/ 1703 w 1802"/>
                  <a:gd name="T35" fmla="*/ 1602 h 1602"/>
                  <a:gd name="T36" fmla="*/ 1723 w 1802"/>
                  <a:gd name="T37" fmla="*/ 1601 h 1602"/>
                  <a:gd name="T38" fmla="*/ 1758 w 1802"/>
                  <a:gd name="T39" fmla="*/ 1586 h 1602"/>
                  <a:gd name="T40" fmla="*/ 1773 w 1802"/>
                  <a:gd name="T41" fmla="*/ 1572 h 1602"/>
                  <a:gd name="T42" fmla="*/ 1786 w 1802"/>
                  <a:gd name="T43" fmla="*/ 1557 h 1602"/>
                  <a:gd name="T44" fmla="*/ 1802 w 1802"/>
                  <a:gd name="T45" fmla="*/ 1521 h 1602"/>
                  <a:gd name="T46" fmla="*/ 1802 w 1802"/>
                  <a:gd name="T47" fmla="*/ 1501 h 1602"/>
                  <a:gd name="T48" fmla="*/ 1802 w 1802"/>
                  <a:gd name="T49" fmla="*/ 751 h 1602"/>
                  <a:gd name="T50" fmla="*/ 1802 w 1802"/>
                  <a:gd name="T51" fmla="*/ 745 h 1602"/>
                  <a:gd name="T52" fmla="*/ 1801 w 1802"/>
                  <a:gd name="T53" fmla="*/ 742 h 1602"/>
                  <a:gd name="T54" fmla="*/ 902 w 1802"/>
                  <a:gd name="T55" fmla="*/ 0 h 16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802" h="1602">
                    <a:moveTo>
                      <a:pt x="902" y="0"/>
                    </a:moveTo>
                    <a:lnTo>
                      <a:pt x="2" y="742"/>
                    </a:lnTo>
                    <a:lnTo>
                      <a:pt x="2" y="743"/>
                    </a:lnTo>
                    <a:lnTo>
                      <a:pt x="2" y="746"/>
                    </a:lnTo>
                    <a:lnTo>
                      <a:pt x="0" y="749"/>
                    </a:lnTo>
                    <a:lnTo>
                      <a:pt x="0" y="751"/>
                    </a:lnTo>
                    <a:lnTo>
                      <a:pt x="0" y="1501"/>
                    </a:lnTo>
                    <a:lnTo>
                      <a:pt x="2" y="1521"/>
                    </a:lnTo>
                    <a:lnTo>
                      <a:pt x="16" y="1557"/>
                    </a:lnTo>
                    <a:lnTo>
                      <a:pt x="30" y="1572"/>
                    </a:lnTo>
                    <a:lnTo>
                      <a:pt x="45" y="1586"/>
                    </a:lnTo>
                    <a:lnTo>
                      <a:pt x="81" y="1601"/>
                    </a:lnTo>
                    <a:lnTo>
                      <a:pt x="100" y="1602"/>
                    </a:lnTo>
                    <a:lnTo>
                      <a:pt x="702" y="1602"/>
                    </a:lnTo>
                    <a:lnTo>
                      <a:pt x="702" y="1001"/>
                    </a:lnTo>
                    <a:lnTo>
                      <a:pt x="1102" y="1001"/>
                    </a:lnTo>
                    <a:lnTo>
                      <a:pt x="1102" y="1602"/>
                    </a:lnTo>
                    <a:lnTo>
                      <a:pt x="1703" y="1602"/>
                    </a:lnTo>
                    <a:lnTo>
                      <a:pt x="1723" y="1601"/>
                    </a:lnTo>
                    <a:lnTo>
                      <a:pt x="1758" y="1586"/>
                    </a:lnTo>
                    <a:lnTo>
                      <a:pt x="1773" y="1572"/>
                    </a:lnTo>
                    <a:lnTo>
                      <a:pt x="1786" y="1557"/>
                    </a:lnTo>
                    <a:lnTo>
                      <a:pt x="1802" y="1521"/>
                    </a:lnTo>
                    <a:lnTo>
                      <a:pt x="1802" y="1501"/>
                    </a:lnTo>
                    <a:lnTo>
                      <a:pt x="1802" y="751"/>
                    </a:lnTo>
                    <a:lnTo>
                      <a:pt x="1802" y="745"/>
                    </a:lnTo>
                    <a:lnTo>
                      <a:pt x="1801" y="742"/>
                    </a:lnTo>
                    <a:lnTo>
                      <a:pt x="90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4" name="Freeform 14"/>
              <p:cNvSpPr>
                <a:spLocks/>
              </p:cNvSpPr>
              <p:nvPr/>
            </p:nvSpPr>
            <p:spPr bwMode="auto">
              <a:xfrm>
                <a:off x="6124" y="305"/>
                <a:ext cx="841" cy="394"/>
              </a:xfrm>
              <a:custGeom>
                <a:avLst/>
                <a:gdLst>
                  <a:gd name="T0" fmla="*/ 2505 w 2522"/>
                  <a:gd name="T1" fmla="*/ 978 h 1181"/>
                  <a:gd name="T2" fmla="*/ 2162 w 2522"/>
                  <a:gd name="T3" fmla="*/ 694 h 1181"/>
                  <a:gd name="T4" fmla="*/ 2162 w 2522"/>
                  <a:gd name="T5" fmla="*/ 54 h 1181"/>
                  <a:gd name="T6" fmla="*/ 2162 w 2522"/>
                  <a:gd name="T7" fmla="*/ 44 h 1181"/>
                  <a:gd name="T8" fmla="*/ 2155 w 2522"/>
                  <a:gd name="T9" fmla="*/ 26 h 1181"/>
                  <a:gd name="T10" fmla="*/ 2149 w 2522"/>
                  <a:gd name="T11" fmla="*/ 18 h 1181"/>
                  <a:gd name="T12" fmla="*/ 2141 w 2522"/>
                  <a:gd name="T13" fmla="*/ 13 h 1181"/>
                  <a:gd name="T14" fmla="*/ 2123 w 2522"/>
                  <a:gd name="T15" fmla="*/ 5 h 1181"/>
                  <a:gd name="T16" fmla="*/ 2113 w 2522"/>
                  <a:gd name="T17" fmla="*/ 5 h 1181"/>
                  <a:gd name="T18" fmla="*/ 1812 w 2522"/>
                  <a:gd name="T19" fmla="*/ 5 h 1181"/>
                  <a:gd name="T20" fmla="*/ 1802 w 2522"/>
                  <a:gd name="T21" fmla="*/ 5 h 1181"/>
                  <a:gd name="T22" fmla="*/ 1783 w 2522"/>
                  <a:gd name="T23" fmla="*/ 13 h 1181"/>
                  <a:gd name="T24" fmla="*/ 1776 w 2522"/>
                  <a:gd name="T25" fmla="*/ 18 h 1181"/>
                  <a:gd name="T26" fmla="*/ 1770 w 2522"/>
                  <a:gd name="T27" fmla="*/ 26 h 1181"/>
                  <a:gd name="T28" fmla="*/ 1763 w 2522"/>
                  <a:gd name="T29" fmla="*/ 44 h 1181"/>
                  <a:gd name="T30" fmla="*/ 1762 w 2522"/>
                  <a:gd name="T31" fmla="*/ 54 h 1181"/>
                  <a:gd name="T32" fmla="*/ 1762 w 2522"/>
                  <a:gd name="T33" fmla="*/ 360 h 1181"/>
                  <a:gd name="T34" fmla="*/ 1380 w 2522"/>
                  <a:gd name="T35" fmla="*/ 41 h 1181"/>
                  <a:gd name="T36" fmla="*/ 1354 w 2522"/>
                  <a:gd name="T37" fmla="*/ 23 h 1181"/>
                  <a:gd name="T38" fmla="*/ 1295 w 2522"/>
                  <a:gd name="T39" fmla="*/ 1 h 1181"/>
                  <a:gd name="T40" fmla="*/ 1262 w 2522"/>
                  <a:gd name="T41" fmla="*/ 0 h 1181"/>
                  <a:gd name="T42" fmla="*/ 1227 w 2522"/>
                  <a:gd name="T43" fmla="*/ 1 h 1181"/>
                  <a:gd name="T44" fmla="*/ 1168 w 2522"/>
                  <a:gd name="T45" fmla="*/ 23 h 1181"/>
                  <a:gd name="T46" fmla="*/ 1142 w 2522"/>
                  <a:gd name="T47" fmla="*/ 41 h 1181"/>
                  <a:gd name="T48" fmla="*/ 17 w 2522"/>
                  <a:gd name="T49" fmla="*/ 978 h 1181"/>
                  <a:gd name="T50" fmla="*/ 10 w 2522"/>
                  <a:gd name="T51" fmla="*/ 985 h 1181"/>
                  <a:gd name="T52" fmla="*/ 1 w 2522"/>
                  <a:gd name="T53" fmla="*/ 1001 h 1181"/>
                  <a:gd name="T54" fmla="*/ 0 w 2522"/>
                  <a:gd name="T55" fmla="*/ 1012 h 1181"/>
                  <a:gd name="T56" fmla="*/ 0 w 2522"/>
                  <a:gd name="T57" fmla="*/ 1023 h 1181"/>
                  <a:gd name="T58" fmla="*/ 6 w 2522"/>
                  <a:gd name="T59" fmla="*/ 1040 h 1181"/>
                  <a:gd name="T60" fmla="*/ 12 w 2522"/>
                  <a:gd name="T61" fmla="*/ 1048 h 1181"/>
                  <a:gd name="T62" fmla="*/ 108 w 2522"/>
                  <a:gd name="T63" fmla="*/ 1164 h 1181"/>
                  <a:gd name="T64" fmla="*/ 122 w 2522"/>
                  <a:gd name="T65" fmla="*/ 1177 h 1181"/>
                  <a:gd name="T66" fmla="*/ 141 w 2522"/>
                  <a:gd name="T67" fmla="*/ 1181 h 1181"/>
                  <a:gd name="T68" fmla="*/ 160 w 2522"/>
                  <a:gd name="T69" fmla="*/ 1181 h 1181"/>
                  <a:gd name="T70" fmla="*/ 179 w 2522"/>
                  <a:gd name="T71" fmla="*/ 1171 h 1181"/>
                  <a:gd name="T72" fmla="*/ 1262 w 2522"/>
                  <a:gd name="T73" fmla="*/ 268 h 1181"/>
                  <a:gd name="T74" fmla="*/ 2344 w 2522"/>
                  <a:gd name="T75" fmla="*/ 1171 h 1181"/>
                  <a:gd name="T76" fmla="*/ 2358 w 2522"/>
                  <a:gd name="T77" fmla="*/ 1180 h 1181"/>
                  <a:gd name="T78" fmla="*/ 2377 w 2522"/>
                  <a:gd name="T79" fmla="*/ 1181 h 1181"/>
                  <a:gd name="T80" fmla="*/ 2383 w 2522"/>
                  <a:gd name="T81" fmla="*/ 1181 h 1181"/>
                  <a:gd name="T82" fmla="*/ 2401 w 2522"/>
                  <a:gd name="T83" fmla="*/ 1177 h 1181"/>
                  <a:gd name="T84" fmla="*/ 2414 w 2522"/>
                  <a:gd name="T85" fmla="*/ 1164 h 1181"/>
                  <a:gd name="T86" fmla="*/ 2512 w 2522"/>
                  <a:gd name="T87" fmla="*/ 1048 h 1181"/>
                  <a:gd name="T88" fmla="*/ 2518 w 2522"/>
                  <a:gd name="T89" fmla="*/ 1040 h 1181"/>
                  <a:gd name="T90" fmla="*/ 2522 w 2522"/>
                  <a:gd name="T91" fmla="*/ 1023 h 1181"/>
                  <a:gd name="T92" fmla="*/ 2522 w 2522"/>
                  <a:gd name="T93" fmla="*/ 1012 h 1181"/>
                  <a:gd name="T94" fmla="*/ 2521 w 2522"/>
                  <a:gd name="T95" fmla="*/ 1001 h 1181"/>
                  <a:gd name="T96" fmla="*/ 2512 w 2522"/>
                  <a:gd name="T97" fmla="*/ 985 h 1181"/>
                  <a:gd name="T98" fmla="*/ 2505 w 2522"/>
                  <a:gd name="T99" fmla="*/ 978 h 1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522" h="1181">
                    <a:moveTo>
                      <a:pt x="2505" y="978"/>
                    </a:moveTo>
                    <a:lnTo>
                      <a:pt x="2162" y="694"/>
                    </a:lnTo>
                    <a:lnTo>
                      <a:pt x="2162" y="54"/>
                    </a:lnTo>
                    <a:lnTo>
                      <a:pt x="2162" y="44"/>
                    </a:lnTo>
                    <a:lnTo>
                      <a:pt x="2155" y="26"/>
                    </a:lnTo>
                    <a:lnTo>
                      <a:pt x="2149" y="18"/>
                    </a:lnTo>
                    <a:lnTo>
                      <a:pt x="2141" y="13"/>
                    </a:lnTo>
                    <a:lnTo>
                      <a:pt x="2123" y="5"/>
                    </a:lnTo>
                    <a:lnTo>
                      <a:pt x="2113" y="5"/>
                    </a:lnTo>
                    <a:lnTo>
                      <a:pt x="1812" y="5"/>
                    </a:lnTo>
                    <a:lnTo>
                      <a:pt x="1802" y="5"/>
                    </a:lnTo>
                    <a:lnTo>
                      <a:pt x="1783" y="13"/>
                    </a:lnTo>
                    <a:lnTo>
                      <a:pt x="1776" y="18"/>
                    </a:lnTo>
                    <a:lnTo>
                      <a:pt x="1770" y="26"/>
                    </a:lnTo>
                    <a:lnTo>
                      <a:pt x="1763" y="44"/>
                    </a:lnTo>
                    <a:lnTo>
                      <a:pt x="1762" y="54"/>
                    </a:lnTo>
                    <a:lnTo>
                      <a:pt x="1762" y="360"/>
                    </a:lnTo>
                    <a:lnTo>
                      <a:pt x="1380" y="41"/>
                    </a:lnTo>
                    <a:lnTo>
                      <a:pt x="1354" y="23"/>
                    </a:lnTo>
                    <a:lnTo>
                      <a:pt x="1295" y="1"/>
                    </a:lnTo>
                    <a:lnTo>
                      <a:pt x="1262" y="0"/>
                    </a:lnTo>
                    <a:lnTo>
                      <a:pt x="1227" y="1"/>
                    </a:lnTo>
                    <a:lnTo>
                      <a:pt x="1168" y="23"/>
                    </a:lnTo>
                    <a:lnTo>
                      <a:pt x="1142" y="41"/>
                    </a:lnTo>
                    <a:lnTo>
                      <a:pt x="17" y="978"/>
                    </a:lnTo>
                    <a:lnTo>
                      <a:pt x="10" y="985"/>
                    </a:lnTo>
                    <a:lnTo>
                      <a:pt x="1" y="1001"/>
                    </a:lnTo>
                    <a:lnTo>
                      <a:pt x="0" y="1012"/>
                    </a:lnTo>
                    <a:lnTo>
                      <a:pt x="0" y="1023"/>
                    </a:lnTo>
                    <a:lnTo>
                      <a:pt x="6" y="1040"/>
                    </a:lnTo>
                    <a:lnTo>
                      <a:pt x="12" y="1048"/>
                    </a:lnTo>
                    <a:lnTo>
                      <a:pt x="108" y="1164"/>
                    </a:lnTo>
                    <a:lnTo>
                      <a:pt x="122" y="1177"/>
                    </a:lnTo>
                    <a:lnTo>
                      <a:pt x="141" y="1181"/>
                    </a:lnTo>
                    <a:lnTo>
                      <a:pt x="160" y="1181"/>
                    </a:lnTo>
                    <a:lnTo>
                      <a:pt x="179" y="1171"/>
                    </a:lnTo>
                    <a:lnTo>
                      <a:pt x="1262" y="268"/>
                    </a:lnTo>
                    <a:lnTo>
                      <a:pt x="2344" y="1171"/>
                    </a:lnTo>
                    <a:lnTo>
                      <a:pt x="2358" y="1180"/>
                    </a:lnTo>
                    <a:lnTo>
                      <a:pt x="2377" y="1181"/>
                    </a:lnTo>
                    <a:lnTo>
                      <a:pt x="2383" y="1181"/>
                    </a:lnTo>
                    <a:lnTo>
                      <a:pt x="2401" y="1177"/>
                    </a:lnTo>
                    <a:lnTo>
                      <a:pt x="2414" y="1164"/>
                    </a:lnTo>
                    <a:lnTo>
                      <a:pt x="2512" y="1048"/>
                    </a:lnTo>
                    <a:lnTo>
                      <a:pt x="2518" y="1040"/>
                    </a:lnTo>
                    <a:lnTo>
                      <a:pt x="2522" y="1023"/>
                    </a:lnTo>
                    <a:lnTo>
                      <a:pt x="2522" y="1012"/>
                    </a:lnTo>
                    <a:lnTo>
                      <a:pt x="2521" y="1001"/>
                    </a:lnTo>
                    <a:lnTo>
                      <a:pt x="2512" y="985"/>
                    </a:lnTo>
                    <a:lnTo>
                      <a:pt x="2505" y="97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67" name="Freeform 36"/>
            <p:cNvSpPr>
              <a:spLocks noEditPoints="1"/>
            </p:cNvSpPr>
            <p:nvPr/>
          </p:nvSpPr>
          <p:spPr bwMode="auto">
            <a:xfrm>
              <a:off x="625397" y="4336406"/>
              <a:ext cx="105376" cy="177233"/>
            </a:xfrm>
            <a:custGeom>
              <a:avLst/>
              <a:gdLst>
                <a:gd name="T0" fmla="*/ 937 w 1926"/>
                <a:gd name="T1" fmla="*/ 3639 h 4045"/>
                <a:gd name="T2" fmla="*/ 893 w 1926"/>
                <a:gd name="T3" fmla="*/ 3665 h 4045"/>
                <a:gd name="T4" fmla="*/ 863 w 1926"/>
                <a:gd name="T5" fmla="*/ 3712 h 4045"/>
                <a:gd name="T6" fmla="*/ 851 w 1926"/>
                <a:gd name="T7" fmla="*/ 3772 h 4045"/>
                <a:gd name="T8" fmla="*/ 863 w 1926"/>
                <a:gd name="T9" fmla="*/ 3832 h 4045"/>
                <a:gd name="T10" fmla="*/ 893 w 1926"/>
                <a:gd name="T11" fmla="*/ 3878 h 4045"/>
                <a:gd name="T12" fmla="*/ 937 w 1926"/>
                <a:gd name="T13" fmla="*/ 3905 h 4045"/>
                <a:gd name="T14" fmla="*/ 988 w 1926"/>
                <a:gd name="T15" fmla="*/ 3905 h 4045"/>
                <a:gd name="T16" fmla="*/ 1033 w 1926"/>
                <a:gd name="T17" fmla="*/ 3878 h 4045"/>
                <a:gd name="T18" fmla="*/ 1064 w 1926"/>
                <a:gd name="T19" fmla="*/ 3832 h 4045"/>
                <a:gd name="T20" fmla="*/ 1075 w 1926"/>
                <a:gd name="T21" fmla="*/ 3772 h 4045"/>
                <a:gd name="T22" fmla="*/ 1064 w 1926"/>
                <a:gd name="T23" fmla="*/ 3712 h 4045"/>
                <a:gd name="T24" fmla="*/ 1033 w 1926"/>
                <a:gd name="T25" fmla="*/ 3665 h 4045"/>
                <a:gd name="T26" fmla="*/ 988 w 1926"/>
                <a:gd name="T27" fmla="*/ 3639 h 4045"/>
                <a:gd name="T28" fmla="*/ 156 w 1926"/>
                <a:gd name="T29" fmla="*/ 434 h 4045"/>
                <a:gd name="T30" fmla="*/ 1770 w 1926"/>
                <a:gd name="T31" fmla="*/ 3540 h 4045"/>
                <a:gd name="T32" fmla="*/ 156 w 1926"/>
                <a:gd name="T33" fmla="*/ 434 h 4045"/>
                <a:gd name="T34" fmla="*/ 716 w 1926"/>
                <a:gd name="T35" fmla="*/ 200 h 4045"/>
                <a:gd name="T36" fmla="*/ 701 w 1926"/>
                <a:gd name="T37" fmla="*/ 217 h 4045"/>
                <a:gd name="T38" fmla="*/ 701 w 1926"/>
                <a:gd name="T39" fmla="*/ 243 h 4045"/>
                <a:gd name="T40" fmla="*/ 716 w 1926"/>
                <a:gd name="T41" fmla="*/ 260 h 4045"/>
                <a:gd name="T42" fmla="*/ 1199 w 1926"/>
                <a:gd name="T43" fmla="*/ 262 h 4045"/>
                <a:gd name="T44" fmla="*/ 1218 w 1926"/>
                <a:gd name="T45" fmla="*/ 254 h 4045"/>
                <a:gd name="T46" fmla="*/ 1226 w 1926"/>
                <a:gd name="T47" fmla="*/ 230 h 4045"/>
                <a:gd name="T48" fmla="*/ 1218 w 1926"/>
                <a:gd name="T49" fmla="*/ 207 h 4045"/>
                <a:gd name="T50" fmla="*/ 1199 w 1926"/>
                <a:gd name="T51" fmla="*/ 197 h 4045"/>
                <a:gd name="T52" fmla="*/ 224 w 1926"/>
                <a:gd name="T53" fmla="*/ 0 h 4045"/>
                <a:gd name="T54" fmla="*/ 1738 w 1926"/>
                <a:gd name="T55" fmla="*/ 4 h 4045"/>
                <a:gd name="T56" fmla="*/ 1805 w 1926"/>
                <a:gd name="T57" fmla="*/ 31 h 4045"/>
                <a:gd name="T58" fmla="*/ 1860 w 1926"/>
                <a:gd name="T59" fmla="*/ 81 h 4045"/>
                <a:gd name="T60" fmla="*/ 1900 w 1926"/>
                <a:gd name="T61" fmla="*/ 148 h 4045"/>
                <a:gd name="T62" fmla="*/ 1923 w 1926"/>
                <a:gd name="T63" fmla="*/ 229 h 4045"/>
                <a:gd name="T64" fmla="*/ 1926 w 1926"/>
                <a:gd name="T65" fmla="*/ 3772 h 4045"/>
                <a:gd name="T66" fmla="*/ 1915 w 1926"/>
                <a:gd name="T67" fmla="*/ 3857 h 4045"/>
                <a:gd name="T68" fmla="*/ 1882 w 1926"/>
                <a:gd name="T69" fmla="*/ 3932 h 4045"/>
                <a:gd name="T70" fmla="*/ 1834 w 1926"/>
                <a:gd name="T71" fmla="*/ 3992 h 4045"/>
                <a:gd name="T72" fmla="*/ 1773 w 1926"/>
                <a:gd name="T73" fmla="*/ 4032 h 4045"/>
                <a:gd name="T74" fmla="*/ 1702 w 1926"/>
                <a:gd name="T75" fmla="*/ 4045 h 4045"/>
                <a:gd name="T76" fmla="*/ 188 w 1926"/>
                <a:gd name="T77" fmla="*/ 4041 h 4045"/>
                <a:gd name="T78" fmla="*/ 122 w 1926"/>
                <a:gd name="T79" fmla="*/ 4014 h 4045"/>
                <a:gd name="T80" fmla="*/ 66 w 1926"/>
                <a:gd name="T81" fmla="*/ 3964 h 4045"/>
                <a:gd name="T82" fmla="*/ 25 w 1926"/>
                <a:gd name="T83" fmla="*/ 3897 h 4045"/>
                <a:gd name="T84" fmla="*/ 3 w 1926"/>
                <a:gd name="T85" fmla="*/ 3816 h 4045"/>
                <a:gd name="T86" fmla="*/ 0 w 1926"/>
                <a:gd name="T87" fmla="*/ 273 h 4045"/>
                <a:gd name="T88" fmla="*/ 12 w 1926"/>
                <a:gd name="T89" fmla="*/ 188 h 4045"/>
                <a:gd name="T90" fmla="*/ 43 w 1926"/>
                <a:gd name="T91" fmla="*/ 113 h 4045"/>
                <a:gd name="T92" fmla="*/ 92 w 1926"/>
                <a:gd name="T93" fmla="*/ 53 h 4045"/>
                <a:gd name="T94" fmla="*/ 154 w 1926"/>
                <a:gd name="T95" fmla="*/ 13 h 4045"/>
                <a:gd name="T96" fmla="*/ 224 w 1926"/>
                <a:gd name="T97" fmla="*/ 0 h 4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26" h="4045">
                  <a:moveTo>
                    <a:pt x="963" y="3636"/>
                  </a:moveTo>
                  <a:lnTo>
                    <a:pt x="937" y="3639"/>
                  </a:lnTo>
                  <a:lnTo>
                    <a:pt x="914" y="3649"/>
                  </a:lnTo>
                  <a:lnTo>
                    <a:pt x="893" y="3665"/>
                  </a:lnTo>
                  <a:lnTo>
                    <a:pt x="876" y="3686"/>
                  </a:lnTo>
                  <a:lnTo>
                    <a:pt x="863" y="3712"/>
                  </a:lnTo>
                  <a:lnTo>
                    <a:pt x="854" y="3741"/>
                  </a:lnTo>
                  <a:lnTo>
                    <a:pt x="851" y="3772"/>
                  </a:lnTo>
                  <a:lnTo>
                    <a:pt x="854" y="3804"/>
                  </a:lnTo>
                  <a:lnTo>
                    <a:pt x="863" y="3832"/>
                  </a:lnTo>
                  <a:lnTo>
                    <a:pt x="876" y="3857"/>
                  </a:lnTo>
                  <a:lnTo>
                    <a:pt x="893" y="3878"/>
                  </a:lnTo>
                  <a:lnTo>
                    <a:pt x="914" y="3894"/>
                  </a:lnTo>
                  <a:lnTo>
                    <a:pt x="937" y="3905"/>
                  </a:lnTo>
                  <a:lnTo>
                    <a:pt x="963" y="3909"/>
                  </a:lnTo>
                  <a:lnTo>
                    <a:pt x="988" y="3905"/>
                  </a:lnTo>
                  <a:lnTo>
                    <a:pt x="1013" y="3894"/>
                  </a:lnTo>
                  <a:lnTo>
                    <a:pt x="1033" y="3878"/>
                  </a:lnTo>
                  <a:lnTo>
                    <a:pt x="1051" y="3857"/>
                  </a:lnTo>
                  <a:lnTo>
                    <a:pt x="1064" y="3832"/>
                  </a:lnTo>
                  <a:lnTo>
                    <a:pt x="1072" y="3804"/>
                  </a:lnTo>
                  <a:lnTo>
                    <a:pt x="1075" y="3772"/>
                  </a:lnTo>
                  <a:lnTo>
                    <a:pt x="1072" y="3741"/>
                  </a:lnTo>
                  <a:lnTo>
                    <a:pt x="1064" y="3712"/>
                  </a:lnTo>
                  <a:lnTo>
                    <a:pt x="1051" y="3686"/>
                  </a:lnTo>
                  <a:lnTo>
                    <a:pt x="1033" y="3665"/>
                  </a:lnTo>
                  <a:lnTo>
                    <a:pt x="1013" y="3649"/>
                  </a:lnTo>
                  <a:lnTo>
                    <a:pt x="988" y="3639"/>
                  </a:lnTo>
                  <a:lnTo>
                    <a:pt x="963" y="3636"/>
                  </a:lnTo>
                  <a:close/>
                  <a:moveTo>
                    <a:pt x="156" y="434"/>
                  </a:moveTo>
                  <a:lnTo>
                    <a:pt x="156" y="3540"/>
                  </a:lnTo>
                  <a:lnTo>
                    <a:pt x="1770" y="3540"/>
                  </a:lnTo>
                  <a:lnTo>
                    <a:pt x="1770" y="434"/>
                  </a:lnTo>
                  <a:lnTo>
                    <a:pt x="156" y="434"/>
                  </a:lnTo>
                  <a:close/>
                  <a:moveTo>
                    <a:pt x="727" y="197"/>
                  </a:moveTo>
                  <a:lnTo>
                    <a:pt x="716" y="200"/>
                  </a:lnTo>
                  <a:lnTo>
                    <a:pt x="707" y="207"/>
                  </a:lnTo>
                  <a:lnTo>
                    <a:pt x="701" y="217"/>
                  </a:lnTo>
                  <a:lnTo>
                    <a:pt x="699" y="230"/>
                  </a:lnTo>
                  <a:lnTo>
                    <a:pt x="701" y="243"/>
                  </a:lnTo>
                  <a:lnTo>
                    <a:pt x="707" y="254"/>
                  </a:lnTo>
                  <a:lnTo>
                    <a:pt x="716" y="260"/>
                  </a:lnTo>
                  <a:lnTo>
                    <a:pt x="727" y="262"/>
                  </a:lnTo>
                  <a:lnTo>
                    <a:pt x="1199" y="262"/>
                  </a:lnTo>
                  <a:lnTo>
                    <a:pt x="1210" y="260"/>
                  </a:lnTo>
                  <a:lnTo>
                    <a:pt x="1218" y="254"/>
                  </a:lnTo>
                  <a:lnTo>
                    <a:pt x="1224" y="243"/>
                  </a:lnTo>
                  <a:lnTo>
                    <a:pt x="1226" y="230"/>
                  </a:lnTo>
                  <a:lnTo>
                    <a:pt x="1224" y="217"/>
                  </a:lnTo>
                  <a:lnTo>
                    <a:pt x="1218" y="207"/>
                  </a:lnTo>
                  <a:lnTo>
                    <a:pt x="1210" y="200"/>
                  </a:lnTo>
                  <a:lnTo>
                    <a:pt x="1199" y="197"/>
                  </a:lnTo>
                  <a:lnTo>
                    <a:pt x="727" y="197"/>
                  </a:lnTo>
                  <a:close/>
                  <a:moveTo>
                    <a:pt x="224" y="0"/>
                  </a:moveTo>
                  <a:lnTo>
                    <a:pt x="1702" y="0"/>
                  </a:lnTo>
                  <a:lnTo>
                    <a:pt x="1738" y="4"/>
                  </a:lnTo>
                  <a:lnTo>
                    <a:pt x="1773" y="13"/>
                  </a:lnTo>
                  <a:lnTo>
                    <a:pt x="1805" y="31"/>
                  </a:lnTo>
                  <a:lnTo>
                    <a:pt x="1834" y="53"/>
                  </a:lnTo>
                  <a:lnTo>
                    <a:pt x="1860" y="81"/>
                  </a:lnTo>
                  <a:lnTo>
                    <a:pt x="1882" y="113"/>
                  </a:lnTo>
                  <a:lnTo>
                    <a:pt x="1900" y="148"/>
                  </a:lnTo>
                  <a:lnTo>
                    <a:pt x="1915" y="188"/>
                  </a:lnTo>
                  <a:lnTo>
                    <a:pt x="1923" y="229"/>
                  </a:lnTo>
                  <a:lnTo>
                    <a:pt x="1926" y="273"/>
                  </a:lnTo>
                  <a:lnTo>
                    <a:pt x="1926" y="3772"/>
                  </a:lnTo>
                  <a:lnTo>
                    <a:pt x="1923" y="3816"/>
                  </a:lnTo>
                  <a:lnTo>
                    <a:pt x="1915" y="3857"/>
                  </a:lnTo>
                  <a:lnTo>
                    <a:pt x="1900" y="3897"/>
                  </a:lnTo>
                  <a:lnTo>
                    <a:pt x="1882" y="3932"/>
                  </a:lnTo>
                  <a:lnTo>
                    <a:pt x="1860" y="3964"/>
                  </a:lnTo>
                  <a:lnTo>
                    <a:pt x="1834" y="3992"/>
                  </a:lnTo>
                  <a:lnTo>
                    <a:pt x="1805" y="4014"/>
                  </a:lnTo>
                  <a:lnTo>
                    <a:pt x="1773" y="4032"/>
                  </a:lnTo>
                  <a:lnTo>
                    <a:pt x="1738" y="4041"/>
                  </a:lnTo>
                  <a:lnTo>
                    <a:pt x="1702" y="4045"/>
                  </a:lnTo>
                  <a:lnTo>
                    <a:pt x="224" y="4045"/>
                  </a:lnTo>
                  <a:lnTo>
                    <a:pt x="188" y="4041"/>
                  </a:lnTo>
                  <a:lnTo>
                    <a:pt x="154" y="4032"/>
                  </a:lnTo>
                  <a:lnTo>
                    <a:pt x="122" y="4014"/>
                  </a:lnTo>
                  <a:lnTo>
                    <a:pt x="92" y="3992"/>
                  </a:lnTo>
                  <a:lnTo>
                    <a:pt x="66" y="3964"/>
                  </a:lnTo>
                  <a:lnTo>
                    <a:pt x="43" y="3932"/>
                  </a:lnTo>
                  <a:lnTo>
                    <a:pt x="25" y="3897"/>
                  </a:lnTo>
                  <a:lnTo>
                    <a:pt x="12" y="3857"/>
                  </a:lnTo>
                  <a:lnTo>
                    <a:pt x="3" y="3816"/>
                  </a:lnTo>
                  <a:lnTo>
                    <a:pt x="0" y="3772"/>
                  </a:lnTo>
                  <a:lnTo>
                    <a:pt x="0" y="273"/>
                  </a:lnTo>
                  <a:lnTo>
                    <a:pt x="3" y="229"/>
                  </a:lnTo>
                  <a:lnTo>
                    <a:pt x="12" y="188"/>
                  </a:lnTo>
                  <a:lnTo>
                    <a:pt x="25" y="148"/>
                  </a:lnTo>
                  <a:lnTo>
                    <a:pt x="43" y="113"/>
                  </a:lnTo>
                  <a:lnTo>
                    <a:pt x="66" y="81"/>
                  </a:lnTo>
                  <a:lnTo>
                    <a:pt x="92" y="53"/>
                  </a:lnTo>
                  <a:lnTo>
                    <a:pt x="122" y="31"/>
                  </a:lnTo>
                  <a:lnTo>
                    <a:pt x="154" y="13"/>
                  </a:lnTo>
                  <a:lnTo>
                    <a:pt x="188" y="4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8" name="자유형 67"/>
            <p:cNvSpPr>
              <a:spLocks/>
            </p:cNvSpPr>
            <p:nvPr/>
          </p:nvSpPr>
          <p:spPr bwMode="auto">
            <a:xfrm>
              <a:off x="598771" y="3644382"/>
              <a:ext cx="158629" cy="138832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9" name="Freeform 6"/>
            <p:cNvSpPr>
              <a:spLocks/>
            </p:cNvSpPr>
            <p:nvPr/>
          </p:nvSpPr>
          <p:spPr bwMode="auto">
            <a:xfrm rot="10800000" flipH="1" flipV="1">
              <a:off x="597941" y="2949079"/>
              <a:ext cx="160288" cy="142111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70" name="Group 20"/>
            <p:cNvGrpSpPr>
              <a:grpSpLocks noChangeAspect="1"/>
            </p:cNvGrpSpPr>
            <p:nvPr/>
          </p:nvGrpSpPr>
          <p:grpSpPr bwMode="auto">
            <a:xfrm>
              <a:off x="614039" y="2221163"/>
              <a:ext cx="128093" cy="174724"/>
              <a:chOff x="2597" y="4163"/>
              <a:chExt cx="217" cy="296"/>
            </a:xfrm>
            <a:solidFill>
              <a:schemeClr val="bg1">
                <a:lumMod val="85000"/>
              </a:schemeClr>
            </a:solidFill>
          </p:grpSpPr>
          <p:sp>
            <p:nvSpPr>
              <p:cNvPr id="79" name="Freeform 22"/>
              <p:cNvSpPr>
                <a:spLocks noEditPoints="1"/>
              </p:cNvSpPr>
              <p:nvPr/>
            </p:nvSpPr>
            <p:spPr bwMode="auto">
              <a:xfrm>
                <a:off x="2630" y="4163"/>
                <a:ext cx="151" cy="176"/>
              </a:xfrm>
              <a:custGeom>
                <a:avLst/>
                <a:gdLst>
                  <a:gd name="T0" fmla="*/ 410 w 1662"/>
                  <a:gd name="T1" fmla="*/ 645 h 1942"/>
                  <a:gd name="T2" fmla="*/ 309 w 1662"/>
                  <a:gd name="T3" fmla="*/ 847 h 1942"/>
                  <a:gd name="T4" fmla="*/ 255 w 1662"/>
                  <a:gd name="T5" fmla="*/ 1023 h 1942"/>
                  <a:gd name="T6" fmla="*/ 263 w 1662"/>
                  <a:gd name="T7" fmla="*/ 1206 h 1942"/>
                  <a:gd name="T8" fmla="*/ 347 w 1662"/>
                  <a:gd name="T9" fmla="*/ 1429 h 1942"/>
                  <a:gd name="T10" fmla="*/ 476 w 1662"/>
                  <a:gd name="T11" fmla="*/ 1620 h 1942"/>
                  <a:gd name="T12" fmla="*/ 638 w 1662"/>
                  <a:gd name="T13" fmla="*/ 1753 h 1942"/>
                  <a:gd name="T14" fmla="*/ 825 w 1662"/>
                  <a:gd name="T15" fmla="*/ 1803 h 1942"/>
                  <a:gd name="T16" fmla="*/ 1013 w 1662"/>
                  <a:gd name="T17" fmla="*/ 1753 h 1942"/>
                  <a:gd name="T18" fmla="*/ 1176 w 1662"/>
                  <a:gd name="T19" fmla="*/ 1619 h 1942"/>
                  <a:gd name="T20" fmla="*/ 1305 w 1662"/>
                  <a:gd name="T21" fmla="*/ 1428 h 1942"/>
                  <a:gd name="T22" fmla="*/ 1388 w 1662"/>
                  <a:gd name="T23" fmla="*/ 1205 h 1942"/>
                  <a:gd name="T24" fmla="*/ 1418 w 1662"/>
                  <a:gd name="T25" fmla="*/ 974 h 1942"/>
                  <a:gd name="T26" fmla="*/ 1266 w 1662"/>
                  <a:gd name="T27" fmla="*/ 836 h 1942"/>
                  <a:gd name="T28" fmla="*/ 1012 w 1662"/>
                  <a:gd name="T29" fmla="*/ 794 h 1942"/>
                  <a:gd name="T30" fmla="*/ 806 w 1662"/>
                  <a:gd name="T31" fmla="*/ 713 h 1942"/>
                  <a:gd name="T32" fmla="*/ 646 w 1662"/>
                  <a:gd name="T33" fmla="*/ 610 h 1942"/>
                  <a:gd name="T34" fmla="*/ 526 w 1662"/>
                  <a:gd name="T35" fmla="*/ 499 h 1942"/>
                  <a:gd name="T36" fmla="*/ 944 w 1662"/>
                  <a:gd name="T37" fmla="*/ 23 h 1942"/>
                  <a:gd name="T38" fmla="*/ 1152 w 1662"/>
                  <a:gd name="T39" fmla="*/ 118 h 1942"/>
                  <a:gd name="T40" fmla="*/ 1271 w 1662"/>
                  <a:gd name="T41" fmla="*/ 205 h 1942"/>
                  <a:gd name="T42" fmla="*/ 1388 w 1662"/>
                  <a:gd name="T43" fmla="*/ 323 h 1942"/>
                  <a:gd name="T44" fmla="*/ 1455 w 1662"/>
                  <a:gd name="T45" fmla="*/ 429 h 1942"/>
                  <a:gd name="T46" fmla="*/ 1524 w 1662"/>
                  <a:gd name="T47" fmla="*/ 626 h 1942"/>
                  <a:gd name="T48" fmla="*/ 1555 w 1662"/>
                  <a:gd name="T49" fmla="*/ 892 h 1942"/>
                  <a:gd name="T50" fmla="*/ 1619 w 1662"/>
                  <a:gd name="T51" fmla="*/ 939 h 1942"/>
                  <a:gd name="T52" fmla="*/ 1657 w 1662"/>
                  <a:gd name="T53" fmla="*/ 1032 h 1942"/>
                  <a:gd name="T54" fmla="*/ 1655 w 1662"/>
                  <a:gd name="T55" fmla="*/ 1183 h 1942"/>
                  <a:gd name="T56" fmla="*/ 1611 w 1662"/>
                  <a:gd name="T57" fmla="*/ 1304 h 1942"/>
                  <a:gd name="T58" fmla="*/ 1537 w 1662"/>
                  <a:gd name="T59" fmla="*/ 1372 h 1942"/>
                  <a:gd name="T60" fmla="*/ 1445 w 1662"/>
                  <a:gd name="T61" fmla="*/ 1454 h 1942"/>
                  <a:gd name="T62" fmla="*/ 1313 w 1662"/>
                  <a:gd name="T63" fmla="*/ 1670 h 1942"/>
                  <a:gd name="T64" fmla="*/ 1141 w 1662"/>
                  <a:gd name="T65" fmla="*/ 1836 h 1942"/>
                  <a:gd name="T66" fmla="*/ 937 w 1662"/>
                  <a:gd name="T67" fmla="*/ 1930 h 1942"/>
                  <a:gd name="T68" fmla="*/ 714 w 1662"/>
                  <a:gd name="T69" fmla="*/ 1930 h 1942"/>
                  <a:gd name="T70" fmla="*/ 510 w 1662"/>
                  <a:gd name="T71" fmla="*/ 1836 h 1942"/>
                  <a:gd name="T72" fmla="*/ 337 w 1662"/>
                  <a:gd name="T73" fmla="*/ 1669 h 1942"/>
                  <a:gd name="T74" fmla="*/ 205 w 1662"/>
                  <a:gd name="T75" fmla="*/ 1452 h 1942"/>
                  <a:gd name="T76" fmla="*/ 111 w 1662"/>
                  <a:gd name="T77" fmla="*/ 1364 h 1942"/>
                  <a:gd name="T78" fmla="*/ 39 w 1662"/>
                  <a:gd name="T79" fmla="*/ 1284 h 1942"/>
                  <a:gd name="T80" fmla="*/ 2 w 1662"/>
                  <a:gd name="T81" fmla="*/ 1143 h 1942"/>
                  <a:gd name="T82" fmla="*/ 9 w 1662"/>
                  <a:gd name="T83" fmla="*/ 1009 h 1942"/>
                  <a:gd name="T84" fmla="*/ 50 w 1662"/>
                  <a:gd name="T85" fmla="*/ 930 h 1942"/>
                  <a:gd name="T86" fmla="*/ 98 w 1662"/>
                  <a:gd name="T87" fmla="*/ 851 h 1942"/>
                  <a:gd name="T88" fmla="*/ 85 w 1662"/>
                  <a:gd name="T89" fmla="*/ 643 h 1942"/>
                  <a:gd name="T90" fmla="*/ 120 w 1662"/>
                  <a:gd name="T91" fmla="*/ 487 h 1942"/>
                  <a:gd name="T92" fmla="*/ 183 w 1662"/>
                  <a:gd name="T93" fmla="*/ 377 h 1942"/>
                  <a:gd name="T94" fmla="*/ 257 w 1662"/>
                  <a:gd name="T95" fmla="*/ 305 h 1942"/>
                  <a:gd name="T96" fmla="*/ 319 w 1662"/>
                  <a:gd name="T97" fmla="*/ 266 h 1942"/>
                  <a:gd name="T98" fmla="*/ 352 w 1662"/>
                  <a:gd name="T99" fmla="*/ 246 h 1942"/>
                  <a:gd name="T100" fmla="*/ 390 w 1662"/>
                  <a:gd name="T101" fmla="*/ 196 h 1942"/>
                  <a:gd name="T102" fmla="*/ 459 w 1662"/>
                  <a:gd name="T103" fmla="*/ 127 h 1942"/>
                  <a:gd name="T104" fmla="*/ 559 w 1662"/>
                  <a:gd name="T105" fmla="*/ 57 h 1942"/>
                  <a:gd name="T106" fmla="*/ 690 w 1662"/>
                  <a:gd name="T107" fmla="*/ 10 h 19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662" h="1942">
                    <a:moveTo>
                      <a:pt x="526" y="499"/>
                    </a:moveTo>
                    <a:lnTo>
                      <a:pt x="484" y="546"/>
                    </a:lnTo>
                    <a:lnTo>
                      <a:pt x="445" y="595"/>
                    </a:lnTo>
                    <a:lnTo>
                      <a:pt x="410" y="645"/>
                    </a:lnTo>
                    <a:lnTo>
                      <a:pt x="379" y="696"/>
                    </a:lnTo>
                    <a:lnTo>
                      <a:pt x="352" y="747"/>
                    </a:lnTo>
                    <a:lnTo>
                      <a:pt x="329" y="797"/>
                    </a:lnTo>
                    <a:lnTo>
                      <a:pt x="309" y="847"/>
                    </a:lnTo>
                    <a:lnTo>
                      <a:pt x="291" y="895"/>
                    </a:lnTo>
                    <a:lnTo>
                      <a:pt x="277" y="941"/>
                    </a:lnTo>
                    <a:lnTo>
                      <a:pt x="264" y="984"/>
                    </a:lnTo>
                    <a:lnTo>
                      <a:pt x="255" y="1023"/>
                    </a:lnTo>
                    <a:lnTo>
                      <a:pt x="247" y="1059"/>
                    </a:lnTo>
                    <a:lnTo>
                      <a:pt x="241" y="1091"/>
                    </a:lnTo>
                    <a:lnTo>
                      <a:pt x="250" y="1148"/>
                    </a:lnTo>
                    <a:lnTo>
                      <a:pt x="263" y="1206"/>
                    </a:lnTo>
                    <a:lnTo>
                      <a:pt x="280" y="1263"/>
                    </a:lnTo>
                    <a:lnTo>
                      <a:pt x="299" y="1320"/>
                    </a:lnTo>
                    <a:lnTo>
                      <a:pt x="322" y="1375"/>
                    </a:lnTo>
                    <a:lnTo>
                      <a:pt x="347" y="1429"/>
                    </a:lnTo>
                    <a:lnTo>
                      <a:pt x="375" y="1480"/>
                    </a:lnTo>
                    <a:lnTo>
                      <a:pt x="406" y="1530"/>
                    </a:lnTo>
                    <a:lnTo>
                      <a:pt x="440" y="1576"/>
                    </a:lnTo>
                    <a:lnTo>
                      <a:pt x="476" y="1620"/>
                    </a:lnTo>
                    <a:lnTo>
                      <a:pt x="513" y="1659"/>
                    </a:lnTo>
                    <a:lnTo>
                      <a:pt x="553" y="1695"/>
                    </a:lnTo>
                    <a:lnTo>
                      <a:pt x="594" y="1726"/>
                    </a:lnTo>
                    <a:lnTo>
                      <a:pt x="638" y="1753"/>
                    </a:lnTo>
                    <a:lnTo>
                      <a:pt x="683" y="1774"/>
                    </a:lnTo>
                    <a:lnTo>
                      <a:pt x="729" y="1789"/>
                    </a:lnTo>
                    <a:lnTo>
                      <a:pt x="777" y="1800"/>
                    </a:lnTo>
                    <a:lnTo>
                      <a:pt x="825" y="1803"/>
                    </a:lnTo>
                    <a:lnTo>
                      <a:pt x="875" y="1800"/>
                    </a:lnTo>
                    <a:lnTo>
                      <a:pt x="922" y="1789"/>
                    </a:lnTo>
                    <a:lnTo>
                      <a:pt x="968" y="1774"/>
                    </a:lnTo>
                    <a:lnTo>
                      <a:pt x="1013" y="1753"/>
                    </a:lnTo>
                    <a:lnTo>
                      <a:pt x="1056" y="1726"/>
                    </a:lnTo>
                    <a:lnTo>
                      <a:pt x="1099" y="1695"/>
                    </a:lnTo>
                    <a:lnTo>
                      <a:pt x="1139" y="1659"/>
                    </a:lnTo>
                    <a:lnTo>
                      <a:pt x="1176" y="1619"/>
                    </a:lnTo>
                    <a:lnTo>
                      <a:pt x="1212" y="1576"/>
                    </a:lnTo>
                    <a:lnTo>
                      <a:pt x="1245" y="1529"/>
                    </a:lnTo>
                    <a:lnTo>
                      <a:pt x="1276" y="1480"/>
                    </a:lnTo>
                    <a:lnTo>
                      <a:pt x="1305" y="1428"/>
                    </a:lnTo>
                    <a:lnTo>
                      <a:pt x="1330" y="1374"/>
                    </a:lnTo>
                    <a:lnTo>
                      <a:pt x="1353" y="1319"/>
                    </a:lnTo>
                    <a:lnTo>
                      <a:pt x="1372" y="1262"/>
                    </a:lnTo>
                    <a:lnTo>
                      <a:pt x="1388" y="1205"/>
                    </a:lnTo>
                    <a:lnTo>
                      <a:pt x="1401" y="1147"/>
                    </a:lnTo>
                    <a:lnTo>
                      <a:pt x="1411" y="1089"/>
                    </a:lnTo>
                    <a:lnTo>
                      <a:pt x="1416" y="1032"/>
                    </a:lnTo>
                    <a:lnTo>
                      <a:pt x="1418" y="974"/>
                    </a:lnTo>
                    <a:lnTo>
                      <a:pt x="1417" y="904"/>
                    </a:lnTo>
                    <a:lnTo>
                      <a:pt x="1414" y="838"/>
                    </a:lnTo>
                    <a:lnTo>
                      <a:pt x="1339" y="839"/>
                    </a:lnTo>
                    <a:lnTo>
                      <a:pt x="1266" y="836"/>
                    </a:lnTo>
                    <a:lnTo>
                      <a:pt x="1198" y="830"/>
                    </a:lnTo>
                    <a:lnTo>
                      <a:pt x="1133" y="820"/>
                    </a:lnTo>
                    <a:lnTo>
                      <a:pt x="1070" y="808"/>
                    </a:lnTo>
                    <a:lnTo>
                      <a:pt x="1012" y="794"/>
                    </a:lnTo>
                    <a:lnTo>
                      <a:pt x="956" y="777"/>
                    </a:lnTo>
                    <a:lnTo>
                      <a:pt x="903" y="757"/>
                    </a:lnTo>
                    <a:lnTo>
                      <a:pt x="853" y="737"/>
                    </a:lnTo>
                    <a:lnTo>
                      <a:pt x="806" y="713"/>
                    </a:lnTo>
                    <a:lnTo>
                      <a:pt x="762" y="690"/>
                    </a:lnTo>
                    <a:lnTo>
                      <a:pt x="721" y="664"/>
                    </a:lnTo>
                    <a:lnTo>
                      <a:pt x="682" y="638"/>
                    </a:lnTo>
                    <a:lnTo>
                      <a:pt x="646" y="610"/>
                    </a:lnTo>
                    <a:lnTo>
                      <a:pt x="612" y="583"/>
                    </a:lnTo>
                    <a:lnTo>
                      <a:pt x="581" y="555"/>
                    </a:lnTo>
                    <a:lnTo>
                      <a:pt x="552" y="527"/>
                    </a:lnTo>
                    <a:lnTo>
                      <a:pt x="526" y="499"/>
                    </a:lnTo>
                    <a:close/>
                    <a:moveTo>
                      <a:pt x="808" y="0"/>
                    </a:moveTo>
                    <a:lnTo>
                      <a:pt x="851" y="3"/>
                    </a:lnTo>
                    <a:lnTo>
                      <a:pt x="897" y="11"/>
                    </a:lnTo>
                    <a:lnTo>
                      <a:pt x="944" y="23"/>
                    </a:lnTo>
                    <a:lnTo>
                      <a:pt x="993" y="39"/>
                    </a:lnTo>
                    <a:lnTo>
                      <a:pt x="1044" y="60"/>
                    </a:lnTo>
                    <a:lnTo>
                      <a:pt x="1097" y="86"/>
                    </a:lnTo>
                    <a:lnTo>
                      <a:pt x="1152" y="118"/>
                    </a:lnTo>
                    <a:lnTo>
                      <a:pt x="1179" y="135"/>
                    </a:lnTo>
                    <a:lnTo>
                      <a:pt x="1208" y="155"/>
                    </a:lnTo>
                    <a:lnTo>
                      <a:pt x="1239" y="179"/>
                    </a:lnTo>
                    <a:lnTo>
                      <a:pt x="1271" y="205"/>
                    </a:lnTo>
                    <a:lnTo>
                      <a:pt x="1304" y="233"/>
                    </a:lnTo>
                    <a:lnTo>
                      <a:pt x="1334" y="261"/>
                    </a:lnTo>
                    <a:lnTo>
                      <a:pt x="1363" y="292"/>
                    </a:lnTo>
                    <a:lnTo>
                      <a:pt x="1388" y="323"/>
                    </a:lnTo>
                    <a:lnTo>
                      <a:pt x="1409" y="353"/>
                    </a:lnTo>
                    <a:lnTo>
                      <a:pt x="1409" y="353"/>
                    </a:lnTo>
                    <a:lnTo>
                      <a:pt x="1433" y="389"/>
                    </a:lnTo>
                    <a:lnTo>
                      <a:pt x="1455" y="429"/>
                    </a:lnTo>
                    <a:lnTo>
                      <a:pt x="1475" y="472"/>
                    </a:lnTo>
                    <a:lnTo>
                      <a:pt x="1493" y="519"/>
                    </a:lnTo>
                    <a:lnTo>
                      <a:pt x="1509" y="570"/>
                    </a:lnTo>
                    <a:lnTo>
                      <a:pt x="1524" y="626"/>
                    </a:lnTo>
                    <a:lnTo>
                      <a:pt x="1535" y="685"/>
                    </a:lnTo>
                    <a:lnTo>
                      <a:pt x="1545" y="749"/>
                    </a:lnTo>
                    <a:lnTo>
                      <a:pt x="1551" y="817"/>
                    </a:lnTo>
                    <a:lnTo>
                      <a:pt x="1555" y="892"/>
                    </a:lnTo>
                    <a:lnTo>
                      <a:pt x="1573" y="900"/>
                    </a:lnTo>
                    <a:lnTo>
                      <a:pt x="1590" y="910"/>
                    </a:lnTo>
                    <a:lnTo>
                      <a:pt x="1605" y="922"/>
                    </a:lnTo>
                    <a:lnTo>
                      <a:pt x="1619" y="939"/>
                    </a:lnTo>
                    <a:lnTo>
                      <a:pt x="1632" y="957"/>
                    </a:lnTo>
                    <a:lnTo>
                      <a:pt x="1642" y="979"/>
                    </a:lnTo>
                    <a:lnTo>
                      <a:pt x="1651" y="1003"/>
                    </a:lnTo>
                    <a:lnTo>
                      <a:pt x="1657" y="1032"/>
                    </a:lnTo>
                    <a:lnTo>
                      <a:pt x="1661" y="1064"/>
                    </a:lnTo>
                    <a:lnTo>
                      <a:pt x="1662" y="1102"/>
                    </a:lnTo>
                    <a:lnTo>
                      <a:pt x="1660" y="1143"/>
                    </a:lnTo>
                    <a:lnTo>
                      <a:pt x="1655" y="1183"/>
                    </a:lnTo>
                    <a:lnTo>
                      <a:pt x="1648" y="1218"/>
                    </a:lnTo>
                    <a:lnTo>
                      <a:pt x="1638" y="1250"/>
                    </a:lnTo>
                    <a:lnTo>
                      <a:pt x="1625" y="1278"/>
                    </a:lnTo>
                    <a:lnTo>
                      <a:pt x="1611" y="1304"/>
                    </a:lnTo>
                    <a:lnTo>
                      <a:pt x="1595" y="1325"/>
                    </a:lnTo>
                    <a:lnTo>
                      <a:pt x="1577" y="1344"/>
                    </a:lnTo>
                    <a:lnTo>
                      <a:pt x="1558" y="1360"/>
                    </a:lnTo>
                    <a:lnTo>
                      <a:pt x="1537" y="1372"/>
                    </a:lnTo>
                    <a:lnTo>
                      <a:pt x="1515" y="1382"/>
                    </a:lnTo>
                    <a:lnTo>
                      <a:pt x="1493" y="1390"/>
                    </a:lnTo>
                    <a:lnTo>
                      <a:pt x="1471" y="1395"/>
                    </a:lnTo>
                    <a:lnTo>
                      <a:pt x="1445" y="1454"/>
                    </a:lnTo>
                    <a:lnTo>
                      <a:pt x="1416" y="1512"/>
                    </a:lnTo>
                    <a:lnTo>
                      <a:pt x="1385" y="1567"/>
                    </a:lnTo>
                    <a:lnTo>
                      <a:pt x="1350" y="1620"/>
                    </a:lnTo>
                    <a:lnTo>
                      <a:pt x="1313" y="1670"/>
                    </a:lnTo>
                    <a:lnTo>
                      <a:pt x="1273" y="1717"/>
                    </a:lnTo>
                    <a:lnTo>
                      <a:pt x="1231" y="1761"/>
                    </a:lnTo>
                    <a:lnTo>
                      <a:pt x="1187" y="1801"/>
                    </a:lnTo>
                    <a:lnTo>
                      <a:pt x="1141" y="1836"/>
                    </a:lnTo>
                    <a:lnTo>
                      <a:pt x="1092" y="1868"/>
                    </a:lnTo>
                    <a:lnTo>
                      <a:pt x="1042" y="1893"/>
                    </a:lnTo>
                    <a:lnTo>
                      <a:pt x="990" y="1915"/>
                    </a:lnTo>
                    <a:lnTo>
                      <a:pt x="937" y="1930"/>
                    </a:lnTo>
                    <a:lnTo>
                      <a:pt x="882" y="1939"/>
                    </a:lnTo>
                    <a:lnTo>
                      <a:pt x="825" y="1942"/>
                    </a:lnTo>
                    <a:lnTo>
                      <a:pt x="769" y="1939"/>
                    </a:lnTo>
                    <a:lnTo>
                      <a:pt x="714" y="1930"/>
                    </a:lnTo>
                    <a:lnTo>
                      <a:pt x="661" y="1915"/>
                    </a:lnTo>
                    <a:lnTo>
                      <a:pt x="608" y="1893"/>
                    </a:lnTo>
                    <a:lnTo>
                      <a:pt x="558" y="1867"/>
                    </a:lnTo>
                    <a:lnTo>
                      <a:pt x="510" y="1836"/>
                    </a:lnTo>
                    <a:lnTo>
                      <a:pt x="464" y="1800"/>
                    </a:lnTo>
                    <a:lnTo>
                      <a:pt x="419" y="1760"/>
                    </a:lnTo>
                    <a:lnTo>
                      <a:pt x="377" y="1716"/>
                    </a:lnTo>
                    <a:lnTo>
                      <a:pt x="337" y="1669"/>
                    </a:lnTo>
                    <a:lnTo>
                      <a:pt x="300" y="1618"/>
                    </a:lnTo>
                    <a:lnTo>
                      <a:pt x="266" y="1565"/>
                    </a:lnTo>
                    <a:lnTo>
                      <a:pt x="234" y="1510"/>
                    </a:lnTo>
                    <a:lnTo>
                      <a:pt x="205" y="1452"/>
                    </a:lnTo>
                    <a:lnTo>
                      <a:pt x="179" y="1392"/>
                    </a:lnTo>
                    <a:lnTo>
                      <a:pt x="156" y="1386"/>
                    </a:lnTo>
                    <a:lnTo>
                      <a:pt x="133" y="1376"/>
                    </a:lnTo>
                    <a:lnTo>
                      <a:pt x="111" y="1364"/>
                    </a:lnTo>
                    <a:lnTo>
                      <a:pt x="91" y="1349"/>
                    </a:lnTo>
                    <a:lnTo>
                      <a:pt x="72" y="1330"/>
                    </a:lnTo>
                    <a:lnTo>
                      <a:pt x="55" y="1309"/>
                    </a:lnTo>
                    <a:lnTo>
                      <a:pt x="39" y="1284"/>
                    </a:lnTo>
                    <a:lnTo>
                      <a:pt x="26" y="1254"/>
                    </a:lnTo>
                    <a:lnTo>
                      <a:pt x="15" y="1221"/>
                    </a:lnTo>
                    <a:lnTo>
                      <a:pt x="7" y="1184"/>
                    </a:lnTo>
                    <a:lnTo>
                      <a:pt x="2" y="1143"/>
                    </a:lnTo>
                    <a:lnTo>
                      <a:pt x="0" y="1104"/>
                    </a:lnTo>
                    <a:lnTo>
                      <a:pt x="1" y="1068"/>
                    </a:lnTo>
                    <a:lnTo>
                      <a:pt x="4" y="1038"/>
                    </a:lnTo>
                    <a:lnTo>
                      <a:pt x="9" y="1009"/>
                    </a:lnTo>
                    <a:lnTo>
                      <a:pt x="17" y="985"/>
                    </a:lnTo>
                    <a:lnTo>
                      <a:pt x="27" y="964"/>
                    </a:lnTo>
                    <a:lnTo>
                      <a:pt x="38" y="946"/>
                    </a:lnTo>
                    <a:lnTo>
                      <a:pt x="50" y="930"/>
                    </a:lnTo>
                    <a:lnTo>
                      <a:pt x="65" y="916"/>
                    </a:lnTo>
                    <a:lnTo>
                      <a:pt x="80" y="906"/>
                    </a:lnTo>
                    <a:lnTo>
                      <a:pt x="96" y="897"/>
                    </a:lnTo>
                    <a:lnTo>
                      <a:pt x="98" y="851"/>
                    </a:lnTo>
                    <a:lnTo>
                      <a:pt x="89" y="794"/>
                    </a:lnTo>
                    <a:lnTo>
                      <a:pt x="85" y="740"/>
                    </a:lnTo>
                    <a:lnTo>
                      <a:pt x="83" y="690"/>
                    </a:lnTo>
                    <a:lnTo>
                      <a:pt x="85" y="643"/>
                    </a:lnTo>
                    <a:lnTo>
                      <a:pt x="90" y="599"/>
                    </a:lnTo>
                    <a:lnTo>
                      <a:pt x="98" y="559"/>
                    </a:lnTo>
                    <a:lnTo>
                      <a:pt x="108" y="522"/>
                    </a:lnTo>
                    <a:lnTo>
                      <a:pt x="120" y="487"/>
                    </a:lnTo>
                    <a:lnTo>
                      <a:pt x="134" y="455"/>
                    </a:lnTo>
                    <a:lnTo>
                      <a:pt x="149" y="427"/>
                    </a:lnTo>
                    <a:lnTo>
                      <a:pt x="166" y="400"/>
                    </a:lnTo>
                    <a:lnTo>
                      <a:pt x="183" y="377"/>
                    </a:lnTo>
                    <a:lnTo>
                      <a:pt x="202" y="355"/>
                    </a:lnTo>
                    <a:lnTo>
                      <a:pt x="220" y="337"/>
                    </a:lnTo>
                    <a:lnTo>
                      <a:pt x="239" y="320"/>
                    </a:lnTo>
                    <a:lnTo>
                      <a:pt x="257" y="305"/>
                    </a:lnTo>
                    <a:lnTo>
                      <a:pt x="274" y="293"/>
                    </a:lnTo>
                    <a:lnTo>
                      <a:pt x="290" y="282"/>
                    </a:lnTo>
                    <a:lnTo>
                      <a:pt x="305" y="273"/>
                    </a:lnTo>
                    <a:lnTo>
                      <a:pt x="319" y="266"/>
                    </a:lnTo>
                    <a:lnTo>
                      <a:pt x="331" y="260"/>
                    </a:lnTo>
                    <a:lnTo>
                      <a:pt x="341" y="255"/>
                    </a:lnTo>
                    <a:lnTo>
                      <a:pt x="348" y="253"/>
                    </a:lnTo>
                    <a:lnTo>
                      <a:pt x="352" y="246"/>
                    </a:lnTo>
                    <a:lnTo>
                      <a:pt x="359" y="237"/>
                    </a:lnTo>
                    <a:lnTo>
                      <a:pt x="367" y="225"/>
                    </a:lnTo>
                    <a:lnTo>
                      <a:pt x="377" y="212"/>
                    </a:lnTo>
                    <a:lnTo>
                      <a:pt x="390" y="196"/>
                    </a:lnTo>
                    <a:lnTo>
                      <a:pt x="404" y="180"/>
                    </a:lnTo>
                    <a:lnTo>
                      <a:pt x="421" y="163"/>
                    </a:lnTo>
                    <a:lnTo>
                      <a:pt x="439" y="145"/>
                    </a:lnTo>
                    <a:lnTo>
                      <a:pt x="459" y="127"/>
                    </a:lnTo>
                    <a:lnTo>
                      <a:pt x="481" y="108"/>
                    </a:lnTo>
                    <a:lnTo>
                      <a:pt x="505" y="91"/>
                    </a:lnTo>
                    <a:lnTo>
                      <a:pt x="531" y="74"/>
                    </a:lnTo>
                    <a:lnTo>
                      <a:pt x="559" y="57"/>
                    </a:lnTo>
                    <a:lnTo>
                      <a:pt x="589" y="43"/>
                    </a:lnTo>
                    <a:lnTo>
                      <a:pt x="620" y="30"/>
                    </a:lnTo>
                    <a:lnTo>
                      <a:pt x="655" y="19"/>
                    </a:lnTo>
                    <a:lnTo>
                      <a:pt x="690" y="10"/>
                    </a:lnTo>
                    <a:lnTo>
                      <a:pt x="728" y="3"/>
                    </a:lnTo>
                    <a:lnTo>
                      <a:pt x="767" y="0"/>
                    </a:lnTo>
                    <a:lnTo>
                      <a:pt x="80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80" name="Freeform 23"/>
              <p:cNvSpPr>
                <a:spLocks noEditPoints="1"/>
              </p:cNvSpPr>
              <p:nvPr/>
            </p:nvSpPr>
            <p:spPr bwMode="auto">
              <a:xfrm>
                <a:off x="2664" y="4250"/>
                <a:ext cx="83" cy="27"/>
              </a:xfrm>
              <a:custGeom>
                <a:avLst/>
                <a:gdLst>
                  <a:gd name="T0" fmla="*/ 613 w 916"/>
                  <a:gd name="T1" fmla="*/ 78 h 300"/>
                  <a:gd name="T2" fmla="*/ 561 w 916"/>
                  <a:gd name="T3" fmla="*/ 109 h 300"/>
                  <a:gd name="T4" fmla="*/ 554 w 916"/>
                  <a:gd name="T5" fmla="*/ 165 h 300"/>
                  <a:gd name="T6" fmla="*/ 579 w 916"/>
                  <a:gd name="T7" fmla="*/ 210 h 300"/>
                  <a:gd name="T8" fmla="*/ 665 w 916"/>
                  <a:gd name="T9" fmla="*/ 229 h 300"/>
                  <a:gd name="T10" fmla="*/ 787 w 916"/>
                  <a:gd name="T11" fmla="*/ 223 h 300"/>
                  <a:gd name="T12" fmla="*/ 839 w 916"/>
                  <a:gd name="T13" fmla="*/ 191 h 300"/>
                  <a:gd name="T14" fmla="*/ 846 w 916"/>
                  <a:gd name="T15" fmla="*/ 135 h 300"/>
                  <a:gd name="T16" fmla="*/ 820 w 916"/>
                  <a:gd name="T17" fmla="*/ 90 h 300"/>
                  <a:gd name="T18" fmla="*/ 734 w 916"/>
                  <a:gd name="T19" fmla="*/ 72 h 300"/>
                  <a:gd name="T20" fmla="*/ 153 w 916"/>
                  <a:gd name="T21" fmla="*/ 74 h 300"/>
                  <a:gd name="T22" fmla="*/ 85 w 916"/>
                  <a:gd name="T23" fmla="*/ 99 h 300"/>
                  <a:gd name="T24" fmla="*/ 70 w 916"/>
                  <a:gd name="T25" fmla="*/ 150 h 300"/>
                  <a:gd name="T26" fmla="*/ 85 w 916"/>
                  <a:gd name="T27" fmla="*/ 201 h 300"/>
                  <a:gd name="T28" fmla="*/ 153 w 916"/>
                  <a:gd name="T29" fmla="*/ 227 h 300"/>
                  <a:gd name="T30" fmla="*/ 280 w 916"/>
                  <a:gd name="T31" fmla="*/ 227 h 300"/>
                  <a:gd name="T32" fmla="*/ 348 w 916"/>
                  <a:gd name="T33" fmla="*/ 201 h 300"/>
                  <a:gd name="T34" fmla="*/ 363 w 916"/>
                  <a:gd name="T35" fmla="*/ 150 h 300"/>
                  <a:gd name="T36" fmla="*/ 348 w 916"/>
                  <a:gd name="T37" fmla="*/ 99 h 300"/>
                  <a:gd name="T38" fmla="*/ 280 w 916"/>
                  <a:gd name="T39" fmla="*/ 74 h 300"/>
                  <a:gd name="T40" fmla="*/ 234 w 916"/>
                  <a:gd name="T41" fmla="*/ 0 h 300"/>
                  <a:gd name="T42" fmla="*/ 321 w 916"/>
                  <a:gd name="T43" fmla="*/ 9 h 300"/>
                  <a:gd name="T44" fmla="*/ 400 w 916"/>
                  <a:gd name="T45" fmla="*/ 53 h 300"/>
                  <a:gd name="T46" fmla="*/ 574 w 916"/>
                  <a:gd name="T47" fmla="*/ 17 h 300"/>
                  <a:gd name="T48" fmla="*/ 662 w 916"/>
                  <a:gd name="T49" fmla="*/ 1 h 300"/>
                  <a:gd name="T50" fmla="*/ 732 w 916"/>
                  <a:gd name="T51" fmla="*/ 0 h 300"/>
                  <a:gd name="T52" fmla="*/ 806 w 916"/>
                  <a:gd name="T53" fmla="*/ 10 h 300"/>
                  <a:gd name="T54" fmla="*/ 875 w 916"/>
                  <a:gd name="T55" fmla="*/ 45 h 300"/>
                  <a:gd name="T56" fmla="*/ 914 w 916"/>
                  <a:gd name="T57" fmla="*/ 123 h 300"/>
                  <a:gd name="T58" fmla="*/ 900 w 916"/>
                  <a:gd name="T59" fmla="*/ 223 h 300"/>
                  <a:gd name="T60" fmla="*/ 843 w 916"/>
                  <a:gd name="T61" fmla="*/ 277 h 300"/>
                  <a:gd name="T62" fmla="*/ 768 w 916"/>
                  <a:gd name="T63" fmla="*/ 297 h 300"/>
                  <a:gd name="T64" fmla="*/ 699 w 916"/>
                  <a:gd name="T65" fmla="*/ 300 h 300"/>
                  <a:gd name="T66" fmla="*/ 632 w 916"/>
                  <a:gd name="T67" fmla="*/ 297 h 300"/>
                  <a:gd name="T68" fmla="*/ 557 w 916"/>
                  <a:gd name="T69" fmla="*/ 277 h 300"/>
                  <a:gd name="T70" fmla="*/ 500 w 916"/>
                  <a:gd name="T71" fmla="*/ 224 h 300"/>
                  <a:gd name="T72" fmla="*/ 485 w 916"/>
                  <a:gd name="T73" fmla="*/ 137 h 300"/>
                  <a:gd name="T74" fmla="*/ 432 w 916"/>
                  <a:gd name="T75" fmla="*/ 150 h 300"/>
                  <a:gd name="T76" fmla="*/ 405 w 916"/>
                  <a:gd name="T77" fmla="*/ 241 h 300"/>
                  <a:gd name="T78" fmla="*/ 342 w 916"/>
                  <a:gd name="T79" fmla="*/ 284 h 300"/>
                  <a:gd name="T80" fmla="*/ 266 w 916"/>
                  <a:gd name="T81" fmla="*/ 298 h 300"/>
                  <a:gd name="T82" fmla="*/ 201 w 916"/>
                  <a:gd name="T83" fmla="*/ 299 h 300"/>
                  <a:gd name="T84" fmla="*/ 129 w 916"/>
                  <a:gd name="T85" fmla="*/ 294 h 300"/>
                  <a:gd name="T86" fmla="*/ 57 w 916"/>
                  <a:gd name="T87" fmla="*/ 267 h 300"/>
                  <a:gd name="T88" fmla="*/ 7 w 916"/>
                  <a:gd name="T89" fmla="*/ 202 h 300"/>
                  <a:gd name="T90" fmla="*/ 7 w 916"/>
                  <a:gd name="T91" fmla="*/ 98 h 300"/>
                  <a:gd name="T92" fmla="*/ 57 w 916"/>
                  <a:gd name="T93" fmla="*/ 33 h 300"/>
                  <a:gd name="T94" fmla="*/ 129 w 916"/>
                  <a:gd name="T95" fmla="*/ 6 h 300"/>
                  <a:gd name="T96" fmla="*/ 201 w 916"/>
                  <a:gd name="T97" fmla="*/ 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16" h="300">
                    <a:moveTo>
                      <a:pt x="699" y="71"/>
                    </a:moveTo>
                    <a:lnTo>
                      <a:pt x="665" y="72"/>
                    </a:lnTo>
                    <a:lnTo>
                      <a:pt x="636" y="74"/>
                    </a:lnTo>
                    <a:lnTo>
                      <a:pt x="613" y="78"/>
                    </a:lnTo>
                    <a:lnTo>
                      <a:pt x="594" y="83"/>
                    </a:lnTo>
                    <a:lnTo>
                      <a:pt x="579" y="90"/>
                    </a:lnTo>
                    <a:lnTo>
                      <a:pt x="569" y="99"/>
                    </a:lnTo>
                    <a:lnTo>
                      <a:pt x="561" y="109"/>
                    </a:lnTo>
                    <a:lnTo>
                      <a:pt x="556" y="122"/>
                    </a:lnTo>
                    <a:lnTo>
                      <a:pt x="554" y="135"/>
                    </a:lnTo>
                    <a:lnTo>
                      <a:pt x="553" y="150"/>
                    </a:lnTo>
                    <a:lnTo>
                      <a:pt x="554" y="165"/>
                    </a:lnTo>
                    <a:lnTo>
                      <a:pt x="556" y="179"/>
                    </a:lnTo>
                    <a:lnTo>
                      <a:pt x="561" y="191"/>
                    </a:lnTo>
                    <a:lnTo>
                      <a:pt x="569" y="201"/>
                    </a:lnTo>
                    <a:lnTo>
                      <a:pt x="579" y="210"/>
                    </a:lnTo>
                    <a:lnTo>
                      <a:pt x="594" y="216"/>
                    </a:lnTo>
                    <a:lnTo>
                      <a:pt x="613" y="223"/>
                    </a:lnTo>
                    <a:lnTo>
                      <a:pt x="636" y="227"/>
                    </a:lnTo>
                    <a:lnTo>
                      <a:pt x="665" y="229"/>
                    </a:lnTo>
                    <a:lnTo>
                      <a:pt x="699" y="230"/>
                    </a:lnTo>
                    <a:lnTo>
                      <a:pt x="734" y="229"/>
                    </a:lnTo>
                    <a:lnTo>
                      <a:pt x="763" y="227"/>
                    </a:lnTo>
                    <a:lnTo>
                      <a:pt x="787" y="223"/>
                    </a:lnTo>
                    <a:lnTo>
                      <a:pt x="805" y="216"/>
                    </a:lnTo>
                    <a:lnTo>
                      <a:pt x="820" y="210"/>
                    </a:lnTo>
                    <a:lnTo>
                      <a:pt x="831" y="201"/>
                    </a:lnTo>
                    <a:lnTo>
                      <a:pt x="839" y="191"/>
                    </a:lnTo>
                    <a:lnTo>
                      <a:pt x="843" y="179"/>
                    </a:lnTo>
                    <a:lnTo>
                      <a:pt x="846" y="165"/>
                    </a:lnTo>
                    <a:lnTo>
                      <a:pt x="847" y="150"/>
                    </a:lnTo>
                    <a:lnTo>
                      <a:pt x="846" y="135"/>
                    </a:lnTo>
                    <a:lnTo>
                      <a:pt x="843" y="122"/>
                    </a:lnTo>
                    <a:lnTo>
                      <a:pt x="839" y="109"/>
                    </a:lnTo>
                    <a:lnTo>
                      <a:pt x="831" y="99"/>
                    </a:lnTo>
                    <a:lnTo>
                      <a:pt x="820" y="90"/>
                    </a:lnTo>
                    <a:lnTo>
                      <a:pt x="805" y="83"/>
                    </a:lnTo>
                    <a:lnTo>
                      <a:pt x="787" y="78"/>
                    </a:lnTo>
                    <a:lnTo>
                      <a:pt x="763" y="74"/>
                    </a:lnTo>
                    <a:lnTo>
                      <a:pt x="734" y="72"/>
                    </a:lnTo>
                    <a:lnTo>
                      <a:pt x="699" y="71"/>
                    </a:lnTo>
                    <a:close/>
                    <a:moveTo>
                      <a:pt x="216" y="71"/>
                    </a:moveTo>
                    <a:lnTo>
                      <a:pt x="182" y="72"/>
                    </a:lnTo>
                    <a:lnTo>
                      <a:pt x="153" y="74"/>
                    </a:lnTo>
                    <a:lnTo>
                      <a:pt x="130" y="78"/>
                    </a:lnTo>
                    <a:lnTo>
                      <a:pt x="111" y="83"/>
                    </a:lnTo>
                    <a:lnTo>
                      <a:pt x="96" y="90"/>
                    </a:lnTo>
                    <a:lnTo>
                      <a:pt x="85" y="99"/>
                    </a:lnTo>
                    <a:lnTo>
                      <a:pt x="78" y="109"/>
                    </a:lnTo>
                    <a:lnTo>
                      <a:pt x="73" y="122"/>
                    </a:lnTo>
                    <a:lnTo>
                      <a:pt x="70" y="135"/>
                    </a:lnTo>
                    <a:lnTo>
                      <a:pt x="70" y="150"/>
                    </a:lnTo>
                    <a:lnTo>
                      <a:pt x="70" y="165"/>
                    </a:lnTo>
                    <a:lnTo>
                      <a:pt x="73" y="179"/>
                    </a:lnTo>
                    <a:lnTo>
                      <a:pt x="78" y="191"/>
                    </a:lnTo>
                    <a:lnTo>
                      <a:pt x="85" y="201"/>
                    </a:lnTo>
                    <a:lnTo>
                      <a:pt x="96" y="210"/>
                    </a:lnTo>
                    <a:lnTo>
                      <a:pt x="111" y="216"/>
                    </a:lnTo>
                    <a:lnTo>
                      <a:pt x="130" y="223"/>
                    </a:lnTo>
                    <a:lnTo>
                      <a:pt x="153" y="227"/>
                    </a:lnTo>
                    <a:lnTo>
                      <a:pt x="182" y="229"/>
                    </a:lnTo>
                    <a:lnTo>
                      <a:pt x="216" y="230"/>
                    </a:lnTo>
                    <a:lnTo>
                      <a:pt x="250" y="229"/>
                    </a:lnTo>
                    <a:lnTo>
                      <a:pt x="280" y="227"/>
                    </a:lnTo>
                    <a:lnTo>
                      <a:pt x="304" y="223"/>
                    </a:lnTo>
                    <a:lnTo>
                      <a:pt x="322" y="216"/>
                    </a:lnTo>
                    <a:lnTo>
                      <a:pt x="337" y="210"/>
                    </a:lnTo>
                    <a:lnTo>
                      <a:pt x="348" y="201"/>
                    </a:lnTo>
                    <a:lnTo>
                      <a:pt x="355" y="191"/>
                    </a:lnTo>
                    <a:lnTo>
                      <a:pt x="360" y="179"/>
                    </a:lnTo>
                    <a:lnTo>
                      <a:pt x="363" y="165"/>
                    </a:lnTo>
                    <a:lnTo>
                      <a:pt x="363" y="150"/>
                    </a:lnTo>
                    <a:lnTo>
                      <a:pt x="363" y="135"/>
                    </a:lnTo>
                    <a:lnTo>
                      <a:pt x="360" y="122"/>
                    </a:lnTo>
                    <a:lnTo>
                      <a:pt x="355" y="109"/>
                    </a:lnTo>
                    <a:lnTo>
                      <a:pt x="348" y="99"/>
                    </a:lnTo>
                    <a:lnTo>
                      <a:pt x="337" y="90"/>
                    </a:lnTo>
                    <a:lnTo>
                      <a:pt x="322" y="83"/>
                    </a:lnTo>
                    <a:lnTo>
                      <a:pt x="304" y="78"/>
                    </a:lnTo>
                    <a:lnTo>
                      <a:pt x="280" y="74"/>
                    </a:lnTo>
                    <a:lnTo>
                      <a:pt x="250" y="72"/>
                    </a:lnTo>
                    <a:lnTo>
                      <a:pt x="216" y="71"/>
                    </a:lnTo>
                    <a:close/>
                    <a:moveTo>
                      <a:pt x="216" y="0"/>
                    </a:moveTo>
                    <a:lnTo>
                      <a:pt x="234" y="0"/>
                    </a:lnTo>
                    <a:lnTo>
                      <a:pt x="254" y="1"/>
                    </a:lnTo>
                    <a:lnTo>
                      <a:pt x="276" y="2"/>
                    </a:lnTo>
                    <a:lnTo>
                      <a:pt x="298" y="5"/>
                    </a:lnTo>
                    <a:lnTo>
                      <a:pt x="321" y="9"/>
                    </a:lnTo>
                    <a:lnTo>
                      <a:pt x="343" y="17"/>
                    </a:lnTo>
                    <a:lnTo>
                      <a:pt x="364" y="26"/>
                    </a:lnTo>
                    <a:lnTo>
                      <a:pt x="383" y="37"/>
                    </a:lnTo>
                    <a:lnTo>
                      <a:pt x="400" y="53"/>
                    </a:lnTo>
                    <a:lnTo>
                      <a:pt x="516" y="53"/>
                    </a:lnTo>
                    <a:lnTo>
                      <a:pt x="533" y="37"/>
                    </a:lnTo>
                    <a:lnTo>
                      <a:pt x="553" y="26"/>
                    </a:lnTo>
                    <a:lnTo>
                      <a:pt x="574" y="17"/>
                    </a:lnTo>
                    <a:lnTo>
                      <a:pt x="596" y="9"/>
                    </a:lnTo>
                    <a:lnTo>
                      <a:pt x="618" y="5"/>
                    </a:lnTo>
                    <a:lnTo>
                      <a:pt x="640" y="2"/>
                    </a:lnTo>
                    <a:lnTo>
                      <a:pt x="662" y="1"/>
                    </a:lnTo>
                    <a:lnTo>
                      <a:pt x="682" y="0"/>
                    </a:lnTo>
                    <a:lnTo>
                      <a:pt x="699" y="0"/>
                    </a:lnTo>
                    <a:lnTo>
                      <a:pt x="715" y="0"/>
                    </a:lnTo>
                    <a:lnTo>
                      <a:pt x="732" y="0"/>
                    </a:lnTo>
                    <a:lnTo>
                      <a:pt x="749" y="1"/>
                    </a:lnTo>
                    <a:lnTo>
                      <a:pt x="768" y="3"/>
                    </a:lnTo>
                    <a:lnTo>
                      <a:pt x="787" y="6"/>
                    </a:lnTo>
                    <a:lnTo>
                      <a:pt x="806" y="10"/>
                    </a:lnTo>
                    <a:lnTo>
                      <a:pt x="825" y="16"/>
                    </a:lnTo>
                    <a:lnTo>
                      <a:pt x="843" y="24"/>
                    </a:lnTo>
                    <a:lnTo>
                      <a:pt x="860" y="33"/>
                    </a:lnTo>
                    <a:lnTo>
                      <a:pt x="875" y="45"/>
                    </a:lnTo>
                    <a:lnTo>
                      <a:pt x="889" y="59"/>
                    </a:lnTo>
                    <a:lnTo>
                      <a:pt x="900" y="77"/>
                    </a:lnTo>
                    <a:lnTo>
                      <a:pt x="908" y="98"/>
                    </a:lnTo>
                    <a:lnTo>
                      <a:pt x="914" y="123"/>
                    </a:lnTo>
                    <a:lnTo>
                      <a:pt x="916" y="150"/>
                    </a:lnTo>
                    <a:lnTo>
                      <a:pt x="914" y="178"/>
                    </a:lnTo>
                    <a:lnTo>
                      <a:pt x="908" y="202"/>
                    </a:lnTo>
                    <a:lnTo>
                      <a:pt x="900" y="223"/>
                    </a:lnTo>
                    <a:lnTo>
                      <a:pt x="889" y="241"/>
                    </a:lnTo>
                    <a:lnTo>
                      <a:pt x="875" y="255"/>
                    </a:lnTo>
                    <a:lnTo>
                      <a:pt x="860" y="267"/>
                    </a:lnTo>
                    <a:lnTo>
                      <a:pt x="843" y="277"/>
                    </a:lnTo>
                    <a:lnTo>
                      <a:pt x="825" y="285"/>
                    </a:lnTo>
                    <a:lnTo>
                      <a:pt x="806" y="290"/>
                    </a:lnTo>
                    <a:lnTo>
                      <a:pt x="787" y="294"/>
                    </a:lnTo>
                    <a:lnTo>
                      <a:pt x="768" y="297"/>
                    </a:lnTo>
                    <a:lnTo>
                      <a:pt x="749" y="298"/>
                    </a:lnTo>
                    <a:lnTo>
                      <a:pt x="732" y="299"/>
                    </a:lnTo>
                    <a:lnTo>
                      <a:pt x="715" y="299"/>
                    </a:lnTo>
                    <a:lnTo>
                      <a:pt x="699" y="300"/>
                    </a:lnTo>
                    <a:lnTo>
                      <a:pt x="685" y="299"/>
                    </a:lnTo>
                    <a:lnTo>
                      <a:pt x="668" y="299"/>
                    </a:lnTo>
                    <a:lnTo>
                      <a:pt x="650" y="298"/>
                    </a:lnTo>
                    <a:lnTo>
                      <a:pt x="632" y="297"/>
                    </a:lnTo>
                    <a:lnTo>
                      <a:pt x="613" y="294"/>
                    </a:lnTo>
                    <a:lnTo>
                      <a:pt x="593" y="290"/>
                    </a:lnTo>
                    <a:lnTo>
                      <a:pt x="575" y="285"/>
                    </a:lnTo>
                    <a:lnTo>
                      <a:pt x="557" y="277"/>
                    </a:lnTo>
                    <a:lnTo>
                      <a:pt x="540" y="267"/>
                    </a:lnTo>
                    <a:lnTo>
                      <a:pt x="524" y="255"/>
                    </a:lnTo>
                    <a:lnTo>
                      <a:pt x="511" y="241"/>
                    </a:lnTo>
                    <a:lnTo>
                      <a:pt x="500" y="224"/>
                    </a:lnTo>
                    <a:lnTo>
                      <a:pt x="491" y="202"/>
                    </a:lnTo>
                    <a:lnTo>
                      <a:pt x="486" y="179"/>
                    </a:lnTo>
                    <a:lnTo>
                      <a:pt x="484" y="150"/>
                    </a:lnTo>
                    <a:lnTo>
                      <a:pt x="485" y="137"/>
                    </a:lnTo>
                    <a:lnTo>
                      <a:pt x="486" y="125"/>
                    </a:lnTo>
                    <a:lnTo>
                      <a:pt x="430" y="125"/>
                    </a:lnTo>
                    <a:lnTo>
                      <a:pt x="432" y="137"/>
                    </a:lnTo>
                    <a:lnTo>
                      <a:pt x="432" y="150"/>
                    </a:lnTo>
                    <a:lnTo>
                      <a:pt x="430" y="179"/>
                    </a:lnTo>
                    <a:lnTo>
                      <a:pt x="425" y="202"/>
                    </a:lnTo>
                    <a:lnTo>
                      <a:pt x="416" y="224"/>
                    </a:lnTo>
                    <a:lnTo>
                      <a:pt x="405" y="241"/>
                    </a:lnTo>
                    <a:lnTo>
                      <a:pt x="392" y="255"/>
                    </a:lnTo>
                    <a:lnTo>
                      <a:pt x="377" y="267"/>
                    </a:lnTo>
                    <a:lnTo>
                      <a:pt x="360" y="277"/>
                    </a:lnTo>
                    <a:lnTo>
                      <a:pt x="342" y="284"/>
                    </a:lnTo>
                    <a:lnTo>
                      <a:pt x="323" y="290"/>
                    </a:lnTo>
                    <a:lnTo>
                      <a:pt x="304" y="294"/>
                    </a:lnTo>
                    <a:lnTo>
                      <a:pt x="285" y="296"/>
                    </a:lnTo>
                    <a:lnTo>
                      <a:pt x="266" y="298"/>
                    </a:lnTo>
                    <a:lnTo>
                      <a:pt x="248" y="299"/>
                    </a:lnTo>
                    <a:lnTo>
                      <a:pt x="231" y="299"/>
                    </a:lnTo>
                    <a:lnTo>
                      <a:pt x="216" y="299"/>
                    </a:lnTo>
                    <a:lnTo>
                      <a:pt x="201" y="299"/>
                    </a:lnTo>
                    <a:lnTo>
                      <a:pt x="185" y="299"/>
                    </a:lnTo>
                    <a:lnTo>
                      <a:pt x="167" y="298"/>
                    </a:lnTo>
                    <a:lnTo>
                      <a:pt x="148" y="296"/>
                    </a:lnTo>
                    <a:lnTo>
                      <a:pt x="129" y="294"/>
                    </a:lnTo>
                    <a:lnTo>
                      <a:pt x="110" y="290"/>
                    </a:lnTo>
                    <a:lnTo>
                      <a:pt x="91" y="284"/>
                    </a:lnTo>
                    <a:lnTo>
                      <a:pt x="73" y="277"/>
                    </a:lnTo>
                    <a:lnTo>
                      <a:pt x="57" y="267"/>
                    </a:lnTo>
                    <a:lnTo>
                      <a:pt x="41" y="255"/>
                    </a:lnTo>
                    <a:lnTo>
                      <a:pt x="27" y="240"/>
                    </a:lnTo>
                    <a:lnTo>
                      <a:pt x="16" y="223"/>
                    </a:lnTo>
                    <a:lnTo>
                      <a:pt x="7" y="202"/>
                    </a:lnTo>
                    <a:lnTo>
                      <a:pt x="2" y="178"/>
                    </a:lnTo>
                    <a:lnTo>
                      <a:pt x="0" y="150"/>
                    </a:lnTo>
                    <a:lnTo>
                      <a:pt x="2" y="122"/>
                    </a:lnTo>
                    <a:lnTo>
                      <a:pt x="7" y="98"/>
                    </a:lnTo>
                    <a:lnTo>
                      <a:pt x="16" y="77"/>
                    </a:lnTo>
                    <a:lnTo>
                      <a:pt x="27" y="59"/>
                    </a:lnTo>
                    <a:lnTo>
                      <a:pt x="41" y="45"/>
                    </a:lnTo>
                    <a:lnTo>
                      <a:pt x="57" y="33"/>
                    </a:lnTo>
                    <a:lnTo>
                      <a:pt x="73" y="23"/>
                    </a:lnTo>
                    <a:lnTo>
                      <a:pt x="91" y="16"/>
                    </a:lnTo>
                    <a:lnTo>
                      <a:pt x="110" y="10"/>
                    </a:lnTo>
                    <a:lnTo>
                      <a:pt x="129" y="6"/>
                    </a:lnTo>
                    <a:lnTo>
                      <a:pt x="148" y="3"/>
                    </a:lnTo>
                    <a:lnTo>
                      <a:pt x="167" y="1"/>
                    </a:lnTo>
                    <a:lnTo>
                      <a:pt x="185" y="0"/>
                    </a:lnTo>
                    <a:lnTo>
                      <a:pt x="201" y="0"/>
                    </a:lnTo>
                    <a:lnTo>
                      <a:pt x="2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81" name="Freeform 24"/>
              <p:cNvSpPr>
                <a:spLocks noEditPoints="1"/>
              </p:cNvSpPr>
              <p:nvPr/>
            </p:nvSpPr>
            <p:spPr bwMode="auto">
              <a:xfrm>
                <a:off x="2597" y="4335"/>
                <a:ext cx="217" cy="124"/>
              </a:xfrm>
              <a:custGeom>
                <a:avLst/>
                <a:gdLst>
                  <a:gd name="T0" fmla="*/ 1796 w 2393"/>
                  <a:gd name="T1" fmla="*/ 704 h 1360"/>
                  <a:gd name="T2" fmla="*/ 1761 w 2393"/>
                  <a:gd name="T3" fmla="*/ 720 h 1360"/>
                  <a:gd name="T4" fmla="*/ 1590 w 2393"/>
                  <a:gd name="T5" fmla="*/ 904 h 1360"/>
                  <a:gd name="T6" fmla="*/ 1882 w 2393"/>
                  <a:gd name="T7" fmla="*/ 733 h 1360"/>
                  <a:gd name="T8" fmla="*/ 1851 w 2393"/>
                  <a:gd name="T9" fmla="*/ 709 h 1360"/>
                  <a:gd name="T10" fmla="*/ 1814 w 2393"/>
                  <a:gd name="T11" fmla="*/ 702 h 1360"/>
                  <a:gd name="T12" fmla="*/ 1831 w 2393"/>
                  <a:gd name="T13" fmla="*/ 20 h 1360"/>
                  <a:gd name="T14" fmla="*/ 1950 w 2393"/>
                  <a:gd name="T15" fmla="*/ 61 h 1360"/>
                  <a:gd name="T16" fmla="*/ 2057 w 2393"/>
                  <a:gd name="T17" fmla="*/ 121 h 1360"/>
                  <a:gd name="T18" fmla="*/ 2154 w 2393"/>
                  <a:gd name="T19" fmla="*/ 196 h 1360"/>
                  <a:gd name="T20" fmla="*/ 2235 w 2393"/>
                  <a:gd name="T21" fmla="*/ 286 h 1360"/>
                  <a:gd name="T22" fmla="*/ 2301 w 2393"/>
                  <a:gd name="T23" fmla="*/ 388 h 1360"/>
                  <a:gd name="T24" fmla="*/ 2352 w 2393"/>
                  <a:gd name="T25" fmla="*/ 501 h 1360"/>
                  <a:gd name="T26" fmla="*/ 2382 w 2393"/>
                  <a:gd name="T27" fmla="*/ 622 h 1360"/>
                  <a:gd name="T28" fmla="*/ 2393 w 2393"/>
                  <a:gd name="T29" fmla="*/ 748 h 1360"/>
                  <a:gd name="T30" fmla="*/ 2390 w 2393"/>
                  <a:gd name="T31" fmla="*/ 1230 h 1360"/>
                  <a:gd name="T32" fmla="*/ 2370 w 2393"/>
                  <a:gd name="T33" fmla="*/ 1282 h 1360"/>
                  <a:gd name="T34" fmla="*/ 2335 w 2393"/>
                  <a:gd name="T35" fmla="*/ 1324 h 1360"/>
                  <a:gd name="T36" fmla="*/ 2286 w 2393"/>
                  <a:gd name="T37" fmla="*/ 1351 h 1360"/>
                  <a:gd name="T38" fmla="*/ 2230 w 2393"/>
                  <a:gd name="T39" fmla="*/ 1360 h 1360"/>
                  <a:gd name="T40" fmla="*/ 129 w 2393"/>
                  <a:gd name="T41" fmla="*/ 1358 h 1360"/>
                  <a:gd name="T42" fmla="*/ 77 w 2393"/>
                  <a:gd name="T43" fmla="*/ 1339 h 1360"/>
                  <a:gd name="T44" fmla="*/ 36 w 2393"/>
                  <a:gd name="T45" fmla="*/ 1304 h 1360"/>
                  <a:gd name="T46" fmla="*/ 10 w 2393"/>
                  <a:gd name="T47" fmla="*/ 1256 h 1360"/>
                  <a:gd name="T48" fmla="*/ 0 w 2393"/>
                  <a:gd name="T49" fmla="*/ 1200 h 1360"/>
                  <a:gd name="T50" fmla="*/ 3 w 2393"/>
                  <a:gd name="T51" fmla="*/ 684 h 1360"/>
                  <a:gd name="T52" fmla="*/ 23 w 2393"/>
                  <a:gd name="T53" fmla="*/ 561 h 1360"/>
                  <a:gd name="T54" fmla="*/ 63 w 2393"/>
                  <a:gd name="T55" fmla="*/ 443 h 1360"/>
                  <a:gd name="T56" fmla="*/ 122 w 2393"/>
                  <a:gd name="T57" fmla="*/ 336 h 1360"/>
                  <a:gd name="T58" fmla="*/ 195 w 2393"/>
                  <a:gd name="T59" fmla="*/ 240 h 1360"/>
                  <a:gd name="T60" fmla="*/ 283 w 2393"/>
                  <a:gd name="T61" fmla="*/ 157 h 1360"/>
                  <a:gd name="T62" fmla="*/ 385 w 2393"/>
                  <a:gd name="T63" fmla="*/ 89 h 1360"/>
                  <a:gd name="T64" fmla="*/ 498 w 2393"/>
                  <a:gd name="T65" fmla="*/ 38 h 1360"/>
                  <a:gd name="T66" fmla="*/ 640 w 2393"/>
                  <a:gd name="T67" fmla="*/ 0 h 1360"/>
                  <a:gd name="T68" fmla="*/ 1748 w 2393"/>
                  <a:gd name="T69" fmla="*/ 0 h 1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393" h="1360">
                    <a:moveTo>
                      <a:pt x="1814" y="702"/>
                    </a:moveTo>
                    <a:lnTo>
                      <a:pt x="1796" y="704"/>
                    </a:lnTo>
                    <a:lnTo>
                      <a:pt x="1778" y="709"/>
                    </a:lnTo>
                    <a:lnTo>
                      <a:pt x="1761" y="720"/>
                    </a:lnTo>
                    <a:lnTo>
                      <a:pt x="1746" y="733"/>
                    </a:lnTo>
                    <a:lnTo>
                      <a:pt x="1590" y="904"/>
                    </a:lnTo>
                    <a:lnTo>
                      <a:pt x="2038" y="904"/>
                    </a:lnTo>
                    <a:lnTo>
                      <a:pt x="1882" y="733"/>
                    </a:lnTo>
                    <a:lnTo>
                      <a:pt x="1867" y="719"/>
                    </a:lnTo>
                    <a:lnTo>
                      <a:pt x="1851" y="709"/>
                    </a:lnTo>
                    <a:lnTo>
                      <a:pt x="1833" y="703"/>
                    </a:lnTo>
                    <a:lnTo>
                      <a:pt x="1814" y="702"/>
                    </a:lnTo>
                    <a:close/>
                    <a:moveTo>
                      <a:pt x="1748" y="0"/>
                    </a:moveTo>
                    <a:lnTo>
                      <a:pt x="1831" y="20"/>
                    </a:lnTo>
                    <a:lnTo>
                      <a:pt x="1892" y="38"/>
                    </a:lnTo>
                    <a:lnTo>
                      <a:pt x="1950" y="61"/>
                    </a:lnTo>
                    <a:lnTo>
                      <a:pt x="2005" y="88"/>
                    </a:lnTo>
                    <a:lnTo>
                      <a:pt x="2057" y="121"/>
                    </a:lnTo>
                    <a:lnTo>
                      <a:pt x="2107" y="157"/>
                    </a:lnTo>
                    <a:lnTo>
                      <a:pt x="2154" y="196"/>
                    </a:lnTo>
                    <a:lnTo>
                      <a:pt x="2196" y="239"/>
                    </a:lnTo>
                    <a:lnTo>
                      <a:pt x="2235" y="286"/>
                    </a:lnTo>
                    <a:lnTo>
                      <a:pt x="2270" y="336"/>
                    </a:lnTo>
                    <a:lnTo>
                      <a:pt x="2301" y="388"/>
                    </a:lnTo>
                    <a:lnTo>
                      <a:pt x="2328" y="443"/>
                    </a:lnTo>
                    <a:lnTo>
                      <a:pt x="2352" y="501"/>
                    </a:lnTo>
                    <a:lnTo>
                      <a:pt x="2369" y="561"/>
                    </a:lnTo>
                    <a:lnTo>
                      <a:pt x="2382" y="622"/>
                    </a:lnTo>
                    <a:lnTo>
                      <a:pt x="2390" y="684"/>
                    </a:lnTo>
                    <a:lnTo>
                      <a:pt x="2393" y="748"/>
                    </a:lnTo>
                    <a:lnTo>
                      <a:pt x="2393" y="1200"/>
                    </a:lnTo>
                    <a:lnTo>
                      <a:pt x="2390" y="1230"/>
                    </a:lnTo>
                    <a:lnTo>
                      <a:pt x="2383" y="1256"/>
                    </a:lnTo>
                    <a:lnTo>
                      <a:pt x="2370" y="1282"/>
                    </a:lnTo>
                    <a:lnTo>
                      <a:pt x="2354" y="1304"/>
                    </a:lnTo>
                    <a:lnTo>
                      <a:pt x="2335" y="1324"/>
                    </a:lnTo>
                    <a:lnTo>
                      <a:pt x="2311" y="1339"/>
                    </a:lnTo>
                    <a:lnTo>
                      <a:pt x="2286" y="1351"/>
                    </a:lnTo>
                    <a:lnTo>
                      <a:pt x="2259" y="1358"/>
                    </a:lnTo>
                    <a:lnTo>
                      <a:pt x="2230" y="1360"/>
                    </a:lnTo>
                    <a:lnTo>
                      <a:pt x="157" y="1360"/>
                    </a:lnTo>
                    <a:lnTo>
                      <a:pt x="129" y="1358"/>
                    </a:lnTo>
                    <a:lnTo>
                      <a:pt x="101" y="1351"/>
                    </a:lnTo>
                    <a:lnTo>
                      <a:pt x="77" y="1339"/>
                    </a:lnTo>
                    <a:lnTo>
                      <a:pt x="55" y="1324"/>
                    </a:lnTo>
                    <a:lnTo>
                      <a:pt x="36" y="1304"/>
                    </a:lnTo>
                    <a:lnTo>
                      <a:pt x="21" y="1282"/>
                    </a:lnTo>
                    <a:lnTo>
                      <a:pt x="10" y="1256"/>
                    </a:lnTo>
                    <a:lnTo>
                      <a:pt x="3" y="1230"/>
                    </a:lnTo>
                    <a:lnTo>
                      <a:pt x="0" y="1200"/>
                    </a:lnTo>
                    <a:lnTo>
                      <a:pt x="0" y="748"/>
                    </a:lnTo>
                    <a:lnTo>
                      <a:pt x="3" y="684"/>
                    </a:lnTo>
                    <a:lnTo>
                      <a:pt x="11" y="622"/>
                    </a:lnTo>
                    <a:lnTo>
                      <a:pt x="23" y="561"/>
                    </a:lnTo>
                    <a:lnTo>
                      <a:pt x="41" y="501"/>
                    </a:lnTo>
                    <a:lnTo>
                      <a:pt x="63" y="443"/>
                    </a:lnTo>
                    <a:lnTo>
                      <a:pt x="90" y="389"/>
                    </a:lnTo>
                    <a:lnTo>
                      <a:pt x="122" y="336"/>
                    </a:lnTo>
                    <a:lnTo>
                      <a:pt x="156" y="286"/>
                    </a:lnTo>
                    <a:lnTo>
                      <a:pt x="195" y="240"/>
                    </a:lnTo>
                    <a:lnTo>
                      <a:pt x="237" y="196"/>
                    </a:lnTo>
                    <a:lnTo>
                      <a:pt x="283" y="157"/>
                    </a:lnTo>
                    <a:lnTo>
                      <a:pt x="332" y="121"/>
                    </a:lnTo>
                    <a:lnTo>
                      <a:pt x="385" y="89"/>
                    </a:lnTo>
                    <a:lnTo>
                      <a:pt x="440" y="62"/>
                    </a:lnTo>
                    <a:lnTo>
                      <a:pt x="498" y="38"/>
                    </a:lnTo>
                    <a:lnTo>
                      <a:pt x="559" y="20"/>
                    </a:lnTo>
                    <a:lnTo>
                      <a:pt x="640" y="0"/>
                    </a:lnTo>
                    <a:lnTo>
                      <a:pt x="1193" y="1280"/>
                    </a:lnTo>
                    <a:lnTo>
                      <a:pt x="174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82" name="Freeform 25"/>
              <p:cNvSpPr>
                <a:spLocks/>
              </p:cNvSpPr>
              <p:nvPr/>
            </p:nvSpPr>
            <p:spPr bwMode="auto">
              <a:xfrm>
                <a:off x="2689" y="4347"/>
                <a:ext cx="34" cy="83"/>
              </a:xfrm>
              <a:custGeom>
                <a:avLst/>
                <a:gdLst>
                  <a:gd name="T0" fmla="*/ 135 w 373"/>
                  <a:gd name="T1" fmla="*/ 0 h 915"/>
                  <a:gd name="T2" fmla="*/ 237 w 373"/>
                  <a:gd name="T3" fmla="*/ 0 h 915"/>
                  <a:gd name="T4" fmla="*/ 258 w 373"/>
                  <a:gd name="T5" fmla="*/ 2 h 915"/>
                  <a:gd name="T6" fmla="*/ 278 w 373"/>
                  <a:gd name="T7" fmla="*/ 9 h 915"/>
                  <a:gd name="T8" fmla="*/ 295 w 373"/>
                  <a:gd name="T9" fmla="*/ 21 h 915"/>
                  <a:gd name="T10" fmla="*/ 310 w 373"/>
                  <a:gd name="T11" fmla="*/ 36 h 915"/>
                  <a:gd name="T12" fmla="*/ 321 w 373"/>
                  <a:gd name="T13" fmla="*/ 53 h 915"/>
                  <a:gd name="T14" fmla="*/ 328 w 373"/>
                  <a:gd name="T15" fmla="*/ 74 h 915"/>
                  <a:gd name="T16" fmla="*/ 366 w 373"/>
                  <a:gd name="T17" fmla="*/ 234 h 915"/>
                  <a:gd name="T18" fmla="*/ 368 w 373"/>
                  <a:gd name="T19" fmla="*/ 257 h 915"/>
                  <a:gd name="T20" fmla="*/ 365 w 373"/>
                  <a:gd name="T21" fmla="*/ 281 h 915"/>
                  <a:gd name="T22" fmla="*/ 357 w 373"/>
                  <a:gd name="T23" fmla="*/ 301 h 915"/>
                  <a:gd name="T24" fmla="*/ 345 w 373"/>
                  <a:gd name="T25" fmla="*/ 319 h 915"/>
                  <a:gd name="T26" fmla="*/ 329 w 373"/>
                  <a:gd name="T27" fmla="*/ 334 h 915"/>
                  <a:gd name="T28" fmla="*/ 309 w 373"/>
                  <a:gd name="T29" fmla="*/ 345 h 915"/>
                  <a:gd name="T30" fmla="*/ 287 w 373"/>
                  <a:gd name="T31" fmla="*/ 351 h 915"/>
                  <a:gd name="T32" fmla="*/ 373 w 373"/>
                  <a:gd name="T33" fmla="*/ 438 h 915"/>
                  <a:gd name="T34" fmla="*/ 187 w 373"/>
                  <a:gd name="T35" fmla="*/ 915 h 915"/>
                  <a:gd name="T36" fmla="*/ 0 w 373"/>
                  <a:gd name="T37" fmla="*/ 438 h 915"/>
                  <a:gd name="T38" fmla="*/ 85 w 373"/>
                  <a:gd name="T39" fmla="*/ 351 h 915"/>
                  <a:gd name="T40" fmla="*/ 63 w 373"/>
                  <a:gd name="T41" fmla="*/ 345 h 915"/>
                  <a:gd name="T42" fmla="*/ 44 w 373"/>
                  <a:gd name="T43" fmla="*/ 334 h 915"/>
                  <a:gd name="T44" fmla="*/ 27 w 373"/>
                  <a:gd name="T45" fmla="*/ 319 h 915"/>
                  <a:gd name="T46" fmla="*/ 15 w 373"/>
                  <a:gd name="T47" fmla="*/ 301 h 915"/>
                  <a:gd name="T48" fmla="*/ 7 w 373"/>
                  <a:gd name="T49" fmla="*/ 281 h 915"/>
                  <a:gd name="T50" fmla="*/ 4 w 373"/>
                  <a:gd name="T51" fmla="*/ 257 h 915"/>
                  <a:gd name="T52" fmla="*/ 6 w 373"/>
                  <a:gd name="T53" fmla="*/ 234 h 915"/>
                  <a:gd name="T54" fmla="*/ 44 w 373"/>
                  <a:gd name="T55" fmla="*/ 74 h 915"/>
                  <a:gd name="T56" fmla="*/ 52 w 373"/>
                  <a:gd name="T57" fmla="*/ 53 h 915"/>
                  <a:gd name="T58" fmla="*/ 63 w 373"/>
                  <a:gd name="T59" fmla="*/ 36 h 915"/>
                  <a:gd name="T60" fmla="*/ 77 w 373"/>
                  <a:gd name="T61" fmla="*/ 21 h 915"/>
                  <a:gd name="T62" fmla="*/ 95 w 373"/>
                  <a:gd name="T63" fmla="*/ 9 h 915"/>
                  <a:gd name="T64" fmla="*/ 114 w 373"/>
                  <a:gd name="T65" fmla="*/ 2 h 915"/>
                  <a:gd name="T66" fmla="*/ 135 w 373"/>
                  <a:gd name="T67" fmla="*/ 0 h 9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73" h="915">
                    <a:moveTo>
                      <a:pt x="135" y="0"/>
                    </a:moveTo>
                    <a:lnTo>
                      <a:pt x="237" y="0"/>
                    </a:lnTo>
                    <a:lnTo>
                      <a:pt x="258" y="2"/>
                    </a:lnTo>
                    <a:lnTo>
                      <a:pt x="278" y="9"/>
                    </a:lnTo>
                    <a:lnTo>
                      <a:pt x="295" y="21"/>
                    </a:lnTo>
                    <a:lnTo>
                      <a:pt x="310" y="36"/>
                    </a:lnTo>
                    <a:lnTo>
                      <a:pt x="321" y="53"/>
                    </a:lnTo>
                    <a:lnTo>
                      <a:pt x="328" y="74"/>
                    </a:lnTo>
                    <a:lnTo>
                      <a:pt x="366" y="234"/>
                    </a:lnTo>
                    <a:lnTo>
                      <a:pt x="368" y="257"/>
                    </a:lnTo>
                    <a:lnTo>
                      <a:pt x="365" y="281"/>
                    </a:lnTo>
                    <a:lnTo>
                      <a:pt x="357" y="301"/>
                    </a:lnTo>
                    <a:lnTo>
                      <a:pt x="345" y="319"/>
                    </a:lnTo>
                    <a:lnTo>
                      <a:pt x="329" y="334"/>
                    </a:lnTo>
                    <a:lnTo>
                      <a:pt x="309" y="345"/>
                    </a:lnTo>
                    <a:lnTo>
                      <a:pt x="287" y="351"/>
                    </a:lnTo>
                    <a:lnTo>
                      <a:pt x="373" y="438"/>
                    </a:lnTo>
                    <a:lnTo>
                      <a:pt x="187" y="915"/>
                    </a:lnTo>
                    <a:lnTo>
                      <a:pt x="0" y="438"/>
                    </a:lnTo>
                    <a:lnTo>
                      <a:pt x="85" y="351"/>
                    </a:lnTo>
                    <a:lnTo>
                      <a:pt x="63" y="345"/>
                    </a:lnTo>
                    <a:lnTo>
                      <a:pt x="44" y="334"/>
                    </a:lnTo>
                    <a:lnTo>
                      <a:pt x="27" y="319"/>
                    </a:lnTo>
                    <a:lnTo>
                      <a:pt x="15" y="301"/>
                    </a:lnTo>
                    <a:lnTo>
                      <a:pt x="7" y="281"/>
                    </a:lnTo>
                    <a:lnTo>
                      <a:pt x="4" y="257"/>
                    </a:lnTo>
                    <a:lnTo>
                      <a:pt x="6" y="234"/>
                    </a:lnTo>
                    <a:lnTo>
                      <a:pt x="44" y="74"/>
                    </a:lnTo>
                    <a:lnTo>
                      <a:pt x="52" y="53"/>
                    </a:lnTo>
                    <a:lnTo>
                      <a:pt x="63" y="36"/>
                    </a:lnTo>
                    <a:lnTo>
                      <a:pt x="77" y="21"/>
                    </a:lnTo>
                    <a:lnTo>
                      <a:pt x="95" y="9"/>
                    </a:lnTo>
                    <a:lnTo>
                      <a:pt x="114" y="2"/>
                    </a:lnTo>
                    <a:lnTo>
                      <a:pt x="13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71" name="Group 16"/>
            <p:cNvGrpSpPr>
              <a:grpSpLocks noChangeAspect="1"/>
            </p:cNvGrpSpPr>
            <p:nvPr/>
          </p:nvGrpSpPr>
          <p:grpSpPr bwMode="auto">
            <a:xfrm>
              <a:off x="596845" y="5823027"/>
              <a:ext cx="162480" cy="186754"/>
              <a:chOff x="1039" y="1681"/>
              <a:chExt cx="1071" cy="1231"/>
            </a:xfrm>
            <a:solidFill>
              <a:schemeClr val="bg1">
                <a:lumMod val="85000"/>
              </a:schemeClr>
            </a:solidFill>
          </p:grpSpPr>
          <p:sp>
            <p:nvSpPr>
              <p:cNvPr id="75" name="Freeform 17"/>
              <p:cNvSpPr>
                <a:spLocks noEditPoints="1"/>
              </p:cNvSpPr>
              <p:nvPr/>
            </p:nvSpPr>
            <p:spPr bwMode="auto">
              <a:xfrm>
                <a:off x="1039" y="1681"/>
                <a:ext cx="1071" cy="1099"/>
              </a:xfrm>
              <a:custGeom>
                <a:avLst/>
                <a:gdLst>
                  <a:gd name="T0" fmla="*/ 3169 w 3212"/>
                  <a:gd name="T1" fmla="*/ 566 h 3298"/>
                  <a:gd name="T2" fmla="*/ 3035 w 3212"/>
                  <a:gd name="T3" fmla="*/ 475 h 3298"/>
                  <a:gd name="T4" fmla="*/ 2711 w 3212"/>
                  <a:gd name="T5" fmla="*/ 199 h 3298"/>
                  <a:gd name="T6" fmla="*/ 2384 w 3212"/>
                  <a:gd name="T7" fmla="*/ 19 h 3298"/>
                  <a:gd name="T8" fmla="*/ 2347 w 3212"/>
                  <a:gd name="T9" fmla="*/ 4 h 3298"/>
                  <a:gd name="T10" fmla="*/ 2278 w 3212"/>
                  <a:gd name="T11" fmla="*/ 47 h 3298"/>
                  <a:gd name="T12" fmla="*/ 2171 w 3212"/>
                  <a:gd name="T13" fmla="*/ 190 h 3298"/>
                  <a:gd name="T14" fmla="*/ 1698 w 3212"/>
                  <a:gd name="T15" fmla="*/ 610 h 3298"/>
                  <a:gd name="T16" fmla="*/ 716 w 3212"/>
                  <a:gd name="T17" fmla="*/ 1337 h 3298"/>
                  <a:gd name="T18" fmla="*/ 296 w 3212"/>
                  <a:gd name="T19" fmla="*/ 1713 h 3298"/>
                  <a:gd name="T20" fmla="*/ 59 w 3212"/>
                  <a:gd name="T21" fmla="*/ 2061 h 3298"/>
                  <a:gd name="T22" fmla="*/ 0 w 3212"/>
                  <a:gd name="T23" fmla="*/ 2479 h 3298"/>
                  <a:gd name="T24" fmla="*/ 29 w 3212"/>
                  <a:gd name="T25" fmla="*/ 2758 h 3298"/>
                  <a:gd name="T26" fmla="*/ 183 w 3212"/>
                  <a:gd name="T27" fmla="*/ 2915 h 3298"/>
                  <a:gd name="T28" fmla="*/ 615 w 3212"/>
                  <a:gd name="T29" fmla="*/ 3255 h 3298"/>
                  <a:gd name="T30" fmla="*/ 886 w 3212"/>
                  <a:gd name="T31" fmla="*/ 3291 h 3298"/>
                  <a:gd name="T32" fmla="*/ 1138 w 3212"/>
                  <a:gd name="T33" fmla="*/ 3171 h 3298"/>
                  <a:gd name="T34" fmla="*/ 1808 w 3212"/>
                  <a:gd name="T35" fmla="*/ 2600 h 3298"/>
                  <a:gd name="T36" fmla="*/ 2812 w 3212"/>
                  <a:gd name="T37" fmla="*/ 1724 h 3298"/>
                  <a:gd name="T38" fmla="*/ 3103 w 3212"/>
                  <a:gd name="T39" fmla="*/ 1438 h 3298"/>
                  <a:gd name="T40" fmla="*/ 3146 w 3212"/>
                  <a:gd name="T41" fmla="*/ 1401 h 3298"/>
                  <a:gd name="T42" fmla="*/ 3193 w 3212"/>
                  <a:gd name="T43" fmla="*/ 1183 h 3298"/>
                  <a:gd name="T44" fmla="*/ 3208 w 3212"/>
                  <a:gd name="T45" fmla="*/ 620 h 3298"/>
                  <a:gd name="T46" fmla="*/ 1001 w 3212"/>
                  <a:gd name="T47" fmla="*/ 3114 h 3298"/>
                  <a:gd name="T48" fmla="*/ 881 w 3212"/>
                  <a:gd name="T49" fmla="*/ 3066 h 3298"/>
                  <a:gd name="T50" fmla="*/ 844 w 3212"/>
                  <a:gd name="T51" fmla="*/ 2610 h 3298"/>
                  <a:gd name="T52" fmla="*/ 840 w 3212"/>
                  <a:gd name="T53" fmla="*/ 2398 h 3298"/>
                  <a:gd name="T54" fmla="*/ 401 w 3212"/>
                  <a:gd name="T55" fmla="*/ 2082 h 3298"/>
                  <a:gd name="T56" fmla="*/ 241 w 3212"/>
                  <a:gd name="T57" fmla="*/ 1969 h 3298"/>
                  <a:gd name="T58" fmla="*/ 752 w 3212"/>
                  <a:gd name="T59" fmla="*/ 2141 h 3298"/>
                  <a:gd name="T60" fmla="*/ 1034 w 3212"/>
                  <a:gd name="T61" fmla="*/ 2354 h 3298"/>
                  <a:gd name="T62" fmla="*/ 1418 w 3212"/>
                  <a:gd name="T63" fmla="*/ 2074 h 3298"/>
                  <a:gd name="T64" fmla="*/ 1624 w 3212"/>
                  <a:gd name="T65" fmla="*/ 1847 h 3298"/>
                  <a:gd name="T66" fmla="*/ 1420 w 3212"/>
                  <a:gd name="T67" fmla="*/ 1596 h 3298"/>
                  <a:gd name="T68" fmla="*/ 1082 w 3212"/>
                  <a:gd name="T69" fmla="*/ 1248 h 3298"/>
                  <a:gd name="T70" fmla="*/ 1614 w 3212"/>
                  <a:gd name="T71" fmla="*/ 825 h 3298"/>
                  <a:gd name="T72" fmla="*/ 2194 w 3212"/>
                  <a:gd name="T73" fmla="*/ 338 h 3298"/>
                  <a:gd name="T74" fmla="*/ 2374 w 3212"/>
                  <a:gd name="T75" fmla="*/ 118 h 3298"/>
                  <a:gd name="T76" fmla="*/ 2661 w 3212"/>
                  <a:gd name="T77" fmla="*/ 304 h 3298"/>
                  <a:gd name="T78" fmla="*/ 2993 w 3212"/>
                  <a:gd name="T79" fmla="*/ 603 h 3298"/>
                  <a:gd name="T80" fmla="*/ 2474 w 3212"/>
                  <a:gd name="T81" fmla="*/ 1257 h 3298"/>
                  <a:gd name="T82" fmla="*/ 1732 w 3212"/>
                  <a:gd name="T83" fmla="*/ 1951 h 3298"/>
                  <a:gd name="T84" fmla="*/ 1047 w 3212"/>
                  <a:gd name="T85" fmla="*/ 2462 h 3298"/>
                  <a:gd name="T86" fmla="*/ 1012 w 3212"/>
                  <a:gd name="T87" fmla="*/ 2472 h 3298"/>
                  <a:gd name="T88" fmla="*/ 3078 w 3212"/>
                  <a:gd name="T89" fmla="*/ 1147 h 3298"/>
                  <a:gd name="T90" fmla="*/ 3067 w 3212"/>
                  <a:gd name="T91" fmla="*/ 1301 h 3298"/>
                  <a:gd name="T92" fmla="*/ 3051 w 3212"/>
                  <a:gd name="T93" fmla="*/ 1343 h 3298"/>
                  <a:gd name="T94" fmla="*/ 3018 w 3212"/>
                  <a:gd name="T95" fmla="*/ 1366 h 3298"/>
                  <a:gd name="T96" fmla="*/ 2890 w 3212"/>
                  <a:gd name="T97" fmla="*/ 1493 h 3298"/>
                  <a:gd name="T98" fmla="*/ 1823 w 3212"/>
                  <a:gd name="T99" fmla="*/ 2434 h 3298"/>
                  <a:gd name="T100" fmla="*/ 1765 w 3212"/>
                  <a:gd name="T101" fmla="*/ 2231 h 3298"/>
                  <a:gd name="T102" fmla="*/ 1749 w 3212"/>
                  <a:gd name="T103" fmla="*/ 2105 h 3298"/>
                  <a:gd name="T104" fmla="*/ 2236 w 3212"/>
                  <a:gd name="T105" fmla="*/ 1651 h 3298"/>
                  <a:gd name="T106" fmla="*/ 3095 w 3212"/>
                  <a:gd name="T107" fmla="*/ 770 h 3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212" h="3298">
                    <a:moveTo>
                      <a:pt x="3208" y="620"/>
                    </a:moveTo>
                    <a:lnTo>
                      <a:pt x="3206" y="606"/>
                    </a:lnTo>
                    <a:lnTo>
                      <a:pt x="3192" y="581"/>
                    </a:lnTo>
                    <a:lnTo>
                      <a:pt x="3169" y="566"/>
                    </a:lnTo>
                    <a:lnTo>
                      <a:pt x="3143" y="561"/>
                    </a:lnTo>
                    <a:lnTo>
                      <a:pt x="3130" y="564"/>
                    </a:lnTo>
                    <a:lnTo>
                      <a:pt x="3101" y="533"/>
                    </a:lnTo>
                    <a:lnTo>
                      <a:pt x="3035" y="475"/>
                    </a:lnTo>
                    <a:lnTo>
                      <a:pt x="3003" y="448"/>
                    </a:lnTo>
                    <a:lnTo>
                      <a:pt x="2931" y="383"/>
                    </a:lnTo>
                    <a:lnTo>
                      <a:pt x="2786" y="258"/>
                    </a:lnTo>
                    <a:lnTo>
                      <a:pt x="2711" y="199"/>
                    </a:lnTo>
                    <a:lnTo>
                      <a:pt x="2651" y="148"/>
                    </a:lnTo>
                    <a:lnTo>
                      <a:pt x="2507" y="53"/>
                    </a:lnTo>
                    <a:lnTo>
                      <a:pt x="2432" y="24"/>
                    </a:lnTo>
                    <a:lnTo>
                      <a:pt x="2384" y="19"/>
                    </a:lnTo>
                    <a:lnTo>
                      <a:pt x="2363" y="20"/>
                    </a:lnTo>
                    <a:lnTo>
                      <a:pt x="2361" y="17"/>
                    </a:lnTo>
                    <a:lnTo>
                      <a:pt x="2358" y="14"/>
                    </a:lnTo>
                    <a:lnTo>
                      <a:pt x="2347" y="4"/>
                    </a:lnTo>
                    <a:lnTo>
                      <a:pt x="2320" y="0"/>
                    </a:lnTo>
                    <a:lnTo>
                      <a:pt x="2294" y="10"/>
                    </a:lnTo>
                    <a:lnTo>
                      <a:pt x="2278" y="32"/>
                    </a:lnTo>
                    <a:lnTo>
                      <a:pt x="2278" y="47"/>
                    </a:lnTo>
                    <a:lnTo>
                      <a:pt x="2276" y="62"/>
                    </a:lnTo>
                    <a:lnTo>
                      <a:pt x="2253" y="102"/>
                    </a:lnTo>
                    <a:lnTo>
                      <a:pt x="2199" y="163"/>
                    </a:lnTo>
                    <a:lnTo>
                      <a:pt x="2171" y="190"/>
                    </a:lnTo>
                    <a:lnTo>
                      <a:pt x="2102" y="260"/>
                    </a:lnTo>
                    <a:lnTo>
                      <a:pt x="1952" y="394"/>
                    </a:lnTo>
                    <a:lnTo>
                      <a:pt x="1878" y="459"/>
                    </a:lnTo>
                    <a:lnTo>
                      <a:pt x="1698" y="610"/>
                    </a:lnTo>
                    <a:lnTo>
                      <a:pt x="1326" y="897"/>
                    </a:lnTo>
                    <a:lnTo>
                      <a:pt x="1138" y="1036"/>
                    </a:lnTo>
                    <a:lnTo>
                      <a:pt x="969" y="1157"/>
                    </a:lnTo>
                    <a:lnTo>
                      <a:pt x="716" y="1337"/>
                    </a:lnTo>
                    <a:lnTo>
                      <a:pt x="553" y="1467"/>
                    </a:lnTo>
                    <a:lnTo>
                      <a:pt x="475" y="1536"/>
                    </a:lnTo>
                    <a:lnTo>
                      <a:pt x="415" y="1592"/>
                    </a:lnTo>
                    <a:lnTo>
                      <a:pt x="296" y="1713"/>
                    </a:lnTo>
                    <a:lnTo>
                      <a:pt x="186" y="1845"/>
                    </a:lnTo>
                    <a:lnTo>
                      <a:pt x="117" y="1951"/>
                    </a:lnTo>
                    <a:lnTo>
                      <a:pt x="77" y="2024"/>
                    </a:lnTo>
                    <a:lnTo>
                      <a:pt x="59" y="2061"/>
                    </a:lnTo>
                    <a:lnTo>
                      <a:pt x="44" y="2100"/>
                    </a:lnTo>
                    <a:lnTo>
                      <a:pt x="21" y="2181"/>
                    </a:lnTo>
                    <a:lnTo>
                      <a:pt x="2" y="2306"/>
                    </a:lnTo>
                    <a:lnTo>
                      <a:pt x="0" y="2479"/>
                    </a:lnTo>
                    <a:lnTo>
                      <a:pt x="12" y="2650"/>
                    </a:lnTo>
                    <a:lnTo>
                      <a:pt x="18" y="2732"/>
                    </a:lnTo>
                    <a:lnTo>
                      <a:pt x="19" y="2742"/>
                    </a:lnTo>
                    <a:lnTo>
                      <a:pt x="29" y="2758"/>
                    </a:lnTo>
                    <a:lnTo>
                      <a:pt x="49" y="2771"/>
                    </a:lnTo>
                    <a:lnTo>
                      <a:pt x="67" y="2770"/>
                    </a:lnTo>
                    <a:lnTo>
                      <a:pt x="101" y="2817"/>
                    </a:lnTo>
                    <a:lnTo>
                      <a:pt x="183" y="2915"/>
                    </a:lnTo>
                    <a:lnTo>
                      <a:pt x="278" y="3016"/>
                    </a:lnTo>
                    <a:lnTo>
                      <a:pt x="383" y="3109"/>
                    </a:lnTo>
                    <a:lnTo>
                      <a:pt x="497" y="3193"/>
                    </a:lnTo>
                    <a:lnTo>
                      <a:pt x="615" y="3255"/>
                    </a:lnTo>
                    <a:lnTo>
                      <a:pt x="704" y="3285"/>
                    </a:lnTo>
                    <a:lnTo>
                      <a:pt x="765" y="3297"/>
                    </a:lnTo>
                    <a:lnTo>
                      <a:pt x="825" y="3298"/>
                    </a:lnTo>
                    <a:lnTo>
                      <a:pt x="886" y="3291"/>
                    </a:lnTo>
                    <a:lnTo>
                      <a:pt x="916" y="3282"/>
                    </a:lnTo>
                    <a:lnTo>
                      <a:pt x="955" y="3271"/>
                    </a:lnTo>
                    <a:lnTo>
                      <a:pt x="1030" y="3236"/>
                    </a:lnTo>
                    <a:lnTo>
                      <a:pt x="1138" y="3171"/>
                    </a:lnTo>
                    <a:lnTo>
                      <a:pt x="1342" y="3009"/>
                    </a:lnTo>
                    <a:lnTo>
                      <a:pt x="1463" y="2899"/>
                    </a:lnTo>
                    <a:lnTo>
                      <a:pt x="1634" y="2748"/>
                    </a:lnTo>
                    <a:lnTo>
                      <a:pt x="1808" y="2600"/>
                    </a:lnTo>
                    <a:lnTo>
                      <a:pt x="2017" y="2424"/>
                    </a:lnTo>
                    <a:lnTo>
                      <a:pt x="2429" y="2066"/>
                    </a:lnTo>
                    <a:lnTo>
                      <a:pt x="2633" y="1884"/>
                    </a:lnTo>
                    <a:lnTo>
                      <a:pt x="2812" y="1724"/>
                    </a:lnTo>
                    <a:lnTo>
                      <a:pt x="2987" y="1560"/>
                    </a:lnTo>
                    <a:lnTo>
                      <a:pt x="3021" y="1530"/>
                    </a:lnTo>
                    <a:lnTo>
                      <a:pt x="3075" y="1478"/>
                    </a:lnTo>
                    <a:lnTo>
                      <a:pt x="3103" y="1438"/>
                    </a:lnTo>
                    <a:lnTo>
                      <a:pt x="3111" y="1416"/>
                    </a:lnTo>
                    <a:lnTo>
                      <a:pt x="3124" y="1415"/>
                    </a:lnTo>
                    <a:lnTo>
                      <a:pt x="3134" y="1409"/>
                    </a:lnTo>
                    <a:lnTo>
                      <a:pt x="3146" y="1401"/>
                    </a:lnTo>
                    <a:lnTo>
                      <a:pt x="3163" y="1378"/>
                    </a:lnTo>
                    <a:lnTo>
                      <a:pt x="3180" y="1337"/>
                    </a:lnTo>
                    <a:lnTo>
                      <a:pt x="3192" y="1241"/>
                    </a:lnTo>
                    <a:lnTo>
                      <a:pt x="3193" y="1183"/>
                    </a:lnTo>
                    <a:lnTo>
                      <a:pt x="3202" y="1042"/>
                    </a:lnTo>
                    <a:lnTo>
                      <a:pt x="3212" y="832"/>
                    </a:lnTo>
                    <a:lnTo>
                      <a:pt x="3212" y="691"/>
                    </a:lnTo>
                    <a:lnTo>
                      <a:pt x="3208" y="620"/>
                    </a:lnTo>
                    <a:close/>
                    <a:moveTo>
                      <a:pt x="1004" y="2495"/>
                    </a:moveTo>
                    <a:lnTo>
                      <a:pt x="998" y="2649"/>
                    </a:lnTo>
                    <a:lnTo>
                      <a:pt x="999" y="2958"/>
                    </a:lnTo>
                    <a:lnTo>
                      <a:pt x="1001" y="3114"/>
                    </a:lnTo>
                    <a:lnTo>
                      <a:pt x="942" y="3145"/>
                    </a:lnTo>
                    <a:lnTo>
                      <a:pt x="880" y="3170"/>
                    </a:lnTo>
                    <a:lnTo>
                      <a:pt x="884" y="3137"/>
                    </a:lnTo>
                    <a:lnTo>
                      <a:pt x="881" y="3066"/>
                    </a:lnTo>
                    <a:lnTo>
                      <a:pt x="868" y="2961"/>
                    </a:lnTo>
                    <a:lnTo>
                      <a:pt x="860" y="2895"/>
                    </a:lnTo>
                    <a:lnTo>
                      <a:pt x="850" y="2780"/>
                    </a:lnTo>
                    <a:lnTo>
                      <a:pt x="844" y="2610"/>
                    </a:lnTo>
                    <a:lnTo>
                      <a:pt x="850" y="2495"/>
                    </a:lnTo>
                    <a:lnTo>
                      <a:pt x="857" y="2439"/>
                    </a:lnTo>
                    <a:lnTo>
                      <a:pt x="856" y="2424"/>
                    </a:lnTo>
                    <a:lnTo>
                      <a:pt x="840" y="2398"/>
                    </a:lnTo>
                    <a:lnTo>
                      <a:pt x="828" y="2390"/>
                    </a:lnTo>
                    <a:lnTo>
                      <a:pt x="717" y="2318"/>
                    </a:lnTo>
                    <a:lnTo>
                      <a:pt x="506" y="2162"/>
                    </a:lnTo>
                    <a:lnTo>
                      <a:pt x="401" y="2082"/>
                    </a:lnTo>
                    <a:lnTo>
                      <a:pt x="382" y="2064"/>
                    </a:lnTo>
                    <a:lnTo>
                      <a:pt x="314" y="2010"/>
                    </a:lnTo>
                    <a:lnTo>
                      <a:pt x="264" y="1978"/>
                    </a:lnTo>
                    <a:lnTo>
                      <a:pt x="241" y="1969"/>
                    </a:lnTo>
                    <a:lnTo>
                      <a:pt x="294" y="1899"/>
                    </a:lnTo>
                    <a:lnTo>
                      <a:pt x="350" y="1830"/>
                    </a:lnTo>
                    <a:lnTo>
                      <a:pt x="510" y="1955"/>
                    </a:lnTo>
                    <a:lnTo>
                      <a:pt x="752" y="2141"/>
                    </a:lnTo>
                    <a:lnTo>
                      <a:pt x="909" y="2270"/>
                    </a:lnTo>
                    <a:lnTo>
                      <a:pt x="985" y="2338"/>
                    </a:lnTo>
                    <a:lnTo>
                      <a:pt x="999" y="2349"/>
                    </a:lnTo>
                    <a:lnTo>
                      <a:pt x="1034" y="2354"/>
                    </a:lnTo>
                    <a:lnTo>
                      <a:pt x="1053" y="2346"/>
                    </a:lnTo>
                    <a:lnTo>
                      <a:pt x="1132" y="2302"/>
                    </a:lnTo>
                    <a:lnTo>
                      <a:pt x="1280" y="2195"/>
                    </a:lnTo>
                    <a:lnTo>
                      <a:pt x="1418" y="2074"/>
                    </a:lnTo>
                    <a:lnTo>
                      <a:pt x="1548" y="1943"/>
                    </a:lnTo>
                    <a:lnTo>
                      <a:pt x="1610" y="1877"/>
                    </a:lnTo>
                    <a:lnTo>
                      <a:pt x="1617" y="1868"/>
                    </a:lnTo>
                    <a:lnTo>
                      <a:pt x="1624" y="1847"/>
                    </a:lnTo>
                    <a:lnTo>
                      <a:pt x="1626" y="1827"/>
                    </a:lnTo>
                    <a:lnTo>
                      <a:pt x="1617" y="1807"/>
                    </a:lnTo>
                    <a:lnTo>
                      <a:pt x="1610" y="1796"/>
                    </a:lnTo>
                    <a:lnTo>
                      <a:pt x="1420" y="1596"/>
                    </a:lnTo>
                    <a:lnTo>
                      <a:pt x="1231" y="1395"/>
                    </a:lnTo>
                    <a:lnTo>
                      <a:pt x="1201" y="1360"/>
                    </a:lnTo>
                    <a:lnTo>
                      <a:pt x="1132" y="1288"/>
                    </a:lnTo>
                    <a:lnTo>
                      <a:pt x="1082" y="1248"/>
                    </a:lnTo>
                    <a:lnTo>
                      <a:pt x="1056" y="1235"/>
                    </a:lnTo>
                    <a:lnTo>
                      <a:pt x="1244" y="1103"/>
                    </a:lnTo>
                    <a:lnTo>
                      <a:pt x="1430" y="964"/>
                    </a:lnTo>
                    <a:lnTo>
                      <a:pt x="1614" y="825"/>
                    </a:lnTo>
                    <a:lnTo>
                      <a:pt x="1885" y="607"/>
                    </a:lnTo>
                    <a:lnTo>
                      <a:pt x="2060" y="458"/>
                    </a:lnTo>
                    <a:lnTo>
                      <a:pt x="2145" y="380"/>
                    </a:lnTo>
                    <a:lnTo>
                      <a:pt x="2194" y="338"/>
                    </a:lnTo>
                    <a:lnTo>
                      <a:pt x="2299" y="235"/>
                    </a:lnTo>
                    <a:lnTo>
                      <a:pt x="2344" y="177"/>
                    </a:lnTo>
                    <a:lnTo>
                      <a:pt x="2367" y="138"/>
                    </a:lnTo>
                    <a:lnTo>
                      <a:pt x="2374" y="118"/>
                    </a:lnTo>
                    <a:lnTo>
                      <a:pt x="2422" y="140"/>
                    </a:lnTo>
                    <a:lnTo>
                      <a:pt x="2466" y="163"/>
                    </a:lnTo>
                    <a:lnTo>
                      <a:pt x="2534" y="206"/>
                    </a:lnTo>
                    <a:lnTo>
                      <a:pt x="2661" y="304"/>
                    </a:lnTo>
                    <a:lnTo>
                      <a:pt x="2721" y="354"/>
                    </a:lnTo>
                    <a:lnTo>
                      <a:pt x="2833" y="453"/>
                    </a:lnTo>
                    <a:lnTo>
                      <a:pt x="2944" y="554"/>
                    </a:lnTo>
                    <a:lnTo>
                      <a:pt x="2993" y="603"/>
                    </a:lnTo>
                    <a:lnTo>
                      <a:pt x="3048" y="646"/>
                    </a:lnTo>
                    <a:lnTo>
                      <a:pt x="2937" y="771"/>
                    </a:lnTo>
                    <a:lnTo>
                      <a:pt x="2708" y="1016"/>
                    </a:lnTo>
                    <a:lnTo>
                      <a:pt x="2474" y="1257"/>
                    </a:lnTo>
                    <a:lnTo>
                      <a:pt x="2233" y="1490"/>
                    </a:lnTo>
                    <a:lnTo>
                      <a:pt x="2112" y="1605"/>
                    </a:lnTo>
                    <a:lnTo>
                      <a:pt x="1987" y="1720"/>
                    </a:lnTo>
                    <a:lnTo>
                      <a:pt x="1732" y="1951"/>
                    </a:lnTo>
                    <a:lnTo>
                      <a:pt x="1467" y="2169"/>
                    </a:lnTo>
                    <a:lnTo>
                      <a:pt x="1261" y="2322"/>
                    </a:lnTo>
                    <a:lnTo>
                      <a:pt x="1120" y="2417"/>
                    </a:lnTo>
                    <a:lnTo>
                      <a:pt x="1047" y="2462"/>
                    </a:lnTo>
                    <a:lnTo>
                      <a:pt x="1047" y="2462"/>
                    </a:lnTo>
                    <a:lnTo>
                      <a:pt x="1047" y="2463"/>
                    </a:lnTo>
                    <a:lnTo>
                      <a:pt x="1033" y="2460"/>
                    </a:lnTo>
                    <a:lnTo>
                      <a:pt x="1012" y="2472"/>
                    </a:lnTo>
                    <a:lnTo>
                      <a:pt x="1005" y="2485"/>
                    </a:lnTo>
                    <a:lnTo>
                      <a:pt x="1004" y="2495"/>
                    </a:lnTo>
                    <a:close/>
                    <a:moveTo>
                      <a:pt x="3082" y="1081"/>
                    </a:moveTo>
                    <a:lnTo>
                      <a:pt x="3078" y="1147"/>
                    </a:lnTo>
                    <a:lnTo>
                      <a:pt x="3074" y="1213"/>
                    </a:lnTo>
                    <a:lnTo>
                      <a:pt x="3072" y="1247"/>
                    </a:lnTo>
                    <a:lnTo>
                      <a:pt x="3069" y="1280"/>
                    </a:lnTo>
                    <a:lnTo>
                      <a:pt x="3067" y="1301"/>
                    </a:lnTo>
                    <a:lnTo>
                      <a:pt x="3065" y="1316"/>
                    </a:lnTo>
                    <a:lnTo>
                      <a:pt x="3059" y="1320"/>
                    </a:lnTo>
                    <a:lnTo>
                      <a:pt x="3052" y="1334"/>
                    </a:lnTo>
                    <a:lnTo>
                      <a:pt x="3051" y="1343"/>
                    </a:lnTo>
                    <a:lnTo>
                      <a:pt x="3038" y="1349"/>
                    </a:lnTo>
                    <a:lnTo>
                      <a:pt x="3018" y="1372"/>
                    </a:lnTo>
                    <a:lnTo>
                      <a:pt x="3016" y="1389"/>
                    </a:lnTo>
                    <a:lnTo>
                      <a:pt x="3018" y="1366"/>
                    </a:lnTo>
                    <a:lnTo>
                      <a:pt x="3010" y="1369"/>
                    </a:lnTo>
                    <a:lnTo>
                      <a:pt x="2990" y="1393"/>
                    </a:lnTo>
                    <a:lnTo>
                      <a:pt x="2941" y="1444"/>
                    </a:lnTo>
                    <a:lnTo>
                      <a:pt x="2890" y="1493"/>
                    </a:lnTo>
                    <a:lnTo>
                      <a:pt x="2734" y="1637"/>
                    </a:lnTo>
                    <a:lnTo>
                      <a:pt x="2574" y="1779"/>
                    </a:lnTo>
                    <a:lnTo>
                      <a:pt x="2201" y="2110"/>
                    </a:lnTo>
                    <a:lnTo>
                      <a:pt x="1823" y="2434"/>
                    </a:lnTo>
                    <a:lnTo>
                      <a:pt x="1804" y="2451"/>
                    </a:lnTo>
                    <a:lnTo>
                      <a:pt x="1785" y="2467"/>
                    </a:lnTo>
                    <a:lnTo>
                      <a:pt x="1778" y="2349"/>
                    </a:lnTo>
                    <a:lnTo>
                      <a:pt x="1765" y="2231"/>
                    </a:lnTo>
                    <a:lnTo>
                      <a:pt x="1764" y="2181"/>
                    </a:lnTo>
                    <a:lnTo>
                      <a:pt x="1765" y="2130"/>
                    </a:lnTo>
                    <a:lnTo>
                      <a:pt x="1764" y="2118"/>
                    </a:lnTo>
                    <a:lnTo>
                      <a:pt x="1749" y="2105"/>
                    </a:lnTo>
                    <a:lnTo>
                      <a:pt x="1739" y="2103"/>
                    </a:lnTo>
                    <a:lnTo>
                      <a:pt x="1927" y="1936"/>
                    </a:lnTo>
                    <a:lnTo>
                      <a:pt x="2106" y="1769"/>
                    </a:lnTo>
                    <a:lnTo>
                      <a:pt x="2236" y="1651"/>
                    </a:lnTo>
                    <a:lnTo>
                      <a:pt x="2489" y="1406"/>
                    </a:lnTo>
                    <a:lnTo>
                      <a:pt x="2737" y="1157"/>
                    </a:lnTo>
                    <a:lnTo>
                      <a:pt x="2977" y="901"/>
                    </a:lnTo>
                    <a:lnTo>
                      <a:pt x="3095" y="770"/>
                    </a:lnTo>
                    <a:lnTo>
                      <a:pt x="3093" y="926"/>
                    </a:lnTo>
                    <a:lnTo>
                      <a:pt x="3082" y="10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6" name="Freeform 18"/>
              <p:cNvSpPr>
                <a:spLocks/>
              </p:cNvSpPr>
              <p:nvPr/>
            </p:nvSpPr>
            <p:spPr bwMode="auto">
              <a:xfrm>
                <a:off x="1398" y="2746"/>
                <a:ext cx="212" cy="132"/>
              </a:xfrm>
              <a:custGeom>
                <a:avLst/>
                <a:gdLst>
                  <a:gd name="T0" fmla="*/ 544 w 635"/>
                  <a:gd name="T1" fmla="*/ 0 h 398"/>
                  <a:gd name="T2" fmla="*/ 504 w 635"/>
                  <a:gd name="T3" fmla="*/ 18 h 398"/>
                  <a:gd name="T4" fmla="*/ 496 w 635"/>
                  <a:gd name="T5" fmla="*/ 52 h 398"/>
                  <a:gd name="T6" fmla="*/ 530 w 635"/>
                  <a:gd name="T7" fmla="*/ 177 h 398"/>
                  <a:gd name="T8" fmla="*/ 515 w 635"/>
                  <a:gd name="T9" fmla="*/ 226 h 398"/>
                  <a:gd name="T10" fmla="*/ 478 w 635"/>
                  <a:gd name="T11" fmla="*/ 262 h 398"/>
                  <a:gd name="T12" fmla="*/ 403 w 635"/>
                  <a:gd name="T13" fmla="*/ 291 h 398"/>
                  <a:gd name="T14" fmla="*/ 352 w 635"/>
                  <a:gd name="T15" fmla="*/ 272 h 398"/>
                  <a:gd name="T16" fmla="*/ 332 w 635"/>
                  <a:gd name="T17" fmla="*/ 226 h 398"/>
                  <a:gd name="T18" fmla="*/ 331 w 635"/>
                  <a:gd name="T19" fmla="*/ 198 h 398"/>
                  <a:gd name="T20" fmla="*/ 303 w 635"/>
                  <a:gd name="T21" fmla="*/ 164 h 398"/>
                  <a:gd name="T22" fmla="*/ 246 w 635"/>
                  <a:gd name="T23" fmla="*/ 180 h 398"/>
                  <a:gd name="T24" fmla="*/ 236 w 635"/>
                  <a:gd name="T25" fmla="*/ 209 h 398"/>
                  <a:gd name="T26" fmla="*/ 220 w 635"/>
                  <a:gd name="T27" fmla="*/ 268 h 398"/>
                  <a:gd name="T28" fmla="*/ 160 w 635"/>
                  <a:gd name="T29" fmla="*/ 310 h 398"/>
                  <a:gd name="T30" fmla="*/ 122 w 635"/>
                  <a:gd name="T31" fmla="*/ 304 h 398"/>
                  <a:gd name="T32" fmla="*/ 83 w 635"/>
                  <a:gd name="T33" fmla="*/ 270 h 398"/>
                  <a:gd name="T34" fmla="*/ 83 w 635"/>
                  <a:gd name="T35" fmla="*/ 182 h 398"/>
                  <a:gd name="T36" fmla="*/ 90 w 635"/>
                  <a:gd name="T37" fmla="*/ 149 h 398"/>
                  <a:gd name="T38" fmla="*/ 62 w 635"/>
                  <a:gd name="T39" fmla="*/ 126 h 398"/>
                  <a:gd name="T40" fmla="*/ 34 w 635"/>
                  <a:gd name="T41" fmla="*/ 139 h 398"/>
                  <a:gd name="T42" fmla="*/ 7 w 635"/>
                  <a:gd name="T43" fmla="*/ 193 h 398"/>
                  <a:gd name="T44" fmla="*/ 3 w 635"/>
                  <a:gd name="T45" fmla="*/ 268 h 398"/>
                  <a:gd name="T46" fmla="*/ 31 w 635"/>
                  <a:gd name="T47" fmla="*/ 336 h 398"/>
                  <a:gd name="T48" fmla="*/ 93 w 635"/>
                  <a:gd name="T49" fmla="*/ 383 h 398"/>
                  <a:gd name="T50" fmla="*/ 139 w 635"/>
                  <a:gd name="T51" fmla="*/ 398 h 398"/>
                  <a:gd name="T52" fmla="*/ 229 w 635"/>
                  <a:gd name="T53" fmla="*/ 383 h 398"/>
                  <a:gd name="T54" fmla="*/ 279 w 635"/>
                  <a:gd name="T55" fmla="*/ 339 h 398"/>
                  <a:gd name="T56" fmla="*/ 350 w 635"/>
                  <a:gd name="T57" fmla="*/ 379 h 398"/>
                  <a:gd name="T58" fmla="*/ 470 w 635"/>
                  <a:gd name="T59" fmla="*/ 375 h 398"/>
                  <a:gd name="T60" fmla="*/ 527 w 635"/>
                  <a:gd name="T61" fmla="*/ 350 h 398"/>
                  <a:gd name="T62" fmla="*/ 600 w 635"/>
                  <a:gd name="T63" fmla="*/ 271 h 398"/>
                  <a:gd name="T64" fmla="*/ 635 w 635"/>
                  <a:gd name="T65" fmla="*/ 166 h 398"/>
                  <a:gd name="T66" fmla="*/ 614 w 635"/>
                  <a:gd name="T67" fmla="*/ 64 h 398"/>
                  <a:gd name="T68" fmla="*/ 555 w 635"/>
                  <a:gd name="T69" fmla="*/ 6 h 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635" h="398">
                    <a:moveTo>
                      <a:pt x="555" y="6"/>
                    </a:moveTo>
                    <a:lnTo>
                      <a:pt x="544" y="0"/>
                    </a:lnTo>
                    <a:lnTo>
                      <a:pt x="521" y="3"/>
                    </a:lnTo>
                    <a:lnTo>
                      <a:pt x="504" y="18"/>
                    </a:lnTo>
                    <a:lnTo>
                      <a:pt x="495" y="39"/>
                    </a:lnTo>
                    <a:lnTo>
                      <a:pt x="496" y="52"/>
                    </a:lnTo>
                    <a:lnTo>
                      <a:pt x="514" y="113"/>
                    </a:lnTo>
                    <a:lnTo>
                      <a:pt x="530" y="177"/>
                    </a:lnTo>
                    <a:lnTo>
                      <a:pt x="527" y="202"/>
                    </a:lnTo>
                    <a:lnTo>
                      <a:pt x="515" y="226"/>
                    </a:lnTo>
                    <a:lnTo>
                      <a:pt x="494" y="251"/>
                    </a:lnTo>
                    <a:lnTo>
                      <a:pt x="478" y="262"/>
                    </a:lnTo>
                    <a:lnTo>
                      <a:pt x="453" y="278"/>
                    </a:lnTo>
                    <a:lnTo>
                      <a:pt x="403" y="291"/>
                    </a:lnTo>
                    <a:lnTo>
                      <a:pt x="370" y="284"/>
                    </a:lnTo>
                    <a:lnTo>
                      <a:pt x="352" y="272"/>
                    </a:lnTo>
                    <a:lnTo>
                      <a:pt x="339" y="252"/>
                    </a:lnTo>
                    <a:lnTo>
                      <a:pt x="332" y="226"/>
                    </a:lnTo>
                    <a:lnTo>
                      <a:pt x="332" y="209"/>
                    </a:lnTo>
                    <a:lnTo>
                      <a:pt x="331" y="198"/>
                    </a:lnTo>
                    <a:lnTo>
                      <a:pt x="324" y="180"/>
                    </a:lnTo>
                    <a:lnTo>
                      <a:pt x="303" y="164"/>
                    </a:lnTo>
                    <a:lnTo>
                      <a:pt x="268" y="164"/>
                    </a:lnTo>
                    <a:lnTo>
                      <a:pt x="246" y="180"/>
                    </a:lnTo>
                    <a:lnTo>
                      <a:pt x="237" y="198"/>
                    </a:lnTo>
                    <a:lnTo>
                      <a:pt x="236" y="209"/>
                    </a:lnTo>
                    <a:lnTo>
                      <a:pt x="233" y="231"/>
                    </a:lnTo>
                    <a:lnTo>
                      <a:pt x="220" y="268"/>
                    </a:lnTo>
                    <a:lnTo>
                      <a:pt x="196" y="297"/>
                    </a:lnTo>
                    <a:lnTo>
                      <a:pt x="160" y="310"/>
                    </a:lnTo>
                    <a:lnTo>
                      <a:pt x="137" y="307"/>
                    </a:lnTo>
                    <a:lnTo>
                      <a:pt x="122" y="304"/>
                    </a:lnTo>
                    <a:lnTo>
                      <a:pt x="102" y="294"/>
                    </a:lnTo>
                    <a:lnTo>
                      <a:pt x="83" y="270"/>
                    </a:lnTo>
                    <a:lnTo>
                      <a:pt x="76" y="228"/>
                    </a:lnTo>
                    <a:lnTo>
                      <a:pt x="83" y="182"/>
                    </a:lnTo>
                    <a:lnTo>
                      <a:pt x="88" y="162"/>
                    </a:lnTo>
                    <a:lnTo>
                      <a:pt x="90" y="149"/>
                    </a:lnTo>
                    <a:lnTo>
                      <a:pt x="80" y="131"/>
                    </a:lnTo>
                    <a:lnTo>
                      <a:pt x="62" y="126"/>
                    </a:lnTo>
                    <a:lnTo>
                      <a:pt x="43" y="130"/>
                    </a:lnTo>
                    <a:lnTo>
                      <a:pt x="34" y="139"/>
                    </a:lnTo>
                    <a:lnTo>
                      <a:pt x="23" y="157"/>
                    </a:lnTo>
                    <a:lnTo>
                      <a:pt x="7" y="193"/>
                    </a:lnTo>
                    <a:lnTo>
                      <a:pt x="0" y="232"/>
                    </a:lnTo>
                    <a:lnTo>
                      <a:pt x="3" y="268"/>
                    </a:lnTo>
                    <a:lnTo>
                      <a:pt x="13" y="304"/>
                    </a:lnTo>
                    <a:lnTo>
                      <a:pt x="31" y="336"/>
                    </a:lnTo>
                    <a:lnTo>
                      <a:pt x="59" y="362"/>
                    </a:lnTo>
                    <a:lnTo>
                      <a:pt x="93" y="383"/>
                    </a:lnTo>
                    <a:lnTo>
                      <a:pt x="113" y="390"/>
                    </a:lnTo>
                    <a:lnTo>
                      <a:pt x="139" y="398"/>
                    </a:lnTo>
                    <a:lnTo>
                      <a:pt x="187" y="398"/>
                    </a:lnTo>
                    <a:lnTo>
                      <a:pt x="229" y="383"/>
                    </a:lnTo>
                    <a:lnTo>
                      <a:pt x="265" y="356"/>
                    </a:lnTo>
                    <a:lnTo>
                      <a:pt x="279" y="339"/>
                    </a:lnTo>
                    <a:lnTo>
                      <a:pt x="299" y="356"/>
                    </a:lnTo>
                    <a:lnTo>
                      <a:pt x="350" y="379"/>
                    </a:lnTo>
                    <a:lnTo>
                      <a:pt x="409" y="386"/>
                    </a:lnTo>
                    <a:lnTo>
                      <a:pt x="470" y="375"/>
                    </a:lnTo>
                    <a:lnTo>
                      <a:pt x="502" y="362"/>
                    </a:lnTo>
                    <a:lnTo>
                      <a:pt x="527" y="350"/>
                    </a:lnTo>
                    <a:lnTo>
                      <a:pt x="567" y="316"/>
                    </a:lnTo>
                    <a:lnTo>
                      <a:pt x="600" y="271"/>
                    </a:lnTo>
                    <a:lnTo>
                      <a:pt x="623" y="221"/>
                    </a:lnTo>
                    <a:lnTo>
                      <a:pt x="635" y="166"/>
                    </a:lnTo>
                    <a:lnTo>
                      <a:pt x="632" y="113"/>
                    </a:lnTo>
                    <a:lnTo>
                      <a:pt x="614" y="64"/>
                    </a:lnTo>
                    <a:lnTo>
                      <a:pt x="581" y="23"/>
                    </a:lnTo>
                    <a:lnTo>
                      <a:pt x="555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7" name="Freeform 19"/>
              <p:cNvSpPr>
                <a:spLocks/>
              </p:cNvSpPr>
              <p:nvPr/>
            </p:nvSpPr>
            <p:spPr bwMode="auto">
              <a:xfrm>
                <a:off x="1655" y="2515"/>
                <a:ext cx="176" cy="179"/>
              </a:xfrm>
              <a:custGeom>
                <a:avLst/>
                <a:gdLst>
                  <a:gd name="T0" fmla="*/ 301 w 528"/>
                  <a:gd name="T1" fmla="*/ 1 h 538"/>
                  <a:gd name="T2" fmla="*/ 268 w 528"/>
                  <a:gd name="T3" fmla="*/ 27 h 538"/>
                  <a:gd name="T4" fmla="*/ 273 w 528"/>
                  <a:gd name="T5" fmla="*/ 82 h 538"/>
                  <a:gd name="T6" fmla="*/ 298 w 528"/>
                  <a:gd name="T7" fmla="*/ 95 h 538"/>
                  <a:gd name="T8" fmla="*/ 373 w 528"/>
                  <a:gd name="T9" fmla="*/ 112 h 538"/>
                  <a:gd name="T10" fmla="*/ 419 w 528"/>
                  <a:gd name="T11" fmla="*/ 145 h 538"/>
                  <a:gd name="T12" fmla="*/ 423 w 528"/>
                  <a:gd name="T13" fmla="*/ 191 h 538"/>
                  <a:gd name="T14" fmla="*/ 409 w 528"/>
                  <a:gd name="T15" fmla="*/ 220 h 538"/>
                  <a:gd name="T16" fmla="*/ 357 w 528"/>
                  <a:gd name="T17" fmla="*/ 265 h 538"/>
                  <a:gd name="T18" fmla="*/ 245 w 528"/>
                  <a:gd name="T19" fmla="*/ 269 h 538"/>
                  <a:gd name="T20" fmla="*/ 207 w 528"/>
                  <a:gd name="T21" fmla="*/ 256 h 538"/>
                  <a:gd name="T22" fmla="*/ 188 w 528"/>
                  <a:gd name="T23" fmla="*/ 250 h 538"/>
                  <a:gd name="T24" fmla="*/ 150 w 528"/>
                  <a:gd name="T25" fmla="*/ 268 h 538"/>
                  <a:gd name="T26" fmla="*/ 141 w 528"/>
                  <a:gd name="T27" fmla="*/ 324 h 538"/>
                  <a:gd name="T28" fmla="*/ 161 w 528"/>
                  <a:gd name="T29" fmla="*/ 341 h 538"/>
                  <a:gd name="T30" fmla="*/ 173 w 528"/>
                  <a:gd name="T31" fmla="*/ 347 h 538"/>
                  <a:gd name="T32" fmla="*/ 178 w 528"/>
                  <a:gd name="T33" fmla="*/ 348 h 538"/>
                  <a:gd name="T34" fmla="*/ 184 w 528"/>
                  <a:gd name="T35" fmla="*/ 351 h 538"/>
                  <a:gd name="T36" fmla="*/ 220 w 528"/>
                  <a:gd name="T37" fmla="*/ 367 h 538"/>
                  <a:gd name="T38" fmla="*/ 243 w 528"/>
                  <a:gd name="T39" fmla="*/ 399 h 538"/>
                  <a:gd name="T40" fmla="*/ 180 w 528"/>
                  <a:gd name="T41" fmla="*/ 443 h 538"/>
                  <a:gd name="T42" fmla="*/ 131 w 528"/>
                  <a:gd name="T43" fmla="*/ 456 h 538"/>
                  <a:gd name="T44" fmla="*/ 62 w 528"/>
                  <a:gd name="T45" fmla="*/ 456 h 538"/>
                  <a:gd name="T46" fmla="*/ 50 w 528"/>
                  <a:gd name="T47" fmla="*/ 443 h 538"/>
                  <a:gd name="T48" fmla="*/ 10 w 528"/>
                  <a:gd name="T49" fmla="*/ 446 h 538"/>
                  <a:gd name="T50" fmla="*/ 3 w 528"/>
                  <a:gd name="T51" fmla="*/ 475 h 538"/>
                  <a:gd name="T52" fmla="*/ 45 w 528"/>
                  <a:gd name="T53" fmla="*/ 525 h 538"/>
                  <a:gd name="T54" fmla="*/ 134 w 528"/>
                  <a:gd name="T55" fmla="*/ 538 h 538"/>
                  <a:gd name="T56" fmla="*/ 190 w 528"/>
                  <a:gd name="T57" fmla="*/ 528 h 538"/>
                  <a:gd name="T58" fmla="*/ 302 w 528"/>
                  <a:gd name="T59" fmla="*/ 465 h 538"/>
                  <a:gd name="T60" fmla="*/ 355 w 528"/>
                  <a:gd name="T61" fmla="*/ 383 h 538"/>
                  <a:gd name="T62" fmla="*/ 357 w 528"/>
                  <a:gd name="T63" fmla="*/ 366 h 538"/>
                  <a:gd name="T64" fmla="*/ 425 w 528"/>
                  <a:gd name="T65" fmla="*/ 341 h 538"/>
                  <a:gd name="T66" fmla="*/ 497 w 528"/>
                  <a:gd name="T67" fmla="*/ 271 h 538"/>
                  <a:gd name="T68" fmla="*/ 520 w 528"/>
                  <a:gd name="T69" fmla="*/ 220 h 538"/>
                  <a:gd name="T70" fmla="*/ 520 w 528"/>
                  <a:gd name="T71" fmla="*/ 127 h 538"/>
                  <a:gd name="T72" fmla="*/ 469 w 528"/>
                  <a:gd name="T73" fmla="*/ 53 h 538"/>
                  <a:gd name="T74" fmla="*/ 384 w 528"/>
                  <a:gd name="T75" fmla="*/ 9 h 538"/>
                  <a:gd name="T76" fmla="*/ 311 w 528"/>
                  <a:gd name="T77" fmla="*/ 0 h 5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28" h="538">
                    <a:moveTo>
                      <a:pt x="311" y="0"/>
                    </a:moveTo>
                    <a:lnTo>
                      <a:pt x="301" y="1"/>
                    </a:lnTo>
                    <a:lnTo>
                      <a:pt x="285" y="9"/>
                    </a:lnTo>
                    <a:lnTo>
                      <a:pt x="268" y="27"/>
                    </a:lnTo>
                    <a:lnTo>
                      <a:pt x="263" y="60"/>
                    </a:lnTo>
                    <a:lnTo>
                      <a:pt x="273" y="82"/>
                    </a:lnTo>
                    <a:lnTo>
                      <a:pt x="288" y="92"/>
                    </a:lnTo>
                    <a:lnTo>
                      <a:pt x="298" y="95"/>
                    </a:lnTo>
                    <a:lnTo>
                      <a:pt x="321" y="99"/>
                    </a:lnTo>
                    <a:lnTo>
                      <a:pt x="373" y="112"/>
                    </a:lnTo>
                    <a:lnTo>
                      <a:pt x="404" y="129"/>
                    </a:lnTo>
                    <a:lnTo>
                      <a:pt x="419" y="145"/>
                    </a:lnTo>
                    <a:lnTo>
                      <a:pt x="426" y="165"/>
                    </a:lnTo>
                    <a:lnTo>
                      <a:pt x="423" y="191"/>
                    </a:lnTo>
                    <a:lnTo>
                      <a:pt x="416" y="206"/>
                    </a:lnTo>
                    <a:lnTo>
                      <a:pt x="409" y="220"/>
                    </a:lnTo>
                    <a:lnTo>
                      <a:pt x="391" y="242"/>
                    </a:lnTo>
                    <a:lnTo>
                      <a:pt x="357" y="265"/>
                    </a:lnTo>
                    <a:lnTo>
                      <a:pt x="302" y="276"/>
                    </a:lnTo>
                    <a:lnTo>
                      <a:pt x="245" y="269"/>
                    </a:lnTo>
                    <a:lnTo>
                      <a:pt x="217" y="260"/>
                    </a:lnTo>
                    <a:lnTo>
                      <a:pt x="207" y="256"/>
                    </a:lnTo>
                    <a:lnTo>
                      <a:pt x="199" y="253"/>
                    </a:lnTo>
                    <a:lnTo>
                      <a:pt x="188" y="250"/>
                    </a:lnTo>
                    <a:lnTo>
                      <a:pt x="171" y="253"/>
                    </a:lnTo>
                    <a:lnTo>
                      <a:pt x="150" y="268"/>
                    </a:lnTo>
                    <a:lnTo>
                      <a:pt x="135" y="299"/>
                    </a:lnTo>
                    <a:lnTo>
                      <a:pt x="141" y="324"/>
                    </a:lnTo>
                    <a:lnTo>
                      <a:pt x="151" y="337"/>
                    </a:lnTo>
                    <a:lnTo>
                      <a:pt x="161" y="341"/>
                    </a:lnTo>
                    <a:lnTo>
                      <a:pt x="167" y="344"/>
                    </a:lnTo>
                    <a:lnTo>
                      <a:pt x="173" y="347"/>
                    </a:lnTo>
                    <a:lnTo>
                      <a:pt x="173" y="347"/>
                    </a:lnTo>
                    <a:lnTo>
                      <a:pt x="178" y="348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220" y="367"/>
                    </a:lnTo>
                    <a:lnTo>
                      <a:pt x="252" y="386"/>
                    </a:lnTo>
                    <a:lnTo>
                      <a:pt x="243" y="399"/>
                    </a:lnTo>
                    <a:lnTo>
                      <a:pt x="220" y="420"/>
                    </a:lnTo>
                    <a:lnTo>
                      <a:pt x="180" y="443"/>
                    </a:lnTo>
                    <a:lnTo>
                      <a:pt x="150" y="452"/>
                    </a:lnTo>
                    <a:lnTo>
                      <a:pt x="131" y="456"/>
                    </a:lnTo>
                    <a:lnTo>
                      <a:pt x="85" y="459"/>
                    </a:lnTo>
                    <a:lnTo>
                      <a:pt x="62" y="456"/>
                    </a:lnTo>
                    <a:lnTo>
                      <a:pt x="57" y="453"/>
                    </a:lnTo>
                    <a:lnTo>
                      <a:pt x="50" y="443"/>
                    </a:lnTo>
                    <a:lnTo>
                      <a:pt x="30" y="438"/>
                    </a:lnTo>
                    <a:lnTo>
                      <a:pt x="10" y="446"/>
                    </a:lnTo>
                    <a:lnTo>
                      <a:pt x="0" y="463"/>
                    </a:lnTo>
                    <a:lnTo>
                      <a:pt x="3" y="475"/>
                    </a:lnTo>
                    <a:lnTo>
                      <a:pt x="13" y="498"/>
                    </a:lnTo>
                    <a:lnTo>
                      <a:pt x="45" y="525"/>
                    </a:lnTo>
                    <a:lnTo>
                      <a:pt x="88" y="537"/>
                    </a:lnTo>
                    <a:lnTo>
                      <a:pt x="134" y="538"/>
                    </a:lnTo>
                    <a:lnTo>
                      <a:pt x="155" y="534"/>
                    </a:lnTo>
                    <a:lnTo>
                      <a:pt x="190" y="528"/>
                    </a:lnTo>
                    <a:lnTo>
                      <a:pt x="250" y="504"/>
                    </a:lnTo>
                    <a:lnTo>
                      <a:pt x="302" y="465"/>
                    </a:lnTo>
                    <a:lnTo>
                      <a:pt x="341" y="414"/>
                    </a:lnTo>
                    <a:lnTo>
                      <a:pt x="355" y="383"/>
                    </a:lnTo>
                    <a:lnTo>
                      <a:pt x="358" y="374"/>
                    </a:lnTo>
                    <a:lnTo>
                      <a:pt x="357" y="366"/>
                    </a:lnTo>
                    <a:lnTo>
                      <a:pt x="381" y="360"/>
                    </a:lnTo>
                    <a:lnTo>
                      <a:pt x="425" y="341"/>
                    </a:lnTo>
                    <a:lnTo>
                      <a:pt x="463" y="311"/>
                    </a:lnTo>
                    <a:lnTo>
                      <a:pt x="497" y="271"/>
                    </a:lnTo>
                    <a:lnTo>
                      <a:pt x="509" y="246"/>
                    </a:lnTo>
                    <a:lnTo>
                      <a:pt x="520" y="220"/>
                    </a:lnTo>
                    <a:lnTo>
                      <a:pt x="528" y="171"/>
                    </a:lnTo>
                    <a:lnTo>
                      <a:pt x="520" y="127"/>
                    </a:lnTo>
                    <a:lnTo>
                      <a:pt x="499" y="86"/>
                    </a:lnTo>
                    <a:lnTo>
                      <a:pt x="469" y="53"/>
                    </a:lnTo>
                    <a:lnTo>
                      <a:pt x="430" y="26"/>
                    </a:lnTo>
                    <a:lnTo>
                      <a:pt x="384" y="9"/>
                    </a:lnTo>
                    <a:lnTo>
                      <a:pt x="337" y="0"/>
                    </a:lnTo>
                    <a:lnTo>
                      <a:pt x="31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8" name="Freeform 20"/>
              <p:cNvSpPr>
                <a:spLocks/>
              </p:cNvSpPr>
              <p:nvPr/>
            </p:nvSpPr>
            <p:spPr bwMode="auto">
              <a:xfrm>
                <a:off x="1665" y="2702"/>
                <a:ext cx="205" cy="210"/>
              </a:xfrm>
              <a:custGeom>
                <a:avLst/>
                <a:gdLst>
                  <a:gd name="T0" fmla="*/ 388 w 613"/>
                  <a:gd name="T1" fmla="*/ 3 h 630"/>
                  <a:gd name="T2" fmla="*/ 357 w 613"/>
                  <a:gd name="T3" fmla="*/ 52 h 630"/>
                  <a:gd name="T4" fmla="*/ 381 w 613"/>
                  <a:gd name="T5" fmla="*/ 89 h 630"/>
                  <a:gd name="T6" fmla="*/ 466 w 613"/>
                  <a:gd name="T7" fmla="*/ 128 h 630"/>
                  <a:gd name="T8" fmla="*/ 511 w 613"/>
                  <a:gd name="T9" fmla="*/ 174 h 630"/>
                  <a:gd name="T10" fmla="*/ 506 w 613"/>
                  <a:gd name="T11" fmla="*/ 230 h 630"/>
                  <a:gd name="T12" fmla="*/ 486 w 613"/>
                  <a:gd name="T13" fmla="*/ 265 h 630"/>
                  <a:gd name="T14" fmla="*/ 431 w 613"/>
                  <a:gd name="T15" fmla="*/ 307 h 630"/>
                  <a:gd name="T16" fmla="*/ 349 w 613"/>
                  <a:gd name="T17" fmla="*/ 312 h 630"/>
                  <a:gd name="T18" fmla="*/ 257 w 613"/>
                  <a:gd name="T19" fmla="*/ 265 h 630"/>
                  <a:gd name="T20" fmla="*/ 253 w 613"/>
                  <a:gd name="T21" fmla="*/ 260 h 630"/>
                  <a:gd name="T22" fmla="*/ 239 w 613"/>
                  <a:gd name="T23" fmla="*/ 252 h 630"/>
                  <a:gd name="T24" fmla="*/ 198 w 613"/>
                  <a:gd name="T25" fmla="*/ 256 h 630"/>
                  <a:gd name="T26" fmla="*/ 175 w 613"/>
                  <a:gd name="T27" fmla="*/ 311 h 630"/>
                  <a:gd name="T28" fmla="*/ 188 w 613"/>
                  <a:gd name="T29" fmla="*/ 334 h 630"/>
                  <a:gd name="T30" fmla="*/ 214 w 613"/>
                  <a:gd name="T31" fmla="*/ 354 h 630"/>
                  <a:gd name="T32" fmla="*/ 256 w 613"/>
                  <a:gd name="T33" fmla="*/ 422 h 630"/>
                  <a:gd name="T34" fmla="*/ 224 w 613"/>
                  <a:gd name="T35" fmla="*/ 512 h 630"/>
                  <a:gd name="T36" fmla="*/ 180 w 613"/>
                  <a:gd name="T37" fmla="*/ 543 h 630"/>
                  <a:gd name="T38" fmla="*/ 119 w 613"/>
                  <a:gd name="T39" fmla="*/ 547 h 630"/>
                  <a:gd name="T40" fmla="*/ 72 w 613"/>
                  <a:gd name="T41" fmla="*/ 495 h 630"/>
                  <a:gd name="T42" fmla="*/ 51 w 613"/>
                  <a:gd name="T43" fmla="*/ 397 h 630"/>
                  <a:gd name="T44" fmla="*/ 37 w 613"/>
                  <a:gd name="T45" fmla="*/ 374 h 630"/>
                  <a:gd name="T46" fmla="*/ 5 w 613"/>
                  <a:gd name="T47" fmla="*/ 387 h 630"/>
                  <a:gd name="T48" fmla="*/ 0 w 613"/>
                  <a:gd name="T49" fmla="*/ 425 h 630"/>
                  <a:gd name="T50" fmla="*/ 13 w 613"/>
                  <a:gd name="T51" fmla="*/ 540 h 630"/>
                  <a:gd name="T52" fmla="*/ 66 w 613"/>
                  <a:gd name="T53" fmla="*/ 607 h 630"/>
                  <a:gd name="T54" fmla="*/ 131 w 613"/>
                  <a:gd name="T55" fmla="*/ 630 h 630"/>
                  <a:gd name="T56" fmla="*/ 220 w 613"/>
                  <a:gd name="T57" fmla="*/ 615 h 630"/>
                  <a:gd name="T58" fmla="*/ 263 w 613"/>
                  <a:gd name="T59" fmla="*/ 594 h 630"/>
                  <a:gd name="T60" fmla="*/ 329 w 613"/>
                  <a:gd name="T61" fmla="*/ 522 h 630"/>
                  <a:gd name="T62" fmla="*/ 352 w 613"/>
                  <a:gd name="T63" fmla="*/ 452 h 630"/>
                  <a:gd name="T64" fmla="*/ 352 w 613"/>
                  <a:gd name="T65" fmla="*/ 410 h 630"/>
                  <a:gd name="T66" fmla="*/ 446 w 613"/>
                  <a:gd name="T67" fmla="*/ 404 h 630"/>
                  <a:gd name="T68" fmla="*/ 555 w 613"/>
                  <a:gd name="T69" fmla="*/ 338 h 630"/>
                  <a:gd name="T70" fmla="*/ 594 w 613"/>
                  <a:gd name="T71" fmla="*/ 283 h 630"/>
                  <a:gd name="T72" fmla="*/ 613 w 613"/>
                  <a:gd name="T73" fmla="*/ 177 h 630"/>
                  <a:gd name="T74" fmla="*/ 574 w 613"/>
                  <a:gd name="T75" fmla="*/ 82 h 630"/>
                  <a:gd name="T76" fmla="*/ 489 w 613"/>
                  <a:gd name="T77" fmla="*/ 17 h 630"/>
                  <a:gd name="T78" fmla="*/ 404 w 613"/>
                  <a:gd name="T79" fmla="*/ 0 h 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13" h="630">
                    <a:moveTo>
                      <a:pt x="404" y="0"/>
                    </a:moveTo>
                    <a:lnTo>
                      <a:pt x="388" y="3"/>
                    </a:lnTo>
                    <a:lnTo>
                      <a:pt x="365" y="21"/>
                    </a:lnTo>
                    <a:lnTo>
                      <a:pt x="357" y="52"/>
                    </a:lnTo>
                    <a:lnTo>
                      <a:pt x="367" y="79"/>
                    </a:lnTo>
                    <a:lnTo>
                      <a:pt x="381" y="89"/>
                    </a:lnTo>
                    <a:lnTo>
                      <a:pt x="410" y="101"/>
                    </a:lnTo>
                    <a:lnTo>
                      <a:pt x="466" y="128"/>
                    </a:lnTo>
                    <a:lnTo>
                      <a:pt x="498" y="152"/>
                    </a:lnTo>
                    <a:lnTo>
                      <a:pt x="511" y="174"/>
                    </a:lnTo>
                    <a:lnTo>
                      <a:pt x="515" y="200"/>
                    </a:lnTo>
                    <a:lnTo>
                      <a:pt x="506" y="230"/>
                    </a:lnTo>
                    <a:lnTo>
                      <a:pt x="498" y="249"/>
                    </a:lnTo>
                    <a:lnTo>
                      <a:pt x="486" y="265"/>
                    </a:lnTo>
                    <a:lnTo>
                      <a:pt x="462" y="291"/>
                    </a:lnTo>
                    <a:lnTo>
                      <a:pt x="431" y="307"/>
                    </a:lnTo>
                    <a:lnTo>
                      <a:pt x="400" y="314"/>
                    </a:lnTo>
                    <a:lnTo>
                      <a:pt x="349" y="312"/>
                    </a:lnTo>
                    <a:lnTo>
                      <a:pt x="285" y="286"/>
                    </a:lnTo>
                    <a:lnTo>
                      <a:pt x="257" y="265"/>
                    </a:lnTo>
                    <a:lnTo>
                      <a:pt x="257" y="265"/>
                    </a:lnTo>
                    <a:lnTo>
                      <a:pt x="253" y="260"/>
                    </a:lnTo>
                    <a:lnTo>
                      <a:pt x="247" y="258"/>
                    </a:lnTo>
                    <a:lnTo>
                      <a:pt x="239" y="252"/>
                    </a:lnTo>
                    <a:lnTo>
                      <a:pt x="223" y="249"/>
                    </a:lnTo>
                    <a:lnTo>
                      <a:pt x="198" y="256"/>
                    </a:lnTo>
                    <a:lnTo>
                      <a:pt x="177" y="285"/>
                    </a:lnTo>
                    <a:lnTo>
                      <a:pt x="175" y="311"/>
                    </a:lnTo>
                    <a:lnTo>
                      <a:pt x="181" y="327"/>
                    </a:lnTo>
                    <a:lnTo>
                      <a:pt x="188" y="334"/>
                    </a:lnTo>
                    <a:lnTo>
                      <a:pt x="201" y="344"/>
                    </a:lnTo>
                    <a:lnTo>
                      <a:pt x="214" y="354"/>
                    </a:lnTo>
                    <a:lnTo>
                      <a:pt x="234" y="376"/>
                    </a:lnTo>
                    <a:lnTo>
                      <a:pt x="256" y="422"/>
                    </a:lnTo>
                    <a:lnTo>
                      <a:pt x="253" y="469"/>
                    </a:lnTo>
                    <a:lnTo>
                      <a:pt x="224" y="512"/>
                    </a:lnTo>
                    <a:lnTo>
                      <a:pt x="198" y="531"/>
                    </a:lnTo>
                    <a:lnTo>
                      <a:pt x="180" y="543"/>
                    </a:lnTo>
                    <a:lnTo>
                      <a:pt x="146" y="551"/>
                    </a:lnTo>
                    <a:lnTo>
                      <a:pt x="119" y="547"/>
                    </a:lnTo>
                    <a:lnTo>
                      <a:pt x="96" y="533"/>
                    </a:lnTo>
                    <a:lnTo>
                      <a:pt x="72" y="495"/>
                    </a:lnTo>
                    <a:lnTo>
                      <a:pt x="54" y="430"/>
                    </a:lnTo>
                    <a:lnTo>
                      <a:pt x="51" y="397"/>
                    </a:lnTo>
                    <a:lnTo>
                      <a:pt x="50" y="386"/>
                    </a:lnTo>
                    <a:lnTo>
                      <a:pt x="37" y="374"/>
                    </a:lnTo>
                    <a:lnTo>
                      <a:pt x="20" y="374"/>
                    </a:lnTo>
                    <a:lnTo>
                      <a:pt x="5" y="387"/>
                    </a:lnTo>
                    <a:lnTo>
                      <a:pt x="2" y="397"/>
                    </a:lnTo>
                    <a:lnTo>
                      <a:pt x="0" y="425"/>
                    </a:lnTo>
                    <a:lnTo>
                      <a:pt x="1" y="484"/>
                    </a:lnTo>
                    <a:lnTo>
                      <a:pt x="13" y="540"/>
                    </a:lnTo>
                    <a:lnTo>
                      <a:pt x="43" y="589"/>
                    </a:lnTo>
                    <a:lnTo>
                      <a:pt x="66" y="607"/>
                    </a:lnTo>
                    <a:lnTo>
                      <a:pt x="87" y="619"/>
                    </a:lnTo>
                    <a:lnTo>
                      <a:pt x="131" y="630"/>
                    </a:lnTo>
                    <a:lnTo>
                      <a:pt x="175" y="628"/>
                    </a:lnTo>
                    <a:lnTo>
                      <a:pt x="220" y="615"/>
                    </a:lnTo>
                    <a:lnTo>
                      <a:pt x="241" y="606"/>
                    </a:lnTo>
                    <a:lnTo>
                      <a:pt x="263" y="594"/>
                    </a:lnTo>
                    <a:lnTo>
                      <a:pt x="300" y="561"/>
                    </a:lnTo>
                    <a:lnTo>
                      <a:pt x="329" y="522"/>
                    </a:lnTo>
                    <a:lnTo>
                      <a:pt x="348" y="476"/>
                    </a:lnTo>
                    <a:lnTo>
                      <a:pt x="352" y="452"/>
                    </a:lnTo>
                    <a:lnTo>
                      <a:pt x="355" y="430"/>
                    </a:lnTo>
                    <a:lnTo>
                      <a:pt x="352" y="410"/>
                    </a:lnTo>
                    <a:lnTo>
                      <a:pt x="384" y="413"/>
                    </a:lnTo>
                    <a:lnTo>
                      <a:pt x="446" y="404"/>
                    </a:lnTo>
                    <a:lnTo>
                      <a:pt x="505" y="380"/>
                    </a:lnTo>
                    <a:lnTo>
                      <a:pt x="555" y="338"/>
                    </a:lnTo>
                    <a:lnTo>
                      <a:pt x="577" y="309"/>
                    </a:lnTo>
                    <a:lnTo>
                      <a:pt x="594" y="283"/>
                    </a:lnTo>
                    <a:lnTo>
                      <a:pt x="611" y="230"/>
                    </a:lnTo>
                    <a:lnTo>
                      <a:pt x="613" y="177"/>
                    </a:lnTo>
                    <a:lnTo>
                      <a:pt x="600" y="127"/>
                    </a:lnTo>
                    <a:lnTo>
                      <a:pt x="574" y="82"/>
                    </a:lnTo>
                    <a:lnTo>
                      <a:pt x="537" y="44"/>
                    </a:lnTo>
                    <a:lnTo>
                      <a:pt x="489" y="17"/>
                    </a:lnTo>
                    <a:lnTo>
                      <a:pt x="434" y="1"/>
                    </a:lnTo>
                    <a:lnTo>
                      <a:pt x="40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72" name="Group 31"/>
            <p:cNvGrpSpPr>
              <a:grpSpLocks noChangeAspect="1"/>
            </p:cNvGrpSpPr>
            <p:nvPr/>
          </p:nvGrpSpPr>
          <p:grpSpPr bwMode="auto">
            <a:xfrm>
              <a:off x="594443" y="5066831"/>
              <a:ext cx="167284" cy="203007"/>
              <a:chOff x="2647" y="1727"/>
              <a:chExt cx="192" cy="233"/>
            </a:xfrm>
            <a:solidFill>
              <a:schemeClr val="bg1">
                <a:lumMod val="85000"/>
              </a:schemeClr>
            </a:solidFill>
          </p:grpSpPr>
          <p:sp>
            <p:nvSpPr>
              <p:cNvPr id="73" name="Freeform 32"/>
              <p:cNvSpPr>
                <a:spLocks/>
              </p:cNvSpPr>
              <p:nvPr/>
            </p:nvSpPr>
            <p:spPr bwMode="auto">
              <a:xfrm>
                <a:off x="2699" y="1727"/>
                <a:ext cx="140" cy="152"/>
              </a:xfrm>
              <a:custGeom>
                <a:avLst/>
                <a:gdLst>
                  <a:gd name="T0" fmla="*/ 94 w 421"/>
                  <a:gd name="T1" fmla="*/ 455 h 455"/>
                  <a:gd name="T2" fmla="*/ 0 w 421"/>
                  <a:gd name="T3" fmla="*/ 362 h 455"/>
                  <a:gd name="T4" fmla="*/ 172 w 421"/>
                  <a:gd name="T5" fmla="*/ 191 h 455"/>
                  <a:gd name="T6" fmla="*/ 371 w 421"/>
                  <a:gd name="T7" fmla="*/ 1 h 455"/>
                  <a:gd name="T8" fmla="*/ 377 w 421"/>
                  <a:gd name="T9" fmla="*/ 0 h 455"/>
                  <a:gd name="T10" fmla="*/ 404 w 421"/>
                  <a:gd name="T11" fmla="*/ 4 h 455"/>
                  <a:gd name="T12" fmla="*/ 419 w 421"/>
                  <a:gd name="T13" fmla="*/ 21 h 455"/>
                  <a:gd name="T14" fmla="*/ 421 w 421"/>
                  <a:gd name="T15" fmla="*/ 37 h 455"/>
                  <a:gd name="T16" fmla="*/ 364 w 421"/>
                  <a:gd name="T17" fmla="*/ 120 h 455"/>
                  <a:gd name="T18" fmla="*/ 130 w 421"/>
                  <a:gd name="T19" fmla="*/ 410 h 455"/>
                  <a:gd name="T20" fmla="*/ 94 w 421"/>
                  <a:gd name="T21" fmla="*/ 455 h 4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21" h="455">
                    <a:moveTo>
                      <a:pt x="94" y="455"/>
                    </a:moveTo>
                    <a:lnTo>
                      <a:pt x="0" y="362"/>
                    </a:lnTo>
                    <a:lnTo>
                      <a:pt x="172" y="191"/>
                    </a:lnTo>
                    <a:lnTo>
                      <a:pt x="371" y="1"/>
                    </a:lnTo>
                    <a:lnTo>
                      <a:pt x="377" y="0"/>
                    </a:lnTo>
                    <a:lnTo>
                      <a:pt x="404" y="4"/>
                    </a:lnTo>
                    <a:lnTo>
                      <a:pt x="419" y="21"/>
                    </a:lnTo>
                    <a:lnTo>
                      <a:pt x="421" y="37"/>
                    </a:lnTo>
                    <a:lnTo>
                      <a:pt x="364" y="120"/>
                    </a:lnTo>
                    <a:lnTo>
                      <a:pt x="130" y="410"/>
                    </a:lnTo>
                    <a:lnTo>
                      <a:pt x="94" y="45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4" name="Freeform 33"/>
              <p:cNvSpPr>
                <a:spLocks/>
              </p:cNvSpPr>
              <p:nvPr/>
            </p:nvSpPr>
            <p:spPr bwMode="auto">
              <a:xfrm>
                <a:off x="2647" y="1856"/>
                <a:ext cx="76" cy="104"/>
              </a:xfrm>
              <a:custGeom>
                <a:avLst/>
                <a:gdLst>
                  <a:gd name="T0" fmla="*/ 22 w 226"/>
                  <a:gd name="T1" fmla="*/ 314 h 314"/>
                  <a:gd name="T2" fmla="*/ 21 w 226"/>
                  <a:gd name="T3" fmla="*/ 301 h 314"/>
                  <a:gd name="T4" fmla="*/ 37 w 226"/>
                  <a:gd name="T5" fmla="*/ 242 h 314"/>
                  <a:gd name="T6" fmla="*/ 63 w 226"/>
                  <a:gd name="T7" fmla="*/ 219 h 314"/>
                  <a:gd name="T8" fmla="*/ 90 w 226"/>
                  <a:gd name="T9" fmla="*/ 211 h 314"/>
                  <a:gd name="T10" fmla="*/ 107 w 226"/>
                  <a:gd name="T11" fmla="*/ 209 h 314"/>
                  <a:gd name="T12" fmla="*/ 125 w 226"/>
                  <a:gd name="T13" fmla="*/ 208 h 314"/>
                  <a:gd name="T14" fmla="*/ 153 w 226"/>
                  <a:gd name="T15" fmla="*/ 199 h 314"/>
                  <a:gd name="T16" fmla="*/ 188 w 226"/>
                  <a:gd name="T17" fmla="*/ 173 h 314"/>
                  <a:gd name="T18" fmla="*/ 223 w 226"/>
                  <a:gd name="T19" fmla="*/ 107 h 314"/>
                  <a:gd name="T20" fmla="*/ 226 w 226"/>
                  <a:gd name="T21" fmla="*/ 91 h 314"/>
                  <a:gd name="T22" fmla="*/ 132 w 226"/>
                  <a:gd name="T23" fmla="*/ 0 h 314"/>
                  <a:gd name="T24" fmla="*/ 96 w 226"/>
                  <a:gd name="T25" fmla="*/ 17 h 314"/>
                  <a:gd name="T26" fmla="*/ 44 w 226"/>
                  <a:gd name="T27" fmla="*/ 61 h 314"/>
                  <a:gd name="T28" fmla="*/ 13 w 226"/>
                  <a:gd name="T29" fmla="*/ 113 h 314"/>
                  <a:gd name="T30" fmla="*/ 0 w 226"/>
                  <a:gd name="T31" fmla="*/ 165 h 314"/>
                  <a:gd name="T32" fmla="*/ 2 w 226"/>
                  <a:gd name="T33" fmla="*/ 239 h 314"/>
                  <a:gd name="T34" fmla="*/ 19 w 226"/>
                  <a:gd name="T35" fmla="*/ 307 h 314"/>
                  <a:gd name="T36" fmla="*/ 22 w 226"/>
                  <a:gd name="T37" fmla="*/ 314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26" h="314">
                    <a:moveTo>
                      <a:pt x="22" y="314"/>
                    </a:moveTo>
                    <a:lnTo>
                      <a:pt x="21" y="301"/>
                    </a:lnTo>
                    <a:lnTo>
                      <a:pt x="37" y="242"/>
                    </a:lnTo>
                    <a:lnTo>
                      <a:pt x="63" y="219"/>
                    </a:lnTo>
                    <a:lnTo>
                      <a:pt x="90" y="211"/>
                    </a:lnTo>
                    <a:lnTo>
                      <a:pt x="107" y="209"/>
                    </a:lnTo>
                    <a:lnTo>
                      <a:pt x="125" y="208"/>
                    </a:lnTo>
                    <a:lnTo>
                      <a:pt x="153" y="199"/>
                    </a:lnTo>
                    <a:lnTo>
                      <a:pt x="188" y="173"/>
                    </a:lnTo>
                    <a:lnTo>
                      <a:pt x="223" y="107"/>
                    </a:lnTo>
                    <a:lnTo>
                      <a:pt x="226" y="91"/>
                    </a:lnTo>
                    <a:lnTo>
                      <a:pt x="132" y="0"/>
                    </a:lnTo>
                    <a:lnTo>
                      <a:pt x="96" y="17"/>
                    </a:lnTo>
                    <a:lnTo>
                      <a:pt x="44" y="61"/>
                    </a:lnTo>
                    <a:lnTo>
                      <a:pt x="13" y="113"/>
                    </a:lnTo>
                    <a:lnTo>
                      <a:pt x="0" y="165"/>
                    </a:lnTo>
                    <a:lnTo>
                      <a:pt x="2" y="239"/>
                    </a:lnTo>
                    <a:lnTo>
                      <a:pt x="19" y="307"/>
                    </a:lnTo>
                    <a:lnTo>
                      <a:pt x="22" y="3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79644BE6-4C68-45D3-BA46-14A19A77D3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4245" y="1221314"/>
            <a:ext cx="8803510" cy="512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00163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409575" y="419993"/>
            <a:ext cx="11372850" cy="6018014"/>
          </a:xfrm>
          <a:prstGeom prst="rect">
            <a:avLst/>
          </a:prstGeom>
          <a:solidFill>
            <a:schemeClr val="bg1"/>
          </a:solidFill>
          <a:ln w="187325">
            <a:noFill/>
          </a:ln>
          <a:effectLst>
            <a:outerShdw blurRad="431800" dist="241300" dir="5400000" sx="97000" sy="97000" algn="t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2" latinLnBrk="0">
              <a:lnSpc>
                <a:spcPct val="150000"/>
              </a:lnSpc>
              <a:defRPr/>
            </a:pPr>
            <a:r>
              <a:rPr lang="ko-KR" altLang="en-US" sz="2400" b="1" kern="0" dirty="0">
                <a:solidFill>
                  <a:prstClr val="black">
                    <a:lumMod val="50000"/>
                    <a:lumOff val="50000"/>
                  </a:prstClr>
                </a:solidFill>
              </a:rPr>
              <a:t>화면 정의서</a:t>
            </a:r>
            <a:endParaRPr lang="en-US" altLang="ko-KR" sz="2400" b="1" kern="0" dirty="0">
              <a:solidFill>
                <a:prstClr val="black">
                  <a:lumMod val="50000"/>
                  <a:lumOff val="50000"/>
                </a:prstClr>
              </a:solidFill>
            </a:endParaRPr>
          </a:p>
          <a:p>
            <a:pPr lvl="2" latinLnBrk="0">
              <a:lnSpc>
                <a:spcPct val="150000"/>
              </a:lnSpc>
              <a:defRPr/>
            </a:pPr>
            <a:r>
              <a:rPr lang="ko-KR" altLang="en-US" sz="800" kern="0" dirty="0">
                <a:solidFill>
                  <a:prstClr val="white">
                    <a:lumMod val="75000"/>
                  </a:prstClr>
                </a:solidFill>
              </a:rPr>
              <a:t>전자 직거래 프로그램 구축</a:t>
            </a:r>
            <a:endParaRPr lang="ko-KR" altLang="en-US" sz="4400" kern="0" dirty="0">
              <a:solidFill>
                <a:prstClr val="white">
                  <a:lumMod val="75000"/>
                </a:prstClr>
              </a:solidFill>
            </a:endParaRPr>
          </a:p>
        </p:txBody>
      </p:sp>
      <p:grpSp>
        <p:nvGrpSpPr>
          <p:cNvPr id="63" name="그룹 62"/>
          <p:cNvGrpSpPr/>
          <p:nvPr/>
        </p:nvGrpSpPr>
        <p:grpSpPr>
          <a:xfrm>
            <a:off x="581527" y="419993"/>
            <a:ext cx="358273" cy="6018014"/>
            <a:chOff x="581527" y="419993"/>
            <a:chExt cx="358273" cy="6018014"/>
          </a:xfrm>
        </p:grpSpPr>
        <p:cxnSp>
          <p:nvCxnSpPr>
            <p:cNvPr id="64" name="직선 연결선 63"/>
            <p:cNvCxnSpPr/>
            <p:nvPr/>
          </p:nvCxnSpPr>
          <p:spPr>
            <a:xfrm>
              <a:off x="939800" y="419993"/>
              <a:ext cx="0" cy="6018014"/>
            </a:xfrm>
            <a:prstGeom prst="line">
              <a:avLst/>
            </a:prstGeom>
            <a:ln w="127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Freeform 9"/>
            <p:cNvSpPr>
              <a:spLocks/>
            </p:cNvSpPr>
            <p:nvPr/>
          </p:nvSpPr>
          <p:spPr bwMode="auto">
            <a:xfrm>
              <a:off x="612262" y="1494240"/>
              <a:ext cx="131646" cy="17373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66" name="Group 12"/>
            <p:cNvGrpSpPr>
              <a:grpSpLocks noChangeAspect="1"/>
            </p:cNvGrpSpPr>
            <p:nvPr/>
          </p:nvGrpSpPr>
          <p:grpSpPr bwMode="auto">
            <a:xfrm>
              <a:off x="581527" y="787428"/>
              <a:ext cx="193117" cy="153620"/>
              <a:chOff x="6124" y="305"/>
              <a:chExt cx="841" cy="669"/>
            </a:xfrm>
            <a:solidFill>
              <a:schemeClr val="tx1">
                <a:lumMod val="50000"/>
                <a:lumOff val="50000"/>
              </a:schemeClr>
            </a:solidFill>
          </p:grpSpPr>
          <p:sp>
            <p:nvSpPr>
              <p:cNvPr id="83" name="Freeform 13"/>
              <p:cNvSpPr>
                <a:spLocks/>
              </p:cNvSpPr>
              <p:nvPr/>
            </p:nvSpPr>
            <p:spPr bwMode="auto">
              <a:xfrm>
                <a:off x="6244" y="440"/>
                <a:ext cx="601" cy="534"/>
              </a:xfrm>
              <a:custGeom>
                <a:avLst/>
                <a:gdLst>
                  <a:gd name="T0" fmla="*/ 902 w 1802"/>
                  <a:gd name="T1" fmla="*/ 0 h 1602"/>
                  <a:gd name="T2" fmla="*/ 2 w 1802"/>
                  <a:gd name="T3" fmla="*/ 742 h 1602"/>
                  <a:gd name="T4" fmla="*/ 2 w 1802"/>
                  <a:gd name="T5" fmla="*/ 743 h 1602"/>
                  <a:gd name="T6" fmla="*/ 2 w 1802"/>
                  <a:gd name="T7" fmla="*/ 746 h 1602"/>
                  <a:gd name="T8" fmla="*/ 0 w 1802"/>
                  <a:gd name="T9" fmla="*/ 749 h 1602"/>
                  <a:gd name="T10" fmla="*/ 0 w 1802"/>
                  <a:gd name="T11" fmla="*/ 751 h 1602"/>
                  <a:gd name="T12" fmla="*/ 0 w 1802"/>
                  <a:gd name="T13" fmla="*/ 1501 h 1602"/>
                  <a:gd name="T14" fmla="*/ 2 w 1802"/>
                  <a:gd name="T15" fmla="*/ 1521 h 1602"/>
                  <a:gd name="T16" fmla="*/ 16 w 1802"/>
                  <a:gd name="T17" fmla="*/ 1557 h 1602"/>
                  <a:gd name="T18" fmla="*/ 30 w 1802"/>
                  <a:gd name="T19" fmla="*/ 1572 h 1602"/>
                  <a:gd name="T20" fmla="*/ 45 w 1802"/>
                  <a:gd name="T21" fmla="*/ 1586 h 1602"/>
                  <a:gd name="T22" fmla="*/ 81 w 1802"/>
                  <a:gd name="T23" fmla="*/ 1601 h 1602"/>
                  <a:gd name="T24" fmla="*/ 100 w 1802"/>
                  <a:gd name="T25" fmla="*/ 1602 h 1602"/>
                  <a:gd name="T26" fmla="*/ 702 w 1802"/>
                  <a:gd name="T27" fmla="*/ 1602 h 1602"/>
                  <a:gd name="T28" fmla="*/ 702 w 1802"/>
                  <a:gd name="T29" fmla="*/ 1001 h 1602"/>
                  <a:gd name="T30" fmla="*/ 1102 w 1802"/>
                  <a:gd name="T31" fmla="*/ 1001 h 1602"/>
                  <a:gd name="T32" fmla="*/ 1102 w 1802"/>
                  <a:gd name="T33" fmla="*/ 1602 h 1602"/>
                  <a:gd name="T34" fmla="*/ 1703 w 1802"/>
                  <a:gd name="T35" fmla="*/ 1602 h 1602"/>
                  <a:gd name="T36" fmla="*/ 1723 w 1802"/>
                  <a:gd name="T37" fmla="*/ 1601 h 1602"/>
                  <a:gd name="T38" fmla="*/ 1758 w 1802"/>
                  <a:gd name="T39" fmla="*/ 1586 h 1602"/>
                  <a:gd name="T40" fmla="*/ 1773 w 1802"/>
                  <a:gd name="T41" fmla="*/ 1572 h 1602"/>
                  <a:gd name="T42" fmla="*/ 1786 w 1802"/>
                  <a:gd name="T43" fmla="*/ 1557 h 1602"/>
                  <a:gd name="T44" fmla="*/ 1802 w 1802"/>
                  <a:gd name="T45" fmla="*/ 1521 h 1602"/>
                  <a:gd name="T46" fmla="*/ 1802 w 1802"/>
                  <a:gd name="T47" fmla="*/ 1501 h 1602"/>
                  <a:gd name="T48" fmla="*/ 1802 w 1802"/>
                  <a:gd name="T49" fmla="*/ 751 h 1602"/>
                  <a:gd name="T50" fmla="*/ 1802 w 1802"/>
                  <a:gd name="T51" fmla="*/ 745 h 1602"/>
                  <a:gd name="T52" fmla="*/ 1801 w 1802"/>
                  <a:gd name="T53" fmla="*/ 742 h 1602"/>
                  <a:gd name="T54" fmla="*/ 902 w 1802"/>
                  <a:gd name="T55" fmla="*/ 0 h 16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802" h="1602">
                    <a:moveTo>
                      <a:pt x="902" y="0"/>
                    </a:moveTo>
                    <a:lnTo>
                      <a:pt x="2" y="742"/>
                    </a:lnTo>
                    <a:lnTo>
                      <a:pt x="2" y="743"/>
                    </a:lnTo>
                    <a:lnTo>
                      <a:pt x="2" y="746"/>
                    </a:lnTo>
                    <a:lnTo>
                      <a:pt x="0" y="749"/>
                    </a:lnTo>
                    <a:lnTo>
                      <a:pt x="0" y="751"/>
                    </a:lnTo>
                    <a:lnTo>
                      <a:pt x="0" y="1501"/>
                    </a:lnTo>
                    <a:lnTo>
                      <a:pt x="2" y="1521"/>
                    </a:lnTo>
                    <a:lnTo>
                      <a:pt x="16" y="1557"/>
                    </a:lnTo>
                    <a:lnTo>
                      <a:pt x="30" y="1572"/>
                    </a:lnTo>
                    <a:lnTo>
                      <a:pt x="45" y="1586"/>
                    </a:lnTo>
                    <a:lnTo>
                      <a:pt x="81" y="1601"/>
                    </a:lnTo>
                    <a:lnTo>
                      <a:pt x="100" y="1602"/>
                    </a:lnTo>
                    <a:lnTo>
                      <a:pt x="702" y="1602"/>
                    </a:lnTo>
                    <a:lnTo>
                      <a:pt x="702" y="1001"/>
                    </a:lnTo>
                    <a:lnTo>
                      <a:pt x="1102" y="1001"/>
                    </a:lnTo>
                    <a:lnTo>
                      <a:pt x="1102" y="1602"/>
                    </a:lnTo>
                    <a:lnTo>
                      <a:pt x="1703" y="1602"/>
                    </a:lnTo>
                    <a:lnTo>
                      <a:pt x="1723" y="1601"/>
                    </a:lnTo>
                    <a:lnTo>
                      <a:pt x="1758" y="1586"/>
                    </a:lnTo>
                    <a:lnTo>
                      <a:pt x="1773" y="1572"/>
                    </a:lnTo>
                    <a:lnTo>
                      <a:pt x="1786" y="1557"/>
                    </a:lnTo>
                    <a:lnTo>
                      <a:pt x="1802" y="1521"/>
                    </a:lnTo>
                    <a:lnTo>
                      <a:pt x="1802" y="1501"/>
                    </a:lnTo>
                    <a:lnTo>
                      <a:pt x="1802" y="751"/>
                    </a:lnTo>
                    <a:lnTo>
                      <a:pt x="1802" y="745"/>
                    </a:lnTo>
                    <a:lnTo>
                      <a:pt x="1801" y="742"/>
                    </a:lnTo>
                    <a:lnTo>
                      <a:pt x="90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4" name="Freeform 14"/>
              <p:cNvSpPr>
                <a:spLocks/>
              </p:cNvSpPr>
              <p:nvPr/>
            </p:nvSpPr>
            <p:spPr bwMode="auto">
              <a:xfrm>
                <a:off x="6124" y="305"/>
                <a:ext cx="841" cy="394"/>
              </a:xfrm>
              <a:custGeom>
                <a:avLst/>
                <a:gdLst>
                  <a:gd name="T0" fmla="*/ 2505 w 2522"/>
                  <a:gd name="T1" fmla="*/ 978 h 1181"/>
                  <a:gd name="T2" fmla="*/ 2162 w 2522"/>
                  <a:gd name="T3" fmla="*/ 694 h 1181"/>
                  <a:gd name="T4" fmla="*/ 2162 w 2522"/>
                  <a:gd name="T5" fmla="*/ 54 h 1181"/>
                  <a:gd name="T6" fmla="*/ 2162 w 2522"/>
                  <a:gd name="T7" fmla="*/ 44 h 1181"/>
                  <a:gd name="T8" fmla="*/ 2155 w 2522"/>
                  <a:gd name="T9" fmla="*/ 26 h 1181"/>
                  <a:gd name="T10" fmla="*/ 2149 w 2522"/>
                  <a:gd name="T11" fmla="*/ 18 h 1181"/>
                  <a:gd name="T12" fmla="*/ 2141 w 2522"/>
                  <a:gd name="T13" fmla="*/ 13 h 1181"/>
                  <a:gd name="T14" fmla="*/ 2123 w 2522"/>
                  <a:gd name="T15" fmla="*/ 5 h 1181"/>
                  <a:gd name="T16" fmla="*/ 2113 w 2522"/>
                  <a:gd name="T17" fmla="*/ 5 h 1181"/>
                  <a:gd name="T18" fmla="*/ 1812 w 2522"/>
                  <a:gd name="T19" fmla="*/ 5 h 1181"/>
                  <a:gd name="T20" fmla="*/ 1802 w 2522"/>
                  <a:gd name="T21" fmla="*/ 5 h 1181"/>
                  <a:gd name="T22" fmla="*/ 1783 w 2522"/>
                  <a:gd name="T23" fmla="*/ 13 h 1181"/>
                  <a:gd name="T24" fmla="*/ 1776 w 2522"/>
                  <a:gd name="T25" fmla="*/ 18 h 1181"/>
                  <a:gd name="T26" fmla="*/ 1770 w 2522"/>
                  <a:gd name="T27" fmla="*/ 26 h 1181"/>
                  <a:gd name="T28" fmla="*/ 1763 w 2522"/>
                  <a:gd name="T29" fmla="*/ 44 h 1181"/>
                  <a:gd name="T30" fmla="*/ 1762 w 2522"/>
                  <a:gd name="T31" fmla="*/ 54 h 1181"/>
                  <a:gd name="T32" fmla="*/ 1762 w 2522"/>
                  <a:gd name="T33" fmla="*/ 360 h 1181"/>
                  <a:gd name="T34" fmla="*/ 1380 w 2522"/>
                  <a:gd name="T35" fmla="*/ 41 h 1181"/>
                  <a:gd name="T36" fmla="*/ 1354 w 2522"/>
                  <a:gd name="T37" fmla="*/ 23 h 1181"/>
                  <a:gd name="T38" fmla="*/ 1295 w 2522"/>
                  <a:gd name="T39" fmla="*/ 1 h 1181"/>
                  <a:gd name="T40" fmla="*/ 1262 w 2522"/>
                  <a:gd name="T41" fmla="*/ 0 h 1181"/>
                  <a:gd name="T42" fmla="*/ 1227 w 2522"/>
                  <a:gd name="T43" fmla="*/ 1 h 1181"/>
                  <a:gd name="T44" fmla="*/ 1168 w 2522"/>
                  <a:gd name="T45" fmla="*/ 23 h 1181"/>
                  <a:gd name="T46" fmla="*/ 1142 w 2522"/>
                  <a:gd name="T47" fmla="*/ 41 h 1181"/>
                  <a:gd name="T48" fmla="*/ 17 w 2522"/>
                  <a:gd name="T49" fmla="*/ 978 h 1181"/>
                  <a:gd name="T50" fmla="*/ 10 w 2522"/>
                  <a:gd name="T51" fmla="*/ 985 h 1181"/>
                  <a:gd name="T52" fmla="*/ 1 w 2522"/>
                  <a:gd name="T53" fmla="*/ 1001 h 1181"/>
                  <a:gd name="T54" fmla="*/ 0 w 2522"/>
                  <a:gd name="T55" fmla="*/ 1012 h 1181"/>
                  <a:gd name="T56" fmla="*/ 0 w 2522"/>
                  <a:gd name="T57" fmla="*/ 1023 h 1181"/>
                  <a:gd name="T58" fmla="*/ 6 w 2522"/>
                  <a:gd name="T59" fmla="*/ 1040 h 1181"/>
                  <a:gd name="T60" fmla="*/ 12 w 2522"/>
                  <a:gd name="T61" fmla="*/ 1048 h 1181"/>
                  <a:gd name="T62" fmla="*/ 108 w 2522"/>
                  <a:gd name="T63" fmla="*/ 1164 h 1181"/>
                  <a:gd name="T64" fmla="*/ 122 w 2522"/>
                  <a:gd name="T65" fmla="*/ 1177 h 1181"/>
                  <a:gd name="T66" fmla="*/ 141 w 2522"/>
                  <a:gd name="T67" fmla="*/ 1181 h 1181"/>
                  <a:gd name="T68" fmla="*/ 160 w 2522"/>
                  <a:gd name="T69" fmla="*/ 1181 h 1181"/>
                  <a:gd name="T70" fmla="*/ 179 w 2522"/>
                  <a:gd name="T71" fmla="*/ 1171 h 1181"/>
                  <a:gd name="T72" fmla="*/ 1262 w 2522"/>
                  <a:gd name="T73" fmla="*/ 268 h 1181"/>
                  <a:gd name="T74" fmla="*/ 2344 w 2522"/>
                  <a:gd name="T75" fmla="*/ 1171 h 1181"/>
                  <a:gd name="T76" fmla="*/ 2358 w 2522"/>
                  <a:gd name="T77" fmla="*/ 1180 h 1181"/>
                  <a:gd name="T78" fmla="*/ 2377 w 2522"/>
                  <a:gd name="T79" fmla="*/ 1181 h 1181"/>
                  <a:gd name="T80" fmla="*/ 2383 w 2522"/>
                  <a:gd name="T81" fmla="*/ 1181 h 1181"/>
                  <a:gd name="T82" fmla="*/ 2401 w 2522"/>
                  <a:gd name="T83" fmla="*/ 1177 h 1181"/>
                  <a:gd name="T84" fmla="*/ 2414 w 2522"/>
                  <a:gd name="T85" fmla="*/ 1164 h 1181"/>
                  <a:gd name="T86" fmla="*/ 2512 w 2522"/>
                  <a:gd name="T87" fmla="*/ 1048 h 1181"/>
                  <a:gd name="T88" fmla="*/ 2518 w 2522"/>
                  <a:gd name="T89" fmla="*/ 1040 h 1181"/>
                  <a:gd name="T90" fmla="*/ 2522 w 2522"/>
                  <a:gd name="T91" fmla="*/ 1023 h 1181"/>
                  <a:gd name="T92" fmla="*/ 2522 w 2522"/>
                  <a:gd name="T93" fmla="*/ 1012 h 1181"/>
                  <a:gd name="T94" fmla="*/ 2521 w 2522"/>
                  <a:gd name="T95" fmla="*/ 1001 h 1181"/>
                  <a:gd name="T96" fmla="*/ 2512 w 2522"/>
                  <a:gd name="T97" fmla="*/ 985 h 1181"/>
                  <a:gd name="T98" fmla="*/ 2505 w 2522"/>
                  <a:gd name="T99" fmla="*/ 978 h 1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522" h="1181">
                    <a:moveTo>
                      <a:pt x="2505" y="978"/>
                    </a:moveTo>
                    <a:lnTo>
                      <a:pt x="2162" y="694"/>
                    </a:lnTo>
                    <a:lnTo>
                      <a:pt x="2162" y="54"/>
                    </a:lnTo>
                    <a:lnTo>
                      <a:pt x="2162" y="44"/>
                    </a:lnTo>
                    <a:lnTo>
                      <a:pt x="2155" y="26"/>
                    </a:lnTo>
                    <a:lnTo>
                      <a:pt x="2149" y="18"/>
                    </a:lnTo>
                    <a:lnTo>
                      <a:pt x="2141" y="13"/>
                    </a:lnTo>
                    <a:lnTo>
                      <a:pt x="2123" y="5"/>
                    </a:lnTo>
                    <a:lnTo>
                      <a:pt x="2113" y="5"/>
                    </a:lnTo>
                    <a:lnTo>
                      <a:pt x="1812" y="5"/>
                    </a:lnTo>
                    <a:lnTo>
                      <a:pt x="1802" y="5"/>
                    </a:lnTo>
                    <a:lnTo>
                      <a:pt x="1783" y="13"/>
                    </a:lnTo>
                    <a:lnTo>
                      <a:pt x="1776" y="18"/>
                    </a:lnTo>
                    <a:lnTo>
                      <a:pt x="1770" y="26"/>
                    </a:lnTo>
                    <a:lnTo>
                      <a:pt x="1763" y="44"/>
                    </a:lnTo>
                    <a:lnTo>
                      <a:pt x="1762" y="54"/>
                    </a:lnTo>
                    <a:lnTo>
                      <a:pt x="1762" y="360"/>
                    </a:lnTo>
                    <a:lnTo>
                      <a:pt x="1380" y="41"/>
                    </a:lnTo>
                    <a:lnTo>
                      <a:pt x="1354" y="23"/>
                    </a:lnTo>
                    <a:lnTo>
                      <a:pt x="1295" y="1"/>
                    </a:lnTo>
                    <a:lnTo>
                      <a:pt x="1262" y="0"/>
                    </a:lnTo>
                    <a:lnTo>
                      <a:pt x="1227" y="1"/>
                    </a:lnTo>
                    <a:lnTo>
                      <a:pt x="1168" y="23"/>
                    </a:lnTo>
                    <a:lnTo>
                      <a:pt x="1142" y="41"/>
                    </a:lnTo>
                    <a:lnTo>
                      <a:pt x="17" y="978"/>
                    </a:lnTo>
                    <a:lnTo>
                      <a:pt x="10" y="985"/>
                    </a:lnTo>
                    <a:lnTo>
                      <a:pt x="1" y="1001"/>
                    </a:lnTo>
                    <a:lnTo>
                      <a:pt x="0" y="1012"/>
                    </a:lnTo>
                    <a:lnTo>
                      <a:pt x="0" y="1023"/>
                    </a:lnTo>
                    <a:lnTo>
                      <a:pt x="6" y="1040"/>
                    </a:lnTo>
                    <a:lnTo>
                      <a:pt x="12" y="1048"/>
                    </a:lnTo>
                    <a:lnTo>
                      <a:pt x="108" y="1164"/>
                    </a:lnTo>
                    <a:lnTo>
                      <a:pt x="122" y="1177"/>
                    </a:lnTo>
                    <a:lnTo>
                      <a:pt x="141" y="1181"/>
                    </a:lnTo>
                    <a:lnTo>
                      <a:pt x="160" y="1181"/>
                    </a:lnTo>
                    <a:lnTo>
                      <a:pt x="179" y="1171"/>
                    </a:lnTo>
                    <a:lnTo>
                      <a:pt x="1262" y="268"/>
                    </a:lnTo>
                    <a:lnTo>
                      <a:pt x="2344" y="1171"/>
                    </a:lnTo>
                    <a:lnTo>
                      <a:pt x="2358" y="1180"/>
                    </a:lnTo>
                    <a:lnTo>
                      <a:pt x="2377" y="1181"/>
                    </a:lnTo>
                    <a:lnTo>
                      <a:pt x="2383" y="1181"/>
                    </a:lnTo>
                    <a:lnTo>
                      <a:pt x="2401" y="1177"/>
                    </a:lnTo>
                    <a:lnTo>
                      <a:pt x="2414" y="1164"/>
                    </a:lnTo>
                    <a:lnTo>
                      <a:pt x="2512" y="1048"/>
                    </a:lnTo>
                    <a:lnTo>
                      <a:pt x="2518" y="1040"/>
                    </a:lnTo>
                    <a:lnTo>
                      <a:pt x="2522" y="1023"/>
                    </a:lnTo>
                    <a:lnTo>
                      <a:pt x="2522" y="1012"/>
                    </a:lnTo>
                    <a:lnTo>
                      <a:pt x="2521" y="1001"/>
                    </a:lnTo>
                    <a:lnTo>
                      <a:pt x="2512" y="985"/>
                    </a:lnTo>
                    <a:lnTo>
                      <a:pt x="2505" y="97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67" name="Freeform 36"/>
            <p:cNvSpPr>
              <a:spLocks noEditPoints="1"/>
            </p:cNvSpPr>
            <p:nvPr/>
          </p:nvSpPr>
          <p:spPr bwMode="auto">
            <a:xfrm>
              <a:off x="625397" y="4336406"/>
              <a:ext cx="105376" cy="177233"/>
            </a:xfrm>
            <a:custGeom>
              <a:avLst/>
              <a:gdLst>
                <a:gd name="T0" fmla="*/ 937 w 1926"/>
                <a:gd name="T1" fmla="*/ 3639 h 4045"/>
                <a:gd name="T2" fmla="*/ 893 w 1926"/>
                <a:gd name="T3" fmla="*/ 3665 h 4045"/>
                <a:gd name="T4" fmla="*/ 863 w 1926"/>
                <a:gd name="T5" fmla="*/ 3712 h 4045"/>
                <a:gd name="T6" fmla="*/ 851 w 1926"/>
                <a:gd name="T7" fmla="*/ 3772 h 4045"/>
                <a:gd name="T8" fmla="*/ 863 w 1926"/>
                <a:gd name="T9" fmla="*/ 3832 h 4045"/>
                <a:gd name="T10" fmla="*/ 893 w 1926"/>
                <a:gd name="T11" fmla="*/ 3878 h 4045"/>
                <a:gd name="T12" fmla="*/ 937 w 1926"/>
                <a:gd name="T13" fmla="*/ 3905 h 4045"/>
                <a:gd name="T14" fmla="*/ 988 w 1926"/>
                <a:gd name="T15" fmla="*/ 3905 h 4045"/>
                <a:gd name="T16" fmla="*/ 1033 w 1926"/>
                <a:gd name="T17" fmla="*/ 3878 h 4045"/>
                <a:gd name="T18" fmla="*/ 1064 w 1926"/>
                <a:gd name="T19" fmla="*/ 3832 h 4045"/>
                <a:gd name="T20" fmla="*/ 1075 w 1926"/>
                <a:gd name="T21" fmla="*/ 3772 h 4045"/>
                <a:gd name="T22" fmla="*/ 1064 w 1926"/>
                <a:gd name="T23" fmla="*/ 3712 h 4045"/>
                <a:gd name="T24" fmla="*/ 1033 w 1926"/>
                <a:gd name="T25" fmla="*/ 3665 h 4045"/>
                <a:gd name="T26" fmla="*/ 988 w 1926"/>
                <a:gd name="T27" fmla="*/ 3639 h 4045"/>
                <a:gd name="T28" fmla="*/ 156 w 1926"/>
                <a:gd name="T29" fmla="*/ 434 h 4045"/>
                <a:gd name="T30" fmla="*/ 1770 w 1926"/>
                <a:gd name="T31" fmla="*/ 3540 h 4045"/>
                <a:gd name="T32" fmla="*/ 156 w 1926"/>
                <a:gd name="T33" fmla="*/ 434 h 4045"/>
                <a:gd name="T34" fmla="*/ 716 w 1926"/>
                <a:gd name="T35" fmla="*/ 200 h 4045"/>
                <a:gd name="T36" fmla="*/ 701 w 1926"/>
                <a:gd name="T37" fmla="*/ 217 h 4045"/>
                <a:gd name="T38" fmla="*/ 701 w 1926"/>
                <a:gd name="T39" fmla="*/ 243 h 4045"/>
                <a:gd name="T40" fmla="*/ 716 w 1926"/>
                <a:gd name="T41" fmla="*/ 260 h 4045"/>
                <a:gd name="T42" fmla="*/ 1199 w 1926"/>
                <a:gd name="T43" fmla="*/ 262 h 4045"/>
                <a:gd name="T44" fmla="*/ 1218 w 1926"/>
                <a:gd name="T45" fmla="*/ 254 h 4045"/>
                <a:gd name="T46" fmla="*/ 1226 w 1926"/>
                <a:gd name="T47" fmla="*/ 230 h 4045"/>
                <a:gd name="T48" fmla="*/ 1218 w 1926"/>
                <a:gd name="T49" fmla="*/ 207 h 4045"/>
                <a:gd name="T50" fmla="*/ 1199 w 1926"/>
                <a:gd name="T51" fmla="*/ 197 h 4045"/>
                <a:gd name="T52" fmla="*/ 224 w 1926"/>
                <a:gd name="T53" fmla="*/ 0 h 4045"/>
                <a:gd name="T54" fmla="*/ 1738 w 1926"/>
                <a:gd name="T55" fmla="*/ 4 h 4045"/>
                <a:gd name="T56" fmla="*/ 1805 w 1926"/>
                <a:gd name="T57" fmla="*/ 31 h 4045"/>
                <a:gd name="T58" fmla="*/ 1860 w 1926"/>
                <a:gd name="T59" fmla="*/ 81 h 4045"/>
                <a:gd name="T60" fmla="*/ 1900 w 1926"/>
                <a:gd name="T61" fmla="*/ 148 h 4045"/>
                <a:gd name="T62" fmla="*/ 1923 w 1926"/>
                <a:gd name="T63" fmla="*/ 229 h 4045"/>
                <a:gd name="T64" fmla="*/ 1926 w 1926"/>
                <a:gd name="T65" fmla="*/ 3772 h 4045"/>
                <a:gd name="T66" fmla="*/ 1915 w 1926"/>
                <a:gd name="T67" fmla="*/ 3857 h 4045"/>
                <a:gd name="T68" fmla="*/ 1882 w 1926"/>
                <a:gd name="T69" fmla="*/ 3932 h 4045"/>
                <a:gd name="T70" fmla="*/ 1834 w 1926"/>
                <a:gd name="T71" fmla="*/ 3992 h 4045"/>
                <a:gd name="T72" fmla="*/ 1773 w 1926"/>
                <a:gd name="T73" fmla="*/ 4032 h 4045"/>
                <a:gd name="T74" fmla="*/ 1702 w 1926"/>
                <a:gd name="T75" fmla="*/ 4045 h 4045"/>
                <a:gd name="T76" fmla="*/ 188 w 1926"/>
                <a:gd name="T77" fmla="*/ 4041 h 4045"/>
                <a:gd name="T78" fmla="*/ 122 w 1926"/>
                <a:gd name="T79" fmla="*/ 4014 h 4045"/>
                <a:gd name="T80" fmla="*/ 66 w 1926"/>
                <a:gd name="T81" fmla="*/ 3964 h 4045"/>
                <a:gd name="T82" fmla="*/ 25 w 1926"/>
                <a:gd name="T83" fmla="*/ 3897 h 4045"/>
                <a:gd name="T84" fmla="*/ 3 w 1926"/>
                <a:gd name="T85" fmla="*/ 3816 h 4045"/>
                <a:gd name="T86" fmla="*/ 0 w 1926"/>
                <a:gd name="T87" fmla="*/ 273 h 4045"/>
                <a:gd name="T88" fmla="*/ 12 w 1926"/>
                <a:gd name="T89" fmla="*/ 188 h 4045"/>
                <a:gd name="T90" fmla="*/ 43 w 1926"/>
                <a:gd name="T91" fmla="*/ 113 h 4045"/>
                <a:gd name="T92" fmla="*/ 92 w 1926"/>
                <a:gd name="T93" fmla="*/ 53 h 4045"/>
                <a:gd name="T94" fmla="*/ 154 w 1926"/>
                <a:gd name="T95" fmla="*/ 13 h 4045"/>
                <a:gd name="T96" fmla="*/ 224 w 1926"/>
                <a:gd name="T97" fmla="*/ 0 h 4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26" h="4045">
                  <a:moveTo>
                    <a:pt x="963" y="3636"/>
                  </a:moveTo>
                  <a:lnTo>
                    <a:pt x="937" y="3639"/>
                  </a:lnTo>
                  <a:lnTo>
                    <a:pt x="914" y="3649"/>
                  </a:lnTo>
                  <a:lnTo>
                    <a:pt x="893" y="3665"/>
                  </a:lnTo>
                  <a:lnTo>
                    <a:pt x="876" y="3686"/>
                  </a:lnTo>
                  <a:lnTo>
                    <a:pt x="863" y="3712"/>
                  </a:lnTo>
                  <a:lnTo>
                    <a:pt x="854" y="3741"/>
                  </a:lnTo>
                  <a:lnTo>
                    <a:pt x="851" y="3772"/>
                  </a:lnTo>
                  <a:lnTo>
                    <a:pt x="854" y="3804"/>
                  </a:lnTo>
                  <a:lnTo>
                    <a:pt x="863" y="3832"/>
                  </a:lnTo>
                  <a:lnTo>
                    <a:pt x="876" y="3857"/>
                  </a:lnTo>
                  <a:lnTo>
                    <a:pt x="893" y="3878"/>
                  </a:lnTo>
                  <a:lnTo>
                    <a:pt x="914" y="3894"/>
                  </a:lnTo>
                  <a:lnTo>
                    <a:pt x="937" y="3905"/>
                  </a:lnTo>
                  <a:lnTo>
                    <a:pt x="963" y="3909"/>
                  </a:lnTo>
                  <a:lnTo>
                    <a:pt x="988" y="3905"/>
                  </a:lnTo>
                  <a:lnTo>
                    <a:pt x="1013" y="3894"/>
                  </a:lnTo>
                  <a:lnTo>
                    <a:pt x="1033" y="3878"/>
                  </a:lnTo>
                  <a:lnTo>
                    <a:pt x="1051" y="3857"/>
                  </a:lnTo>
                  <a:lnTo>
                    <a:pt x="1064" y="3832"/>
                  </a:lnTo>
                  <a:lnTo>
                    <a:pt x="1072" y="3804"/>
                  </a:lnTo>
                  <a:lnTo>
                    <a:pt x="1075" y="3772"/>
                  </a:lnTo>
                  <a:lnTo>
                    <a:pt x="1072" y="3741"/>
                  </a:lnTo>
                  <a:lnTo>
                    <a:pt x="1064" y="3712"/>
                  </a:lnTo>
                  <a:lnTo>
                    <a:pt x="1051" y="3686"/>
                  </a:lnTo>
                  <a:lnTo>
                    <a:pt x="1033" y="3665"/>
                  </a:lnTo>
                  <a:lnTo>
                    <a:pt x="1013" y="3649"/>
                  </a:lnTo>
                  <a:lnTo>
                    <a:pt x="988" y="3639"/>
                  </a:lnTo>
                  <a:lnTo>
                    <a:pt x="963" y="3636"/>
                  </a:lnTo>
                  <a:close/>
                  <a:moveTo>
                    <a:pt x="156" y="434"/>
                  </a:moveTo>
                  <a:lnTo>
                    <a:pt x="156" y="3540"/>
                  </a:lnTo>
                  <a:lnTo>
                    <a:pt x="1770" y="3540"/>
                  </a:lnTo>
                  <a:lnTo>
                    <a:pt x="1770" y="434"/>
                  </a:lnTo>
                  <a:lnTo>
                    <a:pt x="156" y="434"/>
                  </a:lnTo>
                  <a:close/>
                  <a:moveTo>
                    <a:pt x="727" y="197"/>
                  </a:moveTo>
                  <a:lnTo>
                    <a:pt x="716" y="200"/>
                  </a:lnTo>
                  <a:lnTo>
                    <a:pt x="707" y="207"/>
                  </a:lnTo>
                  <a:lnTo>
                    <a:pt x="701" y="217"/>
                  </a:lnTo>
                  <a:lnTo>
                    <a:pt x="699" y="230"/>
                  </a:lnTo>
                  <a:lnTo>
                    <a:pt x="701" y="243"/>
                  </a:lnTo>
                  <a:lnTo>
                    <a:pt x="707" y="254"/>
                  </a:lnTo>
                  <a:lnTo>
                    <a:pt x="716" y="260"/>
                  </a:lnTo>
                  <a:lnTo>
                    <a:pt x="727" y="262"/>
                  </a:lnTo>
                  <a:lnTo>
                    <a:pt x="1199" y="262"/>
                  </a:lnTo>
                  <a:lnTo>
                    <a:pt x="1210" y="260"/>
                  </a:lnTo>
                  <a:lnTo>
                    <a:pt x="1218" y="254"/>
                  </a:lnTo>
                  <a:lnTo>
                    <a:pt x="1224" y="243"/>
                  </a:lnTo>
                  <a:lnTo>
                    <a:pt x="1226" y="230"/>
                  </a:lnTo>
                  <a:lnTo>
                    <a:pt x="1224" y="217"/>
                  </a:lnTo>
                  <a:lnTo>
                    <a:pt x="1218" y="207"/>
                  </a:lnTo>
                  <a:lnTo>
                    <a:pt x="1210" y="200"/>
                  </a:lnTo>
                  <a:lnTo>
                    <a:pt x="1199" y="197"/>
                  </a:lnTo>
                  <a:lnTo>
                    <a:pt x="727" y="197"/>
                  </a:lnTo>
                  <a:close/>
                  <a:moveTo>
                    <a:pt x="224" y="0"/>
                  </a:moveTo>
                  <a:lnTo>
                    <a:pt x="1702" y="0"/>
                  </a:lnTo>
                  <a:lnTo>
                    <a:pt x="1738" y="4"/>
                  </a:lnTo>
                  <a:lnTo>
                    <a:pt x="1773" y="13"/>
                  </a:lnTo>
                  <a:lnTo>
                    <a:pt x="1805" y="31"/>
                  </a:lnTo>
                  <a:lnTo>
                    <a:pt x="1834" y="53"/>
                  </a:lnTo>
                  <a:lnTo>
                    <a:pt x="1860" y="81"/>
                  </a:lnTo>
                  <a:lnTo>
                    <a:pt x="1882" y="113"/>
                  </a:lnTo>
                  <a:lnTo>
                    <a:pt x="1900" y="148"/>
                  </a:lnTo>
                  <a:lnTo>
                    <a:pt x="1915" y="188"/>
                  </a:lnTo>
                  <a:lnTo>
                    <a:pt x="1923" y="229"/>
                  </a:lnTo>
                  <a:lnTo>
                    <a:pt x="1926" y="273"/>
                  </a:lnTo>
                  <a:lnTo>
                    <a:pt x="1926" y="3772"/>
                  </a:lnTo>
                  <a:lnTo>
                    <a:pt x="1923" y="3816"/>
                  </a:lnTo>
                  <a:lnTo>
                    <a:pt x="1915" y="3857"/>
                  </a:lnTo>
                  <a:lnTo>
                    <a:pt x="1900" y="3897"/>
                  </a:lnTo>
                  <a:lnTo>
                    <a:pt x="1882" y="3932"/>
                  </a:lnTo>
                  <a:lnTo>
                    <a:pt x="1860" y="3964"/>
                  </a:lnTo>
                  <a:lnTo>
                    <a:pt x="1834" y="3992"/>
                  </a:lnTo>
                  <a:lnTo>
                    <a:pt x="1805" y="4014"/>
                  </a:lnTo>
                  <a:lnTo>
                    <a:pt x="1773" y="4032"/>
                  </a:lnTo>
                  <a:lnTo>
                    <a:pt x="1738" y="4041"/>
                  </a:lnTo>
                  <a:lnTo>
                    <a:pt x="1702" y="4045"/>
                  </a:lnTo>
                  <a:lnTo>
                    <a:pt x="224" y="4045"/>
                  </a:lnTo>
                  <a:lnTo>
                    <a:pt x="188" y="4041"/>
                  </a:lnTo>
                  <a:lnTo>
                    <a:pt x="154" y="4032"/>
                  </a:lnTo>
                  <a:lnTo>
                    <a:pt x="122" y="4014"/>
                  </a:lnTo>
                  <a:lnTo>
                    <a:pt x="92" y="3992"/>
                  </a:lnTo>
                  <a:lnTo>
                    <a:pt x="66" y="3964"/>
                  </a:lnTo>
                  <a:lnTo>
                    <a:pt x="43" y="3932"/>
                  </a:lnTo>
                  <a:lnTo>
                    <a:pt x="25" y="3897"/>
                  </a:lnTo>
                  <a:lnTo>
                    <a:pt x="12" y="3857"/>
                  </a:lnTo>
                  <a:lnTo>
                    <a:pt x="3" y="3816"/>
                  </a:lnTo>
                  <a:lnTo>
                    <a:pt x="0" y="3772"/>
                  </a:lnTo>
                  <a:lnTo>
                    <a:pt x="0" y="273"/>
                  </a:lnTo>
                  <a:lnTo>
                    <a:pt x="3" y="229"/>
                  </a:lnTo>
                  <a:lnTo>
                    <a:pt x="12" y="188"/>
                  </a:lnTo>
                  <a:lnTo>
                    <a:pt x="25" y="148"/>
                  </a:lnTo>
                  <a:lnTo>
                    <a:pt x="43" y="113"/>
                  </a:lnTo>
                  <a:lnTo>
                    <a:pt x="66" y="81"/>
                  </a:lnTo>
                  <a:lnTo>
                    <a:pt x="92" y="53"/>
                  </a:lnTo>
                  <a:lnTo>
                    <a:pt x="122" y="31"/>
                  </a:lnTo>
                  <a:lnTo>
                    <a:pt x="154" y="13"/>
                  </a:lnTo>
                  <a:lnTo>
                    <a:pt x="188" y="4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8" name="자유형 67"/>
            <p:cNvSpPr>
              <a:spLocks/>
            </p:cNvSpPr>
            <p:nvPr/>
          </p:nvSpPr>
          <p:spPr bwMode="auto">
            <a:xfrm>
              <a:off x="598771" y="3644382"/>
              <a:ext cx="158629" cy="138832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9" name="Freeform 6"/>
            <p:cNvSpPr>
              <a:spLocks/>
            </p:cNvSpPr>
            <p:nvPr/>
          </p:nvSpPr>
          <p:spPr bwMode="auto">
            <a:xfrm rot="10800000" flipH="1" flipV="1">
              <a:off x="597941" y="2949079"/>
              <a:ext cx="160288" cy="142111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70" name="Group 20"/>
            <p:cNvGrpSpPr>
              <a:grpSpLocks noChangeAspect="1"/>
            </p:cNvGrpSpPr>
            <p:nvPr/>
          </p:nvGrpSpPr>
          <p:grpSpPr bwMode="auto">
            <a:xfrm>
              <a:off x="614039" y="2221163"/>
              <a:ext cx="128093" cy="174724"/>
              <a:chOff x="2597" y="4163"/>
              <a:chExt cx="217" cy="296"/>
            </a:xfrm>
            <a:solidFill>
              <a:schemeClr val="bg1">
                <a:lumMod val="85000"/>
              </a:schemeClr>
            </a:solidFill>
          </p:grpSpPr>
          <p:sp>
            <p:nvSpPr>
              <p:cNvPr id="79" name="Freeform 22"/>
              <p:cNvSpPr>
                <a:spLocks noEditPoints="1"/>
              </p:cNvSpPr>
              <p:nvPr/>
            </p:nvSpPr>
            <p:spPr bwMode="auto">
              <a:xfrm>
                <a:off x="2630" y="4163"/>
                <a:ext cx="151" cy="176"/>
              </a:xfrm>
              <a:custGeom>
                <a:avLst/>
                <a:gdLst>
                  <a:gd name="T0" fmla="*/ 410 w 1662"/>
                  <a:gd name="T1" fmla="*/ 645 h 1942"/>
                  <a:gd name="T2" fmla="*/ 309 w 1662"/>
                  <a:gd name="T3" fmla="*/ 847 h 1942"/>
                  <a:gd name="T4" fmla="*/ 255 w 1662"/>
                  <a:gd name="T5" fmla="*/ 1023 h 1942"/>
                  <a:gd name="T6" fmla="*/ 263 w 1662"/>
                  <a:gd name="T7" fmla="*/ 1206 h 1942"/>
                  <a:gd name="T8" fmla="*/ 347 w 1662"/>
                  <a:gd name="T9" fmla="*/ 1429 h 1942"/>
                  <a:gd name="T10" fmla="*/ 476 w 1662"/>
                  <a:gd name="T11" fmla="*/ 1620 h 1942"/>
                  <a:gd name="T12" fmla="*/ 638 w 1662"/>
                  <a:gd name="T13" fmla="*/ 1753 h 1942"/>
                  <a:gd name="T14" fmla="*/ 825 w 1662"/>
                  <a:gd name="T15" fmla="*/ 1803 h 1942"/>
                  <a:gd name="T16" fmla="*/ 1013 w 1662"/>
                  <a:gd name="T17" fmla="*/ 1753 h 1942"/>
                  <a:gd name="T18" fmla="*/ 1176 w 1662"/>
                  <a:gd name="T19" fmla="*/ 1619 h 1942"/>
                  <a:gd name="T20" fmla="*/ 1305 w 1662"/>
                  <a:gd name="T21" fmla="*/ 1428 h 1942"/>
                  <a:gd name="T22" fmla="*/ 1388 w 1662"/>
                  <a:gd name="T23" fmla="*/ 1205 h 1942"/>
                  <a:gd name="T24" fmla="*/ 1418 w 1662"/>
                  <a:gd name="T25" fmla="*/ 974 h 1942"/>
                  <a:gd name="T26" fmla="*/ 1266 w 1662"/>
                  <a:gd name="T27" fmla="*/ 836 h 1942"/>
                  <a:gd name="T28" fmla="*/ 1012 w 1662"/>
                  <a:gd name="T29" fmla="*/ 794 h 1942"/>
                  <a:gd name="T30" fmla="*/ 806 w 1662"/>
                  <a:gd name="T31" fmla="*/ 713 h 1942"/>
                  <a:gd name="T32" fmla="*/ 646 w 1662"/>
                  <a:gd name="T33" fmla="*/ 610 h 1942"/>
                  <a:gd name="T34" fmla="*/ 526 w 1662"/>
                  <a:gd name="T35" fmla="*/ 499 h 1942"/>
                  <a:gd name="T36" fmla="*/ 944 w 1662"/>
                  <a:gd name="T37" fmla="*/ 23 h 1942"/>
                  <a:gd name="T38" fmla="*/ 1152 w 1662"/>
                  <a:gd name="T39" fmla="*/ 118 h 1942"/>
                  <a:gd name="T40" fmla="*/ 1271 w 1662"/>
                  <a:gd name="T41" fmla="*/ 205 h 1942"/>
                  <a:gd name="T42" fmla="*/ 1388 w 1662"/>
                  <a:gd name="T43" fmla="*/ 323 h 1942"/>
                  <a:gd name="T44" fmla="*/ 1455 w 1662"/>
                  <a:gd name="T45" fmla="*/ 429 h 1942"/>
                  <a:gd name="T46" fmla="*/ 1524 w 1662"/>
                  <a:gd name="T47" fmla="*/ 626 h 1942"/>
                  <a:gd name="T48" fmla="*/ 1555 w 1662"/>
                  <a:gd name="T49" fmla="*/ 892 h 1942"/>
                  <a:gd name="T50" fmla="*/ 1619 w 1662"/>
                  <a:gd name="T51" fmla="*/ 939 h 1942"/>
                  <a:gd name="T52" fmla="*/ 1657 w 1662"/>
                  <a:gd name="T53" fmla="*/ 1032 h 1942"/>
                  <a:gd name="T54" fmla="*/ 1655 w 1662"/>
                  <a:gd name="T55" fmla="*/ 1183 h 1942"/>
                  <a:gd name="T56" fmla="*/ 1611 w 1662"/>
                  <a:gd name="T57" fmla="*/ 1304 h 1942"/>
                  <a:gd name="T58" fmla="*/ 1537 w 1662"/>
                  <a:gd name="T59" fmla="*/ 1372 h 1942"/>
                  <a:gd name="T60" fmla="*/ 1445 w 1662"/>
                  <a:gd name="T61" fmla="*/ 1454 h 1942"/>
                  <a:gd name="T62" fmla="*/ 1313 w 1662"/>
                  <a:gd name="T63" fmla="*/ 1670 h 1942"/>
                  <a:gd name="T64" fmla="*/ 1141 w 1662"/>
                  <a:gd name="T65" fmla="*/ 1836 h 1942"/>
                  <a:gd name="T66" fmla="*/ 937 w 1662"/>
                  <a:gd name="T67" fmla="*/ 1930 h 1942"/>
                  <a:gd name="T68" fmla="*/ 714 w 1662"/>
                  <a:gd name="T69" fmla="*/ 1930 h 1942"/>
                  <a:gd name="T70" fmla="*/ 510 w 1662"/>
                  <a:gd name="T71" fmla="*/ 1836 h 1942"/>
                  <a:gd name="T72" fmla="*/ 337 w 1662"/>
                  <a:gd name="T73" fmla="*/ 1669 h 1942"/>
                  <a:gd name="T74" fmla="*/ 205 w 1662"/>
                  <a:gd name="T75" fmla="*/ 1452 h 1942"/>
                  <a:gd name="T76" fmla="*/ 111 w 1662"/>
                  <a:gd name="T77" fmla="*/ 1364 h 1942"/>
                  <a:gd name="T78" fmla="*/ 39 w 1662"/>
                  <a:gd name="T79" fmla="*/ 1284 h 1942"/>
                  <a:gd name="T80" fmla="*/ 2 w 1662"/>
                  <a:gd name="T81" fmla="*/ 1143 h 1942"/>
                  <a:gd name="T82" fmla="*/ 9 w 1662"/>
                  <a:gd name="T83" fmla="*/ 1009 h 1942"/>
                  <a:gd name="T84" fmla="*/ 50 w 1662"/>
                  <a:gd name="T85" fmla="*/ 930 h 1942"/>
                  <a:gd name="T86" fmla="*/ 98 w 1662"/>
                  <a:gd name="T87" fmla="*/ 851 h 1942"/>
                  <a:gd name="T88" fmla="*/ 85 w 1662"/>
                  <a:gd name="T89" fmla="*/ 643 h 1942"/>
                  <a:gd name="T90" fmla="*/ 120 w 1662"/>
                  <a:gd name="T91" fmla="*/ 487 h 1942"/>
                  <a:gd name="T92" fmla="*/ 183 w 1662"/>
                  <a:gd name="T93" fmla="*/ 377 h 1942"/>
                  <a:gd name="T94" fmla="*/ 257 w 1662"/>
                  <a:gd name="T95" fmla="*/ 305 h 1942"/>
                  <a:gd name="T96" fmla="*/ 319 w 1662"/>
                  <a:gd name="T97" fmla="*/ 266 h 1942"/>
                  <a:gd name="T98" fmla="*/ 352 w 1662"/>
                  <a:gd name="T99" fmla="*/ 246 h 1942"/>
                  <a:gd name="T100" fmla="*/ 390 w 1662"/>
                  <a:gd name="T101" fmla="*/ 196 h 1942"/>
                  <a:gd name="T102" fmla="*/ 459 w 1662"/>
                  <a:gd name="T103" fmla="*/ 127 h 1942"/>
                  <a:gd name="T104" fmla="*/ 559 w 1662"/>
                  <a:gd name="T105" fmla="*/ 57 h 1942"/>
                  <a:gd name="T106" fmla="*/ 690 w 1662"/>
                  <a:gd name="T107" fmla="*/ 10 h 19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662" h="1942">
                    <a:moveTo>
                      <a:pt x="526" y="499"/>
                    </a:moveTo>
                    <a:lnTo>
                      <a:pt x="484" y="546"/>
                    </a:lnTo>
                    <a:lnTo>
                      <a:pt x="445" y="595"/>
                    </a:lnTo>
                    <a:lnTo>
                      <a:pt x="410" y="645"/>
                    </a:lnTo>
                    <a:lnTo>
                      <a:pt x="379" y="696"/>
                    </a:lnTo>
                    <a:lnTo>
                      <a:pt x="352" y="747"/>
                    </a:lnTo>
                    <a:lnTo>
                      <a:pt x="329" y="797"/>
                    </a:lnTo>
                    <a:lnTo>
                      <a:pt x="309" y="847"/>
                    </a:lnTo>
                    <a:lnTo>
                      <a:pt x="291" y="895"/>
                    </a:lnTo>
                    <a:lnTo>
                      <a:pt x="277" y="941"/>
                    </a:lnTo>
                    <a:lnTo>
                      <a:pt x="264" y="984"/>
                    </a:lnTo>
                    <a:lnTo>
                      <a:pt x="255" y="1023"/>
                    </a:lnTo>
                    <a:lnTo>
                      <a:pt x="247" y="1059"/>
                    </a:lnTo>
                    <a:lnTo>
                      <a:pt x="241" y="1091"/>
                    </a:lnTo>
                    <a:lnTo>
                      <a:pt x="250" y="1148"/>
                    </a:lnTo>
                    <a:lnTo>
                      <a:pt x="263" y="1206"/>
                    </a:lnTo>
                    <a:lnTo>
                      <a:pt x="280" y="1263"/>
                    </a:lnTo>
                    <a:lnTo>
                      <a:pt x="299" y="1320"/>
                    </a:lnTo>
                    <a:lnTo>
                      <a:pt x="322" y="1375"/>
                    </a:lnTo>
                    <a:lnTo>
                      <a:pt x="347" y="1429"/>
                    </a:lnTo>
                    <a:lnTo>
                      <a:pt x="375" y="1480"/>
                    </a:lnTo>
                    <a:lnTo>
                      <a:pt x="406" y="1530"/>
                    </a:lnTo>
                    <a:lnTo>
                      <a:pt x="440" y="1576"/>
                    </a:lnTo>
                    <a:lnTo>
                      <a:pt x="476" y="1620"/>
                    </a:lnTo>
                    <a:lnTo>
                      <a:pt x="513" y="1659"/>
                    </a:lnTo>
                    <a:lnTo>
                      <a:pt x="553" y="1695"/>
                    </a:lnTo>
                    <a:lnTo>
                      <a:pt x="594" y="1726"/>
                    </a:lnTo>
                    <a:lnTo>
                      <a:pt x="638" y="1753"/>
                    </a:lnTo>
                    <a:lnTo>
                      <a:pt x="683" y="1774"/>
                    </a:lnTo>
                    <a:lnTo>
                      <a:pt x="729" y="1789"/>
                    </a:lnTo>
                    <a:lnTo>
                      <a:pt x="777" y="1800"/>
                    </a:lnTo>
                    <a:lnTo>
                      <a:pt x="825" y="1803"/>
                    </a:lnTo>
                    <a:lnTo>
                      <a:pt x="875" y="1800"/>
                    </a:lnTo>
                    <a:lnTo>
                      <a:pt x="922" y="1789"/>
                    </a:lnTo>
                    <a:lnTo>
                      <a:pt x="968" y="1774"/>
                    </a:lnTo>
                    <a:lnTo>
                      <a:pt x="1013" y="1753"/>
                    </a:lnTo>
                    <a:lnTo>
                      <a:pt x="1056" y="1726"/>
                    </a:lnTo>
                    <a:lnTo>
                      <a:pt x="1099" y="1695"/>
                    </a:lnTo>
                    <a:lnTo>
                      <a:pt x="1139" y="1659"/>
                    </a:lnTo>
                    <a:lnTo>
                      <a:pt x="1176" y="1619"/>
                    </a:lnTo>
                    <a:lnTo>
                      <a:pt x="1212" y="1576"/>
                    </a:lnTo>
                    <a:lnTo>
                      <a:pt x="1245" y="1529"/>
                    </a:lnTo>
                    <a:lnTo>
                      <a:pt x="1276" y="1480"/>
                    </a:lnTo>
                    <a:lnTo>
                      <a:pt x="1305" y="1428"/>
                    </a:lnTo>
                    <a:lnTo>
                      <a:pt x="1330" y="1374"/>
                    </a:lnTo>
                    <a:lnTo>
                      <a:pt x="1353" y="1319"/>
                    </a:lnTo>
                    <a:lnTo>
                      <a:pt x="1372" y="1262"/>
                    </a:lnTo>
                    <a:lnTo>
                      <a:pt x="1388" y="1205"/>
                    </a:lnTo>
                    <a:lnTo>
                      <a:pt x="1401" y="1147"/>
                    </a:lnTo>
                    <a:lnTo>
                      <a:pt x="1411" y="1089"/>
                    </a:lnTo>
                    <a:lnTo>
                      <a:pt x="1416" y="1032"/>
                    </a:lnTo>
                    <a:lnTo>
                      <a:pt x="1418" y="974"/>
                    </a:lnTo>
                    <a:lnTo>
                      <a:pt x="1417" y="904"/>
                    </a:lnTo>
                    <a:lnTo>
                      <a:pt x="1414" y="838"/>
                    </a:lnTo>
                    <a:lnTo>
                      <a:pt x="1339" y="839"/>
                    </a:lnTo>
                    <a:lnTo>
                      <a:pt x="1266" y="836"/>
                    </a:lnTo>
                    <a:lnTo>
                      <a:pt x="1198" y="830"/>
                    </a:lnTo>
                    <a:lnTo>
                      <a:pt x="1133" y="820"/>
                    </a:lnTo>
                    <a:lnTo>
                      <a:pt x="1070" y="808"/>
                    </a:lnTo>
                    <a:lnTo>
                      <a:pt x="1012" y="794"/>
                    </a:lnTo>
                    <a:lnTo>
                      <a:pt x="956" y="777"/>
                    </a:lnTo>
                    <a:lnTo>
                      <a:pt x="903" y="757"/>
                    </a:lnTo>
                    <a:lnTo>
                      <a:pt x="853" y="737"/>
                    </a:lnTo>
                    <a:lnTo>
                      <a:pt x="806" y="713"/>
                    </a:lnTo>
                    <a:lnTo>
                      <a:pt x="762" y="690"/>
                    </a:lnTo>
                    <a:lnTo>
                      <a:pt x="721" y="664"/>
                    </a:lnTo>
                    <a:lnTo>
                      <a:pt x="682" y="638"/>
                    </a:lnTo>
                    <a:lnTo>
                      <a:pt x="646" y="610"/>
                    </a:lnTo>
                    <a:lnTo>
                      <a:pt x="612" y="583"/>
                    </a:lnTo>
                    <a:lnTo>
                      <a:pt x="581" y="555"/>
                    </a:lnTo>
                    <a:lnTo>
                      <a:pt x="552" y="527"/>
                    </a:lnTo>
                    <a:lnTo>
                      <a:pt x="526" y="499"/>
                    </a:lnTo>
                    <a:close/>
                    <a:moveTo>
                      <a:pt x="808" y="0"/>
                    </a:moveTo>
                    <a:lnTo>
                      <a:pt x="851" y="3"/>
                    </a:lnTo>
                    <a:lnTo>
                      <a:pt x="897" y="11"/>
                    </a:lnTo>
                    <a:lnTo>
                      <a:pt x="944" y="23"/>
                    </a:lnTo>
                    <a:lnTo>
                      <a:pt x="993" y="39"/>
                    </a:lnTo>
                    <a:lnTo>
                      <a:pt x="1044" y="60"/>
                    </a:lnTo>
                    <a:lnTo>
                      <a:pt x="1097" y="86"/>
                    </a:lnTo>
                    <a:lnTo>
                      <a:pt x="1152" y="118"/>
                    </a:lnTo>
                    <a:lnTo>
                      <a:pt x="1179" y="135"/>
                    </a:lnTo>
                    <a:lnTo>
                      <a:pt x="1208" y="155"/>
                    </a:lnTo>
                    <a:lnTo>
                      <a:pt x="1239" y="179"/>
                    </a:lnTo>
                    <a:lnTo>
                      <a:pt x="1271" y="205"/>
                    </a:lnTo>
                    <a:lnTo>
                      <a:pt x="1304" y="233"/>
                    </a:lnTo>
                    <a:lnTo>
                      <a:pt x="1334" y="261"/>
                    </a:lnTo>
                    <a:lnTo>
                      <a:pt x="1363" y="292"/>
                    </a:lnTo>
                    <a:lnTo>
                      <a:pt x="1388" y="323"/>
                    </a:lnTo>
                    <a:lnTo>
                      <a:pt x="1409" y="353"/>
                    </a:lnTo>
                    <a:lnTo>
                      <a:pt x="1409" y="353"/>
                    </a:lnTo>
                    <a:lnTo>
                      <a:pt x="1433" y="389"/>
                    </a:lnTo>
                    <a:lnTo>
                      <a:pt x="1455" y="429"/>
                    </a:lnTo>
                    <a:lnTo>
                      <a:pt x="1475" y="472"/>
                    </a:lnTo>
                    <a:lnTo>
                      <a:pt x="1493" y="519"/>
                    </a:lnTo>
                    <a:lnTo>
                      <a:pt x="1509" y="570"/>
                    </a:lnTo>
                    <a:lnTo>
                      <a:pt x="1524" y="626"/>
                    </a:lnTo>
                    <a:lnTo>
                      <a:pt x="1535" y="685"/>
                    </a:lnTo>
                    <a:lnTo>
                      <a:pt x="1545" y="749"/>
                    </a:lnTo>
                    <a:lnTo>
                      <a:pt x="1551" y="817"/>
                    </a:lnTo>
                    <a:lnTo>
                      <a:pt x="1555" y="892"/>
                    </a:lnTo>
                    <a:lnTo>
                      <a:pt x="1573" y="900"/>
                    </a:lnTo>
                    <a:lnTo>
                      <a:pt x="1590" y="910"/>
                    </a:lnTo>
                    <a:lnTo>
                      <a:pt x="1605" y="922"/>
                    </a:lnTo>
                    <a:lnTo>
                      <a:pt x="1619" y="939"/>
                    </a:lnTo>
                    <a:lnTo>
                      <a:pt x="1632" y="957"/>
                    </a:lnTo>
                    <a:lnTo>
                      <a:pt x="1642" y="979"/>
                    </a:lnTo>
                    <a:lnTo>
                      <a:pt x="1651" y="1003"/>
                    </a:lnTo>
                    <a:lnTo>
                      <a:pt x="1657" y="1032"/>
                    </a:lnTo>
                    <a:lnTo>
                      <a:pt x="1661" y="1064"/>
                    </a:lnTo>
                    <a:lnTo>
                      <a:pt x="1662" y="1102"/>
                    </a:lnTo>
                    <a:lnTo>
                      <a:pt x="1660" y="1143"/>
                    </a:lnTo>
                    <a:lnTo>
                      <a:pt x="1655" y="1183"/>
                    </a:lnTo>
                    <a:lnTo>
                      <a:pt x="1648" y="1218"/>
                    </a:lnTo>
                    <a:lnTo>
                      <a:pt x="1638" y="1250"/>
                    </a:lnTo>
                    <a:lnTo>
                      <a:pt x="1625" y="1278"/>
                    </a:lnTo>
                    <a:lnTo>
                      <a:pt x="1611" y="1304"/>
                    </a:lnTo>
                    <a:lnTo>
                      <a:pt x="1595" y="1325"/>
                    </a:lnTo>
                    <a:lnTo>
                      <a:pt x="1577" y="1344"/>
                    </a:lnTo>
                    <a:lnTo>
                      <a:pt x="1558" y="1360"/>
                    </a:lnTo>
                    <a:lnTo>
                      <a:pt x="1537" y="1372"/>
                    </a:lnTo>
                    <a:lnTo>
                      <a:pt x="1515" y="1382"/>
                    </a:lnTo>
                    <a:lnTo>
                      <a:pt x="1493" y="1390"/>
                    </a:lnTo>
                    <a:lnTo>
                      <a:pt x="1471" y="1395"/>
                    </a:lnTo>
                    <a:lnTo>
                      <a:pt x="1445" y="1454"/>
                    </a:lnTo>
                    <a:lnTo>
                      <a:pt x="1416" y="1512"/>
                    </a:lnTo>
                    <a:lnTo>
                      <a:pt x="1385" y="1567"/>
                    </a:lnTo>
                    <a:lnTo>
                      <a:pt x="1350" y="1620"/>
                    </a:lnTo>
                    <a:lnTo>
                      <a:pt x="1313" y="1670"/>
                    </a:lnTo>
                    <a:lnTo>
                      <a:pt x="1273" y="1717"/>
                    </a:lnTo>
                    <a:lnTo>
                      <a:pt x="1231" y="1761"/>
                    </a:lnTo>
                    <a:lnTo>
                      <a:pt x="1187" y="1801"/>
                    </a:lnTo>
                    <a:lnTo>
                      <a:pt x="1141" y="1836"/>
                    </a:lnTo>
                    <a:lnTo>
                      <a:pt x="1092" y="1868"/>
                    </a:lnTo>
                    <a:lnTo>
                      <a:pt x="1042" y="1893"/>
                    </a:lnTo>
                    <a:lnTo>
                      <a:pt x="990" y="1915"/>
                    </a:lnTo>
                    <a:lnTo>
                      <a:pt x="937" y="1930"/>
                    </a:lnTo>
                    <a:lnTo>
                      <a:pt x="882" y="1939"/>
                    </a:lnTo>
                    <a:lnTo>
                      <a:pt x="825" y="1942"/>
                    </a:lnTo>
                    <a:lnTo>
                      <a:pt x="769" y="1939"/>
                    </a:lnTo>
                    <a:lnTo>
                      <a:pt x="714" y="1930"/>
                    </a:lnTo>
                    <a:lnTo>
                      <a:pt x="661" y="1915"/>
                    </a:lnTo>
                    <a:lnTo>
                      <a:pt x="608" y="1893"/>
                    </a:lnTo>
                    <a:lnTo>
                      <a:pt x="558" y="1867"/>
                    </a:lnTo>
                    <a:lnTo>
                      <a:pt x="510" y="1836"/>
                    </a:lnTo>
                    <a:lnTo>
                      <a:pt x="464" y="1800"/>
                    </a:lnTo>
                    <a:lnTo>
                      <a:pt x="419" y="1760"/>
                    </a:lnTo>
                    <a:lnTo>
                      <a:pt x="377" y="1716"/>
                    </a:lnTo>
                    <a:lnTo>
                      <a:pt x="337" y="1669"/>
                    </a:lnTo>
                    <a:lnTo>
                      <a:pt x="300" y="1618"/>
                    </a:lnTo>
                    <a:lnTo>
                      <a:pt x="266" y="1565"/>
                    </a:lnTo>
                    <a:lnTo>
                      <a:pt x="234" y="1510"/>
                    </a:lnTo>
                    <a:lnTo>
                      <a:pt x="205" y="1452"/>
                    </a:lnTo>
                    <a:lnTo>
                      <a:pt x="179" y="1392"/>
                    </a:lnTo>
                    <a:lnTo>
                      <a:pt x="156" y="1386"/>
                    </a:lnTo>
                    <a:lnTo>
                      <a:pt x="133" y="1376"/>
                    </a:lnTo>
                    <a:lnTo>
                      <a:pt x="111" y="1364"/>
                    </a:lnTo>
                    <a:lnTo>
                      <a:pt x="91" y="1349"/>
                    </a:lnTo>
                    <a:lnTo>
                      <a:pt x="72" y="1330"/>
                    </a:lnTo>
                    <a:lnTo>
                      <a:pt x="55" y="1309"/>
                    </a:lnTo>
                    <a:lnTo>
                      <a:pt x="39" y="1284"/>
                    </a:lnTo>
                    <a:lnTo>
                      <a:pt x="26" y="1254"/>
                    </a:lnTo>
                    <a:lnTo>
                      <a:pt x="15" y="1221"/>
                    </a:lnTo>
                    <a:lnTo>
                      <a:pt x="7" y="1184"/>
                    </a:lnTo>
                    <a:lnTo>
                      <a:pt x="2" y="1143"/>
                    </a:lnTo>
                    <a:lnTo>
                      <a:pt x="0" y="1104"/>
                    </a:lnTo>
                    <a:lnTo>
                      <a:pt x="1" y="1068"/>
                    </a:lnTo>
                    <a:lnTo>
                      <a:pt x="4" y="1038"/>
                    </a:lnTo>
                    <a:lnTo>
                      <a:pt x="9" y="1009"/>
                    </a:lnTo>
                    <a:lnTo>
                      <a:pt x="17" y="985"/>
                    </a:lnTo>
                    <a:lnTo>
                      <a:pt x="27" y="964"/>
                    </a:lnTo>
                    <a:lnTo>
                      <a:pt x="38" y="946"/>
                    </a:lnTo>
                    <a:lnTo>
                      <a:pt x="50" y="930"/>
                    </a:lnTo>
                    <a:lnTo>
                      <a:pt x="65" y="916"/>
                    </a:lnTo>
                    <a:lnTo>
                      <a:pt x="80" y="906"/>
                    </a:lnTo>
                    <a:lnTo>
                      <a:pt x="96" y="897"/>
                    </a:lnTo>
                    <a:lnTo>
                      <a:pt x="98" y="851"/>
                    </a:lnTo>
                    <a:lnTo>
                      <a:pt x="89" y="794"/>
                    </a:lnTo>
                    <a:lnTo>
                      <a:pt x="85" y="740"/>
                    </a:lnTo>
                    <a:lnTo>
                      <a:pt x="83" y="690"/>
                    </a:lnTo>
                    <a:lnTo>
                      <a:pt x="85" y="643"/>
                    </a:lnTo>
                    <a:lnTo>
                      <a:pt x="90" y="599"/>
                    </a:lnTo>
                    <a:lnTo>
                      <a:pt x="98" y="559"/>
                    </a:lnTo>
                    <a:lnTo>
                      <a:pt x="108" y="522"/>
                    </a:lnTo>
                    <a:lnTo>
                      <a:pt x="120" y="487"/>
                    </a:lnTo>
                    <a:lnTo>
                      <a:pt x="134" y="455"/>
                    </a:lnTo>
                    <a:lnTo>
                      <a:pt x="149" y="427"/>
                    </a:lnTo>
                    <a:lnTo>
                      <a:pt x="166" y="400"/>
                    </a:lnTo>
                    <a:lnTo>
                      <a:pt x="183" y="377"/>
                    </a:lnTo>
                    <a:lnTo>
                      <a:pt x="202" y="355"/>
                    </a:lnTo>
                    <a:lnTo>
                      <a:pt x="220" y="337"/>
                    </a:lnTo>
                    <a:lnTo>
                      <a:pt x="239" y="320"/>
                    </a:lnTo>
                    <a:lnTo>
                      <a:pt x="257" y="305"/>
                    </a:lnTo>
                    <a:lnTo>
                      <a:pt x="274" y="293"/>
                    </a:lnTo>
                    <a:lnTo>
                      <a:pt x="290" y="282"/>
                    </a:lnTo>
                    <a:lnTo>
                      <a:pt x="305" y="273"/>
                    </a:lnTo>
                    <a:lnTo>
                      <a:pt x="319" y="266"/>
                    </a:lnTo>
                    <a:lnTo>
                      <a:pt x="331" y="260"/>
                    </a:lnTo>
                    <a:lnTo>
                      <a:pt x="341" y="255"/>
                    </a:lnTo>
                    <a:lnTo>
                      <a:pt x="348" y="253"/>
                    </a:lnTo>
                    <a:lnTo>
                      <a:pt x="352" y="246"/>
                    </a:lnTo>
                    <a:lnTo>
                      <a:pt x="359" y="237"/>
                    </a:lnTo>
                    <a:lnTo>
                      <a:pt x="367" y="225"/>
                    </a:lnTo>
                    <a:lnTo>
                      <a:pt x="377" y="212"/>
                    </a:lnTo>
                    <a:lnTo>
                      <a:pt x="390" y="196"/>
                    </a:lnTo>
                    <a:lnTo>
                      <a:pt x="404" y="180"/>
                    </a:lnTo>
                    <a:lnTo>
                      <a:pt x="421" y="163"/>
                    </a:lnTo>
                    <a:lnTo>
                      <a:pt x="439" y="145"/>
                    </a:lnTo>
                    <a:lnTo>
                      <a:pt x="459" y="127"/>
                    </a:lnTo>
                    <a:lnTo>
                      <a:pt x="481" y="108"/>
                    </a:lnTo>
                    <a:lnTo>
                      <a:pt x="505" y="91"/>
                    </a:lnTo>
                    <a:lnTo>
                      <a:pt x="531" y="74"/>
                    </a:lnTo>
                    <a:lnTo>
                      <a:pt x="559" y="57"/>
                    </a:lnTo>
                    <a:lnTo>
                      <a:pt x="589" y="43"/>
                    </a:lnTo>
                    <a:lnTo>
                      <a:pt x="620" y="30"/>
                    </a:lnTo>
                    <a:lnTo>
                      <a:pt x="655" y="19"/>
                    </a:lnTo>
                    <a:lnTo>
                      <a:pt x="690" y="10"/>
                    </a:lnTo>
                    <a:lnTo>
                      <a:pt x="728" y="3"/>
                    </a:lnTo>
                    <a:lnTo>
                      <a:pt x="767" y="0"/>
                    </a:lnTo>
                    <a:lnTo>
                      <a:pt x="80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80" name="Freeform 23"/>
              <p:cNvSpPr>
                <a:spLocks noEditPoints="1"/>
              </p:cNvSpPr>
              <p:nvPr/>
            </p:nvSpPr>
            <p:spPr bwMode="auto">
              <a:xfrm>
                <a:off x="2664" y="4250"/>
                <a:ext cx="83" cy="27"/>
              </a:xfrm>
              <a:custGeom>
                <a:avLst/>
                <a:gdLst>
                  <a:gd name="T0" fmla="*/ 613 w 916"/>
                  <a:gd name="T1" fmla="*/ 78 h 300"/>
                  <a:gd name="T2" fmla="*/ 561 w 916"/>
                  <a:gd name="T3" fmla="*/ 109 h 300"/>
                  <a:gd name="T4" fmla="*/ 554 w 916"/>
                  <a:gd name="T5" fmla="*/ 165 h 300"/>
                  <a:gd name="T6" fmla="*/ 579 w 916"/>
                  <a:gd name="T7" fmla="*/ 210 h 300"/>
                  <a:gd name="T8" fmla="*/ 665 w 916"/>
                  <a:gd name="T9" fmla="*/ 229 h 300"/>
                  <a:gd name="T10" fmla="*/ 787 w 916"/>
                  <a:gd name="T11" fmla="*/ 223 h 300"/>
                  <a:gd name="T12" fmla="*/ 839 w 916"/>
                  <a:gd name="T13" fmla="*/ 191 h 300"/>
                  <a:gd name="T14" fmla="*/ 846 w 916"/>
                  <a:gd name="T15" fmla="*/ 135 h 300"/>
                  <a:gd name="T16" fmla="*/ 820 w 916"/>
                  <a:gd name="T17" fmla="*/ 90 h 300"/>
                  <a:gd name="T18" fmla="*/ 734 w 916"/>
                  <a:gd name="T19" fmla="*/ 72 h 300"/>
                  <a:gd name="T20" fmla="*/ 153 w 916"/>
                  <a:gd name="T21" fmla="*/ 74 h 300"/>
                  <a:gd name="T22" fmla="*/ 85 w 916"/>
                  <a:gd name="T23" fmla="*/ 99 h 300"/>
                  <a:gd name="T24" fmla="*/ 70 w 916"/>
                  <a:gd name="T25" fmla="*/ 150 h 300"/>
                  <a:gd name="T26" fmla="*/ 85 w 916"/>
                  <a:gd name="T27" fmla="*/ 201 h 300"/>
                  <a:gd name="T28" fmla="*/ 153 w 916"/>
                  <a:gd name="T29" fmla="*/ 227 h 300"/>
                  <a:gd name="T30" fmla="*/ 280 w 916"/>
                  <a:gd name="T31" fmla="*/ 227 h 300"/>
                  <a:gd name="T32" fmla="*/ 348 w 916"/>
                  <a:gd name="T33" fmla="*/ 201 h 300"/>
                  <a:gd name="T34" fmla="*/ 363 w 916"/>
                  <a:gd name="T35" fmla="*/ 150 h 300"/>
                  <a:gd name="T36" fmla="*/ 348 w 916"/>
                  <a:gd name="T37" fmla="*/ 99 h 300"/>
                  <a:gd name="T38" fmla="*/ 280 w 916"/>
                  <a:gd name="T39" fmla="*/ 74 h 300"/>
                  <a:gd name="T40" fmla="*/ 234 w 916"/>
                  <a:gd name="T41" fmla="*/ 0 h 300"/>
                  <a:gd name="T42" fmla="*/ 321 w 916"/>
                  <a:gd name="T43" fmla="*/ 9 h 300"/>
                  <a:gd name="T44" fmla="*/ 400 w 916"/>
                  <a:gd name="T45" fmla="*/ 53 h 300"/>
                  <a:gd name="T46" fmla="*/ 574 w 916"/>
                  <a:gd name="T47" fmla="*/ 17 h 300"/>
                  <a:gd name="T48" fmla="*/ 662 w 916"/>
                  <a:gd name="T49" fmla="*/ 1 h 300"/>
                  <a:gd name="T50" fmla="*/ 732 w 916"/>
                  <a:gd name="T51" fmla="*/ 0 h 300"/>
                  <a:gd name="T52" fmla="*/ 806 w 916"/>
                  <a:gd name="T53" fmla="*/ 10 h 300"/>
                  <a:gd name="T54" fmla="*/ 875 w 916"/>
                  <a:gd name="T55" fmla="*/ 45 h 300"/>
                  <a:gd name="T56" fmla="*/ 914 w 916"/>
                  <a:gd name="T57" fmla="*/ 123 h 300"/>
                  <a:gd name="T58" fmla="*/ 900 w 916"/>
                  <a:gd name="T59" fmla="*/ 223 h 300"/>
                  <a:gd name="T60" fmla="*/ 843 w 916"/>
                  <a:gd name="T61" fmla="*/ 277 h 300"/>
                  <a:gd name="T62" fmla="*/ 768 w 916"/>
                  <a:gd name="T63" fmla="*/ 297 h 300"/>
                  <a:gd name="T64" fmla="*/ 699 w 916"/>
                  <a:gd name="T65" fmla="*/ 300 h 300"/>
                  <a:gd name="T66" fmla="*/ 632 w 916"/>
                  <a:gd name="T67" fmla="*/ 297 h 300"/>
                  <a:gd name="T68" fmla="*/ 557 w 916"/>
                  <a:gd name="T69" fmla="*/ 277 h 300"/>
                  <a:gd name="T70" fmla="*/ 500 w 916"/>
                  <a:gd name="T71" fmla="*/ 224 h 300"/>
                  <a:gd name="T72" fmla="*/ 485 w 916"/>
                  <a:gd name="T73" fmla="*/ 137 h 300"/>
                  <a:gd name="T74" fmla="*/ 432 w 916"/>
                  <a:gd name="T75" fmla="*/ 150 h 300"/>
                  <a:gd name="T76" fmla="*/ 405 w 916"/>
                  <a:gd name="T77" fmla="*/ 241 h 300"/>
                  <a:gd name="T78" fmla="*/ 342 w 916"/>
                  <a:gd name="T79" fmla="*/ 284 h 300"/>
                  <a:gd name="T80" fmla="*/ 266 w 916"/>
                  <a:gd name="T81" fmla="*/ 298 h 300"/>
                  <a:gd name="T82" fmla="*/ 201 w 916"/>
                  <a:gd name="T83" fmla="*/ 299 h 300"/>
                  <a:gd name="T84" fmla="*/ 129 w 916"/>
                  <a:gd name="T85" fmla="*/ 294 h 300"/>
                  <a:gd name="T86" fmla="*/ 57 w 916"/>
                  <a:gd name="T87" fmla="*/ 267 h 300"/>
                  <a:gd name="T88" fmla="*/ 7 w 916"/>
                  <a:gd name="T89" fmla="*/ 202 h 300"/>
                  <a:gd name="T90" fmla="*/ 7 w 916"/>
                  <a:gd name="T91" fmla="*/ 98 h 300"/>
                  <a:gd name="T92" fmla="*/ 57 w 916"/>
                  <a:gd name="T93" fmla="*/ 33 h 300"/>
                  <a:gd name="T94" fmla="*/ 129 w 916"/>
                  <a:gd name="T95" fmla="*/ 6 h 300"/>
                  <a:gd name="T96" fmla="*/ 201 w 916"/>
                  <a:gd name="T97" fmla="*/ 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16" h="300">
                    <a:moveTo>
                      <a:pt x="699" y="71"/>
                    </a:moveTo>
                    <a:lnTo>
                      <a:pt x="665" y="72"/>
                    </a:lnTo>
                    <a:lnTo>
                      <a:pt x="636" y="74"/>
                    </a:lnTo>
                    <a:lnTo>
                      <a:pt x="613" y="78"/>
                    </a:lnTo>
                    <a:lnTo>
                      <a:pt x="594" y="83"/>
                    </a:lnTo>
                    <a:lnTo>
                      <a:pt x="579" y="90"/>
                    </a:lnTo>
                    <a:lnTo>
                      <a:pt x="569" y="99"/>
                    </a:lnTo>
                    <a:lnTo>
                      <a:pt x="561" y="109"/>
                    </a:lnTo>
                    <a:lnTo>
                      <a:pt x="556" y="122"/>
                    </a:lnTo>
                    <a:lnTo>
                      <a:pt x="554" y="135"/>
                    </a:lnTo>
                    <a:lnTo>
                      <a:pt x="553" y="150"/>
                    </a:lnTo>
                    <a:lnTo>
                      <a:pt x="554" y="165"/>
                    </a:lnTo>
                    <a:lnTo>
                      <a:pt x="556" y="179"/>
                    </a:lnTo>
                    <a:lnTo>
                      <a:pt x="561" y="191"/>
                    </a:lnTo>
                    <a:lnTo>
                      <a:pt x="569" y="201"/>
                    </a:lnTo>
                    <a:lnTo>
                      <a:pt x="579" y="210"/>
                    </a:lnTo>
                    <a:lnTo>
                      <a:pt x="594" y="216"/>
                    </a:lnTo>
                    <a:lnTo>
                      <a:pt x="613" y="223"/>
                    </a:lnTo>
                    <a:lnTo>
                      <a:pt x="636" y="227"/>
                    </a:lnTo>
                    <a:lnTo>
                      <a:pt x="665" y="229"/>
                    </a:lnTo>
                    <a:lnTo>
                      <a:pt x="699" y="230"/>
                    </a:lnTo>
                    <a:lnTo>
                      <a:pt x="734" y="229"/>
                    </a:lnTo>
                    <a:lnTo>
                      <a:pt x="763" y="227"/>
                    </a:lnTo>
                    <a:lnTo>
                      <a:pt x="787" y="223"/>
                    </a:lnTo>
                    <a:lnTo>
                      <a:pt x="805" y="216"/>
                    </a:lnTo>
                    <a:lnTo>
                      <a:pt x="820" y="210"/>
                    </a:lnTo>
                    <a:lnTo>
                      <a:pt x="831" y="201"/>
                    </a:lnTo>
                    <a:lnTo>
                      <a:pt x="839" y="191"/>
                    </a:lnTo>
                    <a:lnTo>
                      <a:pt x="843" y="179"/>
                    </a:lnTo>
                    <a:lnTo>
                      <a:pt x="846" y="165"/>
                    </a:lnTo>
                    <a:lnTo>
                      <a:pt x="847" y="150"/>
                    </a:lnTo>
                    <a:lnTo>
                      <a:pt x="846" y="135"/>
                    </a:lnTo>
                    <a:lnTo>
                      <a:pt x="843" y="122"/>
                    </a:lnTo>
                    <a:lnTo>
                      <a:pt x="839" y="109"/>
                    </a:lnTo>
                    <a:lnTo>
                      <a:pt x="831" y="99"/>
                    </a:lnTo>
                    <a:lnTo>
                      <a:pt x="820" y="90"/>
                    </a:lnTo>
                    <a:lnTo>
                      <a:pt x="805" y="83"/>
                    </a:lnTo>
                    <a:lnTo>
                      <a:pt x="787" y="78"/>
                    </a:lnTo>
                    <a:lnTo>
                      <a:pt x="763" y="74"/>
                    </a:lnTo>
                    <a:lnTo>
                      <a:pt x="734" y="72"/>
                    </a:lnTo>
                    <a:lnTo>
                      <a:pt x="699" y="71"/>
                    </a:lnTo>
                    <a:close/>
                    <a:moveTo>
                      <a:pt x="216" y="71"/>
                    </a:moveTo>
                    <a:lnTo>
                      <a:pt x="182" y="72"/>
                    </a:lnTo>
                    <a:lnTo>
                      <a:pt x="153" y="74"/>
                    </a:lnTo>
                    <a:lnTo>
                      <a:pt x="130" y="78"/>
                    </a:lnTo>
                    <a:lnTo>
                      <a:pt x="111" y="83"/>
                    </a:lnTo>
                    <a:lnTo>
                      <a:pt x="96" y="90"/>
                    </a:lnTo>
                    <a:lnTo>
                      <a:pt x="85" y="99"/>
                    </a:lnTo>
                    <a:lnTo>
                      <a:pt x="78" y="109"/>
                    </a:lnTo>
                    <a:lnTo>
                      <a:pt x="73" y="122"/>
                    </a:lnTo>
                    <a:lnTo>
                      <a:pt x="70" y="135"/>
                    </a:lnTo>
                    <a:lnTo>
                      <a:pt x="70" y="150"/>
                    </a:lnTo>
                    <a:lnTo>
                      <a:pt x="70" y="165"/>
                    </a:lnTo>
                    <a:lnTo>
                      <a:pt x="73" y="179"/>
                    </a:lnTo>
                    <a:lnTo>
                      <a:pt x="78" y="191"/>
                    </a:lnTo>
                    <a:lnTo>
                      <a:pt x="85" y="201"/>
                    </a:lnTo>
                    <a:lnTo>
                      <a:pt x="96" y="210"/>
                    </a:lnTo>
                    <a:lnTo>
                      <a:pt x="111" y="216"/>
                    </a:lnTo>
                    <a:lnTo>
                      <a:pt x="130" y="223"/>
                    </a:lnTo>
                    <a:lnTo>
                      <a:pt x="153" y="227"/>
                    </a:lnTo>
                    <a:lnTo>
                      <a:pt x="182" y="229"/>
                    </a:lnTo>
                    <a:lnTo>
                      <a:pt x="216" y="230"/>
                    </a:lnTo>
                    <a:lnTo>
                      <a:pt x="250" y="229"/>
                    </a:lnTo>
                    <a:lnTo>
                      <a:pt x="280" y="227"/>
                    </a:lnTo>
                    <a:lnTo>
                      <a:pt x="304" y="223"/>
                    </a:lnTo>
                    <a:lnTo>
                      <a:pt x="322" y="216"/>
                    </a:lnTo>
                    <a:lnTo>
                      <a:pt x="337" y="210"/>
                    </a:lnTo>
                    <a:lnTo>
                      <a:pt x="348" y="201"/>
                    </a:lnTo>
                    <a:lnTo>
                      <a:pt x="355" y="191"/>
                    </a:lnTo>
                    <a:lnTo>
                      <a:pt x="360" y="179"/>
                    </a:lnTo>
                    <a:lnTo>
                      <a:pt x="363" y="165"/>
                    </a:lnTo>
                    <a:lnTo>
                      <a:pt x="363" y="150"/>
                    </a:lnTo>
                    <a:lnTo>
                      <a:pt x="363" y="135"/>
                    </a:lnTo>
                    <a:lnTo>
                      <a:pt x="360" y="122"/>
                    </a:lnTo>
                    <a:lnTo>
                      <a:pt x="355" y="109"/>
                    </a:lnTo>
                    <a:lnTo>
                      <a:pt x="348" y="99"/>
                    </a:lnTo>
                    <a:lnTo>
                      <a:pt x="337" y="90"/>
                    </a:lnTo>
                    <a:lnTo>
                      <a:pt x="322" y="83"/>
                    </a:lnTo>
                    <a:lnTo>
                      <a:pt x="304" y="78"/>
                    </a:lnTo>
                    <a:lnTo>
                      <a:pt x="280" y="74"/>
                    </a:lnTo>
                    <a:lnTo>
                      <a:pt x="250" y="72"/>
                    </a:lnTo>
                    <a:lnTo>
                      <a:pt x="216" y="71"/>
                    </a:lnTo>
                    <a:close/>
                    <a:moveTo>
                      <a:pt x="216" y="0"/>
                    </a:moveTo>
                    <a:lnTo>
                      <a:pt x="234" y="0"/>
                    </a:lnTo>
                    <a:lnTo>
                      <a:pt x="254" y="1"/>
                    </a:lnTo>
                    <a:lnTo>
                      <a:pt x="276" y="2"/>
                    </a:lnTo>
                    <a:lnTo>
                      <a:pt x="298" y="5"/>
                    </a:lnTo>
                    <a:lnTo>
                      <a:pt x="321" y="9"/>
                    </a:lnTo>
                    <a:lnTo>
                      <a:pt x="343" y="17"/>
                    </a:lnTo>
                    <a:lnTo>
                      <a:pt x="364" y="26"/>
                    </a:lnTo>
                    <a:lnTo>
                      <a:pt x="383" y="37"/>
                    </a:lnTo>
                    <a:lnTo>
                      <a:pt x="400" y="53"/>
                    </a:lnTo>
                    <a:lnTo>
                      <a:pt x="516" y="53"/>
                    </a:lnTo>
                    <a:lnTo>
                      <a:pt x="533" y="37"/>
                    </a:lnTo>
                    <a:lnTo>
                      <a:pt x="553" y="26"/>
                    </a:lnTo>
                    <a:lnTo>
                      <a:pt x="574" y="17"/>
                    </a:lnTo>
                    <a:lnTo>
                      <a:pt x="596" y="9"/>
                    </a:lnTo>
                    <a:lnTo>
                      <a:pt x="618" y="5"/>
                    </a:lnTo>
                    <a:lnTo>
                      <a:pt x="640" y="2"/>
                    </a:lnTo>
                    <a:lnTo>
                      <a:pt x="662" y="1"/>
                    </a:lnTo>
                    <a:lnTo>
                      <a:pt x="682" y="0"/>
                    </a:lnTo>
                    <a:lnTo>
                      <a:pt x="699" y="0"/>
                    </a:lnTo>
                    <a:lnTo>
                      <a:pt x="715" y="0"/>
                    </a:lnTo>
                    <a:lnTo>
                      <a:pt x="732" y="0"/>
                    </a:lnTo>
                    <a:lnTo>
                      <a:pt x="749" y="1"/>
                    </a:lnTo>
                    <a:lnTo>
                      <a:pt x="768" y="3"/>
                    </a:lnTo>
                    <a:lnTo>
                      <a:pt x="787" y="6"/>
                    </a:lnTo>
                    <a:lnTo>
                      <a:pt x="806" y="10"/>
                    </a:lnTo>
                    <a:lnTo>
                      <a:pt x="825" y="16"/>
                    </a:lnTo>
                    <a:lnTo>
                      <a:pt x="843" y="24"/>
                    </a:lnTo>
                    <a:lnTo>
                      <a:pt x="860" y="33"/>
                    </a:lnTo>
                    <a:lnTo>
                      <a:pt x="875" y="45"/>
                    </a:lnTo>
                    <a:lnTo>
                      <a:pt x="889" y="59"/>
                    </a:lnTo>
                    <a:lnTo>
                      <a:pt x="900" y="77"/>
                    </a:lnTo>
                    <a:lnTo>
                      <a:pt x="908" y="98"/>
                    </a:lnTo>
                    <a:lnTo>
                      <a:pt x="914" y="123"/>
                    </a:lnTo>
                    <a:lnTo>
                      <a:pt x="916" y="150"/>
                    </a:lnTo>
                    <a:lnTo>
                      <a:pt x="914" y="178"/>
                    </a:lnTo>
                    <a:lnTo>
                      <a:pt x="908" y="202"/>
                    </a:lnTo>
                    <a:lnTo>
                      <a:pt x="900" y="223"/>
                    </a:lnTo>
                    <a:lnTo>
                      <a:pt x="889" y="241"/>
                    </a:lnTo>
                    <a:lnTo>
                      <a:pt x="875" y="255"/>
                    </a:lnTo>
                    <a:lnTo>
                      <a:pt x="860" y="267"/>
                    </a:lnTo>
                    <a:lnTo>
                      <a:pt x="843" y="277"/>
                    </a:lnTo>
                    <a:lnTo>
                      <a:pt x="825" y="285"/>
                    </a:lnTo>
                    <a:lnTo>
                      <a:pt x="806" y="290"/>
                    </a:lnTo>
                    <a:lnTo>
                      <a:pt x="787" y="294"/>
                    </a:lnTo>
                    <a:lnTo>
                      <a:pt x="768" y="297"/>
                    </a:lnTo>
                    <a:lnTo>
                      <a:pt x="749" y="298"/>
                    </a:lnTo>
                    <a:lnTo>
                      <a:pt x="732" y="299"/>
                    </a:lnTo>
                    <a:lnTo>
                      <a:pt x="715" y="299"/>
                    </a:lnTo>
                    <a:lnTo>
                      <a:pt x="699" y="300"/>
                    </a:lnTo>
                    <a:lnTo>
                      <a:pt x="685" y="299"/>
                    </a:lnTo>
                    <a:lnTo>
                      <a:pt x="668" y="299"/>
                    </a:lnTo>
                    <a:lnTo>
                      <a:pt x="650" y="298"/>
                    </a:lnTo>
                    <a:lnTo>
                      <a:pt x="632" y="297"/>
                    </a:lnTo>
                    <a:lnTo>
                      <a:pt x="613" y="294"/>
                    </a:lnTo>
                    <a:lnTo>
                      <a:pt x="593" y="290"/>
                    </a:lnTo>
                    <a:lnTo>
                      <a:pt x="575" y="285"/>
                    </a:lnTo>
                    <a:lnTo>
                      <a:pt x="557" y="277"/>
                    </a:lnTo>
                    <a:lnTo>
                      <a:pt x="540" y="267"/>
                    </a:lnTo>
                    <a:lnTo>
                      <a:pt x="524" y="255"/>
                    </a:lnTo>
                    <a:lnTo>
                      <a:pt x="511" y="241"/>
                    </a:lnTo>
                    <a:lnTo>
                      <a:pt x="500" y="224"/>
                    </a:lnTo>
                    <a:lnTo>
                      <a:pt x="491" y="202"/>
                    </a:lnTo>
                    <a:lnTo>
                      <a:pt x="486" y="179"/>
                    </a:lnTo>
                    <a:lnTo>
                      <a:pt x="484" y="150"/>
                    </a:lnTo>
                    <a:lnTo>
                      <a:pt x="485" y="137"/>
                    </a:lnTo>
                    <a:lnTo>
                      <a:pt x="486" y="125"/>
                    </a:lnTo>
                    <a:lnTo>
                      <a:pt x="430" y="125"/>
                    </a:lnTo>
                    <a:lnTo>
                      <a:pt x="432" y="137"/>
                    </a:lnTo>
                    <a:lnTo>
                      <a:pt x="432" y="150"/>
                    </a:lnTo>
                    <a:lnTo>
                      <a:pt x="430" y="179"/>
                    </a:lnTo>
                    <a:lnTo>
                      <a:pt x="425" y="202"/>
                    </a:lnTo>
                    <a:lnTo>
                      <a:pt x="416" y="224"/>
                    </a:lnTo>
                    <a:lnTo>
                      <a:pt x="405" y="241"/>
                    </a:lnTo>
                    <a:lnTo>
                      <a:pt x="392" y="255"/>
                    </a:lnTo>
                    <a:lnTo>
                      <a:pt x="377" y="267"/>
                    </a:lnTo>
                    <a:lnTo>
                      <a:pt x="360" y="277"/>
                    </a:lnTo>
                    <a:lnTo>
                      <a:pt x="342" y="284"/>
                    </a:lnTo>
                    <a:lnTo>
                      <a:pt x="323" y="290"/>
                    </a:lnTo>
                    <a:lnTo>
                      <a:pt x="304" y="294"/>
                    </a:lnTo>
                    <a:lnTo>
                      <a:pt x="285" y="296"/>
                    </a:lnTo>
                    <a:lnTo>
                      <a:pt x="266" y="298"/>
                    </a:lnTo>
                    <a:lnTo>
                      <a:pt x="248" y="299"/>
                    </a:lnTo>
                    <a:lnTo>
                      <a:pt x="231" y="299"/>
                    </a:lnTo>
                    <a:lnTo>
                      <a:pt x="216" y="299"/>
                    </a:lnTo>
                    <a:lnTo>
                      <a:pt x="201" y="299"/>
                    </a:lnTo>
                    <a:lnTo>
                      <a:pt x="185" y="299"/>
                    </a:lnTo>
                    <a:lnTo>
                      <a:pt x="167" y="298"/>
                    </a:lnTo>
                    <a:lnTo>
                      <a:pt x="148" y="296"/>
                    </a:lnTo>
                    <a:lnTo>
                      <a:pt x="129" y="294"/>
                    </a:lnTo>
                    <a:lnTo>
                      <a:pt x="110" y="290"/>
                    </a:lnTo>
                    <a:lnTo>
                      <a:pt x="91" y="284"/>
                    </a:lnTo>
                    <a:lnTo>
                      <a:pt x="73" y="277"/>
                    </a:lnTo>
                    <a:lnTo>
                      <a:pt x="57" y="267"/>
                    </a:lnTo>
                    <a:lnTo>
                      <a:pt x="41" y="255"/>
                    </a:lnTo>
                    <a:lnTo>
                      <a:pt x="27" y="240"/>
                    </a:lnTo>
                    <a:lnTo>
                      <a:pt x="16" y="223"/>
                    </a:lnTo>
                    <a:lnTo>
                      <a:pt x="7" y="202"/>
                    </a:lnTo>
                    <a:lnTo>
                      <a:pt x="2" y="178"/>
                    </a:lnTo>
                    <a:lnTo>
                      <a:pt x="0" y="150"/>
                    </a:lnTo>
                    <a:lnTo>
                      <a:pt x="2" y="122"/>
                    </a:lnTo>
                    <a:lnTo>
                      <a:pt x="7" y="98"/>
                    </a:lnTo>
                    <a:lnTo>
                      <a:pt x="16" y="77"/>
                    </a:lnTo>
                    <a:lnTo>
                      <a:pt x="27" y="59"/>
                    </a:lnTo>
                    <a:lnTo>
                      <a:pt x="41" y="45"/>
                    </a:lnTo>
                    <a:lnTo>
                      <a:pt x="57" y="33"/>
                    </a:lnTo>
                    <a:lnTo>
                      <a:pt x="73" y="23"/>
                    </a:lnTo>
                    <a:lnTo>
                      <a:pt x="91" y="16"/>
                    </a:lnTo>
                    <a:lnTo>
                      <a:pt x="110" y="10"/>
                    </a:lnTo>
                    <a:lnTo>
                      <a:pt x="129" y="6"/>
                    </a:lnTo>
                    <a:lnTo>
                      <a:pt x="148" y="3"/>
                    </a:lnTo>
                    <a:lnTo>
                      <a:pt x="167" y="1"/>
                    </a:lnTo>
                    <a:lnTo>
                      <a:pt x="185" y="0"/>
                    </a:lnTo>
                    <a:lnTo>
                      <a:pt x="201" y="0"/>
                    </a:lnTo>
                    <a:lnTo>
                      <a:pt x="2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81" name="Freeform 24"/>
              <p:cNvSpPr>
                <a:spLocks noEditPoints="1"/>
              </p:cNvSpPr>
              <p:nvPr/>
            </p:nvSpPr>
            <p:spPr bwMode="auto">
              <a:xfrm>
                <a:off x="2597" y="4335"/>
                <a:ext cx="217" cy="124"/>
              </a:xfrm>
              <a:custGeom>
                <a:avLst/>
                <a:gdLst>
                  <a:gd name="T0" fmla="*/ 1796 w 2393"/>
                  <a:gd name="T1" fmla="*/ 704 h 1360"/>
                  <a:gd name="T2" fmla="*/ 1761 w 2393"/>
                  <a:gd name="T3" fmla="*/ 720 h 1360"/>
                  <a:gd name="T4" fmla="*/ 1590 w 2393"/>
                  <a:gd name="T5" fmla="*/ 904 h 1360"/>
                  <a:gd name="T6" fmla="*/ 1882 w 2393"/>
                  <a:gd name="T7" fmla="*/ 733 h 1360"/>
                  <a:gd name="T8" fmla="*/ 1851 w 2393"/>
                  <a:gd name="T9" fmla="*/ 709 h 1360"/>
                  <a:gd name="T10" fmla="*/ 1814 w 2393"/>
                  <a:gd name="T11" fmla="*/ 702 h 1360"/>
                  <a:gd name="T12" fmla="*/ 1831 w 2393"/>
                  <a:gd name="T13" fmla="*/ 20 h 1360"/>
                  <a:gd name="T14" fmla="*/ 1950 w 2393"/>
                  <a:gd name="T15" fmla="*/ 61 h 1360"/>
                  <a:gd name="T16" fmla="*/ 2057 w 2393"/>
                  <a:gd name="T17" fmla="*/ 121 h 1360"/>
                  <a:gd name="T18" fmla="*/ 2154 w 2393"/>
                  <a:gd name="T19" fmla="*/ 196 h 1360"/>
                  <a:gd name="T20" fmla="*/ 2235 w 2393"/>
                  <a:gd name="T21" fmla="*/ 286 h 1360"/>
                  <a:gd name="T22" fmla="*/ 2301 w 2393"/>
                  <a:gd name="T23" fmla="*/ 388 h 1360"/>
                  <a:gd name="T24" fmla="*/ 2352 w 2393"/>
                  <a:gd name="T25" fmla="*/ 501 h 1360"/>
                  <a:gd name="T26" fmla="*/ 2382 w 2393"/>
                  <a:gd name="T27" fmla="*/ 622 h 1360"/>
                  <a:gd name="T28" fmla="*/ 2393 w 2393"/>
                  <a:gd name="T29" fmla="*/ 748 h 1360"/>
                  <a:gd name="T30" fmla="*/ 2390 w 2393"/>
                  <a:gd name="T31" fmla="*/ 1230 h 1360"/>
                  <a:gd name="T32" fmla="*/ 2370 w 2393"/>
                  <a:gd name="T33" fmla="*/ 1282 h 1360"/>
                  <a:gd name="T34" fmla="*/ 2335 w 2393"/>
                  <a:gd name="T35" fmla="*/ 1324 h 1360"/>
                  <a:gd name="T36" fmla="*/ 2286 w 2393"/>
                  <a:gd name="T37" fmla="*/ 1351 h 1360"/>
                  <a:gd name="T38" fmla="*/ 2230 w 2393"/>
                  <a:gd name="T39" fmla="*/ 1360 h 1360"/>
                  <a:gd name="T40" fmla="*/ 129 w 2393"/>
                  <a:gd name="T41" fmla="*/ 1358 h 1360"/>
                  <a:gd name="T42" fmla="*/ 77 w 2393"/>
                  <a:gd name="T43" fmla="*/ 1339 h 1360"/>
                  <a:gd name="T44" fmla="*/ 36 w 2393"/>
                  <a:gd name="T45" fmla="*/ 1304 h 1360"/>
                  <a:gd name="T46" fmla="*/ 10 w 2393"/>
                  <a:gd name="T47" fmla="*/ 1256 h 1360"/>
                  <a:gd name="T48" fmla="*/ 0 w 2393"/>
                  <a:gd name="T49" fmla="*/ 1200 h 1360"/>
                  <a:gd name="T50" fmla="*/ 3 w 2393"/>
                  <a:gd name="T51" fmla="*/ 684 h 1360"/>
                  <a:gd name="T52" fmla="*/ 23 w 2393"/>
                  <a:gd name="T53" fmla="*/ 561 h 1360"/>
                  <a:gd name="T54" fmla="*/ 63 w 2393"/>
                  <a:gd name="T55" fmla="*/ 443 h 1360"/>
                  <a:gd name="T56" fmla="*/ 122 w 2393"/>
                  <a:gd name="T57" fmla="*/ 336 h 1360"/>
                  <a:gd name="T58" fmla="*/ 195 w 2393"/>
                  <a:gd name="T59" fmla="*/ 240 h 1360"/>
                  <a:gd name="T60" fmla="*/ 283 w 2393"/>
                  <a:gd name="T61" fmla="*/ 157 h 1360"/>
                  <a:gd name="T62" fmla="*/ 385 w 2393"/>
                  <a:gd name="T63" fmla="*/ 89 h 1360"/>
                  <a:gd name="T64" fmla="*/ 498 w 2393"/>
                  <a:gd name="T65" fmla="*/ 38 h 1360"/>
                  <a:gd name="T66" fmla="*/ 640 w 2393"/>
                  <a:gd name="T67" fmla="*/ 0 h 1360"/>
                  <a:gd name="T68" fmla="*/ 1748 w 2393"/>
                  <a:gd name="T69" fmla="*/ 0 h 1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393" h="1360">
                    <a:moveTo>
                      <a:pt x="1814" y="702"/>
                    </a:moveTo>
                    <a:lnTo>
                      <a:pt x="1796" y="704"/>
                    </a:lnTo>
                    <a:lnTo>
                      <a:pt x="1778" y="709"/>
                    </a:lnTo>
                    <a:lnTo>
                      <a:pt x="1761" y="720"/>
                    </a:lnTo>
                    <a:lnTo>
                      <a:pt x="1746" y="733"/>
                    </a:lnTo>
                    <a:lnTo>
                      <a:pt x="1590" y="904"/>
                    </a:lnTo>
                    <a:lnTo>
                      <a:pt x="2038" y="904"/>
                    </a:lnTo>
                    <a:lnTo>
                      <a:pt x="1882" y="733"/>
                    </a:lnTo>
                    <a:lnTo>
                      <a:pt x="1867" y="719"/>
                    </a:lnTo>
                    <a:lnTo>
                      <a:pt x="1851" y="709"/>
                    </a:lnTo>
                    <a:lnTo>
                      <a:pt x="1833" y="703"/>
                    </a:lnTo>
                    <a:lnTo>
                      <a:pt x="1814" y="702"/>
                    </a:lnTo>
                    <a:close/>
                    <a:moveTo>
                      <a:pt x="1748" y="0"/>
                    </a:moveTo>
                    <a:lnTo>
                      <a:pt x="1831" y="20"/>
                    </a:lnTo>
                    <a:lnTo>
                      <a:pt x="1892" y="38"/>
                    </a:lnTo>
                    <a:lnTo>
                      <a:pt x="1950" y="61"/>
                    </a:lnTo>
                    <a:lnTo>
                      <a:pt x="2005" y="88"/>
                    </a:lnTo>
                    <a:lnTo>
                      <a:pt x="2057" y="121"/>
                    </a:lnTo>
                    <a:lnTo>
                      <a:pt x="2107" y="157"/>
                    </a:lnTo>
                    <a:lnTo>
                      <a:pt x="2154" y="196"/>
                    </a:lnTo>
                    <a:lnTo>
                      <a:pt x="2196" y="239"/>
                    </a:lnTo>
                    <a:lnTo>
                      <a:pt x="2235" y="286"/>
                    </a:lnTo>
                    <a:lnTo>
                      <a:pt x="2270" y="336"/>
                    </a:lnTo>
                    <a:lnTo>
                      <a:pt x="2301" y="388"/>
                    </a:lnTo>
                    <a:lnTo>
                      <a:pt x="2328" y="443"/>
                    </a:lnTo>
                    <a:lnTo>
                      <a:pt x="2352" y="501"/>
                    </a:lnTo>
                    <a:lnTo>
                      <a:pt x="2369" y="561"/>
                    </a:lnTo>
                    <a:lnTo>
                      <a:pt x="2382" y="622"/>
                    </a:lnTo>
                    <a:lnTo>
                      <a:pt x="2390" y="684"/>
                    </a:lnTo>
                    <a:lnTo>
                      <a:pt x="2393" y="748"/>
                    </a:lnTo>
                    <a:lnTo>
                      <a:pt x="2393" y="1200"/>
                    </a:lnTo>
                    <a:lnTo>
                      <a:pt x="2390" y="1230"/>
                    </a:lnTo>
                    <a:lnTo>
                      <a:pt x="2383" y="1256"/>
                    </a:lnTo>
                    <a:lnTo>
                      <a:pt x="2370" y="1282"/>
                    </a:lnTo>
                    <a:lnTo>
                      <a:pt x="2354" y="1304"/>
                    </a:lnTo>
                    <a:lnTo>
                      <a:pt x="2335" y="1324"/>
                    </a:lnTo>
                    <a:lnTo>
                      <a:pt x="2311" y="1339"/>
                    </a:lnTo>
                    <a:lnTo>
                      <a:pt x="2286" y="1351"/>
                    </a:lnTo>
                    <a:lnTo>
                      <a:pt x="2259" y="1358"/>
                    </a:lnTo>
                    <a:lnTo>
                      <a:pt x="2230" y="1360"/>
                    </a:lnTo>
                    <a:lnTo>
                      <a:pt x="157" y="1360"/>
                    </a:lnTo>
                    <a:lnTo>
                      <a:pt x="129" y="1358"/>
                    </a:lnTo>
                    <a:lnTo>
                      <a:pt x="101" y="1351"/>
                    </a:lnTo>
                    <a:lnTo>
                      <a:pt x="77" y="1339"/>
                    </a:lnTo>
                    <a:lnTo>
                      <a:pt x="55" y="1324"/>
                    </a:lnTo>
                    <a:lnTo>
                      <a:pt x="36" y="1304"/>
                    </a:lnTo>
                    <a:lnTo>
                      <a:pt x="21" y="1282"/>
                    </a:lnTo>
                    <a:lnTo>
                      <a:pt x="10" y="1256"/>
                    </a:lnTo>
                    <a:lnTo>
                      <a:pt x="3" y="1230"/>
                    </a:lnTo>
                    <a:lnTo>
                      <a:pt x="0" y="1200"/>
                    </a:lnTo>
                    <a:lnTo>
                      <a:pt x="0" y="748"/>
                    </a:lnTo>
                    <a:lnTo>
                      <a:pt x="3" y="684"/>
                    </a:lnTo>
                    <a:lnTo>
                      <a:pt x="11" y="622"/>
                    </a:lnTo>
                    <a:lnTo>
                      <a:pt x="23" y="561"/>
                    </a:lnTo>
                    <a:lnTo>
                      <a:pt x="41" y="501"/>
                    </a:lnTo>
                    <a:lnTo>
                      <a:pt x="63" y="443"/>
                    </a:lnTo>
                    <a:lnTo>
                      <a:pt x="90" y="389"/>
                    </a:lnTo>
                    <a:lnTo>
                      <a:pt x="122" y="336"/>
                    </a:lnTo>
                    <a:lnTo>
                      <a:pt x="156" y="286"/>
                    </a:lnTo>
                    <a:lnTo>
                      <a:pt x="195" y="240"/>
                    </a:lnTo>
                    <a:lnTo>
                      <a:pt x="237" y="196"/>
                    </a:lnTo>
                    <a:lnTo>
                      <a:pt x="283" y="157"/>
                    </a:lnTo>
                    <a:lnTo>
                      <a:pt x="332" y="121"/>
                    </a:lnTo>
                    <a:lnTo>
                      <a:pt x="385" y="89"/>
                    </a:lnTo>
                    <a:lnTo>
                      <a:pt x="440" y="62"/>
                    </a:lnTo>
                    <a:lnTo>
                      <a:pt x="498" y="38"/>
                    </a:lnTo>
                    <a:lnTo>
                      <a:pt x="559" y="20"/>
                    </a:lnTo>
                    <a:lnTo>
                      <a:pt x="640" y="0"/>
                    </a:lnTo>
                    <a:lnTo>
                      <a:pt x="1193" y="1280"/>
                    </a:lnTo>
                    <a:lnTo>
                      <a:pt x="174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82" name="Freeform 25"/>
              <p:cNvSpPr>
                <a:spLocks/>
              </p:cNvSpPr>
              <p:nvPr/>
            </p:nvSpPr>
            <p:spPr bwMode="auto">
              <a:xfrm>
                <a:off x="2689" y="4347"/>
                <a:ext cx="34" cy="83"/>
              </a:xfrm>
              <a:custGeom>
                <a:avLst/>
                <a:gdLst>
                  <a:gd name="T0" fmla="*/ 135 w 373"/>
                  <a:gd name="T1" fmla="*/ 0 h 915"/>
                  <a:gd name="T2" fmla="*/ 237 w 373"/>
                  <a:gd name="T3" fmla="*/ 0 h 915"/>
                  <a:gd name="T4" fmla="*/ 258 w 373"/>
                  <a:gd name="T5" fmla="*/ 2 h 915"/>
                  <a:gd name="T6" fmla="*/ 278 w 373"/>
                  <a:gd name="T7" fmla="*/ 9 h 915"/>
                  <a:gd name="T8" fmla="*/ 295 w 373"/>
                  <a:gd name="T9" fmla="*/ 21 h 915"/>
                  <a:gd name="T10" fmla="*/ 310 w 373"/>
                  <a:gd name="T11" fmla="*/ 36 h 915"/>
                  <a:gd name="T12" fmla="*/ 321 w 373"/>
                  <a:gd name="T13" fmla="*/ 53 h 915"/>
                  <a:gd name="T14" fmla="*/ 328 w 373"/>
                  <a:gd name="T15" fmla="*/ 74 h 915"/>
                  <a:gd name="T16" fmla="*/ 366 w 373"/>
                  <a:gd name="T17" fmla="*/ 234 h 915"/>
                  <a:gd name="T18" fmla="*/ 368 w 373"/>
                  <a:gd name="T19" fmla="*/ 257 h 915"/>
                  <a:gd name="T20" fmla="*/ 365 w 373"/>
                  <a:gd name="T21" fmla="*/ 281 h 915"/>
                  <a:gd name="T22" fmla="*/ 357 w 373"/>
                  <a:gd name="T23" fmla="*/ 301 h 915"/>
                  <a:gd name="T24" fmla="*/ 345 w 373"/>
                  <a:gd name="T25" fmla="*/ 319 h 915"/>
                  <a:gd name="T26" fmla="*/ 329 w 373"/>
                  <a:gd name="T27" fmla="*/ 334 h 915"/>
                  <a:gd name="T28" fmla="*/ 309 w 373"/>
                  <a:gd name="T29" fmla="*/ 345 h 915"/>
                  <a:gd name="T30" fmla="*/ 287 w 373"/>
                  <a:gd name="T31" fmla="*/ 351 h 915"/>
                  <a:gd name="T32" fmla="*/ 373 w 373"/>
                  <a:gd name="T33" fmla="*/ 438 h 915"/>
                  <a:gd name="T34" fmla="*/ 187 w 373"/>
                  <a:gd name="T35" fmla="*/ 915 h 915"/>
                  <a:gd name="T36" fmla="*/ 0 w 373"/>
                  <a:gd name="T37" fmla="*/ 438 h 915"/>
                  <a:gd name="T38" fmla="*/ 85 w 373"/>
                  <a:gd name="T39" fmla="*/ 351 h 915"/>
                  <a:gd name="T40" fmla="*/ 63 w 373"/>
                  <a:gd name="T41" fmla="*/ 345 h 915"/>
                  <a:gd name="T42" fmla="*/ 44 w 373"/>
                  <a:gd name="T43" fmla="*/ 334 h 915"/>
                  <a:gd name="T44" fmla="*/ 27 w 373"/>
                  <a:gd name="T45" fmla="*/ 319 h 915"/>
                  <a:gd name="T46" fmla="*/ 15 w 373"/>
                  <a:gd name="T47" fmla="*/ 301 h 915"/>
                  <a:gd name="T48" fmla="*/ 7 w 373"/>
                  <a:gd name="T49" fmla="*/ 281 h 915"/>
                  <a:gd name="T50" fmla="*/ 4 w 373"/>
                  <a:gd name="T51" fmla="*/ 257 h 915"/>
                  <a:gd name="T52" fmla="*/ 6 w 373"/>
                  <a:gd name="T53" fmla="*/ 234 h 915"/>
                  <a:gd name="T54" fmla="*/ 44 w 373"/>
                  <a:gd name="T55" fmla="*/ 74 h 915"/>
                  <a:gd name="T56" fmla="*/ 52 w 373"/>
                  <a:gd name="T57" fmla="*/ 53 h 915"/>
                  <a:gd name="T58" fmla="*/ 63 w 373"/>
                  <a:gd name="T59" fmla="*/ 36 h 915"/>
                  <a:gd name="T60" fmla="*/ 77 w 373"/>
                  <a:gd name="T61" fmla="*/ 21 h 915"/>
                  <a:gd name="T62" fmla="*/ 95 w 373"/>
                  <a:gd name="T63" fmla="*/ 9 h 915"/>
                  <a:gd name="T64" fmla="*/ 114 w 373"/>
                  <a:gd name="T65" fmla="*/ 2 h 915"/>
                  <a:gd name="T66" fmla="*/ 135 w 373"/>
                  <a:gd name="T67" fmla="*/ 0 h 9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73" h="915">
                    <a:moveTo>
                      <a:pt x="135" y="0"/>
                    </a:moveTo>
                    <a:lnTo>
                      <a:pt x="237" y="0"/>
                    </a:lnTo>
                    <a:lnTo>
                      <a:pt x="258" y="2"/>
                    </a:lnTo>
                    <a:lnTo>
                      <a:pt x="278" y="9"/>
                    </a:lnTo>
                    <a:lnTo>
                      <a:pt x="295" y="21"/>
                    </a:lnTo>
                    <a:lnTo>
                      <a:pt x="310" y="36"/>
                    </a:lnTo>
                    <a:lnTo>
                      <a:pt x="321" y="53"/>
                    </a:lnTo>
                    <a:lnTo>
                      <a:pt x="328" y="74"/>
                    </a:lnTo>
                    <a:lnTo>
                      <a:pt x="366" y="234"/>
                    </a:lnTo>
                    <a:lnTo>
                      <a:pt x="368" y="257"/>
                    </a:lnTo>
                    <a:lnTo>
                      <a:pt x="365" y="281"/>
                    </a:lnTo>
                    <a:lnTo>
                      <a:pt x="357" y="301"/>
                    </a:lnTo>
                    <a:lnTo>
                      <a:pt x="345" y="319"/>
                    </a:lnTo>
                    <a:lnTo>
                      <a:pt x="329" y="334"/>
                    </a:lnTo>
                    <a:lnTo>
                      <a:pt x="309" y="345"/>
                    </a:lnTo>
                    <a:lnTo>
                      <a:pt x="287" y="351"/>
                    </a:lnTo>
                    <a:lnTo>
                      <a:pt x="373" y="438"/>
                    </a:lnTo>
                    <a:lnTo>
                      <a:pt x="187" y="915"/>
                    </a:lnTo>
                    <a:lnTo>
                      <a:pt x="0" y="438"/>
                    </a:lnTo>
                    <a:lnTo>
                      <a:pt x="85" y="351"/>
                    </a:lnTo>
                    <a:lnTo>
                      <a:pt x="63" y="345"/>
                    </a:lnTo>
                    <a:lnTo>
                      <a:pt x="44" y="334"/>
                    </a:lnTo>
                    <a:lnTo>
                      <a:pt x="27" y="319"/>
                    </a:lnTo>
                    <a:lnTo>
                      <a:pt x="15" y="301"/>
                    </a:lnTo>
                    <a:lnTo>
                      <a:pt x="7" y="281"/>
                    </a:lnTo>
                    <a:lnTo>
                      <a:pt x="4" y="257"/>
                    </a:lnTo>
                    <a:lnTo>
                      <a:pt x="6" y="234"/>
                    </a:lnTo>
                    <a:lnTo>
                      <a:pt x="44" y="74"/>
                    </a:lnTo>
                    <a:lnTo>
                      <a:pt x="52" y="53"/>
                    </a:lnTo>
                    <a:lnTo>
                      <a:pt x="63" y="36"/>
                    </a:lnTo>
                    <a:lnTo>
                      <a:pt x="77" y="21"/>
                    </a:lnTo>
                    <a:lnTo>
                      <a:pt x="95" y="9"/>
                    </a:lnTo>
                    <a:lnTo>
                      <a:pt x="114" y="2"/>
                    </a:lnTo>
                    <a:lnTo>
                      <a:pt x="13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71" name="Group 16"/>
            <p:cNvGrpSpPr>
              <a:grpSpLocks noChangeAspect="1"/>
            </p:cNvGrpSpPr>
            <p:nvPr/>
          </p:nvGrpSpPr>
          <p:grpSpPr bwMode="auto">
            <a:xfrm>
              <a:off x="596845" y="5823027"/>
              <a:ext cx="162480" cy="186754"/>
              <a:chOff x="1039" y="1681"/>
              <a:chExt cx="1071" cy="1231"/>
            </a:xfrm>
            <a:solidFill>
              <a:schemeClr val="bg1">
                <a:lumMod val="85000"/>
              </a:schemeClr>
            </a:solidFill>
          </p:grpSpPr>
          <p:sp>
            <p:nvSpPr>
              <p:cNvPr id="75" name="Freeform 17"/>
              <p:cNvSpPr>
                <a:spLocks noEditPoints="1"/>
              </p:cNvSpPr>
              <p:nvPr/>
            </p:nvSpPr>
            <p:spPr bwMode="auto">
              <a:xfrm>
                <a:off x="1039" y="1681"/>
                <a:ext cx="1071" cy="1099"/>
              </a:xfrm>
              <a:custGeom>
                <a:avLst/>
                <a:gdLst>
                  <a:gd name="T0" fmla="*/ 3169 w 3212"/>
                  <a:gd name="T1" fmla="*/ 566 h 3298"/>
                  <a:gd name="T2" fmla="*/ 3035 w 3212"/>
                  <a:gd name="T3" fmla="*/ 475 h 3298"/>
                  <a:gd name="T4" fmla="*/ 2711 w 3212"/>
                  <a:gd name="T5" fmla="*/ 199 h 3298"/>
                  <a:gd name="T6" fmla="*/ 2384 w 3212"/>
                  <a:gd name="T7" fmla="*/ 19 h 3298"/>
                  <a:gd name="T8" fmla="*/ 2347 w 3212"/>
                  <a:gd name="T9" fmla="*/ 4 h 3298"/>
                  <a:gd name="T10" fmla="*/ 2278 w 3212"/>
                  <a:gd name="T11" fmla="*/ 47 h 3298"/>
                  <a:gd name="T12" fmla="*/ 2171 w 3212"/>
                  <a:gd name="T13" fmla="*/ 190 h 3298"/>
                  <a:gd name="T14" fmla="*/ 1698 w 3212"/>
                  <a:gd name="T15" fmla="*/ 610 h 3298"/>
                  <a:gd name="T16" fmla="*/ 716 w 3212"/>
                  <a:gd name="T17" fmla="*/ 1337 h 3298"/>
                  <a:gd name="T18" fmla="*/ 296 w 3212"/>
                  <a:gd name="T19" fmla="*/ 1713 h 3298"/>
                  <a:gd name="T20" fmla="*/ 59 w 3212"/>
                  <a:gd name="T21" fmla="*/ 2061 h 3298"/>
                  <a:gd name="T22" fmla="*/ 0 w 3212"/>
                  <a:gd name="T23" fmla="*/ 2479 h 3298"/>
                  <a:gd name="T24" fmla="*/ 29 w 3212"/>
                  <a:gd name="T25" fmla="*/ 2758 h 3298"/>
                  <a:gd name="T26" fmla="*/ 183 w 3212"/>
                  <a:gd name="T27" fmla="*/ 2915 h 3298"/>
                  <a:gd name="T28" fmla="*/ 615 w 3212"/>
                  <a:gd name="T29" fmla="*/ 3255 h 3298"/>
                  <a:gd name="T30" fmla="*/ 886 w 3212"/>
                  <a:gd name="T31" fmla="*/ 3291 h 3298"/>
                  <a:gd name="T32" fmla="*/ 1138 w 3212"/>
                  <a:gd name="T33" fmla="*/ 3171 h 3298"/>
                  <a:gd name="T34" fmla="*/ 1808 w 3212"/>
                  <a:gd name="T35" fmla="*/ 2600 h 3298"/>
                  <a:gd name="T36" fmla="*/ 2812 w 3212"/>
                  <a:gd name="T37" fmla="*/ 1724 h 3298"/>
                  <a:gd name="T38" fmla="*/ 3103 w 3212"/>
                  <a:gd name="T39" fmla="*/ 1438 h 3298"/>
                  <a:gd name="T40" fmla="*/ 3146 w 3212"/>
                  <a:gd name="T41" fmla="*/ 1401 h 3298"/>
                  <a:gd name="T42" fmla="*/ 3193 w 3212"/>
                  <a:gd name="T43" fmla="*/ 1183 h 3298"/>
                  <a:gd name="T44" fmla="*/ 3208 w 3212"/>
                  <a:gd name="T45" fmla="*/ 620 h 3298"/>
                  <a:gd name="T46" fmla="*/ 1001 w 3212"/>
                  <a:gd name="T47" fmla="*/ 3114 h 3298"/>
                  <a:gd name="T48" fmla="*/ 881 w 3212"/>
                  <a:gd name="T49" fmla="*/ 3066 h 3298"/>
                  <a:gd name="T50" fmla="*/ 844 w 3212"/>
                  <a:gd name="T51" fmla="*/ 2610 h 3298"/>
                  <a:gd name="T52" fmla="*/ 840 w 3212"/>
                  <a:gd name="T53" fmla="*/ 2398 h 3298"/>
                  <a:gd name="T54" fmla="*/ 401 w 3212"/>
                  <a:gd name="T55" fmla="*/ 2082 h 3298"/>
                  <a:gd name="T56" fmla="*/ 241 w 3212"/>
                  <a:gd name="T57" fmla="*/ 1969 h 3298"/>
                  <a:gd name="T58" fmla="*/ 752 w 3212"/>
                  <a:gd name="T59" fmla="*/ 2141 h 3298"/>
                  <a:gd name="T60" fmla="*/ 1034 w 3212"/>
                  <a:gd name="T61" fmla="*/ 2354 h 3298"/>
                  <a:gd name="T62" fmla="*/ 1418 w 3212"/>
                  <a:gd name="T63" fmla="*/ 2074 h 3298"/>
                  <a:gd name="T64" fmla="*/ 1624 w 3212"/>
                  <a:gd name="T65" fmla="*/ 1847 h 3298"/>
                  <a:gd name="T66" fmla="*/ 1420 w 3212"/>
                  <a:gd name="T67" fmla="*/ 1596 h 3298"/>
                  <a:gd name="T68" fmla="*/ 1082 w 3212"/>
                  <a:gd name="T69" fmla="*/ 1248 h 3298"/>
                  <a:gd name="T70" fmla="*/ 1614 w 3212"/>
                  <a:gd name="T71" fmla="*/ 825 h 3298"/>
                  <a:gd name="T72" fmla="*/ 2194 w 3212"/>
                  <a:gd name="T73" fmla="*/ 338 h 3298"/>
                  <a:gd name="T74" fmla="*/ 2374 w 3212"/>
                  <a:gd name="T75" fmla="*/ 118 h 3298"/>
                  <a:gd name="T76" fmla="*/ 2661 w 3212"/>
                  <a:gd name="T77" fmla="*/ 304 h 3298"/>
                  <a:gd name="T78" fmla="*/ 2993 w 3212"/>
                  <a:gd name="T79" fmla="*/ 603 h 3298"/>
                  <a:gd name="T80" fmla="*/ 2474 w 3212"/>
                  <a:gd name="T81" fmla="*/ 1257 h 3298"/>
                  <a:gd name="T82" fmla="*/ 1732 w 3212"/>
                  <a:gd name="T83" fmla="*/ 1951 h 3298"/>
                  <a:gd name="T84" fmla="*/ 1047 w 3212"/>
                  <a:gd name="T85" fmla="*/ 2462 h 3298"/>
                  <a:gd name="T86" fmla="*/ 1012 w 3212"/>
                  <a:gd name="T87" fmla="*/ 2472 h 3298"/>
                  <a:gd name="T88" fmla="*/ 3078 w 3212"/>
                  <a:gd name="T89" fmla="*/ 1147 h 3298"/>
                  <a:gd name="T90" fmla="*/ 3067 w 3212"/>
                  <a:gd name="T91" fmla="*/ 1301 h 3298"/>
                  <a:gd name="T92" fmla="*/ 3051 w 3212"/>
                  <a:gd name="T93" fmla="*/ 1343 h 3298"/>
                  <a:gd name="T94" fmla="*/ 3018 w 3212"/>
                  <a:gd name="T95" fmla="*/ 1366 h 3298"/>
                  <a:gd name="T96" fmla="*/ 2890 w 3212"/>
                  <a:gd name="T97" fmla="*/ 1493 h 3298"/>
                  <a:gd name="T98" fmla="*/ 1823 w 3212"/>
                  <a:gd name="T99" fmla="*/ 2434 h 3298"/>
                  <a:gd name="T100" fmla="*/ 1765 w 3212"/>
                  <a:gd name="T101" fmla="*/ 2231 h 3298"/>
                  <a:gd name="T102" fmla="*/ 1749 w 3212"/>
                  <a:gd name="T103" fmla="*/ 2105 h 3298"/>
                  <a:gd name="T104" fmla="*/ 2236 w 3212"/>
                  <a:gd name="T105" fmla="*/ 1651 h 3298"/>
                  <a:gd name="T106" fmla="*/ 3095 w 3212"/>
                  <a:gd name="T107" fmla="*/ 770 h 3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212" h="3298">
                    <a:moveTo>
                      <a:pt x="3208" y="620"/>
                    </a:moveTo>
                    <a:lnTo>
                      <a:pt x="3206" y="606"/>
                    </a:lnTo>
                    <a:lnTo>
                      <a:pt x="3192" y="581"/>
                    </a:lnTo>
                    <a:lnTo>
                      <a:pt x="3169" y="566"/>
                    </a:lnTo>
                    <a:lnTo>
                      <a:pt x="3143" y="561"/>
                    </a:lnTo>
                    <a:lnTo>
                      <a:pt x="3130" y="564"/>
                    </a:lnTo>
                    <a:lnTo>
                      <a:pt x="3101" y="533"/>
                    </a:lnTo>
                    <a:lnTo>
                      <a:pt x="3035" y="475"/>
                    </a:lnTo>
                    <a:lnTo>
                      <a:pt x="3003" y="448"/>
                    </a:lnTo>
                    <a:lnTo>
                      <a:pt x="2931" y="383"/>
                    </a:lnTo>
                    <a:lnTo>
                      <a:pt x="2786" y="258"/>
                    </a:lnTo>
                    <a:lnTo>
                      <a:pt x="2711" y="199"/>
                    </a:lnTo>
                    <a:lnTo>
                      <a:pt x="2651" y="148"/>
                    </a:lnTo>
                    <a:lnTo>
                      <a:pt x="2507" y="53"/>
                    </a:lnTo>
                    <a:lnTo>
                      <a:pt x="2432" y="24"/>
                    </a:lnTo>
                    <a:lnTo>
                      <a:pt x="2384" y="19"/>
                    </a:lnTo>
                    <a:lnTo>
                      <a:pt x="2363" y="20"/>
                    </a:lnTo>
                    <a:lnTo>
                      <a:pt x="2361" y="17"/>
                    </a:lnTo>
                    <a:lnTo>
                      <a:pt x="2358" y="14"/>
                    </a:lnTo>
                    <a:lnTo>
                      <a:pt x="2347" y="4"/>
                    </a:lnTo>
                    <a:lnTo>
                      <a:pt x="2320" y="0"/>
                    </a:lnTo>
                    <a:lnTo>
                      <a:pt x="2294" y="10"/>
                    </a:lnTo>
                    <a:lnTo>
                      <a:pt x="2278" y="32"/>
                    </a:lnTo>
                    <a:lnTo>
                      <a:pt x="2278" y="47"/>
                    </a:lnTo>
                    <a:lnTo>
                      <a:pt x="2276" y="62"/>
                    </a:lnTo>
                    <a:lnTo>
                      <a:pt x="2253" y="102"/>
                    </a:lnTo>
                    <a:lnTo>
                      <a:pt x="2199" y="163"/>
                    </a:lnTo>
                    <a:lnTo>
                      <a:pt x="2171" y="190"/>
                    </a:lnTo>
                    <a:lnTo>
                      <a:pt x="2102" y="260"/>
                    </a:lnTo>
                    <a:lnTo>
                      <a:pt x="1952" y="394"/>
                    </a:lnTo>
                    <a:lnTo>
                      <a:pt x="1878" y="459"/>
                    </a:lnTo>
                    <a:lnTo>
                      <a:pt x="1698" y="610"/>
                    </a:lnTo>
                    <a:lnTo>
                      <a:pt x="1326" y="897"/>
                    </a:lnTo>
                    <a:lnTo>
                      <a:pt x="1138" y="1036"/>
                    </a:lnTo>
                    <a:lnTo>
                      <a:pt x="969" y="1157"/>
                    </a:lnTo>
                    <a:lnTo>
                      <a:pt x="716" y="1337"/>
                    </a:lnTo>
                    <a:lnTo>
                      <a:pt x="553" y="1467"/>
                    </a:lnTo>
                    <a:lnTo>
                      <a:pt x="475" y="1536"/>
                    </a:lnTo>
                    <a:lnTo>
                      <a:pt x="415" y="1592"/>
                    </a:lnTo>
                    <a:lnTo>
                      <a:pt x="296" y="1713"/>
                    </a:lnTo>
                    <a:lnTo>
                      <a:pt x="186" y="1845"/>
                    </a:lnTo>
                    <a:lnTo>
                      <a:pt x="117" y="1951"/>
                    </a:lnTo>
                    <a:lnTo>
                      <a:pt x="77" y="2024"/>
                    </a:lnTo>
                    <a:lnTo>
                      <a:pt x="59" y="2061"/>
                    </a:lnTo>
                    <a:lnTo>
                      <a:pt x="44" y="2100"/>
                    </a:lnTo>
                    <a:lnTo>
                      <a:pt x="21" y="2181"/>
                    </a:lnTo>
                    <a:lnTo>
                      <a:pt x="2" y="2306"/>
                    </a:lnTo>
                    <a:lnTo>
                      <a:pt x="0" y="2479"/>
                    </a:lnTo>
                    <a:lnTo>
                      <a:pt x="12" y="2650"/>
                    </a:lnTo>
                    <a:lnTo>
                      <a:pt x="18" y="2732"/>
                    </a:lnTo>
                    <a:lnTo>
                      <a:pt x="19" y="2742"/>
                    </a:lnTo>
                    <a:lnTo>
                      <a:pt x="29" y="2758"/>
                    </a:lnTo>
                    <a:lnTo>
                      <a:pt x="49" y="2771"/>
                    </a:lnTo>
                    <a:lnTo>
                      <a:pt x="67" y="2770"/>
                    </a:lnTo>
                    <a:lnTo>
                      <a:pt x="101" y="2817"/>
                    </a:lnTo>
                    <a:lnTo>
                      <a:pt x="183" y="2915"/>
                    </a:lnTo>
                    <a:lnTo>
                      <a:pt x="278" y="3016"/>
                    </a:lnTo>
                    <a:lnTo>
                      <a:pt x="383" y="3109"/>
                    </a:lnTo>
                    <a:lnTo>
                      <a:pt x="497" y="3193"/>
                    </a:lnTo>
                    <a:lnTo>
                      <a:pt x="615" y="3255"/>
                    </a:lnTo>
                    <a:lnTo>
                      <a:pt x="704" y="3285"/>
                    </a:lnTo>
                    <a:lnTo>
                      <a:pt x="765" y="3297"/>
                    </a:lnTo>
                    <a:lnTo>
                      <a:pt x="825" y="3298"/>
                    </a:lnTo>
                    <a:lnTo>
                      <a:pt x="886" y="3291"/>
                    </a:lnTo>
                    <a:lnTo>
                      <a:pt x="916" y="3282"/>
                    </a:lnTo>
                    <a:lnTo>
                      <a:pt x="955" y="3271"/>
                    </a:lnTo>
                    <a:lnTo>
                      <a:pt x="1030" y="3236"/>
                    </a:lnTo>
                    <a:lnTo>
                      <a:pt x="1138" y="3171"/>
                    </a:lnTo>
                    <a:lnTo>
                      <a:pt x="1342" y="3009"/>
                    </a:lnTo>
                    <a:lnTo>
                      <a:pt x="1463" y="2899"/>
                    </a:lnTo>
                    <a:lnTo>
                      <a:pt x="1634" y="2748"/>
                    </a:lnTo>
                    <a:lnTo>
                      <a:pt x="1808" y="2600"/>
                    </a:lnTo>
                    <a:lnTo>
                      <a:pt x="2017" y="2424"/>
                    </a:lnTo>
                    <a:lnTo>
                      <a:pt x="2429" y="2066"/>
                    </a:lnTo>
                    <a:lnTo>
                      <a:pt x="2633" y="1884"/>
                    </a:lnTo>
                    <a:lnTo>
                      <a:pt x="2812" y="1724"/>
                    </a:lnTo>
                    <a:lnTo>
                      <a:pt x="2987" y="1560"/>
                    </a:lnTo>
                    <a:lnTo>
                      <a:pt x="3021" y="1530"/>
                    </a:lnTo>
                    <a:lnTo>
                      <a:pt x="3075" y="1478"/>
                    </a:lnTo>
                    <a:lnTo>
                      <a:pt x="3103" y="1438"/>
                    </a:lnTo>
                    <a:lnTo>
                      <a:pt x="3111" y="1416"/>
                    </a:lnTo>
                    <a:lnTo>
                      <a:pt x="3124" y="1415"/>
                    </a:lnTo>
                    <a:lnTo>
                      <a:pt x="3134" y="1409"/>
                    </a:lnTo>
                    <a:lnTo>
                      <a:pt x="3146" y="1401"/>
                    </a:lnTo>
                    <a:lnTo>
                      <a:pt x="3163" y="1378"/>
                    </a:lnTo>
                    <a:lnTo>
                      <a:pt x="3180" y="1337"/>
                    </a:lnTo>
                    <a:lnTo>
                      <a:pt x="3192" y="1241"/>
                    </a:lnTo>
                    <a:lnTo>
                      <a:pt x="3193" y="1183"/>
                    </a:lnTo>
                    <a:lnTo>
                      <a:pt x="3202" y="1042"/>
                    </a:lnTo>
                    <a:lnTo>
                      <a:pt x="3212" y="832"/>
                    </a:lnTo>
                    <a:lnTo>
                      <a:pt x="3212" y="691"/>
                    </a:lnTo>
                    <a:lnTo>
                      <a:pt x="3208" y="620"/>
                    </a:lnTo>
                    <a:close/>
                    <a:moveTo>
                      <a:pt x="1004" y="2495"/>
                    </a:moveTo>
                    <a:lnTo>
                      <a:pt x="998" y="2649"/>
                    </a:lnTo>
                    <a:lnTo>
                      <a:pt x="999" y="2958"/>
                    </a:lnTo>
                    <a:lnTo>
                      <a:pt x="1001" y="3114"/>
                    </a:lnTo>
                    <a:lnTo>
                      <a:pt x="942" y="3145"/>
                    </a:lnTo>
                    <a:lnTo>
                      <a:pt x="880" y="3170"/>
                    </a:lnTo>
                    <a:lnTo>
                      <a:pt x="884" y="3137"/>
                    </a:lnTo>
                    <a:lnTo>
                      <a:pt x="881" y="3066"/>
                    </a:lnTo>
                    <a:lnTo>
                      <a:pt x="868" y="2961"/>
                    </a:lnTo>
                    <a:lnTo>
                      <a:pt x="860" y="2895"/>
                    </a:lnTo>
                    <a:lnTo>
                      <a:pt x="850" y="2780"/>
                    </a:lnTo>
                    <a:lnTo>
                      <a:pt x="844" y="2610"/>
                    </a:lnTo>
                    <a:lnTo>
                      <a:pt x="850" y="2495"/>
                    </a:lnTo>
                    <a:lnTo>
                      <a:pt x="857" y="2439"/>
                    </a:lnTo>
                    <a:lnTo>
                      <a:pt x="856" y="2424"/>
                    </a:lnTo>
                    <a:lnTo>
                      <a:pt x="840" y="2398"/>
                    </a:lnTo>
                    <a:lnTo>
                      <a:pt x="828" y="2390"/>
                    </a:lnTo>
                    <a:lnTo>
                      <a:pt x="717" y="2318"/>
                    </a:lnTo>
                    <a:lnTo>
                      <a:pt x="506" y="2162"/>
                    </a:lnTo>
                    <a:lnTo>
                      <a:pt x="401" y="2082"/>
                    </a:lnTo>
                    <a:lnTo>
                      <a:pt x="382" y="2064"/>
                    </a:lnTo>
                    <a:lnTo>
                      <a:pt x="314" y="2010"/>
                    </a:lnTo>
                    <a:lnTo>
                      <a:pt x="264" y="1978"/>
                    </a:lnTo>
                    <a:lnTo>
                      <a:pt x="241" y="1969"/>
                    </a:lnTo>
                    <a:lnTo>
                      <a:pt x="294" y="1899"/>
                    </a:lnTo>
                    <a:lnTo>
                      <a:pt x="350" y="1830"/>
                    </a:lnTo>
                    <a:lnTo>
                      <a:pt x="510" y="1955"/>
                    </a:lnTo>
                    <a:lnTo>
                      <a:pt x="752" y="2141"/>
                    </a:lnTo>
                    <a:lnTo>
                      <a:pt x="909" y="2270"/>
                    </a:lnTo>
                    <a:lnTo>
                      <a:pt x="985" y="2338"/>
                    </a:lnTo>
                    <a:lnTo>
                      <a:pt x="999" y="2349"/>
                    </a:lnTo>
                    <a:lnTo>
                      <a:pt x="1034" y="2354"/>
                    </a:lnTo>
                    <a:lnTo>
                      <a:pt x="1053" y="2346"/>
                    </a:lnTo>
                    <a:lnTo>
                      <a:pt x="1132" y="2302"/>
                    </a:lnTo>
                    <a:lnTo>
                      <a:pt x="1280" y="2195"/>
                    </a:lnTo>
                    <a:lnTo>
                      <a:pt x="1418" y="2074"/>
                    </a:lnTo>
                    <a:lnTo>
                      <a:pt x="1548" y="1943"/>
                    </a:lnTo>
                    <a:lnTo>
                      <a:pt x="1610" y="1877"/>
                    </a:lnTo>
                    <a:lnTo>
                      <a:pt x="1617" y="1868"/>
                    </a:lnTo>
                    <a:lnTo>
                      <a:pt x="1624" y="1847"/>
                    </a:lnTo>
                    <a:lnTo>
                      <a:pt x="1626" y="1827"/>
                    </a:lnTo>
                    <a:lnTo>
                      <a:pt x="1617" y="1807"/>
                    </a:lnTo>
                    <a:lnTo>
                      <a:pt x="1610" y="1796"/>
                    </a:lnTo>
                    <a:lnTo>
                      <a:pt x="1420" y="1596"/>
                    </a:lnTo>
                    <a:lnTo>
                      <a:pt x="1231" y="1395"/>
                    </a:lnTo>
                    <a:lnTo>
                      <a:pt x="1201" y="1360"/>
                    </a:lnTo>
                    <a:lnTo>
                      <a:pt x="1132" y="1288"/>
                    </a:lnTo>
                    <a:lnTo>
                      <a:pt x="1082" y="1248"/>
                    </a:lnTo>
                    <a:lnTo>
                      <a:pt x="1056" y="1235"/>
                    </a:lnTo>
                    <a:lnTo>
                      <a:pt x="1244" y="1103"/>
                    </a:lnTo>
                    <a:lnTo>
                      <a:pt x="1430" y="964"/>
                    </a:lnTo>
                    <a:lnTo>
                      <a:pt x="1614" y="825"/>
                    </a:lnTo>
                    <a:lnTo>
                      <a:pt x="1885" y="607"/>
                    </a:lnTo>
                    <a:lnTo>
                      <a:pt x="2060" y="458"/>
                    </a:lnTo>
                    <a:lnTo>
                      <a:pt x="2145" y="380"/>
                    </a:lnTo>
                    <a:lnTo>
                      <a:pt x="2194" y="338"/>
                    </a:lnTo>
                    <a:lnTo>
                      <a:pt x="2299" y="235"/>
                    </a:lnTo>
                    <a:lnTo>
                      <a:pt x="2344" y="177"/>
                    </a:lnTo>
                    <a:lnTo>
                      <a:pt x="2367" y="138"/>
                    </a:lnTo>
                    <a:lnTo>
                      <a:pt x="2374" y="118"/>
                    </a:lnTo>
                    <a:lnTo>
                      <a:pt x="2422" y="140"/>
                    </a:lnTo>
                    <a:lnTo>
                      <a:pt x="2466" y="163"/>
                    </a:lnTo>
                    <a:lnTo>
                      <a:pt x="2534" y="206"/>
                    </a:lnTo>
                    <a:lnTo>
                      <a:pt x="2661" y="304"/>
                    </a:lnTo>
                    <a:lnTo>
                      <a:pt x="2721" y="354"/>
                    </a:lnTo>
                    <a:lnTo>
                      <a:pt x="2833" y="453"/>
                    </a:lnTo>
                    <a:lnTo>
                      <a:pt x="2944" y="554"/>
                    </a:lnTo>
                    <a:lnTo>
                      <a:pt x="2993" y="603"/>
                    </a:lnTo>
                    <a:lnTo>
                      <a:pt x="3048" y="646"/>
                    </a:lnTo>
                    <a:lnTo>
                      <a:pt x="2937" y="771"/>
                    </a:lnTo>
                    <a:lnTo>
                      <a:pt x="2708" y="1016"/>
                    </a:lnTo>
                    <a:lnTo>
                      <a:pt x="2474" y="1257"/>
                    </a:lnTo>
                    <a:lnTo>
                      <a:pt x="2233" y="1490"/>
                    </a:lnTo>
                    <a:lnTo>
                      <a:pt x="2112" y="1605"/>
                    </a:lnTo>
                    <a:lnTo>
                      <a:pt x="1987" y="1720"/>
                    </a:lnTo>
                    <a:lnTo>
                      <a:pt x="1732" y="1951"/>
                    </a:lnTo>
                    <a:lnTo>
                      <a:pt x="1467" y="2169"/>
                    </a:lnTo>
                    <a:lnTo>
                      <a:pt x="1261" y="2322"/>
                    </a:lnTo>
                    <a:lnTo>
                      <a:pt x="1120" y="2417"/>
                    </a:lnTo>
                    <a:lnTo>
                      <a:pt x="1047" y="2462"/>
                    </a:lnTo>
                    <a:lnTo>
                      <a:pt x="1047" y="2462"/>
                    </a:lnTo>
                    <a:lnTo>
                      <a:pt x="1047" y="2463"/>
                    </a:lnTo>
                    <a:lnTo>
                      <a:pt x="1033" y="2460"/>
                    </a:lnTo>
                    <a:lnTo>
                      <a:pt x="1012" y="2472"/>
                    </a:lnTo>
                    <a:lnTo>
                      <a:pt x="1005" y="2485"/>
                    </a:lnTo>
                    <a:lnTo>
                      <a:pt x="1004" y="2495"/>
                    </a:lnTo>
                    <a:close/>
                    <a:moveTo>
                      <a:pt x="3082" y="1081"/>
                    </a:moveTo>
                    <a:lnTo>
                      <a:pt x="3078" y="1147"/>
                    </a:lnTo>
                    <a:lnTo>
                      <a:pt x="3074" y="1213"/>
                    </a:lnTo>
                    <a:lnTo>
                      <a:pt x="3072" y="1247"/>
                    </a:lnTo>
                    <a:lnTo>
                      <a:pt x="3069" y="1280"/>
                    </a:lnTo>
                    <a:lnTo>
                      <a:pt x="3067" y="1301"/>
                    </a:lnTo>
                    <a:lnTo>
                      <a:pt x="3065" y="1316"/>
                    </a:lnTo>
                    <a:lnTo>
                      <a:pt x="3059" y="1320"/>
                    </a:lnTo>
                    <a:lnTo>
                      <a:pt x="3052" y="1334"/>
                    </a:lnTo>
                    <a:lnTo>
                      <a:pt x="3051" y="1343"/>
                    </a:lnTo>
                    <a:lnTo>
                      <a:pt x="3038" y="1349"/>
                    </a:lnTo>
                    <a:lnTo>
                      <a:pt x="3018" y="1372"/>
                    </a:lnTo>
                    <a:lnTo>
                      <a:pt x="3016" y="1389"/>
                    </a:lnTo>
                    <a:lnTo>
                      <a:pt x="3018" y="1366"/>
                    </a:lnTo>
                    <a:lnTo>
                      <a:pt x="3010" y="1369"/>
                    </a:lnTo>
                    <a:lnTo>
                      <a:pt x="2990" y="1393"/>
                    </a:lnTo>
                    <a:lnTo>
                      <a:pt x="2941" y="1444"/>
                    </a:lnTo>
                    <a:lnTo>
                      <a:pt x="2890" y="1493"/>
                    </a:lnTo>
                    <a:lnTo>
                      <a:pt x="2734" y="1637"/>
                    </a:lnTo>
                    <a:lnTo>
                      <a:pt x="2574" y="1779"/>
                    </a:lnTo>
                    <a:lnTo>
                      <a:pt x="2201" y="2110"/>
                    </a:lnTo>
                    <a:lnTo>
                      <a:pt x="1823" y="2434"/>
                    </a:lnTo>
                    <a:lnTo>
                      <a:pt x="1804" y="2451"/>
                    </a:lnTo>
                    <a:lnTo>
                      <a:pt x="1785" y="2467"/>
                    </a:lnTo>
                    <a:lnTo>
                      <a:pt x="1778" y="2349"/>
                    </a:lnTo>
                    <a:lnTo>
                      <a:pt x="1765" y="2231"/>
                    </a:lnTo>
                    <a:lnTo>
                      <a:pt x="1764" y="2181"/>
                    </a:lnTo>
                    <a:lnTo>
                      <a:pt x="1765" y="2130"/>
                    </a:lnTo>
                    <a:lnTo>
                      <a:pt x="1764" y="2118"/>
                    </a:lnTo>
                    <a:lnTo>
                      <a:pt x="1749" y="2105"/>
                    </a:lnTo>
                    <a:lnTo>
                      <a:pt x="1739" y="2103"/>
                    </a:lnTo>
                    <a:lnTo>
                      <a:pt x="1927" y="1936"/>
                    </a:lnTo>
                    <a:lnTo>
                      <a:pt x="2106" y="1769"/>
                    </a:lnTo>
                    <a:lnTo>
                      <a:pt x="2236" y="1651"/>
                    </a:lnTo>
                    <a:lnTo>
                      <a:pt x="2489" y="1406"/>
                    </a:lnTo>
                    <a:lnTo>
                      <a:pt x="2737" y="1157"/>
                    </a:lnTo>
                    <a:lnTo>
                      <a:pt x="2977" y="901"/>
                    </a:lnTo>
                    <a:lnTo>
                      <a:pt x="3095" y="770"/>
                    </a:lnTo>
                    <a:lnTo>
                      <a:pt x="3093" y="926"/>
                    </a:lnTo>
                    <a:lnTo>
                      <a:pt x="3082" y="10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6" name="Freeform 18"/>
              <p:cNvSpPr>
                <a:spLocks/>
              </p:cNvSpPr>
              <p:nvPr/>
            </p:nvSpPr>
            <p:spPr bwMode="auto">
              <a:xfrm>
                <a:off x="1398" y="2746"/>
                <a:ext cx="212" cy="132"/>
              </a:xfrm>
              <a:custGeom>
                <a:avLst/>
                <a:gdLst>
                  <a:gd name="T0" fmla="*/ 544 w 635"/>
                  <a:gd name="T1" fmla="*/ 0 h 398"/>
                  <a:gd name="T2" fmla="*/ 504 w 635"/>
                  <a:gd name="T3" fmla="*/ 18 h 398"/>
                  <a:gd name="T4" fmla="*/ 496 w 635"/>
                  <a:gd name="T5" fmla="*/ 52 h 398"/>
                  <a:gd name="T6" fmla="*/ 530 w 635"/>
                  <a:gd name="T7" fmla="*/ 177 h 398"/>
                  <a:gd name="T8" fmla="*/ 515 w 635"/>
                  <a:gd name="T9" fmla="*/ 226 h 398"/>
                  <a:gd name="T10" fmla="*/ 478 w 635"/>
                  <a:gd name="T11" fmla="*/ 262 h 398"/>
                  <a:gd name="T12" fmla="*/ 403 w 635"/>
                  <a:gd name="T13" fmla="*/ 291 h 398"/>
                  <a:gd name="T14" fmla="*/ 352 w 635"/>
                  <a:gd name="T15" fmla="*/ 272 h 398"/>
                  <a:gd name="T16" fmla="*/ 332 w 635"/>
                  <a:gd name="T17" fmla="*/ 226 h 398"/>
                  <a:gd name="T18" fmla="*/ 331 w 635"/>
                  <a:gd name="T19" fmla="*/ 198 h 398"/>
                  <a:gd name="T20" fmla="*/ 303 w 635"/>
                  <a:gd name="T21" fmla="*/ 164 h 398"/>
                  <a:gd name="T22" fmla="*/ 246 w 635"/>
                  <a:gd name="T23" fmla="*/ 180 h 398"/>
                  <a:gd name="T24" fmla="*/ 236 w 635"/>
                  <a:gd name="T25" fmla="*/ 209 h 398"/>
                  <a:gd name="T26" fmla="*/ 220 w 635"/>
                  <a:gd name="T27" fmla="*/ 268 h 398"/>
                  <a:gd name="T28" fmla="*/ 160 w 635"/>
                  <a:gd name="T29" fmla="*/ 310 h 398"/>
                  <a:gd name="T30" fmla="*/ 122 w 635"/>
                  <a:gd name="T31" fmla="*/ 304 h 398"/>
                  <a:gd name="T32" fmla="*/ 83 w 635"/>
                  <a:gd name="T33" fmla="*/ 270 h 398"/>
                  <a:gd name="T34" fmla="*/ 83 w 635"/>
                  <a:gd name="T35" fmla="*/ 182 h 398"/>
                  <a:gd name="T36" fmla="*/ 90 w 635"/>
                  <a:gd name="T37" fmla="*/ 149 h 398"/>
                  <a:gd name="T38" fmla="*/ 62 w 635"/>
                  <a:gd name="T39" fmla="*/ 126 h 398"/>
                  <a:gd name="T40" fmla="*/ 34 w 635"/>
                  <a:gd name="T41" fmla="*/ 139 h 398"/>
                  <a:gd name="T42" fmla="*/ 7 w 635"/>
                  <a:gd name="T43" fmla="*/ 193 h 398"/>
                  <a:gd name="T44" fmla="*/ 3 w 635"/>
                  <a:gd name="T45" fmla="*/ 268 h 398"/>
                  <a:gd name="T46" fmla="*/ 31 w 635"/>
                  <a:gd name="T47" fmla="*/ 336 h 398"/>
                  <a:gd name="T48" fmla="*/ 93 w 635"/>
                  <a:gd name="T49" fmla="*/ 383 h 398"/>
                  <a:gd name="T50" fmla="*/ 139 w 635"/>
                  <a:gd name="T51" fmla="*/ 398 h 398"/>
                  <a:gd name="T52" fmla="*/ 229 w 635"/>
                  <a:gd name="T53" fmla="*/ 383 h 398"/>
                  <a:gd name="T54" fmla="*/ 279 w 635"/>
                  <a:gd name="T55" fmla="*/ 339 h 398"/>
                  <a:gd name="T56" fmla="*/ 350 w 635"/>
                  <a:gd name="T57" fmla="*/ 379 h 398"/>
                  <a:gd name="T58" fmla="*/ 470 w 635"/>
                  <a:gd name="T59" fmla="*/ 375 h 398"/>
                  <a:gd name="T60" fmla="*/ 527 w 635"/>
                  <a:gd name="T61" fmla="*/ 350 h 398"/>
                  <a:gd name="T62" fmla="*/ 600 w 635"/>
                  <a:gd name="T63" fmla="*/ 271 h 398"/>
                  <a:gd name="T64" fmla="*/ 635 w 635"/>
                  <a:gd name="T65" fmla="*/ 166 h 398"/>
                  <a:gd name="T66" fmla="*/ 614 w 635"/>
                  <a:gd name="T67" fmla="*/ 64 h 398"/>
                  <a:gd name="T68" fmla="*/ 555 w 635"/>
                  <a:gd name="T69" fmla="*/ 6 h 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635" h="398">
                    <a:moveTo>
                      <a:pt x="555" y="6"/>
                    </a:moveTo>
                    <a:lnTo>
                      <a:pt x="544" y="0"/>
                    </a:lnTo>
                    <a:lnTo>
                      <a:pt x="521" y="3"/>
                    </a:lnTo>
                    <a:lnTo>
                      <a:pt x="504" y="18"/>
                    </a:lnTo>
                    <a:lnTo>
                      <a:pt x="495" y="39"/>
                    </a:lnTo>
                    <a:lnTo>
                      <a:pt x="496" y="52"/>
                    </a:lnTo>
                    <a:lnTo>
                      <a:pt x="514" y="113"/>
                    </a:lnTo>
                    <a:lnTo>
                      <a:pt x="530" y="177"/>
                    </a:lnTo>
                    <a:lnTo>
                      <a:pt x="527" y="202"/>
                    </a:lnTo>
                    <a:lnTo>
                      <a:pt x="515" y="226"/>
                    </a:lnTo>
                    <a:lnTo>
                      <a:pt x="494" y="251"/>
                    </a:lnTo>
                    <a:lnTo>
                      <a:pt x="478" y="262"/>
                    </a:lnTo>
                    <a:lnTo>
                      <a:pt x="453" y="278"/>
                    </a:lnTo>
                    <a:lnTo>
                      <a:pt x="403" y="291"/>
                    </a:lnTo>
                    <a:lnTo>
                      <a:pt x="370" y="284"/>
                    </a:lnTo>
                    <a:lnTo>
                      <a:pt x="352" y="272"/>
                    </a:lnTo>
                    <a:lnTo>
                      <a:pt x="339" y="252"/>
                    </a:lnTo>
                    <a:lnTo>
                      <a:pt x="332" y="226"/>
                    </a:lnTo>
                    <a:lnTo>
                      <a:pt x="332" y="209"/>
                    </a:lnTo>
                    <a:lnTo>
                      <a:pt x="331" y="198"/>
                    </a:lnTo>
                    <a:lnTo>
                      <a:pt x="324" y="180"/>
                    </a:lnTo>
                    <a:lnTo>
                      <a:pt x="303" y="164"/>
                    </a:lnTo>
                    <a:lnTo>
                      <a:pt x="268" y="164"/>
                    </a:lnTo>
                    <a:lnTo>
                      <a:pt x="246" y="180"/>
                    </a:lnTo>
                    <a:lnTo>
                      <a:pt x="237" y="198"/>
                    </a:lnTo>
                    <a:lnTo>
                      <a:pt x="236" y="209"/>
                    </a:lnTo>
                    <a:lnTo>
                      <a:pt x="233" y="231"/>
                    </a:lnTo>
                    <a:lnTo>
                      <a:pt x="220" y="268"/>
                    </a:lnTo>
                    <a:lnTo>
                      <a:pt x="196" y="297"/>
                    </a:lnTo>
                    <a:lnTo>
                      <a:pt x="160" y="310"/>
                    </a:lnTo>
                    <a:lnTo>
                      <a:pt x="137" y="307"/>
                    </a:lnTo>
                    <a:lnTo>
                      <a:pt x="122" y="304"/>
                    </a:lnTo>
                    <a:lnTo>
                      <a:pt x="102" y="294"/>
                    </a:lnTo>
                    <a:lnTo>
                      <a:pt x="83" y="270"/>
                    </a:lnTo>
                    <a:lnTo>
                      <a:pt x="76" y="228"/>
                    </a:lnTo>
                    <a:lnTo>
                      <a:pt x="83" y="182"/>
                    </a:lnTo>
                    <a:lnTo>
                      <a:pt x="88" y="162"/>
                    </a:lnTo>
                    <a:lnTo>
                      <a:pt x="90" y="149"/>
                    </a:lnTo>
                    <a:lnTo>
                      <a:pt x="80" y="131"/>
                    </a:lnTo>
                    <a:lnTo>
                      <a:pt x="62" y="126"/>
                    </a:lnTo>
                    <a:lnTo>
                      <a:pt x="43" y="130"/>
                    </a:lnTo>
                    <a:lnTo>
                      <a:pt x="34" y="139"/>
                    </a:lnTo>
                    <a:lnTo>
                      <a:pt x="23" y="157"/>
                    </a:lnTo>
                    <a:lnTo>
                      <a:pt x="7" y="193"/>
                    </a:lnTo>
                    <a:lnTo>
                      <a:pt x="0" y="232"/>
                    </a:lnTo>
                    <a:lnTo>
                      <a:pt x="3" y="268"/>
                    </a:lnTo>
                    <a:lnTo>
                      <a:pt x="13" y="304"/>
                    </a:lnTo>
                    <a:lnTo>
                      <a:pt x="31" y="336"/>
                    </a:lnTo>
                    <a:lnTo>
                      <a:pt x="59" y="362"/>
                    </a:lnTo>
                    <a:lnTo>
                      <a:pt x="93" y="383"/>
                    </a:lnTo>
                    <a:lnTo>
                      <a:pt x="113" y="390"/>
                    </a:lnTo>
                    <a:lnTo>
                      <a:pt x="139" y="398"/>
                    </a:lnTo>
                    <a:lnTo>
                      <a:pt x="187" y="398"/>
                    </a:lnTo>
                    <a:lnTo>
                      <a:pt x="229" y="383"/>
                    </a:lnTo>
                    <a:lnTo>
                      <a:pt x="265" y="356"/>
                    </a:lnTo>
                    <a:lnTo>
                      <a:pt x="279" y="339"/>
                    </a:lnTo>
                    <a:lnTo>
                      <a:pt x="299" y="356"/>
                    </a:lnTo>
                    <a:lnTo>
                      <a:pt x="350" y="379"/>
                    </a:lnTo>
                    <a:lnTo>
                      <a:pt x="409" y="386"/>
                    </a:lnTo>
                    <a:lnTo>
                      <a:pt x="470" y="375"/>
                    </a:lnTo>
                    <a:lnTo>
                      <a:pt x="502" y="362"/>
                    </a:lnTo>
                    <a:lnTo>
                      <a:pt x="527" y="350"/>
                    </a:lnTo>
                    <a:lnTo>
                      <a:pt x="567" y="316"/>
                    </a:lnTo>
                    <a:lnTo>
                      <a:pt x="600" y="271"/>
                    </a:lnTo>
                    <a:lnTo>
                      <a:pt x="623" y="221"/>
                    </a:lnTo>
                    <a:lnTo>
                      <a:pt x="635" y="166"/>
                    </a:lnTo>
                    <a:lnTo>
                      <a:pt x="632" y="113"/>
                    </a:lnTo>
                    <a:lnTo>
                      <a:pt x="614" y="64"/>
                    </a:lnTo>
                    <a:lnTo>
                      <a:pt x="581" y="23"/>
                    </a:lnTo>
                    <a:lnTo>
                      <a:pt x="555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7" name="Freeform 19"/>
              <p:cNvSpPr>
                <a:spLocks/>
              </p:cNvSpPr>
              <p:nvPr/>
            </p:nvSpPr>
            <p:spPr bwMode="auto">
              <a:xfrm>
                <a:off x="1655" y="2515"/>
                <a:ext cx="176" cy="179"/>
              </a:xfrm>
              <a:custGeom>
                <a:avLst/>
                <a:gdLst>
                  <a:gd name="T0" fmla="*/ 301 w 528"/>
                  <a:gd name="T1" fmla="*/ 1 h 538"/>
                  <a:gd name="T2" fmla="*/ 268 w 528"/>
                  <a:gd name="T3" fmla="*/ 27 h 538"/>
                  <a:gd name="T4" fmla="*/ 273 w 528"/>
                  <a:gd name="T5" fmla="*/ 82 h 538"/>
                  <a:gd name="T6" fmla="*/ 298 w 528"/>
                  <a:gd name="T7" fmla="*/ 95 h 538"/>
                  <a:gd name="T8" fmla="*/ 373 w 528"/>
                  <a:gd name="T9" fmla="*/ 112 h 538"/>
                  <a:gd name="T10" fmla="*/ 419 w 528"/>
                  <a:gd name="T11" fmla="*/ 145 h 538"/>
                  <a:gd name="T12" fmla="*/ 423 w 528"/>
                  <a:gd name="T13" fmla="*/ 191 h 538"/>
                  <a:gd name="T14" fmla="*/ 409 w 528"/>
                  <a:gd name="T15" fmla="*/ 220 h 538"/>
                  <a:gd name="T16" fmla="*/ 357 w 528"/>
                  <a:gd name="T17" fmla="*/ 265 h 538"/>
                  <a:gd name="T18" fmla="*/ 245 w 528"/>
                  <a:gd name="T19" fmla="*/ 269 h 538"/>
                  <a:gd name="T20" fmla="*/ 207 w 528"/>
                  <a:gd name="T21" fmla="*/ 256 h 538"/>
                  <a:gd name="T22" fmla="*/ 188 w 528"/>
                  <a:gd name="T23" fmla="*/ 250 h 538"/>
                  <a:gd name="T24" fmla="*/ 150 w 528"/>
                  <a:gd name="T25" fmla="*/ 268 h 538"/>
                  <a:gd name="T26" fmla="*/ 141 w 528"/>
                  <a:gd name="T27" fmla="*/ 324 h 538"/>
                  <a:gd name="T28" fmla="*/ 161 w 528"/>
                  <a:gd name="T29" fmla="*/ 341 h 538"/>
                  <a:gd name="T30" fmla="*/ 173 w 528"/>
                  <a:gd name="T31" fmla="*/ 347 h 538"/>
                  <a:gd name="T32" fmla="*/ 178 w 528"/>
                  <a:gd name="T33" fmla="*/ 348 h 538"/>
                  <a:gd name="T34" fmla="*/ 184 w 528"/>
                  <a:gd name="T35" fmla="*/ 351 h 538"/>
                  <a:gd name="T36" fmla="*/ 220 w 528"/>
                  <a:gd name="T37" fmla="*/ 367 h 538"/>
                  <a:gd name="T38" fmla="*/ 243 w 528"/>
                  <a:gd name="T39" fmla="*/ 399 h 538"/>
                  <a:gd name="T40" fmla="*/ 180 w 528"/>
                  <a:gd name="T41" fmla="*/ 443 h 538"/>
                  <a:gd name="T42" fmla="*/ 131 w 528"/>
                  <a:gd name="T43" fmla="*/ 456 h 538"/>
                  <a:gd name="T44" fmla="*/ 62 w 528"/>
                  <a:gd name="T45" fmla="*/ 456 h 538"/>
                  <a:gd name="T46" fmla="*/ 50 w 528"/>
                  <a:gd name="T47" fmla="*/ 443 h 538"/>
                  <a:gd name="T48" fmla="*/ 10 w 528"/>
                  <a:gd name="T49" fmla="*/ 446 h 538"/>
                  <a:gd name="T50" fmla="*/ 3 w 528"/>
                  <a:gd name="T51" fmla="*/ 475 h 538"/>
                  <a:gd name="T52" fmla="*/ 45 w 528"/>
                  <a:gd name="T53" fmla="*/ 525 h 538"/>
                  <a:gd name="T54" fmla="*/ 134 w 528"/>
                  <a:gd name="T55" fmla="*/ 538 h 538"/>
                  <a:gd name="T56" fmla="*/ 190 w 528"/>
                  <a:gd name="T57" fmla="*/ 528 h 538"/>
                  <a:gd name="T58" fmla="*/ 302 w 528"/>
                  <a:gd name="T59" fmla="*/ 465 h 538"/>
                  <a:gd name="T60" fmla="*/ 355 w 528"/>
                  <a:gd name="T61" fmla="*/ 383 h 538"/>
                  <a:gd name="T62" fmla="*/ 357 w 528"/>
                  <a:gd name="T63" fmla="*/ 366 h 538"/>
                  <a:gd name="T64" fmla="*/ 425 w 528"/>
                  <a:gd name="T65" fmla="*/ 341 h 538"/>
                  <a:gd name="T66" fmla="*/ 497 w 528"/>
                  <a:gd name="T67" fmla="*/ 271 h 538"/>
                  <a:gd name="T68" fmla="*/ 520 w 528"/>
                  <a:gd name="T69" fmla="*/ 220 h 538"/>
                  <a:gd name="T70" fmla="*/ 520 w 528"/>
                  <a:gd name="T71" fmla="*/ 127 h 538"/>
                  <a:gd name="T72" fmla="*/ 469 w 528"/>
                  <a:gd name="T73" fmla="*/ 53 h 538"/>
                  <a:gd name="T74" fmla="*/ 384 w 528"/>
                  <a:gd name="T75" fmla="*/ 9 h 538"/>
                  <a:gd name="T76" fmla="*/ 311 w 528"/>
                  <a:gd name="T77" fmla="*/ 0 h 5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28" h="538">
                    <a:moveTo>
                      <a:pt x="311" y="0"/>
                    </a:moveTo>
                    <a:lnTo>
                      <a:pt x="301" y="1"/>
                    </a:lnTo>
                    <a:lnTo>
                      <a:pt x="285" y="9"/>
                    </a:lnTo>
                    <a:lnTo>
                      <a:pt x="268" y="27"/>
                    </a:lnTo>
                    <a:lnTo>
                      <a:pt x="263" y="60"/>
                    </a:lnTo>
                    <a:lnTo>
                      <a:pt x="273" y="82"/>
                    </a:lnTo>
                    <a:lnTo>
                      <a:pt x="288" y="92"/>
                    </a:lnTo>
                    <a:lnTo>
                      <a:pt x="298" y="95"/>
                    </a:lnTo>
                    <a:lnTo>
                      <a:pt x="321" y="99"/>
                    </a:lnTo>
                    <a:lnTo>
                      <a:pt x="373" y="112"/>
                    </a:lnTo>
                    <a:lnTo>
                      <a:pt x="404" y="129"/>
                    </a:lnTo>
                    <a:lnTo>
                      <a:pt x="419" y="145"/>
                    </a:lnTo>
                    <a:lnTo>
                      <a:pt x="426" y="165"/>
                    </a:lnTo>
                    <a:lnTo>
                      <a:pt x="423" y="191"/>
                    </a:lnTo>
                    <a:lnTo>
                      <a:pt x="416" y="206"/>
                    </a:lnTo>
                    <a:lnTo>
                      <a:pt x="409" y="220"/>
                    </a:lnTo>
                    <a:lnTo>
                      <a:pt x="391" y="242"/>
                    </a:lnTo>
                    <a:lnTo>
                      <a:pt x="357" y="265"/>
                    </a:lnTo>
                    <a:lnTo>
                      <a:pt x="302" y="276"/>
                    </a:lnTo>
                    <a:lnTo>
                      <a:pt x="245" y="269"/>
                    </a:lnTo>
                    <a:lnTo>
                      <a:pt x="217" y="260"/>
                    </a:lnTo>
                    <a:lnTo>
                      <a:pt x="207" y="256"/>
                    </a:lnTo>
                    <a:lnTo>
                      <a:pt x="199" y="253"/>
                    </a:lnTo>
                    <a:lnTo>
                      <a:pt x="188" y="250"/>
                    </a:lnTo>
                    <a:lnTo>
                      <a:pt x="171" y="253"/>
                    </a:lnTo>
                    <a:lnTo>
                      <a:pt x="150" y="268"/>
                    </a:lnTo>
                    <a:lnTo>
                      <a:pt x="135" y="299"/>
                    </a:lnTo>
                    <a:lnTo>
                      <a:pt x="141" y="324"/>
                    </a:lnTo>
                    <a:lnTo>
                      <a:pt x="151" y="337"/>
                    </a:lnTo>
                    <a:lnTo>
                      <a:pt x="161" y="341"/>
                    </a:lnTo>
                    <a:lnTo>
                      <a:pt x="167" y="344"/>
                    </a:lnTo>
                    <a:lnTo>
                      <a:pt x="173" y="347"/>
                    </a:lnTo>
                    <a:lnTo>
                      <a:pt x="173" y="347"/>
                    </a:lnTo>
                    <a:lnTo>
                      <a:pt x="178" y="348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220" y="367"/>
                    </a:lnTo>
                    <a:lnTo>
                      <a:pt x="252" y="386"/>
                    </a:lnTo>
                    <a:lnTo>
                      <a:pt x="243" y="399"/>
                    </a:lnTo>
                    <a:lnTo>
                      <a:pt x="220" y="420"/>
                    </a:lnTo>
                    <a:lnTo>
                      <a:pt x="180" y="443"/>
                    </a:lnTo>
                    <a:lnTo>
                      <a:pt x="150" y="452"/>
                    </a:lnTo>
                    <a:lnTo>
                      <a:pt x="131" y="456"/>
                    </a:lnTo>
                    <a:lnTo>
                      <a:pt x="85" y="459"/>
                    </a:lnTo>
                    <a:lnTo>
                      <a:pt x="62" y="456"/>
                    </a:lnTo>
                    <a:lnTo>
                      <a:pt x="57" y="453"/>
                    </a:lnTo>
                    <a:lnTo>
                      <a:pt x="50" y="443"/>
                    </a:lnTo>
                    <a:lnTo>
                      <a:pt x="30" y="438"/>
                    </a:lnTo>
                    <a:lnTo>
                      <a:pt x="10" y="446"/>
                    </a:lnTo>
                    <a:lnTo>
                      <a:pt x="0" y="463"/>
                    </a:lnTo>
                    <a:lnTo>
                      <a:pt x="3" y="475"/>
                    </a:lnTo>
                    <a:lnTo>
                      <a:pt x="13" y="498"/>
                    </a:lnTo>
                    <a:lnTo>
                      <a:pt x="45" y="525"/>
                    </a:lnTo>
                    <a:lnTo>
                      <a:pt x="88" y="537"/>
                    </a:lnTo>
                    <a:lnTo>
                      <a:pt x="134" y="538"/>
                    </a:lnTo>
                    <a:lnTo>
                      <a:pt x="155" y="534"/>
                    </a:lnTo>
                    <a:lnTo>
                      <a:pt x="190" y="528"/>
                    </a:lnTo>
                    <a:lnTo>
                      <a:pt x="250" y="504"/>
                    </a:lnTo>
                    <a:lnTo>
                      <a:pt x="302" y="465"/>
                    </a:lnTo>
                    <a:lnTo>
                      <a:pt x="341" y="414"/>
                    </a:lnTo>
                    <a:lnTo>
                      <a:pt x="355" y="383"/>
                    </a:lnTo>
                    <a:lnTo>
                      <a:pt x="358" y="374"/>
                    </a:lnTo>
                    <a:lnTo>
                      <a:pt x="357" y="366"/>
                    </a:lnTo>
                    <a:lnTo>
                      <a:pt x="381" y="360"/>
                    </a:lnTo>
                    <a:lnTo>
                      <a:pt x="425" y="341"/>
                    </a:lnTo>
                    <a:lnTo>
                      <a:pt x="463" y="311"/>
                    </a:lnTo>
                    <a:lnTo>
                      <a:pt x="497" y="271"/>
                    </a:lnTo>
                    <a:lnTo>
                      <a:pt x="509" y="246"/>
                    </a:lnTo>
                    <a:lnTo>
                      <a:pt x="520" y="220"/>
                    </a:lnTo>
                    <a:lnTo>
                      <a:pt x="528" y="171"/>
                    </a:lnTo>
                    <a:lnTo>
                      <a:pt x="520" y="127"/>
                    </a:lnTo>
                    <a:lnTo>
                      <a:pt x="499" y="86"/>
                    </a:lnTo>
                    <a:lnTo>
                      <a:pt x="469" y="53"/>
                    </a:lnTo>
                    <a:lnTo>
                      <a:pt x="430" y="26"/>
                    </a:lnTo>
                    <a:lnTo>
                      <a:pt x="384" y="9"/>
                    </a:lnTo>
                    <a:lnTo>
                      <a:pt x="337" y="0"/>
                    </a:lnTo>
                    <a:lnTo>
                      <a:pt x="31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8" name="Freeform 20"/>
              <p:cNvSpPr>
                <a:spLocks/>
              </p:cNvSpPr>
              <p:nvPr/>
            </p:nvSpPr>
            <p:spPr bwMode="auto">
              <a:xfrm>
                <a:off x="1665" y="2702"/>
                <a:ext cx="205" cy="210"/>
              </a:xfrm>
              <a:custGeom>
                <a:avLst/>
                <a:gdLst>
                  <a:gd name="T0" fmla="*/ 388 w 613"/>
                  <a:gd name="T1" fmla="*/ 3 h 630"/>
                  <a:gd name="T2" fmla="*/ 357 w 613"/>
                  <a:gd name="T3" fmla="*/ 52 h 630"/>
                  <a:gd name="T4" fmla="*/ 381 w 613"/>
                  <a:gd name="T5" fmla="*/ 89 h 630"/>
                  <a:gd name="T6" fmla="*/ 466 w 613"/>
                  <a:gd name="T7" fmla="*/ 128 h 630"/>
                  <a:gd name="T8" fmla="*/ 511 w 613"/>
                  <a:gd name="T9" fmla="*/ 174 h 630"/>
                  <a:gd name="T10" fmla="*/ 506 w 613"/>
                  <a:gd name="T11" fmla="*/ 230 h 630"/>
                  <a:gd name="T12" fmla="*/ 486 w 613"/>
                  <a:gd name="T13" fmla="*/ 265 h 630"/>
                  <a:gd name="T14" fmla="*/ 431 w 613"/>
                  <a:gd name="T15" fmla="*/ 307 h 630"/>
                  <a:gd name="T16" fmla="*/ 349 w 613"/>
                  <a:gd name="T17" fmla="*/ 312 h 630"/>
                  <a:gd name="T18" fmla="*/ 257 w 613"/>
                  <a:gd name="T19" fmla="*/ 265 h 630"/>
                  <a:gd name="T20" fmla="*/ 253 w 613"/>
                  <a:gd name="T21" fmla="*/ 260 h 630"/>
                  <a:gd name="T22" fmla="*/ 239 w 613"/>
                  <a:gd name="T23" fmla="*/ 252 h 630"/>
                  <a:gd name="T24" fmla="*/ 198 w 613"/>
                  <a:gd name="T25" fmla="*/ 256 h 630"/>
                  <a:gd name="T26" fmla="*/ 175 w 613"/>
                  <a:gd name="T27" fmla="*/ 311 h 630"/>
                  <a:gd name="T28" fmla="*/ 188 w 613"/>
                  <a:gd name="T29" fmla="*/ 334 h 630"/>
                  <a:gd name="T30" fmla="*/ 214 w 613"/>
                  <a:gd name="T31" fmla="*/ 354 h 630"/>
                  <a:gd name="T32" fmla="*/ 256 w 613"/>
                  <a:gd name="T33" fmla="*/ 422 h 630"/>
                  <a:gd name="T34" fmla="*/ 224 w 613"/>
                  <a:gd name="T35" fmla="*/ 512 h 630"/>
                  <a:gd name="T36" fmla="*/ 180 w 613"/>
                  <a:gd name="T37" fmla="*/ 543 h 630"/>
                  <a:gd name="T38" fmla="*/ 119 w 613"/>
                  <a:gd name="T39" fmla="*/ 547 h 630"/>
                  <a:gd name="T40" fmla="*/ 72 w 613"/>
                  <a:gd name="T41" fmla="*/ 495 h 630"/>
                  <a:gd name="T42" fmla="*/ 51 w 613"/>
                  <a:gd name="T43" fmla="*/ 397 h 630"/>
                  <a:gd name="T44" fmla="*/ 37 w 613"/>
                  <a:gd name="T45" fmla="*/ 374 h 630"/>
                  <a:gd name="T46" fmla="*/ 5 w 613"/>
                  <a:gd name="T47" fmla="*/ 387 h 630"/>
                  <a:gd name="T48" fmla="*/ 0 w 613"/>
                  <a:gd name="T49" fmla="*/ 425 h 630"/>
                  <a:gd name="T50" fmla="*/ 13 w 613"/>
                  <a:gd name="T51" fmla="*/ 540 h 630"/>
                  <a:gd name="T52" fmla="*/ 66 w 613"/>
                  <a:gd name="T53" fmla="*/ 607 h 630"/>
                  <a:gd name="T54" fmla="*/ 131 w 613"/>
                  <a:gd name="T55" fmla="*/ 630 h 630"/>
                  <a:gd name="T56" fmla="*/ 220 w 613"/>
                  <a:gd name="T57" fmla="*/ 615 h 630"/>
                  <a:gd name="T58" fmla="*/ 263 w 613"/>
                  <a:gd name="T59" fmla="*/ 594 h 630"/>
                  <a:gd name="T60" fmla="*/ 329 w 613"/>
                  <a:gd name="T61" fmla="*/ 522 h 630"/>
                  <a:gd name="T62" fmla="*/ 352 w 613"/>
                  <a:gd name="T63" fmla="*/ 452 h 630"/>
                  <a:gd name="T64" fmla="*/ 352 w 613"/>
                  <a:gd name="T65" fmla="*/ 410 h 630"/>
                  <a:gd name="T66" fmla="*/ 446 w 613"/>
                  <a:gd name="T67" fmla="*/ 404 h 630"/>
                  <a:gd name="T68" fmla="*/ 555 w 613"/>
                  <a:gd name="T69" fmla="*/ 338 h 630"/>
                  <a:gd name="T70" fmla="*/ 594 w 613"/>
                  <a:gd name="T71" fmla="*/ 283 h 630"/>
                  <a:gd name="T72" fmla="*/ 613 w 613"/>
                  <a:gd name="T73" fmla="*/ 177 h 630"/>
                  <a:gd name="T74" fmla="*/ 574 w 613"/>
                  <a:gd name="T75" fmla="*/ 82 h 630"/>
                  <a:gd name="T76" fmla="*/ 489 w 613"/>
                  <a:gd name="T77" fmla="*/ 17 h 630"/>
                  <a:gd name="T78" fmla="*/ 404 w 613"/>
                  <a:gd name="T79" fmla="*/ 0 h 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13" h="630">
                    <a:moveTo>
                      <a:pt x="404" y="0"/>
                    </a:moveTo>
                    <a:lnTo>
                      <a:pt x="388" y="3"/>
                    </a:lnTo>
                    <a:lnTo>
                      <a:pt x="365" y="21"/>
                    </a:lnTo>
                    <a:lnTo>
                      <a:pt x="357" y="52"/>
                    </a:lnTo>
                    <a:lnTo>
                      <a:pt x="367" y="79"/>
                    </a:lnTo>
                    <a:lnTo>
                      <a:pt x="381" y="89"/>
                    </a:lnTo>
                    <a:lnTo>
                      <a:pt x="410" y="101"/>
                    </a:lnTo>
                    <a:lnTo>
                      <a:pt x="466" y="128"/>
                    </a:lnTo>
                    <a:lnTo>
                      <a:pt x="498" y="152"/>
                    </a:lnTo>
                    <a:lnTo>
                      <a:pt x="511" y="174"/>
                    </a:lnTo>
                    <a:lnTo>
                      <a:pt x="515" y="200"/>
                    </a:lnTo>
                    <a:lnTo>
                      <a:pt x="506" y="230"/>
                    </a:lnTo>
                    <a:lnTo>
                      <a:pt x="498" y="249"/>
                    </a:lnTo>
                    <a:lnTo>
                      <a:pt x="486" y="265"/>
                    </a:lnTo>
                    <a:lnTo>
                      <a:pt x="462" y="291"/>
                    </a:lnTo>
                    <a:lnTo>
                      <a:pt x="431" y="307"/>
                    </a:lnTo>
                    <a:lnTo>
                      <a:pt x="400" y="314"/>
                    </a:lnTo>
                    <a:lnTo>
                      <a:pt x="349" y="312"/>
                    </a:lnTo>
                    <a:lnTo>
                      <a:pt x="285" y="286"/>
                    </a:lnTo>
                    <a:lnTo>
                      <a:pt x="257" y="265"/>
                    </a:lnTo>
                    <a:lnTo>
                      <a:pt x="257" y="265"/>
                    </a:lnTo>
                    <a:lnTo>
                      <a:pt x="253" y="260"/>
                    </a:lnTo>
                    <a:lnTo>
                      <a:pt x="247" y="258"/>
                    </a:lnTo>
                    <a:lnTo>
                      <a:pt x="239" y="252"/>
                    </a:lnTo>
                    <a:lnTo>
                      <a:pt x="223" y="249"/>
                    </a:lnTo>
                    <a:lnTo>
                      <a:pt x="198" y="256"/>
                    </a:lnTo>
                    <a:lnTo>
                      <a:pt x="177" y="285"/>
                    </a:lnTo>
                    <a:lnTo>
                      <a:pt x="175" y="311"/>
                    </a:lnTo>
                    <a:lnTo>
                      <a:pt x="181" y="327"/>
                    </a:lnTo>
                    <a:lnTo>
                      <a:pt x="188" y="334"/>
                    </a:lnTo>
                    <a:lnTo>
                      <a:pt x="201" y="344"/>
                    </a:lnTo>
                    <a:lnTo>
                      <a:pt x="214" y="354"/>
                    </a:lnTo>
                    <a:lnTo>
                      <a:pt x="234" y="376"/>
                    </a:lnTo>
                    <a:lnTo>
                      <a:pt x="256" y="422"/>
                    </a:lnTo>
                    <a:lnTo>
                      <a:pt x="253" y="469"/>
                    </a:lnTo>
                    <a:lnTo>
                      <a:pt x="224" y="512"/>
                    </a:lnTo>
                    <a:lnTo>
                      <a:pt x="198" y="531"/>
                    </a:lnTo>
                    <a:lnTo>
                      <a:pt x="180" y="543"/>
                    </a:lnTo>
                    <a:lnTo>
                      <a:pt x="146" y="551"/>
                    </a:lnTo>
                    <a:lnTo>
                      <a:pt x="119" y="547"/>
                    </a:lnTo>
                    <a:lnTo>
                      <a:pt x="96" y="533"/>
                    </a:lnTo>
                    <a:lnTo>
                      <a:pt x="72" y="495"/>
                    </a:lnTo>
                    <a:lnTo>
                      <a:pt x="54" y="430"/>
                    </a:lnTo>
                    <a:lnTo>
                      <a:pt x="51" y="397"/>
                    </a:lnTo>
                    <a:lnTo>
                      <a:pt x="50" y="386"/>
                    </a:lnTo>
                    <a:lnTo>
                      <a:pt x="37" y="374"/>
                    </a:lnTo>
                    <a:lnTo>
                      <a:pt x="20" y="374"/>
                    </a:lnTo>
                    <a:lnTo>
                      <a:pt x="5" y="387"/>
                    </a:lnTo>
                    <a:lnTo>
                      <a:pt x="2" y="397"/>
                    </a:lnTo>
                    <a:lnTo>
                      <a:pt x="0" y="425"/>
                    </a:lnTo>
                    <a:lnTo>
                      <a:pt x="1" y="484"/>
                    </a:lnTo>
                    <a:lnTo>
                      <a:pt x="13" y="540"/>
                    </a:lnTo>
                    <a:lnTo>
                      <a:pt x="43" y="589"/>
                    </a:lnTo>
                    <a:lnTo>
                      <a:pt x="66" y="607"/>
                    </a:lnTo>
                    <a:lnTo>
                      <a:pt x="87" y="619"/>
                    </a:lnTo>
                    <a:lnTo>
                      <a:pt x="131" y="630"/>
                    </a:lnTo>
                    <a:lnTo>
                      <a:pt x="175" y="628"/>
                    </a:lnTo>
                    <a:lnTo>
                      <a:pt x="220" y="615"/>
                    </a:lnTo>
                    <a:lnTo>
                      <a:pt x="241" y="606"/>
                    </a:lnTo>
                    <a:lnTo>
                      <a:pt x="263" y="594"/>
                    </a:lnTo>
                    <a:lnTo>
                      <a:pt x="300" y="561"/>
                    </a:lnTo>
                    <a:lnTo>
                      <a:pt x="329" y="522"/>
                    </a:lnTo>
                    <a:lnTo>
                      <a:pt x="348" y="476"/>
                    </a:lnTo>
                    <a:lnTo>
                      <a:pt x="352" y="452"/>
                    </a:lnTo>
                    <a:lnTo>
                      <a:pt x="355" y="430"/>
                    </a:lnTo>
                    <a:lnTo>
                      <a:pt x="352" y="410"/>
                    </a:lnTo>
                    <a:lnTo>
                      <a:pt x="384" y="413"/>
                    </a:lnTo>
                    <a:lnTo>
                      <a:pt x="446" y="404"/>
                    </a:lnTo>
                    <a:lnTo>
                      <a:pt x="505" y="380"/>
                    </a:lnTo>
                    <a:lnTo>
                      <a:pt x="555" y="338"/>
                    </a:lnTo>
                    <a:lnTo>
                      <a:pt x="577" y="309"/>
                    </a:lnTo>
                    <a:lnTo>
                      <a:pt x="594" y="283"/>
                    </a:lnTo>
                    <a:lnTo>
                      <a:pt x="611" y="230"/>
                    </a:lnTo>
                    <a:lnTo>
                      <a:pt x="613" y="177"/>
                    </a:lnTo>
                    <a:lnTo>
                      <a:pt x="600" y="127"/>
                    </a:lnTo>
                    <a:lnTo>
                      <a:pt x="574" y="82"/>
                    </a:lnTo>
                    <a:lnTo>
                      <a:pt x="537" y="44"/>
                    </a:lnTo>
                    <a:lnTo>
                      <a:pt x="489" y="17"/>
                    </a:lnTo>
                    <a:lnTo>
                      <a:pt x="434" y="1"/>
                    </a:lnTo>
                    <a:lnTo>
                      <a:pt x="40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72" name="Group 31"/>
            <p:cNvGrpSpPr>
              <a:grpSpLocks noChangeAspect="1"/>
            </p:cNvGrpSpPr>
            <p:nvPr/>
          </p:nvGrpSpPr>
          <p:grpSpPr bwMode="auto">
            <a:xfrm>
              <a:off x="594443" y="5066831"/>
              <a:ext cx="167284" cy="203007"/>
              <a:chOff x="2647" y="1727"/>
              <a:chExt cx="192" cy="233"/>
            </a:xfrm>
            <a:solidFill>
              <a:schemeClr val="bg1">
                <a:lumMod val="85000"/>
              </a:schemeClr>
            </a:solidFill>
          </p:grpSpPr>
          <p:sp>
            <p:nvSpPr>
              <p:cNvPr id="73" name="Freeform 32"/>
              <p:cNvSpPr>
                <a:spLocks/>
              </p:cNvSpPr>
              <p:nvPr/>
            </p:nvSpPr>
            <p:spPr bwMode="auto">
              <a:xfrm>
                <a:off x="2699" y="1727"/>
                <a:ext cx="140" cy="152"/>
              </a:xfrm>
              <a:custGeom>
                <a:avLst/>
                <a:gdLst>
                  <a:gd name="T0" fmla="*/ 94 w 421"/>
                  <a:gd name="T1" fmla="*/ 455 h 455"/>
                  <a:gd name="T2" fmla="*/ 0 w 421"/>
                  <a:gd name="T3" fmla="*/ 362 h 455"/>
                  <a:gd name="T4" fmla="*/ 172 w 421"/>
                  <a:gd name="T5" fmla="*/ 191 h 455"/>
                  <a:gd name="T6" fmla="*/ 371 w 421"/>
                  <a:gd name="T7" fmla="*/ 1 h 455"/>
                  <a:gd name="T8" fmla="*/ 377 w 421"/>
                  <a:gd name="T9" fmla="*/ 0 h 455"/>
                  <a:gd name="T10" fmla="*/ 404 w 421"/>
                  <a:gd name="T11" fmla="*/ 4 h 455"/>
                  <a:gd name="T12" fmla="*/ 419 w 421"/>
                  <a:gd name="T13" fmla="*/ 21 h 455"/>
                  <a:gd name="T14" fmla="*/ 421 w 421"/>
                  <a:gd name="T15" fmla="*/ 37 h 455"/>
                  <a:gd name="T16" fmla="*/ 364 w 421"/>
                  <a:gd name="T17" fmla="*/ 120 h 455"/>
                  <a:gd name="T18" fmla="*/ 130 w 421"/>
                  <a:gd name="T19" fmla="*/ 410 h 455"/>
                  <a:gd name="T20" fmla="*/ 94 w 421"/>
                  <a:gd name="T21" fmla="*/ 455 h 4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21" h="455">
                    <a:moveTo>
                      <a:pt x="94" y="455"/>
                    </a:moveTo>
                    <a:lnTo>
                      <a:pt x="0" y="362"/>
                    </a:lnTo>
                    <a:lnTo>
                      <a:pt x="172" y="191"/>
                    </a:lnTo>
                    <a:lnTo>
                      <a:pt x="371" y="1"/>
                    </a:lnTo>
                    <a:lnTo>
                      <a:pt x="377" y="0"/>
                    </a:lnTo>
                    <a:lnTo>
                      <a:pt x="404" y="4"/>
                    </a:lnTo>
                    <a:lnTo>
                      <a:pt x="419" y="21"/>
                    </a:lnTo>
                    <a:lnTo>
                      <a:pt x="421" y="37"/>
                    </a:lnTo>
                    <a:lnTo>
                      <a:pt x="364" y="120"/>
                    </a:lnTo>
                    <a:lnTo>
                      <a:pt x="130" y="410"/>
                    </a:lnTo>
                    <a:lnTo>
                      <a:pt x="94" y="45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4" name="Freeform 33"/>
              <p:cNvSpPr>
                <a:spLocks/>
              </p:cNvSpPr>
              <p:nvPr/>
            </p:nvSpPr>
            <p:spPr bwMode="auto">
              <a:xfrm>
                <a:off x="2647" y="1856"/>
                <a:ext cx="76" cy="104"/>
              </a:xfrm>
              <a:custGeom>
                <a:avLst/>
                <a:gdLst>
                  <a:gd name="T0" fmla="*/ 22 w 226"/>
                  <a:gd name="T1" fmla="*/ 314 h 314"/>
                  <a:gd name="T2" fmla="*/ 21 w 226"/>
                  <a:gd name="T3" fmla="*/ 301 h 314"/>
                  <a:gd name="T4" fmla="*/ 37 w 226"/>
                  <a:gd name="T5" fmla="*/ 242 h 314"/>
                  <a:gd name="T6" fmla="*/ 63 w 226"/>
                  <a:gd name="T7" fmla="*/ 219 h 314"/>
                  <a:gd name="T8" fmla="*/ 90 w 226"/>
                  <a:gd name="T9" fmla="*/ 211 h 314"/>
                  <a:gd name="T10" fmla="*/ 107 w 226"/>
                  <a:gd name="T11" fmla="*/ 209 h 314"/>
                  <a:gd name="T12" fmla="*/ 125 w 226"/>
                  <a:gd name="T13" fmla="*/ 208 h 314"/>
                  <a:gd name="T14" fmla="*/ 153 w 226"/>
                  <a:gd name="T15" fmla="*/ 199 h 314"/>
                  <a:gd name="T16" fmla="*/ 188 w 226"/>
                  <a:gd name="T17" fmla="*/ 173 h 314"/>
                  <a:gd name="T18" fmla="*/ 223 w 226"/>
                  <a:gd name="T19" fmla="*/ 107 h 314"/>
                  <a:gd name="T20" fmla="*/ 226 w 226"/>
                  <a:gd name="T21" fmla="*/ 91 h 314"/>
                  <a:gd name="T22" fmla="*/ 132 w 226"/>
                  <a:gd name="T23" fmla="*/ 0 h 314"/>
                  <a:gd name="T24" fmla="*/ 96 w 226"/>
                  <a:gd name="T25" fmla="*/ 17 h 314"/>
                  <a:gd name="T26" fmla="*/ 44 w 226"/>
                  <a:gd name="T27" fmla="*/ 61 h 314"/>
                  <a:gd name="T28" fmla="*/ 13 w 226"/>
                  <a:gd name="T29" fmla="*/ 113 h 314"/>
                  <a:gd name="T30" fmla="*/ 0 w 226"/>
                  <a:gd name="T31" fmla="*/ 165 h 314"/>
                  <a:gd name="T32" fmla="*/ 2 w 226"/>
                  <a:gd name="T33" fmla="*/ 239 h 314"/>
                  <a:gd name="T34" fmla="*/ 19 w 226"/>
                  <a:gd name="T35" fmla="*/ 307 h 314"/>
                  <a:gd name="T36" fmla="*/ 22 w 226"/>
                  <a:gd name="T37" fmla="*/ 314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26" h="314">
                    <a:moveTo>
                      <a:pt x="22" y="314"/>
                    </a:moveTo>
                    <a:lnTo>
                      <a:pt x="21" y="301"/>
                    </a:lnTo>
                    <a:lnTo>
                      <a:pt x="37" y="242"/>
                    </a:lnTo>
                    <a:lnTo>
                      <a:pt x="63" y="219"/>
                    </a:lnTo>
                    <a:lnTo>
                      <a:pt x="90" y="211"/>
                    </a:lnTo>
                    <a:lnTo>
                      <a:pt x="107" y="209"/>
                    </a:lnTo>
                    <a:lnTo>
                      <a:pt x="125" y="208"/>
                    </a:lnTo>
                    <a:lnTo>
                      <a:pt x="153" y="199"/>
                    </a:lnTo>
                    <a:lnTo>
                      <a:pt x="188" y="173"/>
                    </a:lnTo>
                    <a:lnTo>
                      <a:pt x="223" y="107"/>
                    </a:lnTo>
                    <a:lnTo>
                      <a:pt x="226" y="91"/>
                    </a:lnTo>
                    <a:lnTo>
                      <a:pt x="132" y="0"/>
                    </a:lnTo>
                    <a:lnTo>
                      <a:pt x="96" y="17"/>
                    </a:lnTo>
                    <a:lnTo>
                      <a:pt x="44" y="61"/>
                    </a:lnTo>
                    <a:lnTo>
                      <a:pt x="13" y="113"/>
                    </a:lnTo>
                    <a:lnTo>
                      <a:pt x="0" y="165"/>
                    </a:lnTo>
                    <a:lnTo>
                      <a:pt x="2" y="239"/>
                    </a:lnTo>
                    <a:lnTo>
                      <a:pt x="19" y="307"/>
                    </a:lnTo>
                    <a:lnTo>
                      <a:pt x="22" y="3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EA271E19-1A4F-497F-A6BD-89BF464469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1372" y="1227648"/>
            <a:ext cx="7929255" cy="5111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38063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409575" y="419993"/>
            <a:ext cx="11372850" cy="6018014"/>
          </a:xfrm>
          <a:prstGeom prst="rect">
            <a:avLst/>
          </a:prstGeom>
          <a:solidFill>
            <a:schemeClr val="bg1"/>
          </a:solidFill>
          <a:ln w="187325">
            <a:noFill/>
          </a:ln>
          <a:effectLst>
            <a:outerShdw blurRad="431800" dist="241300" dir="5400000" sx="97000" sy="97000" algn="t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2" latinLnBrk="0">
              <a:lnSpc>
                <a:spcPct val="150000"/>
              </a:lnSpc>
              <a:defRPr/>
            </a:pPr>
            <a:r>
              <a:rPr lang="ko-KR" altLang="en-US" sz="2400" b="1" kern="0" dirty="0">
                <a:solidFill>
                  <a:prstClr val="black">
                    <a:lumMod val="50000"/>
                    <a:lumOff val="50000"/>
                  </a:prstClr>
                </a:solidFill>
              </a:rPr>
              <a:t>화면 정의서</a:t>
            </a:r>
            <a:endParaRPr lang="en-US" altLang="ko-KR" sz="2400" b="1" kern="0" dirty="0">
              <a:solidFill>
                <a:prstClr val="black">
                  <a:lumMod val="50000"/>
                  <a:lumOff val="50000"/>
                </a:prstClr>
              </a:solidFill>
            </a:endParaRPr>
          </a:p>
          <a:p>
            <a:pPr lvl="2" latinLnBrk="0">
              <a:lnSpc>
                <a:spcPct val="150000"/>
              </a:lnSpc>
              <a:defRPr/>
            </a:pPr>
            <a:r>
              <a:rPr lang="ko-KR" altLang="en-US" sz="800" kern="0" dirty="0">
                <a:solidFill>
                  <a:prstClr val="white">
                    <a:lumMod val="75000"/>
                  </a:prstClr>
                </a:solidFill>
              </a:rPr>
              <a:t>전자 직거래 프로그램 구축</a:t>
            </a:r>
            <a:endParaRPr lang="ko-KR" altLang="en-US" sz="4400" kern="0" dirty="0">
              <a:solidFill>
                <a:prstClr val="white">
                  <a:lumMod val="75000"/>
                </a:prstClr>
              </a:solidFill>
            </a:endParaRPr>
          </a:p>
        </p:txBody>
      </p:sp>
      <p:grpSp>
        <p:nvGrpSpPr>
          <p:cNvPr id="63" name="그룹 62"/>
          <p:cNvGrpSpPr/>
          <p:nvPr/>
        </p:nvGrpSpPr>
        <p:grpSpPr>
          <a:xfrm>
            <a:off x="581527" y="419993"/>
            <a:ext cx="358273" cy="6018014"/>
            <a:chOff x="581527" y="419993"/>
            <a:chExt cx="358273" cy="6018014"/>
          </a:xfrm>
        </p:grpSpPr>
        <p:cxnSp>
          <p:nvCxnSpPr>
            <p:cNvPr id="64" name="직선 연결선 63"/>
            <p:cNvCxnSpPr/>
            <p:nvPr/>
          </p:nvCxnSpPr>
          <p:spPr>
            <a:xfrm>
              <a:off x="939800" y="419993"/>
              <a:ext cx="0" cy="6018014"/>
            </a:xfrm>
            <a:prstGeom prst="line">
              <a:avLst/>
            </a:prstGeom>
            <a:ln w="127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Freeform 9"/>
            <p:cNvSpPr>
              <a:spLocks/>
            </p:cNvSpPr>
            <p:nvPr/>
          </p:nvSpPr>
          <p:spPr bwMode="auto">
            <a:xfrm>
              <a:off x="612262" y="1494240"/>
              <a:ext cx="131646" cy="17373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66" name="Group 12"/>
            <p:cNvGrpSpPr>
              <a:grpSpLocks noChangeAspect="1"/>
            </p:cNvGrpSpPr>
            <p:nvPr/>
          </p:nvGrpSpPr>
          <p:grpSpPr bwMode="auto">
            <a:xfrm>
              <a:off x="581527" y="787428"/>
              <a:ext cx="193117" cy="153620"/>
              <a:chOff x="6124" y="305"/>
              <a:chExt cx="841" cy="669"/>
            </a:xfrm>
            <a:solidFill>
              <a:schemeClr val="tx1">
                <a:lumMod val="50000"/>
                <a:lumOff val="50000"/>
              </a:schemeClr>
            </a:solidFill>
          </p:grpSpPr>
          <p:sp>
            <p:nvSpPr>
              <p:cNvPr id="83" name="Freeform 13"/>
              <p:cNvSpPr>
                <a:spLocks/>
              </p:cNvSpPr>
              <p:nvPr/>
            </p:nvSpPr>
            <p:spPr bwMode="auto">
              <a:xfrm>
                <a:off x="6244" y="440"/>
                <a:ext cx="601" cy="534"/>
              </a:xfrm>
              <a:custGeom>
                <a:avLst/>
                <a:gdLst>
                  <a:gd name="T0" fmla="*/ 902 w 1802"/>
                  <a:gd name="T1" fmla="*/ 0 h 1602"/>
                  <a:gd name="T2" fmla="*/ 2 w 1802"/>
                  <a:gd name="T3" fmla="*/ 742 h 1602"/>
                  <a:gd name="T4" fmla="*/ 2 w 1802"/>
                  <a:gd name="T5" fmla="*/ 743 h 1602"/>
                  <a:gd name="T6" fmla="*/ 2 w 1802"/>
                  <a:gd name="T7" fmla="*/ 746 h 1602"/>
                  <a:gd name="T8" fmla="*/ 0 w 1802"/>
                  <a:gd name="T9" fmla="*/ 749 h 1602"/>
                  <a:gd name="T10" fmla="*/ 0 w 1802"/>
                  <a:gd name="T11" fmla="*/ 751 h 1602"/>
                  <a:gd name="T12" fmla="*/ 0 w 1802"/>
                  <a:gd name="T13" fmla="*/ 1501 h 1602"/>
                  <a:gd name="T14" fmla="*/ 2 w 1802"/>
                  <a:gd name="T15" fmla="*/ 1521 h 1602"/>
                  <a:gd name="T16" fmla="*/ 16 w 1802"/>
                  <a:gd name="T17" fmla="*/ 1557 h 1602"/>
                  <a:gd name="T18" fmla="*/ 30 w 1802"/>
                  <a:gd name="T19" fmla="*/ 1572 h 1602"/>
                  <a:gd name="T20" fmla="*/ 45 w 1802"/>
                  <a:gd name="T21" fmla="*/ 1586 h 1602"/>
                  <a:gd name="T22" fmla="*/ 81 w 1802"/>
                  <a:gd name="T23" fmla="*/ 1601 h 1602"/>
                  <a:gd name="T24" fmla="*/ 100 w 1802"/>
                  <a:gd name="T25" fmla="*/ 1602 h 1602"/>
                  <a:gd name="T26" fmla="*/ 702 w 1802"/>
                  <a:gd name="T27" fmla="*/ 1602 h 1602"/>
                  <a:gd name="T28" fmla="*/ 702 w 1802"/>
                  <a:gd name="T29" fmla="*/ 1001 h 1602"/>
                  <a:gd name="T30" fmla="*/ 1102 w 1802"/>
                  <a:gd name="T31" fmla="*/ 1001 h 1602"/>
                  <a:gd name="T32" fmla="*/ 1102 w 1802"/>
                  <a:gd name="T33" fmla="*/ 1602 h 1602"/>
                  <a:gd name="T34" fmla="*/ 1703 w 1802"/>
                  <a:gd name="T35" fmla="*/ 1602 h 1602"/>
                  <a:gd name="T36" fmla="*/ 1723 w 1802"/>
                  <a:gd name="T37" fmla="*/ 1601 h 1602"/>
                  <a:gd name="T38" fmla="*/ 1758 w 1802"/>
                  <a:gd name="T39" fmla="*/ 1586 h 1602"/>
                  <a:gd name="T40" fmla="*/ 1773 w 1802"/>
                  <a:gd name="T41" fmla="*/ 1572 h 1602"/>
                  <a:gd name="T42" fmla="*/ 1786 w 1802"/>
                  <a:gd name="T43" fmla="*/ 1557 h 1602"/>
                  <a:gd name="T44" fmla="*/ 1802 w 1802"/>
                  <a:gd name="T45" fmla="*/ 1521 h 1602"/>
                  <a:gd name="T46" fmla="*/ 1802 w 1802"/>
                  <a:gd name="T47" fmla="*/ 1501 h 1602"/>
                  <a:gd name="T48" fmla="*/ 1802 w 1802"/>
                  <a:gd name="T49" fmla="*/ 751 h 1602"/>
                  <a:gd name="T50" fmla="*/ 1802 w 1802"/>
                  <a:gd name="T51" fmla="*/ 745 h 1602"/>
                  <a:gd name="T52" fmla="*/ 1801 w 1802"/>
                  <a:gd name="T53" fmla="*/ 742 h 1602"/>
                  <a:gd name="T54" fmla="*/ 902 w 1802"/>
                  <a:gd name="T55" fmla="*/ 0 h 16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802" h="1602">
                    <a:moveTo>
                      <a:pt x="902" y="0"/>
                    </a:moveTo>
                    <a:lnTo>
                      <a:pt x="2" y="742"/>
                    </a:lnTo>
                    <a:lnTo>
                      <a:pt x="2" y="743"/>
                    </a:lnTo>
                    <a:lnTo>
                      <a:pt x="2" y="746"/>
                    </a:lnTo>
                    <a:lnTo>
                      <a:pt x="0" y="749"/>
                    </a:lnTo>
                    <a:lnTo>
                      <a:pt x="0" y="751"/>
                    </a:lnTo>
                    <a:lnTo>
                      <a:pt x="0" y="1501"/>
                    </a:lnTo>
                    <a:lnTo>
                      <a:pt x="2" y="1521"/>
                    </a:lnTo>
                    <a:lnTo>
                      <a:pt x="16" y="1557"/>
                    </a:lnTo>
                    <a:lnTo>
                      <a:pt x="30" y="1572"/>
                    </a:lnTo>
                    <a:lnTo>
                      <a:pt x="45" y="1586"/>
                    </a:lnTo>
                    <a:lnTo>
                      <a:pt x="81" y="1601"/>
                    </a:lnTo>
                    <a:lnTo>
                      <a:pt x="100" y="1602"/>
                    </a:lnTo>
                    <a:lnTo>
                      <a:pt x="702" y="1602"/>
                    </a:lnTo>
                    <a:lnTo>
                      <a:pt x="702" y="1001"/>
                    </a:lnTo>
                    <a:lnTo>
                      <a:pt x="1102" y="1001"/>
                    </a:lnTo>
                    <a:lnTo>
                      <a:pt x="1102" y="1602"/>
                    </a:lnTo>
                    <a:lnTo>
                      <a:pt x="1703" y="1602"/>
                    </a:lnTo>
                    <a:lnTo>
                      <a:pt x="1723" y="1601"/>
                    </a:lnTo>
                    <a:lnTo>
                      <a:pt x="1758" y="1586"/>
                    </a:lnTo>
                    <a:lnTo>
                      <a:pt x="1773" y="1572"/>
                    </a:lnTo>
                    <a:lnTo>
                      <a:pt x="1786" y="1557"/>
                    </a:lnTo>
                    <a:lnTo>
                      <a:pt x="1802" y="1521"/>
                    </a:lnTo>
                    <a:lnTo>
                      <a:pt x="1802" y="1501"/>
                    </a:lnTo>
                    <a:lnTo>
                      <a:pt x="1802" y="751"/>
                    </a:lnTo>
                    <a:lnTo>
                      <a:pt x="1802" y="745"/>
                    </a:lnTo>
                    <a:lnTo>
                      <a:pt x="1801" y="742"/>
                    </a:lnTo>
                    <a:lnTo>
                      <a:pt x="90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4" name="Freeform 14"/>
              <p:cNvSpPr>
                <a:spLocks/>
              </p:cNvSpPr>
              <p:nvPr/>
            </p:nvSpPr>
            <p:spPr bwMode="auto">
              <a:xfrm>
                <a:off x="6124" y="305"/>
                <a:ext cx="841" cy="394"/>
              </a:xfrm>
              <a:custGeom>
                <a:avLst/>
                <a:gdLst>
                  <a:gd name="T0" fmla="*/ 2505 w 2522"/>
                  <a:gd name="T1" fmla="*/ 978 h 1181"/>
                  <a:gd name="T2" fmla="*/ 2162 w 2522"/>
                  <a:gd name="T3" fmla="*/ 694 h 1181"/>
                  <a:gd name="T4" fmla="*/ 2162 w 2522"/>
                  <a:gd name="T5" fmla="*/ 54 h 1181"/>
                  <a:gd name="T6" fmla="*/ 2162 w 2522"/>
                  <a:gd name="T7" fmla="*/ 44 h 1181"/>
                  <a:gd name="T8" fmla="*/ 2155 w 2522"/>
                  <a:gd name="T9" fmla="*/ 26 h 1181"/>
                  <a:gd name="T10" fmla="*/ 2149 w 2522"/>
                  <a:gd name="T11" fmla="*/ 18 h 1181"/>
                  <a:gd name="T12" fmla="*/ 2141 w 2522"/>
                  <a:gd name="T13" fmla="*/ 13 h 1181"/>
                  <a:gd name="T14" fmla="*/ 2123 w 2522"/>
                  <a:gd name="T15" fmla="*/ 5 h 1181"/>
                  <a:gd name="T16" fmla="*/ 2113 w 2522"/>
                  <a:gd name="T17" fmla="*/ 5 h 1181"/>
                  <a:gd name="T18" fmla="*/ 1812 w 2522"/>
                  <a:gd name="T19" fmla="*/ 5 h 1181"/>
                  <a:gd name="T20" fmla="*/ 1802 w 2522"/>
                  <a:gd name="T21" fmla="*/ 5 h 1181"/>
                  <a:gd name="T22" fmla="*/ 1783 w 2522"/>
                  <a:gd name="T23" fmla="*/ 13 h 1181"/>
                  <a:gd name="T24" fmla="*/ 1776 w 2522"/>
                  <a:gd name="T25" fmla="*/ 18 h 1181"/>
                  <a:gd name="T26" fmla="*/ 1770 w 2522"/>
                  <a:gd name="T27" fmla="*/ 26 h 1181"/>
                  <a:gd name="T28" fmla="*/ 1763 w 2522"/>
                  <a:gd name="T29" fmla="*/ 44 h 1181"/>
                  <a:gd name="T30" fmla="*/ 1762 w 2522"/>
                  <a:gd name="T31" fmla="*/ 54 h 1181"/>
                  <a:gd name="T32" fmla="*/ 1762 w 2522"/>
                  <a:gd name="T33" fmla="*/ 360 h 1181"/>
                  <a:gd name="T34" fmla="*/ 1380 w 2522"/>
                  <a:gd name="T35" fmla="*/ 41 h 1181"/>
                  <a:gd name="T36" fmla="*/ 1354 w 2522"/>
                  <a:gd name="T37" fmla="*/ 23 h 1181"/>
                  <a:gd name="T38" fmla="*/ 1295 w 2522"/>
                  <a:gd name="T39" fmla="*/ 1 h 1181"/>
                  <a:gd name="T40" fmla="*/ 1262 w 2522"/>
                  <a:gd name="T41" fmla="*/ 0 h 1181"/>
                  <a:gd name="T42" fmla="*/ 1227 w 2522"/>
                  <a:gd name="T43" fmla="*/ 1 h 1181"/>
                  <a:gd name="T44" fmla="*/ 1168 w 2522"/>
                  <a:gd name="T45" fmla="*/ 23 h 1181"/>
                  <a:gd name="T46" fmla="*/ 1142 w 2522"/>
                  <a:gd name="T47" fmla="*/ 41 h 1181"/>
                  <a:gd name="T48" fmla="*/ 17 w 2522"/>
                  <a:gd name="T49" fmla="*/ 978 h 1181"/>
                  <a:gd name="T50" fmla="*/ 10 w 2522"/>
                  <a:gd name="T51" fmla="*/ 985 h 1181"/>
                  <a:gd name="T52" fmla="*/ 1 w 2522"/>
                  <a:gd name="T53" fmla="*/ 1001 h 1181"/>
                  <a:gd name="T54" fmla="*/ 0 w 2522"/>
                  <a:gd name="T55" fmla="*/ 1012 h 1181"/>
                  <a:gd name="T56" fmla="*/ 0 w 2522"/>
                  <a:gd name="T57" fmla="*/ 1023 h 1181"/>
                  <a:gd name="T58" fmla="*/ 6 w 2522"/>
                  <a:gd name="T59" fmla="*/ 1040 h 1181"/>
                  <a:gd name="T60" fmla="*/ 12 w 2522"/>
                  <a:gd name="T61" fmla="*/ 1048 h 1181"/>
                  <a:gd name="T62" fmla="*/ 108 w 2522"/>
                  <a:gd name="T63" fmla="*/ 1164 h 1181"/>
                  <a:gd name="T64" fmla="*/ 122 w 2522"/>
                  <a:gd name="T65" fmla="*/ 1177 h 1181"/>
                  <a:gd name="T66" fmla="*/ 141 w 2522"/>
                  <a:gd name="T67" fmla="*/ 1181 h 1181"/>
                  <a:gd name="T68" fmla="*/ 160 w 2522"/>
                  <a:gd name="T69" fmla="*/ 1181 h 1181"/>
                  <a:gd name="T70" fmla="*/ 179 w 2522"/>
                  <a:gd name="T71" fmla="*/ 1171 h 1181"/>
                  <a:gd name="T72" fmla="*/ 1262 w 2522"/>
                  <a:gd name="T73" fmla="*/ 268 h 1181"/>
                  <a:gd name="T74" fmla="*/ 2344 w 2522"/>
                  <a:gd name="T75" fmla="*/ 1171 h 1181"/>
                  <a:gd name="T76" fmla="*/ 2358 w 2522"/>
                  <a:gd name="T77" fmla="*/ 1180 h 1181"/>
                  <a:gd name="T78" fmla="*/ 2377 w 2522"/>
                  <a:gd name="T79" fmla="*/ 1181 h 1181"/>
                  <a:gd name="T80" fmla="*/ 2383 w 2522"/>
                  <a:gd name="T81" fmla="*/ 1181 h 1181"/>
                  <a:gd name="T82" fmla="*/ 2401 w 2522"/>
                  <a:gd name="T83" fmla="*/ 1177 h 1181"/>
                  <a:gd name="T84" fmla="*/ 2414 w 2522"/>
                  <a:gd name="T85" fmla="*/ 1164 h 1181"/>
                  <a:gd name="T86" fmla="*/ 2512 w 2522"/>
                  <a:gd name="T87" fmla="*/ 1048 h 1181"/>
                  <a:gd name="T88" fmla="*/ 2518 w 2522"/>
                  <a:gd name="T89" fmla="*/ 1040 h 1181"/>
                  <a:gd name="T90" fmla="*/ 2522 w 2522"/>
                  <a:gd name="T91" fmla="*/ 1023 h 1181"/>
                  <a:gd name="T92" fmla="*/ 2522 w 2522"/>
                  <a:gd name="T93" fmla="*/ 1012 h 1181"/>
                  <a:gd name="T94" fmla="*/ 2521 w 2522"/>
                  <a:gd name="T95" fmla="*/ 1001 h 1181"/>
                  <a:gd name="T96" fmla="*/ 2512 w 2522"/>
                  <a:gd name="T97" fmla="*/ 985 h 1181"/>
                  <a:gd name="T98" fmla="*/ 2505 w 2522"/>
                  <a:gd name="T99" fmla="*/ 978 h 1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522" h="1181">
                    <a:moveTo>
                      <a:pt x="2505" y="978"/>
                    </a:moveTo>
                    <a:lnTo>
                      <a:pt x="2162" y="694"/>
                    </a:lnTo>
                    <a:lnTo>
                      <a:pt x="2162" y="54"/>
                    </a:lnTo>
                    <a:lnTo>
                      <a:pt x="2162" y="44"/>
                    </a:lnTo>
                    <a:lnTo>
                      <a:pt x="2155" y="26"/>
                    </a:lnTo>
                    <a:lnTo>
                      <a:pt x="2149" y="18"/>
                    </a:lnTo>
                    <a:lnTo>
                      <a:pt x="2141" y="13"/>
                    </a:lnTo>
                    <a:lnTo>
                      <a:pt x="2123" y="5"/>
                    </a:lnTo>
                    <a:lnTo>
                      <a:pt x="2113" y="5"/>
                    </a:lnTo>
                    <a:lnTo>
                      <a:pt x="1812" y="5"/>
                    </a:lnTo>
                    <a:lnTo>
                      <a:pt x="1802" y="5"/>
                    </a:lnTo>
                    <a:lnTo>
                      <a:pt x="1783" y="13"/>
                    </a:lnTo>
                    <a:lnTo>
                      <a:pt x="1776" y="18"/>
                    </a:lnTo>
                    <a:lnTo>
                      <a:pt x="1770" y="26"/>
                    </a:lnTo>
                    <a:lnTo>
                      <a:pt x="1763" y="44"/>
                    </a:lnTo>
                    <a:lnTo>
                      <a:pt x="1762" y="54"/>
                    </a:lnTo>
                    <a:lnTo>
                      <a:pt x="1762" y="360"/>
                    </a:lnTo>
                    <a:lnTo>
                      <a:pt x="1380" y="41"/>
                    </a:lnTo>
                    <a:lnTo>
                      <a:pt x="1354" y="23"/>
                    </a:lnTo>
                    <a:lnTo>
                      <a:pt x="1295" y="1"/>
                    </a:lnTo>
                    <a:lnTo>
                      <a:pt x="1262" y="0"/>
                    </a:lnTo>
                    <a:lnTo>
                      <a:pt x="1227" y="1"/>
                    </a:lnTo>
                    <a:lnTo>
                      <a:pt x="1168" y="23"/>
                    </a:lnTo>
                    <a:lnTo>
                      <a:pt x="1142" y="41"/>
                    </a:lnTo>
                    <a:lnTo>
                      <a:pt x="17" y="978"/>
                    </a:lnTo>
                    <a:lnTo>
                      <a:pt x="10" y="985"/>
                    </a:lnTo>
                    <a:lnTo>
                      <a:pt x="1" y="1001"/>
                    </a:lnTo>
                    <a:lnTo>
                      <a:pt x="0" y="1012"/>
                    </a:lnTo>
                    <a:lnTo>
                      <a:pt x="0" y="1023"/>
                    </a:lnTo>
                    <a:lnTo>
                      <a:pt x="6" y="1040"/>
                    </a:lnTo>
                    <a:lnTo>
                      <a:pt x="12" y="1048"/>
                    </a:lnTo>
                    <a:lnTo>
                      <a:pt x="108" y="1164"/>
                    </a:lnTo>
                    <a:lnTo>
                      <a:pt x="122" y="1177"/>
                    </a:lnTo>
                    <a:lnTo>
                      <a:pt x="141" y="1181"/>
                    </a:lnTo>
                    <a:lnTo>
                      <a:pt x="160" y="1181"/>
                    </a:lnTo>
                    <a:lnTo>
                      <a:pt x="179" y="1171"/>
                    </a:lnTo>
                    <a:lnTo>
                      <a:pt x="1262" y="268"/>
                    </a:lnTo>
                    <a:lnTo>
                      <a:pt x="2344" y="1171"/>
                    </a:lnTo>
                    <a:lnTo>
                      <a:pt x="2358" y="1180"/>
                    </a:lnTo>
                    <a:lnTo>
                      <a:pt x="2377" y="1181"/>
                    </a:lnTo>
                    <a:lnTo>
                      <a:pt x="2383" y="1181"/>
                    </a:lnTo>
                    <a:lnTo>
                      <a:pt x="2401" y="1177"/>
                    </a:lnTo>
                    <a:lnTo>
                      <a:pt x="2414" y="1164"/>
                    </a:lnTo>
                    <a:lnTo>
                      <a:pt x="2512" y="1048"/>
                    </a:lnTo>
                    <a:lnTo>
                      <a:pt x="2518" y="1040"/>
                    </a:lnTo>
                    <a:lnTo>
                      <a:pt x="2522" y="1023"/>
                    </a:lnTo>
                    <a:lnTo>
                      <a:pt x="2522" y="1012"/>
                    </a:lnTo>
                    <a:lnTo>
                      <a:pt x="2521" y="1001"/>
                    </a:lnTo>
                    <a:lnTo>
                      <a:pt x="2512" y="985"/>
                    </a:lnTo>
                    <a:lnTo>
                      <a:pt x="2505" y="97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67" name="Freeform 36"/>
            <p:cNvSpPr>
              <a:spLocks noEditPoints="1"/>
            </p:cNvSpPr>
            <p:nvPr/>
          </p:nvSpPr>
          <p:spPr bwMode="auto">
            <a:xfrm>
              <a:off x="625397" y="4336406"/>
              <a:ext cx="105376" cy="177233"/>
            </a:xfrm>
            <a:custGeom>
              <a:avLst/>
              <a:gdLst>
                <a:gd name="T0" fmla="*/ 937 w 1926"/>
                <a:gd name="T1" fmla="*/ 3639 h 4045"/>
                <a:gd name="T2" fmla="*/ 893 w 1926"/>
                <a:gd name="T3" fmla="*/ 3665 h 4045"/>
                <a:gd name="T4" fmla="*/ 863 w 1926"/>
                <a:gd name="T5" fmla="*/ 3712 h 4045"/>
                <a:gd name="T6" fmla="*/ 851 w 1926"/>
                <a:gd name="T7" fmla="*/ 3772 h 4045"/>
                <a:gd name="T8" fmla="*/ 863 w 1926"/>
                <a:gd name="T9" fmla="*/ 3832 h 4045"/>
                <a:gd name="T10" fmla="*/ 893 w 1926"/>
                <a:gd name="T11" fmla="*/ 3878 h 4045"/>
                <a:gd name="T12" fmla="*/ 937 w 1926"/>
                <a:gd name="T13" fmla="*/ 3905 h 4045"/>
                <a:gd name="T14" fmla="*/ 988 w 1926"/>
                <a:gd name="T15" fmla="*/ 3905 h 4045"/>
                <a:gd name="T16" fmla="*/ 1033 w 1926"/>
                <a:gd name="T17" fmla="*/ 3878 h 4045"/>
                <a:gd name="T18" fmla="*/ 1064 w 1926"/>
                <a:gd name="T19" fmla="*/ 3832 h 4045"/>
                <a:gd name="T20" fmla="*/ 1075 w 1926"/>
                <a:gd name="T21" fmla="*/ 3772 h 4045"/>
                <a:gd name="T22" fmla="*/ 1064 w 1926"/>
                <a:gd name="T23" fmla="*/ 3712 h 4045"/>
                <a:gd name="T24" fmla="*/ 1033 w 1926"/>
                <a:gd name="T25" fmla="*/ 3665 h 4045"/>
                <a:gd name="T26" fmla="*/ 988 w 1926"/>
                <a:gd name="T27" fmla="*/ 3639 h 4045"/>
                <a:gd name="T28" fmla="*/ 156 w 1926"/>
                <a:gd name="T29" fmla="*/ 434 h 4045"/>
                <a:gd name="T30" fmla="*/ 1770 w 1926"/>
                <a:gd name="T31" fmla="*/ 3540 h 4045"/>
                <a:gd name="T32" fmla="*/ 156 w 1926"/>
                <a:gd name="T33" fmla="*/ 434 h 4045"/>
                <a:gd name="T34" fmla="*/ 716 w 1926"/>
                <a:gd name="T35" fmla="*/ 200 h 4045"/>
                <a:gd name="T36" fmla="*/ 701 w 1926"/>
                <a:gd name="T37" fmla="*/ 217 h 4045"/>
                <a:gd name="T38" fmla="*/ 701 w 1926"/>
                <a:gd name="T39" fmla="*/ 243 h 4045"/>
                <a:gd name="T40" fmla="*/ 716 w 1926"/>
                <a:gd name="T41" fmla="*/ 260 h 4045"/>
                <a:gd name="T42" fmla="*/ 1199 w 1926"/>
                <a:gd name="T43" fmla="*/ 262 h 4045"/>
                <a:gd name="T44" fmla="*/ 1218 w 1926"/>
                <a:gd name="T45" fmla="*/ 254 h 4045"/>
                <a:gd name="T46" fmla="*/ 1226 w 1926"/>
                <a:gd name="T47" fmla="*/ 230 h 4045"/>
                <a:gd name="T48" fmla="*/ 1218 w 1926"/>
                <a:gd name="T49" fmla="*/ 207 h 4045"/>
                <a:gd name="T50" fmla="*/ 1199 w 1926"/>
                <a:gd name="T51" fmla="*/ 197 h 4045"/>
                <a:gd name="T52" fmla="*/ 224 w 1926"/>
                <a:gd name="T53" fmla="*/ 0 h 4045"/>
                <a:gd name="T54" fmla="*/ 1738 w 1926"/>
                <a:gd name="T55" fmla="*/ 4 h 4045"/>
                <a:gd name="T56" fmla="*/ 1805 w 1926"/>
                <a:gd name="T57" fmla="*/ 31 h 4045"/>
                <a:gd name="T58" fmla="*/ 1860 w 1926"/>
                <a:gd name="T59" fmla="*/ 81 h 4045"/>
                <a:gd name="T60" fmla="*/ 1900 w 1926"/>
                <a:gd name="T61" fmla="*/ 148 h 4045"/>
                <a:gd name="T62" fmla="*/ 1923 w 1926"/>
                <a:gd name="T63" fmla="*/ 229 h 4045"/>
                <a:gd name="T64" fmla="*/ 1926 w 1926"/>
                <a:gd name="T65" fmla="*/ 3772 h 4045"/>
                <a:gd name="T66" fmla="*/ 1915 w 1926"/>
                <a:gd name="T67" fmla="*/ 3857 h 4045"/>
                <a:gd name="T68" fmla="*/ 1882 w 1926"/>
                <a:gd name="T69" fmla="*/ 3932 h 4045"/>
                <a:gd name="T70" fmla="*/ 1834 w 1926"/>
                <a:gd name="T71" fmla="*/ 3992 h 4045"/>
                <a:gd name="T72" fmla="*/ 1773 w 1926"/>
                <a:gd name="T73" fmla="*/ 4032 h 4045"/>
                <a:gd name="T74" fmla="*/ 1702 w 1926"/>
                <a:gd name="T75" fmla="*/ 4045 h 4045"/>
                <a:gd name="T76" fmla="*/ 188 w 1926"/>
                <a:gd name="T77" fmla="*/ 4041 h 4045"/>
                <a:gd name="T78" fmla="*/ 122 w 1926"/>
                <a:gd name="T79" fmla="*/ 4014 h 4045"/>
                <a:gd name="T80" fmla="*/ 66 w 1926"/>
                <a:gd name="T81" fmla="*/ 3964 h 4045"/>
                <a:gd name="T82" fmla="*/ 25 w 1926"/>
                <a:gd name="T83" fmla="*/ 3897 h 4045"/>
                <a:gd name="T84" fmla="*/ 3 w 1926"/>
                <a:gd name="T85" fmla="*/ 3816 h 4045"/>
                <a:gd name="T86" fmla="*/ 0 w 1926"/>
                <a:gd name="T87" fmla="*/ 273 h 4045"/>
                <a:gd name="T88" fmla="*/ 12 w 1926"/>
                <a:gd name="T89" fmla="*/ 188 h 4045"/>
                <a:gd name="T90" fmla="*/ 43 w 1926"/>
                <a:gd name="T91" fmla="*/ 113 h 4045"/>
                <a:gd name="T92" fmla="*/ 92 w 1926"/>
                <a:gd name="T93" fmla="*/ 53 h 4045"/>
                <a:gd name="T94" fmla="*/ 154 w 1926"/>
                <a:gd name="T95" fmla="*/ 13 h 4045"/>
                <a:gd name="T96" fmla="*/ 224 w 1926"/>
                <a:gd name="T97" fmla="*/ 0 h 4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26" h="4045">
                  <a:moveTo>
                    <a:pt x="963" y="3636"/>
                  </a:moveTo>
                  <a:lnTo>
                    <a:pt x="937" y="3639"/>
                  </a:lnTo>
                  <a:lnTo>
                    <a:pt x="914" y="3649"/>
                  </a:lnTo>
                  <a:lnTo>
                    <a:pt x="893" y="3665"/>
                  </a:lnTo>
                  <a:lnTo>
                    <a:pt x="876" y="3686"/>
                  </a:lnTo>
                  <a:lnTo>
                    <a:pt x="863" y="3712"/>
                  </a:lnTo>
                  <a:lnTo>
                    <a:pt x="854" y="3741"/>
                  </a:lnTo>
                  <a:lnTo>
                    <a:pt x="851" y="3772"/>
                  </a:lnTo>
                  <a:lnTo>
                    <a:pt x="854" y="3804"/>
                  </a:lnTo>
                  <a:lnTo>
                    <a:pt x="863" y="3832"/>
                  </a:lnTo>
                  <a:lnTo>
                    <a:pt x="876" y="3857"/>
                  </a:lnTo>
                  <a:lnTo>
                    <a:pt x="893" y="3878"/>
                  </a:lnTo>
                  <a:lnTo>
                    <a:pt x="914" y="3894"/>
                  </a:lnTo>
                  <a:lnTo>
                    <a:pt x="937" y="3905"/>
                  </a:lnTo>
                  <a:lnTo>
                    <a:pt x="963" y="3909"/>
                  </a:lnTo>
                  <a:lnTo>
                    <a:pt x="988" y="3905"/>
                  </a:lnTo>
                  <a:lnTo>
                    <a:pt x="1013" y="3894"/>
                  </a:lnTo>
                  <a:lnTo>
                    <a:pt x="1033" y="3878"/>
                  </a:lnTo>
                  <a:lnTo>
                    <a:pt x="1051" y="3857"/>
                  </a:lnTo>
                  <a:lnTo>
                    <a:pt x="1064" y="3832"/>
                  </a:lnTo>
                  <a:lnTo>
                    <a:pt x="1072" y="3804"/>
                  </a:lnTo>
                  <a:lnTo>
                    <a:pt x="1075" y="3772"/>
                  </a:lnTo>
                  <a:lnTo>
                    <a:pt x="1072" y="3741"/>
                  </a:lnTo>
                  <a:lnTo>
                    <a:pt x="1064" y="3712"/>
                  </a:lnTo>
                  <a:lnTo>
                    <a:pt x="1051" y="3686"/>
                  </a:lnTo>
                  <a:lnTo>
                    <a:pt x="1033" y="3665"/>
                  </a:lnTo>
                  <a:lnTo>
                    <a:pt x="1013" y="3649"/>
                  </a:lnTo>
                  <a:lnTo>
                    <a:pt x="988" y="3639"/>
                  </a:lnTo>
                  <a:lnTo>
                    <a:pt x="963" y="3636"/>
                  </a:lnTo>
                  <a:close/>
                  <a:moveTo>
                    <a:pt x="156" y="434"/>
                  </a:moveTo>
                  <a:lnTo>
                    <a:pt x="156" y="3540"/>
                  </a:lnTo>
                  <a:lnTo>
                    <a:pt x="1770" y="3540"/>
                  </a:lnTo>
                  <a:lnTo>
                    <a:pt x="1770" y="434"/>
                  </a:lnTo>
                  <a:lnTo>
                    <a:pt x="156" y="434"/>
                  </a:lnTo>
                  <a:close/>
                  <a:moveTo>
                    <a:pt x="727" y="197"/>
                  </a:moveTo>
                  <a:lnTo>
                    <a:pt x="716" y="200"/>
                  </a:lnTo>
                  <a:lnTo>
                    <a:pt x="707" y="207"/>
                  </a:lnTo>
                  <a:lnTo>
                    <a:pt x="701" y="217"/>
                  </a:lnTo>
                  <a:lnTo>
                    <a:pt x="699" y="230"/>
                  </a:lnTo>
                  <a:lnTo>
                    <a:pt x="701" y="243"/>
                  </a:lnTo>
                  <a:lnTo>
                    <a:pt x="707" y="254"/>
                  </a:lnTo>
                  <a:lnTo>
                    <a:pt x="716" y="260"/>
                  </a:lnTo>
                  <a:lnTo>
                    <a:pt x="727" y="262"/>
                  </a:lnTo>
                  <a:lnTo>
                    <a:pt x="1199" y="262"/>
                  </a:lnTo>
                  <a:lnTo>
                    <a:pt x="1210" y="260"/>
                  </a:lnTo>
                  <a:lnTo>
                    <a:pt x="1218" y="254"/>
                  </a:lnTo>
                  <a:lnTo>
                    <a:pt x="1224" y="243"/>
                  </a:lnTo>
                  <a:lnTo>
                    <a:pt x="1226" y="230"/>
                  </a:lnTo>
                  <a:lnTo>
                    <a:pt x="1224" y="217"/>
                  </a:lnTo>
                  <a:lnTo>
                    <a:pt x="1218" y="207"/>
                  </a:lnTo>
                  <a:lnTo>
                    <a:pt x="1210" y="200"/>
                  </a:lnTo>
                  <a:lnTo>
                    <a:pt x="1199" y="197"/>
                  </a:lnTo>
                  <a:lnTo>
                    <a:pt x="727" y="197"/>
                  </a:lnTo>
                  <a:close/>
                  <a:moveTo>
                    <a:pt x="224" y="0"/>
                  </a:moveTo>
                  <a:lnTo>
                    <a:pt x="1702" y="0"/>
                  </a:lnTo>
                  <a:lnTo>
                    <a:pt x="1738" y="4"/>
                  </a:lnTo>
                  <a:lnTo>
                    <a:pt x="1773" y="13"/>
                  </a:lnTo>
                  <a:lnTo>
                    <a:pt x="1805" y="31"/>
                  </a:lnTo>
                  <a:lnTo>
                    <a:pt x="1834" y="53"/>
                  </a:lnTo>
                  <a:lnTo>
                    <a:pt x="1860" y="81"/>
                  </a:lnTo>
                  <a:lnTo>
                    <a:pt x="1882" y="113"/>
                  </a:lnTo>
                  <a:lnTo>
                    <a:pt x="1900" y="148"/>
                  </a:lnTo>
                  <a:lnTo>
                    <a:pt x="1915" y="188"/>
                  </a:lnTo>
                  <a:lnTo>
                    <a:pt x="1923" y="229"/>
                  </a:lnTo>
                  <a:lnTo>
                    <a:pt x="1926" y="273"/>
                  </a:lnTo>
                  <a:lnTo>
                    <a:pt x="1926" y="3772"/>
                  </a:lnTo>
                  <a:lnTo>
                    <a:pt x="1923" y="3816"/>
                  </a:lnTo>
                  <a:lnTo>
                    <a:pt x="1915" y="3857"/>
                  </a:lnTo>
                  <a:lnTo>
                    <a:pt x="1900" y="3897"/>
                  </a:lnTo>
                  <a:lnTo>
                    <a:pt x="1882" y="3932"/>
                  </a:lnTo>
                  <a:lnTo>
                    <a:pt x="1860" y="3964"/>
                  </a:lnTo>
                  <a:lnTo>
                    <a:pt x="1834" y="3992"/>
                  </a:lnTo>
                  <a:lnTo>
                    <a:pt x="1805" y="4014"/>
                  </a:lnTo>
                  <a:lnTo>
                    <a:pt x="1773" y="4032"/>
                  </a:lnTo>
                  <a:lnTo>
                    <a:pt x="1738" y="4041"/>
                  </a:lnTo>
                  <a:lnTo>
                    <a:pt x="1702" y="4045"/>
                  </a:lnTo>
                  <a:lnTo>
                    <a:pt x="224" y="4045"/>
                  </a:lnTo>
                  <a:lnTo>
                    <a:pt x="188" y="4041"/>
                  </a:lnTo>
                  <a:lnTo>
                    <a:pt x="154" y="4032"/>
                  </a:lnTo>
                  <a:lnTo>
                    <a:pt x="122" y="4014"/>
                  </a:lnTo>
                  <a:lnTo>
                    <a:pt x="92" y="3992"/>
                  </a:lnTo>
                  <a:lnTo>
                    <a:pt x="66" y="3964"/>
                  </a:lnTo>
                  <a:lnTo>
                    <a:pt x="43" y="3932"/>
                  </a:lnTo>
                  <a:lnTo>
                    <a:pt x="25" y="3897"/>
                  </a:lnTo>
                  <a:lnTo>
                    <a:pt x="12" y="3857"/>
                  </a:lnTo>
                  <a:lnTo>
                    <a:pt x="3" y="3816"/>
                  </a:lnTo>
                  <a:lnTo>
                    <a:pt x="0" y="3772"/>
                  </a:lnTo>
                  <a:lnTo>
                    <a:pt x="0" y="273"/>
                  </a:lnTo>
                  <a:lnTo>
                    <a:pt x="3" y="229"/>
                  </a:lnTo>
                  <a:lnTo>
                    <a:pt x="12" y="188"/>
                  </a:lnTo>
                  <a:lnTo>
                    <a:pt x="25" y="148"/>
                  </a:lnTo>
                  <a:lnTo>
                    <a:pt x="43" y="113"/>
                  </a:lnTo>
                  <a:lnTo>
                    <a:pt x="66" y="81"/>
                  </a:lnTo>
                  <a:lnTo>
                    <a:pt x="92" y="53"/>
                  </a:lnTo>
                  <a:lnTo>
                    <a:pt x="122" y="31"/>
                  </a:lnTo>
                  <a:lnTo>
                    <a:pt x="154" y="13"/>
                  </a:lnTo>
                  <a:lnTo>
                    <a:pt x="188" y="4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8" name="자유형 67"/>
            <p:cNvSpPr>
              <a:spLocks/>
            </p:cNvSpPr>
            <p:nvPr/>
          </p:nvSpPr>
          <p:spPr bwMode="auto">
            <a:xfrm>
              <a:off x="598771" y="3644382"/>
              <a:ext cx="158629" cy="138832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9" name="Freeform 6"/>
            <p:cNvSpPr>
              <a:spLocks/>
            </p:cNvSpPr>
            <p:nvPr/>
          </p:nvSpPr>
          <p:spPr bwMode="auto">
            <a:xfrm rot="10800000" flipH="1" flipV="1">
              <a:off x="597941" y="2949079"/>
              <a:ext cx="160288" cy="142111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70" name="Group 20"/>
            <p:cNvGrpSpPr>
              <a:grpSpLocks noChangeAspect="1"/>
            </p:cNvGrpSpPr>
            <p:nvPr/>
          </p:nvGrpSpPr>
          <p:grpSpPr bwMode="auto">
            <a:xfrm>
              <a:off x="614039" y="2221163"/>
              <a:ext cx="128093" cy="174724"/>
              <a:chOff x="2597" y="4163"/>
              <a:chExt cx="217" cy="296"/>
            </a:xfrm>
            <a:solidFill>
              <a:schemeClr val="bg1">
                <a:lumMod val="85000"/>
              </a:schemeClr>
            </a:solidFill>
          </p:grpSpPr>
          <p:sp>
            <p:nvSpPr>
              <p:cNvPr id="79" name="Freeform 22"/>
              <p:cNvSpPr>
                <a:spLocks noEditPoints="1"/>
              </p:cNvSpPr>
              <p:nvPr/>
            </p:nvSpPr>
            <p:spPr bwMode="auto">
              <a:xfrm>
                <a:off x="2630" y="4163"/>
                <a:ext cx="151" cy="176"/>
              </a:xfrm>
              <a:custGeom>
                <a:avLst/>
                <a:gdLst>
                  <a:gd name="T0" fmla="*/ 410 w 1662"/>
                  <a:gd name="T1" fmla="*/ 645 h 1942"/>
                  <a:gd name="T2" fmla="*/ 309 w 1662"/>
                  <a:gd name="T3" fmla="*/ 847 h 1942"/>
                  <a:gd name="T4" fmla="*/ 255 w 1662"/>
                  <a:gd name="T5" fmla="*/ 1023 h 1942"/>
                  <a:gd name="T6" fmla="*/ 263 w 1662"/>
                  <a:gd name="T7" fmla="*/ 1206 h 1942"/>
                  <a:gd name="T8" fmla="*/ 347 w 1662"/>
                  <a:gd name="T9" fmla="*/ 1429 h 1942"/>
                  <a:gd name="T10" fmla="*/ 476 w 1662"/>
                  <a:gd name="T11" fmla="*/ 1620 h 1942"/>
                  <a:gd name="T12" fmla="*/ 638 w 1662"/>
                  <a:gd name="T13" fmla="*/ 1753 h 1942"/>
                  <a:gd name="T14" fmla="*/ 825 w 1662"/>
                  <a:gd name="T15" fmla="*/ 1803 h 1942"/>
                  <a:gd name="T16" fmla="*/ 1013 w 1662"/>
                  <a:gd name="T17" fmla="*/ 1753 h 1942"/>
                  <a:gd name="T18" fmla="*/ 1176 w 1662"/>
                  <a:gd name="T19" fmla="*/ 1619 h 1942"/>
                  <a:gd name="T20" fmla="*/ 1305 w 1662"/>
                  <a:gd name="T21" fmla="*/ 1428 h 1942"/>
                  <a:gd name="T22" fmla="*/ 1388 w 1662"/>
                  <a:gd name="T23" fmla="*/ 1205 h 1942"/>
                  <a:gd name="T24" fmla="*/ 1418 w 1662"/>
                  <a:gd name="T25" fmla="*/ 974 h 1942"/>
                  <a:gd name="T26" fmla="*/ 1266 w 1662"/>
                  <a:gd name="T27" fmla="*/ 836 h 1942"/>
                  <a:gd name="T28" fmla="*/ 1012 w 1662"/>
                  <a:gd name="T29" fmla="*/ 794 h 1942"/>
                  <a:gd name="T30" fmla="*/ 806 w 1662"/>
                  <a:gd name="T31" fmla="*/ 713 h 1942"/>
                  <a:gd name="T32" fmla="*/ 646 w 1662"/>
                  <a:gd name="T33" fmla="*/ 610 h 1942"/>
                  <a:gd name="T34" fmla="*/ 526 w 1662"/>
                  <a:gd name="T35" fmla="*/ 499 h 1942"/>
                  <a:gd name="T36" fmla="*/ 944 w 1662"/>
                  <a:gd name="T37" fmla="*/ 23 h 1942"/>
                  <a:gd name="T38" fmla="*/ 1152 w 1662"/>
                  <a:gd name="T39" fmla="*/ 118 h 1942"/>
                  <a:gd name="T40" fmla="*/ 1271 w 1662"/>
                  <a:gd name="T41" fmla="*/ 205 h 1942"/>
                  <a:gd name="T42" fmla="*/ 1388 w 1662"/>
                  <a:gd name="T43" fmla="*/ 323 h 1942"/>
                  <a:gd name="T44" fmla="*/ 1455 w 1662"/>
                  <a:gd name="T45" fmla="*/ 429 h 1942"/>
                  <a:gd name="T46" fmla="*/ 1524 w 1662"/>
                  <a:gd name="T47" fmla="*/ 626 h 1942"/>
                  <a:gd name="T48" fmla="*/ 1555 w 1662"/>
                  <a:gd name="T49" fmla="*/ 892 h 1942"/>
                  <a:gd name="T50" fmla="*/ 1619 w 1662"/>
                  <a:gd name="T51" fmla="*/ 939 h 1942"/>
                  <a:gd name="T52" fmla="*/ 1657 w 1662"/>
                  <a:gd name="T53" fmla="*/ 1032 h 1942"/>
                  <a:gd name="T54" fmla="*/ 1655 w 1662"/>
                  <a:gd name="T55" fmla="*/ 1183 h 1942"/>
                  <a:gd name="T56" fmla="*/ 1611 w 1662"/>
                  <a:gd name="T57" fmla="*/ 1304 h 1942"/>
                  <a:gd name="T58" fmla="*/ 1537 w 1662"/>
                  <a:gd name="T59" fmla="*/ 1372 h 1942"/>
                  <a:gd name="T60" fmla="*/ 1445 w 1662"/>
                  <a:gd name="T61" fmla="*/ 1454 h 1942"/>
                  <a:gd name="T62" fmla="*/ 1313 w 1662"/>
                  <a:gd name="T63" fmla="*/ 1670 h 1942"/>
                  <a:gd name="T64" fmla="*/ 1141 w 1662"/>
                  <a:gd name="T65" fmla="*/ 1836 h 1942"/>
                  <a:gd name="T66" fmla="*/ 937 w 1662"/>
                  <a:gd name="T67" fmla="*/ 1930 h 1942"/>
                  <a:gd name="T68" fmla="*/ 714 w 1662"/>
                  <a:gd name="T69" fmla="*/ 1930 h 1942"/>
                  <a:gd name="T70" fmla="*/ 510 w 1662"/>
                  <a:gd name="T71" fmla="*/ 1836 h 1942"/>
                  <a:gd name="T72" fmla="*/ 337 w 1662"/>
                  <a:gd name="T73" fmla="*/ 1669 h 1942"/>
                  <a:gd name="T74" fmla="*/ 205 w 1662"/>
                  <a:gd name="T75" fmla="*/ 1452 h 1942"/>
                  <a:gd name="T76" fmla="*/ 111 w 1662"/>
                  <a:gd name="T77" fmla="*/ 1364 h 1942"/>
                  <a:gd name="T78" fmla="*/ 39 w 1662"/>
                  <a:gd name="T79" fmla="*/ 1284 h 1942"/>
                  <a:gd name="T80" fmla="*/ 2 w 1662"/>
                  <a:gd name="T81" fmla="*/ 1143 h 1942"/>
                  <a:gd name="T82" fmla="*/ 9 w 1662"/>
                  <a:gd name="T83" fmla="*/ 1009 h 1942"/>
                  <a:gd name="T84" fmla="*/ 50 w 1662"/>
                  <a:gd name="T85" fmla="*/ 930 h 1942"/>
                  <a:gd name="T86" fmla="*/ 98 w 1662"/>
                  <a:gd name="T87" fmla="*/ 851 h 1942"/>
                  <a:gd name="T88" fmla="*/ 85 w 1662"/>
                  <a:gd name="T89" fmla="*/ 643 h 1942"/>
                  <a:gd name="T90" fmla="*/ 120 w 1662"/>
                  <a:gd name="T91" fmla="*/ 487 h 1942"/>
                  <a:gd name="T92" fmla="*/ 183 w 1662"/>
                  <a:gd name="T93" fmla="*/ 377 h 1942"/>
                  <a:gd name="T94" fmla="*/ 257 w 1662"/>
                  <a:gd name="T95" fmla="*/ 305 h 1942"/>
                  <a:gd name="T96" fmla="*/ 319 w 1662"/>
                  <a:gd name="T97" fmla="*/ 266 h 1942"/>
                  <a:gd name="T98" fmla="*/ 352 w 1662"/>
                  <a:gd name="T99" fmla="*/ 246 h 1942"/>
                  <a:gd name="T100" fmla="*/ 390 w 1662"/>
                  <a:gd name="T101" fmla="*/ 196 h 1942"/>
                  <a:gd name="T102" fmla="*/ 459 w 1662"/>
                  <a:gd name="T103" fmla="*/ 127 h 1942"/>
                  <a:gd name="T104" fmla="*/ 559 w 1662"/>
                  <a:gd name="T105" fmla="*/ 57 h 1942"/>
                  <a:gd name="T106" fmla="*/ 690 w 1662"/>
                  <a:gd name="T107" fmla="*/ 10 h 19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662" h="1942">
                    <a:moveTo>
                      <a:pt x="526" y="499"/>
                    </a:moveTo>
                    <a:lnTo>
                      <a:pt x="484" y="546"/>
                    </a:lnTo>
                    <a:lnTo>
                      <a:pt x="445" y="595"/>
                    </a:lnTo>
                    <a:lnTo>
                      <a:pt x="410" y="645"/>
                    </a:lnTo>
                    <a:lnTo>
                      <a:pt x="379" y="696"/>
                    </a:lnTo>
                    <a:lnTo>
                      <a:pt x="352" y="747"/>
                    </a:lnTo>
                    <a:lnTo>
                      <a:pt x="329" y="797"/>
                    </a:lnTo>
                    <a:lnTo>
                      <a:pt x="309" y="847"/>
                    </a:lnTo>
                    <a:lnTo>
                      <a:pt x="291" y="895"/>
                    </a:lnTo>
                    <a:lnTo>
                      <a:pt x="277" y="941"/>
                    </a:lnTo>
                    <a:lnTo>
                      <a:pt x="264" y="984"/>
                    </a:lnTo>
                    <a:lnTo>
                      <a:pt x="255" y="1023"/>
                    </a:lnTo>
                    <a:lnTo>
                      <a:pt x="247" y="1059"/>
                    </a:lnTo>
                    <a:lnTo>
                      <a:pt x="241" y="1091"/>
                    </a:lnTo>
                    <a:lnTo>
                      <a:pt x="250" y="1148"/>
                    </a:lnTo>
                    <a:lnTo>
                      <a:pt x="263" y="1206"/>
                    </a:lnTo>
                    <a:lnTo>
                      <a:pt x="280" y="1263"/>
                    </a:lnTo>
                    <a:lnTo>
                      <a:pt x="299" y="1320"/>
                    </a:lnTo>
                    <a:lnTo>
                      <a:pt x="322" y="1375"/>
                    </a:lnTo>
                    <a:lnTo>
                      <a:pt x="347" y="1429"/>
                    </a:lnTo>
                    <a:lnTo>
                      <a:pt x="375" y="1480"/>
                    </a:lnTo>
                    <a:lnTo>
                      <a:pt x="406" y="1530"/>
                    </a:lnTo>
                    <a:lnTo>
                      <a:pt x="440" y="1576"/>
                    </a:lnTo>
                    <a:lnTo>
                      <a:pt x="476" y="1620"/>
                    </a:lnTo>
                    <a:lnTo>
                      <a:pt x="513" y="1659"/>
                    </a:lnTo>
                    <a:lnTo>
                      <a:pt x="553" y="1695"/>
                    </a:lnTo>
                    <a:lnTo>
                      <a:pt x="594" y="1726"/>
                    </a:lnTo>
                    <a:lnTo>
                      <a:pt x="638" y="1753"/>
                    </a:lnTo>
                    <a:lnTo>
                      <a:pt x="683" y="1774"/>
                    </a:lnTo>
                    <a:lnTo>
                      <a:pt x="729" y="1789"/>
                    </a:lnTo>
                    <a:lnTo>
                      <a:pt x="777" y="1800"/>
                    </a:lnTo>
                    <a:lnTo>
                      <a:pt x="825" y="1803"/>
                    </a:lnTo>
                    <a:lnTo>
                      <a:pt x="875" y="1800"/>
                    </a:lnTo>
                    <a:lnTo>
                      <a:pt x="922" y="1789"/>
                    </a:lnTo>
                    <a:lnTo>
                      <a:pt x="968" y="1774"/>
                    </a:lnTo>
                    <a:lnTo>
                      <a:pt x="1013" y="1753"/>
                    </a:lnTo>
                    <a:lnTo>
                      <a:pt x="1056" y="1726"/>
                    </a:lnTo>
                    <a:lnTo>
                      <a:pt x="1099" y="1695"/>
                    </a:lnTo>
                    <a:lnTo>
                      <a:pt x="1139" y="1659"/>
                    </a:lnTo>
                    <a:lnTo>
                      <a:pt x="1176" y="1619"/>
                    </a:lnTo>
                    <a:lnTo>
                      <a:pt x="1212" y="1576"/>
                    </a:lnTo>
                    <a:lnTo>
                      <a:pt x="1245" y="1529"/>
                    </a:lnTo>
                    <a:lnTo>
                      <a:pt x="1276" y="1480"/>
                    </a:lnTo>
                    <a:lnTo>
                      <a:pt x="1305" y="1428"/>
                    </a:lnTo>
                    <a:lnTo>
                      <a:pt x="1330" y="1374"/>
                    </a:lnTo>
                    <a:lnTo>
                      <a:pt x="1353" y="1319"/>
                    </a:lnTo>
                    <a:lnTo>
                      <a:pt x="1372" y="1262"/>
                    </a:lnTo>
                    <a:lnTo>
                      <a:pt x="1388" y="1205"/>
                    </a:lnTo>
                    <a:lnTo>
                      <a:pt x="1401" y="1147"/>
                    </a:lnTo>
                    <a:lnTo>
                      <a:pt x="1411" y="1089"/>
                    </a:lnTo>
                    <a:lnTo>
                      <a:pt x="1416" y="1032"/>
                    </a:lnTo>
                    <a:lnTo>
                      <a:pt x="1418" y="974"/>
                    </a:lnTo>
                    <a:lnTo>
                      <a:pt x="1417" y="904"/>
                    </a:lnTo>
                    <a:lnTo>
                      <a:pt x="1414" y="838"/>
                    </a:lnTo>
                    <a:lnTo>
                      <a:pt x="1339" y="839"/>
                    </a:lnTo>
                    <a:lnTo>
                      <a:pt x="1266" y="836"/>
                    </a:lnTo>
                    <a:lnTo>
                      <a:pt x="1198" y="830"/>
                    </a:lnTo>
                    <a:lnTo>
                      <a:pt x="1133" y="820"/>
                    </a:lnTo>
                    <a:lnTo>
                      <a:pt x="1070" y="808"/>
                    </a:lnTo>
                    <a:lnTo>
                      <a:pt x="1012" y="794"/>
                    </a:lnTo>
                    <a:lnTo>
                      <a:pt x="956" y="777"/>
                    </a:lnTo>
                    <a:lnTo>
                      <a:pt x="903" y="757"/>
                    </a:lnTo>
                    <a:lnTo>
                      <a:pt x="853" y="737"/>
                    </a:lnTo>
                    <a:lnTo>
                      <a:pt x="806" y="713"/>
                    </a:lnTo>
                    <a:lnTo>
                      <a:pt x="762" y="690"/>
                    </a:lnTo>
                    <a:lnTo>
                      <a:pt x="721" y="664"/>
                    </a:lnTo>
                    <a:lnTo>
                      <a:pt x="682" y="638"/>
                    </a:lnTo>
                    <a:lnTo>
                      <a:pt x="646" y="610"/>
                    </a:lnTo>
                    <a:lnTo>
                      <a:pt x="612" y="583"/>
                    </a:lnTo>
                    <a:lnTo>
                      <a:pt x="581" y="555"/>
                    </a:lnTo>
                    <a:lnTo>
                      <a:pt x="552" y="527"/>
                    </a:lnTo>
                    <a:lnTo>
                      <a:pt x="526" y="499"/>
                    </a:lnTo>
                    <a:close/>
                    <a:moveTo>
                      <a:pt x="808" y="0"/>
                    </a:moveTo>
                    <a:lnTo>
                      <a:pt x="851" y="3"/>
                    </a:lnTo>
                    <a:lnTo>
                      <a:pt x="897" y="11"/>
                    </a:lnTo>
                    <a:lnTo>
                      <a:pt x="944" y="23"/>
                    </a:lnTo>
                    <a:lnTo>
                      <a:pt x="993" y="39"/>
                    </a:lnTo>
                    <a:lnTo>
                      <a:pt x="1044" y="60"/>
                    </a:lnTo>
                    <a:lnTo>
                      <a:pt x="1097" y="86"/>
                    </a:lnTo>
                    <a:lnTo>
                      <a:pt x="1152" y="118"/>
                    </a:lnTo>
                    <a:lnTo>
                      <a:pt x="1179" y="135"/>
                    </a:lnTo>
                    <a:lnTo>
                      <a:pt x="1208" y="155"/>
                    </a:lnTo>
                    <a:lnTo>
                      <a:pt x="1239" y="179"/>
                    </a:lnTo>
                    <a:lnTo>
                      <a:pt x="1271" y="205"/>
                    </a:lnTo>
                    <a:lnTo>
                      <a:pt x="1304" y="233"/>
                    </a:lnTo>
                    <a:lnTo>
                      <a:pt x="1334" y="261"/>
                    </a:lnTo>
                    <a:lnTo>
                      <a:pt x="1363" y="292"/>
                    </a:lnTo>
                    <a:lnTo>
                      <a:pt x="1388" y="323"/>
                    </a:lnTo>
                    <a:lnTo>
                      <a:pt x="1409" y="353"/>
                    </a:lnTo>
                    <a:lnTo>
                      <a:pt x="1409" y="353"/>
                    </a:lnTo>
                    <a:lnTo>
                      <a:pt x="1433" y="389"/>
                    </a:lnTo>
                    <a:lnTo>
                      <a:pt x="1455" y="429"/>
                    </a:lnTo>
                    <a:lnTo>
                      <a:pt x="1475" y="472"/>
                    </a:lnTo>
                    <a:lnTo>
                      <a:pt x="1493" y="519"/>
                    </a:lnTo>
                    <a:lnTo>
                      <a:pt x="1509" y="570"/>
                    </a:lnTo>
                    <a:lnTo>
                      <a:pt x="1524" y="626"/>
                    </a:lnTo>
                    <a:lnTo>
                      <a:pt x="1535" y="685"/>
                    </a:lnTo>
                    <a:lnTo>
                      <a:pt x="1545" y="749"/>
                    </a:lnTo>
                    <a:lnTo>
                      <a:pt x="1551" y="817"/>
                    </a:lnTo>
                    <a:lnTo>
                      <a:pt x="1555" y="892"/>
                    </a:lnTo>
                    <a:lnTo>
                      <a:pt x="1573" y="900"/>
                    </a:lnTo>
                    <a:lnTo>
                      <a:pt x="1590" y="910"/>
                    </a:lnTo>
                    <a:lnTo>
                      <a:pt x="1605" y="922"/>
                    </a:lnTo>
                    <a:lnTo>
                      <a:pt x="1619" y="939"/>
                    </a:lnTo>
                    <a:lnTo>
                      <a:pt x="1632" y="957"/>
                    </a:lnTo>
                    <a:lnTo>
                      <a:pt x="1642" y="979"/>
                    </a:lnTo>
                    <a:lnTo>
                      <a:pt x="1651" y="1003"/>
                    </a:lnTo>
                    <a:lnTo>
                      <a:pt x="1657" y="1032"/>
                    </a:lnTo>
                    <a:lnTo>
                      <a:pt x="1661" y="1064"/>
                    </a:lnTo>
                    <a:lnTo>
                      <a:pt x="1662" y="1102"/>
                    </a:lnTo>
                    <a:lnTo>
                      <a:pt x="1660" y="1143"/>
                    </a:lnTo>
                    <a:lnTo>
                      <a:pt x="1655" y="1183"/>
                    </a:lnTo>
                    <a:lnTo>
                      <a:pt x="1648" y="1218"/>
                    </a:lnTo>
                    <a:lnTo>
                      <a:pt x="1638" y="1250"/>
                    </a:lnTo>
                    <a:lnTo>
                      <a:pt x="1625" y="1278"/>
                    </a:lnTo>
                    <a:lnTo>
                      <a:pt x="1611" y="1304"/>
                    </a:lnTo>
                    <a:lnTo>
                      <a:pt x="1595" y="1325"/>
                    </a:lnTo>
                    <a:lnTo>
                      <a:pt x="1577" y="1344"/>
                    </a:lnTo>
                    <a:lnTo>
                      <a:pt x="1558" y="1360"/>
                    </a:lnTo>
                    <a:lnTo>
                      <a:pt x="1537" y="1372"/>
                    </a:lnTo>
                    <a:lnTo>
                      <a:pt x="1515" y="1382"/>
                    </a:lnTo>
                    <a:lnTo>
                      <a:pt x="1493" y="1390"/>
                    </a:lnTo>
                    <a:lnTo>
                      <a:pt x="1471" y="1395"/>
                    </a:lnTo>
                    <a:lnTo>
                      <a:pt x="1445" y="1454"/>
                    </a:lnTo>
                    <a:lnTo>
                      <a:pt x="1416" y="1512"/>
                    </a:lnTo>
                    <a:lnTo>
                      <a:pt x="1385" y="1567"/>
                    </a:lnTo>
                    <a:lnTo>
                      <a:pt x="1350" y="1620"/>
                    </a:lnTo>
                    <a:lnTo>
                      <a:pt x="1313" y="1670"/>
                    </a:lnTo>
                    <a:lnTo>
                      <a:pt x="1273" y="1717"/>
                    </a:lnTo>
                    <a:lnTo>
                      <a:pt x="1231" y="1761"/>
                    </a:lnTo>
                    <a:lnTo>
                      <a:pt x="1187" y="1801"/>
                    </a:lnTo>
                    <a:lnTo>
                      <a:pt x="1141" y="1836"/>
                    </a:lnTo>
                    <a:lnTo>
                      <a:pt x="1092" y="1868"/>
                    </a:lnTo>
                    <a:lnTo>
                      <a:pt x="1042" y="1893"/>
                    </a:lnTo>
                    <a:lnTo>
                      <a:pt x="990" y="1915"/>
                    </a:lnTo>
                    <a:lnTo>
                      <a:pt x="937" y="1930"/>
                    </a:lnTo>
                    <a:lnTo>
                      <a:pt x="882" y="1939"/>
                    </a:lnTo>
                    <a:lnTo>
                      <a:pt x="825" y="1942"/>
                    </a:lnTo>
                    <a:lnTo>
                      <a:pt x="769" y="1939"/>
                    </a:lnTo>
                    <a:lnTo>
                      <a:pt x="714" y="1930"/>
                    </a:lnTo>
                    <a:lnTo>
                      <a:pt x="661" y="1915"/>
                    </a:lnTo>
                    <a:lnTo>
                      <a:pt x="608" y="1893"/>
                    </a:lnTo>
                    <a:lnTo>
                      <a:pt x="558" y="1867"/>
                    </a:lnTo>
                    <a:lnTo>
                      <a:pt x="510" y="1836"/>
                    </a:lnTo>
                    <a:lnTo>
                      <a:pt x="464" y="1800"/>
                    </a:lnTo>
                    <a:lnTo>
                      <a:pt x="419" y="1760"/>
                    </a:lnTo>
                    <a:lnTo>
                      <a:pt x="377" y="1716"/>
                    </a:lnTo>
                    <a:lnTo>
                      <a:pt x="337" y="1669"/>
                    </a:lnTo>
                    <a:lnTo>
                      <a:pt x="300" y="1618"/>
                    </a:lnTo>
                    <a:lnTo>
                      <a:pt x="266" y="1565"/>
                    </a:lnTo>
                    <a:lnTo>
                      <a:pt x="234" y="1510"/>
                    </a:lnTo>
                    <a:lnTo>
                      <a:pt x="205" y="1452"/>
                    </a:lnTo>
                    <a:lnTo>
                      <a:pt x="179" y="1392"/>
                    </a:lnTo>
                    <a:lnTo>
                      <a:pt x="156" y="1386"/>
                    </a:lnTo>
                    <a:lnTo>
                      <a:pt x="133" y="1376"/>
                    </a:lnTo>
                    <a:lnTo>
                      <a:pt x="111" y="1364"/>
                    </a:lnTo>
                    <a:lnTo>
                      <a:pt x="91" y="1349"/>
                    </a:lnTo>
                    <a:lnTo>
                      <a:pt x="72" y="1330"/>
                    </a:lnTo>
                    <a:lnTo>
                      <a:pt x="55" y="1309"/>
                    </a:lnTo>
                    <a:lnTo>
                      <a:pt x="39" y="1284"/>
                    </a:lnTo>
                    <a:lnTo>
                      <a:pt x="26" y="1254"/>
                    </a:lnTo>
                    <a:lnTo>
                      <a:pt x="15" y="1221"/>
                    </a:lnTo>
                    <a:lnTo>
                      <a:pt x="7" y="1184"/>
                    </a:lnTo>
                    <a:lnTo>
                      <a:pt x="2" y="1143"/>
                    </a:lnTo>
                    <a:lnTo>
                      <a:pt x="0" y="1104"/>
                    </a:lnTo>
                    <a:lnTo>
                      <a:pt x="1" y="1068"/>
                    </a:lnTo>
                    <a:lnTo>
                      <a:pt x="4" y="1038"/>
                    </a:lnTo>
                    <a:lnTo>
                      <a:pt x="9" y="1009"/>
                    </a:lnTo>
                    <a:lnTo>
                      <a:pt x="17" y="985"/>
                    </a:lnTo>
                    <a:lnTo>
                      <a:pt x="27" y="964"/>
                    </a:lnTo>
                    <a:lnTo>
                      <a:pt x="38" y="946"/>
                    </a:lnTo>
                    <a:lnTo>
                      <a:pt x="50" y="930"/>
                    </a:lnTo>
                    <a:lnTo>
                      <a:pt x="65" y="916"/>
                    </a:lnTo>
                    <a:lnTo>
                      <a:pt x="80" y="906"/>
                    </a:lnTo>
                    <a:lnTo>
                      <a:pt x="96" y="897"/>
                    </a:lnTo>
                    <a:lnTo>
                      <a:pt x="98" y="851"/>
                    </a:lnTo>
                    <a:lnTo>
                      <a:pt x="89" y="794"/>
                    </a:lnTo>
                    <a:lnTo>
                      <a:pt x="85" y="740"/>
                    </a:lnTo>
                    <a:lnTo>
                      <a:pt x="83" y="690"/>
                    </a:lnTo>
                    <a:lnTo>
                      <a:pt x="85" y="643"/>
                    </a:lnTo>
                    <a:lnTo>
                      <a:pt x="90" y="599"/>
                    </a:lnTo>
                    <a:lnTo>
                      <a:pt x="98" y="559"/>
                    </a:lnTo>
                    <a:lnTo>
                      <a:pt x="108" y="522"/>
                    </a:lnTo>
                    <a:lnTo>
                      <a:pt x="120" y="487"/>
                    </a:lnTo>
                    <a:lnTo>
                      <a:pt x="134" y="455"/>
                    </a:lnTo>
                    <a:lnTo>
                      <a:pt x="149" y="427"/>
                    </a:lnTo>
                    <a:lnTo>
                      <a:pt x="166" y="400"/>
                    </a:lnTo>
                    <a:lnTo>
                      <a:pt x="183" y="377"/>
                    </a:lnTo>
                    <a:lnTo>
                      <a:pt x="202" y="355"/>
                    </a:lnTo>
                    <a:lnTo>
                      <a:pt x="220" y="337"/>
                    </a:lnTo>
                    <a:lnTo>
                      <a:pt x="239" y="320"/>
                    </a:lnTo>
                    <a:lnTo>
                      <a:pt x="257" y="305"/>
                    </a:lnTo>
                    <a:lnTo>
                      <a:pt x="274" y="293"/>
                    </a:lnTo>
                    <a:lnTo>
                      <a:pt x="290" y="282"/>
                    </a:lnTo>
                    <a:lnTo>
                      <a:pt x="305" y="273"/>
                    </a:lnTo>
                    <a:lnTo>
                      <a:pt x="319" y="266"/>
                    </a:lnTo>
                    <a:lnTo>
                      <a:pt x="331" y="260"/>
                    </a:lnTo>
                    <a:lnTo>
                      <a:pt x="341" y="255"/>
                    </a:lnTo>
                    <a:lnTo>
                      <a:pt x="348" y="253"/>
                    </a:lnTo>
                    <a:lnTo>
                      <a:pt x="352" y="246"/>
                    </a:lnTo>
                    <a:lnTo>
                      <a:pt x="359" y="237"/>
                    </a:lnTo>
                    <a:lnTo>
                      <a:pt x="367" y="225"/>
                    </a:lnTo>
                    <a:lnTo>
                      <a:pt x="377" y="212"/>
                    </a:lnTo>
                    <a:lnTo>
                      <a:pt x="390" y="196"/>
                    </a:lnTo>
                    <a:lnTo>
                      <a:pt x="404" y="180"/>
                    </a:lnTo>
                    <a:lnTo>
                      <a:pt x="421" y="163"/>
                    </a:lnTo>
                    <a:lnTo>
                      <a:pt x="439" y="145"/>
                    </a:lnTo>
                    <a:lnTo>
                      <a:pt x="459" y="127"/>
                    </a:lnTo>
                    <a:lnTo>
                      <a:pt x="481" y="108"/>
                    </a:lnTo>
                    <a:lnTo>
                      <a:pt x="505" y="91"/>
                    </a:lnTo>
                    <a:lnTo>
                      <a:pt x="531" y="74"/>
                    </a:lnTo>
                    <a:lnTo>
                      <a:pt x="559" y="57"/>
                    </a:lnTo>
                    <a:lnTo>
                      <a:pt x="589" y="43"/>
                    </a:lnTo>
                    <a:lnTo>
                      <a:pt x="620" y="30"/>
                    </a:lnTo>
                    <a:lnTo>
                      <a:pt x="655" y="19"/>
                    </a:lnTo>
                    <a:lnTo>
                      <a:pt x="690" y="10"/>
                    </a:lnTo>
                    <a:lnTo>
                      <a:pt x="728" y="3"/>
                    </a:lnTo>
                    <a:lnTo>
                      <a:pt x="767" y="0"/>
                    </a:lnTo>
                    <a:lnTo>
                      <a:pt x="80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80" name="Freeform 23"/>
              <p:cNvSpPr>
                <a:spLocks noEditPoints="1"/>
              </p:cNvSpPr>
              <p:nvPr/>
            </p:nvSpPr>
            <p:spPr bwMode="auto">
              <a:xfrm>
                <a:off x="2664" y="4250"/>
                <a:ext cx="83" cy="27"/>
              </a:xfrm>
              <a:custGeom>
                <a:avLst/>
                <a:gdLst>
                  <a:gd name="T0" fmla="*/ 613 w 916"/>
                  <a:gd name="T1" fmla="*/ 78 h 300"/>
                  <a:gd name="T2" fmla="*/ 561 w 916"/>
                  <a:gd name="T3" fmla="*/ 109 h 300"/>
                  <a:gd name="T4" fmla="*/ 554 w 916"/>
                  <a:gd name="T5" fmla="*/ 165 h 300"/>
                  <a:gd name="T6" fmla="*/ 579 w 916"/>
                  <a:gd name="T7" fmla="*/ 210 h 300"/>
                  <a:gd name="T8" fmla="*/ 665 w 916"/>
                  <a:gd name="T9" fmla="*/ 229 h 300"/>
                  <a:gd name="T10" fmla="*/ 787 w 916"/>
                  <a:gd name="T11" fmla="*/ 223 h 300"/>
                  <a:gd name="T12" fmla="*/ 839 w 916"/>
                  <a:gd name="T13" fmla="*/ 191 h 300"/>
                  <a:gd name="T14" fmla="*/ 846 w 916"/>
                  <a:gd name="T15" fmla="*/ 135 h 300"/>
                  <a:gd name="T16" fmla="*/ 820 w 916"/>
                  <a:gd name="T17" fmla="*/ 90 h 300"/>
                  <a:gd name="T18" fmla="*/ 734 w 916"/>
                  <a:gd name="T19" fmla="*/ 72 h 300"/>
                  <a:gd name="T20" fmla="*/ 153 w 916"/>
                  <a:gd name="T21" fmla="*/ 74 h 300"/>
                  <a:gd name="T22" fmla="*/ 85 w 916"/>
                  <a:gd name="T23" fmla="*/ 99 h 300"/>
                  <a:gd name="T24" fmla="*/ 70 w 916"/>
                  <a:gd name="T25" fmla="*/ 150 h 300"/>
                  <a:gd name="T26" fmla="*/ 85 w 916"/>
                  <a:gd name="T27" fmla="*/ 201 h 300"/>
                  <a:gd name="T28" fmla="*/ 153 w 916"/>
                  <a:gd name="T29" fmla="*/ 227 h 300"/>
                  <a:gd name="T30" fmla="*/ 280 w 916"/>
                  <a:gd name="T31" fmla="*/ 227 h 300"/>
                  <a:gd name="T32" fmla="*/ 348 w 916"/>
                  <a:gd name="T33" fmla="*/ 201 h 300"/>
                  <a:gd name="T34" fmla="*/ 363 w 916"/>
                  <a:gd name="T35" fmla="*/ 150 h 300"/>
                  <a:gd name="T36" fmla="*/ 348 w 916"/>
                  <a:gd name="T37" fmla="*/ 99 h 300"/>
                  <a:gd name="T38" fmla="*/ 280 w 916"/>
                  <a:gd name="T39" fmla="*/ 74 h 300"/>
                  <a:gd name="T40" fmla="*/ 234 w 916"/>
                  <a:gd name="T41" fmla="*/ 0 h 300"/>
                  <a:gd name="T42" fmla="*/ 321 w 916"/>
                  <a:gd name="T43" fmla="*/ 9 h 300"/>
                  <a:gd name="T44" fmla="*/ 400 w 916"/>
                  <a:gd name="T45" fmla="*/ 53 h 300"/>
                  <a:gd name="T46" fmla="*/ 574 w 916"/>
                  <a:gd name="T47" fmla="*/ 17 h 300"/>
                  <a:gd name="T48" fmla="*/ 662 w 916"/>
                  <a:gd name="T49" fmla="*/ 1 h 300"/>
                  <a:gd name="T50" fmla="*/ 732 w 916"/>
                  <a:gd name="T51" fmla="*/ 0 h 300"/>
                  <a:gd name="T52" fmla="*/ 806 w 916"/>
                  <a:gd name="T53" fmla="*/ 10 h 300"/>
                  <a:gd name="T54" fmla="*/ 875 w 916"/>
                  <a:gd name="T55" fmla="*/ 45 h 300"/>
                  <a:gd name="T56" fmla="*/ 914 w 916"/>
                  <a:gd name="T57" fmla="*/ 123 h 300"/>
                  <a:gd name="T58" fmla="*/ 900 w 916"/>
                  <a:gd name="T59" fmla="*/ 223 h 300"/>
                  <a:gd name="T60" fmla="*/ 843 w 916"/>
                  <a:gd name="T61" fmla="*/ 277 h 300"/>
                  <a:gd name="T62" fmla="*/ 768 w 916"/>
                  <a:gd name="T63" fmla="*/ 297 h 300"/>
                  <a:gd name="T64" fmla="*/ 699 w 916"/>
                  <a:gd name="T65" fmla="*/ 300 h 300"/>
                  <a:gd name="T66" fmla="*/ 632 w 916"/>
                  <a:gd name="T67" fmla="*/ 297 h 300"/>
                  <a:gd name="T68" fmla="*/ 557 w 916"/>
                  <a:gd name="T69" fmla="*/ 277 h 300"/>
                  <a:gd name="T70" fmla="*/ 500 w 916"/>
                  <a:gd name="T71" fmla="*/ 224 h 300"/>
                  <a:gd name="T72" fmla="*/ 485 w 916"/>
                  <a:gd name="T73" fmla="*/ 137 h 300"/>
                  <a:gd name="T74" fmla="*/ 432 w 916"/>
                  <a:gd name="T75" fmla="*/ 150 h 300"/>
                  <a:gd name="T76" fmla="*/ 405 w 916"/>
                  <a:gd name="T77" fmla="*/ 241 h 300"/>
                  <a:gd name="T78" fmla="*/ 342 w 916"/>
                  <a:gd name="T79" fmla="*/ 284 h 300"/>
                  <a:gd name="T80" fmla="*/ 266 w 916"/>
                  <a:gd name="T81" fmla="*/ 298 h 300"/>
                  <a:gd name="T82" fmla="*/ 201 w 916"/>
                  <a:gd name="T83" fmla="*/ 299 h 300"/>
                  <a:gd name="T84" fmla="*/ 129 w 916"/>
                  <a:gd name="T85" fmla="*/ 294 h 300"/>
                  <a:gd name="T86" fmla="*/ 57 w 916"/>
                  <a:gd name="T87" fmla="*/ 267 h 300"/>
                  <a:gd name="T88" fmla="*/ 7 w 916"/>
                  <a:gd name="T89" fmla="*/ 202 h 300"/>
                  <a:gd name="T90" fmla="*/ 7 w 916"/>
                  <a:gd name="T91" fmla="*/ 98 h 300"/>
                  <a:gd name="T92" fmla="*/ 57 w 916"/>
                  <a:gd name="T93" fmla="*/ 33 h 300"/>
                  <a:gd name="T94" fmla="*/ 129 w 916"/>
                  <a:gd name="T95" fmla="*/ 6 h 300"/>
                  <a:gd name="T96" fmla="*/ 201 w 916"/>
                  <a:gd name="T97" fmla="*/ 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16" h="300">
                    <a:moveTo>
                      <a:pt x="699" y="71"/>
                    </a:moveTo>
                    <a:lnTo>
                      <a:pt x="665" y="72"/>
                    </a:lnTo>
                    <a:lnTo>
                      <a:pt x="636" y="74"/>
                    </a:lnTo>
                    <a:lnTo>
                      <a:pt x="613" y="78"/>
                    </a:lnTo>
                    <a:lnTo>
                      <a:pt x="594" y="83"/>
                    </a:lnTo>
                    <a:lnTo>
                      <a:pt x="579" y="90"/>
                    </a:lnTo>
                    <a:lnTo>
                      <a:pt x="569" y="99"/>
                    </a:lnTo>
                    <a:lnTo>
                      <a:pt x="561" y="109"/>
                    </a:lnTo>
                    <a:lnTo>
                      <a:pt x="556" y="122"/>
                    </a:lnTo>
                    <a:lnTo>
                      <a:pt x="554" y="135"/>
                    </a:lnTo>
                    <a:lnTo>
                      <a:pt x="553" y="150"/>
                    </a:lnTo>
                    <a:lnTo>
                      <a:pt x="554" y="165"/>
                    </a:lnTo>
                    <a:lnTo>
                      <a:pt x="556" y="179"/>
                    </a:lnTo>
                    <a:lnTo>
                      <a:pt x="561" y="191"/>
                    </a:lnTo>
                    <a:lnTo>
                      <a:pt x="569" y="201"/>
                    </a:lnTo>
                    <a:lnTo>
                      <a:pt x="579" y="210"/>
                    </a:lnTo>
                    <a:lnTo>
                      <a:pt x="594" y="216"/>
                    </a:lnTo>
                    <a:lnTo>
                      <a:pt x="613" y="223"/>
                    </a:lnTo>
                    <a:lnTo>
                      <a:pt x="636" y="227"/>
                    </a:lnTo>
                    <a:lnTo>
                      <a:pt x="665" y="229"/>
                    </a:lnTo>
                    <a:lnTo>
                      <a:pt x="699" y="230"/>
                    </a:lnTo>
                    <a:lnTo>
                      <a:pt x="734" y="229"/>
                    </a:lnTo>
                    <a:lnTo>
                      <a:pt x="763" y="227"/>
                    </a:lnTo>
                    <a:lnTo>
                      <a:pt x="787" y="223"/>
                    </a:lnTo>
                    <a:lnTo>
                      <a:pt x="805" y="216"/>
                    </a:lnTo>
                    <a:lnTo>
                      <a:pt x="820" y="210"/>
                    </a:lnTo>
                    <a:lnTo>
                      <a:pt x="831" y="201"/>
                    </a:lnTo>
                    <a:lnTo>
                      <a:pt x="839" y="191"/>
                    </a:lnTo>
                    <a:lnTo>
                      <a:pt x="843" y="179"/>
                    </a:lnTo>
                    <a:lnTo>
                      <a:pt x="846" y="165"/>
                    </a:lnTo>
                    <a:lnTo>
                      <a:pt x="847" y="150"/>
                    </a:lnTo>
                    <a:lnTo>
                      <a:pt x="846" y="135"/>
                    </a:lnTo>
                    <a:lnTo>
                      <a:pt x="843" y="122"/>
                    </a:lnTo>
                    <a:lnTo>
                      <a:pt x="839" y="109"/>
                    </a:lnTo>
                    <a:lnTo>
                      <a:pt x="831" y="99"/>
                    </a:lnTo>
                    <a:lnTo>
                      <a:pt x="820" y="90"/>
                    </a:lnTo>
                    <a:lnTo>
                      <a:pt x="805" y="83"/>
                    </a:lnTo>
                    <a:lnTo>
                      <a:pt x="787" y="78"/>
                    </a:lnTo>
                    <a:lnTo>
                      <a:pt x="763" y="74"/>
                    </a:lnTo>
                    <a:lnTo>
                      <a:pt x="734" y="72"/>
                    </a:lnTo>
                    <a:lnTo>
                      <a:pt x="699" y="71"/>
                    </a:lnTo>
                    <a:close/>
                    <a:moveTo>
                      <a:pt x="216" y="71"/>
                    </a:moveTo>
                    <a:lnTo>
                      <a:pt x="182" y="72"/>
                    </a:lnTo>
                    <a:lnTo>
                      <a:pt x="153" y="74"/>
                    </a:lnTo>
                    <a:lnTo>
                      <a:pt x="130" y="78"/>
                    </a:lnTo>
                    <a:lnTo>
                      <a:pt x="111" y="83"/>
                    </a:lnTo>
                    <a:lnTo>
                      <a:pt x="96" y="90"/>
                    </a:lnTo>
                    <a:lnTo>
                      <a:pt x="85" y="99"/>
                    </a:lnTo>
                    <a:lnTo>
                      <a:pt x="78" y="109"/>
                    </a:lnTo>
                    <a:lnTo>
                      <a:pt x="73" y="122"/>
                    </a:lnTo>
                    <a:lnTo>
                      <a:pt x="70" y="135"/>
                    </a:lnTo>
                    <a:lnTo>
                      <a:pt x="70" y="150"/>
                    </a:lnTo>
                    <a:lnTo>
                      <a:pt x="70" y="165"/>
                    </a:lnTo>
                    <a:lnTo>
                      <a:pt x="73" y="179"/>
                    </a:lnTo>
                    <a:lnTo>
                      <a:pt x="78" y="191"/>
                    </a:lnTo>
                    <a:lnTo>
                      <a:pt x="85" y="201"/>
                    </a:lnTo>
                    <a:lnTo>
                      <a:pt x="96" y="210"/>
                    </a:lnTo>
                    <a:lnTo>
                      <a:pt x="111" y="216"/>
                    </a:lnTo>
                    <a:lnTo>
                      <a:pt x="130" y="223"/>
                    </a:lnTo>
                    <a:lnTo>
                      <a:pt x="153" y="227"/>
                    </a:lnTo>
                    <a:lnTo>
                      <a:pt x="182" y="229"/>
                    </a:lnTo>
                    <a:lnTo>
                      <a:pt x="216" y="230"/>
                    </a:lnTo>
                    <a:lnTo>
                      <a:pt x="250" y="229"/>
                    </a:lnTo>
                    <a:lnTo>
                      <a:pt x="280" y="227"/>
                    </a:lnTo>
                    <a:lnTo>
                      <a:pt x="304" y="223"/>
                    </a:lnTo>
                    <a:lnTo>
                      <a:pt x="322" y="216"/>
                    </a:lnTo>
                    <a:lnTo>
                      <a:pt x="337" y="210"/>
                    </a:lnTo>
                    <a:lnTo>
                      <a:pt x="348" y="201"/>
                    </a:lnTo>
                    <a:lnTo>
                      <a:pt x="355" y="191"/>
                    </a:lnTo>
                    <a:lnTo>
                      <a:pt x="360" y="179"/>
                    </a:lnTo>
                    <a:lnTo>
                      <a:pt x="363" y="165"/>
                    </a:lnTo>
                    <a:lnTo>
                      <a:pt x="363" y="150"/>
                    </a:lnTo>
                    <a:lnTo>
                      <a:pt x="363" y="135"/>
                    </a:lnTo>
                    <a:lnTo>
                      <a:pt x="360" y="122"/>
                    </a:lnTo>
                    <a:lnTo>
                      <a:pt x="355" y="109"/>
                    </a:lnTo>
                    <a:lnTo>
                      <a:pt x="348" y="99"/>
                    </a:lnTo>
                    <a:lnTo>
                      <a:pt x="337" y="90"/>
                    </a:lnTo>
                    <a:lnTo>
                      <a:pt x="322" y="83"/>
                    </a:lnTo>
                    <a:lnTo>
                      <a:pt x="304" y="78"/>
                    </a:lnTo>
                    <a:lnTo>
                      <a:pt x="280" y="74"/>
                    </a:lnTo>
                    <a:lnTo>
                      <a:pt x="250" y="72"/>
                    </a:lnTo>
                    <a:lnTo>
                      <a:pt x="216" y="71"/>
                    </a:lnTo>
                    <a:close/>
                    <a:moveTo>
                      <a:pt x="216" y="0"/>
                    </a:moveTo>
                    <a:lnTo>
                      <a:pt x="234" y="0"/>
                    </a:lnTo>
                    <a:lnTo>
                      <a:pt x="254" y="1"/>
                    </a:lnTo>
                    <a:lnTo>
                      <a:pt x="276" y="2"/>
                    </a:lnTo>
                    <a:lnTo>
                      <a:pt x="298" y="5"/>
                    </a:lnTo>
                    <a:lnTo>
                      <a:pt x="321" y="9"/>
                    </a:lnTo>
                    <a:lnTo>
                      <a:pt x="343" y="17"/>
                    </a:lnTo>
                    <a:lnTo>
                      <a:pt x="364" y="26"/>
                    </a:lnTo>
                    <a:lnTo>
                      <a:pt x="383" y="37"/>
                    </a:lnTo>
                    <a:lnTo>
                      <a:pt x="400" y="53"/>
                    </a:lnTo>
                    <a:lnTo>
                      <a:pt x="516" y="53"/>
                    </a:lnTo>
                    <a:lnTo>
                      <a:pt x="533" y="37"/>
                    </a:lnTo>
                    <a:lnTo>
                      <a:pt x="553" y="26"/>
                    </a:lnTo>
                    <a:lnTo>
                      <a:pt x="574" y="17"/>
                    </a:lnTo>
                    <a:lnTo>
                      <a:pt x="596" y="9"/>
                    </a:lnTo>
                    <a:lnTo>
                      <a:pt x="618" y="5"/>
                    </a:lnTo>
                    <a:lnTo>
                      <a:pt x="640" y="2"/>
                    </a:lnTo>
                    <a:lnTo>
                      <a:pt x="662" y="1"/>
                    </a:lnTo>
                    <a:lnTo>
                      <a:pt x="682" y="0"/>
                    </a:lnTo>
                    <a:lnTo>
                      <a:pt x="699" y="0"/>
                    </a:lnTo>
                    <a:lnTo>
                      <a:pt x="715" y="0"/>
                    </a:lnTo>
                    <a:lnTo>
                      <a:pt x="732" y="0"/>
                    </a:lnTo>
                    <a:lnTo>
                      <a:pt x="749" y="1"/>
                    </a:lnTo>
                    <a:lnTo>
                      <a:pt x="768" y="3"/>
                    </a:lnTo>
                    <a:lnTo>
                      <a:pt x="787" y="6"/>
                    </a:lnTo>
                    <a:lnTo>
                      <a:pt x="806" y="10"/>
                    </a:lnTo>
                    <a:lnTo>
                      <a:pt x="825" y="16"/>
                    </a:lnTo>
                    <a:lnTo>
                      <a:pt x="843" y="24"/>
                    </a:lnTo>
                    <a:lnTo>
                      <a:pt x="860" y="33"/>
                    </a:lnTo>
                    <a:lnTo>
                      <a:pt x="875" y="45"/>
                    </a:lnTo>
                    <a:lnTo>
                      <a:pt x="889" y="59"/>
                    </a:lnTo>
                    <a:lnTo>
                      <a:pt x="900" y="77"/>
                    </a:lnTo>
                    <a:lnTo>
                      <a:pt x="908" y="98"/>
                    </a:lnTo>
                    <a:lnTo>
                      <a:pt x="914" y="123"/>
                    </a:lnTo>
                    <a:lnTo>
                      <a:pt x="916" y="150"/>
                    </a:lnTo>
                    <a:lnTo>
                      <a:pt x="914" y="178"/>
                    </a:lnTo>
                    <a:lnTo>
                      <a:pt x="908" y="202"/>
                    </a:lnTo>
                    <a:lnTo>
                      <a:pt x="900" y="223"/>
                    </a:lnTo>
                    <a:lnTo>
                      <a:pt x="889" y="241"/>
                    </a:lnTo>
                    <a:lnTo>
                      <a:pt x="875" y="255"/>
                    </a:lnTo>
                    <a:lnTo>
                      <a:pt x="860" y="267"/>
                    </a:lnTo>
                    <a:lnTo>
                      <a:pt x="843" y="277"/>
                    </a:lnTo>
                    <a:lnTo>
                      <a:pt x="825" y="285"/>
                    </a:lnTo>
                    <a:lnTo>
                      <a:pt x="806" y="290"/>
                    </a:lnTo>
                    <a:lnTo>
                      <a:pt x="787" y="294"/>
                    </a:lnTo>
                    <a:lnTo>
                      <a:pt x="768" y="297"/>
                    </a:lnTo>
                    <a:lnTo>
                      <a:pt x="749" y="298"/>
                    </a:lnTo>
                    <a:lnTo>
                      <a:pt x="732" y="299"/>
                    </a:lnTo>
                    <a:lnTo>
                      <a:pt x="715" y="299"/>
                    </a:lnTo>
                    <a:lnTo>
                      <a:pt x="699" y="300"/>
                    </a:lnTo>
                    <a:lnTo>
                      <a:pt x="685" y="299"/>
                    </a:lnTo>
                    <a:lnTo>
                      <a:pt x="668" y="299"/>
                    </a:lnTo>
                    <a:lnTo>
                      <a:pt x="650" y="298"/>
                    </a:lnTo>
                    <a:lnTo>
                      <a:pt x="632" y="297"/>
                    </a:lnTo>
                    <a:lnTo>
                      <a:pt x="613" y="294"/>
                    </a:lnTo>
                    <a:lnTo>
                      <a:pt x="593" y="290"/>
                    </a:lnTo>
                    <a:lnTo>
                      <a:pt x="575" y="285"/>
                    </a:lnTo>
                    <a:lnTo>
                      <a:pt x="557" y="277"/>
                    </a:lnTo>
                    <a:lnTo>
                      <a:pt x="540" y="267"/>
                    </a:lnTo>
                    <a:lnTo>
                      <a:pt x="524" y="255"/>
                    </a:lnTo>
                    <a:lnTo>
                      <a:pt x="511" y="241"/>
                    </a:lnTo>
                    <a:lnTo>
                      <a:pt x="500" y="224"/>
                    </a:lnTo>
                    <a:lnTo>
                      <a:pt x="491" y="202"/>
                    </a:lnTo>
                    <a:lnTo>
                      <a:pt x="486" y="179"/>
                    </a:lnTo>
                    <a:lnTo>
                      <a:pt x="484" y="150"/>
                    </a:lnTo>
                    <a:lnTo>
                      <a:pt x="485" y="137"/>
                    </a:lnTo>
                    <a:lnTo>
                      <a:pt x="486" y="125"/>
                    </a:lnTo>
                    <a:lnTo>
                      <a:pt x="430" y="125"/>
                    </a:lnTo>
                    <a:lnTo>
                      <a:pt x="432" y="137"/>
                    </a:lnTo>
                    <a:lnTo>
                      <a:pt x="432" y="150"/>
                    </a:lnTo>
                    <a:lnTo>
                      <a:pt x="430" y="179"/>
                    </a:lnTo>
                    <a:lnTo>
                      <a:pt x="425" y="202"/>
                    </a:lnTo>
                    <a:lnTo>
                      <a:pt x="416" y="224"/>
                    </a:lnTo>
                    <a:lnTo>
                      <a:pt x="405" y="241"/>
                    </a:lnTo>
                    <a:lnTo>
                      <a:pt x="392" y="255"/>
                    </a:lnTo>
                    <a:lnTo>
                      <a:pt x="377" y="267"/>
                    </a:lnTo>
                    <a:lnTo>
                      <a:pt x="360" y="277"/>
                    </a:lnTo>
                    <a:lnTo>
                      <a:pt x="342" y="284"/>
                    </a:lnTo>
                    <a:lnTo>
                      <a:pt x="323" y="290"/>
                    </a:lnTo>
                    <a:lnTo>
                      <a:pt x="304" y="294"/>
                    </a:lnTo>
                    <a:lnTo>
                      <a:pt x="285" y="296"/>
                    </a:lnTo>
                    <a:lnTo>
                      <a:pt x="266" y="298"/>
                    </a:lnTo>
                    <a:lnTo>
                      <a:pt x="248" y="299"/>
                    </a:lnTo>
                    <a:lnTo>
                      <a:pt x="231" y="299"/>
                    </a:lnTo>
                    <a:lnTo>
                      <a:pt x="216" y="299"/>
                    </a:lnTo>
                    <a:lnTo>
                      <a:pt x="201" y="299"/>
                    </a:lnTo>
                    <a:lnTo>
                      <a:pt x="185" y="299"/>
                    </a:lnTo>
                    <a:lnTo>
                      <a:pt x="167" y="298"/>
                    </a:lnTo>
                    <a:lnTo>
                      <a:pt x="148" y="296"/>
                    </a:lnTo>
                    <a:lnTo>
                      <a:pt x="129" y="294"/>
                    </a:lnTo>
                    <a:lnTo>
                      <a:pt x="110" y="290"/>
                    </a:lnTo>
                    <a:lnTo>
                      <a:pt x="91" y="284"/>
                    </a:lnTo>
                    <a:lnTo>
                      <a:pt x="73" y="277"/>
                    </a:lnTo>
                    <a:lnTo>
                      <a:pt x="57" y="267"/>
                    </a:lnTo>
                    <a:lnTo>
                      <a:pt x="41" y="255"/>
                    </a:lnTo>
                    <a:lnTo>
                      <a:pt x="27" y="240"/>
                    </a:lnTo>
                    <a:lnTo>
                      <a:pt x="16" y="223"/>
                    </a:lnTo>
                    <a:lnTo>
                      <a:pt x="7" y="202"/>
                    </a:lnTo>
                    <a:lnTo>
                      <a:pt x="2" y="178"/>
                    </a:lnTo>
                    <a:lnTo>
                      <a:pt x="0" y="150"/>
                    </a:lnTo>
                    <a:lnTo>
                      <a:pt x="2" y="122"/>
                    </a:lnTo>
                    <a:lnTo>
                      <a:pt x="7" y="98"/>
                    </a:lnTo>
                    <a:lnTo>
                      <a:pt x="16" y="77"/>
                    </a:lnTo>
                    <a:lnTo>
                      <a:pt x="27" y="59"/>
                    </a:lnTo>
                    <a:lnTo>
                      <a:pt x="41" y="45"/>
                    </a:lnTo>
                    <a:lnTo>
                      <a:pt x="57" y="33"/>
                    </a:lnTo>
                    <a:lnTo>
                      <a:pt x="73" y="23"/>
                    </a:lnTo>
                    <a:lnTo>
                      <a:pt x="91" y="16"/>
                    </a:lnTo>
                    <a:lnTo>
                      <a:pt x="110" y="10"/>
                    </a:lnTo>
                    <a:lnTo>
                      <a:pt x="129" y="6"/>
                    </a:lnTo>
                    <a:lnTo>
                      <a:pt x="148" y="3"/>
                    </a:lnTo>
                    <a:lnTo>
                      <a:pt x="167" y="1"/>
                    </a:lnTo>
                    <a:lnTo>
                      <a:pt x="185" y="0"/>
                    </a:lnTo>
                    <a:lnTo>
                      <a:pt x="201" y="0"/>
                    </a:lnTo>
                    <a:lnTo>
                      <a:pt x="2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81" name="Freeform 24"/>
              <p:cNvSpPr>
                <a:spLocks noEditPoints="1"/>
              </p:cNvSpPr>
              <p:nvPr/>
            </p:nvSpPr>
            <p:spPr bwMode="auto">
              <a:xfrm>
                <a:off x="2597" y="4335"/>
                <a:ext cx="217" cy="124"/>
              </a:xfrm>
              <a:custGeom>
                <a:avLst/>
                <a:gdLst>
                  <a:gd name="T0" fmla="*/ 1796 w 2393"/>
                  <a:gd name="T1" fmla="*/ 704 h 1360"/>
                  <a:gd name="T2" fmla="*/ 1761 w 2393"/>
                  <a:gd name="T3" fmla="*/ 720 h 1360"/>
                  <a:gd name="T4" fmla="*/ 1590 w 2393"/>
                  <a:gd name="T5" fmla="*/ 904 h 1360"/>
                  <a:gd name="T6" fmla="*/ 1882 w 2393"/>
                  <a:gd name="T7" fmla="*/ 733 h 1360"/>
                  <a:gd name="T8" fmla="*/ 1851 w 2393"/>
                  <a:gd name="T9" fmla="*/ 709 h 1360"/>
                  <a:gd name="T10" fmla="*/ 1814 w 2393"/>
                  <a:gd name="T11" fmla="*/ 702 h 1360"/>
                  <a:gd name="T12" fmla="*/ 1831 w 2393"/>
                  <a:gd name="T13" fmla="*/ 20 h 1360"/>
                  <a:gd name="T14" fmla="*/ 1950 w 2393"/>
                  <a:gd name="T15" fmla="*/ 61 h 1360"/>
                  <a:gd name="T16" fmla="*/ 2057 w 2393"/>
                  <a:gd name="T17" fmla="*/ 121 h 1360"/>
                  <a:gd name="T18" fmla="*/ 2154 w 2393"/>
                  <a:gd name="T19" fmla="*/ 196 h 1360"/>
                  <a:gd name="T20" fmla="*/ 2235 w 2393"/>
                  <a:gd name="T21" fmla="*/ 286 h 1360"/>
                  <a:gd name="T22" fmla="*/ 2301 w 2393"/>
                  <a:gd name="T23" fmla="*/ 388 h 1360"/>
                  <a:gd name="T24" fmla="*/ 2352 w 2393"/>
                  <a:gd name="T25" fmla="*/ 501 h 1360"/>
                  <a:gd name="T26" fmla="*/ 2382 w 2393"/>
                  <a:gd name="T27" fmla="*/ 622 h 1360"/>
                  <a:gd name="T28" fmla="*/ 2393 w 2393"/>
                  <a:gd name="T29" fmla="*/ 748 h 1360"/>
                  <a:gd name="T30" fmla="*/ 2390 w 2393"/>
                  <a:gd name="T31" fmla="*/ 1230 h 1360"/>
                  <a:gd name="T32" fmla="*/ 2370 w 2393"/>
                  <a:gd name="T33" fmla="*/ 1282 h 1360"/>
                  <a:gd name="T34" fmla="*/ 2335 w 2393"/>
                  <a:gd name="T35" fmla="*/ 1324 h 1360"/>
                  <a:gd name="T36" fmla="*/ 2286 w 2393"/>
                  <a:gd name="T37" fmla="*/ 1351 h 1360"/>
                  <a:gd name="T38" fmla="*/ 2230 w 2393"/>
                  <a:gd name="T39" fmla="*/ 1360 h 1360"/>
                  <a:gd name="T40" fmla="*/ 129 w 2393"/>
                  <a:gd name="T41" fmla="*/ 1358 h 1360"/>
                  <a:gd name="T42" fmla="*/ 77 w 2393"/>
                  <a:gd name="T43" fmla="*/ 1339 h 1360"/>
                  <a:gd name="T44" fmla="*/ 36 w 2393"/>
                  <a:gd name="T45" fmla="*/ 1304 h 1360"/>
                  <a:gd name="T46" fmla="*/ 10 w 2393"/>
                  <a:gd name="T47" fmla="*/ 1256 h 1360"/>
                  <a:gd name="T48" fmla="*/ 0 w 2393"/>
                  <a:gd name="T49" fmla="*/ 1200 h 1360"/>
                  <a:gd name="T50" fmla="*/ 3 w 2393"/>
                  <a:gd name="T51" fmla="*/ 684 h 1360"/>
                  <a:gd name="T52" fmla="*/ 23 w 2393"/>
                  <a:gd name="T53" fmla="*/ 561 h 1360"/>
                  <a:gd name="T54" fmla="*/ 63 w 2393"/>
                  <a:gd name="T55" fmla="*/ 443 h 1360"/>
                  <a:gd name="T56" fmla="*/ 122 w 2393"/>
                  <a:gd name="T57" fmla="*/ 336 h 1360"/>
                  <a:gd name="T58" fmla="*/ 195 w 2393"/>
                  <a:gd name="T59" fmla="*/ 240 h 1360"/>
                  <a:gd name="T60" fmla="*/ 283 w 2393"/>
                  <a:gd name="T61" fmla="*/ 157 h 1360"/>
                  <a:gd name="T62" fmla="*/ 385 w 2393"/>
                  <a:gd name="T63" fmla="*/ 89 h 1360"/>
                  <a:gd name="T64" fmla="*/ 498 w 2393"/>
                  <a:gd name="T65" fmla="*/ 38 h 1360"/>
                  <a:gd name="T66" fmla="*/ 640 w 2393"/>
                  <a:gd name="T67" fmla="*/ 0 h 1360"/>
                  <a:gd name="T68" fmla="*/ 1748 w 2393"/>
                  <a:gd name="T69" fmla="*/ 0 h 1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393" h="1360">
                    <a:moveTo>
                      <a:pt x="1814" y="702"/>
                    </a:moveTo>
                    <a:lnTo>
                      <a:pt x="1796" y="704"/>
                    </a:lnTo>
                    <a:lnTo>
                      <a:pt x="1778" y="709"/>
                    </a:lnTo>
                    <a:lnTo>
                      <a:pt x="1761" y="720"/>
                    </a:lnTo>
                    <a:lnTo>
                      <a:pt x="1746" y="733"/>
                    </a:lnTo>
                    <a:lnTo>
                      <a:pt x="1590" y="904"/>
                    </a:lnTo>
                    <a:lnTo>
                      <a:pt x="2038" y="904"/>
                    </a:lnTo>
                    <a:lnTo>
                      <a:pt x="1882" y="733"/>
                    </a:lnTo>
                    <a:lnTo>
                      <a:pt x="1867" y="719"/>
                    </a:lnTo>
                    <a:lnTo>
                      <a:pt x="1851" y="709"/>
                    </a:lnTo>
                    <a:lnTo>
                      <a:pt x="1833" y="703"/>
                    </a:lnTo>
                    <a:lnTo>
                      <a:pt x="1814" y="702"/>
                    </a:lnTo>
                    <a:close/>
                    <a:moveTo>
                      <a:pt x="1748" y="0"/>
                    </a:moveTo>
                    <a:lnTo>
                      <a:pt x="1831" y="20"/>
                    </a:lnTo>
                    <a:lnTo>
                      <a:pt x="1892" y="38"/>
                    </a:lnTo>
                    <a:lnTo>
                      <a:pt x="1950" y="61"/>
                    </a:lnTo>
                    <a:lnTo>
                      <a:pt x="2005" y="88"/>
                    </a:lnTo>
                    <a:lnTo>
                      <a:pt x="2057" y="121"/>
                    </a:lnTo>
                    <a:lnTo>
                      <a:pt x="2107" y="157"/>
                    </a:lnTo>
                    <a:lnTo>
                      <a:pt x="2154" y="196"/>
                    </a:lnTo>
                    <a:lnTo>
                      <a:pt x="2196" y="239"/>
                    </a:lnTo>
                    <a:lnTo>
                      <a:pt x="2235" y="286"/>
                    </a:lnTo>
                    <a:lnTo>
                      <a:pt x="2270" y="336"/>
                    </a:lnTo>
                    <a:lnTo>
                      <a:pt x="2301" y="388"/>
                    </a:lnTo>
                    <a:lnTo>
                      <a:pt x="2328" y="443"/>
                    </a:lnTo>
                    <a:lnTo>
                      <a:pt x="2352" y="501"/>
                    </a:lnTo>
                    <a:lnTo>
                      <a:pt x="2369" y="561"/>
                    </a:lnTo>
                    <a:lnTo>
                      <a:pt x="2382" y="622"/>
                    </a:lnTo>
                    <a:lnTo>
                      <a:pt x="2390" y="684"/>
                    </a:lnTo>
                    <a:lnTo>
                      <a:pt x="2393" y="748"/>
                    </a:lnTo>
                    <a:lnTo>
                      <a:pt x="2393" y="1200"/>
                    </a:lnTo>
                    <a:lnTo>
                      <a:pt x="2390" y="1230"/>
                    </a:lnTo>
                    <a:lnTo>
                      <a:pt x="2383" y="1256"/>
                    </a:lnTo>
                    <a:lnTo>
                      <a:pt x="2370" y="1282"/>
                    </a:lnTo>
                    <a:lnTo>
                      <a:pt x="2354" y="1304"/>
                    </a:lnTo>
                    <a:lnTo>
                      <a:pt x="2335" y="1324"/>
                    </a:lnTo>
                    <a:lnTo>
                      <a:pt x="2311" y="1339"/>
                    </a:lnTo>
                    <a:lnTo>
                      <a:pt x="2286" y="1351"/>
                    </a:lnTo>
                    <a:lnTo>
                      <a:pt x="2259" y="1358"/>
                    </a:lnTo>
                    <a:lnTo>
                      <a:pt x="2230" y="1360"/>
                    </a:lnTo>
                    <a:lnTo>
                      <a:pt x="157" y="1360"/>
                    </a:lnTo>
                    <a:lnTo>
                      <a:pt x="129" y="1358"/>
                    </a:lnTo>
                    <a:lnTo>
                      <a:pt x="101" y="1351"/>
                    </a:lnTo>
                    <a:lnTo>
                      <a:pt x="77" y="1339"/>
                    </a:lnTo>
                    <a:lnTo>
                      <a:pt x="55" y="1324"/>
                    </a:lnTo>
                    <a:lnTo>
                      <a:pt x="36" y="1304"/>
                    </a:lnTo>
                    <a:lnTo>
                      <a:pt x="21" y="1282"/>
                    </a:lnTo>
                    <a:lnTo>
                      <a:pt x="10" y="1256"/>
                    </a:lnTo>
                    <a:lnTo>
                      <a:pt x="3" y="1230"/>
                    </a:lnTo>
                    <a:lnTo>
                      <a:pt x="0" y="1200"/>
                    </a:lnTo>
                    <a:lnTo>
                      <a:pt x="0" y="748"/>
                    </a:lnTo>
                    <a:lnTo>
                      <a:pt x="3" y="684"/>
                    </a:lnTo>
                    <a:lnTo>
                      <a:pt x="11" y="622"/>
                    </a:lnTo>
                    <a:lnTo>
                      <a:pt x="23" y="561"/>
                    </a:lnTo>
                    <a:lnTo>
                      <a:pt x="41" y="501"/>
                    </a:lnTo>
                    <a:lnTo>
                      <a:pt x="63" y="443"/>
                    </a:lnTo>
                    <a:lnTo>
                      <a:pt x="90" y="389"/>
                    </a:lnTo>
                    <a:lnTo>
                      <a:pt x="122" y="336"/>
                    </a:lnTo>
                    <a:lnTo>
                      <a:pt x="156" y="286"/>
                    </a:lnTo>
                    <a:lnTo>
                      <a:pt x="195" y="240"/>
                    </a:lnTo>
                    <a:lnTo>
                      <a:pt x="237" y="196"/>
                    </a:lnTo>
                    <a:lnTo>
                      <a:pt x="283" y="157"/>
                    </a:lnTo>
                    <a:lnTo>
                      <a:pt x="332" y="121"/>
                    </a:lnTo>
                    <a:lnTo>
                      <a:pt x="385" y="89"/>
                    </a:lnTo>
                    <a:lnTo>
                      <a:pt x="440" y="62"/>
                    </a:lnTo>
                    <a:lnTo>
                      <a:pt x="498" y="38"/>
                    </a:lnTo>
                    <a:lnTo>
                      <a:pt x="559" y="20"/>
                    </a:lnTo>
                    <a:lnTo>
                      <a:pt x="640" y="0"/>
                    </a:lnTo>
                    <a:lnTo>
                      <a:pt x="1193" y="1280"/>
                    </a:lnTo>
                    <a:lnTo>
                      <a:pt x="174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82" name="Freeform 25"/>
              <p:cNvSpPr>
                <a:spLocks/>
              </p:cNvSpPr>
              <p:nvPr/>
            </p:nvSpPr>
            <p:spPr bwMode="auto">
              <a:xfrm>
                <a:off x="2689" y="4347"/>
                <a:ext cx="34" cy="83"/>
              </a:xfrm>
              <a:custGeom>
                <a:avLst/>
                <a:gdLst>
                  <a:gd name="T0" fmla="*/ 135 w 373"/>
                  <a:gd name="T1" fmla="*/ 0 h 915"/>
                  <a:gd name="T2" fmla="*/ 237 w 373"/>
                  <a:gd name="T3" fmla="*/ 0 h 915"/>
                  <a:gd name="T4" fmla="*/ 258 w 373"/>
                  <a:gd name="T5" fmla="*/ 2 h 915"/>
                  <a:gd name="T6" fmla="*/ 278 w 373"/>
                  <a:gd name="T7" fmla="*/ 9 h 915"/>
                  <a:gd name="T8" fmla="*/ 295 w 373"/>
                  <a:gd name="T9" fmla="*/ 21 h 915"/>
                  <a:gd name="T10" fmla="*/ 310 w 373"/>
                  <a:gd name="T11" fmla="*/ 36 h 915"/>
                  <a:gd name="T12" fmla="*/ 321 w 373"/>
                  <a:gd name="T13" fmla="*/ 53 h 915"/>
                  <a:gd name="T14" fmla="*/ 328 w 373"/>
                  <a:gd name="T15" fmla="*/ 74 h 915"/>
                  <a:gd name="T16" fmla="*/ 366 w 373"/>
                  <a:gd name="T17" fmla="*/ 234 h 915"/>
                  <a:gd name="T18" fmla="*/ 368 w 373"/>
                  <a:gd name="T19" fmla="*/ 257 h 915"/>
                  <a:gd name="T20" fmla="*/ 365 w 373"/>
                  <a:gd name="T21" fmla="*/ 281 h 915"/>
                  <a:gd name="T22" fmla="*/ 357 w 373"/>
                  <a:gd name="T23" fmla="*/ 301 h 915"/>
                  <a:gd name="T24" fmla="*/ 345 w 373"/>
                  <a:gd name="T25" fmla="*/ 319 h 915"/>
                  <a:gd name="T26" fmla="*/ 329 w 373"/>
                  <a:gd name="T27" fmla="*/ 334 h 915"/>
                  <a:gd name="T28" fmla="*/ 309 w 373"/>
                  <a:gd name="T29" fmla="*/ 345 h 915"/>
                  <a:gd name="T30" fmla="*/ 287 w 373"/>
                  <a:gd name="T31" fmla="*/ 351 h 915"/>
                  <a:gd name="T32" fmla="*/ 373 w 373"/>
                  <a:gd name="T33" fmla="*/ 438 h 915"/>
                  <a:gd name="T34" fmla="*/ 187 w 373"/>
                  <a:gd name="T35" fmla="*/ 915 h 915"/>
                  <a:gd name="T36" fmla="*/ 0 w 373"/>
                  <a:gd name="T37" fmla="*/ 438 h 915"/>
                  <a:gd name="T38" fmla="*/ 85 w 373"/>
                  <a:gd name="T39" fmla="*/ 351 h 915"/>
                  <a:gd name="T40" fmla="*/ 63 w 373"/>
                  <a:gd name="T41" fmla="*/ 345 h 915"/>
                  <a:gd name="T42" fmla="*/ 44 w 373"/>
                  <a:gd name="T43" fmla="*/ 334 h 915"/>
                  <a:gd name="T44" fmla="*/ 27 w 373"/>
                  <a:gd name="T45" fmla="*/ 319 h 915"/>
                  <a:gd name="T46" fmla="*/ 15 w 373"/>
                  <a:gd name="T47" fmla="*/ 301 h 915"/>
                  <a:gd name="T48" fmla="*/ 7 w 373"/>
                  <a:gd name="T49" fmla="*/ 281 h 915"/>
                  <a:gd name="T50" fmla="*/ 4 w 373"/>
                  <a:gd name="T51" fmla="*/ 257 h 915"/>
                  <a:gd name="T52" fmla="*/ 6 w 373"/>
                  <a:gd name="T53" fmla="*/ 234 h 915"/>
                  <a:gd name="T54" fmla="*/ 44 w 373"/>
                  <a:gd name="T55" fmla="*/ 74 h 915"/>
                  <a:gd name="T56" fmla="*/ 52 w 373"/>
                  <a:gd name="T57" fmla="*/ 53 h 915"/>
                  <a:gd name="T58" fmla="*/ 63 w 373"/>
                  <a:gd name="T59" fmla="*/ 36 h 915"/>
                  <a:gd name="T60" fmla="*/ 77 w 373"/>
                  <a:gd name="T61" fmla="*/ 21 h 915"/>
                  <a:gd name="T62" fmla="*/ 95 w 373"/>
                  <a:gd name="T63" fmla="*/ 9 h 915"/>
                  <a:gd name="T64" fmla="*/ 114 w 373"/>
                  <a:gd name="T65" fmla="*/ 2 h 915"/>
                  <a:gd name="T66" fmla="*/ 135 w 373"/>
                  <a:gd name="T67" fmla="*/ 0 h 9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73" h="915">
                    <a:moveTo>
                      <a:pt x="135" y="0"/>
                    </a:moveTo>
                    <a:lnTo>
                      <a:pt x="237" y="0"/>
                    </a:lnTo>
                    <a:lnTo>
                      <a:pt x="258" y="2"/>
                    </a:lnTo>
                    <a:lnTo>
                      <a:pt x="278" y="9"/>
                    </a:lnTo>
                    <a:lnTo>
                      <a:pt x="295" y="21"/>
                    </a:lnTo>
                    <a:lnTo>
                      <a:pt x="310" y="36"/>
                    </a:lnTo>
                    <a:lnTo>
                      <a:pt x="321" y="53"/>
                    </a:lnTo>
                    <a:lnTo>
                      <a:pt x="328" y="74"/>
                    </a:lnTo>
                    <a:lnTo>
                      <a:pt x="366" y="234"/>
                    </a:lnTo>
                    <a:lnTo>
                      <a:pt x="368" y="257"/>
                    </a:lnTo>
                    <a:lnTo>
                      <a:pt x="365" y="281"/>
                    </a:lnTo>
                    <a:lnTo>
                      <a:pt x="357" y="301"/>
                    </a:lnTo>
                    <a:lnTo>
                      <a:pt x="345" y="319"/>
                    </a:lnTo>
                    <a:lnTo>
                      <a:pt x="329" y="334"/>
                    </a:lnTo>
                    <a:lnTo>
                      <a:pt x="309" y="345"/>
                    </a:lnTo>
                    <a:lnTo>
                      <a:pt x="287" y="351"/>
                    </a:lnTo>
                    <a:lnTo>
                      <a:pt x="373" y="438"/>
                    </a:lnTo>
                    <a:lnTo>
                      <a:pt x="187" y="915"/>
                    </a:lnTo>
                    <a:lnTo>
                      <a:pt x="0" y="438"/>
                    </a:lnTo>
                    <a:lnTo>
                      <a:pt x="85" y="351"/>
                    </a:lnTo>
                    <a:lnTo>
                      <a:pt x="63" y="345"/>
                    </a:lnTo>
                    <a:lnTo>
                      <a:pt x="44" y="334"/>
                    </a:lnTo>
                    <a:lnTo>
                      <a:pt x="27" y="319"/>
                    </a:lnTo>
                    <a:lnTo>
                      <a:pt x="15" y="301"/>
                    </a:lnTo>
                    <a:lnTo>
                      <a:pt x="7" y="281"/>
                    </a:lnTo>
                    <a:lnTo>
                      <a:pt x="4" y="257"/>
                    </a:lnTo>
                    <a:lnTo>
                      <a:pt x="6" y="234"/>
                    </a:lnTo>
                    <a:lnTo>
                      <a:pt x="44" y="74"/>
                    </a:lnTo>
                    <a:lnTo>
                      <a:pt x="52" y="53"/>
                    </a:lnTo>
                    <a:lnTo>
                      <a:pt x="63" y="36"/>
                    </a:lnTo>
                    <a:lnTo>
                      <a:pt x="77" y="21"/>
                    </a:lnTo>
                    <a:lnTo>
                      <a:pt x="95" y="9"/>
                    </a:lnTo>
                    <a:lnTo>
                      <a:pt x="114" y="2"/>
                    </a:lnTo>
                    <a:lnTo>
                      <a:pt x="13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71" name="Group 16"/>
            <p:cNvGrpSpPr>
              <a:grpSpLocks noChangeAspect="1"/>
            </p:cNvGrpSpPr>
            <p:nvPr/>
          </p:nvGrpSpPr>
          <p:grpSpPr bwMode="auto">
            <a:xfrm>
              <a:off x="596845" y="5823027"/>
              <a:ext cx="162480" cy="186754"/>
              <a:chOff x="1039" y="1681"/>
              <a:chExt cx="1071" cy="1231"/>
            </a:xfrm>
            <a:solidFill>
              <a:schemeClr val="bg1">
                <a:lumMod val="85000"/>
              </a:schemeClr>
            </a:solidFill>
          </p:grpSpPr>
          <p:sp>
            <p:nvSpPr>
              <p:cNvPr id="75" name="Freeform 17"/>
              <p:cNvSpPr>
                <a:spLocks noEditPoints="1"/>
              </p:cNvSpPr>
              <p:nvPr/>
            </p:nvSpPr>
            <p:spPr bwMode="auto">
              <a:xfrm>
                <a:off x="1039" y="1681"/>
                <a:ext cx="1071" cy="1099"/>
              </a:xfrm>
              <a:custGeom>
                <a:avLst/>
                <a:gdLst>
                  <a:gd name="T0" fmla="*/ 3169 w 3212"/>
                  <a:gd name="T1" fmla="*/ 566 h 3298"/>
                  <a:gd name="T2" fmla="*/ 3035 w 3212"/>
                  <a:gd name="T3" fmla="*/ 475 h 3298"/>
                  <a:gd name="T4" fmla="*/ 2711 w 3212"/>
                  <a:gd name="T5" fmla="*/ 199 h 3298"/>
                  <a:gd name="T6" fmla="*/ 2384 w 3212"/>
                  <a:gd name="T7" fmla="*/ 19 h 3298"/>
                  <a:gd name="T8" fmla="*/ 2347 w 3212"/>
                  <a:gd name="T9" fmla="*/ 4 h 3298"/>
                  <a:gd name="T10" fmla="*/ 2278 w 3212"/>
                  <a:gd name="T11" fmla="*/ 47 h 3298"/>
                  <a:gd name="T12" fmla="*/ 2171 w 3212"/>
                  <a:gd name="T13" fmla="*/ 190 h 3298"/>
                  <a:gd name="T14" fmla="*/ 1698 w 3212"/>
                  <a:gd name="T15" fmla="*/ 610 h 3298"/>
                  <a:gd name="T16" fmla="*/ 716 w 3212"/>
                  <a:gd name="T17" fmla="*/ 1337 h 3298"/>
                  <a:gd name="T18" fmla="*/ 296 w 3212"/>
                  <a:gd name="T19" fmla="*/ 1713 h 3298"/>
                  <a:gd name="T20" fmla="*/ 59 w 3212"/>
                  <a:gd name="T21" fmla="*/ 2061 h 3298"/>
                  <a:gd name="T22" fmla="*/ 0 w 3212"/>
                  <a:gd name="T23" fmla="*/ 2479 h 3298"/>
                  <a:gd name="T24" fmla="*/ 29 w 3212"/>
                  <a:gd name="T25" fmla="*/ 2758 h 3298"/>
                  <a:gd name="T26" fmla="*/ 183 w 3212"/>
                  <a:gd name="T27" fmla="*/ 2915 h 3298"/>
                  <a:gd name="T28" fmla="*/ 615 w 3212"/>
                  <a:gd name="T29" fmla="*/ 3255 h 3298"/>
                  <a:gd name="T30" fmla="*/ 886 w 3212"/>
                  <a:gd name="T31" fmla="*/ 3291 h 3298"/>
                  <a:gd name="T32" fmla="*/ 1138 w 3212"/>
                  <a:gd name="T33" fmla="*/ 3171 h 3298"/>
                  <a:gd name="T34" fmla="*/ 1808 w 3212"/>
                  <a:gd name="T35" fmla="*/ 2600 h 3298"/>
                  <a:gd name="T36" fmla="*/ 2812 w 3212"/>
                  <a:gd name="T37" fmla="*/ 1724 h 3298"/>
                  <a:gd name="T38" fmla="*/ 3103 w 3212"/>
                  <a:gd name="T39" fmla="*/ 1438 h 3298"/>
                  <a:gd name="T40" fmla="*/ 3146 w 3212"/>
                  <a:gd name="T41" fmla="*/ 1401 h 3298"/>
                  <a:gd name="T42" fmla="*/ 3193 w 3212"/>
                  <a:gd name="T43" fmla="*/ 1183 h 3298"/>
                  <a:gd name="T44" fmla="*/ 3208 w 3212"/>
                  <a:gd name="T45" fmla="*/ 620 h 3298"/>
                  <a:gd name="T46" fmla="*/ 1001 w 3212"/>
                  <a:gd name="T47" fmla="*/ 3114 h 3298"/>
                  <a:gd name="T48" fmla="*/ 881 w 3212"/>
                  <a:gd name="T49" fmla="*/ 3066 h 3298"/>
                  <a:gd name="T50" fmla="*/ 844 w 3212"/>
                  <a:gd name="T51" fmla="*/ 2610 h 3298"/>
                  <a:gd name="T52" fmla="*/ 840 w 3212"/>
                  <a:gd name="T53" fmla="*/ 2398 h 3298"/>
                  <a:gd name="T54" fmla="*/ 401 w 3212"/>
                  <a:gd name="T55" fmla="*/ 2082 h 3298"/>
                  <a:gd name="T56" fmla="*/ 241 w 3212"/>
                  <a:gd name="T57" fmla="*/ 1969 h 3298"/>
                  <a:gd name="T58" fmla="*/ 752 w 3212"/>
                  <a:gd name="T59" fmla="*/ 2141 h 3298"/>
                  <a:gd name="T60" fmla="*/ 1034 w 3212"/>
                  <a:gd name="T61" fmla="*/ 2354 h 3298"/>
                  <a:gd name="T62" fmla="*/ 1418 w 3212"/>
                  <a:gd name="T63" fmla="*/ 2074 h 3298"/>
                  <a:gd name="T64" fmla="*/ 1624 w 3212"/>
                  <a:gd name="T65" fmla="*/ 1847 h 3298"/>
                  <a:gd name="T66" fmla="*/ 1420 w 3212"/>
                  <a:gd name="T67" fmla="*/ 1596 h 3298"/>
                  <a:gd name="T68" fmla="*/ 1082 w 3212"/>
                  <a:gd name="T69" fmla="*/ 1248 h 3298"/>
                  <a:gd name="T70" fmla="*/ 1614 w 3212"/>
                  <a:gd name="T71" fmla="*/ 825 h 3298"/>
                  <a:gd name="T72" fmla="*/ 2194 w 3212"/>
                  <a:gd name="T73" fmla="*/ 338 h 3298"/>
                  <a:gd name="T74" fmla="*/ 2374 w 3212"/>
                  <a:gd name="T75" fmla="*/ 118 h 3298"/>
                  <a:gd name="T76" fmla="*/ 2661 w 3212"/>
                  <a:gd name="T77" fmla="*/ 304 h 3298"/>
                  <a:gd name="T78" fmla="*/ 2993 w 3212"/>
                  <a:gd name="T79" fmla="*/ 603 h 3298"/>
                  <a:gd name="T80" fmla="*/ 2474 w 3212"/>
                  <a:gd name="T81" fmla="*/ 1257 h 3298"/>
                  <a:gd name="T82" fmla="*/ 1732 w 3212"/>
                  <a:gd name="T83" fmla="*/ 1951 h 3298"/>
                  <a:gd name="T84" fmla="*/ 1047 w 3212"/>
                  <a:gd name="T85" fmla="*/ 2462 h 3298"/>
                  <a:gd name="T86" fmla="*/ 1012 w 3212"/>
                  <a:gd name="T87" fmla="*/ 2472 h 3298"/>
                  <a:gd name="T88" fmla="*/ 3078 w 3212"/>
                  <a:gd name="T89" fmla="*/ 1147 h 3298"/>
                  <a:gd name="T90" fmla="*/ 3067 w 3212"/>
                  <a:gd name="T91" fmla="*/ 1301 h 3298"/>
                  <a:gd name="T92" fmla="*/ 3051 w 3212"/>
                  <a:gd name="T93" fmla="*/ 1343 h 3298"/>
                  <a:gd name="T94" fmla="*/ 3018 w 3212"/>
                  <a:gd name="T95" fmla="*/ 1366 h 3298"/>
                  <a:gd name="T96" fmla="*/ 2890 w 3212"/>
                  <a:gd name="T97" fmla="*/ 1493 h 3298"/>
                  <a:gd name="T98" fmla="*/ 1823 w 3212"/>
                  <a:gd name="T99" fmla="*/ 2434 h 3298"/>
                  <a:gd name="T100" fmla="*/ 1765 w 3212"/>
                  <a:gd name="T101" fmla="*/ 2231 h 3298"/>
                  <a:gd name="T102" fmla="*/ 1749 w 3212"/>
                  <a:gd name="T103" fmla="*/ 2105 h 3298"/>
                  <a:gd name="T104" fmla="*/ 2236 w 3212"/>
                  <a:gd name="T105" fmla="*/ 1651 h 3298"/>
                  <a:gd name="T106" fmla="*/ 3095 w 3212"/>
                  <a:gd name="T107" fmla="*/ 770 h 3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212" h="3298">
                    <a:moveTo>
                      <a:pt x="3208" y="620"/>
                    </a:moveTo>
                    <a:lnTo>
                      <a:pt x="3206" y="606"/>
                    </a:lnTo>
                    <a:lnTo>
                      <a:pt x="3192" y="581"/>
                    </a:lnTo>
                    <a:lnTo>
                      <a:pt x="3169" y="566"/>
                    </a:lnTo>
                    <a:lnTo>
                      <a:pt x="3143" y="561"/>
                    </a:lnTo>
                    <a:lnTo>
                      <a:pt x="3130" y="564"/>
                    </a:lnTo>
                    <a:lnTo>
                      <a:pt x="3101" y="533"/>
                    </a:lnTo>
                    <a:lnTo>
                      <a:pt x="3035" y="475"/>
                    </a:lnTo>
                    <a:lnTo>
                      <a:pt x="3003" y="448"/>
                    </a:lnTo>
                    <a:lnTo>
                      <a:pt x="2931" y="383"/>
                    </a:lnTo>
                    <a:lnTo>
                      <a:pt x="2786" y="258"/>
                    </a:lnTo>
                    <a:lnTo>
                      <a:pt x="2711" y="199"/>
                    </a:lnTo>
                    <a:lnTo>
                      <a:pt x="2651" y="148"/>
                    </a:lnTo>
                    <a:lnTo>
                      <a:pt x="2507" y="53"/>
                    </a:lnTo>
                    <a:lnTo>
                      <a:pt x="2432" y="24"/>
                    </a:lnTo>
                    <a:lnTo>
                      <a:pt x="2384" y="19"/>
                    </a:lnTo>
                    <a:lnTo>
                      <a:pt x="2363" y="20"/>
                    </a:lnTo>
                    <a:lnTo>
                      <a:pt x="2361" y="17"/>
                    </a:lnTo>
                    <a:lnTo>
                      <a:pt x="2358" y="14"/>
                    </a:lnTo>
                    <a:lnTo>
                      <a:pt x="2347" y="4"/>
                    </a:lnTo>
                    <a:lnTo>
                      <a:pt x="2320" y="0"/>
                    </a:lnTo>
                    <a:lnTo>
                      <a:pt x="2294" y="10"/>
                    </a:lnTo>
                    <a:lnTo>
                      <a:pt x="2278" y="32"/>
                    </a:lnTo>
                    <a:lnTo>
                      <a:pt x="2278" y="47"/>
                    </a:lnTo>
                    <a:lnTo>
                      <a:pt x="2276" y="62"/>
                    </a:lnTo>
                    <a:lnTo>
                      <a:pt x="2253" y="102"/>
                    </a:lnTo>
                    <a:lnTo>
                      <a:pt x="2199" y="163"/>
                    </a:lnTo>
                    <a:lnTo>
                      <a:pt x="2171" y="190"/>
                    </a:lnTo>
                    <a:lnTo>
                      <a:pt x="2102" y="260"/>
                    </a:lnTo>
                    <a:lnTo>
                      <a:pt x="1952" y="394"/>
                    </a:lnTo>
                    <a:lnTo>
                      <a:pt x="1878" y="459"/>
                    </a:lnTo>
                    <a:lnTo>
                      <a:pt x="1698" y="610"/>
                    </a:lnTo>
                    <a:lnTo>
                      <a:pt x="1326" y="897"/>
                    </a:lnTo>
                    <a:lnTo>
                      <a:pt x="1138" y="1036"/>
                    </a:lnTo>
                    <a:lnTo>
                      <a:pt x="969" y="1157"/>
                    </a:lnTo>
                    <a:lnTo>
                      <a:pt x="716" y="1337"/>
                    </a:lnTo>
                    <a:lnTo>
                      <a:pt x="553" y="1467"/>
                    </a:lnTo>
                    <a:lnTo>
                      <a:pt x="475" y="1536"/>
                    </a:lnTo>
                    <a:lnTo>
                      <a:pt x="415" y="1592"/>
                    </a:lnTo>
                    <a:lnTo>
                      <a:pt x="296" y="1713"/>
                    </a:lnTo>
                    <a:lnTo>
                      <a:pt x="186" y="1845"/>
                    </a:lnTo>
                    <a:lnTo>
                      <a:pt x="117" y="1951"/>
                    </a:lnTo>
                    <a:lnTo>
                      <a:pt x="77" y="2024"/>
                    </a:lnTo>
                    <a:lnTo>
                      <a:pt x="59" y="2061"/>
                    </a:lnTo>
                    <a:lnTo>
                      <a:pt x="44" y="2100"/>
                    </a:lnTo>
                    <a:lnTo>
                      <a:pt x="21" y="2181"/>
                    </a:lnTo>
                    <a:lnTo>
                      <a:pt x="2" y="2306"/>
                    </a:lnTo>
                    <a:lnTo>
                      <a:pt x="0" y="2479"/>
                    </a:lnTo>
                    <a:lnTo>
                      <a:pt x="12" y="2650"/>
                    </a:lnTo>
                    <a:lnTo>
                      <a:pt x="18" y="2732"/>
                    </a:lnTo>
                    <a:lnTo>
                      <a:pt x="19" y="2742"/>
                    </a:lnTo>
                    <a:lnTo>
                      <a:pt x="29" y="2758"/>
                    </a:lnTo>
                    <a:lnTo>
                      <a:pt x="49" y="2771"/>
                    </a:lnTo>
                    <a:lnTo>
                      <a:pt x="67" y="2770"/>
                    </a:lnTo>
                    <a:lnTo>
                      <a:pt x="101" y="2817"/>
                    </a:lnTo>
                    <a:lnTo>
                      <a:pt x="183" y="2915"/>
                    </a:lnTo>
                    <a:lnTo>
                      <a:pt x="278" y="3016"/>
                    </a:lnTo>
                    <a:lnTo>
                      <a:pt x="383" y="3109"/>
                    </a:lnTo>
                    <a:lnTo>
                      <a:pt x="497" y="3193"/>
                    </a:lnTo>
                    <a:lnTo>
                      <a:pt x="615" y="3255"/>
                    </a:lnTo>
                    <a:lnTo>
                      <a:pt x="704" y="3285"/>
                    </a:lnTo>
                    <a:lnTo>
                      <a:pt x="765" y="3297"/>
                    </a:lnTo>
                    <a:lnTo>
                      <a:pt x="825" y="3298"/>
                    </a:lnTo>
                    <a:lnTo>
                      <a:pt x="886" y="3291"/>
                    </a:lnTo>
                    <a:lnTo>
                      <a:pt x="916" y="3282"/>
                    </a:lnTo>
                    <a:lnTo>
                      <a:pt x="955" y="3271"/>
                    </a:lnTo>
                    <a:lnTo>
                      <a:pt x="1030" y="3236"/>
                    </a:lnTo>
                    <a:lnTo>
                      <a:pt x="1138" y="3171"/>
                    </a:lnTo>
                    <a:lnTo>
                      <a:pt x="1342" y="3009"/>
                    </a:lnTo>
                    <a:lnTo>
                      <a:pt x="1463" y="2899"/>
                    </a:lnTo>
                    <a:lnTo>
                      <a:pt x="1634" y="2748"/>
                    </a:lnTo>
                    <a:lnTo>
                      <a:pt x="1808" y="2600"/>
                    </a:lnTo>
                    <a:lnTo>
                      <a:pt x="2017" y="2424"/>
                    </a:lnTo>
                    <a:lnTo>
                      <a:pt x="2429" y="2066"/>
                    </a:lnTo>
                    <a:lnTo>
                      <a:pt x="2633" y="1884"/>
                    </a:lnTo>
                    <a:lnTo>
                      <a:pt x="2812" y="1724"/>
                    </a:lnTo>
                    <a:lnTo>
                      <a:pt x="2987" y="1560"/>
                    </a:lnTo>
                    <a:lnTo>
                      <a:pt x="3021" y="1530"/>
                    </a:lnTo>
                    <a:lnTo>
                      <a:pt x="3075" y="1478"/>
                    </a:lnTo>
                    <a:lnTo>
                      <a:pt x="3103" y="1438"/>
                    </a:lnTo>
                    <a:lnTo>
                      <a:pt x="3111" y="1416"/>
                    </a:lnTo>
                    <a:lnTo>
                      <a:pt x="3124" y="1415"/>
                    </a:lnTo>
                    <a:lnTo>
                      <a:pt x="3134" y="1409"/>
                    </a:lnTo>
                    <a:lnTo>
                      <a:pt x="3146" y="1401"/>
                    </a:lnTo>
                    <a:lnTo>
                      <a:pt x="3163" y="1378"/>
                    </a:lnTo>
                    <a:lnTo>
                      <a:pt x="3180" y="1337"/>
                    </a:lnTo>
                    <a:lnTo>
                      <a:pt x="3192" y="1241"/>
                    </a:lnTo>
                    <a:lnTo>
                      <a:pt x="3193" y="1183"/>
                    </a:lnTo>
                    <a:lnTo>
                      <a:pt x="3202" y="1042"/>
                    </a:lnTo>
                    <a:lnTo>
                      <a:pt x="3212" y="832"/>
                    </a:lnTo>
                    <a:lnTo>
                      <a:pt x="3212" y="691"/>
                    </a:lnTo>
                    <a:lnTo>
                      <a:pt x="3208" y="620"/>
                    </a:lnTo>
                    <a:close/>
                    <a:moveTo>
                      <a:pt x="1004" y="2495"/>
                    </a:moveTo>
                    <a:lnTo>
                      <a:pt x="998" y="2649"/>
                    </a:lnTo>
                    <a:lnTo>
                      <a:pt x="999" y="2958"/>
                    </a:lnTo>
                    <a:lnTo>
                      <a:pt x="1001" y="3114"/>
                    </a:lnTo>
                    <a:lnTo>
                      <a:pt x="942" y="3145"/>
                    </a:lnTo>
                    <a:lnTo>
                      <a:pt x="880" y="3170"/>
                    </a:lnTo>
                    <a:lnTo>
                      <a:pt x="884" y="3137"/>
                    </a:lnTo>
                    <a:lnTo>
                      <a:pt x="881" y="3066"/>
                    </a:lnTo>
                    <a:lnTo>
                      <a:pt x="868" y="2961"/>
                    </a:lnTo>
                    <a:lnTo>
                      <a:pt x="860" y="2895"/>
                    </a:lnTo>
                    <a:lnTo>
                      <a:pt x="850" y="2780"/>
                    </a:lnTo>
                    <a:lnTo>
                      <a:pt x="844" y="2610"/>
                    </a:lnTo>
                    <a:lnTo>
                      <a:pt x="850" y="2495"/>
                    </a:lnTo>
                    <a:lnTo>
                      <a:pt x="857" y="2439"/>
                    </a:lnTo>
                    <a:lnTo>
                      <a:pt x="856" y="2424"/>
                    </a:lnTo>
                    <a:lnTo>
                      <a:pt x="840" y="2398"/>
                    </a:lnTo>
                    <a:lnTo>
                      <a:pt x="828" y="2390"/>
                    </a:lnTo>
                    <a:lnTo>
                      <a:pt x="717" y="2318"/>
                    </a:lnTo>
                    <a:lnTo>
                      <a:pt x="506" y="2162"/>
                    </a:lnTo>
                    <a:lnTo>
                      <a:pt x="401" y="2082"/>
                    </a:lnTo>
                    <a:lnTo>
                      <a:pt x="382" y="2064"/>
                    </a:lnTo>
                    <a:lnTo>
                      <a:pt x="314" y="2010"/>
                    </a:lnTo>
                    <a:lnTo>
                      <a:pt x="264" y="1978"/>
                    </a:lnTo>
                    <a:lnTo>
                      <a:pt x="241" y="1969"/>
                    </a:lnTo>
                    <a:lnTo>
                      <a:pt x="294" y="1899"/>
                    </a:lnTo>
                    <a:lnTo>
                      <a:pt x="350" y="1830"/>
                    </a:lnTo>
                    <a:lnTo>
                      <a:pt x="510" y="1955"/>
                    </a:lnTo>
                    <a:lnTo>
                      <a:pt x="752" y="2141"/>
                    </a:lnTo>
                    <a:lnTo>
                      <a:pt x="909" y="2270"/>
                    </a:lnTo>
                    <a:lnTo>
                      <a:pt x="985" y="2338"/>
                    </a:lnTo>
                    <a:lnTo>
                      <a:pt x="999" y="2349"/>
                    </a:lnTo>
                    <a:lnTo>
                      <a:pt x="1034" y="2354"/>
                    </a:lnTo>
                    <a:lnTo>
                      <a:pt x="1053" y="2346"/>
                    </a:lnTo>
                    <a:lnTo>
                      <a:pt x="1132" y="2302"/>
                    </a:lnTo>
                    <a:lnTo>
                      <a:pt x="1280" y="2195"/>
                    </a:lnTo>
                    <a:lnTo>
                      <a:pt x="1418" y="2074"/>
                    </a:lnTo>
                    <a:lnTo>
                      <a:pt x="1548" y="1943"/>
                    </a:lnTo>
                    <a:lnTo>
                      <a:pt x="1610" y="1877"/>
                    </a:lnTo>
                    <a:lnTo>
                      <a:pt x="1617" y="1868"/>
                    </a:lnTo>
                    <a:lnTo>
                      <a:pt x="1624" y="1847"/>
                    </a:lnTo>
                    <a:lnTo>
                      <a:pt x="1626" y="1827"/>
                    </a:lnTo>
                    <a:lnTo>
                      <a:pt x="1617" y="1807"/>
                    </a:lnTo>
                    <a:lnTo>
                      <a:pt x="1610" y="1796"/>
                    </a:lnTo>
                    <a:lnTo>
                      <a:pt x="1420" y="1596"/>
                    </a:lnTo>
                    <a:lnTo>
                      <a:pt x="1231" y="1395"/>
                    </a:lnTo>
                    <a:lnTo>
                      <a:pt x="1201" y="1360"/>
                    </a:lnTo>
                    <a:lnTo>
                      <a:pt x="1132" y="1288"/>
                    </a:lnTo>
                    <a:lnTo>
                      <a:pt x="1082" y="1248"/>
                    </a:lnTo>
                    <a:lnTo>
                      <a:pt x="1056" y="1235"/>
                    </a:lnTo>
                    <a:lnTo>
                      <a:pt x="1244" y="1103"/>
                    </a:lnTo>
                    <a:lnTo>
                      <a:pt x="1430" y="964"/>
                    </a:lnTo>
                    <a:lnTo>
                      <a:pt x="1614" y="825"/>
                    </a:lnTo>
                    <a:lnTo>
                      <a:pt x="1885" y="607"/>
                    </a:lnTo>
                    <a:lnTo>
                      <a:pt x="2060" y="458"/>
                    </a:lnTo>
                    <a:lnTo>
                      <a:pt x="2145" y="380"/>
                    </a:lnTo>
                    <a:lnTo>
                      <a:pt x="2194" y="338"/>
                    </a:lnTo>
                    <a:lnTo>
                      <a:pt x="2299" y="235"/>
                    </a:lnTo>
                    <a:lnTo>
                      <a:pt x="2344" y="177"/>
                    </a:lnTo>
                    <a:lnTo>
                      <a:pt x="2367" y="138"/>
                    </a:lnTo>
                    <a:lnTo>
                      <a:pt x="2374" y="118"/>
                    </a:lnTo>
                    <a:lnTo>
                      <a:pt x="2422" y="140"/>
                    </a:lnTo>
                    <a:lnTo>
                      <a:pt x="2466" y="163"/>
                    </a:lnTo>
                    <a:lnTo>
                      <a:pt x="2534" y="206"/>
                    </a:lnTo>
                    <a:lnTo>
                      <a:pt x="2661" y="304"/>
                    </a:lnTo>
                    <a:lnTo>
                      <a:pt x="2721" y="354"/>
                    </a:lnTo>
                    <a:lnTo>
                      <a:pt x="2833" y="453"/>
                    </a:lnTo>
                    <a:lnTo>
                      <a:pt x="2944" y="554"/>
                    </a:lnTo>
                    <a:lnTo>
                      <a:pt x="2993" y="603"/>
                    </a:lnTo>
                    <a:lnTo>
                      <a:pt x="3048" y="646"/>
                    </a:lnTo>
                    <a:lnTo>
                      <a:pt x="2937" y="771"/>
                    </a:lnTo>
                    <a:lnTo>
                      <a:pt x="2708" y="1016"/>
                    </a:lnTo>
                    <a:lnTo>
                      <a:pt x="2474" y="1257"/>
                    </a:lnTo>
                    <a:lnTo>
                      <a:pt x="2233" y="1490"/>
                    </a:lnTo>
                    <a:lnTo>
                      <a:pt x="2112" y="1605"/>
                    </a:lnTo>
                    <a:lnTo>
                      <a:pt x="1987" y="1720"/>
                    </a:lnTo>
                    <a:lnTo>
                      <a:pt x="1732" y="1951"/>
                    </a:lnTo>
                    <a:lnTo>
                      <a:pt x="1467" y="2169"/>
                    </a:lnTo>
                    <a:lnTo>
                      <a:pt x="1261" y="2322"/>
                    </a:lnTo>
                    <a:lnTo>
                      <a:pt x="1120" y="2417"/>
                    </a:lnTo>
                    <a:lnTo>
                      <a:pt x="1047" y="2462"/>
                    </a:lnTo>
                    <a:lnTo>
                      <a:pt x="1047" y="2462"/>
                    </a:lnTo>
                    <a:lnTo>
                      <a:pt x="1047" y="2463"/>
                    </a:lnTo>
                    <a:lnTo>
                      <a:pt x="1033" y="2460"/>
                    </a:lnTo>
                    <a:lnTo>
                      <a:pt x="1012" y="2472"/>
                    </a:lnTo>
                    <a:lnTo>
                      <a:pt x="1005" y="2485"/>
                    </a:lnTo>
                    <a:lnTo>
                      <a:pt x="1004" y="2495"/>
                    </a:lnTo>
                    <a:close/>
                    <a:moveTo>
                      <a:pt x="3082" y="1081"/>
                    </a:moveTo>
                    <a:lnTo>
                      <a:pt x="3078" y="1147"/>
                    </a:lnTo>
                    <a:lnTo>
                      <a:pt x="3074" y="1213"/>
                    </a:lnTo>
                    <a:lnTo>
                      <a:pt x="3072" y="1247"/>
                    </a:lnTo>
                    <a:lnTo>
                      <a:pt x="3069" y="1280"/>
                    </a:lnTo>
                    <a:lnTo>
                      <a:pt x="3067" y="1301"/>
                    </a:lnTo>
                    <a:lnTo>
                      <a:pt x="3065" y="1316"/>
                    </a:lnTo>
                    <a:lnTo>
                      <a:pt x="3059" y="1320"/>
                    </a:lnTo>
                    <a:lnTo>
                      <a:pt x="3052" y="1334"/>
                    </a:lnTo>
                    <a:lnTo>
                      <a:pt x="3051" y="1343"/>
                    </a:lnTo>
                    <a:lnTo>
                      <a:pt x="3038" y="1349"/>
                    </a:lnTo>
                    <a:lnTo>
                      <a:pt x="3018" y="1372"/>
                    </a:lnTo>
                    <a:lnTo>
                      <a:pt x="3016" y="1389"/>
                    </a:lnTo>
                    <a:lnTo>
                      <a:pt x="3018" y="1366"/>
                    </a:lnTo>
                    <a:lnTo>
                      <a:pt x="3010" y="1369"/>
                    </a:lnTo>
                    <a:lnTo>
                      <a:pt x="2990" y="1393"/>
                    </a:lnTo>
                    <a:lnTo>
                      <a:pt x="2941" y="1444"/>
                    </a:lnTo>
                    <a:lnTo>
                      <a:pt x="2890" y="1493"/>
                    </a:lnTo>
                    <a:lnTo>
                      <a:pt x="2734" y="1637"/>
                    </a:lnTo>
                    <a:lnTo>
                      <a:pt x="2574" y="1779"/>
                    </a:lnTo>
                    <a:lnTo>
                      <a:pt x="2201" y="2110"/>
                    </a:lnTo>
                    <a:lnTo>
                      <a:pt x="1823" y="2434"/>
                    </a:lnTo>
                    <a:lnTo>
                      <a:pt x="1804" y="2451"/>
                    </a:lnTo>
                    <a:lnTo>
                      <a:pt x="1785" y="2467"/>
                    </a:lnTo>
                    <a:lnTo>
                      <a:pt x="1778" y="2349"/>
                    </a:lnTo>
                    <a:lnTo>
                      <a:pt x="1765" y="2231"/>
                    </a:lnTo>
                    <a:lnTo>
                      <a:pt x="1764" y="2181"/>
                    </a:lnTo>
                    <a:lnTo>
                      <a:pt x="1765" y="2130"/>
                    </a:lnTo>
                    <a:lnTo>
                      <a:pt x="1764" y="2118"/>
                    </a:lnTo>
                    <a:lnTo>
                      <a:pt x="1749" y="2105"/>
                    </a:lnTo>
                    <a:lnTo>
                      <a:pt x="1739" y="2103"/>
                    </a:lnTo>
                    <a:lnTo>
                      <a:pt x="1927" y="1936"/>
                    </a:lnTo>
                    <a:lnTo>
                      <a:pt x="2106" y="1769"/>
                    </a:lnTo>
                    <a:lnTo>
                      <a:pt x="2236" y="1651"/>
                    </a:lnTo>
                    <a:lnTo>
                      <a:pt x="2489" y="1406"/>
                    </a:lnTo>
                    <a:lnTo>
                      <a:pt x="2737" y="1157"/>
                    </a:lnTo>
                    <a:lnTo>
                      <a:pt x="2977" y="901"/>
                    </a:lnTo>
                    <a:lnTo>
                      <a:pt x="3095" y="770"/>
                    </a:lnTo>
                    <a:lnTo>
                      <a:pt x="3093" y="926"/>
                    </a:lnTo>
                    <a:lnTo>
                      <a:pt x="3082" y="10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6" name="Freeform 18"/>
              <p:cNvSpPr>
                <a:spLocks/>
              </p:cNvSpPr>
              <p:nvPr/>
            </p:nvSpPr>
            <p:spPr bwMode="auto">
              <a:xfrm>
                <a:off x="1398" y="2746"/>
                <a:ext cx="212" cy="132"/>
              </a:xfrm>
              <a:custGeom>
                <a:avLst/>
                <a:gdLst>
                  <a:gd name="T0" fmla="*/ 544 w 635"/>
                  <a:gd name="T1" fmla="*/ 0 h 398"/>
                  <a:gd name="T2" fmla="*/ 504 w 635"/>
                  <a:gd name="T3" fmla="*/ 18 h 398"/>
                  <a:gd name="T4" fmla="*/ 496 w 635"/>
                  <a:gd name="T5" fmla="*/ 52 h 398"/>
                  <a:gd name="T6" fmla="*/ 530 w 635"/>
                  <a:gd name="T7" fmla="*/ 177 h 398"/>
                  <a:gd name="T8" fmla="*/ 515 w 635"/>
                  <a:gd name="T9" fmla="*/ 226 h 398"/>
                  <a:gd name="T10" fmla="*/ 478 w 635"/>
                  <a:gd name="T11" fmla="*/ 262 h 398"/>
                  <a:gd name="T12" fmla="*/ 403 w 635"/>
                  <a:gd name="T13" fmla="*/ 291 h 398"/>
                  <a:gd name="T14" fmla="*/ 352 w 635"/>
                  <a:gd name="T15" fmla="*/ 272 h 398"/>
                  <a:gd name="T16" fmla="*/ 332 w 635"/>
                  <a:gd name="T17" fmla="*/ 226 h 398"/>
                  <a:gd name="T18" fmla="*/ 331 w 635"/>
                  <a:gd name="T19" fmla="*/ 198 h 398"/>
                  <a:gd name="T20" fmla="*/ 303 w 635"/>
                  <a:gd name="T21" fmla="*/ 164 h 398"/>
                  <a:gd name="T22" fmla="*/ 246 w 635"/>
                  <a:gd name="T23" fmla="*/ 180 h 398"/>
                  <a:gd name="T24" fmla="*/ 236 w 635"/>
                  <a:gd name="T25" fmla="*/ 209 h 398"/>
                  <a:gd name="T26" fmla="*/ 220 w 635"/>
                  <a:gd name="T27" fmla="*/ 268 h 398"/>
                  <a:gd name="T28" fmla="*/ 160 w 635"/>
                  <a:gd name="T29" fmla="*/ 310 h 398"/>
                  <a:gd name="T30" fmla="*/ 122 w 635"/>
                  <a:gd name="T31" fmla="*/ 304 h 398"/>
                  <a:gd name="T32" fmla="*/ 83 w 635"/>
                  <a:gd name="T33" fmla="*/ 270 h 398"/>
                  <a:gd name="T34" fmla="*/ 83 w 635"/>
                  <a:gd name="T35" fmla="*/ 182 h 398"/>
                  <a:gd name="T36" fmla="*/ 90 w 635"/>
                  <a:gd name="T37" fmla="*/ 149 h 398"/>
                  <a:gd name="T38" fmla="*/ 62 w 635"/>
                  <a:gd name="T39" fmla="*/ 126 h 398"/>
                  <a:gd name="T40" fmla="*/ 34 w 635"/>
                  <a:gd name="T41" fmla="*/ 139 h 398"/>
                  <a:gd name="T42" fmla="*/ 7 w 635"/>
                  <a:gd name="T43" fmla="*/ 193 h 398"/>
                  <a:gd name="T44" fmla="*/ 3 w 635"/>
                  <a:gd name="T45" fmla="*/ 268 h 398"/>
                  <a:gd name="T46" fmla="*/ 31 w 635"/>
                  <a:gd name="T47" fmla="*/ 336 h 398"/>
                  <a:gd name="T48" fmla="*/ 93 w 635"/>
                  <a:gd name="T49" fmla="*/ 383 h 398"/>
                  <a:gd name="T50" fmla="*/ 139 w 635"/>
                  <a:gd name="T51" fmla="*/ 398 h 398"/>
                  <a:gd name="T52" fmla="*/ 229 w 635"/>
                  <a:gd name="T53" fmla="*/ 383 h 398"/>
                  <a:gd name="T54" fmla="*/ 279 w 635"/>
                  <a:gd name="T55" fmla="*/ 339 h 398"/>
                  <a:gd name="T56" fmla="*/ 350 w 635"/>
                  <a:gd name="T57" fmla="*/ 379 h 398"/>
                  <a:gd name="T58" fmla="*/ 470 w 635"/>
                  <a:gd name="T59" fmla="*/ 375 h 398"/>
                  <a:gd name="T60" fmla="*/ 527 w 635"/>
                  <a:gd name="T61" fmla="*/ 350 h 398"/>
                  <a:gd name="T62" fmla="*/ 600 w 635"/>
                  <a:gd name="T63" fmla="*/ 271 h 398"/>
                  <a:gd name="T64" fmla="*/ 635 w 635"/>
                  <a:gd name="T65" fmla="*/ 166 h 398"/>
                  <a:gd name="T66" fmla="*/ 614 w 635"/>
                  <a:gd name="T67" fmla="*/ 64 h 398"/>
                  <a:gd name="T68" fmla="*/ 555 w 635"/>
                  <a:gd name="T69" fmla="*/ 6 h 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635" h="398">
                    <a:moveTo>
                      <a:pt x="555" y="6"/>
                    </a:moveTo>
                    <a:lnTo>
                      <a:pt x="544" y="0"/>
                    </a:lnTo>
                    <a:lnTo>
                      <a:pt x="521" y="3"/>
                    </a:lnTo>
                    <a:lnTo>
                      <a:pt x="504" y="18"/>
                    </a:lnTo>
                    <a:lnTo>
                      <a:pt x="495" y="39"/>
                    </a:lnTo>
                    <a:lnTo>
                      <a:pt x="496" y="52"/>
                    </a:lnTo>
                    <a:lnTo>
                      <a:pt x="514" y="113"/>
                    </a:lnTo>
                    <a:lnTo>
                      <a:pt x="530" y="177"/>
                    </a:lnTo>
                    <a:lnTo>
                      <a:pt x="527" y="202"/>
                    </a:lnTo>
                    <a:lnTo>
                      <a:pt x="515" y="226"/>
                    </a:lnTo>
                    <a:lnTo>
                      <a:pt x="494" y="251"/>
                    </a:lnTo>
                    <a:lnTo>
                      <a:pt x="478" y="262"/>
                    </a:lnTo>
                    <a:lnTo>
                      <a:pt x="453" y="278"/>
                    </a:lnTo>
                    <a:lnTo>
                      <a:pt x="403" y="291"/>
                    </a:lnTo>
                    <a:lnTo>
                      <a:pt x="370" y="284"/>
                    </a:lnTo>
                    <a:lnTo>
                      <a:pt x="352" y="272"/>
                    </a:lnTo>
                    <a:lnTo>
                      <a:pt x="339" y="252"/>
                    </a:lnTo>
                    <a:lnTo>
                      <a:pt x="332" y="226"/>
                    </a:lnTo>
                    <a:lnTo>
                      <a:pt x="332" y="209"/>
                    </a:lnTo>
                    <a:lnTo>
                      <a:pt x="331" y="198"/>
                    </a:lnTo>
                    <a:lnTo>
                      <a:pt x="324" y="180"/>
                    </a:lnTo>
                    <a:lnTo>
                      <a:pt x="303" y="164"/>
                    </a:lnTo>
                    <a:lnTo>
                      <a:pt x="268" y="164"/>
                    </a:lnTo>
                    <a:lnTo>
                      <a:pt x="246" y="180"/>
                    </a:lnTo>
                    <a:lnTo>
                      <a:pt x="237" y="198"/>
                    </a:lnTo>
                    <a:lnTo>
                      <a:pt x="236" y="209"/>
                    </a:lnTo>
                    <a:lnTo>
                      <a:pt x="233" y="231"/>
                    </a:lnTo>
                    <a:lnTo>
                      <a:pt x="220" y="268"/>
                    </a:lnTo>
                    <a:lnTo>
                      <a:pt x="196" y="297"/>
                    </a:lnTo>
                    <a:lnTo>
                      <a:pt x="160" y="310"/>
                    </a:lnTo>
                    <a:lnTo>
                      <a:pt x="137" y="307"/>
                    </a:lnTo>
                    <a:lnTo>
                      <a:pt x="122" y="304"/>
                    </a:lnTo>
                    <a:lnTo>
                      <a:pt x="102" y="294"/>
                    </a:lnTo>
                    <a:lnTo>
                      <a:pt x="83" y="270"/>
                    </a:lnTo>
                    <a:lnTo>
                      <a:pt x="76" y="228"/>
                    </a:lnTo>
                    <a:lnTo>
                      <a:pt x="83" y="182"/>
                    </a:lnTo>
                    <a:lnTo>
                      <a:pt x="88" y="162"/>
                    </a:lnTo>
                    <a:lnTo>
                      <a:pt x="90" y="149"/>
                    </a:lnTo>
                    <a:lnTo>
                      <a:pt x="80" y="131"/>
                    </a:lnTo>
                    <a:lnTo>
                      <a:pt x="62" y="126"/>
                    </a:lnTo>
                    <a:lnTo>
                      <a:pt x="43" y="130"/>
                    </a:lnTo>
                    <a:lnTo>
                      <a:pt x="34" y="139"/>
                    </a:lnTo>
                    <a:lnTo>
                      <a:pt x="23" y="157"/>
                    </a:lnTo>
                    <a:lnTo>
                      <a:pt x="7" y="193"/>
                    </a:lnTo>
                    <a:lnTo>
                      <a:pt x="0" y="232"/>
                    </a:lnTo>
                    <a:lnTo>
                      <a:pt x="3" y="268"/>
                    </a:lnTo>
                    <a:lnTo>
                      <a:pt x="13" y="304"/>
                    </a:lnTo>
                    <a:lnTo>
                      <a:pt x="31" y="336"/>
                    </a:lnTo>
                    <a:lnTo>
                      <a:pt x="59" y="362"/>
                    </a:lnTo>
                    <a:lnTo>
                      <a:pt x="93" y="383"/>
                    </a:lnTo>
                    <a:lnTo>
                      <a:pt x="113" y="390"/>
                    </a:lnTo>
                    <a:lnTo>
                      <a:pt x="139" y="398"/>
                    </a:lnTo>
                    <a:lnTo>
                      <a:pt x="187" y="398"/>
                    </a:lnTo>
                    <a:lnTo>
                      <a:pt x="229" y="383"/>
                    </a:lnTo>
                    <a:lnTo>
                      <a:pt x="265" y="356"/>
                    </a:lnTo>
                    <a:lnTo>
                      <a:pt x="279" y="339"/>
                    </a:lnTo>
                    <a:lnTo>
                      <a:pt x="299" y="356"/>
                    </a:lnTo>
                    <a:lnTo>
                      <a:pt x="350" y="379"/>
                    </a:lnTo>
                    <a:lnTo>
                      <a:pt x="409" y="386"/>
                    </a:lnTo>
                    <a:lnTo>
                      <a:pt x="470" y="375"/>
                    </a:lnTo>
                    <a:lnTo>
                      <a:pt x="502" y="362"/>
                    </a:lnTo>
                    <a:lnTo>
                      <a:pt x="527" y="350"/>
                    </a:lnTo>
                    <a:lnTo>
                      <a:pt x="567" y="316"/>
                    </a:lnTo>
                    <a:lnTo>
                      <a:pt x="600" y="271"/>
                    </a:lnTo>
                    <a:lnTo>
                      <a:pt x="623" y="221"/>
                    </a:lnTo>
                    <a:lnTo>
                      <a:pt x="635" y="166"/>
                    </a:lnTo>
                    <a:lnTo>
                      <a:pt x="632" y="113"/>
                    </a:lnTo>
                    <a:lnTo>
                      <a:pt x="614" y="64"/>
                    </a:lnTo>
                    <a:lnTo>
                      <a:pt x="581" y="23"/>
                    </a:lnTo>
                    <a:lnTo>
                      <a:pt x="555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7" name="Freeform 19"/>
              <p:cNvSpPr>
                <a:spLocks/>
              </p:cNvSpPr>
              <p:nvPr/>
            </p:nvSpPr>
            <p:spPr bwMode="auto">
              <a:xfrm>
                <a:off x="1655" y="2515"/>
                <a:ext cx="176" cy="179"/>
              </a:xfrm>
              <a:custGeom>
                <a:avLst/>
                <a:gdLst>
                  <a:gd name="T0" fmla="*/ 301 w 528"/>
                  <a:gd name="T1" fmla="*/ 1 h 538"/>
                  <a:gd name="T2" fmla="*/ 268 w 528"/>
                  <a:gd name="T3" fmla="*/ 27 h 538"/>
                  <a:gd name="T4" fmla="*/ 273 w 528"/>
                  <a:gd name="T5" fmla="*/ 82 h 538"/>
                  <a:gd name="T6" fmla="*/ 298 w 528"/>
                  <a:gd name="T7" fmla="*/ 95 h 538"/>
                  <a:gd name="T8" fmla="*/ 373 w 528"/>
                  <a:gd name="T9" fmla="*/ 112 h 538"/>
                  <a:gd name="T10" fmla="*/ 419 w 528"/>
                  <a:gd name="T11" fmla="*/ 145 h 538"/>
                  <a:gd name="T12" fmla="*/ 423 w 528"/>
                  <a:gd name="T13" fmla="*/ 191 h 538"/>
                  <a:gd name="T14" fmla="*/ 409 w 528"/>
                  <a:gd name="T15" fmla="*/ 220 h 538"/>
                  <a:gd name="T16" fmla="*/ 357 w 528"/>
                  <a:gd name="T17" fmla="*/ 265 h 538"/>
                  <a:gd name="T18" fmla="*/ 245 w 528"/>
                  <a:gd name="T19" fmla="*/ 269 h 538"/>
                  <a:gd name="T20" fmla="*/ 207 w 528"/>
                  <a:gd name="T21" fmla="*/ 256 h 538"/>
                  <a:gd name="T22" fmla="*/ 188 w 528"/>
                  <a:gd name="T23" fmla="*/ 250 h 538"/>
                  <a:gd name="T24" fmla="*/ 150 w 528"/>
                  <a:gd name="T25" fmla="*/ 268 h 538"/>
                  <a:gd name="T26" fmla="*/ 141 w 528"/>
                  <a:gd name="T27" fmla="*/ 324 h 538"/>
                  <a:gd name="T28" fmla="*/ 161 w 528"/>
                  <a:gd name="T29" fmla="*/ 341 h 538"/>
                  <a:gd name="T30" fmla="*/ 173 w 528"/>
                  <a:gd name="T31" fmla="*/ 347 h 538"/>
                  <a:gd name="T32" fmla="*/ 178 w 528"/>
                  <a:gd name="T33" fmla="*/ 348 h 538"/>
                  <a:gd name="T34" fmla="*/ 184 w 528"/>
                  <a:gd name="T35" fmla="*/ 351 h 538"/>
                  <a:gd name="T36" fmla="*/ 220 w 528"/>
                  <a:gd name="T37" fmla="*/ 367 h 538"/>
                  <a:gd name="T38" fmla="*/ 243 w 528"/>
                  <a:gd name="T39" fmla="*/ 399 h 538"/>
                  <a:gd name="T40" fmla="*/ 180 w 528"/>
                  <a:gd name="T41" fmla="*/ 443 h 538"/>
                  <a:gd name="T42" fmla="*/ 131 w 528"/>
                  <a:gd name="T43" fmla="*/ 456 h 538"/>
                  <a:gd name="T44" fmla="*/ 62 w 528"/>
                  <a:gd name="T45" fmla="*/ 456 h 538"/>
                  <a:gd name="T46" fmla="*/ 50 w 528"/>
                  <a:gd name="T47" fmla="*/ 443 h 538"/>
                  <a:gd name="T48" fmla="*/ 10 w 528"/>
                  <a:gd name="T49" fmla="*/ 446 h 538"/>
                  <a:gd name="T50" fmla="*/ 3 w 528"/>
                  <a:gd name="T51" fmla="*/ 475 h 538"/>
                  <a:gd name="T52" fmla="*/ 45 w 528"/>
                  <a:gd name="T53" fmla="*/ 525 h 538"/>
                  <a:gd name="T54" fmla="*/ 134 w 528"/>
                  <a:gd name="T55" fmla="*/ 538 h 538"/>
                  <a:gd name="T56" fmla="*/ 190 w 528"/>
                  <a:gd name="T57" fmla="*/ 528 h 538"/>
                  <a:gd name="T58" fmla="*/ 302 w 528"/>
                  <a:gd name="T59" fmla="*/ 465 h 538"/>
                  <a:gd name="T60" fmla="*/ 355 w 528"/>
                  <a:gd name="T61" fmla="*/ 383 h 538"/>
                  <a:gd name="T62" fmla="*/ 357 w 528"/>
                  <a:gd name="T63" fmla="*/ 366 h 538"/>
                  <a:gd name="T64" fmla="*/ 425 w 528"/>
                  <a:gd name="T65" fmla="*/ 341 h 538"/>
                  <a:gd name="T66" fmla="*/ 497 w 528"/>
                  <a:gd name="T67" fmla="*/ 271 h 538"/>
                  <a:gd name="T68" fmla="*/ 520 w 528"/>
                  <a:gd name="T69" fmla="*/ 220 h 538"/>
                  <a:gd name="T70" fmla="*/ 520 w 528"/>
                  <a:gd name="T71" fmla="*/ 127 h 538"/>
                  <a:gd name="T72" fmla="*/ 469 w 528"/>
                  <a:gd name="T73" fmla="*/ 53 h 538"/>
                  <a:gd name="T74" fmla="*/ 384 w 528"/>
                  <a:gd name="T75" fmla="*/ 9 h 538"/>
                  <a:gd name="T76" fmla="*/ 311 w 528"/>
                  <a:gd name="T77" fmla="*/ 0 h 5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28" h="538">
                    <a:moveTo>
                      <a:pt x="311" y="0"/>
                    </a:moveTo>
                    <a:lnTo>
                      <a:pt x="301" y="1"/>
                    </a:lnTo>
                    <a:lnTo>
                      <a:pt x="285" y="9"/>
                    </a:lnTo>
                    <a:lnTo>
                      <a:pt x="268" y="27"/>
                    </a:lnTo>
                    <a:lnTo>
                      <a:pt x="263" y="60"/>
                    </a:lnTo>
                    <a:lnTo>
                      <a:pt x="273" y="82"/>
                    </a:lnTo>
                    <a:lnTo>
                      <a:pt x="288" y="92"/>
                    </a:lnTo>
                    <a:lnTo>
                      <a:pt x="298" y="95"/>
                    </a:lnTo>
                    <a:lnTo>
                      <a:pt x="321" y="99"/>
                    </a:lnTo>
                    <a:lnTo>
                      <a:pt x="373" y="112"/>
                    </a:lnTo>
                    <a:lnTo>
                      <a:pt x="404" y="129"/>
                    </a:lnTo>
                    <a:lnTo>
                      <a:pt x="419" y="145"/>
                    </a:lnTo>
                    <a:lnTo>
                      <a:pt x="426" y="165"/>
                    </a:lnTo>
                    <a:lnTo>
                      <a:pt x="423" y="191"/>
                    </a:lnTo>
                    <a:lnTo>
                      <a:pt x="416" y="206"/>
                    </a:lnTo>
                    <a:lnTo>
                      <a:pt x="409" y="220"/>
                    </a:lnTo>
                    <a:lnTo>
                      <a:pt x="391" y="242"/>
                    </a:lnTo>
                    <a:lnTo>
                      <a:pt x="357" y="265"/>
                    </a:lnTo>
                    <a:lnTo>
                      <a:pt x="302" y="276"/>
                    </a:lnTo>
                    <a:lnTo>
                      <a:pt x="245" y="269"/>
                    </a:lnTo>
                    <a:lnTo>
                      <a:pt x="217" y="260"/>
                    </a:lnTo>
                    <a:lnTo>
                      <a:pt x="207" y="256"/>
                    </a:lnTo>
                    <a:lnTo>
                      <a:pt x="199" y="253"/>
                    </a:lnTo>
                    <a:lnTo>
                      <a:pt x="188" y="250"/>
                    </a:lnTo>
                    <a:lnTo>
                      <a:pt x="171" y="253"/>
                    </a:lnTo>
                    <a:lnTo>
                      <a:pt x="150" y="268"/>
                    </a:lnTo>
                    <a:lnTo>
                      <a:pt x="135" y="299"/>
                    </a:lnTo>
                    <a:lnTo>
                      <a:pt x="141" y="324"/>
                    </a:lnTo>
                    <a:lnTo>
                      <a:pt x="151" y="337"/>
                    </a:lnTo>
                    <a:lnTo>
                      <a:pt x="161" y="341"/>
                    </a:lnTo>
                    <a:lnTo>
                      <a:pt x="167" y="344"/>
                    </a:lnTo>
                    <a:lnTo>
                      <a:pt x="173" y="347"/>
                    </a:lnTo>
                    <a:lnTo>
                      <a:pt x="173" y="347"/>
                    </a:lnTo>
                    <a:lnTo>
                      <a:pt x="178" y="348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220" y="367"/>
                    </a:lnTo>
                    <a:lnTo>
                      <a:pt x="252" y="386"/>
                    </a:lnTo>
                    <a:lnTo>
                      <a:pt x="243" y="399"/>
                    </a:lnTo>
                    <a:lnTo>
                      <a:pt x="220" y="420"/>
                    </a:lnTo>
                    <a:lnTo>
                      <a:pt x="180" y="443"/>
                    </a:lnTo>
                    <a:lnTo>
                      <a:pt x="150" y="452"/>
                    </a:lnTo>
                    <a:lnTo>
                      <a:pt x="131" y="456"/>
                    </a:lnTo>
                    <a:lnTo>
                      <a:pt x="85" y="459"/>
                    </a:lnTo>
                    <a:lnTo>
                      <a:pt x="62" y="456"/>
                    </a:lnTo>
                    <a:lnTo>
                      <a:pt x="57" y="453"/>
                    </a:lnTo>
                    <a:lnTo>
                      <a:pt x="50" y="443"/>
                    </a:lnTo>
                    <a:lnTo>
                      <a:pt x="30" y="438"/>
                    </a:lnTo>
                    <a:lnTo>
                      <a:pt x="10" y="446"/>
                    </a:lnTo>
                    <a:lnTo>
                      <a:pt x="0" y="463"/>
                    </a:lnTo>
                    <a:lnTo>
                      <a:pt x="3" y="475"/>
                    </a:lnTo>
                    <a:lnTo>
                      <a:pt x="13" y="498"/>
                    </a:lnTo>
                    <a:lnTo>
                      <a:pt x="45" y="525"/>
                    </a:lnTo>
                    <a:lnTo>
                      <a:pt x="88" y="537"/>
                    </a:lnTo>
                    <a:lnTo>
                      <a:pt x="134" y="538"/>
                    </a:lnTo>
                    <a:lnTo>
                      <a:pt x="155" y="534"/>
                    </a:lnTo>
                    <a:lnTo>
                      <a:pt x="190" y="528"/>
                    </a:lnTo>
                    <a:lnTo>
                      <a:pt x="250" y="504"/>
                    </a:lnTo>
                    <a:lnTo>
                      <a:pt x="302" y="465"/>
                    </a:lnTo>
                    <a:lnTo>
                      <a:pt x="341" y="414"/>
                    </a:lnTo>
                    <a:lnTo>
                      <a:pt x="355" y="383"/>
                    </a:lnTo>
                    <a:lnTo>
                      <a:pt x="358" y="374"/>
                    </a:lnTo>
                    <a:lnTo>
                      <a:pt x="357" y="366"/>
                    </a:lnTo>
                    <a:lnTo>
                      <a:pt x="381" y="360"/>
                    </a:lnTo>
                    <a:lnTo>
                      <a:pt x="425" y="341"/>
                    </a:lnTo>
                    <a:lnTo>
                      <a:pt x="463" y="311"/>
                    </a:lnTo>
                    <a:lnTo>
                      <a:pt x="497" y="271"/>
                    </a:lnTo>
                    <a:lnTo>
                      <a:pt x="509" y="246"/>
                    </a:lnTo>
                    <a:lnTo>
                      <a:pt x="520" y="220"/>
                    </a:lnTo>
                    <a:lnTo>
                      <a:pt x="528" y="171"/>
                    </a:lnTo>
                    <a:lnTo>
                      <a:pt x="520" y="127"/>
                    </a:lnTo>
                    <a:lnTo>
                      <a:pt x="499" y="86"/>
                    </a:lnTo>
                    <a:lnTo>
                      <a:pt x="469" y="53"/>
                    </a:lnTo>
                    <a:lnTo>
                      <a:pt x="430" y="26"/>
                    </a:lnTo>
                    <a:lnTo>
                      <a:pt x="384" y="9"/>
                    </a:lnTo>
                    <a:lnTo>
                      <a:pt x="337" y="0"/>
                    </a:lnTo>
                    <a:lnTo>
                      <a:pt x="31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8" name="Freeform 20"/>
              <p:cNvSpPr>
                <a:spLocks/>
              </p:cNvSpPr>
              <p:nvPr/>
            </p:nvSpPr>
            <p:spPr bwMode="auto">
              <a:xfrm>
                <a:off x="1665" y="2702"/>
                <a:ext cx="205" cy="210"/>
              </a:xfrm>
              <a:custGeom>
                <a:avLst/>
                <a:gdLst>
                  <a:gd name="T0" fmla="*/ 388 w 613"/>
                  <a:gd name="T1" fmla="*/ 3 h 630"/>
                  <a:gd name="T2" fmla="*/ 357 w 613"/>
                  <a:gd name="T3" fmla="*/ 52 h 630"/>
                  <a:gd name="T4" fmla="*/ 381 w 613"/>
                  <a:gd name="T5" fmla="*/ 89 h 630"/>
                  <a:gd name="T6" fmla="*/ 466 w 613"/>
                  <a:gd name="T7" fmla="*/ 128 h 630"/>
                  <a:gd name="T8" fmla="*/ 511 w 613"/>
                  <a:gd name="T9" fmla="*/ 174 h 630"/>
                  <a:gd name="T10" fmla="*/ 506 w 613"/>
                  <a:gd name="T11" fmla="*/ 230 h 630"/>
                  <a:gd name="T12" fmla="*/ 486 w 613"/>
                  <a:gd name="T13" fmla="*/ 265 h 630"/>
                  <a:gd name="T14" fmla="*/ 431 w 613"/>
                  <a:gd name="T15" fmla="*/ 307 h 630"/>
                  <a:gd name="T16" fmla="*/ 349 w 613"/>
                  <a:gd name="T17" fmla="*/ 312 h 630"/>
                  <a:gd name="T18" fmla="*/ 257 w 613"/>
                  <a:gd name="T19" fmla="*/ 265 h 630"/>
                  <a:gd name="T20" fmla="*/ 253 w 613"/>
                  <a:gd name="T21" fmla="*/ 260 h 630"/>
                  <a:gd name="T22" fmla="*/ 239 w 613"/>
                  <a:gd name="T23" fmla="*/ 252 h 630"/>
                  <a:gd name="T24" fmla="*/ 198 w 613"/>
                  <a:gd name="T25" fmla="*/ 256 h 630"/>
                  <a:gd name="T26" fmla="*/ 175 w 613"/>
                  <a:gd name="T27" fmla="*/ 311 h 630"/>
                  <a:gd name="T28" fmla="*/ 188 w 613"/>
                  <a:gd name="T29" fmla="*/ 334 h 630"/>
                  <a:gd name="T30" fmla="*/ 214 w 613"/>
                  <a:gd name="T31" fmla="*/ 354 h 630"/>
                  <a:gd name="T32" fmla="*/ 256 w 613"/>
                  <a:gd name="T33" fmla="*/ 422 h 630"/>
                  <a:gd name="T34" fmla="*/ 224 w 613"/>
                  <a:gd name="T35" fmla="*/ 512 h 630"/>
                  <a:gd name="T36" fmla="*/ 180 w 613"/>
                  <a:gd name="T37" fmla="*/ 543 h 630"/>
                  <a:gd name="T38" fmla="*/ 119 w 613"/>
                  <a:gd name="T39" fmla="*/ 547 h 630"/>
                  <a:gd name="T40" fmla="*/ 72 w 613"/>
                  <a:gd name="T41" fmla="*/ 495 h 630"/>
                  <a:gd name="T42" fmla="*/ 51 w 613"/>
                  <a:gd name="T43" fmla="*/ 397 h 630"/>
                  <a:gd name="T44" fmla="*/ 37 w 613"/>
                  <a:gd name="T45" fmla="*/ 374 h 630"/>
                  <a:gd name="T46" fmla="*/ 5 w 613"/>
                  <a:gd name="T47" fmla="*/ 387 h 630"/>
                  <a:gd name="T48" fmla="*/ 0 w 613"/>
                  <a:gd name="T49" fmla="*/ 425 h 630"/>
                  <a:gd name="T50" fmla="*/ 13 w 613"/>
                  <a:gd name="T51" fmla="*/ 540 h 630"/>
                  <a:gd name="T52" fmla="*/ 66 w 613"/>
                  <a:gd name="T53" fmla="*/ 607 h 630"/>
                  <a:gd name="T54" fmla="*/ 131 w 613"/>
                  <a:gd name="T55" fmla="*/ 630 h 630"/>
                  <a:gd name="T56" fmla="*/ 220 w 613"/>
                  <a:gd name="T57" fmla="*/ 615 h 630"/>
                  <a:gd name="T58" fmla="*/ 263 w 613"/>
                  <a:gd name="T59" fmla="*/ 594 h 630"/>
                  <a:gd name="T60" fmla="*/ 329 w 613"/>
                  <a:gd name="T61" fmla="*/ 522 h 630"/>
                  <a:gd name="T62" fmla="*/ 352 w 613"/>
                  <a:gd name="T63" fmla="*/ 452 h 630"/>
                  <a:gd name="T64" fmla="*/ 352 w 613"/>
                  <a:gd name="T65" fmla="*/ 410 h 630"/>
                  <a:gd name="T66" fmla="*/ 446 w 613"/>
                  <a:gd name="T67" fmla="*/ 404 h 630"/>
                  <a:gd name="T68" fmla="*/ 555 w 613"/>
                  <a:gd name="T69" fmla="*/ 338 h 630"/>
                  <a:gd name="T70" fmla="*/ 594 w 613"/>
                  <a:gd name="T71" fmla="*/ 283 h 630"/>
                  <a:gd name="T72" fmla="*/ 613 w 613"/>
                  <a:gd name="T73" fmla="*/ 177 h 630"/>
                  <a:gd name="T74" fmla="*/ 574 w 613"/>
                  <a:gd name="T75" fmla="*/ 82 h 630"/>
                  <a:gd name="T76" fmla="*/ 489 w 613"/>
                  <a:gd name="T77" fmla="*/ 17 h 630"/>
                  <a:gd name="T78" fmla="*/ 404 w 613"/>
                  <a:gd name="T79" fmla="*/ 0 h 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13" h="630">
                    <a:moveTo>
                      <a:pt x="404" y="0"/>
                    </a:moveTo>
                    <a:lnTo>
                      <a:pt x="388" y="3"/>
                    </a:lnTo>
                    <a:lnTo>
                      <a:pt x="365" y="21"/>
                    </a:lnTo>
                    <a:lnTo>
                      <a:pt x="357" y="52"/>
                    </a:lnTo>
                    <a:lnTo>
                      <a:pt x="367" y="79"/>
                    </a:lnTo>
                    <a:lnTo>
                      <a:pt x="381" y="89"/>
                    </a:lnTo>
                    <a:lnTo>
                      <a:pt x="410" y="101"/>
                    </a:lnTo>
                    <a:lnTo>
                      <a:pt x="466" y="128"/>
                    </a:lnTo>
                    <a:lnTo>
                      <a:pt x="498" y="152"/>
                    </a:lnTo>
                    <a:lnTo>
                      <a:pt x="511" y="174"/>
                    </a:lnTo>
                    <a:lnTo>
                      <a:pt x="515" y="200"/>
                    </a:lnTo>
                    <a:lnTo>
                      <a:pt x="506" y="230"/>
                    </a:lnTo>
                    <a:lnTo>
                      <a:pt x="498" y="249"/>
                    </a:lnTo>
                    <a:lnTo>
                      <a:pt x="486" y="265"/>
                    </a:lnTo>
                    <a:lnTo>
                      <a:pt x="462" y="291"/>
                    </a:lnTo>
                    <a:lnTo>
                      <a:pt x="431" y="307"/>
                    </a:lnTo>
                    <a:lnTo>
                      <a:pt x="400" y="314"/>
                    </a:lnTo>
                    <a:lnTo>
                      <a:pt x="349" y="312"/>
                    </a:lnTo>
                    <a:lnTo>
                      <a:pt x="285" y="286"/>
                    </a:lnTo>
                    <a:lnTo>
                      <a:pt x="257" y="265"/>
                    </a:lnTo>
                    <a:lnTo>
                      <a:pt x="257" y="265"/>
                    </a:lnTo>
                    <a:lnTo>
                      <a:pt x="253" y="260"/>
                    </a:lnTo>
                    <a:lnTo>
                      <a:pt x="247" y="258"/>
                    </a:lnTo>
                    <a:lnTo>
                      <a:pt x="239" y="252"/>
                    </a:lnTo>
                    <a:lnTo>
                      <a:pt x="223" y="249"/>
                    </a:lnTo>
                    <a:lnTo>
                      <a:pt x="198" y="256"/>
                    </a:lnTo>
                    <a:lnTo>
                      <a:pt x="177" y="285"/>
                    </a:lnTo>
                    <a:lnTo>
                      <a:pt x="175" y="311"/>
                    </a:lnTo>
                    <a:lnTo>
                      <a:pt x="181" y="327"/>
                    </a:lnTo>
                    <a:lnTo>
                      <a:pt x="188" y="334"/>
                    </a:lnTo>
                    <a:lnTo>
                      <a:pt x="201" y="344"/>
                    </a:lnTo>
                    <a:lnTo>
                      <a:pt x="214" y="354"/>
                    </a:lnTo>
                    <a:lnTo>
                      <a:pt x="234" y="376"/>
                    </a:lnTo>
                    <a:lnTo>
                      <a:pt x="256" y="422"/>
                    </a:lnTo>
                    <a:lnTo>
                      <a:pt x="253" y="469"/>
                    </a:lnTo>
                    <a:lnTo>
                      <a:pt x="224" y="512"/>
                    </a:lnTo>
                    <a:lnTo>
                      <a:pt x="198" y="531"/>
                    </a:lnTo>
                    <a:lnTo>
                      <a:pt x="180" y="543"/>
                    </a:lnTo>
                    <a:lnTo>
                      <a:pt x="146" y="551"/>
                    </a:lnTo>
                    <a:lnTo>
                      <a:pt x="119" y="547"/>
                    </a:lnTo>
                    <a:lnTo>
                      <a:pt x="96" y="533"/>
                    </a:lnTo>
                    <a:lnTo>
                      <a:pt x="72" y="495"/>
                    </a:lnTo>
                    <a:lnTo>
                      <a:pt x="54" y="430"/>
                    </a:lnTo>
                    <a:lnTo>
                      <a:pt x="51" y="397"/>
                    </a:lnTo>
                    <a:lnTo>
                      <a:pt x="50" y="386"/>
                    </a:lnTo>
                    <a:lnTo>
                      <a:pt x="37" y="374"/>
                    </a:lnTo>
                    <a:lnTo>
                      <a:pt x="20" y="374"/>
                    </a:lnTo>
                    <a:lnTo>
                      <a:pt x="5" y="387"/>
                    </a:lnTo>
                    <a:lnTo>
                      <a:pt x="2" y="397"/>
                    </a:lnTo>
                    <a:lnTo>
                      <a:pt x="0" y="425"/>
                    </a:lnTo>
                    <a:lnTo>
                      <a:pt x="1" y="484"/>
                    </a:lnTo>
                    <a:lnTo>
                      <a:pt x="13" y="540"/>
                    </a:lnTo>
                    <a:lnTo>
                      <a:pt x="43" y="589"/>
                    </a:lnTo>
                    <a:lnTo>
                      <a:pt x="66" y="607"/>
                    </a:lnTo>
                    <a:lnTo>
                      <a:pt x="87" y="619"/>
                    </a:lnTo>
                    <a:lnTo>
                      <a:pt x="131" y="630"/>
                    </a:lnTo>
                    <a:lnTo>
                      <a:pt x="175" y="628"/>
                    </a:lnTo>
                    <a:lnTo>
                      <a:pt x="220" y="615"/>
                    </a:lnTo>
                    <a:lnTo>
                      <a:pt x="241" y="606"/>
                    </a:lnTo>
                    <a:lnTo>
                      <a:pt x="263" y="594"/>
                    </a:lnTo>
                    <a:lnTo>
                      <a:pt x="300" y="561"/>
                    </a:lnTo>
                    <a:lnTo>
                      <a:pt x="329" y="522"/>
                    </a:lnTo>
                    <a:lnTo>
                      <a:pt x="348" y="476"/>
                    </a:lnTo>
                    <a:lnTo>
                      <a:pt x="352" y="452"/>
                    </a:lnTo>
                    <a:lnTo>
                      <a:pt x="355" y="430"/>
                    </a:lnTo>
                    <a:lnTo>
                      <a:pt x="352" y="410"/>
                    </a:lnTo>
                    <a:lnTo>
                      <a:pt x="384" y="413"/>
                    </a:lnTo>
                    <a:lnTo>
                      <a:pt x="446" y="404"/>
                    </a:lnTo>
                    <a:lnTo>
                      <a:pt x="505" y="380"/>
                    </a:lnTo>
                    <a:lnTo>
                      <a:pt x="555" y="338"/>
                    </a:lnTo>
                    <a:lnTo>
                      <a:pt x="577" y="309"/>
                    </a:lnTo>
                    <a:lnTo>
                      <a:pt x="594" y="283"/>
                    </a:lnTo>
                    <a:lnTo>
                      <a:pt x="611" y="230"/>
                    </a:lnTo>
                    <a:lnTo>
                      <a:pt x="613" y="177"/>
                    </a:lnTo>
                    <a:lnTo>
                      <a:pt x="600" y="127"/>
                    </a:lnTo>
                    <a:lnTo>
                      <a:pt x="574" y="82"/>
                    </a:lnTo>
                    <a:lnTo>
                      <a:pt x="537" y="44"/>
                    </a:lnTo>
                    <a:lnTo>
                      <a:pt x="489" y="17"/>
                    </a:lnTo>
                    <a:lnTo>
                      <a:pt x="434" y="1"/>
                    </a:lnTo>
                    <a:lnTo>
                      <a:pt x="40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72" name="Group 31"/>
            <p:cNvGrpSpPr>
              <a:grpSpLocks noChangeAspect="1"/>
            </p:cNvGrpSpPr>
            <p:nvPr/>
          </p:nvGrpSpPr>
          <p:grpSpPr bwMode="auto">
            <a:xfrm>
              <a:off x="594443" y="5066831"/>
              <a:ext cx="167284" cy="203007"/>
              <a:chOff x="2647" y="1727"/>
              <a:chExt cx="192" cy="233"/>
            </a:xfrm>
            <a:solidFill>
              <a:schemeClr val="bg1">
                <a:lumMod val="85000"/>
              </a:schemeClr>
            </a:solidFill>
          </p:grpSpPr>
          <p:sp>
            <p:nvSpPr>
              <p:cNvPr id="73" name="Freeform 32"/>
              <p:cNvSpPr>
                <a:spLocks/>
              </p:cNvSpPr>
              <p:nvPr/>
            </p:nvSpPr>
            <p:spPr bwMode="auto">
              <a:xfrm>
                <a:off x="2699" y="1727"/>
                <a:ext cx="140" cy="152"/>
              </a:xfrm>
              <a:custGeom>
                <a:avLst/>
                <a:gdLst>
                  <a:gd name="T0" fmla="*/ 94 w 421"/>
                  <a:gd name="T1" fmla="*/ 455 h 455"/>
                  <a:gd name="T2" fmla="*/ 0 w 421"/>
                  <a:gd name="T3" fmla="*/ 362 h 455"/>
                  <a:gd name="T4" fmla="*/ 172 w 421"/>
                  <a:gd name="T5" fmla="*/ 191 h 455"/>
                  <a:gd name="T6" fmla="*/ 371 w 421"/>
                  <a:gd name="T7" fmla="*/ 1 h 455"/>
                  <a:gd name="T8" fmla="*/ 377 w 421"/>
                  <a:gd name="T9" fmla="*/ 0 h 455"/>
                  <a:gd name="T10" fmla="*/ 404 w 421"/>
                  <a:gd name="T11" fmla="*/ 4 h 455"/>
                  <a:gd name="T12" fmla="*/ 419 w 421"/>
                  <a:gd name="T13" fmla="*/ 21 h 455"/>
                  <a:gd name="T14" fmla="*/ 421 w 421"/>
                  <a:gd name="T15" fmla="*/ 37 h 455"/>
                  <a:gd name="T16" fmla="*/ 364 w 421"/>
                  <a:gd name="T17" fmla="*/ 120 h 455"/>
                  <a:gd name="T18" fmla="*/ 130 w 421"/>
                  <a:gd name="T19" fmla="*/ 410 h 455"/>
                  <a:gd name="T20" fmla="*/ 94 w 421"/>
                  <a:gd name="T21" fmla="*/ 455 h 4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21" h="455">
                    <a:moveTo>
                      <a:pt x="94" y="455"/>
                    </a:moveTo>
                    <a:lnTo>
                      <a:pt x="0" y="362"/>
                    </a:lnTo>
                    <a:lnTo>
                      <a:pt x="172" y="191"/>
                    </a:lnTo>
                    <a:lnTo>
                      <a:pt x="371" y="1"/>
                    </a:lnTo>
                    <a:lnTo>
                      <a:pt x="377" y="0"/>
                    </a:lnTo>
                    <a:lnTo>
                      <a:pt x="404" y="4"/>
                    </a:lnTo>
                    <a:lnTo>
                      <a:pt x="419" y="21"/>
                    </a:lnTo>
                    <a:lnTo>
                      <a:pt x="421" y="37"/>
                    </a:lnTo>
                    <a:lnTo>
                      <a:pt x="364" y="120"/>
                    </a:lnTo>
                    <a:lnTo>
                      <a:pt x="130" y="410"/>
                    </a:lnTo>
                    <a:lnTo>
                      <a:pt x="94" y="45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4" name="Freeform 33"/>
              <p:cNvSpPr>
                <a:spLocks/>
              </p:cNvSpPr>
              <p:nvPr/>
            </p:nvSpPr>
            <p:spPr bwMode="auto">
              <a:xfrm>
                <a:off x="2647" y="1856"/>
                <a:ext cx="76" cy="104"/>
              </a:xfrm>
              <a:custGeom>
                <a:avLst/>
                <a:gdLst>
                  <a:gd name="T0" fmla="*/ 22 w 226"/>
                  <a:gd name="T1" fmla="*/ 314 h 314"/>
                  <a:gd name="T2" fmla="*/ 21 w 226"/>
                  <a:gd name="T3" fmla="*/ 301 h 314"/>
                  <a:gd name="T4" fmla="*/ 37 w 226"/>
                  <a:gd name="T5" fmla="*/ 242 h 314"/>
                  <a:gd name="T6" fmla="*/ 63 w 226"/>
                  <a:gd name="T7" fmla="*/ 219 h 314"/>
                  <a:gd name="T8" fmla="*/ 90 w 226"/>
                  <a:gd name="T9" fmla="*/ 211 h 314"/>
                  <a:gd name="T10" fmla="*/ 107 w 226"/>
                  <a:gd name="T11" fmla="*/ 209 h 314"/>
                  <a:gd name="T12" fmla="*/ 125 w 226"/>
                  <a:gd name="T13" fmla="*/ 208 h 314"/>
                  <a:gd name="T14" fmla="*/ 153 w 226"/>
                  <a:gd name="T15" fmla="*/ 199 h 314"/>
                  <a:gd name="T16" fmla="*/ 188 w 226"/>
                  <a:gd name="T17" fmla="*/ 173 h 314"/>
                  <a:gd name="T18" fmla="*/ 223 w 226"/>
                  <a:gd name="T19" fmla="*/ 107 h 314"/>
                  <a:gd name="T20" fmla="*/ 226 w 226"/>
                  <a:gd name="T21" fmla="*/ 91 h 314"/>
                  <a:gd name="T22" fmla="*/ 132 w 226"/>
                  <a:gd name="T23" fmla="*/ 0 h 314"/>
                  <a:gd name="T24" fmla="*/ 96 w 226"/>
                  <a:gd name="T25" fmla="*/ 17 h 314"/>
                  <a:gd name="T26" fmla="*/ 44 w 226"/>
                  <a:gd name="T27" fmla="*/ 61 h 314"/>
                  <a:gd name="T28" fmla="*/ 13 w 226"/>
                  <a:gd name="T29" fmla="*/ 113 h 314"/>
                  <a:gd name="T30" fmla="*/ 0 w 226"/>
                  <a:gd name="T31" fmla="*/ 165 h 314"/>
                  <a:gd name="T32" fmla="*/ 2 w 226"/>
                  <a:gd name="T33" fmla="*/ 239 h 314"/>
                  <a:gd name="T34" fmla="*/ 19 w 226"/>
                  <a:gd name="T35" fmla="*/ 307 h 314"/>
                  <a:gd name="T36" fmla="*/ 22 w 226"/>
                  <a:gd name="T37" fmla="*/ 314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26" h="314">
                    <a:moveTo>
                      <a:pt x="22" y="314"/>
                    </a:moveTo>
                    <a:lnTo>
                      <a:pt x="21" y="301"/>
                    </a:lnTo>
                    <a:lnTo>
                      <a:pt x="37" y="242"/>
                    </a:lnTo>
                    <a:lnTo>
                      <a:pt x="63" y="219"/>
                    </a:lnTo>
                    <a:lnTo>
                      <a:pt x="90" y="211"/>
                    </a:lnTo>
                    <a:lnTo>
                      <a:pt x="107" y="209"/>
                    </a:lnTo>
                    <a:lnTo>
                      <a:pt x="125" y="208"/>
                    </a:lnTo>
                    <a:lnTo>
                      <a:pt x="153" y="199"/>
                    </a:lnTo>
                    <a:lnTo>
                      <a:pt x="188" y="173"/>
                    </a:lnTo>
                    <a:lnTo>
                      <a:pt x="223" y="107"/>
                    </a:lnTo>
                    <a:lnTo>
                      <a:pt x="226" y="91"/>
                    </a:lnTo>
                    <a:lnTo>
                      <a:pt x="132" y="0"/>
                    </a:lnTo>
                    <a:lnTo>
                      <a:pt x="96" y="17"/>
                    </a:lnTo>
                    <a:lnTo>
                      <a:pt x="44" y="61"/>
                    </a:lnTo>
                    <a:lnTo>
                      <a:pt x="13" y="113"/>
                    </a:lnTo>
                    <a:lnTo>
                      <a:pt x="0" y="165"/>
                    </a:lnTo>
                    <a:lnTo>
                      <a:pt x="2" y="239"/>
                    </a:lnTo>
                    <a:lnTo>
                      <a:pt x="19" y="307"/>
                    </a:lnTo>
                    <a:lnTo>
                      <a:pt x="22" y="3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B89F635D-D9FC-477F-AD50-EA011F1761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0540" y="1228459"/>
            <a:ext cx="8030919" cy="5109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9097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409575" y="419993"/>
            <a:ext cx="11372850" cy="6018014"/>
          </a:xfrm>
          <a:prstGeom prst="rect">
            <a:avLst/>
          </a:prstGeom>
          <a:solidFill>
            <a:schemeClr val="bg1"/>
          </a:solidFill>
          <a:ln w="187325">
            <a:noFill/>
          </a:ln>
          <a:effectLst>
            <a:outerShdw blurRad="431800" dist="241300" dir="5400000" sx="97000" sy="97000" algn="t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2" latinLnBrk="0">
              <a:lnSpc>
                <a:spcPct val="150000"/>
              </a:lnSpc>
              <a:defRPr/>
            </a:pPr>
            <a:r>
              <a:rPr lang="ko-KR" altLang="en-US" sz="2400" b="1" kern="0" dirty="0">
                <a:solidFill>
                  <a:prstClr val="black">
                    <a:lumMod val="50000"/>
                    <a:lumOff val="50000"/>
                  </a:prstClr>
                </a:solidFill>
              </a:rPr>
              <a:t>화면 정의서</a:t>
            </a:r>
            <a:endParaRPr lang="en-US" altLang="ko-KR" sz="2400" b="1" kern="0" dirty="0">
              <a:solidFill>
                <a:prstClr val="black">
                  <a:lumMod val="50000"/>
                  <a:lumOff val="50000"/>
                </a:prstClr>
              </a:solidFill>
            </a:endParaRPr>
          </a:p>
          <a:p>
            <a:pPr lvl="2" latinLnBrk="0">
              <a:lnSpc>
                <a:spcPct val="150000"/>
              </a:lnSpc>
              <a:defRPr/>
            </a:pPr>
            <a:r>
              <a:rPr lang="ko-KR" altLang="en-US" sz="800" kern="0" dirty="0">
                <a:solidFill>
                  <a:prstClr val="white">
                    <a:lumMod val="75000"/>
                  </a:prstClr>
                </a:solidFill>
              </a:rPr>
              <a:t>전자 직거래 프로그램 구축</a:t>
            </a:r>
            <a:endParaRPr lang="ko-KR" altLang="en-US" sz="4400" kern="0" dirty="0">
              <a:solidFill>
                <a:prstClr val="white">
                  <a:lumMod val="75000"/>
                </a:prstClr>
              </a:solidFill>
            </a:endParaRPr>
          </a:p>
        </p:txBody>
      </p:sp>
      <p:grpSp>
        <p:nvGrpSpPr>
          <p:cNvPr id="63" name="그룹 62"/>
          <p:cNvGrpSpPr/>
          <p:nvPr/>
        </p:nvGrpSpPr>
        <p:grpSpPr>
          <a:xfrm>
            <a:off x="581527" y="419993"/>
            <a:ext cx="358273" cy="6018014"/>
            <a:chOff x="581527" y="419993"/>
            <a:chExt cx="358273" cy="6018014"/>
          </a:xfrm>
        </p:grpSpPr>
        <p:cxnSp>
          <p:nvCxnSpPr>
            <p:cNvPr id="64" name="직선 연결선 63"/>
            <p:cNvCxnSpPr/>
            <p:nvPr/>
          </p:nvCxnSpPr>
          <p:spPr>
            <a:xfrm>
              <a:off x="939800" y="419993"/>
              <a:ext cx="0" cy="6018014"/>
            </a:xfrm>
            <a:prstGeom prst="line">
              <a:avLst/>
            </a:prstGeom>
            <a:ln w="127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Freeform 9"/>
            <p:cNvSpPr>
              <a:spLocks/>
            </p:cNvSpPr>
            <p:nvPr/>
          </p:nvSpPr>
          <p:spPr bwMode="auto">
            <a:xfrm>
              <a:off x="612262" y="1494240"/>
              <a:ext cx="131646" cy="17373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66" name="Group 12"/>
            <p:cNvGrpSpPr>
              <a:grpSpLocks noChangeAspect="1"/>
            </p:cNvGrpSpPr>
            <p:nvPr/>
          </p:nvGrpSpPr>
          <p:grpSpPr bwMode="auto">
            <a:xfrm>
              <a:off x="581527" y="787428"/>
              <a:ext cx="193117" cy="153620"/>
              <a:chOff x="6124" y="305"/>
              <a:chExt cx="841" cy="669"/>
            </a:xfrm>
            <a:solidFill>
              <a:schemeClr val="tx1">
                <a:lumMod val="50000"/>
                <a:lumOff val="50000"/>
              </a:schemeClr>
            </a:solidFill>
          </p:grpSpPr>
          <p:sp>
            <p:nvSpPr>
              <p:cNvPr id="83" name="Freeform 13"/>
              <p:cNvSpPr>
                <a:spLocks/>
              </p:cNvSpPr>
              <p:nvPr/>
            </p:nvSpPr>
            <p:spPr bwMode="auto">
              <a:xfrm>
                <a:off x="6244" y="440"/>
                <a:ext cx="601" cy="534"/>
              </a:xfrm>
              <a:custGeom>
                <a:avLst/>
                <a:gdLst>
                  <a:gd name="T0" fmla="*/ 902 w 1802"/>
                  <a:gd name="T1" fmla="*/ 0 h 1602"/>
                  <a:gd name="T2" fmla="*/ 2 w 1802"/>
                  <a:gd name="T3" fmla="*/ 742 h 1602"/>
                  <a:gd name="T4" fmla="*/ 2 w 1802"/>
                  <a:gd name="T5" fmla="*/ 743 h 1602"/>
                  <a:gd name="T6" fmla="*/ 2 w 1802"/>
                  <a:gd name="T7" fmla="*/ 746 h 1602"/>
                  <a:gd name="T8" fmla="*/ 0 w 1802"/>
                  <a:gd name="T9" fmla="*/ 749 h 1602"/>
                  <a:gd name="T10" fmla="*/ 0 w 1802"/>
                  <a:gd name="T11" fmla="*/ 751 h 1602"/>
                  <a:gd name="T12" fmla="*/ 0 w 1802"/>
                  <a:gd name="T13" fmla="*/ 1501 h 1602"/>
                  <a:gd name="T14" fmla="*/ 2 w 1802"/>
                  <a:gd name="T15" fmla="*/ 1521 h 1602"/>
                  <a:gd name="T16" fmla="*/ 16 w 1802"/>
                  <a:gd name="T17" fmla="*/ 1557 h 1602"/>
                  <a:gd name="T18" fmla="*/ 30 w 1802"/>
                  <a:gd name="T19" fmla="*/ 1572 h 1602"/>
                  <a:gd name="T20" fmla="*/ 45 w 1802"/>
                  <a:gd name="T21" fmla="*/ 1586 h 1602"/>
                  <a:gd name="T22" fmla="*/ 81 w 1802"/>
                  <a:gd name="T23" fmla="*/ 1601 h 1602"/>
                  <a:gd name="T24" fmla="*/ 100 w 1802"/>
                  <a:gd name="T25" fmla="*/ 1602 h 1602"/>
                  <a:gd name="T26" fmla="*/ 702 w 1802"/>
                  <a:gd name="T27" fmla="*/ 1602 h 1602"/>
                  <a:gd name="T28" fmla="*/ 702 w 1802"/>
                  <a:gd name="T29" fmla="*/ 1001 h 1602"/>
                  <a:gd name="T30" fmla="*/ 1102 w 1802"/>
                  <a:gd name="T31" fmla="*/ 1001 h 1602"/>
                  <a:gd name="T32" fmla="*/ 1102 w 1802"/>
                  <a:gd name="T33" fmla="*/ 1602 h 1602"/>
                  <a:gd name="T34" fmla="*/ 1703 w 1802"/>
                  <a:gd name="T35" fmla="*/ 1602 h 1602"/>
                  <a:gd name="T36" fmla="*/ 1723 w 1802"/>
                  <a:gd name="T37" fmla="*/ 1601 h 1602"/>
                  <a:gd name="T38" fmla="*/ 1758 w 1802"/>
                  <a:gd name="T39" fmla="*/ 1586 h 1602"/>
                  <a:gd name="T40" fmla="*/ 1773 w 1802"/>
                  <a:gd name="T41" fmla="*/ 1572 h 1602"/>
                  <a:gd name="T42" fmla="*/ 1786 w 1802"/>
                  <a:gd name="T43" fmla="*/ 1557 h 1602"/>
                  <a:gd name="T44" fmla="*/ 1802 w 1802"/>
                  <a:gd name="T45" fmla="*/ 1521 h 1602"/>
                  <a:gd name="T46" fmla="*/ 1802 w 1802"/>
                  <a:gd name="T47" fmla="*/ 1501 h 1602"/>
                  <a:gd name="T48" fmla="*/ 1802 w 1802"/>
                  <a:gd name="T49" fmla="*/ 751 h 1602"/>
                  <a:gd name="T50" fmla="*/ 1802 w 1802"/>
                  <a:gd name="T51" fmla="*/ 745 h 1602"/>
                  <a:gd name="T52" fmla="*/ 1801 w 1802"/>
                  <a:gd name="T53" fmla="*/ 742 h 1602"/>
                  <a:gd name="T54" fmla="*/ 902 w 1802"/>
                  <a:gd name="T55" fmla="*/ 0 h 16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802" h="1602">
                    <a:moveTo>
                      <a:pt x="902" y="0"/>
                    </a:moveTo>
                    <a:lnTo>
                      <a:pt x="2" y="742"/>
                    </a:lnTo>
                    <a:lnTo>
                      <a:pt x="2" y="743"/>
                    </a:lnTo>
                    <a:lnTo>
                      <a:pt x="2" y="746"/>
                    </a:lnTo>
                    <a:lnTo>
                      <a:pt x="0" y="749"/>
                    </a:lnTo>
                    <a:lnTo>
                      <a:pt x="0" y="751"/>
                    </a:lnTo>
                    <a:lnTo>
                      <a:pt x="0" y="1501"/>
                    </a:lnTo>
                    <a:lnTo>
                      <a:pt x="2" y="1521"/>
                    </a:lnTo>
                    <a:lnTo>
                      <a:pt x="16" y="1557"/>
                    </a:lnTo>
                    <a:lnTo>
                      <a:pt x="30" y="1572"/>
                    </a:lnTo>
                    <a:lnTo>
                      <a:pt x="45" y="1586"/>
                    </a:lnTo>
                    <a:lnTo>
                      <a:pt x="81" y="1601"/>
                    </a:lnTo>
                    <a:lnTo>
                      <a:pt x="100" y="1602"/>
                    </a:lnTo>
                    <a:lnTo>
                      <a:pt x="702" y="1602"/>
                    </a:lnTo>
                    <a:lnTo>
                      <a:pt x="702" y="1001"/>
                    </a:lnTo>
                    <a:lnTo>
                      <a:pt x="1102" y="1001"/>
                    </a:lnTo>
                    <a:lnTo>
                      <a:pt x="1102" y="1602"/>
                    </a:lnTo>
                    <a:lnTo>
                      <a:pt x="1703" y="1602"/>
                    </a:lnTo>
                    <a:lnTo>
                      <a:pt x="1723" y="1601"/>
                    </a:lnTo>
                    <a:lnTo>
                      <a:pt x="1758" y="1586"/>
                    </a:lnTo>
                    <a:lnTo>
                      <a:pt x="1773" y="1572"/>
                    </a:lnTo>
                    <a:lnTo>
                      <a:pt x="1786" y="1557"/>
                    </a:lnTo>
                    <a:lnTo>
                      <a:pt x="1802" y="1521"/>
                    </a:lnTo>
                    <a:lnTo>
                      <a:pt x="1802" y="1501"/>
                    </a:lnTo>
                    <a:lnTo>
                      <a:pt x="1802" y="751"/>
                    </a:lnTo>
                    <a:lnTo>
                      <a:pt x="1802" y="745"/>
                    </a:lnTo>
                    <a:lnTo>
                      <a:pt x="1801" y="742"/>
                    </a:lnTo>
                    <a:lnTo>
                      <a:pt x="90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4" name="Freeform 14"/>
              <p:cNvSpPr>
                <a:spLocks/>
              </p:cNvSpPr>
              <p:nvPr/>
            </p:nvSpPr>
            <p:spPr bwMode="auto">
              <a:xfrm>
                <a:off x="6124" y="305"/>
                <a:ext cx="841" cy="394"/>
              </a:xfrm>
              <a:custGeom>
                <a:avLst/>
                <a:gdLst>
                  <a:gd name="T0" fmla="*/ 2505 w 2522"/>
                  <a:gd name="T1" fmla="*/ 978 h 1181"/>
                  <a:gd name="T2" fmla="*/ 2162 w 2522"/>
                  <a:gd name="T3" fmla="*/ 694 h 1181"/>
                  <a:gd name="T4" fmla="*/ 2162 w 2522"/>
                  <a:gd name="T5" fmla="*/ 54 h 1181"/>
                  <a:gd name="T6" fmla="*/ 2162 w 2522"/>
                  <a:gd name="T7" fmla="*/ 44 h 1181"/>
                  <a:gd name="T8" fmla="*/ 2155 w 2522"/>
                  <a:gd name="T9" fmla="*/ 26 h 1181"/>
                  <a:gd name="T10" fmla="*/ 2149 w 2522"/>
                  <a:gd name="T11" fmla="*/ 18 h 1181"/>
                  <a:gd name="T12" fmla="*/ 2141 w 2522"/>
                  <a:gd name="T13" fmla="*/ 13 h 1181"/>
                  <a:gd name="T14" fmla="*/ 2123 w 2522"/>
                  <a:gd name="T15" fmla="*/ 5 h 1181"/>
                  <a:gd name="T16" fmla="*/ 2113 w 2522"/>
                  <a:gd name="T17" fmla="*/ 5 h 1181"/>
                  <a:gd name="T18" fmla="*/ 1812 w 2522"/>
                  <a:gd name="T19" fmla="*/ 5 h 1181"/>
                  <a:gd name="T20" fmla="*/ 1802 w 2522"/>
                  <a:gd name="T21" fmla="*/ 5 h 1181"/>
                  <a:gd name="T22" fmla="*/ 1783 w 2522"/>
                  <a:gd name="T23" fmla="*/ 13 h 1181"/>
                  <a:gd name="T24" fmla="*/ 1776 w 2522"/>
                  <a:gd name="T25" fmla="*/ 18 h 1181"/>
                  <a:gd name="T26" fmla="*/ 1770 w 2522"/>
                  <a:gd name="T27" fmla="*/ 26 h 1181"/>
                  <a:gd name="T28" fmla="*/ 1763 w 2522"/>
                  <a:gd name="T29" fmla="*/ 44 h 1181"/>
                  <a:gd name="T30" fmla="*/ 1762 w 2522"/>
                  <a:gd name="T31" fmla="*/ 54 h 1181"/>
                  <a:gd name="T32" fmla="*/ 1762 w 2522"/>
                  <a:gd name="T33" fmla="*/ 360 h 1181"/>
                  <a:gd name="T34" fmla="*/ 1380 w 2522"/>
                  <a:gd name="T35" fmla="*/ 41 h 1181"/>
                  <a:gd name="T36" fmla="*/ 1354 w 2522"/>
                  <a:gd name="T37" fmla="*/ 23 h 1181"/>
                  <a:gd name="T38" fmla="*/ 1295 w 2522"/>
                  <a:gd name="T39" fmla="*/ 1 h 1181"/>
                  <a:gd name="T40" fmla="*/ 1262 w 2522"/>
                  <a:gd name="T41" fmla="*/ 0 h 1181"/>
                  <a:gd name="T42" fmla="*/ 1227 w 2522"/>
                  <a:gd name="T43" fmla="*/ 1 h 1181"/>
                  <a:gd name="T44" fmla="*/ 1168 w 2522"/>
                  <a:gd name="T45" fmla="*/ 23 h 1181"/>
                  <a:gd name="T46" fmla="*/ 1142 w 2522"/>
                  <a:gd name="T47" fmla="*/ 41 h 1181"/>
                  <a:gd name="T48" fmla="*/ 17 w 2522"/>
                  <a:gd name="T49" fmla="*/ 978 h 1181"/>
                  <a:gd name="T50" fmla="*/ 10 w 2522"/>
                  <a:gd name="T51" fmla="*/ 985 h 1181"/>
                  <a:gd name="T52" fmla="*/ 1 w 2522"/>
                  <a:gd name="T53" fmla="*/ 1001 h 1181"/>
                  <a:gd name="T54" fmla="*/ 0 w 2522"/>
                  <a:gd name="T55" fmla="*/ 1012 h 1181"/>
                  <a:gd name="T56" fmla="*/ 0 w 2522"/>
                  <a:gd name="T57" fmla="*/ 1023 h 1181"/>
                  <a:gd name="T58" fmla="*/ 6 w 2522"/>
                  <a:gd name="T59" fmla="*/ 1040 h 1181"/>
                  <a:gd name="T60" fmla="*/ 12 w 2522"/>
                  <a:gd name="T61" fmla="*/ 1048 h 1181"/>
                  <a:gd name="T62" fmla="*/ 108 w 2522"/>
                  <a:gd name="T63" fmla="*/ 1164 h 1181"/>
                  <a:gd name="T64" fmla="*/ 122 w 2522"/>
                  <a:gd name="T65" fmla="*/ 1177 h 1181"/>
                  <a:gd name="T66" fmla="*/ 141 w 2522"/>
                  <a:gd name="T67" fmla="*/ 1181 h 1181"/>
                  <a:gd name="T68" fmla="*/ 160 w 2522"/>
                  <a:gd name="T69" fmla="*/ 1181 h 1181"/>
                  <a:gd name="T70" fmla="*/ 179 w 2522"/>
                  <a:gd name="T71" fmla="*/ 1171 h 1181"/>
                  <a:gd name="T72" fmla="*/ 1262 w 2522"/>
                  <a:gd name="T73" fmla="*/ 268 h 1181"/>
                  <a:gd name="T74" fmla="*/ 2344 w 2522"/>
                  <a:gd name="T75" fmla="*/ 1171 h 1181"/>
                  <a:gd name="T76" fmla="*/ 2358 w 2522"/>
                  <a:gd name="T77" fmla="*/ 1180 h 1181"/>
                  <a:gd name="T78" fmla="*/ 2377 w 2522"/>
                  <a:gd name="T79" fmla="*/ 1181 h 1181"/>
                  <a:gd name="T80" fmla="*/ 2383 w 2522"/>
                  <a:gd name="T81" fmla="*/ 1181 h 1181"/>
                  <a:gd name="T82" fmla="*/ 2401 w 2522"/>
                  <a:gd name="T83" fmla="*/ 1177 h 1181"/>
                  <a:gd name="T84" fmla="*/ 2414 w 2522"/>
                  <a:gd name="T85" fmla="*/ 1164 h 1181"/>
                  <a:gd name="T86" fmla="*/ 2512 w 2522"/>
                  <a:gd name="T87" fmla="*/ 1048 h 1181"/>
                  <a:gd name="T88" fmla="*/ 2518 w 2522"/>
                  <a:gd name="T89" fmla="*/ 1040 h 1181"/>
                  <a:gd name="T90" fmla="*/ 2522 w 2522"/>
                  <a:gd name="T91" fmla="*/ 1023 h 1181"/>
                  <a:gd name="T92" fmla="*/ 2522 w 2522"/>
                  <a:gd name="T93" fmla="*/ 1012 h 1181"/>
                  <a:gd name="T94" fmla="*/ 2521 w 2522"/>
                  <a:gd name="T95" fmla="*/ 1001 h 1181"/>
                  <a:gd name="T96" fmla="*/ 2512 w 2522"/>
                  <a:gd name="T97" fmla="*/ 985 h 1181"/>
                  <a:gd name="T98" fmla="*/ 2505 w 2522"/>
                  <a:gd name="T99" fmla="*/ 978 h 1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522" h="1181">
                    <a:moveTo>
                      <a:pt x="2505" y="978"/>
                    </a:moveTo>
                    <a:lnTo>
                      <a:pt x="2162" y="694"/>
                    </a:lnTo>
                    <a:lnTo>
                      <a:pt x="2162" y="54"/>
                    </a:lnTo>
                    <a:lnTo>
                      <a:pt x="2162" y="44"/>
                    </a:lnTo>
                    <a:lnTo>
                      <a:pt x="2155" y="26"/>
                    </a:lnTo>
                    <a:lnTo>
                      <a:pt x="2149" y="18"/>
                    </a:lnTo>
                    <a:lnTo>
                      <a:pt x="2141" y="13"/>
                    </a:lnTo>
                    <a:lnTo>
                      <a:pt x="2123" y="5"/>
                    </a:lnTo>
                    <a:lnTo>
                      <a:pt x="2113" y="5"/>
                    </a:lnTo>
                    <a:lnTo>
                      <a:pt x="1812" y="5"/>
                    </a:lnTo>
                    <a:lnTo>
                      <a:pt x="1802" y="5"/>
                    </a:lnTo>
                    <a:lnTo>
                      <a:pt x="1783" y="13"/>
                    </a:lnTo>
                    <a:lnTo>
                      <a:pt x="1776" y="18"/>
                    </a:lnTo>
                    <a:lnTo>
                      <a:pt x="1770" y="26"/>
                    </a:lnTo>
                    <a:lnTo>
                      <a:pt x="1763" y="44"/>
                    </a:lnTo>
                    <a:lnTo>
                      <a:pt x="1762" y="54"/>
                    </a:lnTo>
                    <a:lnTo>
                      <a:pt x="1762" y="360"/>
                    </a:lnTo>
                    <a:lnTo>
                      <a:pt x="1380" y="41"/>
                    </a:lnTo>
                    <a:lnTo>
                      <a:pt x="1354" y="23"/>
                    </a:lnTo>
                    <a:lnTo>
                      <a:pt x="1295" y="1"/>
                    </a:lnTo>
                    <a:lnTo>
                      <a:pt x="1262" y="0"/>
                    </a:lnTo>
                    <a:lnTo>
                      <a:pt x="1227" y="1"/>
                    </a:lnTo>
                    <a:lnTo>
                      <a:pt x="1168" y="23"/>
                    </a:lnTo>
                    <a:lnTo>
                      <a:pt x="1142" y="41"/>
                    </a:lnTo>
                    <a:lnTo>
                      <a:pt x="17" y="978"/>
                    </a:lnTo>
                    <a:lnTo>
                      <a:pt x="10" y="985"/>
                    </a:lnTo>
                    <a:lnTo>
                      <a:pt x="1" y="1001"/>
                    </a:lnTo>
                    <a:lnTo>
                      <a:pt x="0" y="1012"/>
                    </a:lnTo>
                    <a:lnTo>
                      <a:pt x="0" y="1023"/>
                    </a:lnTo>
                    <a:lnTo>
                      <a:pt x="6" y="1040"/>
                    </a:lnTo>
                    <a:lnTo>
                      <a:pt x="12" y="1048"/>
                    </a:lnTo>
                    <a:lnTo>
                      <a:pt x="108" y="1164"/>
                    </a:lnTo>
                    <a:lnTo>
                      <a:pt x="122" y="1177"/>
                    </a:lnTo>
                    <a:lnTo>
                      <a:pt x="141" y="1181"/>
                    </a:lnTo>
                    <a:lnTo>
                      <a:pt x="160" y="1181"/>
                    </a:lnTo>
                    <a:lnTo>
                      <a:pt x="179" y="1171"/>
                    </a:lnTo>
                    <a:lnTo>
                      <a:pt x="1262" y="268"/>
                    </a:lnTo>
                    <a:lnTo>
                      <a:pt x="2344" y="1171"/>
                    </a:lnTo>
                    <a:lnTo>
                      <a:pt x="2358" y="1180"/>
                    </a:lnTo>
                    <a:lnTo>
                      <a:pt x="2377" y="1181"/>
                    </a:lnTo>
                    <a:lnTo>
                      <a:pt x="2383" y="1181"/>
                    </a:lnTo>
                    <a:lnTo>
                      <a:pt x="2401" y="1177"/>
                    </a:lnTo>
                    <a:lnTo>
                      <a:pt x="2414" y="1164"/>
                    </a:lnTo>
                    <a:lnTo>
                      <a:pt x="2512" y="1048"/>
                    </a:lnTo>
                    <a:lnTo>
                      <a:pt x="2518" y="1040"/>
                    </a:lnTo>
                    <a:lnTo>
                      <a:pt x="2522" y="1023"/>
                    </a:lnTo>
                    <a:lnTo>
                      <a:pt x="2522" y="1012"/>
                    </a:lnTo>
                    <a:lnTo>
                      <a:pt x="2521" y="1001"/>
                    </a:lnTo>
                    <a:lnTo>
                      <a:pt x="2512" y="985"/>
                    </a:lnTo>
                    <a:lnTo>
                      <a:pt x="2505" y="97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67" name="Freeform 36"/>
            <p:cNvSpPr>
              <a:spLocks noEditPoints="1"/>
            </p:cNvSpPr>
            <p:nvPr/>
          </p:nvSpPr>
          <p:spPr bwMode="auto">
            <a:xfrm>
              <a:off x="625397" y="4336406"/>
              <a:ext cx="105376" cy="177233"/>
            </a:xfrm>
            <a:custGeom>
              <a:avLst/>
              <a:gdLst>
                <a:gd name="T0" fmla="*/ 937 w 1926"/>
                <a:gd name="T1" fmla="*/ 3639 h 4045"/>
                <a:gd name="T2" fmla="*/ 893 w 1926"/>
                <a:gd name="T3" fmla="*/ 3665 h 4045"/>
                <a:gd name="T4" fmla="*/ 863 w 1926"/>
                <a:gd name="T5" fmla="*/ 3712 h 4045"/>
                <a:gd name="T6" fmla="*/ 851 w 1926"/>
                <a:gd name="T7" fmla="*/ 3772 h 4045"/>
                <a:gd name="T8" fmla="*/ 863 w 1926"/>
                <a:gd name="T9" fmla="*/ 3832 h 4045"/>
                <a:gd name="T10" fmla="*/ 893 w 1926"/>
                <a:gd name="T11" fmla="*/ 3878 h 4045"/>
                <a:gd name="T12" fmla="*/ 937 w 1926"/>
                <a:gd name="T13" fmla="*/ 3905 h 4045"/>
                <a:gd name="T14" fmla="*/ 988 w 1926"/>
                <a:gd name="T15" fmla="*/ 3905 h 4045"/>
                <a:gd name="T16" fmla="*/ 1033 w 1926"/>
                <a:gd name="T17" fmla="*/ 3878 h 4045"/>
                <a:gd name="T18" fmla="*/ 1064 w 1926"/>
                <a:gd name="T19" fmla="*/ 3832 h 4045"/>
                <a:gd name="T20" fmla="*/ 1075 w 1926"/>
                <a:gd name="T21" fmla="*/ 3772 h 4045"/>
                <a:gd name="T22" fmla="*/ 1064 w 1926"/>
                <a:gd name="T23" fmla="*/ 3712 h 4045"/>
                <a:gd name="T24" fmla="*/ 1033 w 1926"/>
                <a:gd name="T25" fmla="*/ 3665 h 4045"/>
                <a:gd name="T26" fmla="*/ 988 w 1926"/>
                <a:gd name="T27" fmla="*/ 3639 h 4045"/>
                <a:gd name="T28" fmla="*/ 156 w 1926"/>
                <a:gd name="T29" fmla="*/ 434 h 4045"/>
                <a:gd name="T30" fmla="*/ 1770 w 1926"/>
                <a:gd name="T31" fmla="*/ 3540 h 4045"/>
                <a:gd name="T32" fmla="*/ 156 w 1926"/>
                <a:gd name="T33" fmla="*/ 434 h 4045"/>
                <a:gd name="T34" fmla="*/ 716 w 1926"/>
                <a:gd name="T35" fmla="*/ 200 h 4045"/>
                <a:gd name="T36" fmla="*/ 701 w 1926"/>
                <a:gd name="T37" fmla="*/ 217 h 4045"/>
                <a:gd name="T38" fmla="*/ 701 w 1926"/>
                <a:gd name="T39" fmla="*/ 243 h 4045"/>
                <a:gd name="T40" fmla="*/ 716 w 1926"/>
                <a:gd name="T41" fmla="*/ 260 h 4045"/>
                <a:gd name="T42" fmla="*/ 1199 w 1926"/>
                <a:gd name="T43" fmla="*/ 262 h 4045"/>
                <a:gd name="T44" fmla="*/ 1218 w 1926"/>
                <a:gd name="T45" fmla="*/ 254 h 4045"/>
                <a:gd name="T46" fmla="*/ 1226 w 1926"/>
                <a:gd name="T47" fmla="*/ 230 h 4045"/>
                <a:gd name="T48" fmla="*/ 1218 w 1926"/>
                <a:gd name="T49" fmla="*/ 207 h 4045"/>
                <a:gd name="T50" fmla="*/ 1199 w 1926"/>
                <a:gd name="T51" fmla="*/ 197 h 4045"/>
                <a:gd name="T52" fmla="*/ 224 w 1926"/>
                <a:gd name="T53" fmla="*/ 0 h 4045"/>
                <a:gd name="T54" fmla="*/ 1738 w 1926"/>
                <a:gd name="T55" fmla="*/ 4 h 4045"/>
                <a:gd name="T56" fmla="*/ 1805 w 1926"/>
                <a:gd name="T57" fmla="*/ 31 h 4045"/>
                <a:gd name="T58" fmla="*/ 1860 w 1926"/>
                <a:gd name="T59" fmla="*/ 81 h 4045"/>
                <a:gd name="T60" fmla="*/ 1900 w 1926"/>
                <a:gd name="T61" fmla="*/ 148 h 4045"/>
                <a:gd name="T62" fmla="*/ 1923 w 1926"/>
                <a:gd name="T63" fmla="*/ 229 h 4045"/>
                <a:gd name="T64" fmla="*/ 1926 w 1926"/>
                <a:gd name="T65" fmla="*/ 3772 h 4045"/>
                <a:gd name="T66" fmla="*/ 1915 w 1926"/>
                <a:gd name="T67" fmla="*/ 3857 h 4045"/>
                <a:gd name="T68" fmla="*/ 1882 w 1926"/>
                <a:gd name="T69" fmla="*/ 3932 h 4045"/>
                <a:gd name="T70" fmla="*/ 1834 w 1926"/>
                <a:gd name="T71" fmla="*/ 3992 h 4045"/>
                <a:gd name="T72" fmla="*/ 1773 w 1926"/>
                <a:gd name="T73" fmla="*/ 4032 h 4045"/>
                <a:gd name="T74" fmla="*/ 1702 w 1926"/>
                <a:gd name="T75" fmla="*/ 4045 h 4045"/>
                <a:gd name="T76" fmla="*/ 188 w 1926"/>
                <a:gd name="T77" fmla="*/ 4041 h 4045"/>
                <a:gd name="T78" fmla="*/ 122 w 1926"/>
                <a:gd name="T79" fmla="*/ 4014 h 4045"/>
                <a:gd name="T80" fmla="*/ 66 w 1926"/>
                <a:gd name="T81" fmla="*/ 3964 h 4045"/>
                <a:gd name="T82" fmla="*/ 25 w 1926"/>
                <a:gd name="T83" fmla="*/ 3897 h 4045"/>
                <a:gd name="T84" fmla="*/ 3 w 1926"/>
                <a:gd name="T85" fmla="*/ 3816 h 4045"/>
                <a:gd name="T86" fmla="*/ 0 w 1926"/>
                <a:gd name="T87" fmla="*/ 273 h 4045"/>
                <a:gd name="T88" fmla="*/ 12 w 1926"/>
                <a:gd name="T89" fmla="*/ 188 h 4045"/>
                <a:gd name="T90" fmla="*/ 43 w 1926"/>
                <a:gd name="T91" fmla="*/ 113 h 4045"/>
                <a:gd name="T92" fmla="*/ 92 w 1926"/>
                <a:gd name="T93" fmla="*/ 53 h 4045"/>
                <a:gd name="T94" fmla="*/ 154 w 1926"/>
                <a:gd name="T95" fmla="*/ 13 h 4045"/>
                <a:gd name="T96" fmla="*/ 224 w 1926"/>
                <a:gd name="T97" fmla="*/ 0 h 4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26" h="4045">
                  <a:moveTo>
                    <a:pt x="963" y="3636"/>
                  </a:moveTo>
                  <a:lnTo>
                    <a:pt x="937" y="3639"/>
                  </a:lnTo>
                  <a:lnTo>
                    <a:pt x="914" y="3649"/>
                  </a:lnTo>
                  <a:lnTo>
                    <a:pt x="893" y="3665"/>
                  </a:lnTo>
                  <a:lnTo>
                    <a:pt x="876" y="3686"/>
                  </a:lnTo>
                  <a:lnTo>
                    <a:pt x="863" y="3712"/>
                  </a:lnTo>
                  <a:lnTo>
                    <a:pt x="854" y="3741"/>
                  </a:lnTo>
                  <a:lnTo>
                    <a:pt x="851" y="3772"/>
                  </a:lnTo>
                  <a:lnTo>
                    <a:pt x="854" y="3804"/>
                  </a:lnTo>
                  <a:lnTo>
                    <a:pt x="863" y="3832"/>
                  </a:lnTo>
                  <a:lnTo>
                    <a:pt x="876" y="3857"/>
                  </a:lnTo>
                  <a:lnTo>
                    <a:pt x="893" y="3878"/>
                  </a:lnTo>
                  <a:lnTo>
                    <a:pt x="914" y="3894"/>
                  </a:lnTo>
                  <a:lnTo>
                    <a:pt x="937" y="3905"/>
                  </a:lnTo>
                  <a:lnTo>
                    <a:pt x="963" y="3909"/>
                  </a:lnTo>
                  <a:lnTo>
                    <a:pt x="988" y="3905"/>
                  </a:lnTo>
                  <a:lnTo>
                    <a:pt x="1013" y="3894"/>
                  </a:lnTo>
                  <a:lnTo>
                    <a:pt x="1033" y="3878"/>
                  </a:lnTo>
                  <a:lnTo>
                    <a:pt x="1051" y="3857"/>
                  </a:lnTo>
                  <a:lnTo>
                    <a:pt x="1064" y="3832"/>
                  </a:lnTo>
                  <a:lnTo>
                    <a:pt x="1072" y="3804"/>
                  </a:lnTo>
                  <a:lnTo>
                    <a:pt x="1075" y="3772"/>
                  </a:lnTo>
                  <a:lnTo>
                    <a:pt x="1072" y="3741"/>
                  </a:lnTo>
                  <a:lnTo>
                    <a:pt x="1064" y="3712"/>
                  </a:lnTo>
                  <a:lnTo>
                    <a:pt x="1051" y="3686"/>
                  </a:lnTo>
                  <a:lnTo>
                    <a:pt x="1033" y="3665"/>
                  </a:lnTo>
                  <a:lnTo>
                    <a:pt x="1013" y="3649"/>
                  </a:lnTo>
                  <a:lnTo>
                    <a:pt x="988" y="3639"/>
                  </a:lnTo>
                  <a:lnTo>
                    <a:pt x="963" y="3636"/>
                  </a:lnTo>
                  <a:close/>
                  <a:moveTo>
                    <a:pt x="156" y="434"/>
                  </a:moveTo>
                  <a:lnTo>
                    <a:pt x="156" y="3540"/>
                  </a:lnTo>
                  <a:lnTo>
                    <a:pt x="1770" y="3540"/>
                  </a:lnTo>
                  <a:lnTo>
                    <a:pt x="1770" y="434"/>
                  </a:lnTo>
                  <a:lnTo>
                    <a:pt x="156" y="434"/>
                  </a:lnTo>
                  <a:close/>
                  <a:moveTo>
                    <a:pt x="727" y="197"/>
                  </a:moveTo>
                  <a:lnTo>
                    <a:pt x="716" y="200"/>
                  </a:lnTo>
                  <a:lnTo>
                    <a:pt x="707" y="207"/>
                  </a:lnTo>
                  <a:lnTo>
                    <a:pt x="701" y="217"/>
                  </a:lnTo>
                  <a:lnTo>
                    <a:pt x="699" y="230"/>
                  </a:lnTo>
                  <a:lnTo>
                    <a:pt x="701" y="243"/>
                  </a:lnTo>
                  <a:lnTo>
                    <a:pt x="707" y="254"/>
                  </a:lnTo>
                  <a:lnTo>
                    <a:pt x="716" y="260"/>
                  </a:lnTo>
                  <a:lnTo>
                    <a:pt x="727" y="262"/>
                  </a:lnTo>
                  <a:lnTo>
                    <a:pt x="1199" y="262"/>
                  </a:lnTo>
                  <a:lnTo>
                    <a:pt x="1210" y="260"/>
                  </a:lnTo>
                  <a:lnTo>
                    <a:pt x="1218" y="254"/>
                  </a:lnTo>
                  <a:lnTo>
                    <a:pt x="1224" y="243"/>
                  </a:lnTo>
                  <a:lnTo>
                    <a:pt x="1226" y="230"/>
                  </a:lnTo>
                  <a:lnTo>
                    <a:pt x="1224" y="217"/>
                  </a:lnTo>
                  <a:lnTo>
                    <a:pt x="1218" y="207"/>
                  </a:lnTo>
                  <a:lnTo>
                    <a:pt x="1210" y="200"/>
                  </a:lnTo>
                  <a:lnTo>
                    <a:pt x="1199" y="197"/>
                  </a:lnTo>
                  <a:lnTo>
                    <a:pt x="727" y="197"/>
                  </a:lnTo>
                  <a:close/>
                  <a:moveTo>
                    <a:pt x="224" y="0"/>
                  </a:moveTo>
                  <a:lnTo>
                    <a:pt x="1702" y="0"/>
                  </a:lnTo>
                  <a:lnTo>
                    <a:pt x="1738" y="4"/>
                  </a:lnTo>
                  <a:lnTo>
                    <a:pt x="1773" y="13"/>
                  </a:lnTo>
                  <a:lnTo>
                    <a:pt x="1805" y="31"/>
                  </a:lnTo>
                  <a:lnTo>
                    <a:pt x="1834" y="53"/>
                  </a:lnTo>
                  <a:lnTo>
                    <a:pt x="1860" y="81"/>
                  </a:lnTo>
                  <a:lnTo>
                    <a:pt x="1882" y="113"/>
                  </a:lnTo>
                  <a:lnTo>
                    <a:pt x="1900" y="148"/>
                  </a:lnTo>
                  <a:lnTo>
                    <a:pt x="1915" y="188"/>
                  </a:lnTo>
                  <a:lnTo>
                    <a:pt x="1923" y="229"/>
                  </a:lnTo>
                  <a:lnTo>
                    <a:pt x="1926" y="273"/>
                  </a:lnTo>
                  <a:lnTo>
                    <a:pt x="1926" y="3772"/>
                  </a:lnTo>
                  <a:lnTo>
                    <a:pt x="1923" y="3816"/>
                  </a:lnTo>
                  <a:lnTo>
                    <a:pt x="1915" y="3857"/>
                  </a:lnTo>
                  <a:lnTo>
                    <a:pt x="1900" y="3897"/>
                  </a:lnTo>
                  <a:lnTo>
                    <a:pt x="1882" y="3932"/>
                  </a:lnTo>
                  <a:lnTo>
                    <a:pt x="1860" y="3964"/>
                  </a:lnTo>
                  <a:lnTo>
                    <a:pt x="1834" y="3992"/>
                  </a:lnTo>
                  <a:lnTo>
                    <a:pt x="1805" y="4014"/>
                  </a:lnTo>
                  <a:lnTo>
                    <a:pt x="1773" y="4032"/>
                  </a:lnTo>
                  <a:lnTo>
                    <a:pt x="1738" y="4041"/>
                  </a:lnTo>
                  <a:lnTo>
                    <a:pt x="1702" y="4045"/>
                  </a:lnTo>
                  <a:lnTo>
                    <a:pt x="224" y="4045"/>
                  </a:lnTo>
                  <a:lnTo>
                    <a:pt x="188" y="4041"/>
                  </a:lnTo>
                  <a:lnTo>
                    <a:pt x="154" y="4032"/>
                  </a:lnTo>
                  <a:lnTo>
                    <a:pt x="122" y="4014"/>
                  </a:lnTo>
                  <a:lnTo>
                    <a:pt x="92" y="3992"/>
                  </a:lnTo>
                  <a:lnTo>
                    <a:pt x="66" y="3964"/>
                  </a:lnTo>
                  <a:lnTo>
                    <a:pt x="43" y="3932"/>
                  </a:lnTo>
                  <a:lnTo>
                    <a:pt x="25" y="3897"/>
                  </a:lnTo>
                  <a:lnTo>
                    <a:pt x="12" y="3857"/>
                  </a:lnTo>
                  <a:lnTo>
                    <a:pt x="3" y="3816"/>
                  </a:lnTo>
                  <a:lnTo>
                    <a:pt x="0" y="3772"/>
                  </a:lnTo>
                  <a:lnTo>
                    <a:pt x="0" y="273"/>
                  </a:lnTo>
                  <a:lnTo>
                    <a:pt x="3" y="229"/>
                  </a:lnTo>
                  <a:lnTo>
                    <a:pt x="12" y="188"/>
                  </a:lnTo>
                  <a:lnTo>
                    <a:pt x="25" y="148"/>
                  </a:lnTo>
                  <a:lnTo>
                    <a:pt x="43" y="113"/>
                  </a:lnTo>
                  <a:lnTo>
                    <a:pt x="66" y="81"/>
                  </a:lnTo>
                  <a:lnTo>
                    <a:pt x="92" y="53"/>
                  </a:lnTo>
                  <a:lnTo>
                    <a:pt x="122" y="31"/>
                  </a:lnTo>
                  <a:lnTo>
                    <a:pt x="154" y="13"/>
                  </a:lnTo>
                  <a:lnTo>
                    <a:pt x="188" y="4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8" name="자유형 67"/>
            <p:cNvSpPr>
              <a:spLocks/>
            </p:cNvSpPr>
            <p:nvPr/>
          </p:nvSpPr>
          <p:spPr bwMode="auto">
            <a:xfrm>
              <a:off x="598771" y="3644382"/>
              <a:ext cx="158629" cy="138832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9" name="Freeform 6"/>
            <p:cNvSpPr>
              <a:spLocks/>
            </p:cNvSpPr>
            <p:nvPr/>
          </p:nvSpPr>
          <p:spPr bwMode="auto">
            <a:xfrm rot="10800000" flipH="1" flipV="1">
              <a:off x="597941" y="2949079"/>
              <a:ext cx="160288" cy="142111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70" name="Group 20"/>
            <p:cNvGrpSpPr>
              <a:grpSpLocks noChangeAspect="1"/>
            </p:cNvGrpSpPr>
            <p:nvPr/>
          </p:nvGrpSpPr>
          <p:grpSpPr bwMode="auto">
            <a:xfrm>
              <a:off x="614039" y="2221163"/>
              <a:ext cx="128093" cy="174724"/>
              <a:chOff x="2597" y="4163"/>
              <a:chExt cx="217" cy="296"/>
            </a:xfrm>
            <a:solidFill>
              <a:schemeClr val="bg1">
                <a:lumMod val="85000"/>
              </a:schemeClr>
            </a:solidFill>
          </p:grpSpPr>
          <p:sp>
            <p:nvSpPr>
              <p:cNvPr id="79" name="Freeform 22"/>
              <p:cNvSpPr>
                <a:spLocks noEditPoints="1"/>
              </p:cNvSpPr>
              <p:nvPr/>
            </p:nvSpPr>
            <p:spPr bwMode="auto">
              <a:xfrm>
                <a:off x="2630" y="4163"/>
                <a:ext cx="151" cy="176"/>
              </a:xfrm>
              <a:custGeom>
                <a:avLst/>
                <a:gdLst>
                  <a:gd name="T0" fmla="*/ 410 w 1662"/>
                  <a:gd name="T1" fmla="*/ 645 h 1942"/>
                  <a:gd name="T2" fmla="*/ 309 w 1662"/>
                  <a:gd name="T3" fmla="*/ 847 h 1942"/>
                  <a:gd name="T4" fmla="*/ 255 w 1662"/>
                  <a:gd name="T5" fmla="*/ 1023 h 1942"/>
                  <a:gd name="T6" fmla="*/ 263 w 1662"/>
                  <a:gd name="T7" fmla="*/ 1206 h 1942"/>
                  <a:gd name="T8" fmla="*/ 347 w 1662"/>
                  <a:gd name="T9" fmla="*/ 1429 h 1942"/>
                  <a:gd name="T10" fmla="*/ 476 w 1662"/>
                  <a:gd name="T11" fmla="*/ 1620 h 1942"/>
                  <a:gd name="T12" fmla="*/ 638 w 1662"/>
                  <a:gd name="T13" fmla="*/ 1753 h 1942"/>
                  <a:gd name="T14" fmla="*/ 825 w 1662"/>
                  <a:gd name="T15" fmla="*/ 1803 h 1942"/>
                  <a:gd name="T16" fmla="*/ 1013 w 1662"/>
                  <a:gd name="T17" fmla="*/ 1753 h 1942"/>
                  <a:gd name="T18" fmla="*/ 1176 w 1662"/>
                  <a:gd name="T19" fmla="*/ 1619 h 1942"/>
                  <a:gd name="T20" fmla="*/ 1305 w 1662"/>
                  <a:gd name="T21" fmla="*/ 1428 h 1942"/>
                  <a:gd name="T22" fmla="*/ 1388 w 1662"/>
                  <a:gd name="T23" fmla="*/ 1205 h 1942"/>
                  <a:gd name="T24" fmla="*/ 1418 w 1662"/>
                  <a:gd name="T25" fmla="*/ 974 h 1942"/>
                  <a:gd name="T26" fmla="*/ 1266 w 1662"/>
                  <a:gd name="T27" fmla="*/ 836 h 1942"/>
                  <a:gd name="T28" fmla="*/ 1012 w 1662"/>
                  <a:gd name="T29" fmla="*/ 794 h 1942"/>
                  <a:gd name="T30" fmla="*/ 806 w 1662"/>
                  <a:gd name="T31" fmla="*/ 713 h 1942"/>
                  <a:gd name="T32" fmla="*/ 646 w 1662"/>
                  <a:gd name="T33" fmla="*/ 610 h 1942"/>
                  <a:gd name="T34" fmla="*/ 526 w 1662"/>
                  <a:gd name="T35" fmla="*/ 499 h 1942"/>
                  <a:gd name="T36" fmla="*/ 944 w 1662"/>
                  <a:gd name="T37" fmla="*/ 23 h 1942"/>
                  <a:gd name="T38" fmla="*/ 1152 w 1662"/>
                  <a:gd name="T39" fmla="*/ 118 h 1942"/>
                  <a:gd name="T40" fmla="*/ 1271 w 1662"/>
                  <a:gd name="T41" fmla="*/ 205 h 1942"/>
                  <a:gd name="T42" fmla="*/ 1388 w 1662"/>
                  <a:gd name="T43" fmla="*/ 323 h 1942"/>
                  <a:gd name="T44" fmla="*/ 1455 w 1662"/>
                  <a:gd name="T45" fmla="*/ 429 h 1942"/>
                  <a:gd name="T46" fmla="*/ 1524 w 1662"/>
                  <a:gd name="T47" fmla="*/ 626 h 1942"/>
                  <a:gd name="T48" fmla="*/ 1555 w 1662"/>
                  <a:gd name="T49" fmla="*/ 892 h 1942"/>
                  <a:gd name="T50" fmla="*/ 1619 w 1662"/>
                  <a:gd name="T51" fmla="*/ 939 h 1942"/>
                  <a:gd name="T52" fmla="*/ 1657 w 1662"/>
                  <a:gd name="T53" fmla="*/ 1032 h 1942"/>
                  <a:gd name="T54" fmla="*/ 1655 w 1662"/>
                  <a:gd name="T55" fmla="*/ 1183 h 1942"/>
                  <a:gd name="T56" fmla="*/ 1611 w 1662"/>
                  <a:gd name="T57" fmla="*/ 1304 h 1942"/>
                  <a:gd name="T58" fmla="*/ 1537 w 1662"/>
                  <a:gd name="T59" fmla="*/ 1372 h 1942"/>
                  <a:gd name="T60" fmla="*/ 1445 w 1662"/>
                  <a:gd name="T61" fmla="*/ 1454 h 1942"/>
                  <a:gd name="T62" fmla="*/ 1313 w 1662"/>
                  <a:gd name="T63" fmla="*/ 1670 h 1942"/>
                  <a:gd name="T64" fmla="*/ 1141 w 1662"/>
                  <a:gd name="T65" fmla="*/ 1836 h 1942"/>
                  <a:gd name="T66" fmla="*/ 937 w 1662"/>
                  <a:gd name="T67" fmla="*/ 1930 h 1942"/>
                  <a:gd name="T68" fmla="*/ 714 w 1662"/>
                  <a:gd name="T69" fmla="*/ 1930 h 1942"/>
                  <a:gd name="T70" fmla="*/ 510 w 1662"/>
                  <a:gd name="T71" fmla="*/ 1836 h 1942"/>
                  <a:gd name="T72" fmla="*/ 337 w 1662"/>
                  <a:gd name="T73" fmla="*/ 1669 h 1942"/>
                  <a:gd name="T74" fmla="*/ 205 w 1662"/>
                  <a:gd name="T75" fmla="*/ 1452 h 1942"/>
                  <a:gd name="T76" fmla="*/ 111 w 1662"/>
                  <a:gd name="T77" fmla="*/ 1364 h 1942"/>
                  <a:gd name="T78" fmla="*/ 39 w 1662"/>
                  <a:gd name="T79" fmla="*/ 1284 h 1942"/>
                  <a:gd name="T80" fmla="*/ 2 w 1662"/>
                  <a:gd name="T81" fmla="*/ 1143 h 1942"/>
                  <a:gd name="T82" fmla="*/ 9 w 1662"/>
                  <a:gd name="T83" fmla="*/ 1009 h 1942"/>
                  <a:gd name="T84" fmla="*/ 50 w 1662"/>
                  <a:gd name="T85" fmla="*/ 930 h 1942"/>
                  <a:gd name="T86" fmla="*/ 98 w 1662"/>
                  <a:gd name="T87" fmla="*/ 851 h 1942"/>
                  <a:gd name="T88" fmla="*/ 85 w 1662"/>
                  <a:gd name="T89" fmla="*/ 643 h 1942"/>
                  <a:gd name="T90" fmla="*/ 120 w 1662"/>
                  <a:gd name="T91" fmla="*/ 487 h 1942"/>
                  <a:gd name="T92" fmla="*/ 183 w 1662"/>
                  <a:gd name="T93" fmla="*/ 377 h 1942"/>
                  <a:gd name="T94" fmla="*/ 257 w 1662"/>
                  <a:gd name="T95" fmla="*/ 305 h 1942"/>
                  <a:gd name="T96" fmla="*/ 319 w 1662"/>
                  <a:gd name="T97" fmla="*/ 266 h 1942"/>
                  <a:gd name="T98" fmla="*/ 352 w 1662"/>
                  <a:gd name="T99" fmla="*/ 246 h 1942"/>
                  <a:gd name="T100" fmla="*/ 390 w 1662"/>
                  <a:gd name="T101" fmla="*/ 196 h 1942"/>
                  <a:gd name="T102" fmla="*/ 459 w 1662"/>
                  <a:gd name="T103" fmla="*/ 127 h 1942"/>
                  <a:gd name="T104" fmla="*/ 559 w 1662"/>
                  <a:gd name="T105" fmla="*/ 57 h 1942"/>
                  <a:gd name="T106" fmla="*/ 690 w 1662"/>
                  <a:gd name="T107" fmla="*/ 10 h 19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662" h="1942">
                    <a:moveTo>
                      <a:pt x="526" y="499"/>
                    </a:moveTo>
                    <a:lnTo>
                      <a:pt x="484" y="546"/>
                    </a:lnTo>
                    <a:lnTo>
                      <a:pt x="445" y="595"/>
                    </a:lnTo>
                    <a:lnTo>
                      <a:pt x="410" y="645"/>
                    </a:lnTo>
                    <a:lnTo>
                      <a:pt x="379" y="696"/>
                    </a:lnTo>
                    <a:lnTo>
                      <a:pt x="352" y="747"/>
                    </a:lnTo>
                    <a:lnTo>
                      <a:pt x="329" y="797"/>
                    </a:lnTo>
                    <a:lnTo>
                      <a:pt x="309" y="847"/>
                    </a:lnTo>
                    <a:lnTo>
                      <a:pt x="291" y="895"/>
                    </a:lnTo>
                    <a:lnTo>
                      <a:pt x="277" y="941"/>
                    </a:lnTo>
                    <a:lnTo>
                      <a:pt x="264" y="984"/>
                    </a:lnTo>
                    <a:lnTo>
                      <a:pt x="255" y="1023"/>
                    </a:lnTo>
                    <a:lnTo>
                      <a:pt x="247" y="1059"/>
                    </a:lnTo>
                    <a:lnTo>
                      <a:pt x="241" y="1091"/>
                    </a:lnTo>
                    <a:lnTo>
                      <a:pt x="250" y="1148"/>
                    </a:lnTo>
                    <a:lnTo>
                      <a:pt x="263" y="1206"/>
                    </a:lnTo>
                    <a:lnTo>
                      <a:pt x="280" y="1263"/>
                    </a:lnTo>
                    <a:lnTo>
                      <a:pt x="299" y="1320"/>
                    </a:lnTo>
                    <a:lnTo>
                      <a:pt x="322" y="1375"/>
                    </a:lnTo>
                    <a:lnTo>
                      <a:pt x="347" y="1429"/>
                    </a:lnTo>
                    <a:lnTo>
                      <a:pt x="375" y="1480"/>
                    </a:lnTo>
                    <a:lnTo>
                      <a:pt x="406" y="1530"/>
                    </a:lnTo>
                    <a:lnTo>
                      <a:pt x="440" y="1576"/>
                    </a:lnTo>
                    <a:lnTo>
                      <a:pt x="476" y="1620"/>
                    </a:lnTo>
                    <a:lnTo>
                      <a:pt x="513" y="1659"/>
                    </a:lnTo>
                    <a:lnTo>
                      <a:pt x="553" y="1695"/>
                    </a:lnTo>
                    <a:lnTo>
                      <a:pt x="594" y="1726"/>
                    </a:lnTo>
                    <a:lnTo>
                      <a:pt x="638" y="1753"/>
                    </a:lnTo>
                    <a:lnTo>
                      <a:pt x="683" y="1774"/>
                    </a:lnTo>
                    <a:lnTo>
                      <a:pt x="729" y="1789"/>
                    </a:lnTo>
                    <a:lnTo>
                      <a:pt x="777" y="1800"/>
                    </a:lnTo>
                    <a:lnTo>
                      <a:pt x="825" y="1803"/>
                    </a:lnTo>
                    <a:lnTo>
                      <a:pt x="875" y="1800"/>
                    </a:lnTo>
                    <a:lnTo>
                      <a:pt x="922" y="1789"/>
                    </a:lnTo>
                    <a:lnTo>
                      <a:pt x="968" y="1774"/>
                    </a:lnTo>
                    <a:lnTo>
                      <a:pt x="1013" y="1753"/>
                    </a:lnTo>
                    <a:lnTo>
                      <a:pt x="1056" y="1726"/>
                    </a:lnTo>
                    <a:lnTo>
                      <a:pt x="1099" y="1695"/>
                    </a:lnTo>
                    <a:lnTo>
                      <a:pt x="1139" y="1659"/>
                    </a:lnTo>
                    <a:lnTo>
                      <a:pt x="1176" y="1619"/>
                    </a:lnTo>
                    <a:lnTo>
                      <a:pt x="1212" y="1576"/>
                    </a:lnTo>
                    <a:lnTo>
                      <a:pt x="1245" y="1529"/>
                    </a:lnTo>
                    <a:lnTo>
                      <a:pt x="1276" y="1480"/>
                    </a:lnTo>
                    <a:lnTo>
                      <a:pt x="1305" y="1428"/>
                    </a:lnTo>
                    <a:lnTo>
                      <a:pt x="1330" y="1374"/>
                    </a:lnTo>
                    <a:lnTo>
                      <a:pt x="1353" y="1319"/>
                    </a:lnTo>
                    <a:lnTo>
                      <a:pt x="1372" y="1262"/>
                    </a:lnTo>
                    <a:lnTo>
                      <a:pt x="1388" y="1205"/>
                    </a:lnTo>
                    <a:lnTo>
                      <a:pt x="1401" y="1147"/>
                    </a:lnTo>
                    <a:lnTo>
                      <a:pt x="1411" y="1089"/>
                    </a:lnTo>
                    <a:lnTo>
                      <a:pt x="1416" y="1032"/>
                    </a:lnTo>
                    <a:lnTo>
                      <a:pt x="1418" y="974"/>
                    </a:lnTo>
                    <a:lnTo>
                      <a:pt x="1417" y="904"/>
                    </a:lnTo>
                    <a:lnTo>
                      <a:pt x="1414" y="838"/>
                    </a:lnTo>
                    <a:lnTo>
                      <a:pt x="1339" y="839"/>
                    </a:lnTo>
                    <a:lnTo>
                      <a:pt x="1266" y="836"/>
                    </a:lnTo>
                    <a:lnTo>
                      <a:pt x="1198" y="830"/>
                    </a:lnTo>
                    <a:lnTo>
                      <a:pt x="1133" y="820"/>
                    </a:lnTo>
                    <a:lnTo>
                      <a:pt x="1070" y="808"/>
                    </a:lnTo>
                    <a:lnTo>
                      <a:pt x="1012" y="794"/>
                    </a:lnTo>
                    <a:lnTo>
                      <a:pt x="956" y="777"/>
                    </a:lnTo>
                    <a:lnTo>
                      <a:pt x="903" y="757"/>
                    </a:lnTo>
                    <a:lnTo>
                      <a:pt x="853" y="737"/>
                    </a:lnTo>
                    <a:lnTo>
                      <a:pt x="806" y="713"/>
                    </a:lnTo>
                    <a:lnTo>
                      <a:pt x="762" y="690"/>
                    </a:lnTo>
                    <a:lnTo>
                      <a:pt x="721" y="664"/>
                    </a:lnTo>
                    <a:lnTo>
                      <a:pt x="682" y="638"/>
                    </a:lnTo>
                    <a:lnTo>
                      <a:pt x="646" y="610"/>
                    </a:lnTo>
                    <a:lnTo>
                      <a:pt x="612" y="583"/>
                    </a:lnTo>
                    <a:lnTo>
                      <a:pt x="581" y="555"/>
                    </a:lnTo>
                    <a:lnTo>
                      <a:pt x="552" y="527"/>
                    </a:lnTo>
                    <a:lnTo>
                      <a:pt x="526" y="499"/>
                    </a:lnTo>
                    <a:close/>
                    <a:moveTo>
                      <a:pt x="808" y="0"/>
                    </a:moveTo>
                    <a:lnTo>
                      <a:pt x="851" y="3"/>
                    </a:lnTo>
                    <a:lnTo>
                      <a:pt x="897" y="11"/>
                    </a:lnTo>
                    <a:lnTo>
                      <a:pt x="944" y="23"/>
                    </a:lnTo>
                    <a:lnTo>
                      <a:pt x="993" y="39"/>
                    </a:lnTo>
                    <a:lnTo>
                      <a:pt x="1044" y="60"/>
                    </a:lnTo>
                    <a:lnTo>
                      <a:pt x="1097" y="86"/>
                    </a:lnTo>
                    <a:lnTo>
                      <a:pt x="1152" y="118"/>
                    </a:lnTo>
                    <a:lnTo>
                      <a:pt x="1179" y="135"/>
                    </a:lnTo>
                    <a:lnTo>
                      <a:pt x="1208" y="155"/>
                    </a:lnTo>
                    <a:lnTo>
                      <a:pt x="1239" y="179"/>
                    </a:lnTo>
                    <a:lnTo>
                      <a:pt x="1271" y="205"/>
                    </a:lnTo>
                    <a:lnTo>
                      <a:pt x="1304" y="233"/>
                    </a:lnTo>
                    <a:lnTo>
                      <a:pt x="1334" y="261"/>
                    </a:lnTo>
                    <a:lnTo>
                      <a:pt x="1363" y="292"/>
                    </a:lnTo>
                    <a:lnTo>
                      <a:pt x="1388" y="323"/>
                    </a:lnTo>
                    <a:lnTo>
                      <a:pt x="1409" y="353"/>
                    </a:lnTo>
                    <a:lnTo>
                      <a:pt x="1409" y="353"/>
                    </a:lnTo>
                    <a:lnTo>
                      <a:pt x="1433" y="389"/>
                    </a:lnTo>
                    <a:lnTo>
                      <a:pt x="1455" y="429"/>
                    </a:lnTo>
                    <a:lnTo>
                      <a:pt x="1475" y="472"/>
                    </a:lnTo>
                    <a:lnTo>
                      <a:pt x="1493" y="519"/>
                    </a:lnTo>
                    <a:lnTo>
                      <a:pt x="1509" y="570"/>
                    </a:lnTo>
                    <a:lnTo>
                      <a:pt x="1524" y="626"/>
                    </a:lnTo>
                    <a:lnTo>
                      <a:pt x="1535" y="685"/>
                    </a:lnTo>
                    <a:lnTo>
                      <a:pt x="1545" y="749"/>
                    </a:lnTo>
                    <a:lnTo>
                      <a:pt x="1551" y="817"/>
                    </a:lnTo>
                    <a:lnTo>
                      <a:pt x="1555" y="892"/>
                    </a:lnTo>
                    <a:lnTo>
                      <a:pt x="1573" y="900"/>
                    </a:lnTo>
                    <a:lnTo>
                      <a:pt x="1590" y="910"/>
                    </a:lnTo>
                    <a:lnTo>
                      <a:pt x="1605" y="922"/>
                    </a:lnTo>
                    <a:lnTo>
                      <a:pt x="1619" y="939"/>
                    </a:lnTo>
                    <a:lnTo>
                      <a:pt x="1632" y="957"/>
                    </a:lnTo>
                    <a:lnTo>
                      <a:pt x="1642" y="979"/>
                    </a:lnTo>
                    <a:lnTo>
                      <a:pt x="1651" y="1003"/>
                    </a:lnTo>
                    <a:lnTo>
                      <a:pt x="1657" y="1032"/>
                    </a:lnTo>
                    <a:lnTo>
                      <a:pt x="1661" y="1064"/>
                    </a:lnTo>
                    <a:lnTo>
                      <a:pt x="1662" y="1102"/>
                    </a:lnTo>
                    <a:lnTo>
                      <a:pt x="1660" y="1143"/>
                    </a:lnTo>
                    <a:lnTo>
                      <a:pt x="1655" y="1183"/>
                    </a:lnTo>
                    <a:lnTo>
                      <a:pt x="1648" y="1218"/>
                    </a:lnTo>
                    <a:lnTo>
                      <a:pt x="1638" y="1250"/>
                    </a:lnTo>
                    <a:lnTo>
                      <a:pt x="1625" y="1278"/>
                    </a:lnTo>
                    <a:lnTo>
                      <a:pt x="1611" y="1304"/>
                    </a:lnTo>
                    <a:lnTo>
                      <a:pt x="1595" y="1325"/>
                    </a:lnTo>
                    <a:lnTo>
                      <a:pt x="1577" y="1344"/>
                    </a:lnTo>
                    <a:lnTo>
                      <a:pt x="1558" y="1360"/>
                    </a:lnTo>
                    <a:lnTo>
                      <a:pt x="1537" y="1372"/>
                    </a:lnTo>
                    <a:lnTo>
                      <a:pt x="1515" y="1382"/>
                    </a:lnTo>
                    <a:lnTo>
                      <a:pt x="1493" y="1390"/>
                    </a:lnTo>
                    <a:lnTo>
                      <a:pt x="1471" y="1395"/>
                    </a:lnTo>
                    <a:lnTo>
                      <a:pt x="1445" y="1454"/>
                    </a:lnTo>
                    <a:lnTo>
                      <a:pt x="1416" y="1512"/>
                    </a:lnTo>
                    <a:lnTo>
                      <a:pt x="1385" y="1567"/>
                    </a:lnTo>
                    <a:lnTo>
                      <a:pt x="1350" y="1620"/>
                    </a:lnTo>
                    <a:lnTo>
                      <a:pt x="1313" y="1670"/>
                    </a:lnTo>
                    <a:lnTo>
                      <a:pt x="1273" y="1717"/>
                    </a:lnTo>
                    <a:lnTo>
                      <a:pt x="1231" y="1761"/>
                    </a:lnTo>
                    <a:lnTo>
                      <a:pt x="1187" y="1801"/>
                    </a:lnTo>
                    <a:lnTo>
                      <a:pt x="1141" y="1836"/>
                    </a:lnTo>
                    <a:lnTo>
                      <a:pt x="1092" y="1868"/>
                    </a:lnTo>
                    <a:lnTo>
                      <a:pt x="1042" y="1893"/>
                    </a:lnTo>
                    <a:lnTo>
                      <a:pt x="990" y="1915"/>
                    </a:lnTo>
                    <a:lnTo>
                      <a:pt x="937" y="1930"/>
                    </a:lnTo>
                    <a:lnTo>
                      <a:pt x="882" y="1939"/>
                    </a:lnTo>
                    <a:lnTo>
                      <a:pt x="825" y="1942"/>
                    </a:lnTo>
                    <a:lnTo>
                      <a:pt x="769" y="1939"/>
                    </a:lnTo>
                    <a:lnTo>
                      <a:pt x="714" y="1930"/>
                    </a:lnTo>
                    <a:lnTo>
                      <a:pt x="661" y="1915"/>
                    </a:lnTo>
                    <a:lnTo>
                      <a:pt x="608" y="1893"/>
                    </a:lnTo>
                    <a:lnTo>
                      <a:pt x="558" y="1867"/>
                    </a:lnTo>
                    <a:lnTo>
                      <a:pt x="510" y="1836"/>
                    </a:lnTo>
                    <a:lnTo>
                      <a:pt x="464" y="1800"/>
                    </a:lnTo>
                    <a:lnTo>
                      <a:pt x="419" y="1760"/>
                    </a:lnTo>
                    <a:lnTo>
                      <a:pt x="377" y="1716"/>
                    </a:lnTo>
                    <a:lnTo>
                      <a:pt x="337" y="1669"/>
                    </a:lnTo>
                    <a:lnTo>
                      <a:pt x="300" y="1618"/>
                    </a:lnTo>
                    <a:lnTo>
                      <a:pt x="266" y="1565"/>
                    </a:lnTo>
                    <a:lnTo>
                      <a:pt x="234" y="1510"/>
                    </a:lnTo>
                    <a:lnTo>
                      <a:pt x="205" y="1452"/>
                    </a:lnTo>
                    <a:lnTo>
                      <a:pt x="179" y="1392"/>
                    </a:lnTo>
                    <a:lnTo>
                      <a:pt x="156" y="1386"/>
                    </a:lnTo>
                    <a:lnTo>
                      <a:pt x="133" y="1376"/>
                    </a:lnTo>
                    <a:lnTo>
                      <a:pt x="111" y="1364"/>
                    </a:lnTo>
                    <a:lnTo>
                      <a:pt x="91" y="1349"/>
                    </a:lnTo>
                    <a:lnTo>
                      <a:pt x="72" y="1330"/>
                    </a:lnTo>
                    <a:lnTo>
                      <a:pt x="55" y="1309"/>
                    </a:lnTo>
                    <a:lnTo>
                      <a:pt x="39" y="1284"/>
                    </a:lnTo>
                    <a:lnTo>
                      <a:pt x="26" y="1254"/>
                    </a:lnTo>
                    <a:lnTo>
                      <a:pt x="15" y="1221"/>
                    </a:lnTo>
                    <a:lnTo>
                      <a:pt x="7" y="1184"/>
                    </a:lnTo>
                    <a:lnTo>
                      <a:pt x="2" y="1143"/>
                    </a:lnTo>
                    <a:lnTo>
                      <a:pt x="0" y="1104"/>
                    </a:lnTo>
                    <a:lnTo>
                      <a:pt x="1" y="1068"/>
                    </a:lnTo>
                    <a:lnTo>
                      <a:pt x="4" y="1038"/>
                    </a:lnTo>
                    <a:lnTo>
                      <a:pt x="9" y="1009"/>
                    </a:lnTo>
                    <a:lnTo>
                      <a:pt x="17" y="985"/>
                    </a:lnTo>
                    <a:lnTo>
                      <a:pt x="27" y="964"/>
                    </a:lnTo>
                    <a:lnTo>
                      <a:pt x="38" y="946"/>
                    </a:lnTo>
                    <a:lnTo>
                      <a:pt x="50" y="930"/>
                    </a:lnTo>
                    <a:lnTo>
                      <a:pt x="65" y="916"/>
                    </a:lnTo>
                    <a:lnTo>
                      <a:pt x="80" y="906"/>
                    </a:lnTo>
                    <a:lnTo>
                      <a:pt x="96" y="897"/>
                    </a:lnTo>
                    <a:lnTo>
                      <a:pt x="98" y="851"/>
                    </a:lnTo>
                    <a:lnTo>
                      <a:pt x="89" y="794"/>
                    </a:lnTo>
                    <a:lnTo>
                      <a:pt x="85" y="740"/>
                    </a:lnTo>
                    <a:lnTo>
                      <a:pt x="83" y="690"/>
                    </a:lnTo>
                    <a:lnTo>
                      <a:pt x="85" y="643"/>
                    </a:lnTo>
                    <a:lnTo>
                      <a:pt x="90" y="599"/>
                    </a:lnTo>
                    <a:lnTo>
                      <a:pt x="98" y="559"/>
                    </a:lnTo>
                    <a:lnTo>
                      <a:pt x="108" y="522"/>
                    </a:lnTo>
                    <a:lnTo>
                      <a:pt x="120" y="487"/>
                    </a:lnTo>
                    <a:lnTo>
                      <a:pt x="134" y="455"/>
                    </a:lnTo>
                    <a:lnTo>
                      <a:pt x="149" y="427"/>
                    </a:lnTo>
                    <a:lnTo>
                      <a:pt x="166" y="400"/>
                    </a:lnTo>
                    <a:lnTo>
                      <a:pt x="183" y="377"/>
                    </a:lnTo>
                    <a:lnTo>
                      <a:pt x="202" y="355"/>
                    </a:lnTo>
                    <a:lnTo>
                      <a:pt x="220" y="337"/>
                    </a:lnTo>
                    <a:lnTo>
                      <a:pt x="239" y="320"/>
                    </a:lnTo>
                    <a:lnTo>
                      <a:pt x="257" y="305"/>
                    </a:lnTo>
                    <a:lnTo>
                      <a:pt x="274" y="293"/>
                    </a:lnTo>
                    <a:lnTo>
                      <a:pt x="290" y="282"/>
                    </a:lnTo>
                    <a:lnTo>
                      <a:pt x="305" y="273"/>
                    </a:lnTo>
                    <a:lnTo>
                      <a:pt x="319" y="266"/>
                    </a:lnTo>
                    <a:lnTo>
                      <a:pt x="331" y="260"/>
                    </a:lnTo>
                    <a:lnTo>
                      <a:pt x="341" y="255"/>
                    </a:lnTo>
                    <a:lnTo>
                      <a:pt x="348" y="253"/>
                    </a:lnTo>
                    <a:lnTo>
                      <a:pt x="352" y="246"/>
                    </a:lnTo>
                    <a:lnTo>
                      <a:pt x="359" y="237"/>
                    </a:lnTo>
                    <a:lnTo>
                      <a:pt x="367" y="225"/>
                    </a:lnTo>
                    <a:lnTo>
                      <a:pt x="377" y="212"/>
                    </a:lnTo>
                    <a:lnTo>
                      <a:pt x="390" y="196"/>
                    </a:lnTo>
                    <a:lnTo>
                      <a:pt x="404" y="180"/>
                    </a:lnTo>
                    <a:lnTo>
                      <a:pt x="421" y="163"/>
                    </a:lnTo>
                    <a:lnTo>
                      <a:pt x="439" y="145"/>
                    </a:lnTo>
                    <a:lnTo>
                      <a:pt x="459" y="127"/>
                    </a:lnTo>
                    <a:lnTo>
                      <a:pt x="481" y="108"/>
                    </a:lnTo>
                    <a:lnTo>
                      <a:pt x="505" y="91"/>
                    </a:lnTo>
                    <a:lnTo>
                      <a:pt x="531" y="74"/>
                    </a:lnTo>
                    <a:lnTo>
                      <a:pt x="559" y="57"/>
                    </a:lnTo>
                    <a:lnTo>
                      <a:pt x="589" y="43"/>
                    </a:lnTo>
                    <a:lnTo>
                      <a:pt x="620" y="30"/>
                    </a:lnTo>
                    <a:lnTo>
                      <a:pt x="655" y="19"/>
                    </a:lnTo>
                    <a:lnTo>
                      <a:pt x="690" y="10"/>
                    </a:lnTo>
                    <a:lnTo>
                      <a:pt x="728" y="3"/>
                    </a:lnTo>
                    <a:lnTo>
                      <a:pt x="767" y="0"/>
                    </a:lnTo>
                    <a:lnTo>
                      <a:pt x="80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80" name="Freeform 23"/>
              <p:cNvSpPr>
                <a:spLocks noEditPoints="1"/>
              </p:cNvSpPr>
              <p:nvPr/>
            </p:nvSpPr>
            <p:spPr bwMode="auto">
              <a:xfrm>
                <a:off x="2664" y="4250"/>
                <a:ext cx="83" cy="27"/>
              </a:xfrm>
              <a:custGeom>
                <a:avLst/>
                <a:gdLst>
                  <a:gd name="T0" fmla="*/ 613 w 916"/>
                  <a:gd name="T1" fmla="*/ 78 h 300"/>
                  <a:gd name="T2" fmla="*/ 561 w 916"/>
                  <a:gd name="T3" fmla="*/ 109 h 300"/>
                  <a:gd name="T4" fmla="*/ 554 w 916"/>
                  <a:gd name="T5" fmla="*/ 165 h 300"/>
                  <a:gd name="T6" fmla="*/ 579 w 916"/>
                  <a:gd name="T7" fmla="*/ 210 h 300"/>
                  <a:gd name="T8" fmla="*/ 665 w 916"/>
                  <a:gd name="T9" fmla="*/ 229 h 300"/>
                  <a:gd name="T10" fmla="*/ 787 w 916"/>
                  <a:gd name="T11" fmla="*/ 223 h 300"/>
                  <a:gd name="T12" fmla="*/ 839 w 916"/>
                  <a:gd name="T13" fmla="*/ 191 h 300"/>
                  <a:gd name="T14" fmla="*/ 846 w 916"/>
                  <a:gd name="T15" fmla="*/ 135 h 300"/>
                  <a:gd name="T16" fmla="*/ 820 w 916"/>
                  <a:gd name="T17" fmla="*/ 90 h 300"/>
                  <a:gd name="T18" fmla="*/ 734 w 916"/>
                  <a:gd name="T19" fmla="*/ 72 h 300"/>
                  <a:gd name="T20" fmla="*/ 153 w 916"/>
                  <a:gd name="T21" fmla="*/ 74 h 300"/>
                  <a:gd name="T22" fmla="*/ 85 w 916"/>
                  <a:gd name="T23" fmla="*/ 99 h 300"/>
                  <a:gd name="T24" fmla="*/ 70 w 916"/>
                  <a:gd name="T25" fmla="*/ 150 h 300"/>
                  <a:gd name="T26" fmla="*/ 85 w 916"/>
                  <a:gd name="T27" fmla="*/ 201 h 300"/>
                  <a:gd name="T28" fmla="*/ 153 w 916"/>
                  <a:gd name="T29" fmla="*/ 227 h 300"/>
                  <a:gd name="T30" fmla="*/ 280 w 916"/>
                  <a:gd name="T31" fmla="*/ 227 h 300"/>
                  <a:gd name="T32" fmla="*/ 348 w 916"/>
                  <a:gd name="T33" fmla="*/ 201 h 300"/>
                  <a:gd name="T34" fmla="*/ 363 w 916"/>
                  <a:gd name="T35" fmla="*/ 150 h 300"/>
                  <a:gd name="T36" fmla="*/ 348 w 916"/>
                  <a:gd name="T37" fmla="*/ 99 h 300"/>
                  <a:gd name="T38" fmla="*/ 280 w 916"/>
                  <a:gd name="T39" fmla="*/ 74 h 300"/>
                  <a:gd name="T40" fmla="*/ 234 w 916"/>
                  <a:gd name="T41" fmla="*/ 0 h 300"/>
                  <a:gd name="T42" fmla="*/ 321 w 916"/>
                  <a:gd name="T43" fmla="*/ 9 h 300"/>
                  <a:gd name="T44" fmla="*/ 400 w 916"/>
                  <a:gd name="T45" fmla="*/ 53 h 300"/>
                  <a:gd name="T46" fmla="*/ 574 w 916"/>
                  <a:gd name="T47" fmla="*/ 17 h 300"/>
                  <a:gd name="T48" fmla="*/ 662 w 916"/>
                  <a:gd name="T49" fmla="*/ 1 h 300"/>
                  <a:gd name="T50" fmla="*/ 732 w 916"/>
                  <a:gd name="T51" fmla="*/ 0 h 300"/>
                  <a:gd name="T52" fmla="*/ 806 w 916"/>
                  <a:gd name="T53" fmla="*/ 10 h 300"/>
                  <a:gd name="T54" fmla="*/ 875 w 916"/>
                  <a:gd name="T55" fmla="*/ 45 h 300"/>
                  <a:gd name="T56" fmla="*/ 914 w 916"/>
                  <a:gd name="T57" fmla="*/ 123 h 300"/>
                  <a:gd name="T58" fmla="*/ 900 w 916"/>
                  <a:gd name="T59" fmla="*/ 223 h 300"/>
                  <a:gd name="T60" fmla="*/ 843 w 916"/>
                  <a:gd name="T61" fmla="*/ 277 h 300"/>
                  <a:gd name="T62" fmla="*/ 768 w 916"/>
                  <a:gd name="T63" fmla="*/ 297 h 300"/>
                  <a:gd name="T64" fmla="*/ 699 w 916"/>
                  <a:gd name="T65" fmla="*/ 300 h 300"/>
                  <a:gd name="T66" fmla="*/ 632 w 916"/>
                  <a:gd name="T67" fmla="*/ 297 h 300"/>
                  <a:gd name="T68" fmla="*/ 557 w 916"/>
                  <a:gd name="T69" fmla="*/ 277 h 300"/>
                  <a:gd name="T70" fmla="*/ 500 w 916"/>
                  <a:gd name="T71" fmla="*/ 224 h 300"/>
                  <a:gd name="T72" fmla="*/ 485 w 916"/>
                  <a:gd name="T73" fmla="*/ 137 h 300"/>
                  <a:gd name="T74" fmla="*/ 432 w 916"/>
                  <a:gd name="T75" fmla="*/ 150 h 300"/>
                  <a:gd name="T76" fmla="*/ 405 w 916"/>
                  <a:gd name="T77" fmla="*/ 241 h 300"/>
                  <a:gd name="T78" fmla="*/ 342 w 916"/>
                  <a:gd name="T79" fmla="*/ 284 h 300"/>
                  <a:gd name="T80" fmla="*/ 266 w 916"/>
                  <a:gd name="T81" fmla="*/ 298 h 300"/>
                  <a:gd name="T82" fmla="*/ 201 w 916"/>
                  <a:gd name="T83" fmla="*/ 299 h 300"/>
                  <a:gd name="T84" fmla="*/ 129 w 916"/>
                  <a:gd name="T85" fmla="*/ 294 h 300"/>
                  <a:gd name="T86" fmla="*/ 57 w 916"/>
                  <a:gd name="T87" fmla="*/ 267 h 300"/>
                  <a:gd name="T88" fmla="*/ 7 w 916"/>
                  <a:gd name="T89" fmla="*/ 202 h 300"/>
                  <a:gd name="T90" fmla="*/ 7 w 916"/>
                  <a:gd name="T91" fmla="*/ 98 h 300"/>
                  <a:gd name="T92" fmla="*/ 57 w 916"/>
                  <a:gd name="T93" fmla="*/ 33 h 300"/>
                  <a:gd name="T94" fmla="*/ 129 w 916"/>
                  <a:gd name="T95" fmla="*/ 6 h 300"/>
                  <a:gd name="T96" fmla="*/ 201 w 916"/>
                  <a:gd name="T97" fmla="*/ 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16" h="300">
                    <a:moveTo>
                      <a:pt x="699" y="71"/>
                    </a:moveTo>
                    <a:lnTo>
                      <a:pt x="665" y="72"/>
                    </a:lnTo>
                    <a:lnTo>
                      <a:pt x="636" y="74"/>
                    </a:lnTo>
                    <a:lnTo>
                      <a:pt x="613" y="78"/>
                    </a:lnTo>
                    <a:lnTo>
                      <a:pt x="594" y="83"/>
                    </a:lnTo>
                    <a:lnTo>
                      <a:pt x="579" y="90"/>
                    </a:lnTo>
                    <a:lnTo>
                      <a:pt x="569" y="99"/>
                    </a:lnTo>
                    <a:lnTo>
                      <a:pt x="561" y="109"/>
                    </a:lnTo>
                    <a:lnTo>
                      <a:pt x="556" y="122"/>
                    </a:lnTo>
                    <a:lnTo>
                      <a:pt x="554" y="135"/>
                    </a:lnTo>
                    <a:lnTo>
                      <a:pt x="553" y="150"/>
                    </a:lnTo>
                    <a:lnTo>
                      <a:pt x="554" y="165"/>
                    </a:lnTo>
                    <a:lnTo>
                      <a:pt x="556" y="179"/>
                    </a:lnTo>
                    <a:lnTo>
                      <a:pt x="561" y="191"/>
                    </a:lnTo>
                    <a:lnTo>
                      <a:pt x="569" y="201"/>
                    </a:lnTo>
                    <a:lnTo>
                      <a:pt x="579" y="210"/>
                    </a:lnTo>
                    <a:lnTo>
                      <a:pt x="594" y="216"/>
                    </a:lnTo>
                    <a:lnTo>
                      <a:pt x="613" y="223"/>
                    </a:lnTo>
                    <a:lnTo>
                      <a:pt x="636" y="227"/>
                    </a:lnTo>
                    <a:lnTo>
                      <a:pt x="665" y="229"/>
                    </a:lnTo>
                    <a:lnTo>
                      <a:pt x="699" y="230"/>
                    </a:lnTo>
                    <a:lnTo>
                      <a:pt x="734" y="229"/>
                    </a:lnTo>
                    <a:lnTo>
                      <a:pt x="763" y="227"/>
                    </a:lnTo>
                    <a:lnTo>
                      <a:pt x="787" y="223"/>
                    </a:lnTo>
                    <a:lnTo>
                      <a:pt x="805" y="216"/>
                    </a:lnTo>
                    <a:lnTo>
                      <a:pt x="820" y="210"/>
                    </a:lnTo>
                    <a:lnTo>
                      <a:pt x="831" y="201"/>
                    </a:lnTo>
                    <a:lnTo>
                      <a:pt x="839" y="191"/>
                    </a:lnTo>
                    <a:lnTo>
                      <a:pt x="843" y="179"/>
                    </a:lnTo>
                    <a:lnTo>
                      <a:pt x="846" y="165"/>
                    </a:lnTo>
                    <a:lnTo>
                      <a:pt x="847" y="150"/>
                    </a:lnTo>
                    <a:lnTo>
                      <a:pt x="846" y="135"/>
                    </a:lnTo>
                    <a:lnTo>
                      <a:pt x="843" y="122"/>
                    </a:lnTo>
                    <a:lnTo>
                      <a:pt x="839" y="109"/>
                    </a:lnTo>
                    <a:lnTo>
                      <a:pt x="831" y="99"/>
                    </a:lnTo>
                    <a:lnTo>
                      <a:pt x="820" y="90"/>
                    </a:lnTo>
                    <a:lnTo>
                      <a:pt x="805" y="83"/>
                    </a:lnTo>
                    <a:lnTo>
                      <a:pt x="787" y="78"/>
                    </a:lnTo>
                    <a:lnTo>
                      <a:pt x="763" y="74"/>
                    </a:lnTo>
                    <a:lnTo>
                      <a:pt x="734" y="72"/>
                    </a:lnTo>
                    <a:lnTo>
                      <a:pt x="699" y="71"/>
                    </a:lnTo>
                    <a:close/>
                    <a:moveTo>
                      <a:pt x="216" y="71"/>
                    </a:moveTo>
                    <a:lnTo>
                      <a:pt x="182" y="72"/>
                    </a:lnTo>
                    <a:lnTo>
                      <a:pt x="153" y="74"/>
                    </a:lnTo>
                    <a:lnTo>
                      <a:pt x="130" y="78"/>
                    </a:lnTo>
                    <a:lnTo>
                      <a:pt x="111" y="83"/>
                    </a:lnTo>
                    <a:lnTo>
                      <a:pt x="96" y="90"/>
                    </a:lnTo>
                    <a:lnTo>
                      <a:pt x="85" y="99"/>
                    </a:lnTo>
                    <a:lnTo>
                      <a:pt x="78" y="109"/>
                    </a:lnTo>
                    <a:lnTo>
                      <a:pt x="73" y="122"/>
                    </a:lnTo>
                    <a:lnTo>
                      <a:pt x="70" y="135"/>
                    </a:lnTo>
                    <a:lnTo>
                      <a:pt x="70" y="150"/>
                    </a:lnTo>
                    <a:lnTo>
                      <a:pt x="70" y="165"/>
                    </a:lnTo>
                    <a:lnTo>
                      <a:pt x="73" y="179"/>
                    </a:lnTo>
                    <a:lnTo>
                      <a:pt x="78" y="191"/>
                    </a:lnTo>
                    <a:lnTo>
                      <a:pt x="85" y="201"/>
                    </a:lnTo>
                    <a:lnTo>
                      <a:pt x="96" y="210"/>
                    </a:lnTo>
                    <a:lnTo>
                      <a:pt x="111" y="216"/>
                    </a:lnTo>
                    <a:lnTo>
                      <a:pt x="130" y="223"/>
                    </a:lnTo>
                    <a:lnTo>
                      <a:pt x="153" y="227"/>
                    </a:lnTo>
                    <a:lnTo>
                      <a:pt x="182" y="229"/>
                    </a:lnTo>
                    <a:lnTo>
                      <a:pt x="216" y="230"/>
                    </a:lnTo>
                    <a:lnTo>
                      <a:pt x="250" y="229"/>
                    </a:lnTo>
                    <a:lnTo>
                      <a:pt x="280" y="227"/>
                    </a:lnTo>
                    <a:lnTo>
                      <a:pt x="304" y="223"/>
                    </a:lnTo>
                    <a:lnTo>
                      <a:pt x="322" y="216"/>
                    </a:lnTo>
                    <a:lnTo>
                      <a:pt x="337" y="210"/>
                    </a:lnTo>
                    <a:lnTo>
                      <a:pt x="348" y="201"/>
                    </a:lnTo>
                    <a:lnTo>
                      <a:pt x="355" y="191"/>
                    </a:lnTo>
                    <a:lnTo>
                      <a:pt x="360" y="179"/>
                    </a:lnTo>
                    <a:lnTo>
                      <a:pt x="363" y="165"/>
                    </a:lnTo>
                    <a:lnTo>
                      <a:pt x="363" y="150"/>
                    </a:lnTo>
                    <a:lnTo>
                      <a:pt x="363" y="135"/>
                    </a:lnTo>
                    <a:lnTo>
                      <a:pt x="360" y="122"/>
                    </a:lnTo>
                    <a:lnTo>
                      <a:pt x="355" y="109"/>
                    </a:lnTo>
                    <a:lnTo>
                      <a:pt x="348" y="99"/>
                    </a:lnTo>
                    <a:lnTo>
                      <a:pt x="337" y="90"/>
                    </a:lnTo>
                    <a:lnTo>
                      <a:pt x="322" y="83"/>
                    </a:lnTo>
                    <a:lnTo>
                      <a:pt x="304" y="78"/>
                    </a:lnTo>
                    <a:lnTo>
                      <a:pt x="280" y="74"/>
                    </a:lnTo>
                    <a:lnTo>
                      <a:pt x="250" y="72"/>
                    </a:lnTo>
                    <a:lnTo>
                      <a:pt x="216" y="71"/>
                    </a:lnTo>
                    <a:close/>
                    <a:moveTo>
                      <a:pt x="216" y="0"/>
                    </a:moveTo>
                    <a:lnTo>
                      <a:pt x="234" y="0"/>
                    </a:lnTo>
                    <a:lnTo>
                      <a:pt x="254" y="1"/>
                    </a:lnTo>
                    <a:lnTo>
                      <a:pt x="276" y="2"/>
                    </a:lnTo>
                    <a:lnTo>
                      <a:pt x="298" y="5"/>
                    </a:lnTo>
                    <a:lnTo>
                      <a:pt x="321" y="9"/>
                    </a:lnTo>
                    <a:lnTo>
                      <a:pt x="343" y="17"/>
                    </a:lnTo>
                    <a:lnTo>
                      <a:pt x="364" y="26"/>
                    </a:lnTo>
                    <a:lnTo>
                      <a:pt x="383" y="37"/>
                    </a:lnTo>
                    <a:lnTo>
                      <a:pt x="400" y="53"/>
                    </a:lnTo>
                    <a:lnTo>
                      <a:pt x="516" y="53"/>
                    </a:lnTo>
                    <a:lnTo>
                      <a:pt x="533" y="37"/>
                    </a:lnTo>
                    <a:lnTo>
                      <a:pt x="553" y="26"/>
                    </a:lnTo>
                    <a:lnTo>
                      <a:pt x="574" y="17"/>
                    </a:lnTo>
                    <a:lnTo>
                      <a:pt x="596" y="9"/>
                    </a:lnTo>
                    <a:lnTo>
                      <a:pt x="618" y="5"/>
                    </a:lnTo>
                    <a:lnTo>
                      <a:pt x="640" y="2"/>
                    </a:lnTo>
                    <a:lnTo>
                      <a:pt x="662" y="1"/>
                    </a:lnTo>
                    <a:lnTo>
                      <a:pt x="682" y="0"/>
                    </a:lnTo>
                    <a:lnTo>
                      <a:pt x="699" y="0"/>
                    </a:lnTo>
                    <a:lnTo>
                      <a:pt x="715" y="0"/>
                    </a:lnTo>
                    <a:lnTo>
                      <a:pt x="732" y="0"/>
                    </a:lnTo>
                    <a:lnTo>
                      <a:pt x="749" y="1"/>
                    </a:lnTo>
                    <a:lnTo>
                      <a:pt x="768" y="3"/>
                    </a:lnTo>
                    <a:lnTo>
                      <a:pt x="787" y="6"/>
                    </a:lnTo>
                    <a:lnTo>
                      <a:pt x="806" y="10"/>
                    </a:lnTo>
                    <a:lnTo>
                      <a:pt x="825" y="16"/>
                    </a:lnTo>
                    <a:lnTo>
                      <a:pt x="843" y="24"/>
                    </a:lnTo>
                    <a:lnTo>
                      <a:pt x="860" y="33"/>
                    </a:lnTo>
                    <a:lnTo>
                      <a:pt x="875" y="45"/>
                    </a:lnTo>
                    <a:lnTo>
                      <a:pt x="889" y="59"/>
                    </a:lnTo>
                    <a:lnTo>
                      <a:pt x="900" y="77"/>
                    </a:lnTo>
                    <a:lnTo>
                      <a:pt x="908" y="98"/>
                    </a:lnTo>
                    <a:lnTo>
                      <a:pt x="914" y="123"/>
                    </a:lnTo>
                    <a:lnTo>
                      <a:pt x="916" y="150"/>
                    </a:lnTo>
                    <a:lnTo>
                      <a:pt x="914" y="178"/>
                    </a:lnTo>
                    <a:lnTo>
                      <a:pt x="908" y="202"/>
                    </a:lnTo>
                    <a:lnTo>
                      <a:pt x="900" y="223"/>
                    </a:lnTo>
                    <a:lnTo>
                      <a:pt x="889" y="241"/>
                    </a:lnTo>
                    <a:lnTo>
                      <a:pt x="875" y="255"/>
                    </a:lnTo>
                    <a:lnTo>
                      <a:pt x="860" y="267"/>
                    </a:lnTo>
                    <a:lnTo>
                      <a:pt x="843" y="277"/>
                    </a:lnTo>
                    <a:lnTo>
                      <a:pt x="825" y="285"/>
                    </a:lnTo>
                    <a:lnTo>
                      <a:pt x="806" y="290"/>
                    </a:lnTo>
                    <a:lnTo>
                      <a:pt x="787" y="294"/>
                    </a:lnTo>
                    <a:lnTo>
                      <a:pt x="768" y="297"/>
                    </a:lnTo>
                    <a:lnTo>
                      <a:pt x="749" y="298"/>
                    </a:lnTo>
                    <a:lnTo>
                      <a:pt x="732" y="299"/>
                    </a:lnTo>
                    <a:lnTo>
                      <a:pt x="715" y="299"/>
                    </a:lnTo>
                    <a:lnTo>
                      <a:pt x="699" y="300"/>
                    </a:lnTo>
                    <a:lnTo>
                      <a:pt x="685" y="299"/>
                    </a:lnTo>
                    <a:lnTo>
                      <a:pt x="668" y="299"/>
                    </a:lnTo>
                    <a:lnTo>
                      <a:pt x="650" y="298"/>
                    </a:lnTo>
                    <a:lnTo>
                      <a:pt x="632" y="297"/>
                    </a:lnTo>
                    <a:lnTo>
                      <a:pt x="613" y="294"/>
                    </a:lnTo>
                    <a:lnTo>
                      <a:pt x="593" y="290"/>
                    </a:lnTo>
                    <a:lnTo>
                      <a:pt x="575" y="285"/>
                    </a:lnTo>
                    <a:lnTo>
                      <a:pt x="557" y="277"/>
                    </a:lnTo>
                    <a:lnTo>
                      <a:pt x="540" y="267"/>
                    </a:lnTo>
                    <a:lnTo>
                      <a:pt x="524" y="255"/>
                    </a:lnTo>
                    <a:lnTo>
                      <a:pt x="511" y="241"/>
                    </a:lnTo>
                    <a:lnTo>
                      <a:pt x="500" y="224"/>
                    </a:lnTo>
                    <a:lnTo>
                      <a:pt x="491" y="202"/>
                    </a:lnTo>
                    <a:lnTo>
                      <a:pt x="486" y="179"/>
                    </a:lnTo>
                    <a:lnTo>
                      <a:pt x="484" y="150"/>
                    </a:lnTo>
                    <a:lnTo>
                      <a:pt x="485" y="137"/>
                    </a:lnTo>
                    <a:lnTo>
                      <a:pt x="486" y="125"/>
                    </a:lnTo>
                    <a:lnTo>
                      <a:pt x="430" y="125"/>
                    </a:lnTo>
                    <a:lnTo>
                      <a:pt x="432" y="137"/>
                    </a:lnTo>
                    <a:lnTo>
                      <a:pt x="432" y="150"/>
                    </a:lnTo>
                    <a:lnTo>
                      <a:pt x="430" y="179"/>
                    </a:lnTo>
                    <a:lnTo>
                      <a:pt x="425" y="202"/>
                    </a:lnTo>
                    <a:lnTo>
                      <a:pt x="416" y="224"/>
                    </a:lnTo>
                    <a:lnTo>
                      <a:pt x="405" y="241"/>
                    </a:lnTo>
                    <a:lnTo>
                      <a:pt x="392" y="255"/>
                    </a:lnTo>
                    <a:lnTo>
                      <a:pt x="377" y="267"/>
                    </a:lnTo>
                    <a:lnTo>
                      <a:pt x="360" y="277"/>
                    </a:lnTo>
                    <a:lnTo>
                      <a:pt x="342" y="284"/>
                    </a:lnTo>
                    <a:lnTo>
                      <a:pt x="323" y="290"/>
                    </a:lnTo>
                    <a:lnTo>
                      <a:pt x="304" y="294"/>
                    </a:lnTo>
                    <a:lnTo>
                      <a:pt x="285" y="296"/>
                    </a:lnTo>
                    <a:lnTo>
                      <a:pt x="266" y="298"/>
                    </a:lnTo>
                    <a:lnTo>
                      <a:pt x="248" y="299"/>
                    </a:lnTo>
                    <a:lnTo>
                      <a:pt x="231" y="299"/>
                    </a:lnTo>
                    <a:lnTo>
                      <a:pt x="216" y="299"/>
                    </a:lnTo>
                    <a:lnTo>
                      <a:pt x="201" y="299"/>
                    </a:lnTo>
                    <a:lnTo>
                      <a:pt x="185" y="299"/>
                    </a:lnTo>
                    <a:lnTo>
                      <a:pt x="167" y="298"/>
                    </a:lnTo>
                    <a:lnTo>
                      <a:pt x="148" y="296"/>
                    </a:lnTo>
                    <a:lnTo>
                      <a:pt x="129" y="294"/>
                    </a:lnTo>
                    <a:lnTo>
                      <a:pt x="110" y="290"/>
                    </a:lnTo>
                    <a:lnTo>
                      <a:pt x="91" y="284"/>
                    </a:lnTo>
                    <a:lnTo>
                      <a:pt x="73" y="277"/>
                    </a:lnTo>
                    <a:lnTo>
                      <a:pt x="57" y="267"/>
                    </a:lnTo>
                    <a:lnTo>
                      <a:pt x="41" y="255"/>
                    </a:lnTo>
                    <a:lnTo>
                      <a:pt x="27" y="240"/>
                    </a:lnTo>
                    <a:lnTo>
                      <a:pt x="16" y="223"/>
                    </a:lnTo>
                    <a:lnTo>
                      <a:pt x="7" y="202"/>
                    </a:lnTo>
                    <a:lnTo>
                      <a:pt x="2" y="178"/>
                    </a:lnTo>
                    <a:lnTo>
                      <a:pt x="0" y="150"/>
                    </a:lnTo>
                    <a:lnTo>
                      <a:pt x="2" y="122"/>
                    </a:lnTo>
                    <a:lnTo>
                      <a:pt x="7" y="98"/>
                    </a:lnTo>
                    <a:lnTo>
                      <a:pt x="16" y="77"/>
                    </a:lnTo>
                    <a:lnTo>
                      <a:pt x="27" y="59"/>
                    </a:lnTo>
                    <a:lnTo>
                      <a:pt x="41" y="45"/>
                    </a:lnTo>
                    <a:lnTo>
                      <a:pt x="57" y="33"/>
                    </a:lnTo>
                    <a:lnTo>
                      <a:pt x="73" y="23"/>
                    </a:lnTo>
                    <a:lnTo>
                      <a:pt x="91" y="16"/>
                    </a:lnTo>
                    <a:lnTo>
                      <a:pt x="110" y="10"/>
                    </a:lnTo>
                    <a:lnTo>
                      <a:pt x="129" y="6"/>
                    </a:lnTo>
                    <a:lnTo>
                      <a:pt x="148" y="3"/>
                    </a:lnTo>
                    <a:lnTo>
                      <a:pt x="167" y="1"/>
                    </a:lnTo>
                    <a:lnTo>
                      <a:pt x="185" y="0"/>
                    </a:lnTo>
                    <a:lnTo>
                      <a:pt x="201" y="0"/>
                    </a:lnTo>
                    <a:lnTo>
                      <a:pt x="2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81" name="Freeform 24"/>
              <p:cNvSpPr>
                <a:spLocks noEditPoints="1"/>
              </p:cNvSpPr>
              <p:nvPr/>
            </p:nvSpPr>
            <p:spPr bwMode="auto">
              <a:xfrm>
                <a:off x="2597" y="4335"/>
                <a:ext cx="217" cy="124"/>
              </a:xfrm>
              <a:custGeom>
                <a:avLst/>
                <a:gdLst>
                  <a:gd name="T0" fmla="*/ 1796 w 2393"/>
                  <a:gd name="T1" fmla="*/ 704 h 1360"/>
                  <a:gd name="T2" fmla="*/ 1761 w 2393"/>
                  <a:gd name="T3" fmla="*/ 720 h 1360"/>
                  <a:gd name="T4" fmla="*/ 1590 w 2393"/>
                  <a:gd name="T5" fmla="*/ 904 h 1360"/>
                  <a:gd name="T6" fmla="*/ 1882 w 2393"/>
                  <a:gd name="T7" fmla="*/ 733 h 1360"/>
                  <a:gd name="T8" fmla="*/ 1851 w 2393"/>
                  <a:gd name="T9" fmla="*/ 709 h 1360"/>
                  <a:gd name="T10" fmla="*/ 1814 w 2393"/>
                  <a:gd name="T11" fmla="*/ 702 h 1360"/>
                  <a:gd name="T12" fmla="*/ 1831 w 2393"/>
                  <a:gd name="T13" fmla="*/ 20 h 1360"/>
                  <a:gd name="T14" fmla="*/ 1950 w 2393"/>
                  <a:gd name="T15" fmla="*/ 61 h 1360"/>
                  <a:gd name="T16" fmla="*/ 2057 w 2393"/>
                  <a:gd name="T17" fmla="*/ 121 h 1360"/>
                  <a:gd name="T18" fmla="*/ 2154 w 2393"/>
                  <a:gd name="T19" fmla="*/ 196 h 1360"/>
                  <a:gd name="T20" fmla="*/ 2235 w 2393"/>
                  <a:gd name="T21" fmla="*/ 286 h 1360"/>
                  <a:gd name="T22" fmla="*/ 2301 w 2393"/>
                  <a:gd name="T23" fmla="*/ 388 h 1360"/>
                  <a:gd name="T24" fmla="*/ 2352 w 2393"/>
                  <a:gd name="T25" fmla="*/ 501 h 1360"/>
                  <a:gd name="T26" fmla="*/ 2382 w 2393"/>
                  <a:gd name="T27" fmla="*/ 622 h 1360"/>
                  <a:gd name="T28" fmla="*/ 2393 w 2393"/>
                  <a:gd name="T29" fmla="*/ 748 h 1360"/>
                  <a:gd name="T30" fmla="*/ 2390 w 2393"/>
                  <a:gd name="T31" fmla="*/ 1230 h 1360"/>
                  <a:gd name="T32" fmla="*/ 2370 w 2393"/>
                  <a:gd name="T33" fmla="*/ 1282 h 1360"/>
                  <a:gd name="T34" fmla="*/ 2335 w 2393"/>
                  <a:gd name="T35" fmla="*/ 1324 h 1360"/>
                  <a:gd name="T36" fmla="*/ 2286 w 2393"/>
                  <a:gd name="T37" fmla="*/ 1351 h 1360"/>
                  <a:gd name="T38" fmla="*/ 2230 w 2393"/>
                  <a:gd name="T39" fmla="*/ 1360 h 1360"/>
                  <a:gd name="T40" fmla="*/ 129 w 2393"/>
                  <a:gd name="T41" fmla="*/ 1358 h 1360"/>
                  <a:gd name="T42" fmla="*/ 77 w 2393"/>
                  <a:gd name="T43" fmla="*/ 1339 h 1360"/>
                  <a:gd name="T44" fmla="*/ 36 w 2393"/>
                  <a:gd name="T45" fmla="*/ 1304 h 1360"/>
                  <a:gd name="T46" fmla="*/ 10 w 2393"/>
                  <a:gd name="T47" fmla="*/ 1256 h 1360"/>
                  <a:gd name="T48" fmla="*/ 0 w 2393"/>
                  <a:gd name="T49" fmla="*/ 1200 h 1360"/>
                  <a:gd name="T50" fmla="*/ 3 w 2393"/>
                  <a:gd name="T51" fmla="*/ 684 h 1360"/>
                  <a:gd name="T52" fmla="*/ 23 w 2393"/>
                  <a:gd name="T53" fmla="*/ 561 h 1360"/>
                  <a:gd name="T54" fmla="*/ 63 w 2393"/>
                  <a:gd name="T55" fmla="*/ 443 h 1360"/>
                  <a:gd name="T56" fmla="*/ 122 w 2393"/>
                  <a:gd name="T57" fmla="*/ 336 h 1360"/>
                  <a:gd name="T58" fmla="*/ 195 w 2393"/>
                  <a:gd name="T59" fmla="*/ 240 h 1360"/>
                  <a:gd name="T60" fmla="*/ 283 w 2393"/>
                  <a:gd name="T61" fmla="*/ 157 h 1360"/>
                  <a:gd name="T62" fmla="*/ 385 w 2393"/>
                  <a:gd name="T63" fmla="*/ 89 h 1360"/>
                  <a:gd name="T64" fmla="*/ 498 w 2393"/>
                  <a:gd name="T65" fmla="*/ 38 h 1360"/>
                  <a:gd name="T66" fmla="*/ 640 w 2393"/>
                  <a:gd name="T67" fmla="*/ 0 h 1360"/>
                  <a:gd name="T68" fmla="*/ 1748 w 2393"/>
                  <a:gd name="T69" fmla="*/ 0 h 1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393" h="1360">
                    <a:moveTo>
                      <a:pt x="1814" y="702"/>
                    </a:moveTo>
                    <a:lnTo>
                      <a:pt x="1796" y="704"/>
                    </a:lnTo>
                    <a:lnTo>
                      <a:pt x="1778" y="709"/>
                    </a:lnTo>
                    <a:lnTo>
                      <a:pt x="1761" y="720"/>
                    </a:lnTo>
                    <a:lnTo>
                      <a:pt x="1746" y="733"/>
                    </a:lnTo>
                    <a:lnTo>
                      <a:pt x="1590" y="904"/>
                    </a:lnTo>
                    <a:lnTo>
                      <a:pt x="2038" y="904"/>
                    </a:lnTo>
                    <a:lnTo>
                      <a:pt x="1882" y="733"/>
                    </a:lnTo>
                    <a:lnTo>
                      <a:pt x="1867" y="719"/>
                    </a:lnTo>
                    <a:lnTo>
                      <a:pt x="1851" y="709"/>
                    </a:lnTo>
                    <a:lnTo>
                      <a:pt x="1833" y="703"/>
                    </a:lnTo>
                    <a:lnTo>
                      <a:pt x="1814" y="702"/>
                    </a:lnTo>
                    <a:close/>
                    <a:moveTo>
                      <a:pt x="1748" y="0"/>
                    </a:moveTo>
                    <a:lnTo>
                      <a:pt x="1831" y="20"/>
                    </a:lnTo>
                    <a:lnTo>
                      <a:pt x="1892" y="38"/>
                    </a:lnTo>
                    <a:lnTo>
                      <a:pt x="1950" y="61"/>
                    </a:lnTo>
                    <a:lnTo>
                      <a:pt x="2005" y="88"/>
                    </a:lnTo>
                    <a:lnTo>
                      <a:pt x="2057" y="121"/>
                    </a:lnTo>
                    <a:lnTo>
                      <a:pt x="2107" y="157"/>
                    </a:lnTo>
                    <a:lnTo>
                      <a:pt x="2154" y="196"/>
                    </a:lnTo>
                    <a:lnTo>
                      <a:pt x="2196" y="239"/>
                    </a:lnTo>
                    <a:lnTo>
                      <a:pt x="2235" y="286"/>
                    </a:lnTo>
                    <a:lnTo>
                      <a:pt x="2270" y="336"/>
                    </a:lnTo>
                    <a:lnTo>
                      <a:pt x="2301" y="388"/>
                    </a:lnTo>
                    <a:lnTo>
                      <a:pt x="2328" y="443"/>
                    </a:lnTo>
                    <a:lnTo>
                      <a:pt x="2352" y="501"/>
                    </a:lnTo>
                    <a:lnTo>
                      <a:pt x="2369" y="561"/>
                    </a:lnTo>
                    <a:lnTo>
                      <a:pt x="2382" y="622"/>
                    </a:lnTo>
                    <a:lnTo>
                      <a:pt x="2390" y="684"/>
                    </a:lnTo>
                    <a:lnTo>
                      <a:pt x="2393" y="748"/>
                    </a:lnTo>
                    <a:lnTo>
                      <a:pt x="2393" y="1200"/>
                    </a:lnTo>
                    <a:lnTo>
                      <a:pt x="2390" y="1230"/>
                    </a:lnTo>
                    <a:lnTo>
                      <a:pt x="2383" y="1256"/>
                    </a:lnTo>
                    <a:lnTo>
                      <a:pt x="2370" y="1282"/>
                    </a:lnTo>
                    <a:lnTo>
                      <a:pt x="2354" y="1304"/>
                    </a:lnTo>
                    <a:lnTo>
                      <a:pt x="2335" y="1324"/>
                    </a:lnTo>
                    <a:lnTo>
                      <a:pt x="2311" y="1339"/>
                    </a:lnTo>
                    <a:lnTo>
                      <a:pt x="2286" y="1351"/>
                    </a:lnTo>
                    <a:lnTo>
                      <a:pt x="2259" y="1358"/>
                    </a:lnTo>
                    <a:lnTo>
                      <a:pt x="2230" y="1360"/>
                    </a:lnTo>
                    <a:lnTo>
                      <a:pt x="157" y="1360"/>
                    </a:lnTo>
                    <a:lnTo>
                      <a:pt x="129" y="1358"/>
                    </a:lnTo>
                    <a:lnTo>
                      <a:pt x="101" y="1351"/>
                    </a:lnTo>
                    <a:lnTo>
                      <a:pt x="77" y="1339"/>
                    </a:lnTo>
                    <a:lnTo>
                      <a:pt x="55" y="1324"/>
                    </a:lnTo>
                    <a:lnTo>
                      <a:pt x="36" y="1304"/>
                    </a:lnTo>
                    <a:lnTo>
                      <a:pt x="21" y="1282"/>
                    </a:lnTo>
                    <a:lnTo>
                      <a:pt x="10" y="1256"/>
                    </a:lnTo>
                    <a:lnTo>
                      <a:pt x="3" y="1230"/>
                    </a:lnTo>
                    <a:lnTo>
                      <a:pt x="0" y="1200"/>
                    </a:lnTo>
                    <a:lnTo>
                      <a:pt x="0" y="748"/>
                    </a:lnTo>
                    <a:lnTo>
                      <a:pt x="3" y="684"/>
                    </a:lnTo>
                    <a:lnTo>
                      <a:pt x="11" y="622"/>
                    </a:lnTo>
                    <a:lnTo>
                      <a:pt x="23" y="561"/>
                    </a:lnTo>
                    <a:lnTo>
                      <a:pt x="41" y="501"/>
                    </a:lnTo>
                    <a:lnTo>
                      <a:pt x="63" y="443"/>
                    </a:lnTo>
                    <a:lnTo>
                      <a:pt x="90" y="389"/>
                    </a:lnTo>
                    <a:lnTo>
                      <a:pt x="122" y="336"/>
                    </a:lnTo>
                    <a:lnTo>
                      <a:pt x="156" y="286"/>
                    </a:lnTo>
                    <a:lnTo>
                      <a:pt x="195" y="240"/>
                    </a:lnTo>
                    <a:lnTo>
                      <a:pt x="237" y="196"/>
                    </a:lnTo>
                    <a:lnTo>
                      <a:pt x="283" y="157"/>
                    </a:lnTo>
                    <a:lnTo>
                      <a:pt x="332" y="121"/>
                    </a:lnTo>
                    <a:lnTo>
                      <a:pt x="385" y="89"/>
                    </a:lnTo>
                    <a:lnTo>
                      <a:pt x="440" y="62"/>
                    </a:lnTo>
                    <a:lnTo>
                      <a:pt x="498" y="38"/>
                    </a:lnTo>
                    <a:lnTo>
                      <a:pt x="559" y="20"/>
                    </a:lnTo>
                    <a:lnTo>
                      <a:pt x="640" y="0"/>
                    </a:lnTo>
                    <a:lnTo>
                      <a:pt x="1193" y="1280"/>
                    </a:lnTo>
                    <a:lnTo>
                      <a:pt x="174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82" name="Freeform 25"/>
              <p:cNvSpPr>
                <a:spLocks/>
              </p:cNvSpPr>
              <p:nvPr/>
            </p:nvSpPr>
            <p:spPr bwMode="auto">
              <a:xfrm>
                <a:off x="2689" y="4347"/>
                <a:ext cx="34" cy="83"/>
              </a:xfrm>
              <a:custGeom>
                <a:avLst/>
                <a:gdLst>
                  <a:gd name="T0" fmla="*/ 135 w 373"/>
                  <a:gd name="T1" fmla="*/ 0 h 915"/>
                  <a:gd name="T2" fmla="*/ 237 w 373"/>
                  <a:gd name="T3" fmla="*/ 0 h 915"/>
                  <a:gd name="T4" fmla="*/ 258 w 373"/>
                  <a:gd name="T5" fmla="*/ 2 h 915"/>
                  <a:gd name="T6" fmla="*/ 278 w 373"/>
                  <a:gd name="T7" fmla="*/ 9 h 915"/>
                  <a:gd name="T8" fmla="*/ 295 w 373"/>
                  <a:gd name="T9" fmla="*/ 21 h 915"/>
                  <a:gd name="T10" fmla="*/ 310 w 373"/>
                  <a:gd name="T11" fmla="*/ 36 h 915"/>
                  <a:gd name="T12" fmla="*/ 321 w 373"/>
                  <a:gd name="T13" fmla="*/ 53 h 915"/>
                  <a:gd name="T14" fmla="*/ 328 w 373"/>
                  <a:gd name="T15" fmla="*/ 74 h 915"/>
                  <a:gd name="T16" fmla="*/ 366 w 373"/>
                  <a:gd name="T17" fmla="*/ 234 h 915"/>
                  <a:gd name="T18" fmla="*/ 368 w 373"/>
                  <a:gd name="T19" fmla="*/ 257 h 915"/>
                  <a:gd name="T20" fmla="*/ 365 w 373"/>
                  <a:gd name="T21" fmla="*/ 281 h 915"/>
                  <a:gd name="T22" fmla="*/ 357 w 373"/>
                  <a:gd name="T23" fmla="*/ 301 h 915"/>
                  <a:gd name="T24" fmla="*/ 345 w 373"/>
                  <a:gd name="T25" fmla="*/ 319 h 915"/>
                  <a:gd name="T26" fmla="*/ 329 w 373"/>
                  <a:gd name="T27" fmla="*/ 334 h 915"/>
                  <a:gd name="T28" fmla="*/ 309 w 373"/>
                  <a:gd name="T29" fmla="*/ 345 h 915"/>
                  <a:gd name="T30" fmla="*/ 287 w 373"/>
                  <a:gd name="T31" fmla="*/ 351 h 915"/>
                  <a:gd name="T32" fmla="*/ 373 w 373"/>
                  <a:gd name="T33" fmla="*/ 438 h 915"/>
                  <a:gd name="T34" fmla="*/ 187 w 373"/>
                  <a:gd name="T35" fmla="*/ 915 h 915"/>
                  <a:gd name="T36" fmla="*/ 0 w 373"/>
                  <a:gd name="T37" fmla="*/ 438 h 915"/>
                  <a:gd name="T38" fmla="*/ 85 w 373"/>
                  <a:gd name="T39" fmla="*/ 351 h 915"/>
                  <a:gd name="T40" fmla="*/ 63 w 373"/>
                  <a:gd name="T41" fmla="*/ 345 h 915"/>
                  <a:gd name="T42" fmla="*/ 44 w 373"/>
                  <a:gd name="T43" fmla="*/ 334 h 915"/>
                  <a:gd name="T44" fmla="*/ 27 w 373"/>
                  <a:gd name="T45" fmla="*/ 319 h 915"/>
                  <a:gd name="T46" fmla="*/ 15 w 373"/>
                  <a:gd name="T47" fmla="*/ 301 h 915"/>
                  <a:gd name="T48" fmla="*/ 7 w 373"/>
                  <a:gd name="T49" fmla="*/ 281 h 915"/>
                  <a:gd name="T50" fmla="*/ 4 w 373"/>
                  <a:gd name="T51" fmla="*/ 257 h 915"/>
                  <a:gd name="T52" fmla="*/ 6 w 373"/>
                  <a:gd name="T53" fmla="*/ 234 h 915"/>
                  <a:gd name="T54" fmla="*/ 44 w 373"/>
                  <a:gd name="T55" fmla="*/ 74 h 915"/>
                  <a:gd name="T56" fmla="*/ 52 w 373"/>
                  <a:gd name="T57" fmla="*/ 53 h 915"/>
                  <a:gd name="T58" fmla="*/ 63 w 373"/>
                  <a:gd name="T59" fmla="*/ 36 h 915"/>
                  <a:gd name="T60" fmla="*/ 77 w 373"/>
                  <a:gd name="T61" fmla="*/ 21 h 915"/>
                  <a:gd name="T62" fmla="*/ 95 w 373"/>
                  <a:gd name="T63" fmla="*/ 9 h 915"/>
                  <a:gd name="T64" fmla="*/ 114 w 373"/>
                  <a:gd name="T65" fmla="*/ 2 h 915"/>
                  <a:gd name="T66" fmla="*/ 135 w 373"/>
                  <a:gd name="T67" fmla="*/ 0 h 9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73" h="915">
                    <a:moveTo>
                      <a:pt x="135" y="0"/>
                    </a:moveTo>
                    <a:lnTo>
                      <a:pt x="237" y="0"/>
                    </a:lnTo>
                    <a:lnTo>
                      <a:pt x="258" y="2"/>
                    </a:lnTo>
                    <a:lnTo>
                      <a:pt x="278" y="9"/>
                    </a:lnTo>
                    <a:lnTo>
                      <a:pt x="295" y="21"/>
                    </a:lnTo>
                    <a:lnTo>
                      <a:pt x="310" y="36"/>
                    </a:lnTo>
                    <a:lnTo>
                      <a:pt x="321" y="53"/>
                    </a:lnTo>
                    <a:lnTo>
                      <a:pt x="328" y="74"/>
                    </a:lnTo>
                    <a:lnTo>
                      <a:pt x="366" y="234"/>
                    </a:lnTo>
                    <a:lnTo>
                      <a:pt x="368" y="257"/>
                    </a:lnTo>
                    <a:lnTo>
                      <a:pt x="365" y="281"/>
                    </a:lnTo>
                    <a:lnTo>
                      <a:pt x="357" y="301"/>
                    </a:lnTo>
                    <a:lnTo>
                      <a:pt x="345" y="319"/>
                    </a:lnTo>
                    <a:lnTo>
                      <a:pt x="329" y="334"/>
                    </a:lnTo>
                    <a:lnTo>
                      <a:pt x="309" y="345"/>
                    </a:lnTo>
                    <a:lnTo>
                      <a:pt x="287" y="351"/>
                    </a:lnTo>
                    <a:lnTo>
                      <a:pt x="373" y="438"/>
                    </a:lnTo>
                    <a:lnTo>
                      <a:pt x="187" y="915"/>
                    </a:lnTo>
                    <a:lnTo>
                      <a:pt x="0" y="438"/>
                    </a:lnTo>
                    <a:lnTo>
                      <a:pt x="85" y="351"/>
                    </a:lnTo>
                    <a:lnTo>
                      <a:pt x="63" y="345"/>
                    </a:lnTo>
                    <a:lnTo>
                      <a:pt x="44" y="334"/>
                    </a:lnTo>
                    <a:lnTo>
                      <a:pt x="27" y="319"/>
                    </a:lnTo>
                    <a:lnTo>
                      <a:pt x="15" y="301"/>
                    </a:lnTo>
                    <a:lnTo>
                      <a:pt x="7" y="281"/>
                    </a:lnTo>
                    <a:lnTo>
                      <a:pt x="4" y="257"/>
                    </a:lnTo>
                    <a:lnTo>
                      <a:pt x="6" y="234"/>
                    </a:lnTo>
                    <a:lnTo>
                      <a:pt x="44" y="74"/>
                    </a:lnTo>
                    <a:lnTo>
                      <a:pt x="52" y="53"/>
                    </a:lnTo>
                    <a:lnTo>
                      <a:pt x="63" y="36"/>
                    </a:lnTo>
                    <a:lnTo>
                      <a:pt x="77" y="21"/>
                    </a:lnTo>
                    <a:lnTo>
                      <a:pt x="95" y="9"/>
                    </a:lnTo>
                    <a:lnTo>
                      <a:pt x="114" y="2"/>
                    </a:lnTo>
                    <a:lnTo>
                      <a:pt x="13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71" name="Group 16"/>
            <p:cNvGrpSpPr>
              <a:grpSpLocks noChangeAspect="1"/>
            </p:cNvGrpSpPr>
            <p:nvPr/>
          </p:nvGrpSpPr>
          <p:grpSpPr bwMode="auto">
            <a:xfrm>
              <a:off x="596845" y="5823027"/>
              <a:ext cx="162480" cy="186754"/>
              <a:chOff x="1039" y="1681"/>
              <a:chExt cx="1071" cy="1231"/>
            </a:xfrm>
            <a:solidFill>
              <a:schemeClr val="bg1">
                <a:lumMod val="85000"/>
              </a:schemeClr>
            </a:solidFill>
          </p:grpSpPr>
          <p:sp>
            <p:nvSpPr>
              <p:cNvPr id="75" name="Freeform 17"/>
              <p:cNvSpPr>
                <a:spLocks noEditPoints="1"/>
              </p:cNvSpPr>
              <p:nvPr/>
            </p:nvSpPr>
            <p:spPr bwMode="auto">
              <a:xfrm>
                <a:off x="1039" y="1681"/>
                <a:ext cx="1071" cy="1099"/>
              </a:xfrm>
              <a:custGeom>
                <a:avLst/>
                <a:gdLst>
                  <a:gd name="T0" fmla="*/ 3169 w 3212"/>
                  <a:gd name="T1" fmla="*/ 566 h 3298"/>
                  <a:gd name="T2" fmla="*/ 3035 w 3212"/>
                  <a:gd name="T3" fmla="*/ 475 h 3298"/>
                  <a:gd name="T4" fmla="*/ 2711 w 3212"/>
                  <a:gd name="T5" fmla="*/ 199 h 3298"/>
                  <a:gd name="T6" fmla="*/ 2384 w 3212"/>
                  <a:gd name="T7" fmla="*/ 19 h 3298"/>
                  <a:gd name="T8" fmla="*/ 2347 w 3212"/>
                  <a:gd name="T9" fmla="*/ 4 h 3298"/>
                  <a:gd name="T10" fmla="*/ 2278 w 3212"/>
                  <a:gd name="T11" fmla="*/ 47 h 3298"/>
                  <a:gd name="T12" fmla="*/ 2171 w 3212"/>
                  <a:gd name="T13" fmla="*/ 190 h 3298"/>
                  <a:gd name="T14" fmla="*/ 1698 w 3212"/>
                  <a:gd name="T15" fmla="*/ 610 h 3298"/>
                  <a:gd name="T16" fmla="*/ 716 w 3212"/>
                  <a:gd name="T17" fmla="*/ 1337 h 3298"/>
                  <a:gd name="T18" fmla="*/ 296 w 3212"/>
                  <a:gd name="T19" fmla="*/ 1713 h 3298"/>
                  <a:gd name="T20" fmla="*/ 59 w 3212"/>
                  <a:gd name="T21" fmla="*/ 2061 h 3298"/>
                  <a:gd name="T22" fmla="*/ 0 w 3212"/>
                  <a:gd name="T23" fmla="*/ 2479 h 3298"/>
                  <a:gd name="T24" fmla="*/ 29 w 3212"/>
                  <a:gd name="T25" fmla="*/ 2758 h 3298"/>
                  <a:gd name="T26" fmla="*/ 183 w 3212"/>
                  <a:gd name="T27" fmla="*/ 2915 h 3298"/>
                  <a:gd name="T28" fmla="*/ 615 w 3212"/>
                  <a:gd name="T29" fmla="*/ 3255 h 3298"/>
                  <a:gd name="T30" fmla="*/ 886 w 3212"/>
                  <a:gd name="T31" fmla="*/ 3291 h 3298"/>
                  <a:gd name="T32" fmla="*/ 1138 w 3212"/>
                  <a:gd name="T33" fmla="*/ 3171 h 3298"/>
                  <a:gd name="T34" fmla="*/ 1808 w 3212"/>
                  <a:gd name="T35" fmla="*/ 2600 h 3298"/>
                  <a:gd name="T36" fmla="*/ 2812 w 3212"/>
                  <a:gd name="T37" fmla="*/ 1724 h 3298"/>
                  <a:gd name="T38" fmla="*/ 3103 w 3212"/>
                  <a:gd name="T39" fmla="*/ 1438 h 3298"/>
                  <a:gd name="T40" fmla="*/ 3146 w 3212"/>
                  <a:gd name="T41" fmla="*/ 1401 h 3298"/>
                  <a:gd name="T42" fmla="*/ 3193 w 3212"/>
                  <a:gd name="T43" fmla="*/ 1183 h 3298"/>
                  <a:gd name="T44" fmla="*/ 3208 w 3212"/>
                  <a:gd name="T45" fmla="*/ 620 h 3298"/>
                  <a:gd name="T46" fmla="*/ 1001 w 3212"/>
                  <a:gd name="T47" fmla="*/ 3114 h 3298"/>
                  <a:gd name="T48" fmla="*/ 881 w 3212"/>
                  <a:gd name="T49" fmla="*/ 3066 h 3298"/>
                  <a:gd name="T50" fmla="*/ 844 w 3212"/>
                  <a:gd name="T51" fmla="*/ 2610 h 3298"/>
                  <a:gd name="T52" fmla="*/ 840 w 3212"/>
                  <a:gd name="T53" fmla="*/ 2398 h 3298"/>
                  <a:gd name="T54" fmla="*/ 401 w 3212"/>
                  <a:gd name="T55" fmla="*/ 2082 h 3298"/>
                  <a:gd name="T56" fmla="*/ 241 w 3212"/>
                  <a:gd name="T57" fmla="*/ 1969 h 3298"/>
                  <a:gd name="T58" fmla="*/ 752 w 3212"/>
                  <a:gd name="T59" fmla="*/ 2141 h 3298"/>
                  <a:gd name="T60" fmla="*/ 1034 w 3212"/>
                  <a:gd name="T61" fmla="*/ 2354 h 3298"/>
                  <a:gd name="T62" fmla="*/ 1418 w 3212"/>
                  <a:gd name="T63" fmla="*/ 2074 h 3298"/>
                  <a:gd name="T64" fmla="*/ 1624 w 3212"/>
                  <a:gd name="T65" fmla="*/ 1847 h 3298"/>
                  <a:gd name="T66" fmla="*/ 1420 w 3212"/>
                  <a:gd name="T67" fmla="*/ 1596 h 3298"/>
                  <a:gd name="T68" fmla="*/ 1082 w 3212"/>
                  <a:gd name="T69" fmla="*/ 1248 h 3298"/>
                  <a:gd name="T70" fmla="*/ 1614 w 3212"/>
                  <a:gd name="T71" fmla="*/ 825 h 3298"/>
                  <a:gd name="T72" fmla="*/ 2194 w 3212"/>
                  <a:gd name="T73" fmla="*/ 338 h 3298"/>
                  <a:gd name="T74" fmla="*/ 2374 w 3212"/>
                  <a:gd name="T75" fmla="*/ 118 h 3298"/>
                  <a:gd name="T76" fmla="*/ 2661 w 3212"/>
                  <a:gd name="T77" fmla="*/ 304 h 3298"/>
                  <a:gd name="T78" fmla="*/ 2993 w 3212"/>
                  <a:gd name="T79" fmla="*/ 603 h 3298"/>
                  <a:gd name="T80" fmla="*/ 2474 w 3212"/>
                  <a:gd name="T81" fmla="*/ 1257 h 3298"/>
                  <a:gd name="T82" fmla="*/ 1732 w 3212"/>
                  <a:gd name="T83" fmla="*/ 1951 h 3298"/>
                  <a:gd name="T84" fmla="*/ 1047 w 3212"/>
                  <a:gd name="T85" fmla="*/ 2462 h 3298"/>
                  <a:gd name="T86" fmla="*/ 1012 w 3212"/>
                  <a:gd name="T87" fmla="*/ 2472 h 3298"/>
                  <a:gd name="T88" fmla="*/ 3078 w 3212"/>
                  <a:gd name="T89" fmla="*/ 1147 h 3298"/>
                  <a:gd name="T90" fmla="*/ 3067 w 3212"/>
                  <a:gd name="T91" fmla="*/ 1301 h 3298"/>
                  <a:gd name="T92" fmla="*/ 3051 w 3212"/>
                  <a:gd name="T93" fmla="*/ 1343 h 3298"/>
                  <a:gd name="T94" fmla="*/ 3018 w 3212"/>
                  <a:gd name="T95" fmla="*/ 1366 h 3298"/>
                  <a:gd name="T96" fmla="*/ 2890 w 3212"/>
                  <a:gd name="T97" fmla="*/ 1493 h 3298"/>
                  <a:gd name="T98" fmla="*/ 1823 w 3212"/>
                  <a:gd name="T99" fmla="*/ 2434 h 3298"/>
                  <a:gd name="T100" fmla="*/ 1765 w 3212"/>
                  <a:gd name="T101" fmla="*/ 2231 h 3298"/>
                  <a:gd name="T102" fmla="*/ 1749 w 3212"/>
                  <a:gd name="T103" fmla="*/ 2105 h 3298"/>
                  <a:gd name="T104" fmla="*/ 2236 w 3212"/>
                  <a:gd name="T105" fmla="*/ 1651 h 3298"/>
                  <a:gd name="T106" fmla="*/ 3095 w 3212"/>
                  <a:gd name="T107" fmla="*/ 770 h 3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212" h="3298">
                    <a:moveTo>
                      <a:pt x="3208" y="620"/>
                    </a:moveTo>
                    <a:lnTo>
                      <a:pt x="3206" y="606"/>
                    </a:lnTo>
                    <a:lnTo>
                      <a:pt x="3192" y="581"/>
                    </a:lnTo>
                    <a:lnTo>
                      <a:pt x="3169" y="566"/>
                    </a:lnTo>
                    <a:lnTo>
                      <a:pt x="3143" y="561"/>
                    </a:lnTo>
                    <a:lnTo>
                      <a:pt x="3130" y="564"/>
                    </a:lnTo>
                    <a:lnTo>
                      <a:pt x="3101" y="533"/>
                    </a:lnTo>
                    <a:lnTo>
                      <a:pt x="3035" y="475"/>
                    </a:lnTo>
                    <a:lnTo>
                      <a:pt x="3003" y="448"/>
                    </a:lnTo>
                    <a:lnTo>
                      <a:pt x="2931" y="383"/>
                    </a:lnTo>
                    <a:lnTo>
                      <a:pt x="2786" y="258"/>
                    </a:lnTo>
                    <a:lnTo>
                      <a:pt x="2711" y="199"/>
                    </a:lnTo>
                    <a:lnTo>
                      <a:pt x="2651" y="148"/>
                    </a:lnTo>
                    <a:lnTo>
                      <a:pt x="2507" y="53"/>
                    </a:lnTo>
                    <a:lnTo>
                      <a:pt x="2432" y="24"/>
                    </a:lnTo>
                    <a:lnTo>
                      <a:pt x="2384" y="19"/>
                    </a:lnTo>
                    <a:lnTo>
                      <a:pt x="2363" y="20"/>
                    </a:lnTo>
                    <a:lnTo>
                      <a:pt x="2361" y="17"/>
                    </a:lnTo>
                    <a:lnTo>
                      <a:pt x="2358" y="14"/>
                    </a:lnTo>
                    <a:lnTo>
                      <a:pt x="2347" y="4"/>
                    </a:lnTo>
                    <a:lnTo>
                      <a:pt x="2320" y="0"/>
                    </a:lnTo>
                    <a:lnTo>
                      <a:pt x="2294" y="10"/>
                    </a:lnTo>
                    <a:lnTo>
                      <a:pt x="2278" y="32"/>
                    </a:lnTo>
                    <a:lnTo>
                      <a:pt x="2278" y="47"/>
                    </a:lnTo>
                    <a:lnTo>
                      <a:pt x="2276" y="62"/>
                    </a:lnTo>
                    <a:lnTo>
                      <a:pt x="2253" y="102"/>
                    </a:lnTo>
                    <a:lnTo>
                      <a:pt x="2199" y="163"/>
                    </a:lnTo>
                    <a:lnTo>
                      <a:pt x="2171" y="190"/>
                    </a:lnTo>
                    <a:lnTo>
                      <a:pt x="2102" y="260"/>
                    </a:lnTo>
                    <a:lnTo>
                      <a:pt x="1952" y="394"/>
                    </a:lnTo>
                    <a:lnTo>
                      <a:pt x="1878" y="459"/>
                    </a:lnTo>
                    <a:lnTo>
                      <a:pt x="1698" y="610"/>
                    </a:lnTo>
                    <a:lnTo>
                      <a:pt x="1326" y="897"/>
                    </a:lnTo>
                    <a:lnTo>
                      <a:pt x="1138" y="1036"/>
                    </a:lnTo>
                    <a:lnTo>
                      <a:pt x="969" y="1157"/>
                    </a:lnTo>
                    <a:lnTo>
                      <a:pt x="716" y="1337"/>
                    </a:lnTo>
                    <a:lnTo>
                      <a:pt x="553" y="1467"/>
                    </a:lnTo>
                    <a:lnTo>
                      <a:pt x="475" y="1536"/>
                    </a:lnTo>
                    <a:lnTo>
                      <a:pt x="415" y="1592"/>
                    </a:lnTo>
                    <a:lnTo>
                      <a:pt x="296" y="1713"/>
                    </a:lnTo>
                    <a:lnTo>
                      <a:pt x="186" y="1845"/>
                    </a:lnTo>
                    <a:lnTo>
                      <a:pt x="117" y="1951"/>
                    </a:lnTo>
                    <a:lnTo>
                      <a:pt x="77" y="2024"/>
                    </a:lnTo>
                    <a:lnTo>
                      <a:pt x="59" y="2061"/>
                    </a:lnTo>
                    <a:lnTo>
                      <a:pt x="44" y="2100"/>
                    </a:lnTo>
                    <a:lnTo>
                      <a:pt x="21" y="2181"/>
                    </a:lnTo>
                    <a:lnTo>
                      <a:pt x="2" y="2306"/>
                    </a:lnTo>
                    <a:lnTo>
                      <a:pt x="0" y="2479"/>
                    </a:lnTo>
                    <a:lnTo>
                      <a:pt x="12" y="2650"/>
                    </a:lnTo>
                    <a:lnTo>
                      <a:pt x="18" y="2732"/>
                    </a:lnTo>
                    <a:lnTo>
                      <a:pt x="19" y="2742"/>
                    </a:lnTo>
                    <a:lnTo>
                      <a:pt x="29" y="2758"/>
                    </a:lnTo>
                    <a:lnTo>
                      <a:pt x="49" y="2771"/>
                    </a:lnTo>
                    <a:lnTo>
                      <a:pt x="67" y="2770"/>
                    </a:lnTo>
                    <a:lnTo>
                      <a:pt x="101" y="2817"/>
                    </a:lnTo>
                    <a:lnTo>
                      <a:pt x="183" y="2915"/>
                    </a:lnTo>
                    <a:lnTo>
                      <a:pt x="278" y="3016"/>
                    </a:lnTo>
                    <a:lnTo>
                      <a:pt x="383" y="3109"/>
                    </a:lnTo>
                    <a:lnTo>
                      <a:pt x="497" y="3193"/>
                    </a:lnTo>
                    <a:lnTo>
                      <a:pt x="615" y="3255"/>
                    </a:lnTo>
                    <a:lnTo>
                      <a:pt x="704" y="3285"/>
                    </a:lnTo>
                    <a:lnTo>
                      <a:pt x="765" y="3297"/>
                    </a:lnTo>
                    <a:lnTo>
                      <a:pt x="825" y="3298"/>
                    </a:lnTo>
                    <a:lnTo>
                      <a:pt x="886" y="3291"/>
                    </a:lnTo>
                    <a:lnTo>
                      <a:pt x="916" y="3282"/>
                    </a:lnTo>
                    <a:lnTo>
                      <a:pt x="955" y="3271"/>
                    </a:lnTo>
                    <a:lnTo>
                      <a:pt x="1030" y="3236"/>
                    </a:lnTo>
                    <a:lnTo>
                      <a:pt x="1138" y="3171"/>
                    </a:lnTo>
                    <a:lnTo>
                      <a:pt x="1342" y="3009"/>
                    </a:lnTo>
                    <a:lnTo>
                      <a:pt x="1463" y="2899"/>
                    </a:lnTo>
                    <a:lnTo>
                      <a:pt x="1634" y="2748"/>
                    </a:lnTo>
                    <a:lnTo>
                      <a:pt x="1808" y="2600"/>
                    </a:lnTo>
                    <a:lnTo>
                      <a:pt x="2017" y="2424"/>
                    </a:lnTo>
                    <a:lnTo>
                      <a:pt x="2429" y="2066"/>
                    </a:lnTo>
                    <a:lnTo>
                      <a:pt x="2633" y="1884"/>
                    </a:lnTo>
                    <a:lnTo>
                      <a:pt x="2812" y="1724"/>
                    </a:lnTo>
                    <a:lnTo>
                      <a:pt x="2987" y="1560"/>
                    </a:lnTo>
                    <a:lnTo>
                      <a:pt x="3021" y="1530"/>
                    </a:lnTo>
                    <a:lnTo>
                      <a:pt x="3075" y="1478"/>
                    </a:lnTo>
                    <a:lnTo>
                      <a:pt x="3103" y="1438"/>
                    </a:lnTo>
                    <a:lnTo>
                      <a:pt x="3111" y="1416"/>
                    </a:lnTo>
                    <a:lnTo>
                      <a:pt x="3124" y="1415"/>
                    </a:lnTo>
                    <a:lnTo>
                      <a:pt x="3134" y="1409"/>
                    </a:lnTo>
                    <a:lnTo>
                      <a:pt x="3146" y="1401"/>
                    </a:lnTo>
                    <a:lnTo>
                      <a:pt x="3163" y="1378"/>
                    </a:lnTo>
                    <a:lnTo>
                      <a:pt x="3180" y="1337"/>
                    </a:lnTo>
                    <a:lnTo>
                      <a:pt x="3192" y="1241"/>
                    </a:lnTo>
                    <a:lnTo>
                      <a:pt x="3193" y="1183"/>
                    </a:lnTo>
                    <a:lnTo>
                      <a:pt x="3202" y="1042"/>
                    </a:lnTo>
                    <a:lnTo>
                      <a:pt x="3212" y="832"/>
                    </a:lnTo>
                    <a:lnTo>
                      <a:pt x="3212" y="691"/>
                    </a:lnTo>
                    <a:lnTo>
                      <a:pt x="3208" y="620"/>
                    </a:lnTo>
                    <a:close/>
                    <a:moveTo>
                      <a:pt x="1004" y="2495"/>
                    </a:moveTo>
                    <a:lnTo>
                      <a:pt x="998" y="2649"/>
                    </a:lnTo>
                    <a:lnTo>
                      <a:pt x="999" y="2958"/>
                    </a:lnTo>
                    <a:lnTo>
                      <a:pt x="1001" y="3114"/>
                    </a:lnTo>
                    <a:lnTo>
                      <a:pt x="942" y="3145"/>
                    </a:lnTo>
                    <a:lnTo>
                      <a:pt x="880" y="3170"/>
                    </a:lnTo>
                    <a:lnTo>
                      <a:pt x="884" y="3137"/>
                    </a:lnTo>
                    <a:lnTo>
                      <a:pt x="881" y="3066"/>
                    </a:lnTo>
                    <a:lnTo>
                      <a:pt x="868" y="2961"/>
                    </a:lnTo>
                    <a:lnTo>
                      <a:pt x="860" y="2895"/>
                    </a:lnTo>
                    <a:lnTo>
                      <a:pt x="850" y="2780"/>
                    </a:lnTo>
                    <a:lnTo>
                      <a:pt x="844" y="2610"/>
                    </a:lnTo>
                    <a:lnTo>
                      <a:pt x="850" y="2495"/>
                    </a:lnTo>
                    <a:lnTo>
                      <a:pt x="857" y="2439"/>
                    </a:lnTo>
                    <a:lnTo>
                      <a:pt x="856" y="2424"/>
                    </a:lnTo>
                    <a:lnTo>
                      <a:pt x="840" y="2398"/>
                    </a:lnTo>
                    <a:lnTo>
                      <a:pt x="828" y="2390"/>
                    </a:lnTo>
                    <a:lnTo>
                      <a:pt x="717" y="2318"/>
                    </a:lnTo>
                    <a:lnTo>
                      <a:pt x="506" y="2162"/>
                    </a:lnTo>
                    <a:lnTo>
                      <a:pt x="401" y="2082"/>
                    </a:lnTo>
                    <a:lnTo>
                      <a:pt x="382" y="2064"/>
                    </a:lnTo>
                    <a:lnTo>
                      <a:pt x="314" y="2010"/>
                    </a:lnTo>
                    <a:lnTo>
                      <a:pt x="264" y="1978"/>
                    </a:lnTo>
                    <a:lnTo>
                      <a:pt x="241" y="1969"/>
                    </a:lnTo>
                    <a:lnTo>
                      <a:pt x="294" y="1899"/>
                    </a:lnTo>
                    <a:lnTo>
                      <a:pt x="350" y="1830"/>
                    </a:lnTo>
                    <a:lnTo>
                      <a:pt x="510" y="1955"/>
                    </a:lnTo>
                    <a:lnTo>
                      <a:pt x="752" y="2141"/>
                    </a:lnTo>
                    <a:lnTo>
                      <a:pt x="909" y="2270"/>
                    </a:lnTo>
                    <a:lnTo>
                      <a:pt x="985" y="2338"/>
                    </a:lnTo>
                    <a:lnTo>
                      <a:pt x="999" y="2349"/>
                    </a:lnTo>
                    <a:lnTo>
                      <a:pt x="1034" y="2354"/>
                    </a:lnTo>
                    <a:lnTo>
                      <a:pt x="1053" y="2346"/>
                    </a:lnTo>
                    <a:lnTo>
                      <a:pt x="1132" y="2302"/>
                    </a:lnTo>
                    <a:lnTo>
                      <a:pt x="1280" y="2195"/>
                    </a:lnTo>
                    <a:lnTo>
                      <a:pt x="1418" y="2074"/>
                    </a:lnTo>
                    <a:lnTo>
                      <a:pt x="1548" y="1943"/>
                    </a:lnTo>
                    <a:lnTo>
                      <a:pt x="1610" y="1877"/>
                    </a:lnTo>
                    <a:lnTo>
                      <a:pt x="1617" y="1868"/>
                    </a:lnTo>
                    <a:lnTo>
                      <a:pt x="1624" y="1847"/>
                    </a:lnTo>
                    <a:lnTo>
                      <a:pt x="1626" y="1827"/>
                    </a:lnTo>
                    <a:lnTo>
                      <a:pt x="1617" y="1807"/>
                    </a:lnTo>
                    <a:lnTo>
                      <a:pt x="1610" y="1796"/>
                    </a:lnTo>
                    <a:lnTo>
                      <a:pt x="1420" y="1596"/>
                    </a:lnTo>
                    <a:lnTo>
                      <a:pt x="1231" y="1395"/>
                    </a:lnTo>
                    <a:lnTo>
                      <a:pt x="1201" y="1360"/>
                    </a:lnTo>
                    <a:lnTo>
                      <a:pt x="1132" y="1288"/>
                    </a:lnTo>
                    <a:lnTo>
                      <a:pt x="1082" y="1248"/>
                    </a:lnTo>
                    <a:lnTo>
                      <a:pt x="1056" y="1235"/>
                    </a:lnTo>
                    <a:lnTo>
                      <a:pt x="1244" y="1103"/>
                    </a:lnTo>
                    <a:lnTo>
                      <a:pt x="1430" y="964"/>
                    </a:lnTo>
                    <a:lnTo>
                      <a:pt x="1614" y="825"/>
                    </a:lnTo>
                    <a:lnTo>
                      <a:pt x="1885" y="607"/>
                    </a:lnTo>
                    <a:lnTo>
                      <a:pt x="2060" y="458"/>
                    </a:lnTo>
                    <a:lnTo>
                      <a:pt x="2145" y="380"/>
                    </a:lnTo>
                    <a:lnTo>
                      <a:pt x="2194" y="338"/>
                    </a:lnTo>
                    <a:lnTo>
                      <a:pt x="2299" y="235"/>
                    </a:lnTo>
                    <a:lnTo>
                      <a:pt x="2344" y="177"/>
                    </a:lnTo>
                    <a:lnTo>
                      <a:pt x="2367" y="138"/>
                    </a:lnTo>
                    <a:lnTo>
                      <a:pt x="2374" y="118"/>
                    </a:lnTo>
                    <a:lnTo>
                      <a:pt x="2422" y="140"/>
                    </a:lnTo>
                    <a:lnTo>
                      <a:pt x="2466" y="163"/>
                    </a:lnTo>
                    <a:lnTo>
                      <a:pt x="2534" y="206"/>
                    </a:lnTo>
                    <a:lnTo>
                      <a:pt x="2661" y="304"/>
                    </a:lnTo>
                    <a:lnTo>
                      <a:pt x="2721" y="354"/>
                    </a:lnTo>
                    <a:lnTo>
                      <a:pt x="2833" y="453"/>
                    </a:lnTo>
                    <a:lnTo>
                      <a:pt x="2944" y="554"/>
                    </a:lnTo>
                    <a:lnTo>
                      <a:pt x="2993" y="603"/>
                    </a:lnTo>
                    <a:lnTo>
                      <a:pt x="3048" y="646"/>
                    </a:lnTo>
                    <a:lnTo>
                      <a:pt x="2937" y="771"/>
                    </a:lnTo>
                    <a:lnTo>
                      <a:pt x="2708" y="1016"/>
                    </a:lnTo>
                    <a:lnTo>
                      <a:pt x="2474" y="1257"/>
                    </a:lnTo>
                    <a:lnTo>
                      <a:pt x="2233" y="1490"/>
                    </a:lnTo>
                    <a:lnTo>
                      <a:pt x="2112" y="1605"/>
                    </a:lnTo>
                    <a:lnTo>
                      <a:pt x="1987" y="1720"/>
                    </a:lnTo>
                    <a:lnTo>
                      <a:pt x="1732" y="1951"/>
                    </a:lnTo>
                    <a:lnTo>
                      <a:pt x="1467" y="2169"/>
                    </a:lnTo>
                    <a:lnTo>
                      <a:pt x="1261" y="2322"/>
                    </a:lnTo>
                    <a:lnTo>
                      <a:pt x="1120" y="2417"/>
                    </a:lnTo>
                    <a:lnTo>
                      <a:pt x="1047" y="2462"/>
                    </a:lnTo>
                    <a:lnTo>
                      <a:pt x="1047" y="2462"/>
                    </a:lnTo>
                    <a:lnTo>
                      <a:pt x="1047" y="2463"/>
                    </a:lnTo>
                    <a:lnTo>
                      <a:pt x="1033" y="2460"/>
                    </a:lnTo>
                    <a:lnTo>
                      <a:pt x="1012" y="2472"/>
                    </a:lnTo>
                    <a:lnTo>
                      <a:pt x="1005" y="2485"/>
                    </a:lnTo>
                    <a:lnTo>
                      <a:pt x="1004" y="2495"/>
                    </a:lnTo>
                    <a:close/>
                    <a:moveTo>
                      <a:pt x="3082" y="1081"/>
                    </a:moveTo>
                    <a:lnTo>
                      <a:pt x="3078" y="1147"/>
                    </a:lnTo>
                    <a:lnTo>
                      <a:pt x="3074" y="1213"/>
                    </a:lnTo>
                    <a:lnTo>
                      <a:pt x="3072" y="1247"/>
                    </a:lnTo>
                    <a:lnTo>
                      <a:pt x="3069" y="1280"/>
                    </a:lnTo>
                    <a:lnTo>
                      <a:pt x="3067" y="1301"/>
                    </a:lnTo>
                    <a:lnTo>
                      <a:pt x="3065" y="1316"/>
                    </a:lnTo>
                    <a:lnTo>
                      <a:pt x="3059" y="1320"/>
                    </a:lnTo>
                    <a:lnTo>
                      <a:pt x="3052" y="1334"/>
                    </a:lnTo>
                    <a:lnTo>
                      <a:pt x="3051" y="1343"/>
                    </a:lnTo>
                    <a:lnTo>
                      <a:pt x="3038" y="1349"/>
                    </a:lnTo>
                    <a:lnTo>
                      <a:pt x="3018" y="1372"/>
                    </a:lnTo>
                    <a:lnTo>
                      <a:pt x="3016" y="1389"/>
                    </a:lnTo>
                    <a:lnTo>
                      <a:pt x="3018" y="1366"/>
                    </a:lnTo>
                    <a:lnTo>
                      <a:pt x="3010" y="1369"/>
                    </a:lnTo>
                    <a:lnTo>
                      <a:pt x="2990" y="1393"/>
                    </a:lnTo>
                    <a:lnTo>
                      <a:pt x="2941" y="1444"/>
                    </a:lnTo>
                    <a:lnTo>
                      <a:pt x="2890" y="1493"/>
                    </a:lnTo>
                    <a:lnTo>
                      <a:pt x="2734" y="1637"/>
                    </a:lnTo>
                    <a:lnTo>
                      <a:pt x="2574" y="1779"/>
                    </a:lnTo>
                    <a:lnTo>
                      <a:pt x="2201" y="2110"/>
                    </a:lnTo>
                    <a:lnTo>
                      <a:pt x="1823" y="2434"/>
                    </a:lnTo>
                    <a:lnTo>
                      <a:pt x="1804" y="2451"/>
                    </a:lnTo>
                    <a:lnTo>
                      <a:pt x="1785" y="2467"/>
                    </a:lnTo>
                    <a:lnTo>
                      <a:pt x="1778" y="2349"/>
                    </a:lnTo>
                    <a:lnTo>
                      <a:pt x="1765" y="2231"/>
                    </a:lnTo>
                    <a:lnTo>
                      <a:pt x="1764" y="2181"/>
                    </a:lnTo>
                    <a:lnTo>
                      <a:pt x="1765" y="2130"/>
                    </a:lnTo>
                    <a:lnTo>
                      <a:pt x="1764" y="2118"/>
                    </a:lnTo>
                    <a:lnTo>
                      <a:pt x="1749" y="2105"/>
                    </a:lnTo>
                    <a:lnTo>
                      <a:pt x="1739" y="2103"/>
                    </a:lnTo>
                    <a:lnTo>
                      <a:pt x="1927" y="1936"/>
                    </a:lnTo>
                    <a:lnTo>
                      <a:pt x="2106" y="1769"/>
                    </a:lnTo>
                    <a:lnTo>
                      <a:pt x="2236" y="1651"/>
                    </a:lnTo>
                    <a:lnTo>
                      <a:pt x="2489" y="1406"/>
                    </a:lnTo>
                    <a:lnTo>
                      <a:pt x="2737" y="1157"/>
                    </a:lnTo>
                    <a:lnTo>
                      <a:pt x="2977" y="901"/>
                    </a:lnTo>
                    <a:lnTo>
                      <a:pt x="3095" y="770"/>
                    </a:lnTo>
                    <a:lnTo>
                      <a:pt x="3093" y="926"/>
                    </a:lnTo>
                    <a:lnTo>
                      <a:pt x="3082" y="10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6" name="Freeform 18"/>
              <p:cNvSpPr>
                <a:spLocks/>
              </p:cNvSpPr>
              <p:nvPr/>
            </p:nvSpPr>
            <p:spPr bwMode="auto">
              <a:xfrm>
                <a:off x="1398" y="2746"/>
                <a:ext cx="212" cy="132"/>
              </a:xfrm>
              <a:custGeom>
                <a:avLst/>
                <a:gdLst>
                  <a:gd name="T0" fmla="*/ 544 w 635"/>
                  <a:gd name="T1" fmla="*/ 0 h 398"/>
                  <a:gd name="T2" fmla="*/ 504 w 635"/>
                  <a:gd name="T3" fmla="*/ 18 h 398"/>
                  <a:gd name="T4" fmla="*/ 496 w 635"/>
                  <a:gd name="T5" fmla="*/ 52 h 398"/>
                  <a:gd name="T6" fmla="*/ 530 w 635"/>
                  <a:gd name="T7" fmla="*/ 177 h 398"/>
                  <a:gd name="T8" fmla="*/ 515 w 635"/>
                  <a:gd name="T9" fmla="*/ 226 h 398"/>
                  <a:gd name="T10" fmla="*/ 478 w 635"/>
                  <a:gd name="T11" fmla="*/ 262 h 398"/>
                  <a:gd name="T12" fmla="*/ 403 w 635"/>
                  <a:gd name="T13" fmla="*/ 291 h 398"/>
                  <a:gd name="T14" fmla="*/ 352 w 635"/>
                  <a:gd name="T15" fmla="*/ 272 h 398"/>
                  <a:gd name="T16" fmla="*/ 332 w 635"/>
                  <a:gd name="T17" fmla="*/ 226 h 398"/>
                  <a:gd name="T18" fmla="*/ 331 w 635"/>
                  <a:gd name="T19" fmla="*/ 198 h 398"/>
                  <a:gd name="T20" fmla="*/ 303 w 635"/>
                  <a:gd name="T21" fmla="*/ 164 h 398"/>
                  <a:gd name="T22" fmla="*/ 246 w 635"/>
                  <a:gd name="T23" fmla="*/ 180 h 398"/>
                  <a:gd name="T24" fmla="*/ 236 w 635"/>
                  <a:gd name="T25" fmla="*/ 209 h 398"/>
                  <a:gd name="T26" fmla="*/ 220 w 635"/>
                  <a:gd name="T27" fmla="*/ 268 h 398"/>
                  <a:gd name="T28" fmla="*/ 160 w 635"/>
                  <a:gd name="T29" fmla="*/ 310 h 398"/>
                  <a:gd name="T30" fmla="*/ 122 w 635"/>
                  <a:gd name="T31" fmla="*/ 304 h 398"/>
                  <a:gd name="T32" fmla="*/ 83 w 635"/>
                  <a:gd name="T33" fmla="*/ 270 h 398"/>
                  <a:gd name="T34" fmla="*/ 83 w 635"/>
                  <a:gd name="T35" fmla="*/ 182 h 398"/>
                  <a:gd name="T36" fmla="*/ 90 w 635"/>
                  <a:gd name="T37" fmla="*/ 149 h 398"/>
                  <a:gd name="T38" fmla="*/ 62 w 635"/>
                  <a:gd name="T39" fmla="*/ 126 h 398"/>
                  <a:gd name="T40" fmla="*/ 34 w 635"/>
                  <a:gd name="T41" fmla="*/ 139 h 398"/>
                  <a:gd name="T42" fmla="*/ 7 w 635"/>
                  <a:gd name="T43" fmla="*/ 193 h 398"/>
                  <a:gd name="T44" fmla="*/ 3 w 635"/>
                  <a:gd name="T45" fmla="*/ 268 h 398"/>
                  <a:gd name="T46" fmla="*/ 31 w 635"/>
                  <a:gd name="T47" fmla="*/ 336 h 398"/>
                  <a:gd name="T48" fmla="*/ 93 w 635"/>
                  <a:gd name="T49" fmla="*/ 383 h 398"/>
                  <a:gd name="T50" fmla="*/ 139 w 635"/>
                  <a:gd name="T51" fmla="*/ 398 h 398"/>
                  <a:gd name="T52" fmla="*/ 229 w 635"/>
                  <a:gd name="T53" fmla="*/ 383 h 398"/>
                  <a:gd name="T54" fmla="*/ 279 w 635"/>
                  <a:gd name="T55" fmla="*/ 339 h 398"/>
                  <a:gd name="T56" fmla="*/ 350 w 635"/>
                  <a:gd name="T57" fmla="*/ 379 h 398"/>
                  <a:gd name="T58" fmla="*/ 470 w 635"/>
                  <a:gd name="T59" fmla="*/ 375 h 398"/>
                  <a:gd name="T60" fmla="*/ 527 w 635"/>
                  <a:gd name="T61" fmla="*/ 350 h 398"/>
                  <a:gd name="T62" fmla="*/ 600 w 635"/>
                  <a:gd name="T63" fmla="*/ 271 h 398"/>
                  <a:gd name="T64" fmla="*/ 635 w 635"/>
                  <a:gd name="T65" fmla="*/ 166 h 398"/>
                  <a:gd name="T66" fmla="*/ 614 w 635"/>
                  <a:gd name="T67" fmla="*/ 64 h 398"/>
                  <a:gd name="T68" fmla="*/ 555 w 635"/>
                  <a:gd name="T69" fmla="*/ 6 h 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635" h="398">
                    <a:moveTo>
                      <a:pt x="555" y="6"/>
                    </a:moveTo>
                    <a:lnTo>
                      <a:pt x="544" y="0"/>
                    </a:lnTo>
                    <a:lnTo>
                      <a:pt x="521" y="3"/>
                    </a:lnTo>
                    <a:lnTo>
                      <a:pt x="504" y="18"/>
                    </a:lnTo>
                    <a:lnTo>
                      <a:pt x="495" y="39"/>
                    </a:lnTo>
                    <a:lnTo>
                      <a:pt x="496" y="52"/>
                    </a:lnTo>
                    <a:lnTo>
                      <a:pt x="514" y="113"/>
                    </a:lnTo>
                    <a:lnTo>
                      <a:pt x="530" y="177"/>
                    </a:lnTo>
                    <a:lnTo>
                      <a:pt x="527" y="202"/>
                    </a:lnTo>
                    <a:lnTo>
                      <a:pt x="515" y="226"/>
                    </a:lnTo>
                    <a:lnTo>
                      <a:pt x="494" y="251"/>
                    </a:lnTo>
                    <a:lnTo>
                      <a:pt x="478" y="262"/>
                    </a:lnTo>
                    <a:lnTo>
                      <a:pt x="453" y="278"/>
                    </a:lnTo>
                    <a:lnTo>
                      <a:pt x="403" y="291"/>
                    </a:lnTo>
                    <a:lnTo>
                      <a:pt x="370" y="284"/>
                    </a:lnTo>
                    <a:lnTo>
                      <a:pt x="352" y="272"/>
                    </a:lnTo>
                    <a:lnTo>
                      <a:pt x="339" y="252"/>
                    </a:lnTo>
                    <a:lnTo>
                      <a:pt x="332" y="226"/>
                    </a:lnTo>
                    <a:lnTo>
                      <a:pt x="332" y="209"/>
                    </a:lnTo>
                    <a:lnTo>
                      <a:pt x="331" y="198"/>
                    </a:lnTo>
                    <a:lnTo>
                      <a:pt x="324" y="180"/>
                    </a:lnTo>
                    <a:lnTo>
                      <a:pt x="303" y="164"/>
                    </a:lnTo>
                    <a:lnTo>
                      <a:pt x="268" y="164"/>
                    </a:lnTo>
                    <a:lnTo>
                      <a:pt x="246" y="180"/>
                    </a:lnTo>
                    <a:lnTo>
                      <a:pt x="237" y="198"/>
                    </a:lnTo>
                    <a:lnTo>
                      <a:pt x="236" y="209"/>
                    </a:lnTo>
                    <a:lnTo>
                      <a:pt x="233" y="231"/>
                    </a:lnTo>
                    <a:lnTo>
                      <a:pt x="220" y="268"/>
                    </a:lnTo>
                    <a:lnTo>
                      <a:pt x="196" y="297"/>
                    </a:lnTo>
                    <a:lnTo>
                      <a:pt x="160" y="310"/>
                    </a:lnTo>
                    <a:lnTo>
                      <a:pt x="137" y="307"/>
                    </a:lnTo>
                    <a:lnTo>
                      <a:pt x="122" y="304"/>
                    </a:lnTo>
                    <a:lnTo>
                      <a:pt x="102" y="294"/>
                    </a:lnTo>
                    <a:lnTo>
                      <a:pt x="83" y="270"/>
                    </a:lnTo>
                    <a:lnTo>
                      <a:pt x="76" y="228"/>
                    </a:lnTo>
                    <a:lnTo>
                      <a:pt x="83" y="182"/>
                    </a:lnTo>
                    <a:lnTo>
                      <a:pt x="88" y="162"/>
                    </a:lnTo>
                    <a:lnTo>
                      <a:pt x="90" y="149"/>
                    </a:lnTo>
                    <a:lnTo>
                      <a:pt x="80" y="131"/>
                    </a:lnTo>
                    <a:lnTo>
                      <a:pt x="62" y="126"/>
                    </a:lnTo>
                    <a:lnTo>
                      <a:pt x="43" y="130"/>
                    </a:lnTo>
                    <a:lnTo>
                      <a:pt x="34" y="139"/>
                    </a:lnTo>
                    <a:lnTo>
                      <a:pt x="23" y="157"/>
                    </a:lnTo>
                    <a:lnTo>
                      <a:pt x="7" y="193"/>
                    </a:lnTo>
                    <a:lnTo>
                      <a:pt x="0" y="232"/>
                    </a:lnTo>
                    <a:lnTo>
                      <a:pt x="3" y="268"/>
                    </a:lnTo>
                    <a:lnTo>
                      <a:pt x="13" y="304"/>
                    </a:lnTo>
                    <a:lnTo>
                      <a:pt x="31" y="336"/>
                    </a:lnTo>
                    <a:lnTo>
                      <a:pt x="59" y="362"/>
                    </a:lnTo>
                    <a:lnTo>
                      <a:pt x="93" y="383"/>
                    </a:lnTo>
                    <a:lnTo>
                      <a:pt x="113" y="390"/>
                    </a:lnTo>
                    <a:lnTo>
                      <a:pt x="139" y="398"/>
                    </a:lnTo>
                    <a:lnTo>
                      <a:pt x="187" y="398"/>
                    </a:lnTo>
                    <a:lnTo>
                      <a:pt x="229" y="383"/>
                    </a:lnTo>
                    <a:lnTo>
                      <a:pt x="265" y="356"/>
                    </a:lnTo>
                    <a:lnTo>
                      <a:pt x="279" y="339"/>
                    </a:lnTo>
                    <a:lnTo>
                      <a:pt x="299" y="356"/>
                    </a:lnTo>
                    <a:lnTo>
                      <a:pt x="350" y="379"/>
                    </a:lnTo>
                    <a:lnTo>
                      <a:pt x="409" y="386"/>
                    </a:lnTo>
                    <a:lnTo>
                      <a:pt x="470" y="375"/>
                    </a:lnTo>
                    <a:lnTo>
                      <a:pt x="502" y="362"/>
                    </a:lnTo>
                    <a:lnTo>
                      <a:pt x="527" y="350"/>
                    </a:lnTo>
                    <a:lnTo>
                      <a:pt x="567" y="316"/>
                    </a:lnTo>
                    <a:lnTo>
                      <a:pt x="600" y="271"/>
                    </a:lnTo>
                    <a:lnTo>
                      <a:pt x="623" y="221"/>
                    </a:lnTo>
                    <a:lnTo>
                      <a:pt x="635" y="166"/>
                    </a:lnTo>
                    <a:lnTo>
                      <a:pt x="632" y="113"/>
                    </a:lnTo>
                    <a:lnTo>
                      <a:pt x="614" y="64"/>
                    </a:lnTo>
                    <a:lnTo>
                      <a:pt x="581" y="23"/>
                    </a:lnTo>
                    <a:lnTo>
                      <a:pt x="555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7" name="Freeform 19"/>
              <p:cNvSpPr>
                <a:spLocks/>
              </p:cNvSpPr>
              <p:nvPr/>
            </p:nvSpPr>
            <p:spPr bwMode="auto">
              <a:xfrm>
                <a:off x="1655" y="2515"/>
                <a:ext cx="176" cy="179"/>
              </a:xfrm>
              <a:custGeom>
                <a:avLst/>
                <a:gdLst>
                  <a:gd name="T0" fmla="*/ 301 w 528"/>
                  <a:gd name="T1" fmla="*/ 1 h 538"/>
                  <a:gd name="T2" fmla="*/ 268 w 528"/>
                  <a:gd name="T3" fmla="*/ 27 h 538"/>
                  <a:gd name="T4" fmla="*/ 273 w 528"/>
                  <a:gd name="T5" fmla="*/ 82 h 538"/>
                  <a:gd name="T6" fmla="*/ 298 w 528"/>
                  <a:gd name="T7" fmla="*/ 95 h 538"/>
                  <a:gd name="T8" fmla="*/ 373 w 528"/>
                  <a:gd name="T9" fmla="*/ 112 h 538"/>
                  <a:gd name="T10" fmla="*/ 419 w 528"/>
                  <a:gd name="T11" fmla="*/ 145 h 538"/>
                  <a:gd name="T12" fmla="*/ 423 w 528"/>
                  <a:gd name="T13" fmla="*/ 191 h 538"/>
                  <a:gd name="T14" fmla="*/ 409 w 528"/>
                  <a:gd name="T15" fmla="*/ 220 h 538"/>
                  <a:gd name="T16" fmla="*/ 357 w 528"/>
                  <a:gd name="T17" fmla="*/ 265 h 538"/>
                  <a:gd name="T18" fmla="*/ 245 w 528"/>
                  <a:gd name="T19" fmla="*/ 269 h 538"/>
                  <a:gd name="T20" fmla="*/ 207 w 528"/>
                  <a:gd name="T21" fmla="*/ 256 h 538"/>
                  <a:gd name="T22" fmla="*/ 188 w 528"/>
                  <a:gd name="T23" fmla="*/ 250 h 538"/>
                  <a:gd name="T24" fmla="*/ 150 w 528"/>
                  <a:gd name="T25" fmla="*/ 268 h 538"/>
                  <a:gd name="T26" fmla="*/ 141 w 528"/>
                  <a:gd name="T27" fmla="*/ 324 h 538"/>
                  <a:gd name="T28" fmla="*/ 161 w 528"/>
                  <a:gd name="T29" fmla="*/ 341 h 538"/>
                  <a:gd name="T30" fmla="*/ 173 w 528"/>
                  <a:gd name="T31" fmla="*/ 347 h 538"/>
                  <a:gd name="T32" fmla="*/ 178 w 528"/>
                  <a:gd name="T33" fmla="*/ 348 h 538"/>
                  <a:gd name="T34" fmla="*/ 184 w 528"/>
                  <a:gd name="T35" fmla="*/ 351 h 538"/>
                  <a:gd name="T36" fmla="*/ 220 w 528"/>
                  <a:gd name="T37" fmla="*/ 367 h 538"/>
                  <a:gd name="T38" fmla="*/ 243 w 528"/>
                  <a:gd name="T39" fmla="*/ 399 h 538"/>
                  <a:gd name="T40" fmla="*/ 180 w 528"/>
                  <a:gd name="T41" fmla="*/ 443 h 538"/>
                  <a:gd name="T42" fmla="*/ 131 w 528"/>
                  <a:gd name="T43" fmla="*/ 456 h 538"/>
                  <a:gd name="T44" fmla="*/ 62 w 528"/>
                  <a:gd name="T45" fmla="*/ 456 h 538"/>
                  <a:gd name="T46" fmla="*/ 50 w 528"/>
                  <a:gd name="T47" fmla="*/ 443 h 538"/>
                  <a:gd name="T48" fmla="*/ 10 w 528"/>
                  <a:gd name="T49" fmla="*/ 446 h 538"/>
                  <a:gd name="T50" fmla="*/ 3 w 528"/>
                  <a:gd name="T51" fmla="*/ 475 h 538"/>
                  <a:gd name="T52" fmla="*/ 45 w 528"/>
                  <a:gd name="T53" fmla="*/ 525 h 538"/>
                  <a:gd name="T54" fmla="*/ 134 w 528"/>
                  <a:gd name="T55" fmla="*/ 538 h 538"/>
                  <a:gd name="T56" fmla="*/ 190 w 528"/>
                  <a:gd name="T57" fmla="*/ 528 h 538"/>
                  <a:gd name="T58" fmla="*/ 302 w 528"/>
                  <a:gd name="T59" fmla="*/ 465 h 538"/>
                  <a:gd name="T60" fmla="*/ 355 w 528"/>
                  <a:gd name="T61" fmla="*/ 383 h 538"/>
                  <a:gd name="T62" fmla="*/ 357 w 528"/>
                  <a:gd name="T63" fmla="*/ 366 h 538"/>
                  <a:gd name="T64" fmla="*/ 425 w 528"/>
                  <a:gd name="T65" fmla="*/ 341 h 538"/>
                  <a:gd name="T66" fmla="*/ 497 w 528"/>
                  <a:gd name="T67" fmla="*/ 271 h 538"/>
                  <a:gd name="T68" fmla="*/ 520 w 528"/>
                  <a:gd name="T69" fmla="*/ 220 h 538"/>
                  <a:gd name="T70" fmla="*/ 520 w 528"/>
                  <a:gd name="T71" fmla="*/ 127 h 538"/>
                  <a:gd name="T72" fmla="*/ 469 w 528"/>
                  <a:gd name="T73" fmla="*/ 53 h 538"/>
                  <a:gd name="T74" fmla="*/ 384 w 528"/>
                  <a:gd name="T75" fmla="*/ 9 h 538"/>
                  <a:gd name="T76" fmla="*/ 311 w 528"/>
                  <a:gd name="T77" fmla="*/ 0 h 5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28" h="538">
                    <a:moveTo>
                      <a:pt x="311" y="0"/>
                    </a:moveTo>
                    <a:lnTo>
                      <a:pt x="301" y="1"/>
                    </a:lnTo>
                    <a:lnTo>
                      <a:pt x="285" y="9"/>
                    </a:lnTo>
                    <a:lnTo>
                      <a:pt x="268" y="27"/>
                    </a:lnTo>
                    <a:lnTo>
                      <a:pt x="263" y="60"/>
                    </a:lnTo>
                    <a:lnTo>
                      <a:pt x="273" y="82"/>
                    </a:lnTo>
                    <a:lnTo>
                      <a:pt x="288" y="92"/>
                    </a:lnTo>
                    <a:lnTo>
                      <a:pt x="298" y="95"/>
                    </a:lnTo>
                    <a:lnTo>
                      <a:pt x="321" y="99"/>
                    </a:lnTo>
                    <a:lnTo>
                      <a:pt x="373" y="112"/>
                    </a:lnTo>
                    <a:lnTo>
                      <a:pt x="404" y="129"/>
                    </a:lnTo>
                    <a:lnTo>
                      <a:pt x="419" y="145"/>
                    </a:lnTo>
                    <a:lnTo>
                      <a:pt x="426" y="165"/>
                    </a:lnTo>
                    <a:lnTo>
                      <a:pt x="423" y="191"/>
                    </a:lnTo>
                    <a:lnTo>
                      <a:pt x="416" y="206"/>
                    </a:lnTo>
                    <a:lnTo>
                      <a:pt x="409" y="220"/>
                    </a:lnTo>
                    <a:lnTo>
                      <a:pt x="391" y="242"/>
                    </a:lnTo>
                    <a:lnTo>
                      <a:pt x="357" y="265"/>
                    </a:lnTo>
                    <a:lnTo>
                      <a:pt x="302" y="276"/>
                    </a:lnTo>
                    <a:lnTo>
                      <a:pt x="245" y="269"/>
                    </a:lnTo>
                    <a:lnTo>
                      <a:pt x="217" y="260"/>
                    </a:lnTo>
                    <a:lnTo>
                      <a:pt x="207" y="256"/>
                    </a:lnTo>
                    <a:lnTo>
                      <a:pt x="199" y="253"/>
                    </a:lnTo>
                    <a:lnTo>
                      <a:pt x="188" y="250"/>
                    </a:lnTo>
                    <a:lnTo>
                      <a:pt x="171" y="253"/>
                    </a:lnTo>
                    <a:lnTo>
                      <a:pt x="150" y="268"/>
                    </a:lnTo>
                    <a:lnTo>
                      <a:pt x="135" y="299"/>
                    </a:lnTo>
                    <a:lnTo>
                      <a:pt x="141" y="324"/>
                    </a:lnTo>
                    <a:lnTo>
                      <a:pt x="151" y="337"/>
                    </a:lnTo>
                    <a:lnTo>
                      <a:pt x="161" y="341"/>
                    </a:lnTo>
                    <a:lnTo>
                      <a:pt x="167" y="344"/>
                    </a:lnTo>
                    <a:lnTo>
                      <a:pt x="173" y="347"/>
                    </a:lnTo>
                    <a:lnTo>
                      <a:pt x="173" y="347"/>
                    </a:lnTo>
                    <a:lnTo>
                      <a:pt x="178" y="348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220" y="367"/>
                    </a:lnTo>
                    <a:lnTo>
                      <a:pt x="252" y="386"/>
                    </a:lnTo>
                    <a:lnTo>
                      <a:pt x="243" y="399"/>
                    </a:lnTo>
                    <a:lnTo>
                      <a:pt x="220" y="420"/>
                    </a:lnTo>
                    <a:lnTo>
                      <a:pt x="180" y="443"/>
                    </a:lnTo>
                    <a:lnTo>
                      <a:pt x="150" y="452"/>
                    </a:lnTo>
                    <a:lnTo>
                      <a:pt x="131" y="456"/>
                    </a:lnTo>
                    <a:lnTo>
                      <a:pt x="85" y="459"/>
                    </a:lnTo>
                    <a:lnTo>
                      <a:pt x="62" y="456"/>
                    </a:lnTo>
                    <a:lnTo>
                      <a:pt x="57" y="453"/>
                    </a:lnTo>
                    <a:lnTo>
                      <a:pt x="50" y="443"/>
                    </a:lnTo>
                    <a:lnTo>
                      <a:pt x="30" y="438"/>
                    </a:lnTo>
                    <a:lnTo>
                      <a:pt x="10" y="446"/>
                    </a:lnTo>
                    <a:lnTo>
                      <a:pt x="0" y="463"/>
                    </a:lnTo>
                    <a:lnTo>
                      <a:pt x="3" y="475"/>
                    </a:lnTo>
                    <a:lnTo>
                      <a:pt x="13" y="498"/>
                    </a:lnTo>
                    <a:lnTo>
                      <a:pt x="45" y="525"/>
                    </a:lnTo>
                    <a:lnTo>
                      <a:pt x="88" y="537"/>
                    </a:lnTo>
                    <a:lnTo>
                      <a:pt x="134" y="538"/>
                    </a:lnTo>
                    <a:lnTo>
                      <a:pt x="155" y="534"/>
                    </a:lnTo>
                    <a:lnTo>
                      <a:pt x="190" y="528"/>
                    </a:lnTo>
                    <a:lnTo>
                      <a:pt x="250" y="504"/>
                    </a:lnTo>
                    <a:lnTo>
                      <a:pt x="302" y="465"/>
                    </a:lnTo>
                    <a:lnTo>
                      <a:pt x="341" y="414"/>
                    </a:lnTo>
                    <a:lnTo>
                      <a:pt x="355" y="383"/>
                    </a:lnTo>
                    <a:lnTo>
                      <a:pt x="358" y="374"/>
                    </a:lnTo>
                    <a:lnTo>
                      <a:pt x="357" y="366"/>
                    </a:lnTo>
                    <a:lnTo>
                      <a:pt x="381" y="360"/>
                    </a:lnTo>
                    <a:lnTo>
                      <a:pt x="425" y="341"/>
                    </a:lnTo>
                    <a:lnTo>
                      <a:pt x="463" y="311"/>
                    </a:lnTo>
                    <a:lnTo>
                      <a:pt x="497" y="271"/>
                    </a:lnTo>
                    <a:lnTo>
                      <a:pt x="509" y="246"/>
                    </a:lnTo>
                    <a:lnTo>
                      <a:pt x="520" y="220"/>
                    </a:lnTo>
                    <a:lnTo>
                      <a:pt x="528" y="171"/>
                    </a:lnTo>
                    <a:lnTo>
                      <a:pt x="520" y="127"/>
                    </a:lnTo>
                    <a:lnTo>
                      <a:pt x="499" y="86"/>
                    </a:lnTo>
                    <a:lnTo>
                      <a:pt x="469" y="53"/>
                    </a:lnTo>
                    <a:lnTo>
                      <a:pt x="430" y="26"/>
                    </a:lnTo>
                    <a:lnTo>
                      <a:pt x="384" y="9"/>
                    </a:lnTo>
                    <a:lnTo>
                      <a:pt x="337" y="0"/>
                    </a:lnTo>
                    <a:lnTo>
                      <a:pt x="31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8" name="Freeform 20"/>
              <p:cNvSpPr>
                <a:spLocks/>
              </p:cNvSpPr>
              <p:nvPr/>
            </p:nvSpPr>
            <p:spPr bwMode="auto">
              <a:xfrm>
                <a:off x="1665" y="2702"/>
                <a:ext cx="205" cy="210"/>
              </a:xfrm>
              <a:custGeom>
                <a:avLst/>
                <a:gdLst>
                  <a:gd name="T0" fmla="*/ 388 w 613"/>
                  <a:gd name="T1" fmla="*/ 3 h 630"/>
                  <a:gd name="T2" fmla="*/ 357 w 613"/>
                  <a:gd name="T3" fmla="*/ 52 h 630"/>
                  <a:gd name="T4" fmla="*/ 381 w 613"/>
                  <a:gd name="T5" fmla="*/ 89 h 630"/>
                  <a:gd name="T6" fmla="*/ 466 w 613"/>
                  <a:gd name="T7" fmla="*/ 128 h 630"/>
                  <a:gd name="T8" fmla="*/ 511 w 613"/>
                  <a:gd name="T9" fmla="*/ 174 h 630"/>
                  <a:gd name="T10" fmla="*/ 506 w 613"/>
                  <a:gd name="T11" fmla="*/ 230 h 630"/>
                  <a:gd name="T12" fmla="*/ 486 w 613"/>
                  <a:gd name="T13" fmla="*/ 265 h 630"/>
                  <a:gd name="T14" fmla="*/ 431 w 613"/>
                  <a:gd name="T15" fmla="*/ 307 h 630"/>
                  <a:gd name="T16" fmla="*/ 349 w 613"/>
                  <a:gd name="T17" fmla="*/ 312 h 630"/>
                  <a:gd name="T18" fmla="*/ 257 w 613"/>
                  <a:gd name="T19" fmla="*/ 265 h 630"/>
                  <a:gd name="T20" fmla="*/ 253 w 613"/>
                  <a:gd name="T21" fmla="*/ 260 h 630"/>
                  <a:gd name="T22" fmla="*/ 239 w 613"/>
                  <a:gd name="T23" fmla="*/ 252 h 630"/>
                  <a:gd name="T24" fmla="*/ 198 w 613"/>
                  <a:gd name="T25" fmla="*/ 256 h 630"/>
                  <a:gd name="T26" fmla="*/ 175 w 613"/>
                  <a:gd name="T27" fmla="*/ 311 h 630"/>
                  <a:gd name="T28" fmla="*/ 188 w 613"/>
                  <a:gd name="T29" fmla="*/ 334 h 630"/>
                  <a:gd name="T30" fmla="*/ 214 w 613"/>
                  <a:gd name="T31" fmla="*/ 354 h 630"/>
                  <a:gd name="T32" fmla="*/ 256 w 613"/>
                  <a:gd name="T33" fmla="*/ 422 h 630"/>
                  <a:gd name="T34" fmla="*/ 224 w 613"/>
                  <a:gd name="T35" fmla="*/ 512 h 630"/>
                  <a:gd name="T36" fmla="*/ 180 w 613"/>
                  <a:gd name="T37" fmla="*/ 543 h 630"/>
                  <a:gd name="T38" fmla="*/ 119 w 613"/>
                  <a:gd name="T39" fmla="*/ 547 h 630"/>
                  <a:gd name="T40" fmla="*/ 72 w 613"/>
                  <a:gd name="T41" fmla="*/ 495 h 630"/>
                  <a:gd name="T42" fmla="*/ 51 w 613"/>
                  <a:gd name="T43" fmla="*/ 397 h 630"/>
                  <a:gd name="T44" fmla="*/ 37 w 613"/>
                  <a:gd name="T45" fmla="*/ 374 h 630"/>
                  <a:gd name="T46" fmla="*/ 5 w 613"/>
                  <a:gd name="T47" fmla="*/ 387 h 630"/>
                  <a:gd name="T48" fmla="*/ 0 w 613"/>
                  <a:gd name="T49" fmla="*/ 425 h 630"/>
                  <a:gd name="T50" fmla="*/ 13 w 613"/>
                  <a:gd name="T51" fmla="*/ 540 h 630"/>
                  <a:gd name="T52" fmla="*/ 66 w 613"/>
                  <a:gd name="T53" fmla="*/ 607 h 630"/>
                  <a:gd name="T54" fmla="*/ 131 w 613"/>
                  <a:gd name="T55" fmla="*/ 630 h 630"/>
                  <a:gd name="T56" fmla="*/ 220 w 613"/>
                  <a:gd name="T57" fmla="*/ 615 h 630"/>
                  <a:gd name="T58" fmla="*/ 263 w 613"/>
                  <a:gd name="T59" fmla="*/ 594 h 630"/>
                  <a:gd name="T60" fmla="*/ 329 w 613"/>
                  <a:gd name="T61" fmla="*/ 522 h 630"/>
                  <a:gd name="T62" fmla="*/ 352 w 613"/>
                  <a:gd name="T63" fmla="*/ 452 h 630"/>
                  <a:gd name="T64" fmla="*/ 352 w 613"/>
                  <a:gd name="T65" fmla="*/ 410 h 630"/>
                  <a:gd name="T66" fmla="*/ 446 w 613"/>
                  <a:gd name="T67" fmla="*/ 404 h 630"/>
                  <a:gd name="T68" fmla="*/ 555 w 613"/>
                  <a:gd name="T69" fmla="*/ 338 h 630"/>
                  <a:gd name="T70" fmla="*/ 594 w 613"/>
                  <a:gd name="T71" fmla="*/ 283 h 630"/>
                  <a:gd name="T72" fmla="*/ 613 w 613"/>
                  <a:gd name="T73" fmla="*/ 177 h 630"/>
                  <a:gd name="T74" fmla="*/ 574 w 613"/>
                  <a:gd name="T75" fmla="*/ 82 h 630"/>
                  <a:gd name="T76" fmla="*/ 489 w 613"/>
                  <a:gd name="T77" fmla="*/ 17 h 630"/>
                  <a:gd name="T78" fmla="*/ 404 w 613"/>
                  <a:gd name="T79" fmla="*/ 0 h 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13" h="630">
                    <a:moveTo>
                      <a:pt x="404" y="0"/>
                    </a:moveTo>
                    <a:lnTo>
                      <a:pt x="388" y="3"/>
                    </a:lnTo>
                    <a:lnTo>
                      <a:pt x="365" y="21"/>
                    </a:lnTo>
                    <a:lnTo>
                      <a:pt x="357" y="52"/>
                    </a:lnTo>
                    <a:lnTo>
                      <a:pt x="367" y="79"/>
                    </a:lnTo>
                    <a:lnTo>
                      <a:pt x="381" y="89"/>
                    </a:lnTo>
                    <a:lnTo>
                      <a:pt x="410" y="101"/>
                    </a:lnTo>
                    <a:lnTo>
                      <a:pt x="466" y="128"/>
                    </a:lnTo>
                    <a:lnTo>
                      <a:pt x="498" y="152"/>
                    </a:lnTo>
                    <a:lnTo>
                      <a:pt x="511" y="174"/>
                    </a:lnTo>
                    <a:lnTo>
                      <a:pt x="515" y="200"/>
                    </a:lnTo>
                    <a:lnTo>
                      <a:pt x="506" y="230"/>
                    </a:lnTo>
                    <a:lnTo>
                      <a:pt x="498" y="249"/>
                    </a:lnTo>
                    <a:lnTo>
                      <a:pt x="486" y="265"/>
                    </a:lnTo>
                    <a:lnTo>
                      <a:pt x="462" y="291"/>
                    </a:lnTo>
                    <a:lnTo>
                      <a:pt x="431" y="307"/>
                    </a:lnTo>
                    <a:lnTo>
                      <a:pt x="400" y="314"/>
                    </a:lnTo>
                    <a:lnTo>
                      <a:pt x="349" y="312"/>
                    </a:lnTo>
                    <a:lnTo>
                      <a:pt x="285" y="286"/>
                    </a:lnTo>
                    <a:lnTo>
                      <a:pt x="257" y="265"/>
                    </a:lnTo>
                    <a:lnTo>
                      <a:pt x="257" y="265"/>
                    </a:lnTo>
                    <a:lnTo>
                      <a:pt x="253" y="260"/>
                    </a:lnTo>
                    <a:lnTo>
                      <a:pt x="247" y="258"/>
                    </a:lnTo>
                    <a:lnTo>
                      <a:pt x="239" y="252"/>
                    </a:lnTo>
                    <a:lnTo>
                      <a:pt x="223" y="249"/>
                    </a:lnTo>
                    <a:lnTo>
                      <a:pt x="198" y="256"/>
                    </a:lnTo>
                    <a:lnTo>
                      <a:pt x="177" y="285"/>
                    </a:lnTo>
                    <a:lnTo>
                      <a:pt x="175" y="311"/>
                    </a:lnTo>
                    <a:lnTo>
                      <a:pt x="181" y="327"/>
                    </a:lnTo>
                    <a:lnTo>
                      <a:pt x="188" y="334"/>
                    </a:lnTo>
                    <a:lnTo>
                      <a:pt x="201" y="344"/>
                    </a:lnTo>
                    <a:lnTo>
                      <a:pt x="214" y="354"/>
                    </a:lnTo>
                    <a:lnTo>
                      <a:pt x="234" y="376"/>
                    </a:lnTo>
                    <a:lnTo>
                      <a:pt x="256" y="422"/>
                    </a:lnTo>
                    <a:lnTo>
                      <a:pt x="253" y="469"/>
                    </a:lnTo>
                    <a:lnTo>
                      <a:pt x="224" y="512"/>
                    </a:lnTo>
                    <a:lnTo>
                      <a:pt x="198" y="531"/>
                    </a:lnTo>
                    <a:lnTo>
                      <a:pt x="180" y="543"/>
                    </a:lnTo>
                    <a:lnTo>
                      <a:pt x="146" y="551"/>
                    </a:lnTo>
                    <a:lnTo>
                      <a:pt x="119" y="547"/>
                    </a:lnTo>
                    <a:lnTo>
                      <a:pt x="96" y="533"/>
                    </a:lnTo>
                    <a:lnTo>
                      <a:pt x="72" y="495"/>
                    </a:lnTo>
                    <a:lnTo>
                      <a:pt x="54" y="430"/>
                    </a:lnTo>
                    <a:lnTo>
                      <a:pt x="51" y="397"/>
                    </a:lnTo>
                    <a:lnTo>
                      <a:pt x="50" y="386"/>
                    </a:lnTo>
                    <a:lnTo>
                      <a:pt x="37" y="374"/>
                    </a:lnTo>
                    <a:lnTo>
                      <a:pt x="20" y="374"/>
                    </a:lnTo>
                    <a:lnTo>
                      <a:pt x="5" y="387"/>
                    </a:lnTo>
                    <a:lnTo>
                      <a:pt x="2" y="397"/>
                    </a:lnTo>
                    <a:lnTo>
                      <a:pt x="0" y="425"/>
                    </a:lnTo>
                    <a:lnTo>
                      <a:pt x="1" y="484"/>
                    </a:lnTo>
                    <a:lnTo>
                      <a:pt x="13" y="540"/>
                    </a:lnTo>
                    <a:lnTo>
                      <a:pt x="43" y="589"/>
                    </a:lnTo>
                    <a:lnTo>
                      <a:pt x="66" y="607"/>
                    </a:lnTo>
                    <a:lnTo>
                      <a:pt x="87" y="619"/>
                    </a:lnTo>
                    <a:lnTo>
                      <a:pt x="131" y="630"/>
                    </a:lnTo>
                    <a:lnTo>
                      <a:pt x="175" y="628"/>
                    </a:lnTo>
                    <a:lnTo>
                      <a:pt x="220" y="615"/>
                    </a:lnTo>
                    <a:lnTo>
                      <a:pt x="241" y="606"/>
                    </a:lnTo>
                    <a:lnTo>
                      <a:pt x="263" y="594"/>
                    </a:lnTo>
                    <a:lnTo>
                      <a:pt x="300" y="561"/>
                    </a:lnTo>
                    <a:lnTo>
                      <a:pt x="329" y="522"/>
                    </a:lnTo>
                    <a:lnTo>
                      <a:pt x="348" y="476"/>
                    </a:lnTo>
                    <a:lnTo>
                      <a:pt x="352" y="452"/>
                    </a:lnTo>
                    <a:lnTo>
                      <a:pt x="355" y="430"/>
                    </a:lnTo>
                    <a:lnTo>
                      <a:pt x="352" y="410"/>
                    </a:lnTo>
                    <a:lnTo>
                      <a:pt x="384" y="413"/>
                    </a:lnTo>
                    <a:lnTo>
                      <a:pt x="446" y="404"/>
                    </a:lnTo>
                    <a:lnTo>
                      <a:pt x="505" y="380"/>
                    </a:lnTo>
                    <a:lnTo>
                      <a:pt x="555" y="338"/>
                    </a:lnTo>
                    <a:lnTo>
                      <a:pt x="577" y="309"/>
                    </a:lnTo>
                    <a:lnTo>
                      <a:pt x="594" y="283"/>
                    </a:lnTo>
                    <a:lnTo>
                      <a:pt x="611" y="230"/>
                    </a:lnTo>
                    <a:lnTo>
                      <a:pt x="613" y="177"/>
                    </a:lnTo>
                    <a:lnTo>
                      <a:pt x="600" y="127"/>
                    </a:lnTo>
                    <a:lnTo>
                      <a:pt x="574" y="82"/>
                    </a:lnTo>
                    <a:lnTo>
                      <a:pt x="537" y="44"/>
                    </a:lnTo>
                    <a:lnTo>
                      <a:pt x="489" y="17"/>
                    </a:lnTo>
                    <a:lnTo>
                      <a:pt x="434" y="1"/>
                    </a:lnTo>
                    <a:lnTo>
                      <a:pt x="40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72" name="Group 31"/>
            <p:cNvGrpSpPr>
              <a:grpSpLocks noChangeAspect="1"/>
            </p:cNvGrpSpPr>
            <p:nvPr/>
          </p:nvGrpSpPr>
          <p:grpSpPr bwMode="auto">
            <a:xfrm>
              <a:off x="594443" y="5066831"/>
              <a:ext cx="167284" cy="203007"/>
              <a:chOff x="2647" y="1727"/>
              <a:chExt cx="192" cy="233"/>
            </a:xfrm>
            <a:solidFill>
              <a:schemeClr val="bg1">
                <a:lumMod val="85000"/>
              </a:schemeClr>
            </a:solidFill>
          </p:grpSpPr>
          <p:sp>
            <p:nvSpPr>
              <p:cNvPr id="73" name="Freeform 32"/>
              <p:cNvSpPr>
                <a:spLocks/>
              </p:cNvSpPr>
              <p:nvPr/>
            </p:nvSpPr>
            <p:spPr bwMode="auto">
              <a:xfrm>
                <a:off x="2699" y="1727"/>
                <a:ext cx="140" cy="152"/>
              </a:xfrm>
              <a:custGeom>
                <a:avLst/>
                <a:gdLst>
                  <a:gd name="T0" fmla="*/ 94 w 421"/>
                  <a:gd name="T1" fmla="*/ 455 h 455"/>
                  <a:gd name="T2" fmla="*/ 0 w 421"/>
                  <a:gd name="T3" fmla="*/ 362 h 455"/>
                  <a:gd name="T4" fmla="*/ 172 w 421"/>
                  <a:gd name="T5" fmla="*/ 191 h 455"/>
                  <a:gd name="T6" fmla="*/ 371 w 421"/>
                  <a:gd name="T7" fmla="*/ 1 h 455"/>
                  <a:gd name="T8" fmla="*/ 377 w 421"/>
                  <a:gd name="T9" fmla="*/ 0 h 455"/>
                  <a:gd name="T10" fmla="*/ 404 w 421"/>
                  <a:gd name="T11" fmla="*/ 4 h 455"/>
                  <a:gd name="T12" fmla="*/ 419 w 421"/>
                  <a:gd name="T13" fmla="*/ 21 h 455"/>
                  <a:gd name="T14" fmla="*/ 421 w 421"/>
                  <a:gd name="T15" fmla="*/ 37 h 455"/>
                  <a:gd name="T16" fmla="*/ 364 w 421"/>
                  <a:gd name="T17" fmla="*/ 120 h 455"/>
                  <a:gd name="T18" fmla="*/ 130 w 421"/>
                  <a:gd name="T19" fmla="*/ 410 h 455"/>
                  <a:gd name="T20" fmla="*/ 94 w 421"/>
                  <a:gd name="T21" fmla="*/ 455 h 4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21" h="455">
                    <a:moveTo>
                      <a:pt x="94" y="455"/>
                    </a:moveTo>
                    <a:lnTo>
                      <a:pt x="0" y="362"/>
                    </a:lnTo>
                    <a:lnTo>
                      <a:pt x="172" y="191"/>
                    </a:lnTo>
                    <a:lnTo>
                      <a:pt x="371" y="1"/>
                    </a:lnTo>
                    <a:lnTo>
                      <a:pt x="377" y="0"/>
                    </a:lnTo>
                    <a:lnTo>
                      <a:pt x="404" y="4"/>
                    </a:lnTo>
                    <a:lnTo>
                      <a:pt x="419" y="21"/>
                    </a:lnTo>
                    <a:lnTo>
                      <a:pt x="421" y="37"/>
                    </a:lnTo>
                    <a:lnTo>
                      <a:pt x="364" y="120"/>
                    </a:lnTo>
                    <a:lnTo>
                      <a:pt x="130" y="410"/>
                    </a:lnTo>
                    <a:lnTo>
                      <a:pt x="94" y="45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4" name="Freeform 33"/>
              <p:cNvSpPr>
                <a:spLocks/>
              </p:cNvSpPr>
              <p:nvPr/>
            </p:nvSpPr>
            <p:spPr bwMode="auto">
              <a:xfrm>
                <a:off x="2647" y="1856"/>
                <a:ext cx="76" cy="104"/>
              </a:xfrm>
              <a:custGeom>
                <a:avLst/>
                <a:gdLst>
                  <a:gd name="T0" fmla="*/ 22 w 226"/>
                  <a:gd name="T1" fmla="*/ 314 h 314"/>
                  <a:gd name="T2" fmla="*/ 21 w 226"/>
                  <a:gd name="T3" fmla="*/ 301 h 314"/>
                  <a:gd name="T4" fmla="*/ 37 w 226"/>
                  <a:gd name="T5" fmla="*/ 242 h 314"/>
                  <a:gd name="T6" fmla="*/ 63 w 226"/>
                  <a:gd name="T7" fmla="*/ 219 h 314"/>
                  <a:gd name="T8" fmla="*/ 90 w 226"/>
                  <a:gd name="T9" fmla="*/ 211 h 314"/>
                  <a:gd name="T10" fmla="*/ 107 w 226"/>
                  <a:gd name="T11" fmla="*/ 209 h 314"/>
                  <a:gd name="T12" fmla="*/ 125 w 226"/>
                  <a:gd name="T13" fmla="*/ 208 h 314"/>
                  <a:gd name="T14" fmla="*/ 153 w 226"/>
                  <a:gd name="T15" fmla="*/ 199 h 314"/>
                  <a:gd name="T16" fmla="*/ 188 w 226"/>
                  <a:gd name="T17" fmla="*/ 173 h 314"/>
                  <a:gd name="T18" fmla="*/ 223 w 226"/>
                  <a:gd name="T19" fmla="*/ 107 h 314"/>
                  <a:gd name="T20" fmla="*/ 226 w 226"/>
                  <a:gd name="T21" fmla="*/ 91 h 314"/>
                  <a:gd name="T22" fmla="*/ 132 w 226"/>
                  <a:gd name="T23" fmla="*/ 0 h 314"/>
                  <a:gd name="T24" fmla="*/ 96 w 226"/>
                  <a:gd name="T25" fmla="*/ 17 h 314"/>
                  <a:gd name="T26" fmla="*/ 44 w 226"/>
                  <a:gd name="T27" fmla="*/ 61 h 314"/>
                  <a:gd name="T28" fmla="*/ 13 w 226"/>
                  <a:gd name="T29" fmla="*/ 113 h 314"/>
                  <a:gd name="T30" fmla="*/ 0 w 226"/>
                  <a:gd name="T31" fmla="*/ 165 h 314"/>
                  <a:gd name="T32" fmla="*/ 2 w 226"/>
                  <a:gd name="T33" fmla="*/ 239 h 314"/>
                  <a:gd name="T34" fmla="*/ 19 w 226"/>
                  <a:gd name="T35" fmla="*/ 307 h 314"/>
                  <a:gd name="T36" fmla="*/ 22 w 226"/>
                  <a:gd name="T37" fmla="*/ 314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26" h="314">
                    <a:moveTo>
                      <a:pt x="22" y="314"/>
                    </a:moveTo>
                    <a:lnTo>
                      <a:pt x="21" y="301"/>
                    </a:lnTo>
                    <a:lnTo>
                      <a:pt x="37" y="242"/>
                    </a:lnTo>
                    <a:lnTo>
                      <a:pt x="63" y="219"/>
                    </a:lnTo>
                    <a:lnTo>
                      <a:pt x="90" y="211"/>
                    </a:lnTo>
                    <a:lnTo>
                      <a:pt x="107" y="209"/>
                    </a:lnTo>
                    <a:lnTo>
                      <a:pt x="125" y="208"/>
                    </a:lnTo>
                    <a:lnTo>
                      <a:pt x="153" y="199"/>
                    </a:lnTo>
                    <a:lnTo>
                      <a:pt x="188" y="173"/>
                    </a:lnTo>
                    <a:lnTo>
                      <a:pt x="223" y="107"/>
                    </a:lnTo>
                    <a:lnTo>
                      <a:pt x="226" y="91"/>
                    </a:lnTo>
                    <a:lnTo>
                      <a:pt x="132" y="0"/>
                    </a:lnTo>
                    <a:lnTo>
                      <a:pt x="96" y="17"/>
                    </a:lnTo>
                    <a:lnTo>
                      <a:pt x="44" y="61"/>
                    </a:lnTo>
                    <a:lnTo>
                      <a:pt x="13" y="113"/>
                    </a:lnTo>
                    <a:lnTo>
                      <a:pt x="0" y="165"/>
                    </a:lnTo>
                    <a:lnTo>
                      <a:pt x="2" y="239"/>
                    </a:lnTo>
                    <a:lnTo>
                      <a:pt x="19" y="307"/>
                    </a:lnTo>
                    <a:lnTo>
                      <a:pt x="22" y="3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D517D68C-746A-475F-BF8F-F22EAA8D62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3035" y="1299770"/>
            <a:ext cx="7805929" cy="4966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77550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409575" y="419993"/>
            <a:ext cx="11372850" cy="6018014"/>
          </a:xfrm>
          <a:prstGeom prst="rect">
            <a:avLst/>
          </a:prstGeom>
          <a:solidFill>
            <a:schemeClr val="bg1"/>
          </a:solidFill>
          <a:ln w="187325">
            <a:noFill/>
          </a:ln>
          <a:effectLst>
            <a:outerShdw blurRad="431800" dist="241300" dir="5400000" sx="97000" sy="97000" algn="t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2" latinLnBrk="0">
              <a:lnSpc>
                <a:spcPct val="150000"/>
              </a:lnSpc>
              <a:defRPr/>
            </a:pPr>
            <a:r>
              <a:rPr lang="ko-KR" altLang="en-US" sz="2400" b="1" kern="0" dirty="0">
                <a:solidFill>
                  <a:prstClr val="black">
                    <a:lumMod val="50000"/>
                    <a:lumOff val="50000"/>
                  </a:prstClr>
                </a:solidFill>
              </a:rPr>
              <a:t>화면 정의서</a:t>
            </a:r>
            <a:endParaRPr lang="en-US" altLang="ko-KR" sz="2400" b="1" kern="0" dirty="0">
              <a:solidFill>
                <a:prstClr val="black">
                  <a:lumMod val="50000"/>
                  <a:lumOff val="50000"/>
                </a:prstClr>
              </a:solidFill>
            </a:endParaRPr>
          </a:p>
          <a:p>
            <a:pPr lvl="2" latinLnBrk="0">
              <a:lnSpc>
                <a:spcPct val="150000"/>
              </a:lnSpc>
              <a:defRPr/>
            </a:pPr>
            <a:r>
              <a:rPr lang="ko-KR" altLang="en-US" sz="800" kern="0" dirty="0">
                <a:solidFill>
                  <a:prstClr val="white">
                    <a:lumMod val="75000"/>
                  </a:prstClr>
                </a:solidFill>
              </a:rPr>
              <a:t>전자 직거래 프로그램 구축</a:t>
            </a:r>
            <a:endParaRPr lang="ko-KR" altLang="en-US" sz="4400" kern="0" dirty="0">
              <a:solidFill>
                <a:prstClr val="white">
                  <a:lumMod val="75000"/>
                </a:prstClr>
              </a:solidFill>
            </a:endParaRPr>
          </a:p>
        </p:txBody>
      </p:sp>
      <p:grpSp>
        <p:nvGrpSpPr>
          <p:cNvPr id="63" name="그룹 62"/>
          <p:cNvGrpSpPr/>
          <p:nvPr/>
        </p:nvGrpSpPr>
        <p:grpSpPr>
          <a:xfrm>
            <a:off x="581527" y="419993"/>
            <a:ext cx="358273" cy="6018014"/>
            <a:chOff x="581527" y="419993"/>
            <a:chExt cx="358273" cy="6018014"/>
          </a:xfrm>
        </p:grpSpPr>
        <p:cxnSp>
          <p:nvCxnSpPr>
            <p:cNvPr id="64" name="직선 연결선 63"/>
            <p:cNvCxnSpPr/>
            <p:nvPr/>
          </p:nvCxnSpPr>
          <p:spPr>
            <a:xfrm>
              <a:off x="939800" y="419993"/>
              <a:ext cx="0" cy="6018014"/>
            </a:xfrm>
            <a:prstGeom prst="line">
              <a:avLst/>
            </a:prstGeom>
            <a:ln w="127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Freeform 9"/>
            <p:cNvSpPr>
              <a:spLocks/>
            </p:cNvSpPr>
            <p:nvPr/>
          </p:nvSpPr>
          <p:spPr bwMode="auto">
            <a:xfrm>
              <a:off x="612262" y="1494240"/>
              <a:ext cx="131646" cy="17373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66" name="Group 12"/>
            <p:cNvGrpSpPr>
              <a:grpSpLocks noChangeAspect="1"/>
            </p:cNvGrpSpPr>
            <p:nvPr/>
          </p:nvGrpSpPr>
          <p:grpSpPr bwMode="auto">
            <a:xfrm>
              <a:off x="581527" y="787428"/>
              <a:ext cx="193117" cy="153620"/>
              <a:chOff x="6124" y="305"/>
              <a:chExt cx="841" cy="669"/>
            </a:xfrm>
            <a:solidFill>
              <a:schemeClr val="tx1">
                <a:lumMod val="50000"/>
                <a:lumOff val="50000"/>
              </a:schemeClr>
            </a:solidFill>
          </p:grpSpPr>
          <p:sp>
            <p:nvSpPr>
              <p:cNvPr id="83" name="Freeform 13"/>
              <p:cNvSpPr>
                <a:spLocks/>
              </p:cNvSpPr>
              <p:nvPr/>
            </p:nvSpPr>
            <p:spPr bwMode="auto">
              <a:xfrm>
                <a:off x="6244" y="440"/>
                <a:ext cx="601" cy="534"/>
              </a:xfrm>
              <a:custGeom>
                <a:avLst/>
                <a:gdLst>
                  <a:gd name="T0" fmla="*/ 902 w 1802"/>
                  <a:gd name="T1" fmla="*/ 0 h 1602"/>
                  <a:gd name="T2" fmla="*/ 2 w 1802"/>
                  <a:gd name="T3" fmla="*/ 742 h 1602"/>
                  <a:gd name="T4" fmla="*/ 2 w 1802"/>
                  <a:gd name="T5" fmla="*/ 743 h 1602"/>
                  <a:gd name="T6" fmla="*/ 2 w 1802"/>
                  <a:gd name="T7" fmla="*/ 746 h 1602"/>
                  <a:gd name="T8" fmla="*/ 0 w 1802"/>
                  <a:gd name="T9" fmla="*/ 749 h 1602"/>
                  <a:gd name="T10" fmla="*/ 0 w 1802"/>
                  <a:gd name="T11" fmla="*/ 751 h 1602"/>
                  <a:gd name="T12" fmla="*/ 0 w 1802"/>
                  <a:gd name="T13" fmla="*/ 1501 h 1602"/>
                  <a:gd name="T14" fmla="*/ 2 w 1802"/>
                  <a:gd name="T15" fmla="*/ 1521 h 1602"/>
                  <a:gd name="T16" fmla="*/ 16 w 1802"/>
                  <a:gd name="T17" fmla="*/ 1557 h 1602"/>
                  <a:gd name="T18" fmla="*/ 30 w 1802"/>
                  <a:gd name="T19" fmla="*/ 1572 h 1602"/>
                  <a:gd name="T20" fmla="*/ 45 w 1802"/>
                  <a:gd name="T21" fmla="*/ 1586 h 1602"/>
                  <a:gd name="T22" fmla="*/ 81 w 1802"/>
                  <a:gd name="T23" fmla="*/ 1601 h 1602"/>
                  <a:gd name="T24" fmla="*/ 100 w 1802"/>
                  <a:gd name="T25" fmla="*/ 1602 h 1602"/>
                  <a:gd name="T26" fmla="*/ 702 w 1802"/>
                  <a:gd name="T27" fmla="*/ 1602 h 1602"/>
                  <a:gd name="T28" fmla="*/ 702 w 1802"/>
                  <a:gd name="T29" fmla="*/ 1001 h 1602"/>
                  <a:gd name="T30" fmla="*/ 1102 w 1802"/>
                  <a:gd name="T31" fmla="*/ 1001 h 1602"/>
                  <a:gd name="T32" fmla="*/ 1102 w 1802"/>
                  <a:gd name="T33" fmla="*/ 1602 h 1602"/>
                  <a:gd name="T34" fmla="*/ 1703 w 1802"/>
                  <a:gd name="T35" fmla="*/ 1602 h 1602"/>
                  <a:gd name="T36" fmla="*/ 1723 w 1802"/>
                  <a:gd name="T37" fmla="*/ 1601 h 1602"/>
                  <a:gd name="T38" fmla="*/ 1758 w 1802"/>
                  <a:gd name="T39" fmla="*/ 1586 h 1602"/>
                  <a:gd name="T40" fmla="*/ 1773 w 1802"/>
                  <a:gd name="T41" fmla="*/ 1572 h 1602"/>
                  <a:gd name="T42" fmla="*/ 1786 w 1802"/>
                  <a:gd name="T43" fmla="*/ 1557 h 1602"/>
                  <a:gd name="T44" fmla="*/ 1802 w 1802"/>
                  <a:gd name="T45" fmla="*/ 1521 h 1602"/>
                  <a:gd name="T46" fmla="*/ 1802 w 1802"/>
                  <a:gd name="T47" fmla="*/ 1501 h 1602"/>
                  <a:gd name="T48" fmla="*/ 1802 w 1802"/>
                  <a:gd name="T49" fmla="*/ 751 h 1602"/>
                  <a:gd name="T50" fmla="*/ 1802 w 1802"/>
                  <a:gd name="T51" fmla="*/ 745 h 1602"/>
                  <a:gd name="T52" fmla="*/ 1801 w 1802"/>
                  <a:gd name="T53" fmla="*/ 742 h 1602"/>
                  <a:gd name="T54" fmla="*/ 902 w 1802"/>
                  <a:gd name="T55" fmla="*/ 0 h 16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802" h="1602">
                    <a:moveTo>
                      <a:pt x="902" y="0"/>
                    </a:moveTo>
                    <a:lnTo>
                      <a:pt x="2" y="742"/>
                    </a:lnTo>
                    <a:lnTo>
                      <a:pt x="2" y="743"/>
                    </a:lnTo>
                    <a:lnTo>
                      <a:pt x="2" y="746"/>
                    </a:lnTo>
                    <a:lnTo>
                      <a:pt x="0" y="749"/>
                    </a:lnTo>
                    <a:lnTo>
                      <a:pt x="0" y="751"/>
                    </a:lnTo>
                    <a:lnTo>
                      <a:pt x="0" y="1501"/>
                    </a:lnTo>
                    <a:lnTo>
                      <a:pt x="2" y="1521"/>
                    </a:lnTo>
                    <a:lnTo>
                      <a:pt x="16" y="1557"/>
                    </a:lnTo>
                    <a:lnTo>
                      <a:pt x="30" y="1572"/>
                    </a:lnTo>
                    <a:lnTo>
                      <a:pt x="45" y="1586"/>
                    </a:lnTo>
                    <a:lnTo>
                      <a:pt x="81" y="1601"/>
                    </a:lnTo>
                    <a:lnTo>
                      <a:pt x="100" y="1602"/>
                    </a:lnTo>
                    <a:lnTo>
                      <a:pt x="702" y="1602"/>
                    </a:lnTo>
                    <a:lnTo>
                      <a:pt x="702" y="1001"/>
                    </a:lnTo>
                    <a:lnTo>
                      <a:pt x="1102" y="1001"/>
                    </a:lnTo>
                    <a:lnTo>
                      <a:pt x="1102" y="1602"/>
                    </a:lnTo>
                    <a:lnTo>
                      <a:pt x="1703" y="1602"/>
                    </a:lnTo>
                    <a:lnTo>
                      <a:pt x="1723" y="1601"/>
                    </a:lnTo>
                    <a:lnTo>
                      <a:pt x="1758" y="1586"/>
                    </a:lnTo>
                    <a:lnTo>
                      <a:pt x="1773" y="1572"/>
                    </a:lnTo>
                    <a:lnTo>
                      <a:pt x="1786" y="1557"/>
                    </a:lnTo>
                    <a:lnTo>
                      <a:pt x="1802" y="1521"/>
                    </a:lnTo>
                    <a:lnTo>
                      <a:pt x="1802" y="1501"/>
                    </a:lnTo>
                    <a:lnTo>
                      <a:pt x="1802" y="751"/>
                    </a:lnTo>
                    <a:lnTo>
                      <a:pt x="1802" y="745"/>
                    </a:lnTo>
                    <a:lnTo>
                      <a:pt x="1801" y="742"/>
                    </a:lnTo>
                    <a:lnTo>
                      <a:pt x="90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4" name="Freeform 14"/>
              <p:cNvSpPr>
                <a:spLocks/>
              </p:cNvSpPr>
              <p:nvPr/>
            </p:nvSpPr>
            <p:spPr bwMode="auto">
              <a:xfrm>
                <a:off x="6124" y="305"/>
                <a:ext cx="841" cy="394"/>
              </a:xfrm>
              <a:custGeom>
                <a:avLst/>
                <a:gdLst>
                  <a:gd name="T0" fmla="*/ 2505 w 2522"/>
                  <a:gd name="T1" fmla="*/ 978 h 1181"/>
                  <a:gd name="T2" fmla="*/ 2162 w 2522"/>
                  <a:gd name="T3" fmla="*/ 694 h 1181"/>
                  <a:gd name="T4" fmla="*/ 2162 w 2522"/>
                  <a:gd name="T5" fmla="*/ 54 h 1181"/>
                  <a:gd name="T6" fmla="*/ 2162 w 2522"/>
                  <a:gd name="T7" fmla="*/ 44 h 1181"/>
                  <a:gd name="T8" fmla="*/ 2155 w 2522"/>
                  <a:gd name="T9" fmla="*/ 26 h 1181"/>
                  <a:gd name="T10" fmla="*/ 2149 w 2522"/>
                  <a:gd name="T11" fmla="*/ 18 h 1181"/>
                  <a:gd name="T12" fmla="*/ 2141 w 2522"/>
                  <a:gd name="T13" fmla="*/ 13 h 1181"/>
                  <a:gd name="T14" fmla="*/ 2123 w 2522"/>
                  <a:gd name="T15" fmla="*/ 5 h 1181"/>
                  <a:gd name="T16" fmla="*/ 2113 w 2522"/>
                  <a:gd name="T17" fmla="*/ 5 h 1181"/>
                  <a:gd name="T18" fmla="*/ 1812 w 2522"/>
                  <a:gd name="T19" fmla="*/ 5 h 1181"/>
                  <a:gd name="T20" fmla="*/ 1802 w 2522"/>
                  <a:gd name="T21" fmla="*/ 5 h 1181"/>
                  <a:gd name="T22" fmla="*/ 1783 w 2522"/>
                  <a:gd name="T23" fmla="*/ 13 h 1181"/>
                  <a:gd name="T24" fmla="*/ 1776 w 2522"/>
                  <a:gd name="T25" fmla="*/ 18 h 1181"/>
                  <a:gd name="T26" fmla="*/ 1770 w 2522"/>
                  <a:gd name="T27" fmla="*/ 26 h 1181"/>
                  <a:gd name="T28" fmla="*/ 1763 w 2522"/>
                  <a:gd name="T29" fmla="*/ 44 h 1181"/>
                  <a:gd name="T30" fmla="*/ 1762 w 2522"/>
                  <a:gd name="T31" fmla="*/ 54 h 1181"/>
                  <a:gd name="T32" fmla="*/ 1762 w 2522"/>
                  <a:gd name="T33" fmla="*/ 360 h 1181"/>
                  <a:gd name="T34" fmla="*/ 1380 w 2522"/>
                  <a:gd name="T35" fmla="*/ 41 h 1181"/>
                  <a:gd name="T36" fmla="*/ 1354 w 2522"/>
                  <a:gd name="T37" fmla="*/ 23 h 1181"/>
                  <a:gd name="T38" fmla="*/ 1295 w 2522"/>
                  <a:gd name="T39" fmla="*/ 1 h 1181"/>
                  <a:gd name="T40" fmla="*/ 1262 w 2522"/>
                  <a:gd name="T41" fmla="*/ 0 h 1181"/>
                  <a:gd name="T42" fmla="*/ 1227 w 2522"/>
                  <a:gd name="T43" fmla="*/ 1 h 1181"/>
                  <a:gd name="T44" fmla="*/ 1168 w 2522"/>
                  <a:gd name="T45" fmla="*/ 23 h 1181"/>
                  <a:gd name="T46" fmla="*/ 1142 w 2522"/>
                  <a:gd name="T47" fmla="*/ 41 h 1181"/>
                  <a:gd name="T48" fmla="*/ 17 w 2522"/>
                  <a:gd name="T49" fmla="*/ 978 h 1181"/>
                  <a:gd name="T50" fmla="*/ 10 w 2522"/>
                  <a:gd name="T51" fmla="*/ 985 h 1181"/>
                  <a:gd name="T52" fmla="*/ 1 w 2522"/>
                  <a:gd name="T53" fmla="*/ 1001 h 1181"/>
                  <a:gd name="T54" fmla="*/ 0 w 2522"/>
                  <a:gd name="T55" fmla="*/ 1012 h 1181"/>
                  <a:gd name="T56" fmla="*/ 0 w 2522"/>
                  <a:gd name="T57" fmla="*/ 1023 h 1181"/>
                  <a:gd name="T58" fmla="*/ 6 w 2522"/>
                  <a:gd name="T59" fmla="*/ 1040 h 1181"/>
                  <a:gd name="T60" fmla="*/ 12 w 2522"/>
                  <a:gd name="T61" fmla="*/ 1048 h 1181"/>
                  <a:gd name="T62" fmla="*/ 108 w 2522"/>
                  <a:gd name="T63" fmla="*/ 1164 h 1181"/>
                  <a:gd name="T64" fmla="*/ 122 w 2522"/>
                  <a:gd name="T65" fmla="*/ 1177 h 1181"/>
                  <a:gd name="T66" fmla="*/ 141 w 2522"/>
                  <a:gd name="T67" fmla="*/ 1181 h 1181"/>
                  <a:gd name="T68" fmla="*/ 160 w 2522"/>
                  <a:gd name="T69" fmla="*/ 1181 h 1181"/>
                  <a:gd name="T70" fmla="*/ 179 w 2522"/>
                  <a:gd name="T71" fmla="*/ 1171 h 1181"/>
                  <a:gd name="T72" fmla="*/ 1262 w 2522"/>
                  <a:gd name="T73" fmla="*/ 268 h 1181"/>
                  <a:gd name="T74" fmla="*/ 2344 w 2522"/>
                  <a:gd name="T75" fmla="*/ 1171 h 1181"/>
                  <a:gd name="T76" fmla="*/ 2358 w 2522"/>
                  <a:gd name="T77" fmla="*/ 1180 h 1181"/>
                  <a:gd name="T78" fmla="*/ 2377 w 2522"/>
                  <a:gd name="T79" fmla="*/ 1181 h 1181"/>
                  <a:gd name="T80" fmla="*/ 2383 w 2522"/>
                  <a:gd name="T81" fmla="*/ 1181 h 1181"/>
                  <a:gd name="T82" fmla="*/ 2401 w 2522"/>
                  <a:gd name="T83" fmla="*/ 1177 h 1181"/>
                  <a:gd name="T84" fmla="*/ 2414 w 2522"/>
                  <a:gd name="T85" fmla="*/ 1164 h 1181"/>
                  <a:gd name="T86" fmla="*/ 2512 w 2522"/>
                  <a:gd name="T87" fmla="*/ 1048 h 1181"/>
                  <a:gd name="T88" fmla="*/ 2518 w 2522"/>
                  <a:gd name="T89" fmla="*/ 1040 h 1181"/>
                  <a:gd name="T90" fmla="*/ 2522 w 2522"/>
                  <a:gd name="T91" fmla="*/ 1023 h 1181"/>
                  <a:gd name="T92" fmla="*/ 2522 w 2522"/>
                  <a:gd name="T93" fmla="*/ 1012 h 1181"/>
                  <a:gd name="T94" fmla="*/ 2521 w 2522"/>
                  <a:gd name="T95" fmla="*/ 1001 h 1181"/>
                  <a:gd name="T96" fmla="*/ 2512 w 2522"/>
                  <a:gd name="T97" fmla="*/ 985 h 1181"/>
                  <a:gd name="T98" fmla="*/ 2505 w 2522"/>
                  <a:gd name="T99" fmla="*/ 978 h 1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522" h="1181">
                    <a:moveTo>
                      <a:pt x="2505" y="978"/>
                    </a:moveTo>
                    <a:lnTo>
                      <a:pt x="2162" y="694"/>
                    </a:lnTo>
                    <a:lnTo>
                      <a:pt x="2162" y="54"/>
                    </a:lnTo>
                    <a:lnTo>
                      <a:pt x="2162" y="44"/>
                    </a:lnTo>
                    <a:lnTo>
                      <a:pt x="2155" y="26"/>
                    </a:lnTo>
                    <a:lnTo>
                      <a:pt x="2149" y="18"/>
                    </a:lnTo>
                    <a:lnTo>
                      <a:pt x="2141" y="13"/>
                    </a:lnTo>
                    <a:lnTo>
                      <a:pt x="2123" y="5"/>
                    </a:lnTo>
                    <a:lnTo>
                      <a:pt x="2113" y="5"/>
                    </a:lnTo>
                    <a:lnTo>
                      <a:pt x="1812" y="5"/>
                    </a:lnTo>
                    <a:lnTo>
                      <a:pt x="1802" y="5"/>
                    </a:lnTo>
                    <a:lnTo>
                      <a:pt x="1783" y="13"/>
                    </a:lnTo>
                    <a:lnTo>
                      <a:pt x="1776" y="18"/>
                    </a:lnTo>
                    <a:lnTo>
                      <a:pt x="1770" y="26"/>
                    </a:lnTo>
                    <a:lnTo>
                      <a:pt x="1763" y="44"/>
                    </a:lnTo>
                    <a:lnTo>
                      <a:pt x="1762" y="54"/>
                    </a:lnTo>
                    <a:lnTo>
                      <a:pt x="1762" y="360"/>
                    </a:lnTo>
                    <a:lnTo>
                      <a:pt x="1380" y="41"/>
                    </a:lnTo>
                    <a:lnTo>
                      <a:pt x="1354" y="23"/>
                    </a:lnTo>
                    <a:lnTo>
                      <a:pt x="1295" y="1"/>
                    </a:lnTo>
                    <a:lnTo>
                      <a:pt x="1262" y="0"/>
                    </a:lnTo>
                    <a:lnTo>
                      <a:pt x="1227" y="1"/>
                    </a:lnTo>
                    <a:lnTo>
                      <a:pt x="1168" y="23"/>
                    </a:lnTo>
                    <a:lnTo>
                      <a:pt x="1142" y="41"/>
                    </a:lnTo>
                    <a:lnTo>
                      <a:pt x="17" y="978"/>
                    </a:lnTo>
                    <a:lnTo>
                      <a:pt x="10" y="985"/>
                    </a:lnTo>
                    <a:lnTo>
                      <a:pt x="1" y="1001"/>
                    </a:lnTo>
                    <a:lnTo>
                      <a:pt x="0" y="1012"/>
                    </a:lnTo>
                    <a:lnTo>
                      <a:pt x="0" y="1023"/>
                    </a:lnTo>
                    <a:lnTo>
                      <a:pt x="6" y="1040"/>
                    </a:lnTo>
                    <a:lnTo>
                      <a:pt x="12" y="1048"/>
                    </a:lnTo>
                    <a:lnTo>
                      <a:pt x="108" y="1164"/>
                    </a:lnTo>
                    <a:lnTo>
                      <a:pt x="122" y="1177"/>
                    </a:lnTo>
                    <a:lnTo>
                      <a:pt x="141" y="1181"/>
                    </a:lnTo>
                    <a:lnTo>
                      <a:pt x="160" y="1181"/>
                    </a:lnTo>
                    <a:lnTo>
                      <a:pt x="179" y="1171"/>
                    </a:lnTo>
                    <a:lnTo>
                      <a:pt x="1262" y="268"/>
                    </a:lnTo>
                    <a:lnTo>
                      <a:pt x="2344" y="1171"/>
                    </a:lnTo>
                    <a:lnTo>
                      <a:pt x="2358" y="1180"/>
                    </a:lnTo>
                    <a:lnTo>
                      <a:pt x="2377" y="1181"/>
                    </a:lnTo>
                    <a:lnTo>
                      <a:pt x="2383" y="1181"/>
                    </a:lnTo>
                    <a:lnTo>
                      <a:pt x="2401" y="1177"/>
                    </a:lnTo>
                    <a:lnTo>
                      <a:pt x="2414" y="1164"/>
                    </a:lnTo>
                    <a:lnTo>
                      <a:pt x="2512" y="1048"/>
                    </a:lnTo>
                    <a:lnTo>
                      <a:pt x="2518" y="1040"/>
                    </a:lnTo>
                    <a:lnTo>
                      <a:pt x="2522" y="1023"/>
                    </a:lnTo>
                    <a:lnTo>
                      <a:pt x="2522" y="1012"/>
                    </a:lnTo>
                    <a:lnTo>
                      <a:pt x="2521" y="1001"/>
                    </a:lnTo>
                    <a:lnTo>
                      <a:pt x="2512" y="985"/>
                    </a:lnTo>
                    <a:lnTo>
                      <a:pt x="2505" y="97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67" name="Freeform 36"/>
            <p:cNvSpPr>
              <a:spLocks noEditPoints="1"/>
            </p:cNvSpPr>
            <p:nvPr/>
          </p:nvSpPr>
          <p:spPr bwMode="auto">
            <a:xfrm>
              <a:off x="625397" y="4336406"/>
              <a:ext cx="105376" cy="177233"/>
            </a:xfrm>
            <a:custGeom>
              <a:avLst/>
              <a:gdLst>
                <a:gd name="T0" fmla="*/ 937 w 1926"/>
                <a:gd name="T1" fmla="*/ 3639 h 4045"/>
                <a:gd name="T2" fmla="*/ 893 w 1926"/>
                <a:gd name="T3" fmla="*/ 3665 h 4045"/>
                <a:gd name="T4" fmla="*/ 863 w 1926"/>
                <a:gd name="T5" fmla="*/ 3712 h 4045"/>
                <a:gd name="T6" fmla="*/ 851 w 1926"/>
                <a:gd name="T7" fmla="*/ 3772 h 4045"/>
                <a:gd name="T8" fmla="*/ 863 w 1926"/>
                <a:gd name="T9" fmla="*/ 3832 h 4045"/>
                <a:gd name="T10" fmla="*/ 893 w 1926"/>
                <a:gd name="T11" fmla="*/ 3878 h 4045"/>
                <a:gd name="T12" fmla="*/ 937 w 1926"/>
                <a:gd name="T13" fmla="*/ 3905 h 4045"/>
                <a:gd name="T14" fmla="*/ 988 w 1926"/>
                <a:gd name="T15" fmla="*/ 3905 h 4045"/>
                <a:gd name="T16" fmla="*/ 1033 w 1926"/>
                <a:gd name="T17" fmla="*/ 3878 h 4045"/>
                <a:gd name="T18" fmla="*/ 1064 w 1926"/>
                <a:gd name="T19" fmla="*/ 3832 h 4045"/>
                <a:gd name="T20" fmla="*/ 1075 w 1926"/>
                <a:gd name="T21" fmla="*/ 3772 h 4045"/>
                <a:gd name="T22" fmla="*/ 1064 w 1926"/>
                <a:gd name="T23" fmla="*/ 3712 h 4045"/>
                <a:gd name="T24" fmla="*/ 1033 w 1926"/>
                <a:gd name="T25" fmla="*/ 3665 h 4045"/>
                <a:gd name="T26" fmla="*/ 988 w 1926"/>
                <a:gd name="T27" fmla="*/ 3639 h 4045"/>
                <a:gd name="T28" fmla="*/ 156 w 1926"/>
                <a:gd name="T29" fmla="*/ 434 h 4045"/>
                <a:gd name="T30" fmla="*/ 1770 w 1926"/>
                <a:gd name="T31" fmla="*/ 3540 h 4045"/>
                <a:gd name="T32" fmla="*/ 156 w 1926"/>
                <a:gd name="T33" fmla="*/ 434 h 4045"/>
                <a:gd name="T34" fmla="*/ 716 w 1926"/>
                <a:gd name="T35" fmla="*/ 200 h 4045"/>
                <a:gd name="T36" fmla="*/ 701 w 1926"/>
                <a:gd name="T37" fmla="*/ 217 h 4045"/>
                <a:gd name="T38" fmla="*/ 701 w 1926"/>
                <a:gd name="T39" fmla="*/ 243 h 4045"/>
                <a:gd name="T40" fmla="*/ 716 w 1926"/>
                <a:gd name="T41" fmla="*/ 260 h 4045"/>
                <a:gd name="T42" fmla="*/ 1199 w 1926"/>
                <a:gd name="T43" fmla="*/ 262 h 4045"/>
                <a:gd name="T44" fmla="*/ 1218 w 1926"/>
                <a:gd name="T45" fmla="*/ 254 h 4045"/>
                <a:gd name="T46" fmla="*/ 1226 w 1926"/>
                <a:gd name="T47" fmla="*/ 230 h 4045"/>
                <a:gd name="T48" fmla="*/ 1218 w 1926"/>
                <a:gd name="T49" fmla="*/ 207 h 4045"/>
                <a:gd name="T50" fmla="*/ 1199 w 1926"/>
                <a:gd name="T51" fmla="*/ 197 h 4045"/>
                <a:gd name="T52" fmla="*/ 224 w 1926"/>
                <a:gd name="T53" fmla="*/ 0 h 4045"/>
                <a:gd name="T54" fmla="*/ 1738 w 1926"/>
                <a:gd name="T55" fmla="*/ 4 h 4045"/>
                <a:gd name="T56" fmla="*/ 1805 w 1926"/>
                <a:gd name="T57" fmla="*/ 31 h 4045"/>
                <a:gd name="T58" fmla="*/ 1860 w 1926"/>
                <a:gd name="T59" fmla="*/ 81 h 4045"/>
                <a:gd name="T60" fmla="*/ 1900 w 1926"/>
                <a:gd name="T61" fmla="*/ 148 h 4045"/>
                <a:gd name="T62" fmla="*/ 1923 w 1926"/>
                <a:gd name="T63" fmla="*/ 229 h 4045"/>
                <a:gd name="T64" fmla="*/ 1926 w 1926"/>
                <a:gd name="T65" fmla="*/ 3772 h 4045"/>
                <a:gd name="T66" fmla="*/ 1915 w 1926"/>
                <a:gd name="T67" fmla="*/ 3857 h 4045"/>
                <a:gd name="T68" fmla="*/ 1882 w 1926"/>
                <a:gd name="T69" fmla="*/ 3932 h 4045"/>
                <a:gd name="T70" fmla="*/ 1834 w 1926"/>
                <a:gd name="T71" fmla="*/ 3992 h 4045"/>
                <a:gd name="T72" fmla="*/ 1773 w 1926"/>
                <a:gd name="T73" fmla="*/ 4032 h 4045"/>
                <a:gd name="T74" fmla="*/ 1702 w 1926"/>
                <a:gd name="T75" fmla="*/ 4045 h 4045"/>
                <a:gd name="T76" fmla="*/ 188 w 1926"/>
                <a:gd name="T77" fmla="*/ 4041 h 4045"/>
                <a:gd name="T78" fmla="*/ 122 w 1926"/>
                <a:gd name="T79" fmla="*/ 4014 h 4045"/>
                <a:gd name="T80" fmla="*/ 66 w 1926"/>
                <a:gd name="T81" fmla="*/ 3964 h 4045"/>
                <a:gd name="T82" fmla="*/ 25 w 1926"/>
                <a:gd name="T83" fmla="*/ 3897 h 4045"/>
                <a:gd name="T84" fmla="*/ 3 w 1926"/>
                <a:gd name="T85" fmla="*/ 3816 h 4045"/>
                <a:gd name="T86" fmla="*/ 0 w 1926"/>
                <a:gd name="T87" fmla="*/ 273 h 4045"/>
                <a:gd name="T88" fmla="*/ 12 w 1926"/>
                <a:gd name="T89" fmla="*/ 188 h 4045"/>
                <a:gd name="T90" fmla="*/ 43 w 1926"/>
                <a:gd name="T91" fmla="*/ 113 h 4045"/>
                <a:gd name="T92" fmla="*/ 92 w 1926"/>
                <a:gd name="T93" fmla="*/ 53 h 4045"/>
                <a:gd name="T94" fmla="*/ 154 w 1926"/>
                <a:gd name="T95" fmla="*/ 13 h 4045"/>
                <a:gd name="T96" fmla="*/ 224 w 1926"/>
                <a:gd name="T97" fmla="*/ 0 h 4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26" h="4045">
                  <a:moveTo>
                    <a:pt x="963" y="3636"/>
                  </a:moveTo>
                  <a:lnTo>
                    <a:pt x="937" y="3639"/>
                  </a:lnTo>
                  <a:lnTo>
                    <a:pt x="914" y="3649"/>
                  </a:lnTo>
                  <a:lnTo>
                    <a:pt x="893" y="3665"/>
                  </a:lnTo>
                  <a:lnTo>
                    <a:pt x="876" y="3686"/>
                  </a:lnTo>
                  <a:lnTo>
                    <a:pt x="863" y="3712"/>
                  </a:lnTo>
                  <a:lnTo>
                    <a:pt x="854" y="3741"/>
                  </a:lnTo>
                  <a:lnTo>
                    <a:pt x="851" y="3772"/>
                  </a:lnTo>
                  <a:lnTo>
                    <a:pt x="854" y="3804"/>
                  </a:lnTo>
                  <a:lnTo>
                    <a:pt x="863" y="3832"/>
                  </a:lnTo>
                  <a:lnTo>
                    <a:pt x="876" y="3857"/>
                  </a:lnTo>
                  <a:lnTo>
                    <a:pt x="893" y="3878"/>
                  </a:lnTo>
                  <a:lnTo>
                    <a:pt x="914" y="3894"/>
                  </a:lnTo>
                  <a:lnTo>
                    <a:pt x="937" y="3905"/>
                  </a:lnTo>
                  <a:lnTo>
                    <a:pt x="963" y="3909"/>
                  </a:lnTo>
                  <a:lnTo>
                    <a:pt x="988" y="3905"/>
                  </a:lnTo>
                  <a:lnTo>
                    <a:pt x="1013" y="3894"/>
                  </a:lnTo>
                  <a:lnTo>
                    <a:pt x="1033" y="3878"/>
                  </a:lnTo>
                  <a:lnTo>
                    <a:pt x="1051" y="3857"/>
                  </a:lnTo>
                  <a:lnTo>
                    <a:pt x="1064" y="3832"/>
                  </a:lnTo>
                  <a:lnTo>
                    <a:pt x="1072" y="3804"/>
                  </a:lnTo>
                  <a:lnTo>
                    <a:pt x="1075" y="3772"/>
                  </a:lnTo>
                  <a:lnTo>
                    <a:pt x="1072" y="3741"/>
                  </a:lnTo>
                  <a:lnTo>
                    <a:pt x="1064" y="3712"/>
                  </a:lnTo>
                  <a:lnTo>
                    <a:pt x="1051" y="3686"/>
                  </a:lnTo>
                  <a:lnTo>
                    <a:pt x="1033" y="3665"/>
                  </a:lnTo>
                  <a:lnTo>
                    <a:pt x="1013" y="3649"/>
                  </a:lnTo>
                  <a:lnTo>
                    <a:pt x="988" y="3639"/>
                  </a:lnTo>
                  <a:lnTo>
                    <a:pt x="963" y="3636"/>
                  </a:lnTo>
                  <a:close/>
                  <a:moveTo>
                    <a:pt x="156" y="434"/>
                  </a:moveTo>
                  <a:lnTo>
                    <a:pt x="156" y="3540"/>
                  </a:lnTo>
                  <a:lnTo>
                    <a:pt x="1770" y="3540"/>
                  </a:lnTo>
                  <a:lnTo>
                    <a:pt x="1770" y="434"/>
                  </a:lnTo>
                  <a:lnTo>
                    <a:pt x="156" y="434"/>
                  </a:lnTo>
                  <a:close/>
                  <a:moveTo>
                    <a:pt x="727" y="197"/>
                  </a:moveTo>
                  <a:lnTo>
                    <a:pt x="716" y="200"/>
                  </a:lnTo>
                  <a:lnTo>
                    <a:pt x="707" y="207"/>
                  </a:lnTo>
                  <a:lnTo>
                    <a:pt x="701" y="217"/>
                  </a:lnTo>
                  <a:lnTo>
                    <a:pt x="699" y="230"/>
                  </a:lnTo>
                  <a:lnTo>
                    <a:pt x="701" y="243"/>
                  </a:lnTo>
                  <a:lnTo>
                    <a:pt x="707" y="254"/>
                  </a:lnTo>
                  <a:lnTo>
                    <a:pt x="716" y="260"/>
                  </a:lnTo>
                  <a:lnTo>
                    <a:pt x="727" y="262"/>
                  </a:lnTo>
                  <a:lnTo>
                    <a:pt x="1199" y="262"/>
                  </a:lnTo>
                  <a:lnTo>
                    <a:pt x="1210" y="260"/>
                  </a:lnTo>
                  <a:lnTo>
                    <a:pt x="1218" y="254"/>
                  </a:lnTo>
                  <a:lnTo>
                    <a:pt x="1224" y="243"/>
                  </a:lnTo>
                  <a:lnTo>
                    <a:pt x="1226" y="230"/>
                  </a:lnTo>
                  <a:lnTo>
                    <a:pt x="1224" y="217"/>
                  </a:lnTo>
                  <a:lnTo>
                    <a:pt x="1218" y="207"/>
                  </a:lnTo>
                  <a:lnTo>
                    <a:pt x="1210" y="200"/>
                  </a:lnTo>
                  <a:lnTo>
                    <a:pt x="1199" y="197"/>
                  </a:lnTo>
                  <a:lnTo>
                    <a:pt x="727" y="197"/>
                  </a:lnTo>
                  <a:close/>
                  <a:moveTo>
                    <a:pt x="224" y="0"/>
                  </a:moveTo>
                  <a:lnTo>
                    <a:pt x="1702" y="0"/>
                  </a:lnTo>
                  <a:lnTo>
                    <a:pt x="1738" y="4"/>
                  </a:lnTo>
                  <a:lnTo>
                    <a:pt x="1773" y="13"/>
                  </a:lnTo>
                  <a:lnTo>
                    <a:pt x="1805" y="31"/>
                  </a:lnTo>
                  <a:lnTo>
                    <a:pt x="1834" y="53"/>
                  </a:lnTo>
                  <a:lnTo>
                    <a:pt x="1860" y="81"/>
                  </a:lnTo>
                  <a:lnTo>
                    <a:pt x="1882" y="113"/>
                  </a:lnTo>
                  <a:lnTo>
                    <a:pt x="1900" y="148"/>
                  </a:lnTo>
                  <a:lnTo>
                    <a:pt x="1915" y="188"/>
                  </a:lnTo>
                  <a:lnTo>
                    <a:pt x="1923" y="229"/>
                  </a:lnTo>
                  <a:lnTo>
                    <a:pt x="1926" y="273"/>
                  </a:lnTo>
                  <a:lnTo>
                    <a:pt x="1926" y="3772"/>
                  </a:lnTo>
                  <a:lnTo>
                    <a:pt x="1923" y="3816"/>
                  </a:lnTo>
                  <a:lnTo>
                    <a:pt x="1915" y="3857"/>
                  </a:lnTo>
                  <a:lnTo>
                    <a:pt x="1900" y="3897"/>
                  </a:lnTo>
                  <a:lnTo>
                    <a:pt x="1882" y="3932"/>
                  </a:lnTo>
                  <a:lnTo>
                    <a:pt x="1860" y="3964"/>
                  </a:lnTo>
                  <a:lnTo>
                    <a:pt x="1834" y="3992"/>
                  </a:lnTo>
                  <a:lnTo>
                    <a:pt x="1805" y="4014"/>
                  </a:lnTo>
                  <a:lnTo>
                    <a:pt x="1773" y="4032"/>
                  </a:lnTo>
                  <a:lnTo>
                    <a:pt x="1738" y="4041"/>
                  </a:lnTo>
                  <a:lnTo>
                    <a:pt x="1702" y="4045"/>
                  </a:lnTo>
                  <a:lnTo>
                    <a:pt x="224" y="4045"/>
                  </a:lnTo>
                  <a:lnTo>
                    <a:pt x="188" y="4041"/>
                  </a:lnTo>
                  <a:lnTo>
                    <a:pt x="154" y="4032"/>
                  </a:lnTo>
                  <a:lnTo>
                    <a:pt x="122" y="4014"/>
                  </a:lnTo>
                  <a:lnTo>
                    <a:pt x="92" y="3992"/>
                  </a:lnTo>
                  <a:lnTo>
                    <a:pt x="66" y="3964"/>
                  </a:lnTo>
                  <a:lnTo>
                    <a:pt x="43" y="3932"/>
                  </a:lnTo>
                  <a:lnTo>
                    <a:pt x="25" y="3897"/>
                  </a:lnTo>
                  <a:lnTo>
                    <a:pt x="12" y="3857"/>
                  </a:lnTo>
                  <a:lnTo>
                    <a:pt x="3" y="3816"/>
                  </a:lnTo>
                  <a:lnTo>
                    <a:pt x="0" y="3772"/>
                  </a:lnTo>
                  <a:lnTo>
                    <a:pt x="0" y="273"/>
                  </a:lnTo>
                  <a:lnTo>
                    <a:pt x="3" y="229"/>
                  </a:lnTo>
                  <a:lnTo>
                    <a:pt x="12" y="188"/>
                  </a:lnTo>
                  <a:lnTo>
                    <a:pt x="25" y="148"/>
                  </a:lnTo>
                  <a:lnTo>
                    <a:pt x="43" y="113"/>
                  </a:lnTo>
                  <a:lnTo>
                    <a:pt x="66" y="81"/>
                  </a:lnTo>
                  <a:lnTo>
                    <a:pt x="92" y="53"/>
                  </a:lnTo>
                  <a:lnTo>
                    <a:pt x="122" y="31"/>
                  </a:lnTo>
                  <a:lnTo>
                    <a:pt x="154" y="13"/>
                  </a:lnTo>
                  <a:lnTo>
                    <a:pt x="188" y="4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8" name="자유형 67"/>
            <p:cNvSpPr>
              <a:spLocks/>
            </p:cNvSpPr>
            <p:nvPr/>
          </p:nvSpPr>
          <p:spPr bwMode="auto">
            <a:xfrm>
              <a:off x="598771" y="3644382"/>
              <a:ext cx="158629" cy="138832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9" name="Freeform 6"/>
            <p:cNvSpPr>
              <a:spLocks/>
            </p:cNvSpPr>
            <p:nvPr/>
          </p:nvSpPr>
          <p:spPr bwMode="auto">
            <a:xfrm rot="10800000" flipH="1" flipV="1">
              <a:off x="597941" y="2949079"/>
              <a:ext cx="160288" cy="142111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70" name="Group 20"/>
            <p:cNvGrpSpPr>
              <a:grpSpLocks noChangeAspect="1"/>
            </p:cNvGrpSpPr>
            <p:nvPr/>
          </p:nvGrpSpPr>
          <p:grpSpPr bwMode="auto">
            <a:xfrm>
              <a:off x="614039" y="2221163"/>
              <a:ext cx="128093" cy="174724"/>
              <a:chOff x="2597" y="4163"/>
              <a:chExt cx="217" cy="296"/>
            </a:xfrm>
            <a:solidFill>
              <a:schemeClr val="bg1">
                <a:lumMod val="85000"/>
              </a:schemeClr>
            </a:solidFill>
          </p:grpSpPr>
          <p:sp>
            <p:nvSpPr>
              <p:cNvPr id="79" name="Freeform 22"/>
              <p:cNvSpPr>
                <a:spLocks noEditPoints="1"/>
              </p:cNvSpPr>
              <p:nvPr/>
            </p:nvSpPr>
            <p:spPr bwMode="auto">
              <a:xfrm>
                <a:off x="2630" y="4163"/>
                <a:ext cx="151" cy="176"/>
              </a:xfrm>
              <a:custGeom>
                <a:avLst/>
                <a:gdLst>
                  <a:gd name="T0" fmla="*/ 410 w 1662"/>
                  <a:gd name="T1" fmla="*/ 645 h 1942"/>
                  <a:gd name="T2" fmla="*/ 309 w 1662"/>
                  <a:gd name="T3" fmla="*/ 847 h 1942"/>
                  <a:gd name="T4" fmla="*/ 255 w 1662"/>
                  <a:gd name="T5" fmla="*/ 1023 h 1942"/>
                  <a:gd name="T6" fmla="*/ 263 w 1662"/>
                  <a:gd name="T7" fmla="*/ 1206 h 1942"/>
                  <a:gd name="T8" fmla="*/ 347 w 1662"/>
                  <a:gd name="T9" fmla="*/ 1429 h 1942"/>
                  <a:gd name="T10" fmla="*/ 476 w 1662"/>
                  <a:gd name="T11" fmla="*/ 1620 h 1942"/>
                  <a:gd name="T12" fmla="*/ 638 w 1662"/>
                  <a:gd name="T13" fmla="*/ 1753 h 1942"/>
                  <a:gd name="T14" fmla="*/ 825 w 1662"/>
                  <a:gd name="T15" fmla="*/ 1803 h 1942"/>
                  <a:gd name="T16" fmla="*/ 1013 w 1662"/>
                  <a:gd name="T17" fmla="*/ 1753 h 1942"/>
                  <a:gd name="T18" fmla="*/ 1176 w 1662"/>
                  <a:gd name="T19" fmla="*/ 1619 h 1942"/>
                  <a:gd name="T20" fmla="*/ 1305 w 1662"/>
                  <a:gd name="T21" fmla="*/ 1428 h 1942"/>
                  <a:gd name="T22" fmla="*/ 1388 w 1662"/>
                  <a:gd name="T23" fmla="*/ 1205 h 1942"/>
                  <a:gd name="T24" fmla="*/ 1418 w 1662"/>
                  <a:gd name="T25" fmla="*/ 974 h 1942"/>
                  <a:gd name="T26" fmla="*/ 1266 w 1662"/>
                  <a:gd name="T27" fmla="*/ 836 h 1942"/>
                  <a:gd name="T28" fmla="*/ 1012 w 1662"/>
                  <a:gd name="T29" fmla="*/ 794 h 1942"/>
                  <a:gd name="T30" fmla="*/ 806 w 1662"/>
                  <a:gd name="T31" fmla="*/ 713 h 1942"/>
                  <a:gd name="T32" fmla="*/ 646 w 1662"/>
                  <a:gd name="T33" fmla="*/ 610 h 1942"/>
                  <a:gd name="T34" fmla="*/ 526 w 1662"/>
                  <a:gd name="T35" fmla="*/ 499 h 1942"/>
                  <a:gd name="T36" fmla="*/ 944 w 1662"/>
                  <a:gd name="T37" fmla="*/ 23 h 1942"/>
                  <a:gd name="T38" fmla="*/ 1152 w 1662"/>
                  <a:gd name="T39" fmla="*/ 118 h 1942"/>
                  <a:gd name="T40" fmla="*/ 1271 w 1662"/>
                  <a:gd name="T41" fmla="*/ 205 h 1942"/>
                  <a:gd name="T42" fmla="*/ 1388 w 1662"/>
                  <a:gd name="T43" fmla="*/ 323 h 1942"/>
                  <a:gd name="T44" fmla="*/ 1455 w 1662"/>
                  <a:gd name="T45" fmla="*/ 429 h 1942"/>
                  <a:gd name="T46" fmla="*/ 1524 w 1662"/>
                  <a:gd name="T47" fmla="*/ 626 h 1942"/>
                  <a:gd name="T48" fmla="*/ 1555 w 1662"/>
                  <a:gd name="T49" fmla="*/ 892 h 1942"/>
                  <a:gd name="T50" fmla="*/ 1619 w 1662"/>
                  <a:gd name="T51" fmla="*/ 939 h 1942"/>
                  <a:gd name="T52" fmla="*/ 1657 w 1662"/>
                  <a:gd name="T53" fmla="*/ 1032 h 1942"/>
                  <a:gd name="T54" fmla="*/ 1655 w 1662"/>
                  <a:gd name="T55" fmla="*/ 1183 h 1942"/>
                  <a:gd name="T56" fmla="*/ 1611 w 1662"/>
                  <a:gd name="T57" fmla="*/ 1304 h 1942"/>
                  <a:gd name="T58" fmla="*/ 1537 w 1662"/>
                  <a:gd name="T59" fmla="*/ 1372 h 1942"/>
                  <a:gd name="T60" fmla="*/ 1445 w 1662"/>
                  <a:gd name="T61" fmla="*/ 1454 h 1942"/>
                  <a:gd name="T62" fmla="*/ 1313 w 1662"/>
                  <a:gd name="T63" fmla="*/ 1670 h 1942"/>
                  <a:gd name="T64" fmla="*/ 1141 w 1662"/>
                  <a:gd name="T65" fmla="*/ 1836 h 1942"/>
                  <a:gd name="T66" fmla="*/ 937 w 1662"/>
                  <a:gd name="T67" fmla="*/ 1930 h 1942"/>
                  <a:gd name="T68" fmla="*/ 714 w 1662"/>
                  <a:gd name="T69" fmla="*/ 1930 h 1942"/>
                  <a:gd name="T70" fmla="*/ 510 w 1662"/>
                  <a:gd name="T71" fmla="*/ 1836 h 1942"/>
                  <a:gd name="T72" fmla="*/ 337 w 1662"/>
                  <a:gd name="T73" fmla="*/ 1669 h 1942"/>
                  <a:gd name="T74" fmla="*/ 205 w 1662"/>
                  <a:gd name="T75" fmla="*/ 1452 h 1942"/>
                  <a:gd name="T76" fmla="*/ 111 w 1662"/>
                  <a:gd name="T77" fmla="*/ 1364 h 1942"/>
                  <a:gd name="T78" fmla="*/ 39 w 1662"/>
                  <a:gd name="T79" fmla="*/ 1284 h 1942"/>
                  <a:gd name="T80" fmla="*/ 2 w 1662"/>
                  <a:gd name="T81" fmla="*/ 1143 h 1942"/>
                  <a:gd name="T82" fmla="*/ 9 w 1662"/>
                  <a:gd name="T83" fmla="*/ 1009 h 1942"/>
                  <a:gd name="T84" fmla="*/ 50 w 1662"/>
                  <a:gd name="T85" fmla="*/ 930 h 1942"/>
                  <a:gd name="T86" fmla="*/ 98 w 1662"/>
                  <a:gd name="T87" fmla="*/ 851 h 1942"/>
                  <a:gd name="T88" fmla="*/ 85 w 1662"/>
                  <a:gd name="T89" fmla="*/ 643 h 1942"/>
                  <a:gd name="T90" fmla="*/ 120 w 1662"/>
                  <a:gd name="T91" fmla="*/ 487 h 1942"/>
                  <a:gd name="T92" fmla="*/ 183 w 1662"/>
                  <a:gd name="T93" fmla="*/ 377 h 1942"/>
                  <a:gd name="T94" fmla="*/ 257 w 1662"/>
                  <a:gd name="T95" fmla="*/ 305 h 1942"/>
                  <a:gd name="T96" fmla="*/ 319 w 1662"/>
                  <a:gd name="T97" fmla="*/ 266 h 1942"/>
                  <a:gd name="T98" fmla="*/ 352 w 1662"/>
                  <a:gd name="T99" fmla="*/ 246 h 1942"/>
                  <a:gd name="T100" fmla="*/ 390 w 1662"/>
                  <a:gd name="T101" fmla="*/ 196 h 1942"/>
                  <a:gd name="T102" fmla="*/ 459 w 1662"/>
                  <a:gd name="T103" fmla="*/ 127 h 1942"/>
                  <a:gd name="T104" fmla="*/ 559 w 1662"/>
                  <a:gd name="T105" fmla="*/ 57 h 1942"/>
                  <a:gd name="T106" fmla="*/ 690 w 1662"/>
                  <a:gd name="T107" fmla="*/ 10 h 19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662" h="1942">
                    <a:moveTo>
                      <a:pt x="526" y="499"/>
                    </a:moveTo>
                    <a:lnTo>
                      <a:pt x="484" y="546"/>
                    </a:lnTo>
                    <a:lnTo>
                      <a:pt x="445" y="595"/>
                    </a:lnTo>
                    <a:lnTo>
                      <a:pt x="410" y="645"/>
                    </a:lnTo>
                    <a:lnTo>
                      <a:pt x="379" y="696"/>
                    </a:lnTo>
                    <a:lnTo>
                      <a:pt x="352" y="747"/>
                    </a:lnTo>
                    <a:lnTo>
                      <a:pt x="329" y="797"/>
                    </a:lnTo>
                    <a:lnTo>
                      <a:pt x="309" y="847"/>
                    </a:lnTo>
                    <a:lnTo>
                      <a:pt x="291" y="895"/>
                    </a:lnTo>
                    <a:lnTo>
                      <a:pt x="277" y="941"/>
                    </a:lnTo>
                    <a:lnTo>
                      <a:pt x="264" y="984"/>
                    </a:lnTo>
                    <a:lnTo>
                      <a:pt x="255" y="1023"/>
                    </a:lnTo>
                    <a:lnTo>
                      <a:pt x="247" y="1059"/>
                    </a:lnTo>
                    <a:lnTo>
                      <a:pt x="241" y="1091"/>
                    </a:lnTo>
                    <a:lnTo>
                      <a:pt x="250" y="1148"/>
                    </a:lnTo>
                    <a:lnTo>
                      <a:pt x="263" y="1206"/>
                    </a:lnTo>
                    <a:lnTo>
                      <a:pt x="280" y="1263"/>
                    </a:lnTo>
                    <a:lnTo>
                      <a:pt x="299" y="1320"/>
                    </a:lnTo>
                    <a:lnTo>
                      <a:pt x="322" y="1375"/>
                    </a:lnTo>
                    <a:lnTo>
                      <a:pt x="347" y="1429"/>
                    </a:lnTo>
                    <a:lnTo>
                      <a:pt x="375" y="1480"/>
                    </a:lnTo>
                    <a:lnTo>
                      <a:pt x="406" y="1530"/>
                    </a:lnTo>
                    <a:lnTo>
                      <a:pt x="440" y="1576"/>
                    </a:lnTo>
                    <a:lnTo>
                      <a:pt x="476" y="1620"/>
                    </a:lnTo>
                    <a:lnTo>
                      <a:pt x="513" y="1659"/>
                    </a:lnTo>
                    <a:lnTo>
                      <a:pt x="553" y="1695"/>
                    </a:lnTo>
                    <a:lnTo>
                      <a:pt x="594" y="1726"/>
                    </a:lnTo>
                    <a:lnTo>
                      <a:pt x="638" y="1753"/>
                    </a:lnTo>
                    <a:lnTo>
                      <a:pt x="683" y="1774"/>
                    </a:lnTo>
                    <a:lnTo>
                      <a:pt x="729" y="1789"/>
                    </a:lnTo>
                    <a:lnTo>
                      <a:pt x="777" y="1800"/>
                    </a:lnTo>
                    <a:lnTo>
                      <a:pt x="825" y="1803"/>
                    </a:lnTo>
                    <a:lnTo>
                      <a:pt x="875" y="1800"/>
                    </a:lnTo>
                    <a:lnTo>
                      <a:pt x="922" y="1789"/>
                    </a:lnTo>
                    <a:lnTo>
                      <a:pt x="968" y="1774"/>
                    </a:lnTo>
                    <a:lnTo>
                      <a:pt x="1013" y="1753"/>
                    </a:lnTo>
                    <a:lnTo>
                      <a:pt x="1056" y="1726"/>
                    </a:lnTo>
                    <a:lnTo>
                      <a:pt x="1099" y="1695"/>
                    </a:lnTo>
                    <a:lnTo>
                      <a:pt x="1139" y="1659"/>
                    </a:lnTo>
                    <a:lnTo>
                      <a:pt x="1176" y="1619"/>
                    </a:lnTo>
                    <a:lnTo>
                      <a:pt x="1212" y="1576"/>
                    </a:lnTo>
                    <a:lnTo>
                      <a:pt x="1245" y="1529"/>
                    </a:lnTo>
                    <a:lnTo>
                      <a:pt x="1276" y="1480"/>
                    </a:lnTo>
                    <a:lnTo>
                      <a:pt x="1305" y="1428"/>
                    </a:lnTo>
                    <a:lnTo>
                      <a:pt x="1330" y="1374"/>
                    </a:lnTo>
                    <a:lnTo>
                      <a:pt x="1353" y="1319"/>
                    </a:lnTo>
                    <a:lnTo>
                      <a:pt x="1372" y="1262"/>
                    </a:lnTo>
                    <a:lnTo>
                      <a:pt x="1388" y="1205"/>
                    </a:lnTo>
                    <a:lnTo>
                      <a:pt x="1401" y="1147"/>
                    </a:lnTo>
                    <a:lnTo>
                      <a:pt x="1411" y="1089"/>
                    </a:lnTo>
                    <a:lnTo>
                      <a:pt x="1416" y="1032"/>
                    </a:lnTo>
                    <a:lnTo>
                      <a:pt x="1418" y="974"/>
                    </a:lnTo>
                    <a:lnTo>
                      <a:pt x="1417" y="904"/>
                    </a:lnTo>
                    <a:lnTo>
                      <a:pt x="1414" y="838"/>
                    </a:lnTo>
                    <a:lnTo>
                      <a:pt x="1339" y="839"/>
                    </a:lnTo>
                    <a:lnTo>
                      <a:pt x="1266" y="836"/>
                    </a:lnTo>
                    <a:lnTo>
                      <a:pt x="1198" y="830"/>
                    </a:lnTo>
                    <a:lnTo>
                      <a:pt x="1133" y="820"/>
                    </a:lnTo>
                    <a:lnTo>
                      <a:pt x="1070" y="808"/>
                    </a:lnTo>
                    <a:lnTo>
                      <a:pt x="1012" y="794"/>
                    </a:lnTo>
                    <a:lnTo>
                      <a:pt x="956" y="777"/>
                    </a:lnTo>
                    <a:lnTo>
                      <a:pt x="903" y="757"/>
                    </a:lnTo>
                    <a:lnTo>
                      <a:pt x="853" y="737"/>
                    </a:lnTo>
                    <a:lnTo>
                      <a:pt x="806" y="713"/>
                    </a:lnTo>
                    <a:lnTo>
                      <a:pt x="762" y="690"/>
                    </a:lnTo>
                    <a:lnTo>
                      <a:pt x="721" y="664"/>
                    </a:lnTo>
                    <a:lnTo>
                      <a:pt x="682" y="638"/>
                    </a:lnTo>
                    <a:lnTo>
                      <a:pt x="646" y="610"/>
                    </a:lnTo>
                    <a:lnTo>
                      <a:pt x="612" y="583"/>
                    </a:lnTo>
                    <a:lnTo>
                      <a:pt x="581" y="555"/>
                    </a:lnTo>
                    <a:lnTo>
                      <a:pt x="552" y="527"/>
                    </a:lnTo>
                    <a:lnTo>
                      <a:pt x="526" y="499"/>
                    </a:lnTo>
                    <a:close/>
                    <a:moveTo>
                      <a:pt x="808" y="0"/>
                    </a:moveTo>
                    <a:lnTo>
                      <a:pt x="851" y="3"/>
                    </a:lnTo>
                    <a:lnTo>
                      <a:pt x="897" y="11"/>
                    </a:lnTo>
                    <a:lnTo>
                      <a:pt x="944" y="23"/>
                    </a:lnTo>
                    <a:lnTo>
                      <a:pt x="993" y="39"/>
                    </a:lnTo>
                    <a:lnTo>
                      <a:pt x="1044" y="60"/>
                    </a:lnTo>
                    <a:lnTo>
                      <a:pt x="1097" y="86"/>
                    </a:lnTo>
                    <a:lnTo>
                      <a:pt x="1152" y="118"/>
                    </a:lnTo>
                    <a:lnTo>
                      <a:pt x="1179" y="135"/>
                    </a:lnTo>
                    <a:lnTo>
                      <a:pt x="1208" y="155"/>
                    </a:lnTo>
                    <a:lnTo>
                      <a:pt x="1239" y="179"/>
                    </a:lnTo>
                    <a:lnTo>
                      <a:pt x="1271" y="205"/>
                    </a:lnTo>
                    <a:lnTo>
                      <a:pt x="1304" y="233"/>
                    </a:lnTo>
                    <a:lnTo>
                      <a:pt x="1334" y="261"/>
                    </a:lnTo>
                    <a:lnTo>
                      <a:pt x="1363" y="292"/>
                    </a:lnTo>
                    <a:lnTo>
                      <a:pt x="1388" y="323"/>
                    </a:lnTo>
                    <a:lnTo>
                      <a:pt x="1409" y="353"/>
                    </a:lnTo>
                    <a:lnTo>
                      <a:pt x="1409" y="353"/>
                    </a:lnTo>
                    <a:lnTo>
                      <a:pt x="1433" y="389"/>
                    </a:lnTo>
                    <a:lnTo>
                      <a:pt x="1455" y="429"/>
                    </a:lnTo>
                    <a:lnTo>
                      <a:pt x="1475" y="472"/>
                    </a:lnTo>
                    <a:lnTo>
                      <a:pt x="1493" y="519"/>
                    </a:lnTo>
                    <a:lnTo>
                      <a:pt x="1509" y="570"/>
                    </a:lnTo>
                    <a:lnTo>
                      <a:pt x="1524" y="626"/>
                    </a:lnTo>
                    <a:lnTo>
                      <a:pt x="1535" y="685"/>
                    </a:lnTo>
                    <a:lnTo>
                      <a:pt x="1545" y="749"/>
                    </a:lnTo>
                    <a:lnTo>
                      <a:pt x="1551" y="817"/>
                    </a:lnTo>
                    <a:lnTo>
                      <a:pt x="1555" y="892"/>
                    </a:lnTo>
                    <a:lnTo>
                      <a:pt x="1573" y="900"/>
                    </a:lnTo>
                    <a:lnTo>
                      <a:pt x="1590" y="910"/>
                    </a:lnTo>
                    <a:lnTo>
                      <a:pt x="1605" y="922"/>
                    </a:lnTo>
                    <a:lnTo>
                      <a:pt x="1619" y="939"/>
                    </a:lnTo>
                    <a:lnTo>
                      <a:pt x="1632" y="957"/>
                    </a:lnTo>
                    <a:lnTo>
                      <a:pt x="1642" y="979"/>
                    </a:lnTo>
                    <a:lnTo>
                      <a:pt x="1651" y="1003"/>
                    </a:lnTo>
                    <a:lnTo>
                      <a:pt x="1657" y="1032"/>
                    </a:lnTo>
                    <a:lnTo>
                      <a:pt x="1661" y="1064"/>
                    </a:lnTo>
                    <a:lnTo>
                      <a:pt x="1662" y="1102"/>
                    </a:lnTo>
                    <a:lnTo>
                      <a:pt x="1660" y="1143"/>
                    </a:lnTo>
                    <a:lnTo>
                      <a:pt x="1655" y="1183"/>
                    </a:lnTo>
                    <a:lnTo>
                      <a:pt x="1648" y="1218"/>
                    </a:lnTo>
                    <a:lnTo>
                      <a:pt x="1638" y="1250"/>
                    </a:lnTo>
                    <a:lnTo>
                      <a:pt x="1625" y="1278"/>
                    </a:lnTo>
                    <a:lnTo>
                      <a:pt x="1611" y="1304"/>
                    </a:lnTo>
                    <a:lnTo>
                      <a:pt x="1595" y="1325"/>
                    </a:lnTo>
                    <a:lnTo>
                      <a:pt x="1577" y="1344"/>
                    </a:lnTo>
                    <a:lnTo>
                      <a:pt x="1558" y="1360"/>
                    </a:lnTo>
                    <a:lnTo>
                      <a:pt x="1537" y="1372"/>
                    </a:lnTo>
                    <a:lnTo>
                      <a:pt x="1515" y="1382"/>
                    </a:lnTo>
                    <a:lnTo>
                      <a:pt x="1493" y="1390"/>
                    </a:lnTo>
                    <a:lnTo>
                      <a:pt x="1471" y="1395"/>
                    </a:lnTo>
                    <a:lnTo>
                      <a:pt x="1445" y="1454"/>
                    </a:lnTo>
                    <a:lnTo>
                      <a:pt x="1416" y="1512"/>
                    </a:lnTo>
                    <a:lnTo>
                      <a:pt x="1385" y="1567"/>
                    </a:lnTo>
                    <a:lnTo>
                      <a:pt x="1350" y="1620"/>
                    </a:lnTo>
                    <a:lnTo>
                      <a:pt x="1313" y="1670"/>
                    </a:lnTo>
                    <a:lnTo>
                      <a:pt x="1273" y="1717"/>
                    </a:lnTo>
                    <a:lnTo>
                      <a:pt x="1231" y="1761"/>
                    </a:lnTo>
                    <a:lnTo>
                      <a:pt x="1187" y="1801"/>
                    </a:lnTo>
                    <a:lnTo>
                      <a:pt x="1141" y="1836"/>
                    </a:lnTo>
                    <a:lnTo>
                      <a:pt x="1092" y="1868"/>
                    </a:lnTo>
                    <a:lnTo>
                      <a:pt x="1042" y="1893"/>
                    </a:lnTo>
                    <a:lnTo>
                      <a:pt x="990" y="1915"/>
                    </a:lnTo>
                    <a:lnTo>
                      <a:pt x="937" y="1930"/>
                    </a:lnTo>
                    <a:lnTo>
                      <a:pt x="882" y="1939"/>
                    </a:lnTo>
                    <a:lnTo>
                      <a:pt x="825" y="1942"/>
                    </a:lnTo>
                    <a:lnTo>
                      <a:pt x="769" y="1939"/>
                    </a:lnTo>
                    <a:lnTo>
                      <a:pt x="714" y="1930"/>
                    </a:lnTo>
                    <a:lnTo>
                      <a:pt x="661" y="1915"/>
                    </a:lnTo>
                    <a:lnTo>
                      <a:pt x="608" y="1893"/>
                    </a:lnTo>
                    <a:lnTo>
                      <a:pt x="558" y="1867"/>
                    </a:lnTo>
                    <a:lnTo>
                      <a:pt x="510" y="1836"/>
                    </a:lnTo>
                    <a:lnTo>
                      <a:pt x="464" y="1800"/>
                    </a:lnTo>
                    <a:lnTo>
                      <a:pt x="419" y="1760"/>
                    </a:lnTo>
                    <a:lnTo>
                      <a:pt x="377" y="1716"/>
                    </a:lnTo>
                    <a:lnTo>
                      <a:pt x="337" y="1669"/>
                    </a:lnTo>
                    <a:lnTo>
                      <a:pt x="300" y="1618"/>
                    </a:lnTo>
                    <a:lnTo>
                      <a:pt x="266" y="1565"/>
                    </a:lnTo>
                    <a:lnTo>
                      <a:pt x="234" y="1510"/>
                    </a:lnTo>
                    <a:lnTo>
                      <a:pt x="205" y="1452"/>
                    </a:lnTo>
                    <a:lnTo>
                      <a:pt x="179" y="1392"/>
                    </a:lnTo>
                    <a:lnTo>
                      <a:pt x="156" y="1386"/>
                    </a:lnTo>
                    <a:lnTo>
                      <a:pt x="133" y="1376"/>
                    </a:lnTo>
                    <a:lnTo>
                      <a:pt x="111" y="1364"/>
                    </a:lnTo>
                    <a:lnTo>
                      <a:pt x="91" y="1349"/>
                    </a:lnTo>
                    <a:lnTo>
                      <a:pt x="72" y="1330"/>
                    </a:lnTo>
                    <a:lnTo>
                      <a:pt x="55" y="1309"/>
                    </a:lnTo>
                    <a:lnTo>
                      <a:pt x="39" y="1284"/>
                    </a:lnTo>
                    <a:lnTo>
                      <a:pt x="26" y="1254"/>
                    </a:lnTo>
                    <a:lnTo>
                      <a:pt x="15" y="1221"/>
                    </a:lnTo>
                    <a:lnTo>
                      <a:pt x="7" y="1184"/>
                    </a:lnTo>
                    <a:lnTo>
                      <a:pt x="2" y="1143"/>
                    </a:lnTo>
                    <a:lnTo>
                      <a:pt x="0" y="1104"/>
                    </a:lnTo>
                    <a:lnTo>
                      <a:pt x="1" y="1068"/>
                    </a:lnTo>
                    <a:lnTo>
                      <a:pt x="4" y="1038"/>
                    </a:lnTo>
                    <a:lnTo>
                      <a:pt x="9" y="1009"/>
                    </a:lnTo>
                    <a:lnTo>
                      <a:pt x="17" y="985"/>
                    </a:lnTo>
                    <a:lnTo>
                      <a:pt x="27" y="964"/>
                    </a:lnTo>
                    <a:lnTo>
                      <a:pt x="38" y="946"/>
                    </a:lnTo>
                    <a:lnTo>
                      <a:pt x="50" y="930"/>
                    </a:lnTo>
                    <a:lnTo>
                      <a:pt x="65" y="916"/>
                    </a:lnTo>
                    <a:lnTo>
                      <a:pt x="80" y="906"/>
                    </a:lnTo>
                    <a:lnTo>
                      <a:pt x="96" y="897"/>
                    </a:lnTo>
                    <a:lnTo>
                      <a:pt x="98" y="851"/>
                    </a:lnTo>
                    <a:lnTo>
                      <a:pt x="89" y="794"/>
                    </a:lnTo>
                    <a:lnTo>
                      <a:pt x="85" y="740"/>
                    </a:lnTo>
                    <a:lnTo>
                      <a:pt x="83" y="690"/>
                    </a:lnTo>
                    <a:lnTo>
                      <a:pt x="85" y="643"/>
                    </a:lnTo>
                    <a:lnTo>
                      <a:pt x="90" y="599"/>
                    </a:lnTo>
                    <a:lnTo>
                      <a:pt x="98" y="559"/>
                    </a:lnTo>
                    <a:lnTo>
                      <a:pt x="108" y="522"/>
                    </a:lnTo>
                    <a:lnTo>
                      <a:pt x="120" y="487"/>
                    </a:lnTo>
                    <a:lnTo>
                      <a:pt x="134" y="455"/>
                    </a:lnTo>
                    <a:lnTo>
                      <a:pt x="149" y="427"/>
                    </a:lnTo>
                    <a:lnTo>
                      <a:pt x="166" y="400"/>
                    </a:lnTo>
                    <a:lnTo>
                      <a:pt x="183" y="377"/>
                    </a:lnTo>
                    <a:lnTo>
                      <a:pt x="202" y="355"/>
                    </a:lnTo>
                    <a:lnTo>
                      <a:pt x="220" y="337"/>
                    </a:lnTo>
                    <a:lnTo>
                      <a:pt x="239" y="320"/>
                    </a:lnTo>
                    <a:lnTo>
                      <a:pt x="257" y="305"/>
                    </a:lnTo>
                    <a:lnTo>
                      <a:pt x="274" y="293"/>
                    </a:lnTo>
                    <a:lnTo>
                      <a:pt x="290" y="282"/>
                    </a:lnTo>
                    <a:lnTo>
                      <a:pt x="305" y="273"/>
                    </a:lnTo>
                    <a:lnTo>
                      <a:pt x="319" y="266"/>
                    </a:lnTo>
                    <a:lnTo>
                      <a:pt x="331" y="260"/>
                    </a:lnTo>
                    <a:lnTo>
                      <a:pt x="341" y="255"/>
                    </a:lnTo>
                    <a:lnTo>
                      <a:pt x="348" y="253"/>
                    </a:lnTo>
                    <a:lnTo>
                      <a:pt x="352" y="246"/>
                    </a:lnTo>
                    <a:lnTo>
                      <a:pt x="359" y="237"/>
                    </a:lnTo>
                    <a:lnTo>
                      <a:pt x="367" y="225"/>
                    </a:lnTo>
                    <a:lnTo>
                      <a:pt x="377" y="212"/>
                    </a:lnTo>
                    <a:lnTo>
                      <a:pt x="390" y="196"/>
                    </a:lnTo>
                    <a:lnTo>
                      <a:pt x="404" y="180"/>
                    </a:lnTo>
                    <a:lnTo>
                      <a:pt x="421" y="163"/>
                    </a:lnTo>
                    <a:lnTo>
                      <a:pt x="439" y="145"/>
                    </a:lnTo>
                    <a:lnTo>
                      <a:pt x="459" y="127"/>
                    </a:lnTo>
                    <a:lnTo>
                      <a:pt x="481" y="108"/>
                    </a:lnTo>
                    <a:lnTo>
                      <a:pt x="505" y="91"/>
                    </a:lnTo>
                    <a:lnTo>
                      <a:pt x="531" y="74"/>
                    </a:lnTo>
                    <a:lnTo>
                      <a:pt x="559" y="57"/>
                    </a:lnTo>
                    <a:lnTo>
                      <a:pt x="589" y="43"/>
                    </a:lnTo>
                    <a:lnTo>
                      <a:pt x="620" y="30"/>
                    </a:lnTo>
                    <a:lnTo>
                      <a:pt x="655" y="19"/>
                    </a:lnTo>
                    <a:lnTo>
                      <a:pt x="690" y="10"/>
                    </a:lnTo>
                    <a:lnTo>
                      <a:pt x="728" y="3"/>
                    </a:lnTo>
                    <a:lnTo>
                      <a:pt x="767" y="0"/>
                    </a:lnTo>
                    <a:lnTo>
                      <a:pt x="80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80" name="Freeform 23"/>
              <p:cNvSpPr>
                <a:spLocks noEditPoints="1"/>
              </p:cNvSpPr>
              <p:nvPr/>
            </p:nvSpPr>
            <p:spPr bwMode="auto">
              <a:xfrm>
                <a:off x="2664" y="4250"/>
                <a:ext cx="83" cy="27"/>
              </a:xfrm>
              <a:custGeom>
                <a:avLst/>
                <a:gdLst>
                  <a:gd name="T0" fmla="*/ 613 w 916"/>
                  <a:gd name="T1" fmla="*/ 78 h 300"/>
                  <a:gd name="T2" fmla="*/ 561 w 916"/>
                  <a:gd name="T3" fmla="*/ 109 h 300"/>
                  <a:gd name="T4" fmla="*/ 554 w 916"/>
                  <a:gd name="T5" fmla="*/ 165 h 300"/>
                  <a:gd name="T6" fmla="*/ 579 w 916"/>
                  <a:gd name="T7" fmla="*/ 210 h 300"/>
                  <a:gd name="T8" fmla="*/ 665 w 916"/>
                  <a:gd name="T9" fmla="*/ 229 h 300"/>
                  <a:gd name="T10" fmla="*/ 787 w 916"/>
                  <a:gd name="T11" fmla="*/ 223 h 300"/>
                  <a:gd name="T12" fmla="*/ 839 w 916"/>
                  <a:gd name="T13" fmla="*/ 191 h 300"/>
                  <a:gd name="T14" fmla="*/ 846 w 916"/>
                  <a:gd name="T15" fmla="*/ 135 h 300"/>
                  <a:gd name="T16" fmla="*/ 820 w 916"/>
                  <a:gd name="T17" fmla="*/ 90 h 300"/>
                  <a:gd name="T18" fmla="*/ 734 w 916"/>
                  <a:gd name="T19" fmla="*/ 72 h 300"/>
                  <a:gd name="T20" fmla="*/ 153 w 916"/>
                  <a:gd name="T21" fmla="*/ 74 h 300"/>
                  <a:gd name="T22" fmla="*/ 85 w 916"/>
                  <a:gd name="T23" fmla="*/ 99 h 300"/>
                  <a:gd name="T24" fmla="*/ 70 w 916"/>
                  <a:gd name="T25" fmla="*/ 150 h 300"/>
                  <a:gd name="T26" fmla="*/ 85 w 916"/>
                  <a:gd name="T27" fmla="*/ 201 h 300"/>
                  <a:gd name="T28" fmla="*/ 153 w 916"/>
                  <a:gd name="T29" fmla="*/ 227 h 300"/>
                  <a:gd name="T30" fmla="*/ 280 w 916"/>
                  <a:gd name="T31" fmla="*/ 227 h 300"/>
                  <a:gd name="T32" fmla="*/ 348 w 916"/>
                  <a:gd name="T33" fmla="*/ 201 h 300"/>
                  <a:gd name="T34" fmla="*/ 363 w 916"/>
                  <a:gd name="T35" fmla="*/ 150 h 300"/>
                  <a:gd name="T36" fmla="*/ 348 w 916"/>
                  <a:gd name="T37" fmla="*/ 99 h 300"/>
                  <a:gd name="T38" fmla="*/ 280 w 916"/>
                  <a:gd name="T39" fmla="*/ 74 h 300"/>
                  <a:gd name="T40" fmla="*/ 234 w 916"/>
                  <a:gd name="T41" fmla="*/ 0 h 300"/>
                  <a:gd name="T42" fmla="*/ 321 w 916"/>
                  <a:gd name="T43" fmla="*/ 9 h 300"/>
                  <a:gd name="T44" fmla="*/ 400 w 916"/>
                  <a:gd name="T45" fmla="*/ 53 h 300"/>
                  <a:gd name="T46" fmla="*/ 574 w 916"/>
                  <a:gd name="T47" fmla="*/ 17 h 300"/>
                  <a:gd name="T48" fmla="*/ 662 w 916"/>
                  <a:gd name="T49" fmla="*/ 1 h 300"/>
                  <a:gd name="T50" fmla="*/ 732 w 916"/>
                  <a:gd name="T51" fmla="*/ 0 h 300"/>
                  <a:gd name="T52" fmla="*/ 806 w 916"/>
                  <a:gd name="T53" fmla="*/ 10 h 300"/>
                  <a:gd name="T54" fmla="*/ 875 w 916"/>
                  <a:gd name="T55" fmla="*/ 45 h 300"/>
                  <a:gd name="T56" fmla="*/ 914 w 916"/>
                  <a:gd name="T57" fmla="*/ 123 h 300"/>
                  <a:gd name="T58" fmla="*/ 900 w 916"/>
                  <a:gd name="T59" fmla="*/ 223 h 300"/>
                  <a:gd name="T60" fmla="*/ 843 w 916"/>
                  <a:gd name="T61" fmla="*/ 277 h 300"/>
                  <a:gd name="T62" fmla="*/ 768 w 916"/>
                  <a:gd name="T63" fmla="*/ 297 h 300"/>
                  <a:gd name="T64" fmla="*/ 699 w 916"/>
                  <a:gd name="T65" fmla="*/ 300 h 300"/>
                  <a:gd name="T66" fmla="*/ 632 w 916"/>
                  <a:gd name="T67" fmla="*/ 297 h 300"/>
                  <a:gd name="T68" fmla="*/ 557 w 916"/>
                  <a:gd name="T69" fmla="*/ 277 h 300"/>
                  <a:gd name="T70" fmla="*/ 500 w 916"/>
                  <a:gd name="T71" fmla="*/ 224 h 300"/>
                  <a:gd name="T72" fmla="*/ 485 w 916"/>
                  <a:gd name="T73" fmla="*/ 137 h 300"/>
                  <a:gd name="T74" fmla="*/ 432 w 916"/>
                  <a:gd name="T75" fmla="*/ 150 h 300"/>
                  <a:gd name="T76" fmla="*/ 405 w 916"/>
                  <a:gd name="T77" fmla="*/ 241 h 300"/>
                  <a:gd name="T78" fmla="*/ 342 w 916"/>
                  <a:gd name="T79" fmla="*/ 284 h 300"/>
                  <a:gd name="T80" fmla="*/ 266 w 916"/>
                  <a:gd name="T81" fmla="*/ 298 h 300"/>
                  <a:gd name="T82" fmla="*/ 201 w 916"/>
                  <a:gd name="T83" fmla="*/ 299 h 300"/>
                  <a:gd name="T84" fmla="*/ 129 w 916"/>
                  <a:gd name="T85" fmla="*/ 294 h 300"/>
                  <a:gd name="T86" fmla="*/ 57 w 916"/>
                  <a:gd name="T87" fmla="*/ 267 h 300"/>
                  <a:gd name="T88" fmla="*/ 7 w 916"/>
                  <a:gd name="T89" fmla="*/ 202 h 300"/>
                  <a:gd name="T90" fmla="*/ 7 w 916"/>
                  <a:gd name="T91" fmla="*/ 98 h 300"/>
                  <a:gd name="T92" fmla="*/ 57 w 916"/>
                  <a:gd name="T93" fmla="*/ 33 h 300"/>
                  <a:gd name="T94" fmla="*/ 129 w 916"/>
                  <a:gd name="T95" fmla="*/ 6 h 300"/>
                  <a:gd name="T96" fmla="*/ 201 w 916"/>
                  <a:gd name="T97" fmla="*/ 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16" h="300">
                    <a:moveTo>
                      <a:pt x="699" y="71"/>
                    </a:moveTo>
                    <a:lnTo>
                      <a:pt x="665" y="72"/>
                    </a:lnTo>
                    <a:lnTo>
                      <a:pt x="636" y="74"/>
                    </a:lnTo>
                    <a:lnTo>
                      <a:pt x="613" y="78"/>
                    </a:lnTo>
                    <a:lnTo>
                      <a:pt x="594" y="83"/>
                    </a:lnTo>
                    <a:lnTo>
                      <a:pt x="579" y="90"/>
                    </a:lnTo>
                    <a:lnTo>
                      <a:pt x="569" y="99"/>
                    </a:lnTo>
                    <a:lnTo>
                      <a:pt x="561" y="109"/>
                    </a:lnTo>
                    <a:lnTo>
                      <a:pt x="556" y="122"/>
                    </a:lnTo>
                    <a:lnTo>
                      <a:pt x="554" y="135"/>
                    </a:lnTo>
                    <a:lnTo>
                      <a:pt x="553" y="150"/>
                    </a:lnTo>
                    <a:lnTo>
                      <a:pt x="554" y="165"/>
                    </a:lnTo>
                    <a:lnTo>
                      <a:pt x="556" y="179"/>
                    </a:lnTo>
                    <a:lnTo>
                      <a:pt x="561" y="191"/>
                    </a:lnTo>
                    <a:lnTo>
                      <a:pt x="569" y="201"/>
                    </a:lnTo>
                    <a:lnTo>
                      <a:pt x="579" y="210"/>
                    </a:lnTo>
                    <a:lnTo>
                      <a:pt x="594" y="216"/>
                    </a:lnTo>
                    <a:lnTo>
                      <a:pt x="613" y="223"/>
                    </a:lnTo>
                    <a:lnTo>
                      <a:pt x="636" y="227"/>
                    </a:lnTo>
                    <a:lnTo>
                      <a:pt x="665" y="229"/>
                    </a:lnTo>
                    <a:lnTo>
                      <a:pt x="699" y="230"/>
                    </a:lnTo>
                    <a:lnTo>
                      <a:pt x="734" y="229"/>
                    </a:lnTo>
                    <a:lnTo>
                      <a:pt x="763" y="227"/>
                    </a:lnTo>
                    <a:lnTo>
                      <a:pt x="787" y="223"/>
                    </a:lnTo>
                    <a:lnTo>
                      <a:pt x="805" y="216"/>
                    </a:lnTo>
                    <a:lnTo>
                      <a:pt x="820" y="210"/>
                    </a:lnTo>
                    <a:lnTo>
                      <a:pt x="831" y="201"/>
                    </a:lnTo>
                    <a:lnTo>
                      <a:pt x="839" y="191"/>
                    </a:lnTo>
                    <a:lnTo>
                      <a:pt x="843" y="179"/>
                    </a:lnTo>
                    <a:lnTo>
                      <a:pt x="846" y="165"/>
                    </a:lnTo>
                    <a:lnTo>
                      <a:pt x="847" y="150"/>
                    </a:lnTo>
                    <a:lnTo>
                      <a:pt x="846" y="135"/>
                    </a:lnTo>
                    <a:lnTo>
                      <a:pt x="843" y="122"/>
                    </a:lnTo>
                    <a:lnTo>
                      <a:pt x="839" y="109"/>
                    </a:lnTo>
                    <a:lnTo>
                      <a:pt x="831" y="99"/>
                    </a:lnTo>
                    <a:lnTo>
                      <a:pt x="820" y="90"/>
                    </a:lnTo>
                    <a:lnTo>
                      <a:pt x="805" y="83"/>
                    </a:lnTo>
                    <a:lnTo>
                      <a:pt x="787" y="78"/>
                    </a:lnTo>
                    <a:lnTo>
                      <a:pt x="763" y="74"/>
                    </a:lnTo>
                    <a:lnTo>
                      <a:pt x="734" y="72"/>
                    </a:lnTo>
                    <a:lnTo>
                      <a:pt x="699" y="71"/>
                    </a:lnTo>
                    <a:close/>
                    <a:moveTo>
                      <a:pt x="216" y="71"/>
                    </a:moveTo>
                    <a:lnTo>
                      <a:pt x="182" y="72"/>
                    </a:lnTo>
                    <a:lnTo>
                      <a:pt x="153" y="74"/>
                    </a:lnTo>
                    <a:lnTo>
                      <a:pt x="130" y="78"/>
                    </a:lnTo>
                    <a:lnTo>
                      <a:pt x="111" y="83"/>
                    </a:lnTo>
                    <a:lnTo>
                      <a:pt x="96" y="90"/>
                    </a:lnTo>
                    <a:lnTo>
                      <a:pt x="85" y="99"/>
                    </a:lnTo>
                    <a:lnTo>
                      <a:pt x="78" y="109"/>
                    </a:lnTo>
                    <a:lnTo>
                      <a:pt x="73" y="122"/>
                    </a:lnTo>
                    <a:lnTo>
                      <a:pt x="70" y="135"/>
                    </a:lnTo>
                    <a:lnTo>
                      <a:pt x="70" y="150"/>
                    </a:lnTo>
                    <a:lnTo>
                      <a:pt x="70" y="165"/>
                    </a:lnTo>
                    <a:lnTo>
                      <a:pt x="73" y="179"/>
                    </a:lnTo>
                    <a:lnTo>
                      <a:pt x="78" y="191"/>
                    </a:lnTo>
                    <a:lnTo>
                      <a:pt x="85" y="201"/>
                    </a:lnTo>
                    <a:lnTo>
                      <a:pt x="96" y="210"/>
                    </a:lnTo>
                    <a:lnTo>
                      <a:pt x="111" y="216"/>
                    </a:lnTo>
                    <a:lnTo>
                      <a:pt x="130" y="223"/>
                    </a:lnTo>
                    <a:lnTo>
                      <a:pt x="153" y="227"/>
                    </a:lnTo>
                    <a:lnTo>
                      <a:pt x="182" y="229"/>
                    </a:lnTo>
                    <a:lnTo>
                      <a:pt x="216" y="230"/>
                    </a:lnTo>
                    <a:lnTo>
                      <a:pt x="250" y="229"/>
                    </a:lnTo>
                    <a:lnTo>
                      <a:pt x="280" y="227"/>
                    </a:lnTo>
                    <a:lnTo>
                      <a:pt x="304" y="223"/>
                    </a:lnTo>
                    <a:lnTo>
                      <a:pt x="322" y="216"/>
                    </a:lnTo>
                    <a:lnTo>
                      <a:pt x="337" y="210"/>
                    </a:lnTo>
                    <a:lnTo>
                      <a:pt x="348" y="201"/>
                    </a:lnTo>
                    <a:lnTo>
                      <a:pt x="355" y="191"/>
                    </a:lnTo>
                    <a:lnTo>
                      <a:pt x="360" y="179"/>
                    </a:lnTo>
                    <a:lnTo>
                      <a:pt x="363" y="165"/>
                    </a:lnTo>
                    <a:lnTo>
                      <a:pt x="363" y="150"/>
                    </a:lnTo>
                    <a:lnTo>
                      <a:pt x="363" y="135"/>
                    </a:lnTo>
                    <a:lnTo>
                      <a:pt x="360" y="122"/>
                    </a:lnTo>
                    <a:lnTo>
                      <a:pt x="355" y="109"/>
                    </a:lnTo>
                    <a:lnTo>
                      <a:pt x="348" y="99"/>
                    </a:lnTo>
                    <a:lnTo>
                      <a:pt x="337" y="90"/>
                    </a:lnTo>
                    <a:lnTo>
                      <a:pt x="322" y="83"/>
                    </a:lnTo>
                    <a:lnTo>
                      <a:pt x="304" y="78"/>
                    </a:lnTo>
                    <a:lnTo>
                      <a:pt x="280" y="74"/>
                    </a:lnTo>
                    <a:lnTo>
                      <a:pt x="250" y="72"/>
                    </a:lnTo>
                    <a:lnTo>
                      <a:pt x="216" y="71"/>
                    </a:lnTo>
                    <a:close/>
                    <a:moveTo>
                      <a:pt x="216" y="0"/>
                    </a:moveTo>
                    <a:lnTo>
                      <a:pt x="234" y="0"/>
                    </a:lnTo>
                    <a:lnTo>
                      <a:pt x="254" y="1"/>
                    </a:lnTo>
                    <a:lnTo>
                      <a:pt x="276" y="2"/>
                    </a:lnTo>
                    <a:lnTo>
                      <a:pt x="298" y="5"/>
                    </a:lnTo>
                    <a:lnTo>
                      <a:pt x="321" y="9"/>
                    </a:lnTo>
                    <a:lnTo>
                      <a:pt x="343" y="17"/>
                    </a:lnTo>
                    <a:lnTo>
                      <a:pt x="364" y="26"/>
                    </a:lnTo>
                    <a:lnTo>
                      <a:pt x="383" y="37"/>
                    </a:lnTo>
                    <a:lnTo>
                      <a:pt x="400" y="53"/>
                    </a:lnTo>
                    <a:lnTo>
                      <a:pt x="516" y="53"/>
                    </a:lnTo>
                    <a:lnTo>
                      <a:pt x="533" y="37"/>
                    </a:lnTo>
                    <a:lnTo>
                      <a:pt x="553" y="26"/>
                    </a:lnTo>
                    <a:lnTo>
                      <a:pt x="574" y="17"/>
                    </a:lnTo>
                    <a:lnTo>
                      <a:pt x="596" y="9"/>
                    </a:lnTo>
                    <a:lnTo>
                      <a:pt x="618" y="5"/>
                    </a:lnTo>
                    <a:lnTo>
                      <a:pt x="640" y="2"/>
                    </a:lnTo>
                    <a:lnTo>
                      <a:pt x="662" y="1"/>
                    </a:lnTo>
                    <a:lnTo>
                      <a:pt x="682" y="0"/>
                    </a:lnTo>
                    <a:lnTo>
                      <a:pt x="699" y="0"/>
                    </a:lnTo>
                    <a:lnTo>
                      <a:pt x="715" y="0"/>
                    </a:lnTo>
                    <a:lnTo>
                      <a:pt x="732" y="0"/>
                    </a:lnTo>
                    <a:lnTo>
                      <a:pt x="749" y="1"/>
                    </a:lnTo>
                    <a:lnTo>
                      <a:pt x="768" y="3"/>
                    </a:lnTo>
                    <a:lnTo>
                      <a:pt x="787" y="6"/>
                    </a:lnTo>
                    <a:lnTo>
                      <a:pt x="806" y="10"/>
                    </a:lnTo>
                    <a:lnTo>
                      <a:pt x="825" y="16"/>
                    </a:lnTo>
                    <a:lnTo>
                      <a:pt x="843" y="24"/>
                    </a:lnTo>
                    <a:lnTo>
                      <a:pt x="860" y="33"/>
                    </a:lnTo>
                    <a:lnTo>
                      <a:pt x="875" y="45"/>
                    </a:lnTo>
                    <a:lnTo>
                      <a:pt x="889" y="59"/>
                    </a:lnTo>
                    <a:lnTo>
                      <a:pt x="900" y="77"/>
                    </a:lnTo>
                    <a:lnTo>
                      <a:pt x="908" y="98"/>
                    </a:lnTo>
                    <a:lnTo>
                      <a:pt x="914" y="123"/>
                    </a:lnTo>
                    <a:lnTo>
                      <a:pt x="916" y="150"/>
                    </a:lnTo>
                    <a:lnTo>
                      <a:pt x="914" y="178"/>
                    </a:lnTo>
                    <a:lnTo>
                      <a:pt x="908" y="202"/>
                    </a:lnTo>
                    <a:lnTo>
                      <a:pt x="900" y="223"/>
                    </a:lnTo>
                    <a:lnTo>
                      <a:pt x="889" y="241"/>
                    </a:lnTo>
                    <a:lnTo>
                      <a:pt x="875" y="255"/>
                    </a:lnTo>
                    <a:lnTo>
                      <a:pt x="860" y="267"/>
                    </a:lnTo>
                    <a:lnTo>
                      <a:pt x="843" y="277"/>
                    </a:lnTo>
                    <a:lnTo>
                      <a:pt x="825" y="285"/>
                    </a:lnTo>
                    <a:lnTo>
                      <a:pt x="806" y="290"/>
                    </a:lnTo>
                    <a:lnTo>
                      <a:pt x="787" y="294"/>
                    </a:lnTo>
                    <a:lnTo>
                      <a:pt x="768" y="297"/>
                    </a:lnTo>
                    <a:lnTo>
                      <a:pt x="749" y="298"/>
                    </a:lnTo>
                    <a:lnTo>
                      <a:pt x="732" y="299"/>
                    </a:lnTo>
                    <a:lnTo>
                      <a:pt x="715" y="299"/>
                    </a:lnTo>
                    <a:lnTo>
                      <a:pt x="699" y="300"/>
                    </a:lnTo>
                    <a:lnTo>
                      <a:pt x="685" y="299"/>
                    </a:lnTo>
                    <a:lnTo>
                      <a:pt x="668" y="299"/>
                    </a:lnTo>
                    <a:lnTo>
                      <a:pt x="650" y="298"/>
                    </a:lnTo>
                    <a:lnTo>
                      <a:pt x="632" y="297"/>
                    </a:lnTo>
                    <a:lnTo>
                      <a:pt x="613" y="294"/>
                    </a:lnTo>
                    <a:lnTo>
                      <a:pt x="593" y="290"/>
                    </a:lnTo>
                    <a:lnTo>
                      <a:pt x="575" y="285"/>
                    </a:lnTo>
                    <a:lnTo>
                      <a:pt x="557" y="277"/>
                    </a:lnTo>
                    <a:lnTo>
                      <a:pt x="540" y="267"/>
                    </a:lnTo>
                    <a:lnTo>
                      <a:pt x="524" y="255"/>
                    </a:lnTo>
                    <a:lnTo>
                      <a:pt x="511" y="241"/>
                    </a:lnTo>
                    <a:lnTo>
                      <a:pt x="500" y="224"/>
                    </a:lnTo>
                    <a:lnTo>
                      <a:pt x="491" y="202"/>
                    </a:lnTo>
                    <a:lnTo>
                      <a:pt x="486" y="179"/>
                    </a:lnTo>
                    <a:lnTo>
                      <a:pt x="484" y="150"/>
                    </a:lnTo>
                    <a:lnTo>
                      <a:pt x="485" y="137"/>
                    </a:lnTo>
                    <a:lnTo>
                      <a:pt x="486" y="125"/>
                    </a:lnTo>
                    <a:lnTo>
                      <a:pt x="430" y="125"/>
                    </a:lnTo>
                    <a:lnTo>
                      <a:pt x="432" y="137"/>
                    </a:lnTo>
                    <a:lnTo>
                      <a:pt x="432" y="150"/>
                    </a:lnTo>
                    <a:lnTo>
                      <a:pt x="430" y="179"/>
                    </a:lnTo>
                    <a:lnTo>
                      <a:pt x="425" y="202"/>
                    </a:lnTo>
                    <a:lnTo>
                      <a:pt x="416" y="224"/>
                    </a:lnTo>
                    <a:lnTo>
                      <a:pt x="405" y="241"/>
                    </a:lnTo>
                    <a:lnTo>
                      <a:pt x="392" y="255"/>
                    </a:lnTo>
                    <a:lnTo>
                      <a:pt x="377" y="267"/>
                    </a:lnTo>
                    <a:lnTo>
                      <a:pt x="360" y="277"/>
                    </a:lnTo>
                    <a:lnTo>
                      <a:pt x="342" y="284"/>
                    </a:lnTo>
                    <a:lnTo>
                      <a:pt x="323" y="290"/>
                    </a:lnTo>
                    <a:lnTo>
                      <a:pt x="304" y="294"/>
                    </a:lnTo>
                    <a:lnTo>
                      <a:pt x="285" y="296"/>
                    </a:lnTo>
                    <a:lnTo>
                      <a:pt x="266" y="298"/>
                    </a:lnTo>
                    <a:lnTo>
                      <a:pt x="248" y="299"/>
                    </a:lnTo>
                    <a:lnTo>
                      <a:pt x="231" y="299"/>
                    </a:lnTo>
                    <a:lnTo>
                      <a:pt x="216" y="299"/>
                    </a:lnTo>
                    <a:lnTo>
                      <a:pt x="201" y="299"/>
                    </a:lnTo>
                    <a:lnTo>
                      <a:pt x="185" y="299"/>
                    </a:lnTo>
                    <a:lnTo>
                      <a:pt x="167" y="298"/>
                    </a:lnTo>
                    <a:lnTo>
                      <a:pt x="148" y="296"/>
                    </a:lnTo>
                    <a:lnTo>
                      <a:pt x="129" y="294"/>
                    </a:lnTo>
                    <a:lnTo>
                      <a:pt x="110" y="290"/>
                    </a:lnTo>
                    <a:lnTo>
                      <a:pt x="91" y="284"/>
                    </a:lnTo>
                    <a:lnTo>
                      <a:pt x="73" y="277"/>
                    </a:lnTo>
                    <a:lnTo>
                      <a:pt x="57" y="267"/>
                    </a:lnTo>
                    <a:lnTo>
                      <a:pt x="41" y="255"/>
                    </a:lnTo>
                    <a:lnTo>
                      <a:pt x="27" y="240"/>
                    </a:lnTo>
                    <a:lnTo>
                      <a:pt x="16" y="223"/>
                    </a:lnTo>
                    <a:lnTo>
                      <a:pt x="7" y="202"/>
                    </a:lnTo>
                    <a:lnTo>
                      <a:pt x="2" y="178"/>
                    </a:lnTo>
                    <a:lnTo>
                      <a:pt x="0" y="150"/>
                    </a:lnTo>
                    <a:lnTo>
                      <a:pt x="2" y="122"/>
                    </a:lnTo>
                    <a:lnTo>
                      <a:pt x="7" y="98"/>
                    </a:lnTo>
                    <a:lnTo>
                      <a:pt x="16" y="77"/>
                    </a:lnTo>
                    <a:lnTo>
                      <a:pt x="27" y="59"/>
                    </a:lnTo>
                    <a:lnTo>
                      <a:pt x="41" y="45"/>
                    </a:lnTo>
                    <a:lnTo>
                      <a:pt x="57" y="33"/>
                    </a:lnTo>
                    <a:lnTo>
                      <a:pt x="73" y="23"/>
                    </a:lnTo>
                    <a:lnTo>
                      <a:pt x="91" y="16"/>
                    </a:lnTo>
                    <a:lnTo>
                      <a:pt x="110" y="10"/>
                    </a:lnTo>
                    <a:lnTo>
                      <a:pt x="129" y="6"/>
                    </a:lnTo>
                    <a:lnTo>
                      <a:pt x="148" y="3"/>
                    </a:lnTo>
                    <a:lnTo>
                      <a:pt x="167" y="1"/>
                    </a:lnTo>
                    <a:lnTo>
                      <a:pt x="185" y="0"/>
                    </a:lnTo>
                    <a:lnTo>
                      <a:pt x="201" y="0"/>
                    </a:lnTo>
                    <a:lnTo>
                      <a:pt x="2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81" name="Freeform 24"/>
              <p:cNvSpPr>
                <a:spLocks noEditPoints="1"/>
              </p:cNvSpPr>
              <p:nvPr/>
            </p:nvSpPr>
            <p:spPr bwMode="auto">
              <a:xfrm>
                <a:off x="2597" y="4335"/>
                <a:ext cx="217" cy="124"/>
              </a:xfrm>
              <a:custGeom>
                <a:avLst/>
                <a:gdLst>
                  <a:gd name="T0" fmla="*/ 1796 w 2393"/>
                  <a:gd name="T1" fmla="*/ 704 h 1360"/>
                  <a:gd name="T2" fmla="*/ 1761 w 2393"/>
                  <a:gd name="T3" fmla="*/ 720 h 1360"/>
                  <a:gd name="T4" fmla="*/ 1590 w 2393"/>
                  <a:gd name="T5" fmla="*/ 904 h 1360"/>
                  <a:gd name="T6" fmla="*/ 1882 w 2393"/>
                  <a:gd name="T7" fmla="*/ 733 h 1360"/>
                  <a:gd name="T8" fmla="*/ 1851 w 2393"/>
                  <a:gd name="T9" fmla="*/ 709 h 1360"/>
                  <a:gd name="T10" fmla="*/ 1814 w 2393"/>
                  <a:gd name="T11" fmla="*/ 702 h 1360"/>
                  <a:gd name="T12" fmla="*/ 1831 w 2393"/>
                  <a:gd name="T13" fmla="*/ 20 h 1360"/>
                  <a:gd name="T14" fmla="*/ 1950 w 2393"/>
                  <a:gd name="T15" fmla="*/ 61 h 1360"/>
                  <a:gd name="T16" fmla="*/ 2057 w 2393"/>
                  <a:gd name="T17" fmla="*/ 121 h 1360"/>
                  <a:gd name="T18" fmla="*/ 2154 w 2393"/>
                  <a:gd name="T19" fmla="*/ 196 h 1360"/>
                  <a:gd name="T20" fmla="*/ 2235 w 2393"/>
                  <a:gd name="T21" fmla="*/ 286 h 1360"/>
                  <a:gd name="T22" fmla="*/ 2301 w 2393"/>
                  <a:gd name="T23" fmla="*/ 388 h 1360"/>
                  <a:gd name="T24" fmla="*/ 2352 w 2393"/>
                  <a:gd name="T25" fmla="*/ 501 h 1360"/>
                  <a:gd name="T26" fmla="*/ 2382 w 2393"/>
                  <a:gd name="T27" fmla="*/ 622 h 1360"/>
                  <a:gd name="T28" fmla="*/ 2393 w 2393"/>
                  <a:gd name="T29" fmla="*/ 748 h 1360"/>
                  <a:gd name="T30" fmla="*/ 2390 w 2393"/>
                  <a:gd name="T31" fmla="*/ 1230 h 1360"/>
                  <a:gd name="T32" fmla="*/ 2370 w 2393"/>
                  <a:gd name="T33" fmla="*/ 1282 h 1360"/>
                  <a:gd name="T34" fmla="*/ 2335 w 2393"/>
                  <a:gd name="T35" fmla="*/ 1324 h 1360"/>
                  <a:gd name="T36" fmla="*/ 2286 w 2393"/>
                  <a:gd name="T37" fmla="*/ 1351 h 1360"/>
                  <a:gd name="T38" fmla="*/ 2230 w 2393"/>
                  <a:gd name="T39" fmla="*/ 1360 h 1360"/>
                  <a:gd name="T40" fmla="*/ 129 w 2393"/>
                  <a:gd name="T41" fmla="*/ 1358 h 1360"/>
                  <a:gd name="T42" fmla="*/ 77 w 2393"/>
                  <a:gd name="T43" fmla="*/ 1339 h 1360"/>
                  <a:gd name="T44" fmla="*/ 36 w 2393"/>
                  <a:gd name="T45" fmla="*/ 1304 h 1360"/>
                  <a:gd name="T46" fmla="*/ 10 w 2393"/>
                  <a:gd name="T47" fmla="*/ 1256 h 1360"/>
                  <a:gd name="T48" fmla="*/ 0 w 2393"/>
                  <a:gd name="T49" fmla="*/ 1200 h 1360"/>
                  <a:gd name="T50" fmla="*/ 3 w 2393"/>
                  <a:gd name="T51" fmla="*/ 684 h 1360"/>
                  <a:gd name="T52" fmla="*/ 23 w 2393"/>
                  <a:gd name="T53" fmla="*/ 561 h 1360"/>
                  <a:gd name="T54" fmla="*/ 63 w 2393"/>
                  <a:gd name="T55" fmla="*/ 443 h 1360"/>
                  <a:gd name="T56" fmla="*/ 122 w 2393"/>
                  <a:gd name="T57" fmla="*/ 336 h 1360"/>
                  <a:gd name="T58" fmla="*/ 195 w 2393"/>
                  <a:gd name="T59" fmla="*/ 240 h 1360"/>
                  <a:gd name="T60" fmla="*/ 283 w 2393"/>
                  <a:gd name="T61" fmla="*/ 157 h 1360"/>
                  <a:gd name="T62" fmla="*/ 385 w 2393"/>
                  <a:gd name="T63" fmla="*/ 89 h 1360"/>
                  <a:gd name="T64" fmla="*/ 498 w 2393"/>
                  <a:gd name="T65" fmla="*/ 38 h 1360"/>
                  <a:gd name="T66" fmla="*/ 640 w 2393"/>
                  <a:gd name="T67" fmla="*/ 0 h 1360"/>
                  <a:gd name="T68" fmla="*/ 1748 w 2393"/>
                  <a:gd name="T69" fmla="*/ 0 h 1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393" h="1360">
                    <a:moveTo>
                      <a:pt x="1814" y="702"/>
                    </a:moveTo>
                    <a:lnTo>
                      <a:pt x="1796" y="704"/>
                    </a:lnTo>
                    <a:lnTo>
                      <a:pt x="1778" y="709"/>
                    </a:lnTo>
                    <a:lnTo>
                      <a:pt x="1761" y="720"/>
                    </a:lnTo>
                    <a:lnTo>
                      <a:pt x="1746" y="733"/>
                    </a:lnTo>
                    <a:lnTo>
                      <a:pt x="1590" y="904"/>
                    </a:lnTo>
                    <a:lnTo>
                      <a:pt x="2038" y="904"/>
                    </a:lnTo>
                    <a:lnTo>
                      <a:pt x="1882" y="733"/>
                    </a:lnTo>
                    <a:lnTo>
                      <a:pt x="1867" y="719"/>
                    </a:lnTo>
                    <a:lnTo>
                      <a:pt x="1851" y="709"/>
                    </a:lnTo>
                    <a:lnTo>
                      <a:pt x="1833" y="703"/>
                    </a:lnTo>
                    <a:lnTo>
                      <a:pt x="1814" y="702"/>
                    </a:lnTo>
                    <a:close/>
                    <a:moveTo>
                      <a:pt x="1748" y="0"/>
                    </a:moveTo>
                    <a:lnTo>
                      <a:pt x="1831" y="20"/>
                    </a:lnTo>
                    <a:lnTo>
                      <a:pt x="1892" y="38"/>
                    </a:lnTo>
                    <a:lnTo>
                      <a:pt x="1950" y="61"/>
                    </a:lnTo>
                    <a:lnTo>
                      <a:pt x="2005" y="88"/>
                    </a:lnTo>
                    <a:lnTo>
                      <a:pt x="2057" y="121"/>
                    </a:lnTo>
                    <a:lnTo>
                      <a:pt x="2107" y="157"/>
                    </a:lnTo>
                    <a:lnTo>
                      <a:pt x="2154" y="196"/>
                    </a:lnTo>
                    <a:lnTo>
                      <a:pt x="2196" y="239"/>
                    </a:lnTo>
                    <a:lnTo>
                      <a:pt x="2235" y="286"/>
                    </a:lnTo>
                    <a:lnTo>
                      <a:pt x="2270" y="336"/>
                    </a:lnTo>
                    <a:lnTo>
                      <a:pt x="2301" y="388"/>
                    </a:lnTo>
                    <a:lnTo>
                      <a:pt x="2328" y="443"/>
                    </a:lnTo>
                    <a:lnTo>
                      <a:pt x="2352" y="501"/>
                    </a:lnTo>
                    <a:lnTo>
                      <a:pt x="2369" y="561"/>
                    </a:lnTo>
                    <a:lnTo>
                      <a:pt x="2382" y="622"/>
                    </a:lnTo>
                    <a:lnTo>
                      <a:pt x="2390" y="684"/>
                    </a:lnTo>
                    <a:lnTo>
                      <a:pt x="2393" y="748"/>
                    </a:lnTo>
                    <a:lnTo>
                      <a:pt x="2393" y="1200"/>
                    </a:lnTo>
                    <a:lnTo>
                      <a:pt x="2390" y="1230"/>
                    </a:lnTo>
                    <a:lnTo>
                      <a:pt x="2383" y="1256"/>
                    </a:lnTo>
                    <a:lnTo>
                      <a:pt x="2370" y="1282"/>
                    </a:lnTo>
                    <a:lnTo>
                      <a:pt x="2354" y="1304"/>
                    </a:lnTo>
                    <a:lnTo>
                      <a:pt x="2335" y="1324"/>
                    </a:lnTo>
                    <a:lnTo>
                      <a:pt x="2311" y="1339"/>
                    </a:lnTo>
                    <a:lnTo>
                      <a:pt x="2286" y="1351"/>
                    </a:lnTo>
                    <a:lnTo>
                      <a:pt x="2259" y="1358"/>
                    </a:lnTo>
                    <a:lnTo>
                      <a:pt x="2230" y="1360"/>
                    </a:lnTo>
                    <a:lnTo>
                      <a:pt x="157" y="1360"/>
                    </a:lnTo>
                    <a:lnTo>
                      <a:pt x="129" y="1358"/>
                    </a:lnTo>
                    <a:lnTo>
                      <a:pt x="101" y="1351"/>
                    </a:lnTo>
                    <a:lnTo>
                      <a:pt x="77" y="1339"/>
                    </a:lnTo>
                    <a:lnTo>
                      <a:pt x="55" y="1324"/>
                    </a:lnTo>
                    <a:lnTo>
                      <a:pt x="36" y="1304"/>
                    </a:lnTo>
                    <a:lnTo>
                      <a:pt x="21" y="1282"/>
                    </a:lnTo>
                    <a:lnTo>
                      <a:pt x="10" y="1256"/>
                    </a:lnTo>
                    <a:lnTo>
                      <a:pt x="3" y="1230"/>
                    </a:lnTo>
                    <a:lnTo>
                      <a:pt x="0" y="1200"/>
                    </a:lnTo>
                    <a:lnTo>
                      <a:pt x="0" y="748"/>
                    </a:lnTo>
                    <a:lnTo>
                      <a:pt x="3" y="684"/>
                    </a:lnTo>
                    <a:lnTo>
                      <a:pt x="11" y="622"/>
                    </a:lnTo>
                    <a:lnTo>
                      <a:pt x="23" y="561"/>
                    </a:lnTo>
                    <a:lnTo>
                      <a:pt x="41" y="501"/>
                    </a:lnTo>
                    <a:lnTo>
                      <a:pt x="63" y="443"/>
                    </a:lnTo>
                    <a:lnTo>
                      <a:pt x="90" y="389"/>
                    </a:lnTo>
                    <a:lnTo>
                      <a:pt x="122" y="336"/>
                    </a:lnTo>
                    <a:lnTo>
                      <a:pt x="156" y="286"/>
                    </a:lnTo>
                    <a:lnTo>
                      <a:pt x="195" y="240"/>
                    </a:lnTo>
                    <a:lnTo>
                      <a:pt x="237" y="196"/>
                    </a:lnTo>
                    <a:lnTo>
                      <a:pt x="283" y="157"/>
                    </a:lnTo>
                    <a:lnTo>
                      <a:pt x="332" y="121"/>
                    </a:lnTo>
                    <a:lnTo>
                      <a:pt x="385" y="89"/>
                    </a:lnTo>
                    <a:lnTo>
                      <a:pt x="440" y="62"/>
                    </a:lnTo>
                    <a:lnTo>
                      <a:pt x="498" y="38"/>
                    </a:lnTo>
                    <a:lnTo>
                      <a:pt x="559" y="20"/>
                    </a:lnTo>
                    <a:lnTo>
                      <a:pt x="640" y="0"/>
                    </a:lnTo>
                    <a:lnTo>
                      <a:pt x="1193" y="1280"/>
                    </a:lnTo>
                    <a:lnTo>
                      <a:pt x="174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82" name="Freeform 25"/>
              <p:cNvSpPr>
                <a:spLocks/>
              </p:cNvSpPr>
              <p:nvPr/>
            </p:nvSpPr>
            <p:spPr bwMode="auto">
              <a:xfrm>
                <a:off x="2689" y="4347"/>
                <a:ext cx="34" cy="83"/>
              </a:xfrm>
              <a:custGeom>
                <a:avLst/>
                <a:gdLst>
                  <a:gd name="T0" fmla="*/ 135 w 373"/>
                  <a:gd name="T1" fmla="*/ 0 h 915"/>
                  <a:gd name="T2" fmla="*/ 237 w 373"/>
                  <a:gd name="T3" fmla="*/ 0 h 915"/>
                  <a:gd name="T4" fmla="*/ 258 w 373"/>
                  <a:gd name="T5" fmla="*/ 2 h 915"/>
                  <a:gd name="T6" fmla="*/ 278 w 373"/>
                  <a:gd name="T7" fmla="*/ 9 h 915"/>
                  <a:gd name="T8" fmla="*/ 295 w 373"/>
                  <a:gd name="T9" fmla="*/ 21 h 915"/>
                  <a:gd name="T10" fmla="*/ 310 w 373"/>
                  <a:gd name="T11" fmla="*/ 36 h 915"/>
                  <a:gd name="T12" fmla="*/ 321 w 373"/>
                  <a:gd name="T13" fmla="*/ 53 h 915"/>
                  <a:gd name="T14" fmla="*/ 328 w 373"/>
                  <a:gd name="T15" fmla="*/ 74 h 915"/>
                  <a:gd name="T16" fmla="*/ 366 w 373"/>
                  <a:gd name="T17" fmla="*/ 234 h 915"/>
                  <a:gd name="T18" fmla="*/ 368 w 373"/>
                  <a:gd name="T19" fmla="*/ 257 h 915"/>
                  <a:gd name="T20" fmla="*/ 365 w 373"/>
                  <a:gd name="T21" fmla="*/ 281 h 915"/>
                  <a:gd name="T22" fmla="*/ 357 w 373"/>
                  <a:gd name="T23" fmla="*/ 301 h 915"/>
                  <a:gd name="T24" fmla="*/ 345 w 373"/>
                  <a:gd name="T25" fmla="*/ 319 h 915"/>
                  <a:gd name="T26" fmla="*/ 329 w 373"/>
                  <a:gd name="T27" fmla="*/ 334 h 915"/>
                  <a:gd name="T28" fmla="*/ 309 w 373"/>
                  <a:gd name="T29" fmla="*/ 345 h 915"/>
                  <a:gd name="T30" fmla="*/ 287 w 373"/>
                  <a:gd name="T31" fmla="*/ 351 h 915"/>
                  <a:gd name="T32" fmla="*/ 373 w 373"/>
                  <a:gd name="T33" fmla="*/ 438 h 915"/>
                  <a:gd name="T34" fmla="*/ 187 w 373"/>
                  <a:gd name="T35" fmla="*/ 915 h 915"/>
                  <a:gd name="T36" fmla="*/ 0 w 373"/>
                  <a:gd name="T37" fmla="*/ 438 h 915"/>
                  <a:gd name="T38" fmla="*/ 85 w 373"/>
                  <a:gd name="T39" fmla="*/ 351 h 915"/>
                  <a:gd name="T40" fmla="*/ 63 w 373"/>
                  <a:gd name="T41" fmla="*/ 345 h 915"/>
                  <a:gd name="T42" fmla="*/ 44 w 373"/>
                  <a:gd name="T43" fmla="*/ 334 h 915"/>
                  <a:gd name="T44" fmla="*/ 27 w 373"/>
                  <a:gd name="T45" fmla="*/ 319 h 915"/>
                  <a:gd name="T46" fmla="*/ 15 w 373"/>
                  <a:gd name="T47" fmla="*/ 301 h 915"/>
                  <a:gd name="T48" fmla="*/ 7 w 373"/>
                  <a:gd name="T49" fmla="*/ 281 h 915"/>
                  <a:gd name="T50" fmla="*/ 4 w 373"/>
                  <a:gd name="T51" fmla="*/ 257 h 915"/>
                  <a:gd name="T52" fmla="*/ 6 w 373"/>
                  <a:gd name="T53" fmla="*/ 234 h 915"/>
                  <a:gd name="T54" fmla="*/ 44 w 373"/>
                  <a:gd name="T55" fmla="*/ 74 h 915"/>
                  <a:gd name="T56" fmla="*/ 52 w 373"/>
                  <a:gd name="T57" fmla="*/ 53 h 915"/>
                  <a:gd name="T58" fmla="*/ 63 w 373"/>
                  <a:gd name="T59" fmla="*/ 36 h 915"/>
                  <a:gd name="T60" fmla="*/ 77 w 373"/>
                  <a:gd name="T61" fmla="*/ 21 h 915"/>
                  <a:gd name="T62" fmla="*/ 95 w 373"/>
                  <a:gd name="T63" fmla="*/ 9 h 915"/>
                  <a:gd name="T64" fmla="*/ 114 w 373"/>
                  <a:gd name="T65" fmla="*/ 2 h 915"/>
                  <a:gd name="T66" fmla="*/ 135 w 373"/>
                  <a:gd name="T67" fmla="*/ 0 h 9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73" h="915">
                    <a:moveTo>
                      <a:pt x="135" y="0"/>
                    </a:moveTo>
                    <a:lnTo>
                      <a:pt x="237" y="0"/>
                    </a:lnTo>
                    <a:lnTo>
                      <a:pt x="258" y="2"/>
                    </a:lnTo>
                    <a:lnTo>
                      <a:pt x="278" y="9"/>
                    </a:lnTo>
                    <a:lnTo>
                      <a:pt x="295" y="21"/>
                    </a:lnTo>
                    <a:lnTo>
                      <a:pt x="310" y="36"/>
                    </a:lnTo>
                    <a:lnTo>
                      <a:pt x="321" y="53"/>
                    </a:lnTo>
                    <a:lnTo>
                      <a:pt x="328" y="74"/>
                    </a:lnTo>
                    <a:lnTo>
                      <a:pt x="366" y="234"/>
                    </a:lnTo>
                    <a:lnTo>
                      <a:pt x="368" y="257"/>
                    </a:lnTo>
                    <a:lnTo>
                      <a:pt x="365" y="281"/>
                    </a:lnTo>
                    <a:lnTo>
                      <a:pt x="357" y="301"/>
                    </a:lnTo>
                    <a:lnTo>
                      <a:pt x="345" y="319"/>
                    </a:lnTo>
                    <a:lnTo>
                      <a:pt x="329" y="334"/>
                    </a:lnTo>
                    <a:lnTo>
                      <a:pt x="309" y="345"/>
                    </a:lnTo>
                    <a:lnTo>
                      <a:pt x="287" y="351"/>
                    </a:lnTo>
                    <a:lnTo>
                      <a:pt x="373" y="438"/>
                    </a:lnTo>
                    <a:lnTo>
                      <a:pt x="187" y="915"/>
                    </a:lnTo>
                    <a:lnTo>
                      <a:pt x="0" y="438"/>
                    </a:lnTo>
                    <a:lnTo>
                      <a:pt x="85" y="351"/>
                    </a:lnTo>
                    <a:lnTo>
                      <a:pt x="63" y="345"/>
                    </a:lnTo>
                    <a:lnTo>
                      <a:pt x="44" y="334"/>
                    </a:lnTo>
                    <a:lnTo>
                      <a:pt x="27" y="319"/>
                    </a:lnTo>
                    <a:lnTo>
                      <a:pt x="15" y="301"/>
                    </a:lnTo>
                    <a:lnTo>
                      <a:pt x="7" y="281"/>
                    </a:lnTo>
                    <a:lnTo>
                      <a:pt x="4" y="257"/>
                    </a:lnTo>
                    <a:lnTo>
                      <a:pt x="6" y="234"/>
                    </a:lnTo>
                    <a:lnTo>
                      <a:pt x="44" y="74"/>
                    </a:lnTo>
                    <a:lnTo>
                      <a:pt x="52" y="53"/>
                    </a:lnTo>
                    <a:lnTo>
                      <a:pt x="63" y="36"/>
                    </a:lnTo>
                    <a:lnTo>
                      <a:pt x="77" y="21"/>
                    </a:lnTo>
                    <a:lnTo>
                      <a:pt x="95" y="9"/>
                    </a:lnTo>
                    <a:lnTo>
                      <a:pt x="114" y="2"/>
                    </a:lnTo>
                    <a:lnTo>
                      <a:pt x="13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71" name="Group 16"/>
            <p:cNvGrpSpPr>
              <a:grpSpLocks noChangeAspect="1"/>
            </p:cNvGrpSpPr>
            <p:nvPr/>
          </p:nvGrpSpPr>
          <p:grpSpPr bwMode="auto">
            <a:xfrm>
              <a:off x="596845" y="5823027"/>
              <a:ext cx="162480" cy="186754"/>
              <a:chOff x="1039" y="1681"/>
              <a:chExt cx="1071" cy="1231"/>
            </a:xfrm>
            <a:solidFill>
              <a:schemeClr val="bg1">
                <a:lumMod val="85000"/>
              </a:schemeClr>
            </a:solidFill>
          </p:grpSpPr>
          <p:sp>
            <p:nvSpPr>
              <p:cNvPr id="75" name="Freeform 17"/>
              <p:cNvSpPr>
                <a:spLocks noEditPoints="1"/>
              </p:cNvSpPr>
              <p:nvPr/>
            </p:nvSpPr>
            <p:spPr bwMode="auto">
              <a:xfrm>
                <a:off x="1039" y="1681"/>
                <a:ext cx="1071" cy="1099"/>
              </a:xfrm>
              <a:custGeom>
                <a:avLst/>
                <a:gdLst>
                  <a:gd name="T0" fmla="*/ 3169 w 3212"/>
                  <a:gd name="T1" fmla="*/ 566 h 3298"/>
                  <a:gd name="T2" fmla="*/ 3035 w 3212"/>
                  <a:gd name="T3" fmla="*/ 475 h 3298"/>
                  <a:gd name="T4" fmla="*/ 2711 w 3212"/>
                  <a:gd name="T5" fmla="*/ 199 h 3298"/>
                  <a:gd name="T6" fmla="*/ 2384 w 3212"/>
                  <a:gd name="T7" fmla="*/ 19 h 3298"/>
                  <a:gd name="T8" fmla="*/ 2347 w 3212"/>
                  <a:gd name="T9" fmla="*/ 4 h 3298"/>
                  <a:gd name="T10" fmla="*/ 2278 w 3212"/>
                  <a:gd name="T11" fmla="*/ 47 h 3298"/>
                  <a:gd name="T12" fmla="*/ 2171 w 3212"/>
                  <a:gd name="T13" fmla="*/ 190 h 3298"/>
                  <a:gd name="T14" fmla="*/ 1698 w 3212"/>
                  <a:gd name="T15" fmla="*/ 610 h 3298"/>
                  <a:gd name="T16" fmla="*/ 716 w 3212"/>
                  <a:gd name="T17" fmla="*/ 1337 h 3298"/>
                  <a:gd name="T18" fmla="*/ 296 w 3212"/>
                  <a:gd name="T19" fmla="*/ 1713 h 3298"/>
                  <a:gd name="T20" fmla="*/ 59 w 3212"/>
                  <a:gd name="T21" fmla="*/ 2061 h 3298"/>
                  <a:gd name="T22" fmla="*/ 0 w 3212"/>
                  <a:gd name="T23" fmla="*/ 2479 h 3298"/>
                  <a:gd name="T24" fmla="*/ 29 w 3212"/>
                  <a:gd name="T25" fmla="*/ 2758 h 3298"/>
                  <a:gd name="T26" fmla="*/ 183 w 3212"/>
                  <a:gd name="T27" fmla="*/ 2915 h 3298"/>
                  <a:gd name="T28" fmla="*/ 615 w 3212"/>
                  <a:gd name="T29" fmla="*/ 3255 h 3298"/>
                  <a:gd name="T30" fmla="*/ 886 w 3212"/>
                  <a:gd name="T31" fmla="*/ 3291 h 3298"/>
                  <a:gd name="T32" fmla="*/ 1138 w 3212"/>
                  <a:gd name="T33" fmla="*/ 3171 h 3298"/>
                  <a:gd name="T34" fmla="*/ 1808 w 3212"/>
                  <a:gd name="T35" fmla="*/ 2600 h 3298"/>
                  <a:gd name="T36" fmla="*/ 2812 w 3212"/>
                  <a:gd name="T37" fmla="*/ 1724 h 3298"/>
                  <a:gd name="T38" fmla="*/ 3103 w 3212"/>
                  <a:gd name="T39" fmla="*/ 1438 h 3298"/>
                  <a:gd name="T40" fmla="*/ 3146 w 3212"/>
                  <a:gd name="T41" fmla="*/ 1401 h 3298"/>
                  <a:gd name="T42" fmla="*/ 3193 w 3212"/>
                  <a:gd name="T43" fmla="*/ 1183 h 3298"/>
                  <a:gd name="T44" fmla="*/ 3208 w 3212"/>
                  <a:gd name="T45" fmla="*/ 620 h 3298"/>
                  <a:gd name="T46" fmla="*/ 1001 w 3212"/>
                  <a:gd name="T47" fmla="*/ 3114 h 3298"/>
                  <a:gd name="T48" fmla="*/ 881 w 3212"/>
                  <a:gd name="T49" fmla="*/ 3066 h 3298"/>
                  <a:gd name="T50" fmla="*/ 844 w 3212"/>
                  <a:gd name="T51" fmla="*/ 2610 h 3298"/>
                  <a:gd name="T52" fmla="*/ 840 w 3212"/>
                  <a:gd name="T53" fmla="*/ 2398 h 3298"/>
                  <a:gd name="T54" fmla="*/ 401 w 3212"/>
                  <a:gd name="T55" fmla="*/ 2082 h 3298"/>
                  <a:gd name="T56" fmla="*/ 241 w 3212"/>
                  <a:gd name="T57" fmla="*/ 1969 h 3298"/>
                  <a:gd name="T58" fmla="*/ 752 w 3212"/>
                  <a:gd name="T59" fmla="*/ 2141 h 3298"/>
                  <a:gd name="T60" fmla="*/ 1034 w 3212"/>
                  <a:gd name="T61" fmla="*/ 2354 h 3298"/>
                  <a:gd name="T62" fmla="*/ 1418 w 3212"/>
                  <a:gd name="T63" fmla="*/ 2074 h 3298"/>
                  <a:gd name="T64" fmla="*/ 1624 w 3212"/>
                  <a:gd name="T65" fmla="*/ 1847 h 3298"/>
                  <a:gd name="T66" fmla="*/ 1420 w 3212"/>
                  <a:gd name="T67" fmla="*/ 1596 h 3298"/>
                  <a:gd name="T68" fmla="*/ 1082 w 3212"/>
                  <a:gd name="T69" fmla="*/ 1248 h 3298"/>
                  <a:gd name="T70" fmla="*/ 1614 w 3212"/>
                  <a:gd name="T71" fmla="*/ 825 h 3298"/>
                  <a:gd name="T72" fmla="*/ 2194 w 3212"/>
                  <a:gd name="T73" fmla="*/ 338 h 3298"/>
                  <a:gd name="T74" fmla="*/ 2374 w 3212"/>
                  <a:gd name="T75" fmla="*/ 118 h 3298"/>
                  <a:gd name="T76" fmla="*/ 2661 w 3212"/>
                  <a:gd name="T77" fmla="*/ 304 h 3298"/>
                  <a:gd name="T78" fmla="*/ 2993 w 3212"/>
                  <a:gd name="T79" fmla="*/ 603 h 3298"/>
                  <a:gd name="T80" fmla="*/ 2474 w 3212"/>
                  <a:gd name="T81" fmla="*/ 1257 h 3298"/>
                  <a:gd name="T82" fmla="*/ 1732 w 3212"/>
                  <a:gd name="T83" fmla="*/ 1951 h 3298"/>
                  <a:gd name="T84" fmla="*/ 1047 w 3212"/>
                  <a:gd name="T85" fmla="*/ 2462 h 3298"/>
                  <a:gd name="T86" fmla="*/ 1012 w 3212"/>
                  <a:gd name="T87" fmla="*/ 2472 h 3298"/>
                  <a:gd name="T88" fmla="*/ 3078 w 3212"/>
                  <a:gd name="T89" fmla="*/ 1147 h 3298"/>
                  <a:gd name="T90" fmla="*/ 3067 w 3212"/>
                  <a:gd name="T91" fmla="*/ 1301 h 3298"/>
                  <a:gd name="T92" fmla="*/ 3051 w 3212"/>
                  <a:gd name="T93" fmla="*/ 1343 h 3298"/>
                  <a:gd name="T94" fmla="*/ 3018 w 3212"/>
                  <a:gd name="T95" fmla="*/ 1366 h 3298"/>
                  <a:gd name="T96" fmla="*/ 2890 w 3212"/>
                  <a:gd name="T97" fmla="*/ 1493 h 3298"/>
                  <a:gd name="T98" fmla="*/ 1823 w 3212"/>
                  <a:gd name="T99" fmla="*/ 2434 h 3298"/>
                  <a:gd name="T100" fmla="*/ 1765 w 3212"/>
                  <a:gd name="T101" fmla="*/ 2231 h 3298"/>
                  <a:gd name="T102" fmla="*/ 1749 w 3212"/>
                  <a:gd name="T103" fmla="*/ 2105 h 3298"/>
                  <a:gd name="T104" fmla="*/ 2236 w 3212"/>
                  <a:gd name="T105" fmla="*/ 1651 h 3298"/>
                  <a:gd name="T106" fmla="*/ 3095 w 3212"/>
                  <a:gd name="T107" fmla="*/ 770 h 3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212" h="3298">
                    <a:moveTo>
                      <a:pt x="3208" y="620"/>
                    </a:moveTo>
                    <a:lnTo>
                      <a:pt x="3206" y="606"/>
                    </a:lnTo>
                    <a:lnTo>
                      <a:pt x="3192" y="581"/>
                    </a:lnTo>
                    <a:lnTo>
                      <a:pt x="3169" y="566"/>
                    </a:lnTo>
                    <a:lnTo>
                      <a:pt x="3143" y="561"/>
                    </a:lnTo>
                    <a:lnTo>
                      <a:pt x="3130" y="564"/>
                    </a:lnTo>
                    <a:lnTo>
                      <a:pt x="3101" y="533"/>
                    </a:lnTo>
                    <a:lnTo>
                      <a:pt x="3035" y="475"/>
                    </a:lnTo>
                    <a:lnTo>
                      <a:pt x="3003" y="448"/>
                    </a:lnTo>
                    <a:lnTo>
                      <a:pt x="2931" y="383"/>
                    </a:lnTo>
                    <a:lnTo>
                      <a:pt x="2786" y="258"/>
                    </a:lnTo>
                    <a:lnTo>
                      <a:pt x="2711" y="199"/>
                    </a:lnTo>
                    <a:lnTo>
                      <a:pt x="2651" y="148"/>
                    </a:lnTo>
                    <a:lnTo>
                      <a:pt x="2507" y="53"/>
                    </a:lnTo>
                    <a:lnTo>
                      <a:pt x="2432" y="24"/>
                    </a:lnTo>
                    <a:lnTo>
                      <a:pt x="2384" y="19"/>
                    </a:lnTo>
                    <a:lnTo>
                      <a:pt x="2363" y="20"/>
                    </a:lnTo>
                    <a:lnTo>
                      <a:pt x="2361" y="17"/>
                    </a:lnTo>
                    <a:lnTo>
                      <a:pt x="2358" y="14"/>
                    </a:lnTo>
                    <a:lnTo>
                      <a:pt x="2347" y="4"/>
                    </a:lnTo>
                    <a:lnTo>
                      <a:pt x="2320" y="0"/>
                    </a:lnTo>
                    <a:lnTo>
                      <a:pt x="2294" y="10"/>
                    </a:lnTo>
                    <a:lnTo>
                      <a:pt x="2278" y="32"/>
                    </a:lnTo>
                    <a:lnTo>
                      <a:pt x="2278" y="47"/>
                    </a:lnTo>
                    <a:lnTo>
                      <a:pt x="2276" y="62"/>
                    </a:lnTo>
                    <a:lnTo>
                      <a:pt x="2253" y="102"/>
                    </a:lnTo>
                    <a:lnTo>
                      <a:pt x="2199" y="163"/>
                    </a:lnTo>
                    <a:lnTo>
                      <a:pt x="2171" y="190"/>
                    </a:lnTo>
                    <a:lnTo>
                      <a:pt x="2102" y="260"/>
                    </a:lnTo>
                    <a:lnTo>
                      <a:pt x="1952" y="394"/>
                    </a:lnTo>
                    <a:lnTo>
                      <a:pt x="1878" y="459"/>
                    </a:lnTo>
                    <a:lnTo>
                      <a:pt x="1698" y="610"/>
                    </a:lnTo>
                    <a:lnTo>
                      <a:pt x="1326" y="897"/>
                    </a:lnTo>
                    <a:lnTo>
                      <a:pt x="1138" y="1036"/>
                    </a:lnTo>
                    <a:lnTo>
                      <a:pt x="969" y="1157"/>
                    </a:lnTo>
                    <a:lnTo>
                      <a:pt x="716" y="1337"/>
                    </a:lnTo>
                    <a:lnTo>
                      <a:pt x="553" y="1467"/>
                    </a:lnTo>
                    <a:lnTo>
                      <a:pt x="475" y="1536"/>
                    </a:lnTo>
                    <a:lnTo>
                      <a:pt x="415" y="1592"/>
                    </a:lnTo>
                    <a:lnTo>
                      <a:pt x="296" y="1713"/>
                    </a:lnTo>
                    <a:lnTo>
                      <a:pt x="186" y="1845"/>
                    </a:lnTo>
                    <a:lnTo>
                      <a:pt x="117" y="1951"/>
                    </a:lnTo>
                    <a:lnTo>
                      <a:pt x="77" y="2024"/>
                    </a:lnTo>
                    <a:lnTo>
                      <a:pt x="59" y="2061"/>
                    </a:lnTo>
                    <a:lnTo>
                      <a:pt x="44" y="2100"/>
                    </a:lnTo>
                    <a:lnTo>
                      <a:pt x="21" y="2181"/>
                    </a:lnTo>
                    <a:lnTo>
                      <a:pt x="2" y="2306"/>
                    </a:lnTo>
                    <a:lnTo>
                      <a:pt x="0" y="2479"/>
                    </a:lnTo>
                    <a:lnTo>
                      <a:pt x="12" y="2650"/>
                    </a:lnTo>
                    <a:lnTo>
                      <a:pt x="18" y="2732"/>
                    </a:lnTo>
                    <a:lnTo>
                      <a:pt x="19" y="2742"/>
                    </a:lnTo>
                    <a:lnTo>
                      <a:pt x="29" y="2758"/>
                    </a:lnTo>
                    <a:lnTo>
                      <a:pt x="49" y="2771"/>
                    </a:lnTo>
                    <a:lnTo>
                      <a:pt x="67" y="2770"/>
                    </a:lnTo>
                    <a:lnTo>
                      <a:pt x="101" y="2817"/>
                    </a:lnTo>
                    <a:lnTo>
                      <a:pt x="183" y="2915"/>
                    </a:lnTo>
                    <a:lnTo>
                      <a:pt x="278" y="3016"/>
                    </a:lnTo>
                    <a:lnTo>
                      <a:pt x="383" y="3109"/>
                    </a:lnTo>
                    <a:lnTo>
                      <a:pt x="497" y="3193"/>
                    </a:lnTo>
                    <a:lnTo>
                      <a:pt x="615" y="3255"/>
                    </a:lnTo>
                    <a:lnTo>
                      <a:pt x="704" y="3285"/>
                    </a:lnTo>
                    <a:lnTo>
                      <a:pt x="765" y="3297"/>
                    </a:lnTo>
                    <a:lnTo>
                      <a:pt x="825" y="3298"/>
                    </a:lnTo>
                    <a:lnTo>
                      <a:pt x="886" y="3291"/>
                    </a:lnTo>
                    <a:lnTo>
                      <a:pt x="916" y="3282"/>
                    </a:lnTo>
                    <a:lnTo>
                      <a:pt x="955" y="3271"/>
                    </a:lnTo>
                    <a:lnTo>
                      <a:pt x="1030" y="3236"/>
                    </a:lnTo>
                    <a:lnTo>
                      <a:pt x="1138" y="3171"/>
                    </a:lnTo>
                    <a:lnTo>
                      <a:pt x="1342" y="3009"/>
                    </a:lnTo>
                    <a:lnTo>
                      <a:pt x="1463" y="2899"/>
                    </a:lnTo>
                    <a:lnTo>
                      <a:pt x="1634" y="2748"/>
                    </a:lnTo>
                    <a:lnTo>
                      <a:pt x="1808" y="2600"/>
                    </a:lnTo>
                    <a:lnTo>
                      <a:pt x="2017" y="2424"/>
                    </a:lnTo>
                    <a:lnTo>
                      <a:pt x="2429" y="2066"/>
                    </a:lnTo>
                    <a:lnTo>
                      <a:pt x="2633" y="1884"/>
                    </a:lnTo>
                    <a:lnTo>
                      <a:pt x="2812" y="1724"/>
                    </a:lnTo>
                    <a:lnTo>
                      <a:pt x="2987" y="1560"/>
                    </a:lnTo>
                    <a:lnTo>
                      <a:pt x="3021" y="1530"/>
                    </a:lnTo>
                    <a:lnTo>
                      <a:pt x="3075" y="1478"/>
                    </a:lnTo>
                    <a:lnTo>
                      <a:pt x="3103" y="1438"/>
                    </a:lnTo>
                    <a:lnTo>
                      <a:pt x="3111" y="1416"/>
                    </a:lnTo>
                    <a:lnTo>
                      <a:pt x="3124" y="1415"/>
                    </a:lnTo>
                    <a:lnTo>
                      <a:pt x="3134" y="1409"/>
                    </a:lnTo>
                    <a:lnTo>
                      <a:pt x="3146" y="1401"/>
                    </a:lnTo>
                    <a:lnTo>
                      <a:pt x="3163" y="1378"/>
                    </a:lnTo>
                    <a:lnTo>
                      <a:pt x="3180" y="1337"/>
                    </a:lnTo>
                    <a:lnTo>
                      <a:pt x="3192" y="1241"/>
                    </a:lnTo>
                    <a:lnTo>
                      <a:pt x="3193" y="1183"/>
                    </a:lnTo>
                    <a:lnTo>
                      <a:pt x="3202" y="1042"/>
                    </a:lnTo>
                    <a:lnTo>
                      <a:pt x="3212" y="832"/>
                    </a:lnTo>
                    <a:lnTo>
                      <a:pt x="3212" y="691"/>
                    </a:lnTo>
                    <a:lnTo>
                      <a:pt x="3208" y="620"/>
                    </a:lnTo>
                    <a:close/>
                    <a:moveTo>
                      <a:pt x="1004" y="2495"/>
                    </a:moveTo>
                    <a:lnTo>
                      <a:pt x="998" y="2649"/>
                    </a:lnTo>
                    <a:lnTo>
                      <a:pt x="999" y="2958"/>
                    </a:lnTo>
                    <a:lnTo>
                      <a:pt x="1001" y="3114"/>
                    </a:lnTo>
                    <a:lnTo>
                      <a:pt x="942" y="3145"/>
                    </a:lnTo>
                    <a:lnTo>
                      <a:pt x="880" y="3170"/>
                    </a:lnTo>
                    <a:lnTo>
                      <a:pt x="884" y="3137"/>
                    </a:lnTo>
                    <a:lnTo>
                      <a:pt x="881" y="3066"/>
                    </a:lnTo>
                    <a:lnTo>
                      <a:pt x="868" y="2961"/>
                    </a:lnTo>
                    <a:lnTo>
                      <a:pt x="860" y="2895"/>
                    </a:lnTo>
                    <a:lnTo>
                      <a:pt x="850" y="2780"/>
                    </a:lnTo>
                    <a:lnTo>
                      <a:pt x="844" y="2610"/>
                    </a:lnTo>
                    <a:lnTo>
                      <a:pt x="850" y="2495"/>
                    </a:lnTo>
                    <a:lnTo>
                      <a:pt x="857" y="2439"/>
                    </a:lnTo>
                    <a:lnTo>
                      <a:pt x="856" y="2424"/>
                    </a:lnTo>
                    <a:lnTo>
                      <a:pt x="840" y="2398"/>
                    </a:lnTo>
                    <a:lnTo>
                      <a:pt x="828" y="2390"/>
                    </a:lnTo>
                    <a:lnTo>
                      <a:pt x="717" y="2318"/>
                    </a:lnTo>
                    <a:lnTo>
                      <a:pt x="506" y="2162"/>
                    </a:lnTo>
                    <a:lnTo>
                      <a:pt x="401" y="2082"/>
                    </a:lnTo>
                    <a:lnTo>
                      <a:pt x="382" y="2064"/>
                    </a:lnTo>
                    <a:lnTo>
                      <a:pt x="314" y="2010"/>
                    </a:lnTo>
                    <a:lnTo>
                      <a:pt x="264" y="1978"/>
                    </a:lnTo>
                    <a:lnTo>
                      <a:pt x="241" y="1969"/>
                    </a:lnTo>
                    <a:lnTo>
                      <a:pt x="294" y="1899"/>
                    </a:lnTo>
                    <a:lnTo>
                      <a:pt x="350" y="1830"/>
                    </a:lnTo>
                    <a:lnTo>
                      <a:pt x="510" y="1955"/>
                    </a:lnTo>
                    <a:lnTo>
                      <a:pt x="752" y="2141"/>
                    </a:lnTo>
                    <a:lnTo>
                      <a:pt x="909" y="2270"/>
                    </a:lnTo>
                    <a:lnTo>
                      <a:pt x="985" y="2338"/>
                    </a:lnTo>
                    <a:lnTo>
                      <a:pt x="999" y="2349"/>
                    </a:lnTo>
                    <a:lnTo>
                      <a:pt x="1034" y="2354"/>
                    </a:lnTo>
                    <a:lnTo>
                      <a:pt x="1053" y="2346"/>
                    </a:lnTo>
                    <a:lnTo>
                      <a:pt x="1132" y="2302"/>
                    </a:lnTo>
                    <a:lnTo>
                      <a:pt x="1280" y="2195"/>
                    </a:lnTo>
                    <a:lnTo>
                      <a:pt x="1418" y="2074"/>
                    </a:lnTo>
                    <a:lnTo>
                      <a:pt x="1548" y="1943"/>
                    </a:lnTo>
                    <a:lnTo>
                      <a:pt x="1610" y="1877"/>
                    </a:lnTo>
                    <a:lnTo>
                      <a:pt x="1617" y="1868"/>
                    </a:lnTo>
                    <a:lnTo>
                      <a:pt x="1624" y="1847"/>
                    </a:lnTo>
                    <a:lnTo>
                      <a:pt x="1626" y="1827"/>
                    </a:lnTo>
                    <a:lnTo>
                      <a:pt x="1617" y="1807"/>
                    </a:lnTo>
                    <a:lnTo>
                      <a:pt x="1610" y="1796"/>
                    </a:lnTo>
                    <a:lnTo>
                      <a:pt x="1420" y="1596"/>
                    </a:lnTo>
                    <a:lnTo>
                      <a:pt x="1231" y="1395"/>
                    </a:lnTo>
                    <a:lnTo>
                      <a:pt x="1201" y="1360"/>
                    </a:lnTo>
                    <a:lnTo>
                      <a:pt x="1132" y="1288"/>
                    </a:lnTo>
                    <a:lnTo>
                      <a:pt x="1082" y="1248"/>
                    </a:lnTo>
                    <a:lnTo>
                      <a:pt x="1056" y="1235"/>
                    </a:lnTo>
                    <a:lnTo>
                      <a:pt x="1244" y="1103"/>
                    </a:lnTo>
                    <a:lnTo>
                      <a:pt x="1430" y="964"/>
                    </a:lnTo>
                    <a:lnTo>
                      <a:pt x="1614" y="825"/>
                    </a:lnTo>
                    <a:lnTo>
                      <a:pt x="1885" y="607"/>
                    </a:lnTo>
                    <a:lnTo>
                      <a:pt x="2060" y="458"/>
                    </a:lnTo>
                    <a:lnTo>
                      <a:pt x="2145" y="380"/>
                    </a:lnTo>
                    <a:lnTo>
                      <a:pt x="2194" y="338"/>
                    </a:lnTo>
                    <a:lnTo>
                      <a:pt x="2299" y="235"/>
                    </a:lnTo>
                    <a:lnTo>
                      <a:pt x="2344" y="177"/>
                    </a:lnTo>
                    <a:lnTo>
                      <a:pt x="2367" y="138"/>
                    </a:lnTo>
                    <a:lnTo>
                      <a:pt x="2374" y="118"/>
                    </a:lnTo>
                    <a:lnTo>
                      <a:pt x="2422" y="140"/>
                    </a:lnTo>
                    <a:lnTo>
                      <a:pt x="2466" y="163"/>
                    </a:lnTo>
                    <a:lnTo>
                      <a:pt x="2534" y="206"/>
                    </a:lnTo>
                    <a:lnTo>
                      <a:pt x="2661" y="304"/>
                    </a:lnTo>
                    <a:lnTo>
                      <a:pt x="2721" y="354"/>
                    </a:lnTo>
                    <a:lnTo>
                      <a:pt x="2833" y="453"/>
                    </a:lnTo>
                    <a:lnTo>
                      <a:pt x="2944" y="554"/>
                    </a:lnTo>
                    <a:lnTo>
                      <a:pt x="2993" y="603"/>
                    </a:lnTo>
                    <a:lnTo>
                      <a:pt x="3048" y="646"/>
                    </a:lnTo>
                    <a:lnTo>
                      <a:pt x="2937" y="771"/>
                    </a:lnTo>
                    <a:lnTo>
                      <a:pt x="2708" y="1016"/>
                    </a:lnTo>
                    <a:lnTo>
                      <a:pt x="2474" y="1257"/>
                    </a:lnTo>
                    <a:lnTo>
                      <a:pt x="2233" y="1490"/>
                    </a:lnTo>
                    <a:lnTo>
                      <a:pt x="2112" y="1605"/>
                    </a:lnTo>
                    <a:lnTo>
                      <a:pt x="1987" y="1720"/>
                    </a:lnTo>
                    <a:lnTo>
                      <a:pt x="1732" y="1951"/>
                    </a:lnTo>
                    <a:lnTo>
                      <a:pt x="1467" y="2169"/>
                    </a:lnTo>
                    <a:lnTo>
                      <a:pt x="1261" y="2322"/>
                    </a:lnTo>
                    <a:lnTo>
                      <a:pt x="1120" y="2417"/>
                    </a:lnTo>
                    <a:lnTo>
                      <a:pt x="1047" y="2462"/>
                    </a:lnTo>
                    <a:lnTo>
                      <a:pt x="1047" y="2462"/>
                    </a:lnTo>
                    <a:lnTo>
                      <a:pt x="1047" y="2463"/>
                    </a:lnTo>
                    <a:lnTo>
                      <a:pt x="1033" y="2460"/>
                    </a:lnTo>
                    <a:lnTo>
                      <a:pt x="1012" y="2472"/>
                    </a:lnTo>
                    <a:lnTo>
                      <a:pt x="1005" y="2485"/>
                    </a:lnTo>
                    <a:lnTo>
                      <a:pt x="1004" y="2495"/>
                    </a:lnTo>
                    <a:close/>
                    <a:moveTo>
                      <a:pt x="3082" y="1081"/>
                    </a:moveTo>
                    <a:lnTo>
                      <a:pt x="3078" y="1147"/>
                    </a:lnTo>
                    <a:lnTo>
                      <a:pt x="3074" y="1213"/>
                    </a:lnTo>
                    <a:lnTo>
                      <a:pt x="3072" y="1247"/>
                    </a:lnTo>
                    <a:lnTo>
                      <a:pt x="3069" y="1280"/>
                    </a:lnTo>
                    <a:lnTo>
                      <a:pt x="3067" y="1301"/>
                    </a:lnTo>
                    <a:lnTo>
                      <a:pt x="3065" y="1316"/>
                    </a:lnTo>
                    <a:lnTo>
                      <a:pt x="3059" y="1320"/>
                    </a:lnTo>
                    <a:lnTo>
                      <a:pt x="3052" y="1334"/>
                    </a:lnTo>
                    <a:lnTo>
                      <a:pt x="3051" y="1343"/>
                    </a:lnTo>
                    <a:lnTo>
                      <a:pt x="3038" y="1349"/>
                    </a:lnTo>
                    <a:lnTo>
                      <a:pt x="3018" y="1372"/>
                    </a:lnTo>
                    <a:lnTo>
                      <a:pt x="3016" y="1389"/>
                    </a:lnTo>
                    <a:lnTo>
                      <a:pt x="3018" y="1366"/>
                    </a:lnTo>
                    <a:lnTo>
                      <a:pt x="3010" y="1369"/>
                    </a:lnTo>
                    <a:lnTo>
                      <a:pt x="2990" y="1393"/>
                    </a:lnTo>
                    <a:lnTo>
                      <a:pt x="2941" y="1444"/>
                    </a:lnTo>
                    <a:lnTo>
                      <a:pt x="2890" y="1493"/>
                    </a:lnTo>
                    <a:lnTo>
                      <a:pt x="2734" y="1637"/>
                    </a:lnTo>
                    <a:lnTo>
                      <a:pt x="2574" y="1779"/>
                    </a:lnTo>
                    <a:lnTo>
                      <a:pt x="2201" y="2110"/>
                    </a:lnTo>
                    <a:lnTo>
                      <a:pt x="1823" y="2434"/>
                    </a:lnTo>
                    <a:lnTo>
                      <a:pt x="1804" y="2451"/>
                    </a:lnTo>
                    <a:lnTo>
                      <a:pt x="1785" y="2467"/>
                    </a:lnTo>
                    <a:lnTo>
                      <a:pt x="1778" y="2349"/>
                    </a:lnTo>
                    <a:lnTo>
                      <a:pt x="1765" y="2231"/>
                    </a:lnTo>
                    <a:lnTo>
                      <a:pt x="1764" y="2181"/>
                    </a:lnTo>
                    <a:lnTo>
                      <a:pt x="1765" y="2130"/>
                    </a:lnTo>
                    <a:lnTo>
                      <a:pt x="1764" y="2118"/>
                    </a:lnTo>
                    <a:lnTo>
                      <a:pt x="1749" y="2105"/>
                    </a:lnTo>
                    <a:lnTo>
                      <a:pt x="1739" y="2103"/>
                    </a:lnTo>
                    <a:lnTo>
                      <a:pt x="1927" y="1936"/>
                    </a:lnTo>
                    <a:lnTo>
                      <a:pt x="2106" y="1769"/>
                    </a:lnTo>
                    <a:lnTo>
                      <a:pt x="2236" y="1651"/>
                    </a:lnTo>
                    <a:lnTo>
                      <a:pt x="2489" y="1406"/>
                    </a:lnTo>
                    <a:lnTo>
                      <a:pt x="2737" y="1157"/>
                    </a:lnTo>
                    <a:lnTo>
                      <a:pt x="2977" y="901"/>
                    </a:lnTo>
                    <a:lnTo>
                      <a:pt x="3095" y="770"/>
                    </a:lnTo>
                    <a:lnTo>
                      <a:pt x="3093" y="926"/>
                    </a:lnTo>
                    <a:lnTo>
                      <a:pt x="3082" y="10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6" name="Freeform 18"/>
              <p:cNvSpPr>
                <a:spLocks/>
              </p:cNvSpPr>
              <p:nvPr/>
            </p:nvSpPr>
            <p:spPr bwMode="auto">
              <a:xfrm>
                <a:off x="1398" y="2746"/>
                <a:ext cx="212" cy="132"/>
              </a:xfrm>
              <a:custGeom>
                <a:avLst/>
                <a:gdLst>
                  <a:gd name="T0" fmla="*/ 544 w 635"/>
                  <a:gd name="T1" fmla="*/ 0 h 398"/>
                  <a:gd name="T2" fmla="*/ 504 w 635"/>
                  <a:gd name="T3" fmla="*/ 18 h 398"/>
                  <a:gd name="T4" fmla="*/ 496 w 635"/>
                  <a:gd name="T5" fmla="*/ 52 h 398"/>
                  <a:gd name="T6" fmla="*/ 530 w 635"/>
                  <a:gd name="T7" fmla="*/ 177 h 398"/>
                  <a:gd name="T8" fmla="*/ 515 w 635"/>
                  <a:gd name="T9" fmla="*/ 226 h 398"/>
                  <a:gd name="T10" fmla="*/ 478 w 635"/>
                  <a:gd name="T11" fmla="*/ 262 h 398"/>
                  <a:gd name="T12" fmla="*/ 403 w 635"/>
                  <a:gd name="T13" fmla="*/ 291 h 398"/>
                  <a:gd name="T14" fmla="*/ 352 w 635"/>
                  <a:gd name="T15" fmla="*/ 272 h 398"/>
                  <a:gd name="T16" fmla="*/ 332 w 635"/>
                  <a:gd name="T17" fmla="*/ 226 h 398"/>
                  <a:gd name="T18" fmla="*/ 331 w 635"/>
                  <a:gd name="T19" fmla="*/ 198 h 398"/>
                  <a:gd name="T20" fmla="*/ 303 w 635"/>
                  <a:gd name="T21" fmla="*/ 164 h 398"/>
                  <a:gd name="T22" fmla="*/ 246 w 635"/>
                  <a:gd name="T23" fmla="*/ 180 h 398"/>
                  <a:gd name="T24" fmla="*/ 236 w 635"/>
                  <a:gd name="T25" fmla="*/ 209 h 398"/>
                  <a:gd name="T26" fmla="*/ 220 w 635"/>
                  <a:gd name="T27" fmla="*/ 268 h 398"/>
                  <a:gd name="T28" fmla="*/ 160 w 635"/>
                  <a:gd name="T29" fmla="*/ 310 h 398"/>
                  <a:gd name="T30" fmla="*/ 122 w 635"/>
                  <a:gd name="T31" fmla="*/ 304 h 398"/>
                  <a:gd name="T32" fmla="*/ 83 w 635"/>
                  <a:gd name="T33" fmla="*/ 270 h 398"/>
                  <a:gd name="T34" fmla="*/ 83 w 635"/>
                  <a:gd name="T35" fmla="*/ 182 h 398"/>
                  <a:gd name="T36" fmla="*/ 90 w 635"/>
                  <a:gd name="T37" fmla="*/ 149 h 398"/>
                  <a:gd name="T38" fmla="*/ 62 w 635"/>
                  <a:gd name="T39" fmla="*/ 126 h 398"/>
                  <a:gd name="T40" fmla="*/ 34 w 635"/>
                  <a:gd name="T41" fmla="*/ 139 h 398"/>
                  <a:gd name="T42" fmla="*/ 7 w 635"/>
                  <a:gd name="T43" fmla="*/ 193 h 398"/>
                  <a:gd name="T44" fmla="*/ 3 w 635"/>
                  <a:gd name="T45" fmla="*/ 268 h 398"/>
                  <a:gd name="T46" fmla="*/ 31 w 635"/>
                  <a:gd name="T47" fmla="*/ 336 h 398"/>
                  <a:gd name="T48" fmla="*/ 93 w 635"/>
                  <a:gd name="T49" fmla="*/ 383 h 398"/>
                  <a:gd name="T50" fmla="*/ 139 w 635"/>
                  <a:gd name="T51" fmla="*/ 398 h 398"/>
                  <a:gd name="T52" fmla="*/ 229 w 635"/>
                  <a:gd name="T53" fmla="*/ 383 h 398"/>
                  <a:gd name="T54" fmla="*/ 279 w 635"/>
                  <a:gd name="T55" fmla="*/ 339 h 398"/>
                  <a:gd name="T56" fmla="*/ 350 w 635"/>
                  <a:gd name="T57" fmla="*/ 379 h 398"/>
                  <a:gd name="T58" fmla="*/ 470 w 635"/>
                  <a:gd name="T59" fmla="*/ 375 h 398"/>
                  <a:gd name="T60" fmla="*/ 527 w 635"/>
                  <a:gd name="T61" fmla="*/ 350 h 398"/>
                  <a:gd name="T62" fmla="*/ 600 w 635"/>
                  <a:gd name="T63" fmla="*/ 271 h 398"/>
                  <a:gd name="T64" fmla="*/ 635 w 635"/>
                  <a:gd name="T65" fmla="*/ 166 h 398"/>
                  <a:gd name="T66" fmla="*/ 614 w 635"/>
                  <a:gd name="T67" fmla="*/ 64 h 398"/>
                  <a:gd name="T68" fmla="*/ 555 w 635"/>
                  <a:gd name="T69" fmla="*/ 6 h 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635" h="398">
                    <a:moveTo>
                      <a:pt x="555" y="6"/>
                    </a:moveTo>
                    <a:lnTo>
                      <a:pt x="544" y="0"/>
                    </a:lnTo>
                    <a:lnTo>
                      <a:pt x="521" y="3"/>
                    </a:lnTo>
                    <a:lnTo>
                      <a:pt x="504" y="18"/>
                    </a:lnTo>
                    <a:lnTo>
                      <a:pt x="495" y="39"/>
                    </a:lnTo>
                    <a:lnTo>
                      <a:pt x="496" y="52"/>
                    </a:lnTo>
                    <a:lnTo>
                      <a:pt x="514" y="113"/>
                    </a:lnTo>
                    <a:lnTo>
                      <a:pt x="530" y="177"/>
                    </a:lnTo>
                    <a:lnTo>
                      <a:pt x="527" y="202"/>
                    </a:lnTo>
                    <a:lnTo>
                      <a:pt x="515" y="226"/>
                    </a:lnTo>
                    <a:lnTo>
                      <a:pt x="494" y="251"/>
                    </a:lnTo>
                    <a:lnTo>
                      <a:pt x="478" y="262"/>
                    </a:lnTo>
                    <a:lnTo>
                      <a:pt x="453" y="278"/>
                    </a:lnTo>
                    <a:lnTo>
                      <a:pt x="403" y="291"/>
                    </a:lnTo>
                    <a:lnTo>
                      <a:pt x="370" y="284"/>
                    </a:lnTo>
                    <a:lnTo>
                      <a:pt x="352" y="272"/>
                    </a:lnTo>
                    <a:lnTo>
                      <a:pt x="339" y="252"/>
                    </a:lnTo>
                    <a:lnTo>
                      <a:pt x="332" y="226"/>
                    </a:lnTo>
                    <a:lnTo>
                      <a:pt x="332" y="209"/>
                    </a:lnTo>
                    <a:lnTo>
                      <a:pt x="331" y="198"/>
                    </a:lnTo>
                    <a:lnTo>
                      <a:pt x="324" y="180"/>
                    </a:lnTo>
                    <a:lnTo>
                      <a:pt x="303" y="164"/>
                    </a:lnTo>
                    <a:lnTo>
                      <a:pt x="268" y="164"/>
                    </a:lnTo>
                    <a:lnTo>
                      <a:pt x="246" y="180"/>
                    </a:lnTo>
                    <a:lnTo>
                      <a:pt x="237" y="198"/>
                    </a:lnTo>
                    <a:lnTo>
                      <a:pt x="236" y="209"/>
                    </a:lnTo>
                    <a:lnTo>
                      <a:pt x="233" y="231"/>
                    </a:lnTo>
                    <a:lnTo>
                      <a:pt x="220" y="268"/>
                    </a:lnTo>
                    <a:lnTo>
                      <a:pt x="196" y="297"/>
                    </a:lnTo>
                    <a:lnTo>
                      <a:pt x="160" y="310"/>
                    </a:lnTo>
                    <a:lnTo>
                      <a:pt x="137" y="307"/>
                    </a:lnTo>
                    <a:lnTo>
                      <a:pt x="122" y="304"/>
                    </a:lnTo>
                    <a:lnTo>
                      <a:pt x="102" y="294"/>
                    </a:lnTo>
                    <a:lnTo>
                      <a:pt x="83" y="270"/>
                    </a:lnTo>
                    <a:lnTo>
                      <a:pt x="76" y="228"/>
                    </a:lnTo>
                    <a:lnTo>
                      <a:pt x="83" y="182"/>
                    </a:lnTo>
                    <a:lnTo>
                      <a:pt x="88" y="162"/>
                    </a:lnTo>
                    <a:lnTo>
                      <a:pt x="90" y="149"/>
                    </a:lnTo>
                    <a:lnTo>
                      <a:pt x="80" y="131"/>
                    </a:lnTo>
                    <a:lnTo>
                      <a:pt x="62" y="126"/>
                    </a:lnTo>
                    <a:lnTo>
                      <a:pt x="43" y="130"/>
                    </a:lnTo>
                    <a:lnTo>
                      <a:pt x="34" y="139"/>
                    </a:lnTo>
                    <a:lnTo>
                      <a:pt x="23" y="157"/>
                    </a:lnTo>
                    <a:lnTo>
                      <a:pt x="7" y="193"/>
                    </a:lnTo>
                    <a:lnTo>
                      <a:pt x="0" y="232"/>
                    </a:lnTo>
                    <a:lnTo>
                      <a:pt x="3" y="268"/>
                    </a:lnTo>
                    <a:lnTo>
                      <a:pt x="13" y="304"/>
                    </a:lnTo>
                    <a:lnTo>
                      <a:pt x="31" y="336"/>
                    </a:lnTo>
                    <a:lnTo>
                      <a:pt x="59" y="362"/>
                    </a:lnTo>
                    <a:lnTo>
                      <a:pt x="93" y="383"/>
                    </a:lnTo>
                    <a:lnTo>
                      <a:pt x="113" y="390"/>
                    </a:lnTo>
                    <a:lnTo>
                      <a:pt x="139" y="398"/>
                    </a:lnTo>
                    <a:lnTo>
                      <a:pt x="187" y="398"/>
                    </a:lnTo>
                    <a:lnTo>
                      <a:pt x="229" y="383"/>
                    </a:lnTo>
                    <a:lnTo>
                      <a:pt x="265" y="356"/>
                    </a:lnTo>
                    <a:lnTo>
                      <a:pt x="279" y="339"/>
                    </a:lnTo>
                    <a:lnTo>
                      <a:pt x="299" y="356"/>
                    </a:lnTo>
                    <a:lnTo>
                      <a:pt x="350" y="379"/>
                    </a:lnTo>
                    <a:lnTo>
                      <a:pt x="409" y="386"/>
                    </a:lnTo>
                    <a:lnTo>
                      <a:pt x="470" y="375"/>
                    </a:lnTo>
                    <a:lnTo>
                      <a:pt x="502" y="362"/>
                    </a:lnTo>
                    <a:lnTo>
                      <a:pt x="527" y="350"/>
                    </a:lnTo>
                    <a:lnTo>
                      <a:pt x="567" y="316"/>
                    </a:lnTo>
                    <a:lnTo>
                      <a:pt x="600" y="271"/>
                    </a:lnTo>
                    <a:lnTo>
                      <a:pt x="623" y="221"/>
                    </a:lnTo>
                    <a:lnTo>
                      <a:pt x="635" y="166"/>
                    </a:lnTo>
                    <a:lnTo>
                      <a:pt x="632" y="113"/>
                    </a:lnTo>
                    <a:lnTo>
                      <a:pt x="614" y="64"/>
                    </a:lnTo>
                    <a:lnTo>
                      <a:pt x="581" y="23"/>
                    </a:lnTo>
                    <a:lnTo>
                      <a:pt x="555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7" name="Freeform 19"/>
              <p:cNvSpPr>
                <a:spLocks/>
              </p:cNvSpPr>
              <p:nvPr/>
            </p:nvSpPr>
            <p:spPr bwMode="auto">
              <a:xfrm>
                <a:off x="1655" y="2515"/>
                <a:ext cx="176" cy="179"/>
              </a:xfrm>
              <a:custGeom>
                <a:avLst/>
                <a:gdLst>
                  <a:gd name="T0" fmla="*/ 301 w 528"/>
                  <a:gd name="T1" fmla="*/ 1 h 538"/>
                  <a:gd name="T2" fmla="*/ 268 w 528"/>
                  <a:gd name="T3" fmla="*/ 27 h 538"/>
                  <a:gd name="T4" fmla="*/ 273 w 528"/>
                  <a:gd name="T5" fmla="*/ 82 h 538"/>
                  <a:gd name="T6" fmla="*/ 298 w 528"/>
                  <a:gd name="T7" fmla="*/ 95 h 538"/>
                  <a:gd name="T8" fmla="*/ 373 w 528"/>
                  <a:gd name="T9" fmla="*/ 112 h 538"/>
                  <a:gd name="T10" fmla="*/ 419 w 528"/>
                  <a:gd name="T11" fmla="*/ 145 h 538"/>
                  <a:gd name="T12" fmla="*/ 423 w 528"/>
                  <a:gd name="T13" fmla="*/ 191 h 538"/>
                  <a:gd name="T14" fmla="*/ 409 w 528"/>
                  <a:gd name="T15" fmla="*/ 220 h 538"/>
                  <a:gd name="T16" fmla="*/ 357 w 528"/>
                  <a:gd name="T17" fmla="*/ 265 h 538"/>
                  <a:gd name="T18" fmla="*/ 245 w 528"/>
                  <a:gd name="T19" fmla="*/ 269 h 538"/>
                  <a:gd name="T20" fmla="*/ 207 w 528"/>
                  <a:gd name="T21" fmla="*/ 256 h 538"/>
                  <a:gd name="T22" fmla="*/ 188 w 528"/>
                  <a:gd name="T23" fmla="*/ 250 h 538"/>
                  <a:gd name="T24" fmla="*/ 150 w 528"/>
                  <a:gd name="T25" fmla="*/ 268 h 538"/>
                  <a:gd name="T26" fmla="*/ 141 w 528"/>
                  <a:gd name="T27" fmla="*/ 324 h 538"/>
                  <a:gd name="T28" fmla="*/ 161 w 528"/>
                  <a:gd name="T29" fmla="*/ 341 h 538"/>
                  <a:gd name="T30" fmla="*/ 173 w 528"/>
                  <a:gd name="T31" fmla="*/ 347 h 538"/>
                  <a:gd name="T32" fmla="*/ 178 w 528"/>
                  <a:gd name="T33" fmla="*/ 348 h 538"/>
                  <a:gd name="T34" fmla="*/ 184 w 528"/>
                  <a:gd name="T35" fmla="*/ 351 h 538"/>
                  <a:gd name="T36" fmla="*/ 220 w 528"/>
                  <a:gd name="T37" fmla="*/ 367 h 538"/>
                  <a:gd name="T38" fmla="*/ 243 w 528"/>
                  <a:gd name="T39" fmla="*/ 399 h 538"/>
                  <a:gd name="T40" fmla="*/ 180 w 528"/>
                  <a:gd name="T41" fmla="*/ 443 h 538"/>
                  <a:gd name="T42" fmla="*/ 131 w 528"/>
                  <a:gd name="T43" fmla="*/ 456 h 538"/>
                  <a:gd name="T44" fmla="*/ 62 w 528"/>
                  <a:gd name="T45" fmla="*/ 456 h 538"/>
                  <a:gd name="T46" fmla="*/ 50 w 528"/>
                  <a:gd name="T47" fmla="*/ 443 h 538"/>
                  <a:gd name="T48" fmla="*/ 10 w 528"/>
                  <a:gd name="T49" fmla="*/ 446 h 538"/>
                  <a:gd name="T50" fmla="*/ 3 w 528"/>
                  <a:gd name="T51" fmla="*/ 475 h 538"/>
                  <a:gd name="T52" fmla="*/ 45 w 528"/>
                  <a:gd name="T53" fmla="*/ 525 h 538"/>
                  <a:gd name="T54" fmla="*/ 134 w 528"/>
                  <a:gd name="T55" fmla="*/ 538 h 538"/>
                  <a:gd name="T56" fmla="*/ 190 w 528"/>
                  <a:gd name="T57" fmla="*/ 528 h 538"/>
                  <a:gd name="T58" fmla="*/ 302 w 528"/>
                  <a:gd name="T59" fmla="*/ 465 h 538"/>
                  <a:gd name="T60" fmla="*/ 355 w 528"/>
                  <a:gd name="T61" fmla="*/ 383 h 538"/>
                  <a:gd name="T62" fmla="*/ 357 w 528"/>
                  <a:gd name="T63" fmla="*/ 366 h 538"/>
                  <a:gd name="T64" fmla="*/ 425 w 528"/>
                  <a:gd name="T65" fmla="*/ 341 h 538"/>
                  <a:gd name="T66" fmla="*/ 497 w 528"/>
                  <a:gd name="T67" fmla="*/ 271 h 538"/>
                  <a:gd name="T68" fmla="*/ 520 w 528"/>
                  <a:gd name="T69" fmla="*/ 220 h 538"/>
                  <a:gd name="T70" fmla="*/ 520 w 528"/>
                  <a:gd name="T71" fmla="*/ 127 h 538"/>
                  <a:gd name="T72" fmla="*/ 469 w 528"/>
                  <a:gd name="T73" fmla="*/ 53 h 538"/>
                  <a:gd name="T74" fmla="*/ 384 w 528"/>
                  <a:gd name="T75" fmla="*/ 9 h 538"/>
                  <a:gd name="T76" fmla="*/ 311 w 528"/>
                  <a:gd name="T77" fmla="*/ 0 h 5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28" h="538">
                    <a:moveTo>
                      <a:pt x="311" y="0"/>
                    </a:moveTo>
                    <a:lnTo>
                      <a:pt x="301" y="1"/>
                    </a:lnTo>
                    <a:lnTo>
                      <a:pt x="285" y="9"/>
                    </a:lnTo>
                    <a:lnTo>
                      <a:pt x="268" y="27"/>
                    </a:lnTo>
                    <a:lnTo>
                      <a:pt x="263" y="60"/>
                    </a:lnTo>
                    <a:lnTo>
                      <a:pt x="273" y="82"/>
                    </a:lnTo>
                    <a:lnTo>
                      <a:pt x="288" y="92"/>
                    </a:lnTo>
                    <a:lnTo>
                      <a:pt x="298" y="95"/>
                    </a:lnTo>
                    <a:lnTo>
                      <a:pt x="321" y="99"/>
                    </a:lnTo>
                    <a:lnTo>
                      <a:pt x="373" y="112"/>
                    </a:lnTo>
                    <a:lnTo>
                      <a:pt x="404" y="129"/>
                    </a:lnTo>
                    <a:lnTo>
                      <a:pt x="419" y="145"/>
                    </a:lnTo>
                    <a:lnTo>
                      <a:pt x="426" y="165"/>
                    </a:lnTo>
                    <a:lnTo>
                      <a:pt x="423" y="191"/>
                    </a:lnTo>
                    <a:lnTo>
                      <a:pt x="416" y="206"/>
                    </a:lnTo>
                    <a:lnTo>
                      <a:pt x="409" y="220"/>
                    </a:lnTo>
                    <a:lnTo>
                      <a:pt x="391" y="242"/>
                    </a:lnTo>
                    <a:lnTo>
                      <a:pt x="357" y="265"/>
                    </a:lnTo>
                    <a:lnTo>
                      <a:pt x="302" y="276"/>
                    </a:lnTo>
                    <a:lnTo>
                      <a:pt x="245" y="269"/>
                    </a:lnTo>
                    <a:lnTo>
                      <a:pt x="217" y="260"/>
                    </a:lnTo>
                    <a:lnTo>
                      <a:pt x="207" y="256"/>
                    </a:lnTo>
                    <a:lnTo>
                      <a:pt x="199" y="253"/>
                    </a:lnTo>
                    <a:lnTo>
                      <a:pt x="188" y="250"/>
                    </a:lnTo>
                    <a:lnTo>
                      <a:pt x="171" y="253"/>
                    </a:lnTo>
                    <a:lnTo>
                      <a:pt x="150" y="268"/>
                    </a:lnTo>
                    <a:lnTo>
                      <a:pt x="135" y="299"/>
                    </a:lnTo>
                    <a:lnTo>
                      <a:pt x="141" y="324"/>
                    </a:lnTo>
                    <a:lnTo>
                      <a:pt x="151" y="337"/>
                    </a:lnTo>
                    <a:lnTo>
                      <a:pt x="161" y="341"/>
                    </a:lnTo>
                    <a:lnTo>
                      <a:pt x="167" y="344"/>
                    </a:lnTo>
                    <a:lnTo>
                      <a:pt x="173" y="347"/>
                    </a:lnTo>
                    <a:lnTo>
                      <a:pt x="173" y="347"/>
                    </a:lnTo>
                    <a:lnTo>
                      <a:pt x="178" y="348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220" y="367"/>
                    </a:lnTo>
                    <a:lnTo>
                      <a:pt x="252" y="386"/>
                    </a:lnTo>
                    <a:lnTo>
                      <a:pt x="243" y="399"/>
                    </a:lnTo>
                    <a:lnTo>
                      <a:pt x="220" y="420"/>
                    </a:lnTo>
                    <a:lnTo>
                      <a:pt x="180" y="443"/>
                    </a:lnTo>
                    <a:lnTo>
                      <a:pt x="150" y="452"/>
                    </a:lnTo>
                    <a:lnTo>
                      <a:pt x="131" y="456"/>
                    </a:lnTo>
                    <a:lnTo>
                      <a:pt x="85" y="459"/>
                    </a:lnTo>
                    <a:lnTo>
                      <a:pt x="62" y="456"/>
                    </a:lnTo>
                    <a:lnTo>
                      <a:pt x="57" y="453"/>
                    </a:lnTo>
                    <a:lnTo>
                      <a:pt x="50" y="443"/>
                    </a:lnTo>
                    <a:lnTo>
                      <a:pt x="30" y="438"/>
                    </a:lnTo>
                    <a:lnTo>
                      <a:pt x="10" y="446"/>
                    </a:lnTo>
                    <a:lnTo>
                      <a:pt x="0" y="463"/>
                    </a:lnTo>
                    <a:lnTo>
                      <a:pt x="3" y="475"/>
                    </a:lnTo>
                    <a:lnTo>
                      <a:pt x="13" y="498"/>
                    </a:lnTo>
                    <a:lnTo>
                      <a:pt x="45" y="525"/>
                    </a:lnTo>
                    <a:lnTo>
                      <a:pt x="88" y="537"/>
                    </a:lnTo>
                    <a:lnTo>
                      <a:pt x="134" y="538"/>
                    </a:lnTo>
                    <a:lnTo>
                      <a:pt x="155" y="534"/>
                    </a:lnTo>
                    <a:lnTo>
                      <a:pt x="190" y="528"/>
                    </a:lnTo>
                    <a:lnTo>
                      <a:pt x="250" y="504"/>
                    </a:lnTo>
                    <a:lnTo>
                      <a:pt x="302" y="465"/>
                    </a:lnTo>
                    <a:lnTo>
                      <a:pt x="341" y="414"/>
                    </a:lnTo>
                    <a:lnTo>
                      <a:pt x="355" y="383"/>
                    </a:lnTo>
                    <a:lnTo>
                      <a:pt x="358" y="374"/>
                    </a:lnTo>
                    <a:lnTo>
                      <a:pt x="357" y="366"/>
                    </a:lnTo>
                    <a:lnTo>
                      <a:pt x="381" y="360"/>
                    </a:lnTo>
                    <a:lnTo>
                      <a:pt x="425" y="341"/>
                    </a:lnTo>
                    <a:lnTo>
                      <a:pt x="463" y="311"/>
                    </a:lnTo>
                    <a:lnTo>
                      <a:pt x="497" y="271"/>
                    </a:lnTo>
                    <a:lnTo>
                      <a:pt x="509" y="246"/>
                    </a:lnTo>
                    <a:lnTo>
                      <a:pt x="520" y="220"/>
                    </a:lnTo>
                    <a:lnTo>
                      <a:pt x="528" y="171"/>
                    </a:lnTo>
                    <a:lnTo>
                      <a:pt x="520" y="127"/>
                    </a:lnTo>
                    <a:lnTo>
                      <a:pt x="499" y="86"/>
                    </a:lnTo>
                    <a:lnTo>
                      <a:pt x="469" y="53"/>
                    </a:lnTo>
                    <a:lnTo>
                      <a:pt x="430" y="26"/>
                    </a:lnTo>
                    <a:lnTo>
                      <a:pt x="384" y="9"/>
                    </a:lnTo>
                    <a:lnTo>
                      <a:pt x="337" y="0"/>
                    </a:lnTo>
                    <a:lnTo>
                      <a:pt x="31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8" name="Freeform 20"/>
              <p:cNvSpPr>
                <a:spLocks/>
              </p:cNvSpPr>
              <p:nvPr/>
            </p:nvSpPr>
            <p:spPr bwMode="auto">
              <a:xfrm>
                <a:off x="1665" y="2702"/>
                <a:ext cx="205" cy="210"/>
              </a:xfrm>
              <a:custGeom>
                <a:avLst/>
                <a:gdLst>
                  <a:gd name="T0" fmla="*/ 388 w 613"/>
                  <a:gd name="T1" fmla="*/ 3 h 630"/>
                  <a:gd name="T2" fmla="*/ 357 w 613"/>
                  <a:gd name="T3" fmla="*/ 52 h 630"/>
                  <a:gd name="T4" fmla="*/ 381 w 613"/>
                  <a:gd name="T5" fmla="*/ 89 h 630"/>
                  <a:gd name="T6" fmla="*/ 466 w 613"/>
                  <a:gd name="T7" fmla="*/ 128 h 630"/>
                  <a:gd name="T8" fmla="*/ 511 w 613"/>
                  <a:gd name="T9" fmla="*/ 174 h 630"/>
                  <a:gd name="T10" fmla="*/ 506 w 613"/>
                  <a:gd name="T11" fmla="*/ 230 h 630"/>
                  <a:gd name="T12" fmla="*/ 486 w 613"/>
                  <a:gd name="T13" fmla="*/ 265 h 630"/>
                  <a:gd name="T14" fmla="*/ 431 w 613"/>
                  <a:gd name="T15" fmla="*/ 307 h 630"/>
                  <a:gd name="T16" fmla="*/ 349 w 613"/>
                  <a:gd name="T17" fmla="*/ 312 h 630"/>
                  <a:gd name="T18" fmla="*/ 257 w 613"/>
                  <a:gd name="T19" fmla="*/ 265 h 630"/>
                  <a:gd name="T20" fmla="*/ 253 w 613"/>
                  <a:gd name="T21" fmla="*/ 260 h 630"/>
                  <a:gd name="T22" fmla="*/ 239 w 613"/>
                  <a:gd name="T23" fmla="*/ 252 h 630"/>
                  <a:gd name="T24" fmla="*/ 198 w 613"/>
                  <a:gd name="T25" fmla="*/ 256 h 630"/>
                  <a:gd name="T26" fmla="*/ 175 w 613"/>
                  <a:gd name="T27" fmla="*/ 311 h 630"/>
                  <a:gd name="T28" fmla="*/ 188 w 613"/>
                  <a:gd name="T29" fmla="*/ 334 h 630"/>
                  <a:gd name="T30" fmla="*/ 214 w 613"/>
                  <a:gd name="T31" fmla="*/ 354 h 630"/>
                  <a:gd name="T32" fmla="*/ 256 w 613"/>
                  <a:gd name="T33" fmla="*/ 422 h 630"/>
                  <a:gd name="T34" fmla="*/ 224 w 613"/>
                  <a:gd name="T35" fmla="*/ 512 h 630"/>
                  <a:gd name="T36" fmla="*/ 180 w 613"/>
                  <a:gd name="T37" fmla="*/ 543 h 630"/>
                  <a:gd name="T38" fmla="*/ 119 w 613"/>
                  <a:gd name="T39" fmla="*/ 547 h 630"/>
                  <a:gd name="T40" fmla="*/ 72 w 613"/>
                  <a:gd name="T41" fmla="*/ 495 h 630"/>
                  <a:gd name="T42" fmla="*/ 51 w 613"/>
                  <a:gd name="T43" fmla="*/ 397 h 630"/>
                  <a:gd name="T44" fmla="*/ 37 w 613"/>
                  <a:gd name="T45" fmla="*/ 374 h 630"/>
                  <a:gd name="T46" fmla="*/ 5 w 613"/>
                  <a:gd name="T47" fmla="*/ 387 h 630"/>
                  <a:gd name="T48" fmla="*/ 0 w 613"/>
                  <a:gd name="T49" fmla="*/ 425 h 630"/>
                  <a:gd name="T50" fmla="*/ 13 w 613"/>
                  <a:gd name="T51" fmla="*/ 540 h 630"/>
                  <a:gd name="T52" fmla="*/ 66 w 613"/>
                  <a:gd name="T53" fmla="*/ 607 h 630"/>
                  <a:gd name="T54" fmla="*/ 131 w 613"/>
                  <a:gd name="T55" fmla="*/ 630 h 630"/>
                  <a:gd name="T56" fmla="*/ 220 w 613"/>
                  <a:gd name="T57" fmla="*/ 615 h 630"/>
                  <a:gd name="T58" fmla="*/ 263 w 613"/>
                  <a:gd name="T59" fmla="*/ 594 h 630"/>
                  <a:gd name="T60" fmla="*/ 329 w 613"/>
                  <a:gd name="T61" fmla="*/ 522 h 630"/>
                  <a:gd name="T62" fmla="*/ 352 w 613"/>
                  <a:gd name="T63" fmla="*/ 452 h 630"/>
                  <a:gd name="T64" fmla="*/ 352 w 613"/>
                  <a:gd name="T65" fmla="*/ 410 h 630"/>
                  <a:gd name="T66" fmla="*/ 446 w 613"/>
                  <a:gd name="T67" fmla="*/ 404 h 630"/>
                  <a:gd name="T68" fmla="*/ 555 w 613"/>
                  <a:gd name="T69" fmla="*/ 338 h 630"/>
                  <a:gd name="T70" fmla="*/ 594 w 613"/>
                  <a:gd name="T71" fmla="*/ 283 h 630"/>
                  <a:gd name="T72" fmla="*/ 613 w 613"/>
                  <a:gd name="T73" fmla="*/ 177 h 630"/>
                  <a:gd name="T74" fmla="*/ 574 w 613"/>
                  <a:gd name="T75" fmla="*/ 82 h 630"/>
                  <a:gd name="T76" fmla="*/ 489 w 613"/>
                  <a:gd name="T77" fmla="*/ 17 h 630"/>
                  <a:gd name="T78" fmla="*/ 404 w 613"/>
                  <a:gd name="T79" fmla="*/ 0 h 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13" h="630">
                    <a:moveTo>
                      <a:pt x="404" y="0"/>
                    </a:moveTo>
                    <a:lnTo>
                      <a:pt x="388" y="3"/>
                    </a:lnTo>
                    <a:lnTo>
                      <a:pt x="365" y="21"/>
                    </a:lnTo>
                    <a:lnTo>
                      <a:pt x="357" y="52"/>
                    </a:lnTo>
                    <a:lnTo>
                      <a:pt x="367" y="79"/>
                    </a:lnTo>
                    <a:lnTo>
                      <a:pt x="381" y="89"/>
                    </a:lnTo>
                    <a:lnTo>
                      <a:pt x="410" y="101"/>
                    </a:lnTo>
                    <a:lnTo>
                      <a:pt x="466" y="128"/>
                    </a:lnTo>
                    <a:lnTo>
                      <a:pt x="498" y="152"/>
                    </a:lnTo>
                    <a:lnTo>
                      <a:pt x="511" y="174"/>
                    </a:lnTo>
                    <a:lnTo>
                      <a:pt x="515" y="200"/>
                    </a:lnTo>
                    <a:lnTo>
                      <a:pt x="506" y="230"/>
                    </a:lnTo>
                    <a:lnTo>
                      <a:pt x="498" y="249"/>
                    </a:lnTo>
                    <a:lnTo>
                      <a:pt x="486" y="265"/>
                    </a:lnTo>
                    <a:lnTo>
                      <a:pt x="462" y="291"/>
                    </a:lnTo>
                    <a:lnTo>
                      <a:pt x="431" y="307"/>
                    </a:lnTo>
                    <a:lnTo>
                      <a:pt x="400" y="314"/>
                    </a:lnTo>
                    <a:lnTo>
                      <a:pt x="349" y="312"/>
                    </a:lnTo>
                    <a:lnTo>
                      <a:pt x="285" y="286"/>
                    </a:lnTo>
                    <a:lnTo>
                      <a:pt x="257" y="265"/>
                    </a:lnTo>
                    <a:lnTo>
                      <a:pt x="257" y="265"/>
                    </a:lnTo>
                    <a:lnTo>
                      <a:pt x="253" y="260"/>
                    </a:lnTo>
                    <a:lnTo>
                      <a:pt x="247" y="258"/>
                    </a:lnTo>
                    <a:lnTo>
                      <a:pt x="239" y="252"/>
                    </a:lnTo>
                    <a:lnTo>
                      <a:pt x="223" y="249"/>
                    </a:lnTo>
                    <a:lnTo>
                      <a:pt x="198" y="256"/>
                    </a:lnTo>
                    <a:lnTo>
                      <a:pt x="177" y="285"/>
                    </a:lnTo>
                    <a:lnTo>
                      <a:pt x="175" y="311"/>
                    </a:lnTo>
                    <a:lnTo>
                      <a:pt x="181" y="327"/>
                    </a:lnTo>
                    <a:lnTo>
                      <a:pt x="188" y="334"/>
                    </a:lnTo>
                    <a:lnTo>
                      <a:pt x="201" y="344"/>
                    </a:lnTo>
                    <a:lnTo>
                      <a:pt x="214" y="354"/>
                    </a:lnTo>
                    <a:lnTo>
                      <a:pt x="234" y="376"/>
                    </a:lnTo>
                    <a:lnTo>
                      <a:pt x="256" y="422"/>
                    </a:lnTo>
                    <a:lnTo>
                      <a:pt x="253" y="469"/>
                    </a:lnTo>
                    <a:lnTo>
                      <a:pt x="224" y="512"/>
                    </a:lnTo>
                    <a:lnTo>
                      <a:pt x="198" y="531"/>
                    </a:lnTo>
                    <a:lnTo>
                      <a:pt x="180" y="543"/>
                    </a:lnTo>
                    <a:lnTo>
                      <a:pt x="146" y="551"/>
                    </a:lnTo>
                    <a:lnTo>
                      <a:pt x="119" y="547"/>
                    </a:lnTo>
                    <a:lnTo>
                      <a:pt x="96" y="533"/>
                    </a:lnTo>
                    <a:lnTo>
                      <a:pt x="72" y="495"/>
                    </a:lnTo>
                    <a:lnTo>
                      <a:pt x="54" y="430"/>
                    </a:lnTo>
                    <a:lnTo>
                      <a:pt x="51" y="397"/>
                    </a:lnTo>
                    <a:lnTo>
                      <a:pt x="50" y="386"/>
                    </a:lnTo>
                    <a:lnTo>
                      <a:pt x="37" y="374"/>
                    </a:lnTo>
                    <a:lnTo>
                      <a:pt x="20" y="374"/>
                    </a:lnTo>
                    <a:lnTo>
                      <a:pt x="5" y="387"/>
                    </a:lnTo>
                    <a:lnTo>
                      <a:pt x="2" y="397"/>
                    </a:lnTo>
                    <a:lnTo>
                      <a:pt x="0" y="425"/>
                    </a:lnTo>
                    <a:lnTo>
                      <a:pt x="1" y="484"/>
                    </a:lnTo>
                    <a:lnTo>
                      <a:pt x="13" y="540"/>
                    </a:lnTo>
                    <a:lnTo>
                      <a:pt x="43" y="589"/>
                    </a:lnTo>
                    <a:lnTo>
                      <a:pt x="66" y="607"/>
                    </a:lnTo>
                    <a:lnTo>
                      <a:pt x="87" y="619"/>
                    </a:lnTo>
                    <a:lnTo>
                      <a:pt x="131" y="630"/>
                    </a:lnTo>
                    <a:lnTo>
                      <a:pt x="175" y="628"/>
                    </a:lnTo>
                    <a:lnTo>
                      <a:pt x="220" y="615"/>
                    </a:lnTo>
                    <a:lnTo>
                      <a:pt x="241" y="606"/>
                    </a:lnTo>
                    <a:lnTo>
                      <a:pt x="263" y="594"/>
                    </a:lnTo>
                    <a:lnTo>
                      <a:pt x="300" y="561"/>
                    </a:lnTo>
                    <a:lnTo>
                      <a:pt x="329" y="522"/>
                    </a:lnTo>
                    <a:lnTo>
                      <a:pt x="348" y="476"/>
                    </a:lnTo>
                    <a:lnTo>
                      <a:pt x="352" y="452"/>
                    </a:lnTo>
                    <a:lnTo>
                      <a:pt x="355" y="430"/>
                    </a:lnTo>
                    <a:lnTo>
                      <a:pt x="352" y="410"/>
                    </a:lnTo>
                    <a:lnTo>
                      <a:pt x="384" y="413"/>
                    </a:lnTo>
                    <a:lnTo>
                      <a:pt x="446" y="404"/>
                    </a:lnTo>
                    <a:lnTo>
                      <a:pt x="505" y="380"/>
                    </a:lnTo>
                    <a:lnTo>
                      <a:pt x="555" y="338"/>
                    </a:lnTo>
                    <a:lnTo>
                      <a:pt x="577" y="309"/>
                    </a:lnTo>
                    <a:lnTo>
                      <a:pt x="594" y="283"/>
                    </a:lnTo>
                    <a:lnTo>
                      <a:pt x="611" y="230"/>
                    </a:lnTo>
                    <a:lnTo>
                      <a:pt x="613" y="177"/>
                    </a:lnTo>
                    <a:lnTo>
                      <a:pt x="600" y="127"/>
                    </a:lnTo>
                    <a:lnTo>
                      <a:pt x="574" y="82"/>
                    </a:lnTo>
                    <a:lnTo>
                      <a:pt x="537" y="44"/>
                    </a:lnTo>
                    <a:lnTo>
                      <a:pt x="489" y="17"/>
                    </a:lnTo>
                    <a:lnTo>
                      <a:pt x="434" y="1"/>
                    </a:lnTo>
                    <a:lnTo>
                      <a:pt x="40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72" name="Group 31"/>
            <p:cNvGrpSpPr>
              <a:grpSpLocks noChangeAspect="1"/>
            </p:cNvGrpSpPr>
            <p:nvPr/>
          </p:nvGrpSpPr>
          <p:grpSpPr bwMode="auto">
            <a:xfrm>
              <a:off x="594443" y="5066831"/>
              <a:ext cx="167284" cy="203007"/>
              <a:chOff x="2647" y="1727"/>
              <a:chExt cx="192" cy="233"/>
            </a:xfrm>
            <a:solidFill>
              <a:schemeClr val="bg1">
                <a:lumMod val="85000"/>
              </a:schemeClr>
            </a:solidFill>
          </p:grpSpPr>
          <p:sp>
            <p:nvSpPr>
              <p:cNvPr id="73" name="Freeform 32"/>
              <p:cNvSpPr>
                <a:spLocks/>
              </p:cNvSpPr>
              <p:nvPr/>
            </p:nvSpPr>
            <p:spPr bwMode="auto">
              <a:xfrm>
                <a:off x="2699" y="1727"/>
                <a:ext cx="140" cy="152"/>
              </a:xfrm>
              <a:custGeom>
                <a:avLst/>
                <a:gdLst>
                  <a:gd name="T0" fmla="*/ 94 w 421"/>
                  <a:gd name="T1" fmla="*/ 455 h 455"/>
                  <a:gd name="T2" fmla="*/ 0 w 421"/>
                  <a:gd name="T3" fmla="*/ 362 h 455"/>
                  <a:gd name="T4" fmla="*/ 172 w 421"/>
                  <a:gd name="T5" fmla="*/ 191 h 455"/>
                  <a:gd name="T6" fmla="*/ 371 w 421"/>
                  <a:gd name="T7" fmla="*/ 1 h 455"/>
                  <a:gd name="T8" fmla="*/ 377 w 421"/>
                  <a:gd name="T9" fmla="*/ 0 h 455"/>
                  <a:gd name="T10" fmla="*/ 404 w 421"/>
                  <a:gd name="T11" fmla="*/ 4 h 455"/>
                  <a:gd name="T12" fmla="*/ 419 w 421"/>
                  <a:gd name="T13" fmla="*/ 21 h 455"/>
                  <a:gd name="T14" fmla="*/ 421 w 421"/>
                  <a:gd name="T15" fmla="*/ 37 h 455"/>
                  <a:gd name="T16" fmla="*/ 364 w 421"/>
                  <a:gd name="T17" fmla="*/ 120 h 455"/>
                  <a:gd name="T18" fmla="*/ 130 w 421"/>
                  <a:gd name="T19" fmla="*/ 410 h 455"/>
                  <a:gd name="T20" fmla="*/ 94 w 421"/>
                  <a:gd name="T21" fmla="*/ 455 h 4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21" h="455">
                    <a:moveTo>
                      <a:pt x="94" y="455"/>
                    </a:moveTo>
                    <a:lnTo>
                      <a:pt x="0" y="362"/>
                    </a:lnTo>
                    <a:lnTo>
                      <a:pt x="172" y="191"/>
                    </a:lnTo>
                    <a:lnTo>
                      <a:pt x="371" y="1"/>
                    </a:lnTo>
                    <a:lnTo>
                      <a:pt x="377" y="0"/>
                    </a:lnTo>
                    <a:lnTo>
                      <a:pt x="404" y="4"/>
                    </a:lnTo>
                    <a:lnTo>
                      <a:pt x="419" y="21"/>
                    </a:lnTo>
                    <a:lnTo>
                      <a:pt x="421" y="37"/>
                    </a:lnTo>
                    <a:lnTo>
                      <a:pt x="364" y="120"/>
                    </a:lnTo>
                    <a:lnTo>
                      <a:pt x="130" y="410"/>
                    </a:lnTo>
                    <a:lnTo>
                      <a:pt x="94" y="45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4" name="Freeform 33"/>
              <p:cNvSpPr>
                <a:spLocks/>
              </p:cNvSpPr>
              <p:nvPr/>
            </p:nvSpPr>
            <p:spPr bwMode="auto">
              <a:xfrm>
                <a:off x="2647" y="1856"/>
                <a:ext cx="76" cy="104"/>
              </a:xfrm>
              <a:custGeom>
                <a:avLst/>
                <a:gdLst>
                  <a:gd name="T0" fmla="*/ 22 w 226"/>
                  <a:gd name="T1" fmla="*/ 314 h 314"/>
                  <a:gd name="T2" fmla="*/ 21 w 226"/>
                  <a:gd name="T3" fmla="*/ 301 h 314"/>
                  <a:gd name="T4" fmla="*/ 37 w 226"/>
                  <a:gd name="T5" fmla="*/ 242 h 314"/>
                  <a:gd name="T6" fmla="*/ 63 w 226"/>
                  <a:gd name="T7" fmla="*/ 219 h 314"/>
                  <a:gd name="T8" fmla="*/ 90 w 226"/>
                  <a:gd name="T9" fmla="*/ 211 h 314"/>
                  <a:gd name="T10" fmla="*/ 107 w 226"/>
                  <a:gd name="T11" fmla="*/ 209 h 314"/>
                  <a:gd name="T12" fmla="*/ 125 w 226"/>
                  <a:gd name="T13" fmla="*/ 208 h 314"/>
                  <a:gd name="T14" fmla="*/ 153 w 226"/>
                  <a:gd name="T15" fmla="*/ 199 h 314"/>
                  <a:gd name="T16" fmla="*/ 188 w 226"/>
                  <a:gd name="T17" fmla="*/ 173 h 314"/>
                  <a:gd name="T18" fmla="*/ 223 w 226"/>
                  <a:gd name="T19" fmla="*/ 107 h 314"/>
                  <a:gd name="T20" fmla="*/ 226 w 226"/>
                  <a:gd name="T21" fmla="*/ 91 h 314"/>
                  <a:gd name="T22" fmla="*/ 132 w 226"/>
                  <a:gd name="T23" fmla="*/ 0 h 314"/>
                  <a:gd name="T24" fmla="*/ 96 w 226"/>
                  <a:gd name="T25" fmla="*/ 17 h 314"/>
                  <a:gd name="T26" fmla="*/ 44 w 226"/>
                  <a:gd name="T27" fmla="*/ 61 h 314"/>
                  <a:gd name="T28" fmla="*/ 13 w 226"/>
                  <a:gd name="T29" fmla="*/ 113 h 314"/>
                  <a:gd name="T30" fmla="*/ 0 w 226"/>
                  <a:gd name="T31" fmla="*/ 165 h 314"/>
                  <a:gd name="T32" fmla="*/ 2 w 226"/>
                  <a:gd name="T33" fmla="*/ 239 h 314"/>
                  <a:gd name="T34" fmla="*/ 19 w 226"/>
                  <a:gd name="T35" fmla="*/ 307 h 314"/>
                  <a:gd name="T36" fmla="*/ 22 w 226"/>
                  <a:gd name="T37" fmla="*/ 314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26" h="314">
                    <a:moveTo>
                      <a:pt x="22" y="314"/>
                    </a:moveTo>
                    <a:lnTo>
                      <a:pt x="21" y="301"/>
                    </a:lnTo>
                    <a:lnTo>
                      <a:pt x="37" y="242"/>
                    </a:lnTo>
                    <a:lnTo>
                      <a:pt x="63" y="219"/>
                    </a:lnTo>
                    <a:lnTo>
                      <a:pt x="90" y="211"/>
                    </a:lnTo>
                    <a:lnTo>
                      <a:pt x="107" y="209"/>
                    </a:lnTo>
                    <a:lnTo>
                      <a:pt x="125" y="208"/>
                    </a:lnTo>
                    <a:lnTo>
                      <a:pt x="153" y="199"/>
                    </a:lnTo>
                    <a:lnTo>
                      <a:pt x="188" y="173"/>
                    </a:lnTo>
                    <a:lnTo>
                      <a:pt x="223" y="107"/>
                    </a:lnTo>
                    <a:lnTo>
                      <a:pt x="226" y="91"/>
                    </a:lnTo>
                    <a:lnTo>
                      <a:pt x="132" y="0"/>
                    </a:lnTo>
                    <a:lnTo>
                      <a:pt x="96" y="17"/>
                    </a:lnTo>
                    <a:lnTo>
                      <a:pt x="44" y="61"/>
                    </a:lnTo>
                    <a:lnTo>
                      <a:pt x="13" y="113"/>
                    </a:lnTo>
                    <a:lnTo>
                      <a:pt x="0" y="165"/>
                    </a:lnTo>
                    <a:lnTo>
                      <a:pt x="2" y="239"/>
                    </a:lnTo>
                    <a:lnTo>
                      <a:pt x="19" y="307"/>
                    </a:lnTo>
                    <a:lnTo>
                      <a:pt x="22" y="3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B14C9547-8845-4BD7-ABE1-4C87173613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4332" y="1230602"/>
            <a:ext cx="8023337" cy="510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98099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409575" y="419993"/>
            <a:ext cx="11372850" cy="6018014"/>
          </a:xfrm>
          <a:prstGeom prst="rect">
            <a:avLst/>
          </a:prstGeom>
          <a:solidFill>
            <a:schemeClr val="bg1"/>
          </a:solidFill>
          <a:ln w="187325">
            <a:noFill/>
          </a:ln>
          <a:effectLst>
            <a:outerShdw blurRad="431800" dist="241300" dir="5400000" sx="97000" sy="97000" algn="t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2" latinLnBrk="0">
              <a:lnSpc>
                <a:spcPct val="150000"/>
              </a:lnSpc>
              <a:defRPr/>
            </a:pPr>
            <a:r>
              <a:rPr lang="en-US" altLang="ko-KR" sz="2400" b="1" kern="0" dirty="0">
                <a:solidFill>
                  <a:prstClr val="black">
                    <a:lumMod val="50000"/>
                    <a:lumOff val="50000"/>
                  </a:prstClr>
                </a:solidFill>
              </a:rPr>
              <a:t>2</a:t>
            </a:r>
            <a:r>
              <a:rPr lang="ko-KR" altLang="en-US" sz="2400" b="1" kern="0" dirty="0">
                <a:solidFill>
                  <a:prstClr val="black">
                    <a:lumMod val="50000"/>
                    <a:lumOff val="50000"/>
                  </a:prstClr>
                </a:solidFill>
              </a:rPr>
              <a:t>차 프로토타입 평가</a:t>
            </a:r>
            <a:endParaRPr lang="en-US" altLang="ko-KR" sz="2400" b="1" kern="0" dirty="0">
              <a:solidFill>
                <a:prstClr val="black">
                  <a:lumMod val="50000"/>
                  <a:lumOff val="50000"/>
                </a:prstClr>
              </a:solidFill>
            </a:endParaRPr>
          </a:p>
          <a:p>
            <a:pPr lvl="2" latinLnBrk="0">
              <a:lnSpc>
                <a:spcPct val="150000"/>
              </a:lnSpc>
              <a:defRPr/>
            </a:pPr>
            <a:r>
              <a:rPr lang="ko-KR" altLang="en-US" sz="800" kern="0" dirty="0">
                <a:solidFill>
                  <a:prstClr val="white">
                    <a:lumMod val="75000"/>
                  </a:prstClr>
                </a:solidFill>
              </a:rPr>
              <a:t>전자 직거래 프로그램 구축</a:t>
            </a:r>
            <a:endParaRPr lang="en-US" altLang="ko-KR" sz="800" kern="0" dirty="0">
              <a:solidFill>
                <a:prstClr val="white">
                  <a:lumMod val="75000"/>
                </a:prstClr>
              </a:solidFill>
            </a:endParaRPr>
          </a:p>
          <a:p>
            <a:pPr marL="0" algn="ctr" rtl="0" eaLnBrk="1" fontAlgn="ctr" latinLnBrk="1" hangingPunct="1">
              <a:spcBef>
                <a:spcPts val="0"/>
              </a:spcBef>
              <a:spcAft>
                <a:spcPts val="0"/>
              </a:spcAft>
            </a:pPr>
            <a:r>
              <a:rPr lang="ko-KR" altLang="ko-KR" sz="1800" b="1" i="0" u="none" strike="noStrike" kern="1200" dirty="0">
                <a:solidFill>
                  <a:srgbClr val="FFFFFF"/>
                </a:solidFill>
                <a:effectLst/>
                <a:latin typeface="맑은 고딕" panose="020B0503020000020004" pitchFamily="50" charset="-127"/>
              </a:rPr>
              <a:t>문</a:t>
            </a:r>
            <a:endParaRPr lang="ko-KR" altLang="ko-KR" sz="1800" b="0" i="0" u="none" strike="noStrike" dirty="0">
              <a:effectLst/>
              <a:latin typeface="Arial" panose="020B0604020202020204" pitchFamily="34" charset="0"/>
            </a:endParaRPr>
          </a:p>
          <a:p>
            <a:pPr lvl="2" latinLnBrk="0">
              <a:lnSpc>
                <a:spcPct val="150000"/>
              </a:lnSpc>
              <a:defRPr/>
            </a:pPr>
            <a:endParaRPr lang="ko-KR" altLang="en-US" sz="4400" kern="0" dirty="0">
              <a:solidFill>
                <a:prstClr val="white">
                  <a:lumMod val="75000"/>
                </a:prstClr>
              </a:solidFill>
            </a:endParaRPr>
          </a:p>
        </p:txBody>
      </p:sp>
      <p:grpSp>
        <p:nvGrpSpPr>
          <p:cNvPr id="63" name="그룹 62"/>
          <p:cNvGrpSpPr/>
          <p:nvPr/>
        </p:nvGrpSpPr>
        <p:grpSpPr>
          <a:xfrm>
            <a:off x="581527" y="419993"/>
            <a:ext cx="358273" cy="6018014"/>
            <a:chOff x="581527" y="419993"/>
            <a:chExt cx="358273" cy="6018014"/>
          </a:xfrm>
        </p:grpSpPr>
        <p:cxnSp>
          <p:nvCxnSpPr>
            <p:cNvPr id="64" name="직선 연결선 63"/>
            <p:cNvCxnSpPr/>
            <p:nvPr/>
          </p:nvCxnSpPr>
          <p:spPr>
            <a:xfrm>
              <a:off x="939800" y="419993"/>
              <a:ext cx="0" cy="6018014"/>
            </a:xfrm>
            <a:prstGeom prst="line">
              <a:avLst/>
            </a:prstGeom>
            <a:ln w="127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Freeform 9"/>
            <p:cNvSpPr>
              <a:spLocks/>
            </p:cNvSpPr>
            <p:nvPr/>
          </p:nvSpPr>
          <p:spPr bwMode="auto">
            <a:xfrm>
              <a:off x="612262" y="1494240"/>
              <a:ext cx="131646" cy="17373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66" name="Group 12"/>
            <p:cNvGrpSpPr>
              <a:grpSpLocks noChangeAspect="1"/>
            </p:cNvGrpSpPr>
            <p:nvPr/>
          </p:nvGrpSpPr>
          <p:grpSpPr bwMode="auto">
            <a:xfrm>
              <a:off x="581527" y="787428"/>
              <a:ext cx="193117" cy="153620"/>
              <a:chOff x="6124" y="305"/>
              <a:chExt cx="841" cy="669"/>
            </a:xfrm>
            <a:solidFill>
              <a:schemeClr val="tx1">
                <a:lumMod val="50000"/>
                <a:lumOff val="50000"/>
              </a:schemeClr>
            </a:solidFill>
          </p:grpSpPr>
          <p:sp>
            <p:nvSpPr>
              <p:cNvPr id="83" name="Freeform 13"/>
              <p:cNvSpPr>
                <a:spLocks/>
              </p:cNvSpPr>
              <p:nvPr/>
            </p:nvSpPr>
            <p:spPr bwMode="auto">
              <a:xfrm>
                <a:off x="6244" y="440"/>
                <a:ext cx="601" cy="534"/>
              </a:xfrm>
              <a:custGeom>
                <a:avLst/>
                <a:gdLst>
                  <a:gd name="T0" fmla="*/ 902 w 1802"/>
                  <a:gd name="T1" fmla="*/ 0 h 1602"/>
                  <a:gd name="T2" fmla="*/ 2 w 1802"/>
                  <a:gd name="T3" fmla="*/ 742 h 1602"/>
                  <a:gd name="T4" fmla="*/ 2 w 1802"/>
                  <a:gd name="T5" fmla="*/ 743 h 1602"/>
                  <a:gd name="T6" fmla="*/ 2 w 1802"/>
                  <a:gd name="T7" fmla="*/ 746 h 1602"/>
                  <a:gd name="T8" fmla="*/ 0 w 1802"/>
                  <a:gd name="T9" fmla="*/ 749 h 1602"/>
                  <a:gd name="T10" fmla="*/ 0 w 1802"/>
                  <a:gd name="T11" fmla="*/ 751 h 1602"/>
                  <a:gd name="T12" fmla="*/ 0 w 1802"/>
                  <a:gd name="T13" fmla="*/ 1501 h 1602"/>
                  <a:gd name="T14" fmla="*/ 2 w 1802"/>
                  <a:gd name="T15" fmla="*/ 1521 h 1602"/>
                  <a:gd name="T16" fmla="*/ 16 w 1802"/>
                  <a:gd name="T17" fmla="*/ 1557 h 1602"/>
                  <a:gd name="T18" fmla="*/ 30 w 1802"/>
                  <a:gd name="T19" fmla="*/ 1572 h 1602"/>
                  <a:gd name="T20" fmla="*/ 45 w 1802"/>
                  <a:gd name="T21" fmla="*/ 1586 h 1602"/>
                  <a:gd name="T22" fmla="*/ 81 w 1802"/>
                  <a:gd name="T23" fmla="*/ 1601 h 1602"/>
                  <a:gd name="T24" fmla="*/ 100 w 1802"/>
                  <a:gd name="T25" fmla="*/ 1602 h 1602"/>
                  <a:gd name="T26" fmla="*/ 702 w 1802"/>
                  <a:gd name="T27" fmla="*/ 1602 h 1602"/>
                  <a:gd name="T28" fmla="*/ 702 w 1802"/>
                  <a:gd name="T29" fmla="*/ 1001 h 1602"/>
                  <a:gd name="T30" fmla="*/ 1102 w 1802"/>
                  <a:gd name="T31" fmla="*/ 1001 h 1602"/>
                  <a:gd name="T32" fmla="*/ 1102 w 1802"/>
                  <a:gd name="T33" fmla="*/ 1602 h 1602"/>
                  <a:gd name="T34" fmla="*/ 1703 w 1802"/>
                  <a:gd name="T35" fmla="*/ 1602 h 1602"/>
                  <a:gd name="T36" fmla="*/ 1723 w 1802"/>
                  <a:gd name="T37" fmla="*/ 1601 h 1602"/>
                  <a:gd name="T38" fmla="*/ 1758 w 1802"/>
                  <a:gd name="T39" fmla="*/ 1586 h 1602"/>
                  <a:gd name="T40" fmla="*/ 1773 w 1802"/>
                  <a:gd name="T41" fmla="*/ 1572 h 1602"/>
                  <a:gd name="T42" fmla="*/ 1786 w 1802"/>
                  <a:gd name="T43" fmla="*/ 1557 h 1602"/>
                  <a:gd name="T44" fmla="*/ 1802 w 1802"/>
                  <a:gd name="T45" fmla="*/ 1521 h 1602"/>
                  <a:gd name="T46" fmla="*/ 1802 w 1802"/>
                  <a:gd name="T47" fmla="*/ 1501 h 1602"/>
                  <a:gd name="T48" fmla="*/ 1802 w 1802"/>
                  <a:gd name="T49" fmla="*/ 751 h 1602"/>
                  <a:gd name="T50" fmla="*/ 1802 w 1802"/>
                  <a:gd name="T51" fmla="*/ 745 h 1602"/>
                  <a:gd name="T52" fmla="*/ 1801 w 1802"/>
                  <a:gd name="T53" fmla="*/ 742 h 1602"/>
                  <a:gd name="T54" fmla="*/ 902 w 1802"/>
                  <a:gd name="T55" fmla="*/ 0 h 16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802" h="1602">
                    <a:moveTo>
                      <a:pt x="902" y="0"/>
                    </a:moveTo>
                    <a:lnTo>
                      <a:pt x="2" y="742"/>
                    </a:lnTo>
                    <a:lnTo>
                      <a:pt x="2" y="743"/>
                    </a:lnTo>
                    <a:lnTo>
                      <a:pt x="2" y="746"/>
                    </a:lnTo>
                    <a:lnTo>
                      <a:pt x="0" y="749"/>
                    </a:lnTo>
                    <a:lnTo>
                      <a:pt x="0" y="751"/>
                    </a:lnTo>
                    <a:lnTo>
                      <a:pt x="0" y="1501"/>
                    </a:lnTo>
                    <a:lnTo>
                      <a:pt x="2" y="1521"/>
                    </a:lnTo>
                    <a:lnTo>
                      <a:pt x="16" y="1557"/>
                    </a:lnTo>
                    <a:lnTo>
                      <a:pt x="30" y="1572"/>
                    </a:lnTo>
                    <a:lnTo>
                      <a:pt x="45" y="1586"/>
                    </a:lnTo>
                    <a:lnTo>
                      <a:pt x="81" y="1601"/>
                    </a:lnTo>
                    <a:lnTo>
                      <a:pt x="100" y="1602"/>
                    </a:lnTo>
                    <a:lnTo>
                      <a:pt x="702" y="1602"/>
                    </a:lnTo>
                    <a:lnTo>
                      <a:pt x="702" y="1001"/>
                    </a:lnTo>
                    <a:lnTo>
                      <a:pt x="1102" y="1001"/>
                    </a:lnTo>
                    <a:lnTo>
                      <a:pt x="1102" y="1602"/>
                    </a:lnTo>
                    <a:lnTo>
                      <a:pt x="1703" y="1602"/>
                    </a:lnTo>
                    <a:lnTo>
                      <a:pt x="1723" y="1601"/>
                    </a:lnTo>
                    <a:lnTo>
                      <a:pt x="1758" y="1586"/>
                    </a:lnTo>
                    <a:lnTo>
                      <a:pt x="1773" y="1572"/>
                    </a:lnTo>
                    <a:lnTo>
                      <a:pt x="1786" y="1557"/>
                    </a:lnTo>
                    <a:lnTo>
                      <a:pt x="1802" y="1521"/>
                    </a:lnTo>
                    <a:lnTo>
                      <a:pt x="1802" y="1501"/>
                    </a:lnTo>
                    <a:lnTo>
                      <a:pt x="1802" y="751"/>
                    </a:lnTo>
                    <a:lnTo>
                      <a:pt x="1802" y="745"/>
                    </a:lnTo>
                    <a:lnTo>
                      <a:pt x="1801" y="742"/>
                    </a:lnTo>
                    <a:lnTo>
                      <a:pt x="90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4" name="Freeform 14"/>
              <p:cNvSpPr>
                <a:spLocks/>
              </p:cNvSpPr>
              <p:nvPr/>
            </p:nvSpPr>
            <p:spPr bwMode="auto">
              <a:xfrm>
                <a:off x="6124" y="305"/>
                <a:ext cx="841" cy="394"/>
              </a:xfrm>
              <a:custGeom>
                <a:avLst/>
                <a:gdLst>
                  <a:gd name="T0" fmla="*/ 2505 w 2522"/>
                  <a:gd name="T1" fmla="*/ 978 h 1181"/>
                  <a:gd name="T2" fmla="*/ 2162 w 2522"/>
                  <a:gd name="T3" fmla="*/ 694 h 1181"/>
                  <a:gd name="T4" fmla="*/ 2162 w 2522"/>
                  <a:gd name="T5" fmla="*/ 54 h 1181"/>
                  <a:gd name="T6" fmla="*/ 2162 w 2522"/>
                  <a:gd name="T7" fmla="*/ 44 h 1181"/>
                  <a:gd name="T8" fmla="*/ 2155 w 2522"/>
                  <a:gd name="T9" fmla="*/ 26 h 1181"/>
                  <a:gd name="T10" fmla="*/ 2149 w 2522"/>
                  <a:gd name="T11" fmla="*/ 18 h 1181"/>
                  <a:gd name="T12" fmla="*/ 2141 w 2522"/>
                  <a:gd name="T13" fmla="*/ 13 h 1181"/>
                  <a:gd name="T14" fmla="*/ 2123 w 2522"/>
                  <a:gd name="T15" fmla="*/ 5 h 1181"/>
                  <a:gd name="T16" fmla="*/ 2113 w 2522"/>
                  <a:gd name="T17" fmla="*/ 5 h 1181"/>
                  <a:gd name="T18" fmla="*/ 1812 w 2522"/>
                  <a:gd name="T19" fmla="*/ 5 h 1181"/>
                  <a:gd name="T20" fmla="*/ 1802 w 2522"/>
                  <a:gd name="T21" fmla="*/ 5 h 1181"/>
                  <a:gd name="T22" fmla="*/ 1783 w 2522"/>
                  <a:gd name="T23" fmla="*/ 13 h 1181"/>
                  <a:gd name="T24" fmla="*/ 1776 w 2522"/>
                  <a:gd name="T25" fmla="*/ 18 h 1181"/>
                  <a:gd name="T26" fmla="*/ 1770 w 2522"/>
                  <a:gd name="T27" fmla="*/ 26 h 1181"/>
                  <a:gd name="T28" fmla="*/ 1763 w 2522"/>
                  <a:gd name="T29" fmla="*/ 44 h 1181"/>
                  <a:gd name="T30" fmla="*/ 1762 w 2522"/>
                  <a:gd name="T31" fmla="*/ 54 h 1181"/>
                  <a:gd name="T32" fmla="*/ 1762 w 2522"/>
                  <a:gd name="T33" fmla="*/ 360 h 1181"/>
                  <a:gd name="T34" fmla="*/ 1380 w 2522"/>
                  <a:gd name="T35" fmla="*/ 41 h 1181"/>
                  <a:gd name="T36" fmla="*/ 1354 w 2522"/>
                  <a:gd name="T37" fmla="*/ 23 h 1181"/>
                  <a:gd name="T38" fmla="*/ 1295 w 2522"/>
                  <a:gd name="T39" fmla="*/ 1 h 1181"/>
                  <a:gd name="T40" fmla="*/ 1262 w 2522"/>
                  <a:gd name="T41" fmla="*/ 0 h 1181"/>
                  <a:gd name="T42" fmla="*/ 1227 w 2522"/>
                  <a:gd name="T43" fmla="*/ 1 h 1181"/>
                  <a:gd name="T44" fmla="*/ 1168 w 2522"/>
                  <a:gd name="T45" fmla="*/ 23 h 1181"/>
                  <a:gd name="T46" fmla="*/ 1142 w 2522"/>
                  <a:gd name="T47" fmla="*/ 41 h 1181"/>
                  <a:gd name="T48" fmla="*/ 17 w 2522"/>
                  <a:gd name="T49" fmla="*/ 978 h 1181"/>
                  <a:gd name="T50" fmla="*/ 10 w 2522"/>
                  <a:gd name="T51" fmla="*/ 985 h 1181"/>
                  <a:gd name="T52" fmla="*/ 1 w 2522"/>
                  <a:gd name="T53" fmla="*/ 1001 h 1181"/>
                  <a:gd name="T54" fmla="*/ 0 w 2522"/>
                  <a:gd name="T55" fmla="*/ 1012 h 1181"/>
                  <a:gd name="T56" fmla="*/ 0 w 2522"/>
                  <a:gd name="T57" fmla="*/ 1023 h 1181"/>
                  <a:gd name="T58" fmla="*/ 6 w 2522"/>
                  <a:gd name="T59" fmla="*/ 1040 h 1181"/>
                  <a:gd name="T60" fmla="*/ 12 w 2522"/>
                  <a:gd name="T61" fmla="*/ 1048 h 1181"/>
                  <a:gd name="T62" fmla="*/ 108 w 2522"/>
                  <a:gd name="T63" fmla="*/ 1164 h 1181"/>
                  <a:gd name="T64" fmla="*/ 122 w 2522"/>
                  <a:gd name="T65" fmla="*/ 1177 h 1181"/>
                  <a:gd name="T66" fmla="*/ 141 w 2522"/>
                  <a:gd name="T67" fmla="*/ 1181 h 1181"/>
                  <a:gd name="T68" fmla="*/ 160 w 2522"/>
                  <a:gd name="T69" fmla="*/ 1181 h 1181"/>
                  <a:gd name="T70" fmla="*/ 179 w 2522"/>
                  <a:gd name="T71" fmla="*/ 1171 h 1181"/>
                  <a:gd name="T72" fmla="*/ 1262 w 2522"/>
                  <a:gd name="T73" fmla="*/ 268 h 1181"/>
                  <a:gd name="T74" fmla="*/ 2344 w 2522"/>
                  <a:gd name="T75" fmla="*/ 1171 h 1181"/>
                  <a:gd name="T76" fmla="*/ 2358 w 2522"/>
                  <a:gd name="T77" fmla="*/ 1180 h 1181"/>
                  <a:gd name="T78" fmla="*/ 2377 w 2522"/>
                  <a:gd name="T79" fmla="*/ 1181 h 1181"/>
                  <a:gd name="T80" fmla="*/ 2383 w 2522"/>
                  <a:gd name="T81" fmla="*/ 1181 h 1181"/>
                  <a:gd name="T82" fmla="*/ 2401 w 2522"/>
                  <a:gd name="T83" fmla="*/ 1177 h 1181"/>
                  <a:gd name="T84" fmla="*/ 2414 w 2522"/>
                  <a:gd name="T85" fmla="*/ 1164 h 1181"/>
                  <a:gd name="T86" fmla="*/ 2512 w 2522"/>
                  <a:gd name="T87" fmla="*/ 1048 h 1181"/>
                  <a:gd name="T88" fmla="*/ 2518 w 2522"/>
                  <a:gd name="T89" fmla="*/ 1040 h 1181"/>
                  <a:gd name="T90" fmla="*/ 2522 w 2522"/>
                  <a:gd name="T91" fmla="*/ 1023 h 1181"/>
                  <a:gd name="T92" fmla="*/ 2522 w 2522"/>
                  <a:gd name="T93" fmla="*/ 1012 h 1181"/>
                  <a:gd name="T94" fmla="*/ 2521 w 2522"/>
                  <a:gd name="T95" fmla="*/ 1001 h 1181"/>
                  <a:gd name="T96" fmla="*/ 2512 w 2522"/>
                  <a:gd name="T97" fmla="*/ 985 h 1181"/>
                  <a:gd name="T98" fmla="*/ 2505 w 2522"/>
                  <a:gd name="T99" fmla="*/ 978 h 1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522" h="1181">
                    <a:moveTo>
                      <a:pt x="2505" y="978"/>
                    </a:moveTo>
                    <a:lnTo>
                      <a:pt x="2162" y="694"/>
                    </a:lnTo>
                    <a:lnTo>
                      <a:pt x="2162" y="54"/>
                    </a:lnTo>
                    <a:lnTo>
                      <a:pt x="2162" y="44"/>
                    </a:lnTo>
                    <a:lnTo>
                      <a:pt x="2155" y="26"/>
                    </a:lnTo>
                    <a:lnTo>
                      <a:pt x="2149" y="18"/>
                    </a:lnTo>
                    <a:lnTo>
                      <a:pt x="2141" y="13"/>
                    </a:lnTo>
                    <a:lnTo>
                      <a:pt x="2123" y="5"/>
                    </a:lnTo>
                    <a:lnTo>
                      <a:pt x="2113" y="5"/>
                    </a:lnTo>
                    <a:lnTo>
                      <a:pt x="1812" y="5"/>
                    </a:lnTo>
                    <a:lnTo>
                      <a:pt x="1802" y="5"/>
                    </a:lnTo>
                    <a:lnTo>
                      <a:pt x="1783" y="13"/>
                    </a:lnTo>
                    <a:lnTo>
                      <a:pt x="1776" y="18"/>
                    </a:lnTo>
                    <a:lnTo>
                      <a:pt x="1770" y="26"/>
                    </a:lnTo>
                    <a:lnTo>
                      <a:pt x="1763" y="44"/>
                    </a:lnTo>
                    <a:lnTo>
                      <a:pt x="1762" y="54"/>
                    </a:lnTo>
                    <a:lnTo>
                      <a:pt x="1762" y="360"/>
                    </a:lnTo>
                    <a:lnTo>
                      <a:pt x="1380" y="41"/>
                    </a:lnTo>
                    <a:lnTo>
                      <a:pt x="1354" y="23"/>
                    </a:lnTo>
                    <a:lnTo>
                      <a:pt x="1295" y="1"/>
                    </a:lnTo>
                    <a:lnTo>
                      <a:pt x="1262" y="0"/>
                    </a:lnTo>
                    <a:lnTo>
                      <a:pt x="1227" y="1"/>
                    </a:lnTo>
                    <a:lnTo>
                      <a:pt x="1168" y="23"/>
                    </a:lnTo>
                    <a:lnTo>
                      <a:pt x="1142" y="41"/>
                    </a:lnTo>
                    <a:lnTo>
                      <a:pt x="17" y="978"/>
                    </a:lnTo>
                    <a:lnTo>
                      <a:pt x="10" y="985"/>
                    </a:lnTo>
                    <a:lnTo>
                      <a:pt x="1" y="1001"/>
                    </a:lnTo>
                    <a:lnTo>
                      <a:pt x="0" y="1012"/>
                    </a:lnTo>
                    <a:lnTo>
                      <a:pt x="0" y="1023"/>
                    </a:lnTo>
                    <a:lnTo>
                      <a:pt x="6" y="1040"/>
                    </a:lnTo>
                    <a:lnTo>
                      <a:pt x="12" y="1048"/>
                    </a:lnTo>
                    <a:lnTo>
                      <a:pt x="108" y="1164"/>
                    </a:lnTo>
                    <a:lnTo>
                      <a:pt x="122" y="1177"/>
                    </a:lnTo>
                    <a:lnTo>
                      <a:pt x="141" y="1181"/>
                    </a:lnTo>
                    <a:lnTo>
                      <a:pt x="160" y="1181"/>
                    </a:lnTo>
                    <a:lnTo>
                      <a:pt x="179" y="1171"/>
                    </a:lnTo>
                    <a:lnTo>
                      <a:pt x="1262" y="268"/>
                    </a:lnTo>
                    <a:lnTo>
                      <a:pt x="2344" y="1171"/>
                    </a:lnTo>
                    <a:lnTo>
                      <a:pt x="2358" y="1180"/>
                    </a:lnTo>
                    <a:lnTo>
                      <a:pt x="2377" y="1181"/>
                    </a:lnTo>
                    <a:lnTo>
                      <a:pt x="2383" y="1181"/>
                    </a:lnTo>
                    <a:lnTo>
                      <a:pt x="2401" y="1177"/>
                    </a:lnTo>
                    <a:lnTo>
                      <a:pt x="2414" y="1164"/>
                    </a:lnTo>
                    <a:lnTo>
                      <a:pt x="2512" y="1048"/>
                    </a:lnTo>
                    <a:lnTo>
                      <a:pt x="2518" y="1040"/>
                    </a:lnTo>
                    <a:lnTo>
                      <a:pt x="2522" y="1023"/>
                    </a:lnTo>
                    <a:lnTo>
                      <a:pt x="2522" y="1012"/>
                    </a:lnTo>
                    <a:lnTo>
                      <a:pt x="2521" y="1001"/>
                    </a:lnTo>
                    <a:lnTo>
                      <a:pt x="2512" y="985"/>
                    </a:lnTo>
                    <a:lnTo>
                      <a:pt x="2505" y="97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67" name="Freeform 36"/>
            <p:cNvSpPr>
              <a:spLocks noEditPoints="1"/>
            </p:cNvSpPr>
            <p:nvPr/>
          </p:nvSpPr>
          <p:spPr bwMode="auto">
            <a:xfrm>
              <a:off x="625397" y="4336406"/>
              <a:ext cx="105376" cy="177233"/>
            </a:xfrm>
            <a:custGeom>
              <a:avLst/>
              <a:gdLst>
                <a:gd name="T0" fmla="*/ 937 w 1926"/>
                <a:gd name="T1" fmla="*/ 3639 h 4045"/>
                <a:gd name="T2" fmla="*/ 893 w 1926"/>
                <a:gd name="T3" fmla="*/ 3665 h 4045"/>
                <a:gd name="T4" fmla="*/ 863 w 1926"/>
                <a:gd name="T5" fmla="*/ 3712 h 4045"/>
                <a:gd name="T6" fmla="*/ 851 w 1926"/>
                <a:gd name="T7" fmla="*/ 3772 h 4045"/>
                <a:gd name="T8" fmla="*/ 863 w 1926"/>
                <a:gd name="T9" fmla="*/ 3832 h 4045"/>
                <a:gd name="T10" fmla="*/ 893 w 1926"/>
                <a:gd name="T11" fmla="*/ 3878 h 4045"/>
                <a:gd name="T12" fmla="*/ 937 w 1926"/>
                <a:gd name="T13" fmla="*/ 3905 h 4045"/>
                <a:gd name="T14" fmla="*/ 988 w 1926"/>
                <a:gd name="T15" fmla="*/ 3905 h 4045"/>
                <a:gd name="T16" fmla="*/ 1033 w 1926"/>
                <a:gd name="T17" fmla="*/ 3878 h 4045"/>
                <a:gd name="T18" fmla="*/ 1064 w 1926"/>
                <a:gd name="T19" fmla="*/ 3832 h 4045"/>
                <a:gd name="T20" fmla="*/ 1075 w 1926"/>
                <a:gd name="T21" fmla="*/ 3772 h 4045"/>
                <a:gd name="T22" fmla="*/ 1064 w 1926"/>
                <a:gd name="T23" fmla="*/ 3712 h 4045"/>
                <a:gd name="T24" fmla="*/ 1033 w 1926"/>
                <a:gd name="T25" fmla="*/ 3665 h 4045"/>
                <a:gd name="T26" fmla="*/ 988 w 1926"/>
                <a:gd name="T27" fmla="*/ 3639 h 4045"/>
                <a:gd name="T28" fmla="*/ 156 w 1926"/>
                <a:gd name="T29" fmla="*/ 434 h 4045"/>
                <a:gd name="T30" fmla="*/ 1770 w 1926"/>
                <a:gd name="T31" fmla="*/ 3540 h 4045"/>
                <a:gd name="T32" fmla="*/ 156 w 1926"/>
                <a:gd name="T33" fmla="*/ 434 h 4045"/>
                <a:gd name="T34" fmla="*/ 716 w 1926"/>
                <a:gd name="T35" fmla="*/ 200 h 4045"/>
                <a:gd name="T36" fmla="*/ 701 w 1926"/>
                <a:gd name="T37" fmla="*/ 217 h 4045"/>
                <a:gd name="T38" fmla="*/ 701 w 1926"/>
                <a:gd name="T39" fmla="*/ 243 h 4045"/>
                <a:gd name="T40" fmla="*/ 716 w 1926"/>
                <a:gd name="T41" fmla="*/ 260 h 4045"/>
                <a:gd name="T42" fmla="*/ 1199 w 1926"/>
                <a:gd name="T43" fmla="*/ 262 h 4045"/>
                <a:gd name="T44" fmla="*/ 1218 w 1926"/>
                <a:gd name="T45" fmla="*/ 254 h 4045"/>
                <a:gd name="T46" fmla="*/ 1226 w 1926"/>
                <a:gd name="T47" fmla="*/ 230 h 4045"/>
                <a:gd name="T48" fmla="*/ 1218 w 1926"/>
                <a:gd name="T49" fmla="*/ 207 h 4045"/>
                <a:gd name="T50" fmla="*/ 1199 w 1926"/>
                <a:gd name="T51" fmla="*/ 197 h 4045"/>
                <a:gd name="T52" fmla="*/ 224 w 1926"/>
                <a:gd name="T53" fmla="*/ 0 h 4045"/>
                <a:gd name="T54" fmla="*/ 1738 w 1926"/>
                <a:gd name="T55" fmla="*/ 4 h 4045"/>
                <a:gd name="T56" fmla="*/ 1805 w 1926"/>
                <a:gd name="T57" fmla="*/ 31 h 4045"/>
                <a:gd name="T58" fmla="*/ 1860 w 1926"/>
                <a:gd name="T59" fmla="*/ 81 h 4045"/>
                <a:gd name="T60" fmla="*/ 1900 w 1926"/>
                <a:gd name="T61" fmla="*/ 148 h 4045"/>
                <a:gd name="T62" fmla="*/ 1923 w 1926"/>
                <a:gd name="T63" fmla="*/ 229 h 4045"/>
                <a:gd name="T64" fmla="*/ 1926 w 1926"/>
                <a:gd name="T65" fmla="*/ 3772 h 4045"/>
                <a:gd name="T66" fmla="*/ 1915 w 1926"/>
                <a:gd name="T67" fmla="*/ 3857 h 4045"/>
                <a:gd name="T68" fmla="*/ 1882 w 1926"/>
                <a:gd name="T69" fmla="*/ 3932 h 4045"/>
                <a:gd name="T70" fmla="*/ 1834 w 1926"/>
                <a:gd name="T71" fmla="*/ 3992 h 4045"/>
                <a:gd name="T72" fmla="*/ 1773 w 1926"/>
                <a:gd name="T73" fmla="*/ 4032 h 4045"/>
                <a:gd name="T74" fmla="*/ 1702 w 1926"/>
                <a:gd name="T75" fmla="*/ 4045 h 4045"/>
                <a:gd name="T76" fmla="*/ 188 w 1926"/>
                <a:gd name="T77" fmla="*/ 4041 h 4045"/>
                <a:gd name="T78" fmla="*/ 122 w 1926"/>
                <a:gd name="T79" fmla="*/ 4014 h 4045"/>
                <a:gd name="T80" fmla="*/ 66 w 1926"/>
                <a:gd name="T81" fmla="*/ 3964 h 4045"/>
                <a:gd name="T82" fmla="*/ 25 w 1926"/>
                <a:gd name="T83" fmla="*/ 3897 h 4045"/>
                <a:gd name="T84" fmla="*/ 3 w 1926"/>
                <a:gd name="T85" fmla="*/ 3816 h 4045"/>
                <a:gd name="T86" fmla="*/ 0 w 1926"/>
                <a:gd name="T87" fmla="*/ 273 h 4045"/>
                <a:gd name="T88" fmla="*/ 12 w 1926"/>
                <a:gd name="T89" fmla="*/ 188 h 4045"/>
                <a:gd name="T90" fmla="*/ 43 w 1926"/>
                <a:gd name="T91" fmla="*/ 113 h 4045"/>
                <a:gd name="T92" fmla="*/ 92 w 1926"/>
                <a:gd name="T93" fmla="*/ 53 h 4045"/>
                <a:gd name="T94" fmla="*/ 154 w 1926"/>
                <a:gd name="T95" fmla="*/ 13 h 4045"/>
                <a:gd name="T96" fmla="*/ 224 w 1926"/>
                <a:gd name="T97" fmla="*/ 0 h 4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26" h="4045">
                  <a:moveTo>
                    <a:pt x="963" y="3636"/>
                  </a:moveTo>
                  <a:lnTo>
                    <a:pt x="937" y="3639"/>
                  </a:lnTo>
                  <a:lnTo>
                    <a:pt x="914" y="3649"/>
                  </a:lnTo>
                  <a:lnTo>
                    <a:pt x="893" y="3665"/>
                  </a:lnTo>
                  <a:lnTo>
                    <a:pt x="876" y="3686"/>
                  </a:lnTo>
                  <a:lnTo>
                    <a:pt x="863" y="3712"/>
                  </a:lnTo>
                  <a:lnTo>
                    <a:pt x="854" y="3741"/>
                  </a:lnTo>
                  <a:lnTo>
                    <a:pt x="851" y="3772"/>
                  </a:lnTo>
                  <a:lnTo>
                    <a:pt x="854" y="3804"/>
                  </a:lnTo>
                  <a:lnTo>
                    <a:pt x="863" y="3832"/>
                  </a:lnTo>
                  <a:lnTo>
                    <a:pt x="876" y="3857"/>
                  </a:lnTo>
                  <a:lnTo>
                    <a:pt x="893" y="3878"/>
                  </a:lnTo>
                  <a:lnTo>
                    <a:pt x="914" y="3894"/>
                  </a:lnTo>
                  <a:lnTo>
                    <a:pt x="937" y="3905"/>
                  </a:lnTo>
                  <a:lnTo>
                    <a:pt x="963" y="3909"/>
                  </a:lnTo>
                  <a:lnTo>
                    <a:pt x="988" y="3905"/>
                  </a:lnTo>
                  <a:lnTo>
                    <a:pt x="1013" y="3894"/>
                  </a:lnTo>
                  <a:lnTo>
                    <a:pt x="1033" y="3878"/>
                  </a:lnTo>
                  <a:lnTo>
                    <a:pt x="1051" y="3857"/>
                  </a:lnTo>
                  <a:lnTo>
                    <a:pt x="1064" y="3832"/>
                  </a:lnTo>
                  <a:lnTo>
                    <a:pt x="1072" y="3804"/>
                  </a:lnTo>
                  <a:lnTo>
                    <a:pt x="1075" y="3772"/>
                  </a:lnTo>
                  <a:lnTo>
                    <a:pt x="1072" y="3741"/>
                  </a:lnTo>
                  <a:lnTo>
                    <a:pt x="1064" y="3712"/>
                  </a:lnTo>
                  <a:lnTo>
                    <a:pt x="1051" y="3686"/>
                  </a:lnTo>
                  <a:lnTo>
                    <a:pt x="1033" y="3665"/>
                  </a:lnTo>
                  <a:lnTo>
                    <a:pt x="1013" y="3649"/>
                  </a:lnTo>
                  <a:lnTo>
                    <a:pt x="988" y="3639"/>
                  </a:lnTo>
                  <a:lnTo>
                    <a:pt x="963" y="3636"/>
                  </a:lnTo>
                  <a:close/>
                  <a:moveTo>
                    <a:pt x="156" y="434"/>
                  </a:moveTo>
                  <a:lnTo>
                    <a:pt x="156" y="3540"/>
                  </a:lnTo>
                  <a:lnTo>
                    <a:pt x="1770" y="3540"/>
                  </a:lnTo>
                  <a:lnTo>
                    <a:pt x="1770" y="434"/>
                  </a:lnTo>
                  <a:lnTo>
                    <a:pt x="156" y="434"/>
                  </a:lnTo>
                  <a:close/>
                  <a:moveTo>
                    <a:pt x="727" y="197"/>
                  </a:moveTo>
                  <a:lnTo>
                    <a:pt x="716" y="200"/>
                  </a:lnTo>
                  <a:lnTo>
                    <a:pt x="707" y="207"/>
                  </a:lnTo>
                  <a:lnTo>
                    <a:pt x="701" y="217"/>
                  </a:lnTo>
                  <a:lnTo>
                    <a:pt x="699" y="230"/>
                  </a:lnTo>
                  <a:lnTo>
                    <a:pt x="701" y="243"/>
                  </a:lnTo>
                  <a:lnTo>
                    <a:pt x="707" y="254"/>
                  </a:lnTo>
                  <a:lnTo>
                    <a:pt x="716" y="260"/>
                  </a:lnTo>
                  <a:lnTo>
                    <a:pt x="727" y="262"/>
                  </a:lnTo>
                  <a:lnTo>
                    <a:pt x="1199" y="262"/>
                  </a:lnTo>
                  <a:lnTo>
                    <a:pt x="1210" y="260"/>
                  </a:lnTo>
                  <a:lnTo>
                    <a:pt x="1218" y="254"/>
                  </a:lnTo>
                  <a:lnTo>
                    <a:pt x="1224" y="243"/>
                  </a:lnTo>
                  <a:lnTo>
                    <a:pt x="1226" y="230"/>
                  </a:lnTo>
                  <a:lnTo>
                    <a:pt x="1224" y="217"/>
                  </a:lnTo>
                  <a:lnTo>
                    <a:pt x="1218" y="207"/>
                  </a:lnTo>
                  <a:lnTo>
                    <a:pt x="1210" y="200"/>
                  </a:lnTo>
                  <a:lnTo>
                    <a:pt x="1199" y="197"/>
                  </a:lnTo>
                  <a:lnTo>
                    <a:pt x="727" y="197"/>
                  </a:lnTo>
                  <a:close/>
                  <a:moveTo>
                    <a:pt x="224" y="0"/>
                  </a:moveTo>
                  <a:lnTo>
                    <a:pt x="1702" y="0"/>
                  </a:lnTo>
                  <a:lnTo>
                    <a:pt x="1738" y="4"/>
                  </a:lnTo>
                  <a:lnTo>
                    <a:pt x="1773" y="13"/>
                  </a:lnTo>
                  <a:lnTo>
                    <a:pt x="1805" y="31"/>
                  </a:lnTo>
                  <a:lnTo>
                    <a:pt x="1834" y="53"/>
                  </a:lnTo>
                  <a:lnTo>
                    <a:pt x="1860" y="81"/>
                  </a:lnTo>
                  <a:lnTo>
                    <a:pt x="1882" y="113"/>
                  </a:lnTo>
                  <a:lnTo>
                    <a:pt x="1900" y="148"/>
                  </a:lnTo>
                  <a:lnTo>
                    <a:pt x="1915" y="188"/>
                  </a:lnTo>
                  <a:lnTo>
                    <a:pt x="1923" y="229"/>
                  </a:lnTo>
                  <a:lnTo>
                    <a:pt x="1926" y="273"/>
                  </a:lnTo>
                  <a:lnTo>
                    <a:pt x="1926" y="3772"/>
                  </a:lnTo>
                  <a:lnTo>
                    <a:pt x="1923" y="3816"/>
                  </a:lnTo>
                  <a:lnTo>
                    <a:pt x="1915" y="3857"/>
                  </a:lnTo>
                  <a:lnTo>
                    <a:pt x="1900" y="3897"/>
                  </a:lnTo>
                  <a:lnTo>
                    <a:pt x="1882" y="3932"/>
                  </a:lnTo>
                  <a:lnTo>
                    <a:pt x="1860" y="3964"/>
                  </a:lnTo>
                  <a:lnTo>
                    <a:pt x="1834" y="3992"/>
                  </a:lnTo>
                  <a:lnTo>
                    <a:pt x="1805" y="4014"/>
                  </a:lnTo>
                  <a:lnTo>
                    <a:pt x="1773" y="4032"/>
                  </a:lnTo>
                  <a:lnTo>
                    <a:pt x="1738" y="4041"/>
                  </a:lnTo>
                  <a:lnTo>
                    <a:pt x="1702" y="4045"/>
                  </a:lnTo>
                  <a:lnTo>
                    <a:pt x="224" y="4045"/>
                  </a:lnTo>
                  <a:lnTo>
                    <a:pt x="188" y="4041"/>
                  </a:lnTo>
                  <a:lnTo>
                    <a:pt x="154" y="4032"/>
                  </a:lnTo>
                  <a:lnTo>
                    <a:pt x="122" y="4014"/>
                  </a:lnTo>
                  <a:lnTo>
                    <a:pt x="92" y="3992"/>
                  </a:lnTo>
                  <a:lnTo>
                    <a:pt x="66" y="3964"/>
                  </a:lnTo>
                  <a:lnTo>
                    <a:pt x="43" y="3932"/>
                  </a:lnTo>
                  <a:lnTo>
                    <a:pt x="25" y="3897"/>
                  </a:lnTo>
                  <a:lnTo>
                    <a:pt x="12" y="3857"/>
                  </a:lnTo>
                  <a:lnTo>
                    <a:pt x="3" y="3816"/>
                  </a:lnTo>
                  <a:lnTo>
                    <a:pt x="0" y="3772"/>
                  </a:lnTo>
                  <a:lnTo>
                    <a:pt x="0" y="273"/>
                  </a:lnTo>
                  <a:lnTo>
                    <a:pt x="3" y="229"/>
                  </a:lnTo>
                  <a:lnTo>
                    <a:pt x="12" y="188"/>
                  </a:lnTo>
                  <a:lnTo>
                    <a:pt x="25" y="148"/>
                  </a:lnTo>
                  <a:lnTo>
                    <a:pt x="43" y="113"/>
                  </a:lnTo>
                  <a:lnTo>
                    <a:pt x="66" y="81"/>
                  </a:lnTo>
                  <a:lnTo>
                    <a:pt x="92" y="53"/>
                  </a:lnTo>
                  <a:lnTo>
                    <a:pt x="122" y="31"/>
                  </a:lnTo>
                  <a:lnTo>
                    <a:pt x="154" y="13"/>
                  </a:lnTo>
                  <a:lnTo>
                    <a:pt x="188" y="4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8" name="자유형 67"/>
            <p:cNvSpPr>
              <a:spLocks/>
            </p:cNvSpPr>
            <p:nvPr/>
          </p:nvSpPr>
          <p:spPr bwMode="auto">
            <a:xfrm>
              <a:off x="598771" y="3644382"/>
              <a:ext cx="158629" cy="138832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9" name="Freeform 6"/>
            <p:cNvSpPr>
              <a:spLocks/>
            </p:cNvSpPr>
            <p:nvPr/>
          </p:nvSpPr>
          <p:spPr bwMode="auto">
            <a:xfrm rot="10800000" flipH="1" flipV="1">
              <a:off x="597941" y="2949079"/>
              <a:ext cx="160288" cy="142111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70" name="Group 20"/>
            <p:cNvGrpSpPr>
              <a:grpSpLocks noChangeAspect="1"/>
            </p:cNvGrpSpPr>
            <p:nvPr/>
          </p:nvGrpSpPr>
          <p:grpSpPr bwMode="auto">
            <a:xfrm>
              <a:off x="614039" y="2221163"/>
              <a:ext cx="128093" cy="174724"/>
              <a:chOff x="2597" y="4163"/>
              <a:chExt cx="217" cy="296"/>
            </a:xfrm>
            <a:solidFill>
              <a:schemeClr val="bg1">
                <a:lumMod val="85000"/>
              </a:schemeClr>
            </a:solidFill>
          </p:grpSpPr>
          <p:sp>
            <p:nvSpPr>
              <p:cNvPr id="79" name="Freeform 22"/>
              <p:cNvSpPr>
                <a:spLocks noEditPoints="1"/>
              </p:cNvSpPr>
              <p:nvPr/>
            </p:nvSpPr>
            <p:spPr bwMode="auto">
              <a:xfrm>
                <a:off x="2630" y="4163"/>
                <a:ext cx="151" cy="176"/>
              </a:xfrm>
              <a:custGeom>
                <a:avLst/>
                <a:gdLst>
                  <a:gd name="T0" fmla="*/ 410 w 1662"/>
                  <a:gd name="T1" fmla="*/ 645 h 1942"/>
                  <a:gd name="T2" fmla="*/ 309 w 1662"/>
                  <a:gd name="T3" fmla="*/ 847 h 1942"/>
                  <a:gd name="T4" fmla="*/ 255 w 1662"/>
                  <a:gd name="T5" fmla="*/ 1023 h 1942"/>
                  <a:gd name="T6" fmla="*/ 263 w 1662"/>
                  <a:gd name="T7" fmla="*/ 1206 h 1942"/>
                  <a:gd name="T8" fmla="*/ 347 w 1662"/>
                  <a:gd name="T9" fmla="*/ 1429 h 1942"/>
                  <a:gd name="T10" fmla="*/ 476 w 1662"/>
                  <a:gd name="T11" fmla="*/ 1620 h 1942"/>
                  <a:gd name="T12" fmla="*/ 638 w 1662"/>
                  <a:gd name="T13" fmla="*/ 1753 h 1942"/>
                  <a:gd name="T14" fmla="*/ 825 w 1662"/>
                  <a:gd name="T15" fmla="*/ 1803 h 1942"/>
                  <a:gd name="T16" fmla="*/ 1013 w 1662"/>
                  <a:gd name="T17" fmla="*/ 1753 h 1942"/>
                  <a:gd name="T18" fmla="*/ 1176 w 1662"/>
                  <a:gd name="T19" fmla="*/ 1619 h 1942"/>
                  <a:gd name="T20" fmla="*/ 1305 w 1662"/>
                  <a:gd name="T21" fmla="*/ 1428 h 1942"/>
                  <a:gd name="T22" fmla="*/ 1388 w 1662"/>
                  <a:gd name="T23" fmla="*/ 1205 h 1942"/>
                  <a:gd name="T24" fmla="*/ 1418 w 1662"/>
                  <a:gd name="T25" fmla="*/ 974 h 1942"/>
                  <a:gd name="T26" fmla="*/ 1266 w 1662"/>
                  <a:gd name="T27" fmla="*/ 836 h 1942"/>
                  <a:gd name="T28" fmla="*/ 1012 w 1662"/>
                  <a:gd name="T29" fmla="*/ 794 h 1942"/>
                  <a:gd name="T30" fmla="*/ 806 w 1662"/>
                  <a:gd name="T31" fmla="*/ 713 h 1942"/>
                  <a:gd name="T32" fmla="*/ 646 w 1662"/>
                  <a:gd name="T33" fmla="*/ 610 h 1942"/>
                  <a:gd name="T34" fmla="*/ 526 w 1662"/>
                  <a:gd name="T35" fmla="*/ 499 h 1942"/>
                  <a:gd name="T36" fmla="*/ 944 w 1662"/>
                  <a:gd name="T37" fmla="*/ 23 h 1942"/>
                  <a:gd name="T38" fmla="*/ 1152 w 1662"/>
                  <a:gd name="T39" fmla="*/ 118 h 1942"/>
                  <a:gd name="T40" fmla="*/ 1271 w 1662"/>
                  <a:gd name="T41" fmla="*/ 205 h 1942"/>
                  <a:gd name="T42" fmla="*/ 1388 w 1662"/>
                  <a:gd name="T43" fmla="*/ 323 h 1942"/>
                  <a:gd name="T44" fmla="*/ 1455 w 1662"/>
                  <a:gd name="T45" fmla="*/ 429 h 1942"/>
                  <a:gd name="T46" fmla="*/ 1524 w 1662"/>
                  <a:gd name="T47" fmla="*/ 626 h 1942"/>
                  <a:gd name="T48" fmla="*/ 1555 w 1662"/>
                  <a:gd name="T49" fmla="*/ 892 h 1942"/>
                  <a:gd name="T50" fmla="*/ 1619 w 1662"/>
                  <a:gd name="T51" fmla="*/ 939 h 1942"/>
                  <a:gd name="T52" fmla="*/ 1657 w 1662"/>
                  <a:gd name="T53" fmla="*/ 1032 h 1942"/>
                  <a:gd name="T54" fmla="*/ 1655 w 1662"/>
                  <a:gd name="T55" fmla="*/ 1183 h 1942"/>
                  <a:gd name="T56" fmla="*/ 1611 w 1662"/>
                  <a:gd name="T57" fmla="*/ 1304 h 1942"/>
                  <a:gd name="T58" fmla="*/ 1537 w 1662"/>
                  <a:gd name="T59" fmla="*/ 1372 h 1942"/>
                  <a:gd name="T60" fmla="*/ 1445 w 1662"/>
                  <a:gd name="T61" fmla="*/ 1454 h 1942"/>
                  <a:gd name="T62" fmla="*/ 1313 w 1662"/>
                  <a:gd name="T63" fmla="*/ 1670 h 1942"/>
                  <a:gd name="T64" fmla="*/ 1141 w 1662"/>
                  <a:gd name="T65" fmla="*/ 1836 h 1942"/>
                  <a:gd name="T66" fmla="*/ 937 w 1662"/>
                  <a:gd name="T67" fmla="*/ 1930 h 1942"/>
                  <a:gd name="T68" fmla="*/ 714 w 1662"/>
                  <a:gd name="T69" fmla="*/ 1930 h 1942"/>
                  <a:gd name="T70" fmla="*/ 510 w 1662"/>
                  <a:gd name="T71" fmla="*/ 1836 h 1942"/>
                  <a:gd name="T72" fmla="*/ 337 w 1662"/>
                  <a:gd name="T73" fmla="*/ 1669 h 1942"/>
                  <a:gd name="T74" fmla="*/ 205 w 1662"/>
                  <a:gd name="T75" fmla="*/ 1452 h 1942"/>
                  <a:gd name="T76" fmla="*/ 111 w 1662"/>
                  <a:gd name="T77" fmla="*/ 1364 h 1942"/>
                  <a:gd name="T78" fmla="*/ 39 w 1662"/>
                  <a:gd name="T79" fmla="*/ 1284 h 1942"/>
                  <a:gd name="T80" fmla="*/ 2 w 1662"/>
                  <a:gd name="T81" fmla="*/ 1143 h 1942"/>
                  <a:gd name="T82" fmla="*/ 9 w 1662"/>
                  <a:gd name="T83" fmla="*/ 1009 h 1942"/>
                  <a:gd name="T84" fmla="*/ 50 w 1662"/>
                  <a:gd name="T85" fmla="*/ 930 h 1942"/>
                  <a:gd name="T86" fmla="*/ 98 w 1662"/>
                  <a:gd name="T87" fmla="*/ 851 h 1942"/>
                  <a:gd name="T88" fmla="*/ 85 w 1662"/>
                  <a:gd name="T89" fmla="*/ 643 h 1942"/>
                  <a:gd name="T90" fmla="*/ 120 w 1662"/>
                  <a:gd name="T91" fmla="*/ 487 h 1942"/>
                  <a:gd name="T92" fmla="*/ 183 w 1662"/>
                  <a:gd name="T93" fmla="*/ 377 h 1942"/>
                  <a:gd name="T94" fmla="*/ 257 w 1662"/>
                  <a:gd name="T95" fmla="*/ 305 h 1942"/>
                  <a:gd name="T96" fmla="*/ 319 w 1662"/>
                  <a:gd name="T97" fmla="*/ 266 h 1942"/>
                  <a:gd name="T98" fmla="*/ 352 w 1662"/>
                  <a:gd name="T99" fmla="*/ 246 h 1942"/>
                  <a:gd name="T100" fmla="*/ 390 w 1662"/>
                  <a:gd name="T101" fmla="*/ 196 h 1942"/>
                  <a:gd name="T102" fmla="*/ 459 w 1662"/>
                  <a:gd name="T103" fmla="*/ 127 h 1942"/>
                  <a:gd name="T104" fmla="*/ 559 w 1662"/>
                  <a:gd name="T105" fmla="*/ 57 h 1942"/>
                  <a:gd name="T106" fmla="*/ 690 w 1662"/>
                  <a:gd name="T107" fmla="*/ 10 h 19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662" h="1942">
                    <a:moveTo>
                      <a:pt x="526" y="499"/>
                    </a:moveTo>
                    <a:lnTo>
                      <a:pt x="484" y="546"/>
                    </a:lnTo>
                    <a:lnTo>
                      <a:pt x="445" y="595"/>
                    </a:lnTo>
                    <a:lnTo>
                      <a:pt x="410" y="645"/>
                    </a:lnTo>
                    <a:lnTo>
                      <a:pt x="379" y="696"/>
                    </a:lnTo>
                    <a:lnTo>
                      <a:pt x="352" y="747"/>
                    </a:lnTo>
                    <a:lnTo>
                      <a:pt x="329" y="797"/>
                    </a:lnTo>
                    <a:lnTo>
                      <a:pt x="309" y="847"/>
                    </a:lnTo>
                    <a:lnTo>
                      <a:pt x="291" y="895"/>
                    </a:lnTo>
                    <a:lnTo>
                      <a:pt x="277" y="941"/>
                    </a:lnTo>
                    <a:lnTo>
                      <a:pt x="264" y="984"/>
                    </a:lnTo>
                    <a:lnTo>
                      <a:pt x="255" y="1023"/>
                    </a:lnTo>
                    <a:lnTo>
                      <a:pt x="247" y="1059"/>
                    </a:lnTo>
                    <a:lnTo>
                      <a:pt x="241" y="1091"/>
                    </a:lnTo>
                    <a:lnTo>
                      <a:pt x="250" y="1148"/>
                    </a:lnTo>
                    <a:lnTo>
                      <a:pt x="263" y="1206"/>
                    </a:lnTo>
                    <a:lnTo>
                      <a:pt x="280" y="1263"/>
                    </a:lnTo>
                    <a:lnTo>
                      <a:pt x="299" y="1320"/>
                    </a:lnTo>
                    <a:lnTo>
                      <a:pt x="322" y="1375"/>
                    </a:lnTo>
                    <a:lnTo>
                      <a:pt x="347" y="1429"/>
                    </a:lnTo>
                    <a:lnTo>
                      <a:pt x="375" y="1480"/>
                    </a:lnTo>
                    <a:lnTo>
                      <a:pt x="406" y="1530"/>
                    </a:lnTo>
                    <a:lnTo>
                      <a:pt x="440" y="1576"/>
                    </a:lnTo>
                    <a:lnTo>
                      <a:pt x="476" y="1620"/>
                    </a:lnTo>
                    <a:lnTo>
                      <a:pt x="513" y="1659"/>
                    </a:lnTo>
                    <a:lnTo>
                      <a:pt x="553" y="1695"/>
                    </a:lnTo>
                    <a:lnTo>
                      <a:pt x="594" y="1726"/>
                    </a:lnTo>
                    <a:lnTo>
                      <a:pt x="638" y="1753"/>
                    </a:lnTo>
                    <a:lnTo>
                      <a:pt x="683" y="1774"/>
                    </a:lnTo>
                    <a:lnTo>
                      <a:pt x="729" y="1789"/>
                    </a:lnTo>
                    <a:lnTo>
                      <a:pt x="777" y="1800"/>
                    </a:lnTo>
                    <a:lnTo>
                      <a:pt x="825" y="1803"/>
                    </a:lnTo>
                    <a:lnTo>
                      <a:pt x="875" y="1800"/>
                    </a:lnTo>
                    <a:lnTo>
                      <a:pt x="922" y="1789"/>
                    </a:lnTo>
                    <a:lnTo>
                      <a:pt x="968" y="1774"/>
                    </a:lnTo>
                    <a:lnTo>
                      <a:pt x="1013" y="1753"/>
                    </a:lnTo>
                    <a:lnTo>
                      <a:pt x="1056" y="1726"/>
                    </a:lnTo>
                    <a:lnTo>
                      <a:pt x="1099" y="1695"/>
                    </a:lnTo>
                    <a:lnTo>
                      <a:pt x="1139" y="1659"/>
                    </a:lnTo>
                    <a:lnTo>
                      <a:pt x="1176" y="1619"/>
                    </a:lnTo>
                    <a:lnTo>
                      <a:pt x="1212" y="1576"/>
                    </a:lnTo>
                    <a:lnTo>
                      <a:pt x="1245" y="1529"/>
                    </a:lnTo>
                    <a:lnTo>
                      <a:pt x="1276" y="1480"/>
                    </a:lnTo>
                    <a:lnTo>
                      <a:pt x="1305" y="1428"/>
                    </a:lnTo>
                    <a:lnTo>
                      <a:pt x="1330" y="1374"/>
                    </a:lnTo>
                    <a:lnTo>
                      <a:pt x="1353" y="1319"/>
                    </a:lnTo>
                    <a:lnTo>
                      <a:pt x="1372" y="1262"/>
                    </a:lnTo>
                    <a:lnTo>
                      <a:pt x="1388" y="1205"/>
                    </a:lnTo>
                    <a:lnTo>
                      <a:pt x="1401" y="1147"/>
                    </a:lnTo>
                    <a:lnTo>
                      <a:pt x="1411" y="1089"/>
                    </a:lnTo>
                    <a:lnTo>
                      <a:pt x="1416" y="1032"/>
                    </a:lnTo>
                    <a:lnTo>
                      <a:pt x="1418" y="974"/>
                    </a:lnTo>
                    <a:lnTo>
                      <a:pt x="1417" y="904"/>
                    </a:lnTo>
                    <a:lnTo>
                      <a:pt x="1414" y="838"/>
                    </a:lnTo>
                    <a:lnTo>
                      <a:pt x="1339" y="839"/>
                    </a:lnTo>
                    <a:lnTo>
                      <a:pt x="1266" y="836"/>
                    </a:lnTo>
                    <a:lnTo>
                      <a:pt x="1198" y="830"/>
                    </a:lnTo>
                    <a:lnTo>
                      <a:pt x="1133" y="820"/>
                    </a:lnTo>
                    <a:lnTo>
                      <a:pt x="1070" y="808"/>
                    </a:lnTo>
                    <a:lnTo>
                      <a:pt x="1012" y="794"/>
                    </a:lnTo>
                    <a:lnTo>
                      <a:pt x="956" y="777"/>
                    </a:lnTo>
                    <a:lnTo>
                      <a:pt x="903" y="757"/>
                    </a:lnTo>
                    <a:lnTo>
                      <a:pt x="853" y="737"/>
                    </a:lnTo>
                    <a:lnTo>
                      <a:pt x="806" y="713"/>
                    </a:lnTo>
                    <a:lnTo>
                      <a:pt x="762" y="690"/>
                    </a:lnTo>
                    <a:lnTo>
                      <a:pt x="721" y="664"/>
                    </a:lnTo>
                    <a:lnTo>
                      <a:pt x="682" y="638"/>
                    </a:lnTo>
                    <a:lnTo>
                      <a:pt x="646" y="610"/>
                    </a:lnTo>
                    <a:lnTo>
                      <a:pt x="612" y="583"/>
                    </a:lnTo>
                    <a:lnTo>
                      <a:pt x="581" y="555"/>
                    </a:lnTo>
                    <a:lnTo>
                      <a:pt x="552" y="527"/>
                    </a:lnTo>
                    <a:lnTo>
                      <a:pt x="526" y="499"/>
                    </a:lnTo>
                    <a:close/>
                    <a:moveTo>
                      <a:pt x="808" y="0"/>
                    </a:moveTo>
                    <a:lnTo>
                      <a:pt x="851" y="3"/>
                    </a:lnTo>
                    <a:lnTo>
                      <a:pt x="897" y="11"/>
                    </a:lnTo>
                    <a:lnTo>
                      <a:pt x="944" y="23"/>
                    </a:lnTo>
                    <a:lnTo>
                      <a:pt x="993" y="39"/>
                    </a:lnTo>
                    <a:lnTo>
                      <a:pt x="1044" y="60"/>
                    </a:lnTo>
                    <a:lnTo>
                      <a:pt x="1097" y="86"/>
                    </a:lnTo>
                    <a:lnTo>
                      <a:pt x="1152" y="118"/>
                    </a:lnTo>
                    <a:lnTo>
                      <a:pt x="1179" y="135"/>
                    </a:lnTo>
                    <a:lnTo>
                      <a:pt x="1208" y="155"/>
                    </a:lnTo>
                    <a:lnTo>
                      <a:pt x="1239" y="179"/>
                    </a:lnTo>
                    <a:lnTo>
                      <a:pt x="1271" y="205"/>
                    </a:lnTo>
                    <a:lnTo>
                      <a:pt x="1304" y="233"/>
                    </a:lnTo>
                    <a:lnTo>
                      <a:pt x="1334" y="261"/>
                    </a:lnTo>
                    <a:lnTo>
                      <a:pt x="1363" y="292"/>
                    </a:lnTo>
                    <a:lnTo>
                      <a:pt x="1388" y="323"/>
                    </a:lnTo>
                    <a:lnTo>
                      <a:pt x="1409" y="353"/>
                    </a:lnTo>
                    <a:lnTo>
                      <a:pt x="1409" y="353"/>
                    </a:lnTo>
                    <a:lnTo>
                      <a:pt x="1433" y="389"/>
                    </a:lnTo>
                    <a:lnTo>
                      <a:pt x="1455" y="429"/>
                    </a:lnTo>
                    <a:lnTo>
                      <a:pt x="1475" y="472"/>
                    </a:lnTo>
                    <a:lnTo>
                      <a:pt x="1493" y="519"/>
                    </a:lnTo>
                    <a:lnTo>
                      <a:pt x="1509" y="570"/>
                    </a:lnTo>
                    <a:lnTo>
                      <a:pt x="1524" y="626"/>
                    </a:lnTo>
                    <a:lnTo>
                      <a:pt x="1535" y="685"/>
                    </a:lnTo>
                    <a:lnTo>
                      <a:pt x="1545" y="749"/>
                    </a:lnTo>
                    <a:lnTo>
                      <a:pt x="1551" y="817"/>
                    </a:lnTo>
                    <a:lnTo>
                      <a:pt x="1555" y="892"/>
                    </a:lnTo>
                    <a:lnTo>
                      <a:pt x="1573" y="900"/>
                    </a:lnTo>
                    <a:lnTo>
                      <a:pt x="1590" y="910"/>
                    </a:lnTo>
                    <a:lnTo>
                      <a:pt x="1605" y="922"/>
                    </a:lnTo>
                    <a:lnTo>
                      <a:pt x="1619" y="939"/>
                    </a:lnTo>
                    <a:lnTo>
                      <a:pt x="1632" y="957"/>
                    </a:lnTo>
                    <a:lnTo>
                      <a:pt x="1642" y="979"/>
                    </a:lnTo>
                    <a:lnTo>
                      <a:pt x="1651" y="1003"/>
                    </a:lnTo>
                    <a:lnTo>
                      <a:pt x="1657" y="1032"/>
                    </a:lnTo>
                    <a:lnTo>
                      <a:pt x="1661" y="1064"/>
                    </a:lnTo>
                    <a:lnTo>
                      <a:pt x="1662" y="1102"/>
                    </a:lnTo>
                    <a:lnTo>
                      <a:pt x="1660" y="1143"/>
                    </a:lnTo>
                    <a:lnTo>
                      <a:pt x="1655" y="1183"/>
                    </a:lnTo>
                    <a:lnTo>
                      <a:pt x="1648" y="1218"/>
                    </a:lnTo>
                    <a:lnTo>
                      <a:pt x="1638" y="1250"/>
                    </a:lnTo>
                    <a:lnTo>
                      <a:pt x="1625" y="1278"/>
                    </a:lnTo>
                    <a:lnTo>
                      <a:pt x="1611" y="1304"/>
                    </a:lnTo>
                    <a:lnTo>
                      <a:pt x="1595" y="1325"/>
                    </a:lnTo>
                    <a:lnTo>
                      <a:pt x="1577" y="1344"/>
                    </a:lnTo>
                    <a:lnTo>
                      <a:pt x="1558" y="1360"/>
                    </a:lnTo>
                    <a:lnTo>
                      <a:pt x="1537" y="1372"/>
                    </a:lnTo>
                    <a:lnTo>
                      <a:pt x="1515" y="1382"/>
                    </a:lnTo>
                    <a:lnTo>
                      <a:pt x="1493" y="1390"/>
                    </a:lnTo>
                    <a:lnTo>
                      <a:pt x="1471" y="1395"/>
                    </a:lnTo>
                    <a:lnTo>
                      <a:pt x="1445" y="1454"/>
                    </a:lnTo>
                    <a:lnTo>
                      <a:pt x="1416" y="1512"/>
                    </a:lnTo>
                    <a:lnTo>
                      <a:pt x="1385" y="1567"/>
                    </a:lnTo>
                    <a:lnTo>
                      <a:pt x="1350" y="1620"/>
                    </a:lnTo>
                    <a:lnTo>
                      <a:pt x="1313" y="1670"/>
                    </a:lnTo>
                    <a:lnTo>
                      <a:pt x="1273" y="1717"/>
                    </a:lnTo>
                    <a:lnTo>
                      <a:pt x="1231" y="1761"/>
                    </a:lnTo>
                    <a:lnTo>
                      <a:pt x="1187" y="1801"/>
                    </a:lnTo>
                    <a:lnTo>
                      <a:pt x="1141" y="1836"/>
                    </a:lnTo>
                    <a:lnTo>
                      <a:pt x="1092" y="1868"/>
                    </a:lnTo>
                    <a:lnTo>
                      <a:pt x="1042" y="1893"/>
                    </a:lnTo>
                    <a:lnTo>
                      <a:pt x="990" y="1915"/>
                    </a:lnTo>
                    <a:lnTo>
                      <a:pt x="937" y="1930"/>
                    </a:lnTo>
                    <a:lnTo>
                      <a:pt x="882" y="1939"/>
                    </a:lnTo>
                    <a:lnTo>
                      <a:pt x="825" y="1942"/>
                    </a:lnTo>
                    <a:lnTo>
                      <a:pt x="769" y="1939"/>
                    </a:lnTo>
                    <a:lnTo>
                      <a:pt x="714" y="1930"/>
                    </a:lnTo>
                    <a:lnTo>
                      <a:pt x="661" y="1915"/>
                    </a:lnTo>
                    <a:lnTo>
                      <a:pt x="608" y="1893"/>
                    </a:lnTo>
                    <a:lnTo>
                      <a:pt x="558" y="1867"/>
                    </a:lnTo>
                    <a:lnTo>
                      <a:pt x="510" y="1836"/>
                    </a:lnTo>
                    <a:lnTo>
                      <a:pt x="464" y="1800"/>
                    </a:lnTo>
                    <a:lnTo>
                      <a:pt x="419" y="1760"/>
                    </a:lnTo>
                    <a:lnTo>
                      <a:pt x="377" y="1716"/>
                    </a:lnTo>
                    <a:lnTo>
                      <a:pt x="337" y="1669"/>
                    </a:lnTo>
                    <a:lnTo>
                      <a:pt x="300" y="1618"/>
                    </a:lnTo>
                    <a:lnTo>
                      <a:pt x="266" y="1565"/>
                    </a:lnTo>
                    <a:lnTo>
                      <a:pt x="234" y="1510"/>
                    </a:lnTo>
                    <a:lnTo>
                      <a:pt x="205" y="1452"/>
                    </a:lnTo>
                    <a:lnTo>
                      <a:pt x="179" y="1392"/>
                    </a:lnTo>
                    <a:lnTo>
                      <a:pt x="156" y="1386"/>
                    </a:lnTo>
                    <a:lnTo>
                      <a:pt x="133" y="1376"/>
                    </a:lnTo>
                    <a:lnTo>
                      <a:pt x="111" y="1364"/>
                    </a:lnTo>
                    <a:lnTo>
                      <a:pt x="91" y="1349"/>
                    </a:lnTo>
                    <a:lnTo>
                      <a:pt x="72" y="1330"/>
                    </a:lnTo>
                    <a:lnTo>
                      <a:pt x="55" y="1309"/>
                    </a:lnTo>
                    <a:lnTo>
                      <a:pt x="39" y="1284"/>
                    </a:lnTo>
                    <a:lnTo>
                      <a:pt x="26" y="1254"/>
                    </a:lnTo>
                    <a:lnTo>
                      <a:pt x="15" y="1221"/>
                    </a:lnTo>
                    <a:lnTo>
                      <a:pt x="7" y="1184"/>
                    </a:lnTo>
                    <a:lnTo>
                      <a:pt x="2" y="1143"/>
                    </a:lnTo>
                    <a:lnTo>
                      <a:pt x="0" y="1104"/>
                    </a:lnTo>
                    <a:lnTo>
                      <a:pt x="1" y="1068"/>
                    </a:lnTo>
                    <a:lnTo>
                      <a:pt x="4" y="1038"/>
                    </a:lnTo>
                    <a:lnTo>
                      <a:pt x="9" y="1009"/>
                    </a:lnTo>
                    <a:lnTo>
                      <a:pt x="17" y="985"/>
                    </a:lnTo>
                    <a:lnTo>
                      <a:pt x="27" y="964"/>
                    </a:lnTo>
                    <a:lnTo>
                      <a:pt x="38" y="946"/>
                    </a:lnTo>
                    <a:lnTo>
                      <a:pt x="50" y="930"/>
                    </a:lnTo>
                    <a:lnTo>
                      <a:pt x="65" y="916"/>
                    </a:lnTo>
                    <a:lnTo>
                      <a:pt x="80" y="906"/>
                    </a:lnTo>
                    <a:lnTo>
                      <a:pt x="96" y="897"/>
                    </a:lnTo>
                    <a:lnTo>
                      <a:pt x="98" y="851"/>
                    </a:lnTo>
                    <a:lnTo>
                      <a:pt x="89" y="794"/>
                    </a:lnTo>
                    <a:lnTo>
                      <a:pt x="85" y="740"/>
                    </a:lnTo>
                    <a:lnTo>
                      <a:pt x="83" y="690"/>
                    </a:lnTo>
                    <a:lnTo>
                      <a:pt x="85" y="643"/>
                    </a:lnTo>
                    <a:lnTo>
                      <a:pt x="90" y="599"/>
                    </a:lnTo>
                    <a:lnTo>
                      <a:pt x="98" y="559"/>
                    </a:lnTo>
                    <a:lnTo>
                      <a:pt x="108" y="522"/>
                    </a:lnTo>
                    <a:lnTo>
                      <a:pt x="120" y="487"/>
                    </a:lnTo>
                    <a:lnTo>
                      <a:pt x="134" y="455"/>
                    </a:lnTo>
                    <a:lnTo>
                      <a:pt x="149" y="427"/>
                    </a:lnTo>
                    <a:lnTo>
                      <a:pt x="166" y="400"/>
                    </a:lnTo>
                    <a:lnTo>
                      <a:pt x="183" y="377"/>
                    </a:lnTo>
                    <a:lnTo>
                      <a:pt x="202" y="355"/>
                    </a:lnTo>
                    <a:lnTo>
                      <a:pt x="220" y="337"/>
                    </a:lnTo>
                    <a:lnTo>
                      <a:pt x="239" y="320"/>
                    </a:lnTo>
                    <a:lnTo>
                      <a:pt x="257" y="305"/>
                    </a:lnTo>
                    <a:lnTo>
                      <a:pt x="274" y="293"/>
                    </a:lnTo>
                    <a:lnTo>
                      <a:pt x="290" y="282"/>
                    </a:lnTo>
                    <a:lnTo>
                      <a:pt x="305" y="273"/>
                    </a:lnTo>
                    <a:lnTo>
                      <a:pt x="319" y="266"/>
                    </a:lnTo>
                    <a:lnTo>
                      <a:pt x="331" y="260"/>
                    </a:lnTo>
                    <a:lnTo>
                      <a:pt x="341" y="255"/>
                    </a:lnTo>
                    <a:lnTo>
                      <a:pt x="348" y="253"/>
                    </a:lnTo>
                    <a:lnTo>
                      <a:pt x="352" y="246"/>
                    </a:lnTo>
                    <a:lnTo>
                      <a:pt x="359" y="237"/>
                    </a:lnTo>
                    <a:lnTo>
                      <a:pt x="367" y="225"/>
                    </a:lnTo>
                    <a:lnTo>
                      <a:pt x="377" y="212"/>
                    </a:lnTo>
                    <a:lnTo>
                      <a:pt x="390" y="196"/>
                    </a:lnTo>
                    <a:lnTo>
                      <a:pt x="404" y="180"/>
                    </a:lnTo>
                    <a:lnTo>
                      <a:pt x="421" y="163"/>
                    </a:lnTo>
                    <a:lnTo>
                      <a:pt x="439" y="145"/>
                    </a:lnTo>
                    <a:lnTo>
                      <a:pt x="459" y="127"/>
                    </a:lnTo>
                    <a:lnTo>
                      <a:pt x="481" y="108"/>
                    </a:lnTo>
                    <a:lnTo>
                      <a:pt x="505" y="91"/>
                    </a:lnTo>
                    <a:lnTo>
                      <a:pt x="531" y="74"/>
                    </a:lnTo>
                    <a:lnTo>
                      <a:pt x="559" y="57"/>
                    </a:lnTo>
                    <a:lnTo>
                      <a:pt x="589" y="43"/>
                    </a:lnTo>
                    <a:lnTo>
                      <a:pt x="620" y="30"/>
                    </a:lnTo>
                    <a:lnTo>
                      <a:pt x="655" y="19"/>
                    </a:lnTo>
                    <a:lnTo>
                      <a:pt x="690" y="10"/>
                    </a:lnTo>
                    <a:lnTo>
                      <a:pt x="728" y="3"/>
                    </a:lnTo>
                    <a:lnTo>
                      <a:pt x="767" y="0"/>
                    </a:lnTo>
                    <a:lnTo>
                      <a:pt x="80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80" name="Freeform 23"/>
              <p:cNvSpPr>
                <a:spLocks noEditPoints="1"/>
              </p:cNvSpPr>
              <p:nvPr/>
            </p:nvSpPr>
            <p:spPr bwMode="auto">
              <a:xfrm>
                <a:off x="2664" y="4250"/>
                <a:ext cx="83" cy="27"/>
              </a:xfrm>
              <a:custGeom>
                <a:avLst/>
                <a:gdLst>
                  <a:gd name="T0" fmla="*/ 613 w 916"/>
                  <a:gd name="T1" fmla="*/ 78 h 300"/>
                  <a:gd name="T2" fmla="*/ 561 w 916"/>
                  <a:gd name="T3" fmla="*/ 109 h 300"/>
                  <a:gd name="T4" fmla="*/ 554 w 916"/>
                  <a:gd name="T5" fmla="*/ 165 h 300"/>
                  <a:gd name="T6" fmla="*/ 579 w 916"/>
                  <a:gd name="T7" fmla="*/ 210 h 300"/>
                  <a:gd name="T8" fmla="*/ 665 w 916"/>
                  <a:gd name="T9" fmla="*/ 229 h 300"/>
                  <a:gd name="T10" fmla="*/ 787 w 916"/>
                  <a:gd name="T11" fmla="*/ 223 h 300"/>
                  <a:gd name="T12" fmla="*/ 839 w 916"/>
                  <a:gd name="T13" fmla="*/ 191 h 300"/>
                  <a:gd name="T14" fmla="*/ 846 w 916"/>
                  <a:gd name="T15" fmla="*/ 135 h 300"/>
                  <a:gd name="T16" fmla="*/ 820 w 916"/>
                  <a:gd name="T17" fmla="*/ 90 h 300"/>
                  <a:gd name="T18" fmla="*/ 734 w 916"/>
                  <a:gd name="T19" fmla="*/ 72 h 300"/>
                  <a:gd name="T20" fmla="*/ 153 w 916"/>
                  <a:gd name="T21" fmla="*/ 74 h 300"/>
                  <a:gd name="T22" fmla="*/ 85 w 916"/>
                  <a:gd name="T23" fmla="*/ 99 h 300"/>
                  <a:gd name="T24" fmla="*/ 70 w 916"/>
                  <a:gd name="T25" fmla="*/ 150 h 300"/>
                  <a:gd name="T26" fmla="*/ 85 w 916"/>
                  <a:gd name="T27" fmla="*/ 201 h 300"/>
                  <a:gd name="T28" fmla="*/ 153 w 916"/>
                  <a:gd name="T29" fmla="*/ 227 h 300"/>
                  <a:gd name="T30" fmla="*/ 280 w 916"/>
                  <a:gd name="T31" fmla="*/ 227 h 300"/>
                  <a:gd name="T32" fmla="*/ 348 w 916"/>
                  <a:gd name="T33" fmla="*/ 201 h 300"/>
                  <a:gd name="T34" fmla="*/ 363 w 916"/>
                  <a:gd name="T35" fmla="*/ 150 h 300"/>
                  <a:gd name="T36" fmla="*/ 348 w 916"/>
                  <a:gd name="T37" fmla="*/ 99 h 300"/>
                  <a:gd name="T38" fmla="*/ 280 w 916"/>
                  <a:gd name="T39" fmla="*/ 74 h 300"/>
                  <a:gd name="T40" fmla="*/ 234 w 916"/>
                  <a:gd name="T41" fmla="*/ 0 h 300"/>
                  <a:gd name="T42" fmla="*/ 321 w 916"/>
                  <a:gd name="T43" fmla="*/ 9 h 300"/>
                  <a:gd name="T44" fmla="*/ 400 w 916"/>
                  <a:gd name="T45" fmla="*/ 53 h 300"/>
                  <a:gd name="T46" fmla="*/ 574 w 916"/>
                  <a:gd name="T47" fmla="*/ 17 h 300"/>
                  <a:gd name="T48" fmla="*/ 662 w 916"/>
                  <a:gd name="T49" fmla="*/ 1 h 300"/>
                  <a:gd name="T50" fmla="*/ 732 w 916"/>
                  <a:gd name="T51" fmla="*/ 0 h 300"/>
                  <a:gd name="T52" fmla="*/ 806 w 916"/>
                  <a:gd name="T53" fmla="*/ 10 h 300"/>
                  <a:gd name="T54" fmla="*/ 875 w 916"/>
                  <a:gd name="T55" fmla="*/ 45 h 300"/>
                  <a:gd name="T56" fmla="*/ 914 w 916"/>
                  <a:gd name="T57" fmla="*/ 123 h 300"/>
                  <a:gd name="T58" fmla="*/ 900 w 916"/>
                  <a:gd name="T59" fmla="*/ 223 h 300"/>
                  <a:gd name="T60" fmla="*/ 843 w 916"/>
                  <a:gd name="T61" fmla="*/ 277 h 300"/>
                  <a:gd name="T62" fmla="*/ 768 w 916"/>
                  <a:gd name="T63" fmla="*/ 297 h 300"/>
                  <a:gd name="T64" fmla="*/ 699 w 916"/>
                  <a:gd name="T65" fmla="*/ 300 h 300"/>
                  <a:gd name="T66" fmla="*/ 632 w 916"/>
                  <a:gd name="T67" fmla="*/ 297 h 300"/>
                  <a:gd name="T68" fmla="*/ 557 w 916"/>
                  <a:gd name="T69" fmla="*/ 277 h 300"/>
                  <a:gd name="T70" fmla="*/ 500 w 916"/>
                  <a:gd name="T71" fmla="*/ 224 h 300"/>
                  <a:gd name="T72" fmla="*/ 485 w 916"/>
                  <a:gd name="T73" fmla="*/ 137 h 300"/>
                  <a:gd name="T74" fmla="*/ 432 w 916"/>
                  <a:gd name="T75" fmla="*/ 150 h 300"/>
                  <a:gd name="T76" fmla="*/ 405 w 916"/>
                  <a:gd name="T77" fmla="*/ 241 h 300"/>
                  <a:gd name="T78" fmla="*/ 342 w 916"/>
                  <a:gd name="T79" fmla="*/ 284 h 300"/>
                  <a:gd name="T80" fmla="*/ 266 w 916"/>
                  <a:gd name="T81" fmla="*/ 298 h 300"/>
                  <a:gd name="T82" fmla="*/ 201 w 916"/>
                  <a:gd name="T83" fmla="*/ 299 h 300"/>
                  <a:gd name="T84" fmla="*/ 129 w 916"/>
                  <a:gd name="T85" fmla="*/ 294 h 300"/>
                  <a:gd name="T86" fmla="*/ 57 w 916"/>
                  <a:gd name="T87" fmla="*/ 267 h 300"/>
                  <a:gd name="T88" fmla="*/ 7 w 916"/>
                  <a:gd name="T89" fmla="*/ 202 h 300"/>
                  <a:gd name="T90" fmla="*/ 7 w 916"/>
                  <a:gd name="T91" fmla="*/ 98 h 300"/>
                  <a:gd name="T92" fmla="*/ 57 w 916"/>
                  <a:gd name="T93" fmla="*/ 33 h 300"/>
                  <a:gd name="T94" fmla="*/ 129 w 916"/>
                  <a:gd name="T95" fmla="*/ 6 h 300"/>
                  <a:gd name="T96" fmla="*/ 201 w 916"/>
                  <a:gd name="T97" fmla="*/ 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16" h="300">
                    <a:moveTo>
                      <a:pt x="699" y="71"/>
                    </a:moveTo>
                    <a:lnTo>
                      <a:pt x="665" y="72"/>
                    </a:lnTo>
                    <a:lnTo>
                      <a:pt x="636" y="74"/>
                    </a:lnTo>
                    <a:lnTo>
                      <a:pt x="613" y="78"/>
                    </a:lnTo>
                    <a:lnTo>
                      <a:pt x="594" y="83"/>
                    </a:lnTo>
                    <a:lnTo>
                      <a:pt x="579" y="90"/>
                    </a:lnTo>
                    <a:lnTo>
                      <a:pt x="569" y="99"/>
                    </a:lnTo>
                    <a:lnTo>
                      <a:pt x="561" y="109"/>
                    </a:lnTo>
                    <a:lnTo>
                      <a:pt x="556" y="122"/>
                    </a:lnTo>
                    <a:lnTo>
                      <a:pt x="554" y="135"/>
                    </a:lnTo>
                    <a:lnTo>
                      <a:pt x="553" y="150"/>
                    </a:lnTo>
                    <a:lnTo>
                      <a:pt x="554" y="165"/>
                    </a:lnTo>
                    <a:lnTo>
                      <a:pt x="556" y="179"/>
                    </a:lnTo>
                    <a:lnTo>
                      <a:pt x="561" y="191"/>
                    </a:lnTo>
                    <a:lnTo>
                      <a:pt x="569" y="201"/>
                    </a:lnTo>
                    <a:lnTo>
                      <a:pt x="579" y="210"/>
                    </a:lnTo>
                    <a:lnTo>
                      <a:pt x="594" y="216"/>
                    </a:lnTo>
                    <a:lnTo>
                      <a:pt x="613" y="223"/>
                    </a:lnTo>
                    <a:lnTo>
                      <a:pt x="636" y="227"/>
                    </a:lnTo>
                    <a:lnTo>
                      <a:pt x="665" y="229"/>
                    </a:lnTo>
                    <a:lnTo>
                      <a:pt x="699" y="230"/>
                    </a:lnTo>
                    <a:lnTo>
                      <a:pt x="734" y="229"/>
                    </a:lnTo>
                    <a:lnTo>
                      <a:pt x="763" y="227"/>
                    </a:lnTo>
                    <a:lnTo>
                      <a:pt x="787" y="223"/>
                    </a:lnTo>
                    <a:lnTo>
                      <a:pt x="805" y="216"/>
                    </a:lnTo>
                    <a:lnTo>
                      <a:pt x="820" y="210"/>
                    </a:lnTo>
                    <a:lnTo>
                      <a:pt x="831" y="201"/>
                    </a:lnTo>
                    <a:lnTo>
                      <a:pt x="839" y="191"/>
                    </a:lnTo>
                    <a:lnTo>
                      <a:pt x="843" y="179"/>
                    </a:lnTo>
                    <a:lnTo>
                      <a:pt x="846" y="165"/>
                    </a:lnTo>
                    <a:lnTo>
                      <a:pt x="847" y="150"/>
                    </a:lnTo>
                    <a:lnTo>
                      <a:pt x="846" y="135"/>
                    </a:lnTo>
                    <a:lnTo>
                      <a:pt x="843" y="122"/>
                    </a:lnTo>
                    <a:lnTo>
                      <a:pt x="839" y="109"/>
                    </a:lnTo>
                    <a:lnTo>
                      <a:pt x="831" y="99"/>
                    </a:lnTo>
                    <a:lnTo>
                      <a:pt x="820" y="90"/>
                    </a:lnTo>
                    <a:lnTo>
                      <a:pt x="805" y="83"/>
                    </a:lnTo>
                    <a:lnTo>
                      <a:pt x="787" y="78"/>
                    </a:lnTo>
                    <a:lnTo>
                      <a:pt x="763" y="74"/>
                    </a:lnTo>
                    <a:lnTo>
                      <a:pt x="734" y="72"/>
                    </a:lnTo>
                    <a:lnTo>
                      <a:pt x="699" y="71"/>
                    </a:lnTo>
                    <a:close/>
                    <a:moveTo>
                      <a:pt x="216" y="71"/>
                    </a:moveTo>
                    <a:lnTo>
                      <a:pt x="182" y="72"/>
                    </a:lnTo>
                    <a:lnTo>
                      <a:pt x="153" y="74"/>
                    </a:lnTo>
                    <a:lnTo>
                      <a:pt x="130" y="78"/>
                    </a:lnTo>
                    <a:lnTo>
                      <a:pt x="111" y="83"/>
                    </a:lnTo>
                    <a:lnTo>
                      <a:pt x="96" y="90"/>
                    </a:lnTo>
                    <a:lnTo>
                      <a:pt x="85" y="99"/>
                    </a:lnTo>
                    <a:lnTo>
                      <a:pt x="78" y="109"/>
                    </a:lnTo>
                    <a:lnTo>
                      <a:pt x="73" y="122"/>
                    </a:lnTo>
                    <a:lnTo>
                      <a:pt x="70" y="135"/>
                    </a:lnTo>
                    <a:lnTo>
                      <a:pt x="70" y="150"/>
                    </a:lnTo>
                    <a:lnTo>
                      <a:pt x="70" y="165"/>
                    </a:lnTo>
                    <a:lnTo>
                      <a:pt x="73" y="179"/>
                    </a:lnTo>
                    <a:lnTo>
                      <a:pt x="78" y="191"/>
                    </a:lnTo>
                    <a:lnTo>
                      <a:pt x="85" y="201"/>
                    </a:lnTo>
                    <a:lnTo>
                      <a:pt x="96" y="210"/>
                    </a:lnTo>
                    <a:lnTo>
                      <a:pt x="111" y="216"/>
                    </a:lnTo>
                    <a:lnTo>
                      <a:pt x="130" y="223"/>
                    </a:lnTo>
                    <a:lnTo>
                      <a:pt x="153" y="227"/>
                    </a:lnTo>
                    <a:lnTo>
                      <a:pt x="182" y="229"/>
                    </a:lnTo>
                    <a:lnTo>
                      <a:pt x="216" y="230"/>
                    </a:lnTo>
                    <a:lnTo>
                      <a:pt x="250" y="229"/>
                    </a:lnTo>
                    <a:lnTo>
                      <a:pt x="280" y="227"/>
                    </a:lnTo>
                    <a:lnTo>
                      <a:pt x="304" y="223"/>
                    </a:lnTo>
                    <a:lnTo>
                      <a:pt x="322" y="216"/>
                    </a:lnTo>
                    <a:lnTo>
                      <a:pt x="337" y="210"/>
                    </a:lnTo>
                    <a:lnTo>
                      <a:pt x="348" y="201"/>
                    </a:lnTo>
                    <a:lnTo>
                      <a:pt x="355" y="191"/>
                    </a:lnTo>
                    <a:lnTo>
                      <a:pt x="360" y="179"/>
                    </a:lnTo>
                    <a:lnTo>
                      <a:pt x="363" y="165"/>
                    </a:lnTo>
                    <a:lnTo>
                      <a:pt x="363" y="150"/>
                    </a:lnTo>
                    <a:lnTo>
                      <a:pt x="363" y="135"/>
                    </a:lnTo>
                    <a:lnTo>
                      <a:pt x="360" y="122"/>
                    </a:lnTo>
                    <a:lnTo>
                      <a:pt x="355" y="109"/>
                    </a:lnTo>
                    <a:lnTo>
                      <a:pt x="348" y="99"/>
                    </a:lnTo>
                    <a:lnTo>
                      <a:pt x="337" y="90"/>
                    </a:lnTo>
                    <a:lnTo>
                      <a:pt x="322" y="83"/>
                    </a:lnTo>
                    <a:lnTo>
                      <a:pt x="304" y="78"/>
                    </a:lnTo>
                    <a:lnTo>
                      <a:pt x="280" y="74"/>
                    </a:lnTo>
                    <a:lnTo>
                      <a:pt x="250" y="72"/>
                    </a:lnTo>
                    <a:lnTo>
                      <a:pt x="216" y="71"/>
                    </a:lnTo>
                    <a:close/>
                    <a:moveTo>
                      <a:pt x="216" y="0"/>
                    </a:moveTo>
                    <a:lnTo>
                      <a:pt x="234" y="0"/>
                    </a:lnTo>
                    <a:lnTo>
                      <a:pt x="254" y="1"/>
                    </a:lnTo>
                    <a:lnTo>
                      <a:pt x="276" y="2"/>
                    </a:lnTo>
                    <a:lnTo>
                      <a:pt x="298" y="5"/>
                    </a:lnTo>
                    <a:lnTo>
                      <a:pt x="321" y="9"/>
                    </a:lnTo>
                    <a:lnTo>
                      <a:pt x="343" y="17"/>
                    </a:lnTo>
                    <a:lnTo>
                      <a:pt x="364" y="26"/>
                    </a:lnTo>
                    <a:lnTo>
                      <a:pt x="383" y="37"/>
                    </a:lnTo>
                    <a:lnTo>
                      <a:pt x="400" y="53"/>
                    </a:lnTo>
                    <a:lnTo>
                      <a:pt x="516" y="53"/>
                    </a:lnTo>
                    <a:lnTo>
                      <a:pt x="533" y="37"/>
                    </a:lnTo>
                    <a:lnTo>
                      <a:pt x="553" y="26"/>
                    </a:lnTo>
                    <a:lnTo>
                      <a:pt x="574" y="17"/>
                    </a:lnTo>
                    <a:lnTo>
                      <a:pt x="596" y="9"/>
                    </a:lnTo>
                    <a:lnTo>
                      <a:pt x="618" y="5"/>
                    </a:lnTo>
                    <a:lnTo>
                      <a:pt x="640" y="2"/>
                    </a:lnTo>
                    <a:lnTo>
                      <a:pt x="662" y="1"/>
                    </a:lnTo>
                    <a:lnTo>
                      <a:pt x="682" y="0"/>
                    </a:lnTo>
                    <a:lnTo>
                      <a:pt x="699" y="0"/>
                    </a:lnTo>
                    <a:lnTo>
                      <a:pt x="715" y="0"/>
                    </a:lnTo>
                    <a:lnTo>
                      <a:pt x="732" y="0"/>
                    </a:lnTo>
                    <a:lnTo>
                      <a:pt x="749" y="1"/>
                    </a:lnTo>
                    <a:lnTo>
                      <a:pt x="768" y="3"/>
                    </a:lnTo>
                    <a:lnTo>
                      <a:pt x="787" y="6"/>
                    </a:lnTo>
                    <a:lnTo>
                      <a:pt x="806" y="10"/>
                    </a:lnTo>
                    <a:lnTo>
                      <a:pt x="825" y="16"/>
                    </a:lnTo>
                    <a:lnTo>
                      <a:pt x="843" y="24"/>
                    </a:lnTo>
                    <a:lnTo>
                      <a:pt x="860" y="33"/>
                    </a:lnTo>
                    <a:lnTo>
                      <a:pt x="875" y="45"/>
                    </a:lnTo>
                    <a:lnTo>
                      <a:pt x="889" y="59"/>
                    </a:lnTo>
                    <a:lnTo>
                      <a:pt x="900" y="77"/>
                    </a:lnTo>
                    <a:lnTo>
                      <a:pt x="908" y="98"/>
                    </a:lnTo>
                    <a:lnTo>
                      <a:pt x="914" y="123"/>
                    </a:lnTo>
                    <a:lnTo>
                      <a:pt x="916" y="150"/>
                    </a:lnTo>
                    <a:lnTo>
                      <a:pt x="914" y="178"/>
                    </a:lnTo>
                    <a:lnTo>
                      <a:pt x="908" y="202"/>
                    </a:lnTo>
                    <a:lnTo>
                      <a:pt x="900" y="223"/>
                    </a:lnTo>
                    <a:lnTo>
                      <a:pt x="889" y="241"/>
                    </a:lnTo>
                    <a:lnTo>
                      <a:pt x="875" y="255"/>
                    </a:lnTo>
                    <a:lnTo>
                      <a:pt x="860" y="267"/>
                    </a:lnTo>
                    <a:lnTo>
                      <a:pt x="843" y="277"/>
                    </a:lnTo>
                    <a:lnTo>
                      <a:pt x="825" y="285"/>
                    </a:lnTo>
                    <a:lnTo>
                      <a:pt x="806" y="290"/>
                    </a:lnTo>
                    <a:lnTo>
                      <a:pt x="787" y="294"/>
                    </a:lnTo>
                    <a:lnTo>
                      <a:pt x="768" y="297"/>
                    </a:lnTo>
                    <a:lnTo>
                      <a:pt x="749" y="298"/>
                    </a:lnTo>
                    <a:lnTo>
                      <a:pt x="732" y="299"/>
                    </a:lnTo>
                    <a:lnTo>
                      <a:pt x="715" y="299"/>
                    </a:lnTo>
                    <a:lnTo>
                      <a:pt x="699" y="300"/>
                    </a:lnTo>
                    <a:lnTo>
                      <a:pt x="685" y="299"/>
                    </a:lnTo>
                    <a:lnTo>
                      <a:pt x="668" y="299"/>
                    </a:lnTo>
                    <a:lnTo>
                      <a:pt x="650" y="298"/>
                    </a:lnTo>
                    <a:lnTo>
                      <a:pt x="632" y="297"/>
                    </a:lnTo>
                    <a:lnTo>
                      <a:pt x="613" y="294"/>
                    </a:lnTo>
                    <a:lnTo>
                      <a:pt x="593" y="290"/>
                    </a:lnTo>
                    <a:lnTo>
                      <a:pt x="575" y="285"/>
                    </a:lnTo>
                    <a:lnTo>
                      <a:pt x="557" y="277"/>
                    </a:lnTo>
                    <a:lnTo>
                      <a:pt x="540" y="267"/>
                    </a:lnTo>
                    <a:lnTo>
                      <a:pt x="524" y="255"/>
                    </a:lnTo>
                    <a:lnTo>
                      <a:pt x="511" y="241"/>
                    </a:lnTo>
                    <a:lnTo>
                      <a:pt x="500" y="224"/>
                    </a:lnTo>
                    <a:lnTo>
                      <a:pt x="491" y="202"/>
                    </a:lnTo>
                    <a:lnTo>
                      <a:pt x="486" y="179"/>
                    </a:lnTo>
                    <a:lnTo>
                      <a:pt x="484" y="150"/>
                    </a:lnTo>
                    <a:lnTo>
                      <a:pt x="485" y="137"/>
                    </a:lnTo>
                    <a:lnTo>
                      <a:pt x="486" y="125"/>
                    </a:lnTo>
                    <a:lnTo>
                      <a:pt x="430" y="125"/>
                    </a:lnTo>
                    <a:lnTo>
                      <a:pt x="432" y="137"/>
                    </a:lnTo>
                    <a:lnTo>
                      <a:pt x="432" y="150"/>
                    </a:lnTo>
                    <a:lnTo>
                      <a:pt x="430" y="179"/>
                    </a:lnTo>
                    <a:lnTo>
                      <a:pt x="425" y="202"/>
                    </a:lnTo>
                    <a:lnTo>
                      <a:pt x="416" y="224"/>
                    </a:lnTo>
                    <a:lnTo>
                      <a:pt x="405" y="241"/>
                    </a:lnTo>
                    <a:lnTo>
                      <a:pt x="392" y="255"/>
                    </a:lnTo>
                    <a:lnTo>
                      <a:pt x="377" y="267"/>
                    </a:lnTo>
                    <a:lnTo>
                      <a:pt x="360" y="277"/>
                    </a:lnTo>
                    <a:lnTo>
                      <a:pt x="342" y="284"/>
                    </a:lnTo>
                    <a:lnTo>
                      <a:pt x="323" y="290"/>
                    </a:lnTo>
                    <a:lnTo>
                      <a:pt x="304" y="294"/>
                    </a:lnTo>
                    <a:lnTo>
                      <a:pt x="285" y="296"/>
                    </a:lnTo>
                    <a:lnTo>
                      <a:pt x="266" y="298"/>
                    </a:lnTo>
                    <a:lnTo>
                      <a:pt x="248" y="299"/>
                    </a:lnTo>
                    <a:lnTo>
                      <a:pt x="231" y="299"/>
                    </a:lnTo>
                    <a:lnTo>
                      <a:pt x="216" y="299"/>
                    </a:lnTo>
                    <a:lnTo>
                      <a:pt x="201" y="299"/>
                    </a:lnTo>
                    <a:lnTo>
                      <a:pt x="185" y="299"/>
                    </a:lnTo>
                    <a:lnTo>
                      <a:pt x="167" y="298"/>
                    </a:lnTo>
                    <a:lnTo>
                      <a:pt x="148" y="296"/>
                    </a:lnTo>
                    <a:lnTo>
                      <a:pt x="129" y="294"/>
                    </a:lnTo>
                    <a:lnTo>
                      <a:pt x="110" y="290"/>
                    </a:lnTo>
                    <a:lnTo>
                      <a:pt x="91" y="284"/>
                    </a:lnTo>
                    <a:lnTo>
                      <a:pt x="73" y="277"/>
                    </a:lnTo>
                    <a:lnTo>
                      <a:pt x="57" y="267"/>
                    </a:lnTo>
                    <a:lnTo>
                      <a:pt x="41" y="255"/>
                    </a:lnTo>
                    <a:lnTo>
                      <a:pt x="27" y="240"/>
                    </a:lnTo>
                    <a:lnTo>
                      <a:pt x="16" y="223"/>
                    </a:lnTo>
                    <a:lnTo>
                      <a:pt x="7" y="202"/>
                    </a:lnTo>
                    <a:lnTo>
                      <a:pt x="2" y="178"/>
                    </a:lnTo>
                    <a:lnTo>
                      <a:pt x="0" y="150"/>
                    </a:lnTo>
                    <a:lnTo>
                      <a:pt x="2" y="122"/>
                    </a:lnTo>
                    <a:lnTo>
                      <a:pt x="7" y="98"/>
                    </a:lnTo>
                    <a:lnTo>
                      <a:pt x="16" y="77"/>
                    </a:lnTo>
                    <a:lnTo>
                      <a:pt x="27" y="59"/>
                    </a:lnTo>
                    <a:lnTo>
                      <a:pt x="41" y="45"/>
                    </a:lnTo>
                    <a:lnTo>
                      <a:pt x="57" y="33"/>
                    </a:lnTo>
                    <a:lnTo>
                      <a:pt x="73" y="23"/>
                    </a:lnTo>
                    <a:lnTo>
                      <a:pt x="91" y="16"/>
                    </a:lnTo>
                    <a:lnTo>
                      <a:pt x="110" y="10"/>
                    </a:lnTo>
                    <a:lnTo>
                      <a:pt x="129" y="6"/>
                    </a:lnTo>
                    <a:lnTo>
                      <a:pt x="148" y="3"/>
                    </a:lnTo>
                    <a:lnTo>
                      <a:pt x="167" y="1"/>
                    </a:lnTo>
                    <a:lnTo>
                      <a:pt x="185" y="0"/>
                    </a:lnTo>
                    <a:lnTo>
                      <a:pt x="201" y="0"/>
                    </a:lnTo>
                    <a:lnTo>
                      <a:pt x="2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81" name="Freeform 24"/>
              <p:cNvSpPr>
                <a:spLocks noEditPoints="1"/>
              </p:cNvSpPr>
              <p:nvPr/>
            </p:nvSpPr>
            <p:spPr bwMode="auto">
              <a:xfrm>
                <a:off x="2597" y="4335"/>
                <a:ext cx="217" cy="124"/>
              </a:xfrm>
              <a:custGeom>
                <a:avLst/>
                <a:gdLst>
                  <a:gd name="T0" fmla="*/ 1796 w 2393"/>
                  <a:gd name="T1" fmla="*/ 704 h 1360"/>
                  <a:gd name="T2" fmla="*/ 1761 w 2393"/>
                  <a:gd name="T3" fmla="*/ 720 h 1360"/>
                  <a:gd name="T4" fmla="*/ 1590 w 2393"/>
                  <a:gd name="T5" fmla="*/ 904 h 1360"/>
                  <a:gd name="T6" fmla="*/ 1882 w 2393"/>
                  <a:gd name="T7" fmla="*/ 733 h 1360"/>
                  <a:gd name="T8" fmla="*/ 1851 w 2393"/>
                  <a:gd name="T9" fmla="*/ 709 h 1360"/>
                  <a:gd name="T10" fmla="*/ 1814 w 2393"/>
                  <a:gd name="T11" fmla="*/ 702 h 1360"/>
                  <a:gd name="T12" fmla="*/ 1831 w 2393"/>
                  <a:gd name="T13" fmla="*/ 20 h 1360"/>
                  <a:gd name="T14" fmla="*/ 1950 w 2393"/>
                  <a:gd name="T15" fmla="*/ 61 h 1360"/>
                  <a:gd name="T16" fmla="*/ 2057 w 2393"/>
                  <a:gd name="T17" fmla="*/ 121 h 1360"/>
                  <a:gd name="T18" fmla="*/ 2154 w 2393"/>
                  <a:gd name="T19" fmla="*/ 196 h 1360"/>
                  <a:gd name="T20" fmla="*/ 2235 w 2393"/>
                  <a:gd name="T21" fmla="*/ 286 h 1360"/>
                  <a:gd name="T22" fmla="*/ 2301 w 2393"/>
                  <a:gd name="T23" fmla="*/ 388 h 1360"/>
                  <a:gd name="T24" fmla="*/ 2352 w 2393"/>
                  <a:gd name="T25" fmla="*/ 501 h 1360"/>
                  <a:gd name="T26" fmla="*/ 2382 w 2393"/>
                  <a:gd name="T27" fmla="*/ 622 h 1360"/>
                  <a:gd name="T28" fmla="*/ 2393 w 2393"/>
                  <a:gd name="T29" fmla="*/ 748 h 1360"/>
                  <a:gd name="T30" fmla="*/ 2390 w 2393"/>
                  <a:gd name="T31" fmla="*/ 1230 h 1360"/>
                  <a:gd name="T32" fmla="*/ 2370 w 2393"/>
                  <a:gd name="T33" fmla="*/ 1282 h 1360"/>
                  <a:gd name="T34" fmla="*/ 2335 w 2393"/>
                  <a:gd name="T35" fmla="*/ 1324 h 1360"/>
                  <a:gd name="T36" fmla="*/ 2286 w 2393"/>
                  <a:gd name="T37" fmla="*/ 1351 h 1360"/>
                  <a:gd name="T38" fmla="*/ 2230 w 2393"/>
                  <a:gd name="T39" fmla="*/ 1360 h 1360"/>
                  <a:gd name="T40" fmla="*/ 129 w 2393"/>
                  <a:gd name="T41" fmla="*/ 1358 h 1360"/>
                  <a:gd name="T42" fmla="*/ 77 w 2393"/>
                  <a:gd name="T43" fmla="*/ 1339 h 1360"/>
                  <a:gd name="T44" fmla="*/ 36 w 2393"/>
                  <a:gd name="T45" fmla="*/ 1304 h 1360"/>
                  <a:gd name="T46" fmla="*/ 10 w 2393"/>
                  <a:gd name="T47" fmla="*/ 1256 h 1360"/>
                  <a:gd name="T48" fmla="*/ 0 w 2393"/>
                  <a:gd name="T49" fmla="*/ 1200 h 1360"/>
                  <a:gd name="T50" fmla="*/ 3 w 2393"/>
                  <a:gd name="T51" fmla="*/ 684 h 1360"/>
                  <a:gd name="T52" fmla="*/ 23 w 2393"/>
                  <a:gd name="T53" fmla="*/ 561 h 1360"/>
                  <a:gd name="T54" fmla="*/ 63 w 2393"/>
                  <a:gd name="T55" fmla="*/ 443 h 1360"/>
                  <a:gd name="T56" fmla="*/ 122 w 2393"/>
                  <a:gd name="T57" fmla="*/ 336 h 1360"/>
                  <a:gd name="T58" fmla="*/ 195 w 2393"/>
                  <a:gd name="T59" fmla="*/ 240 h 1360"/>
                  <a:gd name="T60" fmla="*/ 283 w 2393"/>
                  <a:gd name="T61" fmla="*/ 157 h 1360"/>
                  <a:gd name="T62" fmla="*/ 385 w 2393"/>
                  <a:gd name="T63" fmla="*/ 89 h 1360"/>
                  <a:gd name="T64" fmla="*/ 498 w 2393"/>
                  <a:gd name="T65" fmla="*/ 38 h 1360"/>
                  <a:gd name="T66" fmla="*/ 640 w 2393"/>
                  <a:gd name="T67" fmla="*/ 0 h 1360"/>
                  <a:gd name="T68" fmla="*/ 1748 w 2393"/>
                  <a:gd name="T69" fmla="*/ 0 h 1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393" h="1360">
                    <a:moveTo>
                      <a:pt x="1814" y="702"/>
                    </a:moveTo>
                    <a:lnTo>
                      <a:pt x="1796" y="704"/>
                    </a:lnTo>
                    <a:lnTo>
                      <a:pt x="1778" y="709"/>
                    </a:lnTo>
                    <a:lnTo>
                      <a:pt x="1761" y="720"/>
                    </a:lnTo>
                    <a:lnTo>
                      <a:pt x="1746" y="733"/>
                    </a:lnTo>
                    <a:lnTo>
                      <a:pt x="1590" y="904"/>
                    </a:lnTo>
                    <a:lnTo>
                      <a:pt x="2038" y="904"/>
                    </a:lnTo>
                    <a:lnTo>
                      <a:pt x="1882" y="733"/>
                    </a:lnTo>
                    <a:lnTo>
                      <a:pt x="1867" y="719"/>
                    </a:lnTo>
                    <a:lnTo>
                      <a:pt x="1851" y="709"/>
                    </a:lnTo>
                    <a:lnTo>
                      <a:pt x="1833" y="703"/>
                    </a:lnTo>
                    <a:lnTo>
                      <a:pt x="1814" y="702"/>
                    </a:lnTo>
                    <a:close/>
                    <a:moveTo>
                      <a:pt x="1748" y="0"/>
                    </a:moveTo>
                    <a:lnTo>
                      <a:pt x="1831" y="20"/>
                    </a:lnTo>
                    <a:lnTo>
                      <a:pt x="1892" y="38"/>
                    </a:lnTo>
                    <a:lnTo>
                      <a:pt x="1950" y="61"/>
                    </a:lnTo>
                    <a:lnTo>
                      <a:pt x="2005" y="88"/>
                    </a:lnTo>
                    <a:lnTo>
                      <a:pt x="2057" y="121"/>
                    </a:lnTo>
                    <a:lnTo>
                      <a:pt x="2107" y="157"/>
                    </a:lnTo>
                    <a:lnTo>
                      <a:pt x="2154" y="196"/>
                    </a:lnTo>
                    <a:lnTo>
                      <a:pt x="2196" y="239"/>
                    </a:lnTo>
                    <a:lnTo>
                      <a:pt x="2235" y="286"/>
                    </a:lnTo>
                    <a:lnTo>
                      <a:pt x="2270" y="336"/>
                    </a:lnTo>
                    <a:lnTo>
                      <a:pt x="2301" y="388"/>
                    </a:lnTo>
                    <a:lnTo>
                      <a:pt x="2328" y="443"/>
                    </a:lnTo>
                    <a:lnTo>
                      <a:pt x="2352" y="501"/>
                    </a:lnTo>
                    <a:lnTo>
                      <a:pt x="2369" y="561"/>
                    </a:lnTo>
                    <a:lnTo>
                      <a:pt x="2382" y="622"/>
                    </a:lnTo>
                    <a:lnTo>
                      <a:pt x="2390" y="684"/>
                    </a:lnTo>
                    <a:lnTo>
                      <a:pt x="2393" y="748"/>
                    </a:lnTo>
                    <a:lnTo>
                      <a:pt x="2393" y="1200"/>
                    </a:lnTo>
                    <a:lnTo>
                      <a:pt x="2390" y="1230"/>
                    </a:lnTo>
                    <a:lnTo>
                      <a:pt x="2383" y="1256"/>
                    </a:lnTo>
                    <a:lnTo>
                      <a:pt x="2370" y="1282"/>
                    </a:lnTo>
                    <a:lnTo>
                      <a:pt x="2354" y="1304"/>
                    </a:lnTo>
                    <a:lnTo>
                      <a:pt x="2335" y="1324"/>
                    </a:lnTo>
                    <a:lnTo>
                      <a:pt x="2311" y="1339"/>
                    </a:lnTo>
                    <a:lnTo>
                      <a:pt x="2286" y="1351"/>
                    </a:lnTo>
                    <a:lnTo>
                      <a:pt x="2259" y="1358"/>
                    </a:lnTo>
                    <a:lnTo>
                      <a:pt x="2230" y="1360"/>
                    </a:lnTo>
                    <a:lnTo>
                      <a:pt x="157" y="1360"/>
                    </a:lnTo>
                    <a:lnTo>
                      <a:pt x="129" y="1358"/>
                    </a:lnTo>
                    <a:lnTo>
                      <a:pt x="101" y="1351"/>
                    </a:lnTo>
                    <a:lnTo>
                      <a:pt x="77" y="1339"/>
                    </a:lnTo>
                    <a:lnTo>
                      <a:pt x="55" y="1324"/>
                    </a:lnTo>
                    <a:lnTo>
                      <a:pt x="36" y="1304"/>
                    </a:lnTo>
                    <a:lnTo>
                      <a:pt x="21" y="1282"/>
                    </a:lnTo>
                    <a:lnTo>
                      <a:pt x="10" y="1256"/>
                    </a:lnTo>
                    <a:lnTo>
                      <a:pt x="3" y="1230"/>
                    </a:lnTo>
                    <a:lnTo>
                      <a:pt x="0" y="1200"/>
                    </a:lnTo>
                    <a:lnTo>
                      <a:pt x="0" y="748"/>
                    </a:lnTo>
                    <a:lnTo>
                      <a:pt x="3" y="684"/>
                    </a:lnTo>
                    <a:lnTo>
                      <a:pt x="11" y="622"/>
                    </a:lnTo>
                    <a:lnTo>
                      <a:pt x="23" y="561"/>
                    </a:lnTo>
                    <a:lnTo>
                      <a:pt x="41" y="501"/>
                    </a:lnTo>
                    <a:lnTo>
                      <a:pt x="63" y="443"/>
                    </a:lnTo>
                    <a:lnTo>
                      <a:pt x="90" y="389"/>
                    </a:lnTo>
                    <a:lnTo>
                      <a:pt x="122" y="336"/>
                    </a:lnTo>
                    <a:lnTo>
                      <a:pt x="156" y="286"/>
                    </a:lnTo>
                    <a:lnTo>
                      <a:pt x="195" y="240"/>
                    </a:lnTo>
                    <a:lnTo>
                      <a:pt x="237" y="196"/>
                    </a:lnTo>
                    <a:lnTo>
                      <a:pt x="283" y="157"/>
                    </a:lnTo>
                    <a:lnTo>
                      <a:pt x="332" y="121"/>
                    </a:lnTo>
                    <a:lnTo>
                      <a:pt x="385" y="89"/>
                    </a:lnTo>
                    <a:lnTo>
                      <a:pt x="440" y="62"/>
                    </a:lnTo>
                    <a:lnTo>
                      <a:pt x="498" y="38"/>
                    </a:lnTo>
                    <a:lnTo>
                      <a:pt x="559" y="20"/>
                    </a:lnTo>
                    <a:lnTo>
                      <a:pt x="640" y="0"/>
                    </a:lnTo>
                    <a:lnTo>
                      <a:pt x="1193" y="1280"/>
                    </a:lnTo>
                    <a:lnTo>
                      <a:pt x="174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82" name="Freeform 25"/>
              <p:cNvSpPr>
                <a:spLocks/>
              </p:cNvSpPr>
              <p:nvPr/>
            </p:nvSpPr>
            <p:spPr bwMode="auto">
              <a:xfrm>
                <a:off x="2689" y="4347"/>
                <a:ext cx="34" cy="83"/>
              </a:xfrm>
              <a:custGeom>
                <a:avLst/>
                <a:gdLst>
                  <a:gd name="T0" fmla="*/ 135 w 373"/>
                  <a:gd name="T1" fmla="*/ 0 h 915"/>
                  <a:gd name="T2" fmla="*/ 237 w 373"/>
                  <a:gd name="T3" fmla="*/ 0 h 915"/>
                  <a:gd name="T4" fmla="*/ 258 w 373"/>
                  <a:gd name="T5" fmla="*/ 2 h 915"/>
                  <a:gd name="T6" fmla="*/ 278 w 373"/>
                  <a:gd name="T7" fmla="*/ 9 h 915"/>
                  <a:gd name="T8" fmla="*/ 295 w 373"/>
                  <a:gd name="T9" fmla="*/ 21 h 915"/>
                  <a:gd name="T10" fmla="*/ 310 w 373"/>
                  <a:gd name="T11" fmla="*/ 36 h 915"/>
                  <a:gd name="T12" fmla="*/ 321 w 373"/>
                  <a:gd name="T13" fmla="*/ 53 h 915"/>
                  <a:gd name="T14" fmla="*/ 328 w 373"/>
                  <a:gd name="T15" fmla="*/ 74 h 915"/>
                  <a:gd name="T16" fmla="*/ 366 w 373"/>
                  <a:gd name="T17" fmla="*/ 234 h 915"/>
                  <a:gd name="T18" fmla="*/ 368 w 373"/>
                  <a:gd name="T19" fmla="*/ 257 h 915"/>
                  <a:gd name="T20" fmla="*/ 365 w 373"/>
                  <a:gd name="T21" fmla="*/ 281 h 915"/>
                  <a:gd name="T22" fmla="*/ 357 w 373"/>
                  <a:gd name="T23" fmla="*/ 301 h 915"/>
                  <a:gd name="T24" fmla="*/ 345 w 373"/>
                  <a:gd name="T25" fmla="*/ 319 h 915"/>
                  <a:gd name="T26" fmla="*/ 329 w 373"/>
                  <a:gd name="T27" fmla="*/ 334 h 915"/>
                  <a:gd name="T28" fmla="*/ 309 w 373"/>
                  <a:gd name="T29" fmla="*/ 345 h 915"/>
                  <a:gd name="T30" fmla="*/ 287 w 373"/>
                  <a:gd name="T31" fmla="*/ 351 h 915"/>
                  <a:gd name="T32" fmla="*/ 373 w 373"/>
                  <a:gd name="T33" fmla="*/ 438 h 915"/>
                  <a:gd name="T34" fmla="*/ 187 w 373"/>
                  <a:gd name="T35" fmla="*/ 915 h 915"/>
                  <a:gd name="T36" fmla="*/ 0 w 373"/>
                  <a:gd name="T37" fmla="*/ 438 h 915"/>
                  <a:gd name="T38" fmla="*/ 85 w 373"/>
                  <a:gd name="T39" fmla="*/ 351 h 915"/>
                  <a:gd name="T40" fmla="*/ 63 w 373"/>
                  <a:gd name="T41" fmla="*/ 345 h 915"/>
                  <a:gd name="T42" fmla="*/ 44 w 373"/>
                  <a:gd name="T43" fmla="*/ 334 h 915"/>
                  <a:gd name="T44" fmla="*/ 27 w 373"/>
                  <a:gd name="T45" fmla="*/ 319 h 915"/>
                  <a:gd name="T46" fmla="*/ 15 w 373"/>
                  <a:gd name="T47" fmla="*/ 301 h 915"/>
                  <a:gd name="T48" fmla="*/ 7 w 373"/>
                  <a:gd name="T49" fmla="*/ 281 h 915"/>
                  <a:gd name="T50" fmla="*/ 4 w 373"/>
                  <a:gd name="T51" fmla="*/ 257 h 915"/>
                  <a:gd name="T52" fmla="*/ 6 w 373"/>
                  <a:gd name="T53" fmla="*/ 234 h 915"/>
                  <a:gd name="T54" fmla="*/ 44 w 373"/>
                  <a:gd name="T55" fmla="*/ 74 h 915"/>
                  <a:gd name="T56" fmla="*/ 52 w 373"/>
                  <a:gd name="T57" fmla="*/ 53 h 915"/>
                  <a:gd name="T58" fmla="*/ 63 w 373"/>
                  <a:gd name="T59" fmla="*/ 36 h 915"/>
                  <a:gd name="T60" fmla="*/ 77 w 373"/>
                  <a:gd name="T61" fmla="*/ 21 h 915"/>
                  <a:gd name="T62" fmla="*/ 95 w 373"/>
                  <a:gd name="T63" fmla="*/ 9 h 915"/>
                  <a:gd name="T64" fmla="*/ 114 w 373"/>
                  <a:gd name="T65" fmla="*/ 2 h 915"/>
                  <a:gd name="T66" fmla="*/ 135 w 373"/>
                  <a:gd name="T67" fmla="*/ 0 h 9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73" h="915">
                    <a:moveTo>
                      <a:pt x="135" y="0"/>
                    </a:moveTo>
                    <a:lnTo>
                      <a:pt x="237" y="0"/>
                    </a:lnTo>
                    <a:lnTo>
                      <a:pt x="258" y="2"/>
                    </a:lnTo>
                    <a:lnTo>
                      <a:pt x="278" y="9"/>
                    </a:lnTo>
                    <a:lnTo>
                      <a:pt x="295" y="21"/>
                    </a:lnTo>
                    <a:lnTo>
                      <a:pt x="310" y="36"/>
                    </a:lnTo>
                    <a:lnTo>
                      <a:pt x="321" y="53"/>
                    </a:lnTo>
                    <a:lnTo>
                      <a:pt x="328" y="74"/>
                    </a:lnTo>
                    <a:lnTo>
                      <a:pt x="366" y="234"/>
                    </a:lnTo>
                    <a:lnTo>
                      <a:pt x="368" y="257"/>
                    </a:lnTo>
                    <a:lnTo>
                      <a:pt x="365" y="281"/>
                    </a:lnTo>
                    <a:lnTo>
                      <a:pt x="357" y="301"/>
                    </a:lnTo>
                    <a:lnTo>
                      <a:pt x="345" y="319"/>
                    </a:lnTo>
                    <a:lnTo>
                      <a:pt x="329" y="334"/>
                    </a:lnTo>
                    <a:lnTo>
                      <a:pt x="309" y="345"/>
                    </a:lnTo>
                    <a:lnTo>
                      <a:pt x="287" y="351"/>
                    </a:lnTo>
                    <a:lnTo>
                      <a:pt x="373" y="438"/>
                    </a:lnTo>
                    <a:lnTo>
                      <a:pt x="187" y="915"/>
                    </a:lnTo>
                    <a:lnTo>
                      <a:pt x="0" y="438"/>
                    </a:lnTo>
                    <a:lnTo>
                      <a:pt x="85" y="351"/>
                    </a:lnTo>
                    <a:lnTo>
                      <a:pt x="63" y="345"/>
                    </a:lnTo>
                    <a:lnTo>
                      <a:pt x="44" y="334"/>
                    </a:lnTo>
                    <a:lnTo>
                      <a:pt x="27" y="319"/>
                    </a:lnTo>
                    <a:lnTo>
                      <a:pt x="15" y="301"/>
                    </a:lnTo>
                    <a:lnTo>
                      <a:pt x="7" y="281"/>
                    </a:lnTo>
                    <a:lnTo>
                      <a:pt x="4" y="257"/>
                    </a:lnTo>
                    <a:lnTo>
                      <a:pt x="6" y="234"/>
                    </a:lnTo>
                    <a:lnTo>
                      <a:pt x="44" y="74"/>
                    </a:lnTo>
                    <a:lnTo>
                      <a:pt x="52" y="53"/>
                    </a:lnTo>
                    <a:lnTo>
                      <a:pt x="63" y="36"/>
                    </a:lnTo>
                    <a:lnTo>
                      <a:pt x="77" y="21"/>
                    </a:lnTo>
                    <a:lnTo>
                      <a:pt x="95" y="9"/>
                    </a:lnTo>
                    <a:lnTo>
                      <a:pt x="114" y="2"/>
                    </a:lnTo>
                    <a:lnTo>
                      <a:pt x="13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71" name="Group 16"/>
            <p:cNvGrpSpPr>
              <a:grpSpLocks noChangeAspect="1"/>
            </p:cNvGrpSpPr>
            <p:nvPr/>
          </p:nvGrpSpPr>
          <p:grpSpPr bwMode="auto">
            <a:xfrm>
              <a:off x="596845" y="5823027"/>
              <a:ext cx="162480" cy="186754"/>
              <a:chOff x="1039" y="1681"/>
              <a:chExt cx="1071" cy="1231"/>
            </a:xfrm>
            <a:solidFill>
              <a:schemeClr val="bg1">
                <a:lumMod val="85000"/>
              </a:schemeClr>
            </a:solidFill>
          </p:grpSpPr>
          <p:sp>
            <p:nvSpPr>
              <p:cNvPr id="75" name="Freeform 17"/>
              <p:cNvSpPr>
                <a:spLocks noEditPoints="1"/>
              </p:cNvSpPr>
              <p:nvPr/>
            </p:nvSpPr>
            <p:spPr bwMode="auto">
              <a:xfrm>
                <a:off x="1039" y="1681"/>
                <a:ext cx="1071" cy="1099"/>
              </a:xfrm>
              <a:custGeom>
                <a:avLst/>
                <a:gdLst>
                  <a:gd name="T0" fmla="*/ 3169 w 3212"/>
                  <a:gd name="T1" fmla="*/ 566 h 3298"/>
                  <a:gd name="T2" fmla="*/ 3035 w 3212"/>
                  <a:gd name="T3" fmla="*/ 475 h 3298"/>
                  <a:gd name="T4" fmla="*/ 2711 w 3212"/>
                  <a:gd name="T5" fmla="*/ 199 h 3298"/>
                  <a:gd name="T6" fmla="*/ 2384 w 3212"/>
                  <a:gd name="T7" fmla="*/ 19 h 3298"/>
                  <a:gd name="T8" fmla="*/ 2347 w 3212"/>
                  <a:gd name="T9" fmla="*/ 4 h 3298"/>
                  <a:gd name="T10" fmla="*/ 2278 w 3212"/>
                  <a:gd name="T11" fmla="*/ 47 h 3298"/>
                  <a:gd name="T12" fmla="*/ 2171 w 3212"/>
                  <a:gd name="T13" fmla="*/ 190 h 3298"/>
                  <a:gd name="T14" fmla="*/ 1698 w 3212"/>
                  <a:gd name="T15" fmla="*/ 610 h 3298"/>
                  <a:gd name="T16" fmla="*/ 716 w 3212"/>
                  <a:gd name="T17" fmla="*/ 1337 h 3298"/>
                  <a:gd name="T18" fmla="*/ 296 w 3212"/>
                  <a:gd name="T19" fmla="*/ 1713 h 3298"/>
                  <a:gd name="T20" fmla="*/ 59 w 3212"/>
                  <a:gd name="T21" fmla="*/ 2061 h 3298"/>
                  <a:gd name="T22" fmla="*/ 0 w 3212"/>
                  <a:gd name="T23" fmla="*/ 2479 h 3298"/>
                  <a:gd name="T24" fmla="*/ 29 w 3212"/>
                  <a:gd name="T25" fmla="*/ 2758 h 3298"/>
                  <a:gd name="T26" fmla="*/ 183 w 3212"/>
                  <a:gd name="T27" fmla="*/ 2915 h 3298"/>
                  <a:gd name="T28" fmla="*/ 615 w 3212"/>
                  <a:gd name="T29" fmla="*/ 3255 h 3298"/>
                  <a:gd name="T30" fmla="*/ 886 w 3212"/>
                  <a:gd name="T31" fmla="*/ 3291 h 3298"/>
                  <a:gd name="T32" fmla="*/ 1138 w 3212"/>
                  <a:gd name="T33" fmla="*/ 3171 h 3298"/>
                  <a:gd name="T34" fmla="*/ 1808 w 3212"/>
                  <a:gd name="T35" fmla="*/ 2600 h 3298"/>
                  <a:gd name="T36" fmla="*/ 2812 w 3212"/>
                  <a:gd name="T37" fmla="*/ 1724 h 3298"/>
                  <a:gd name="T38" fmla="*/ 3103 w 3212"/>
                  <a:gd name="T39" fmla="*/ 1438 h 3298"/>
                  <a:gd name="T40" fmla="*/ 3146 w 3212"/>
                  <a:gd name="T41" fmla="*/ 1401 h 3298"/>
                  <a:gd name="T42" fmla="*/ 3193 w 3212"/>
                  <a:gd name="T43" fmla="*/ 1183 h 3298"/>
                  <a:gd name="T44" fmla="*/ 3208 w 3212"/>
                  <a:gd name="T45" fmla="*/ 620 h 3298"/>
                  <a:gd name="T46" fmla="*/ 1001 w 3212"/>
                  <a:gd name="T47" fmla="*/ 3114 h 3298"/>
                  <a:gd name="T48" fmla="*/ 881 w 3212"/>
                  <a:gd name="T49" fmla="*/ 3066 h 3298"/>
                  <a:gd name="T50" fmla="*/ 844 w 3212"/>
                  <a:gd name="T51" fmla="*/ 2610 h 3298"/>
                  <a:gd name="T52" fmla="*/ 840 w 3212"/>
                  <a:gd name="T53" fmla="*/ 2398 h 3298"/>
                  <a:gd name="T54" fmla="*/ 401 w 3212"/>
                  <a:gd name="T55" fmla="*/ 2082 h 3298"/>
                  <a:gd name="T56" fmla="*/ 241 w 3212"/>
                  <a:gd name="T57" fmla="*/ 1969 h 3298"/>
                  <a:gd name="T58" fmla="*/ 752 w 3212"/>
                  <a:gd name="T59" fmla="*/ 2141 h 3298"/>
                  <a:gd name="T60" fmla="*/ 1034 w 3212"/>
                  <a:gd name="T61" fmla="*/ 2354 h 3298"/>
                  <a:gd name="T62" fmla="*/ 1418 w 3212"/>
                  <a:gd name="T63" fmla="*/ 2074 h 3298"/>
                  <a:gd name="T64" fmla="*/ 1624 w 3212"/>
                  <a:gd name="T65" fmla="*/ 1847 h 3298"/>
                  <a:gd name="T66" fmla="*/ 1420 w 3212"/>
                  <a:gd name="T67" fmla="*/ 1596 h 3298"/>
                  <a:gd name="T68" fmla="*/ 1082 w 3212"/>
                  <a:gd name="T69" fmla="*/ 1248 h 3298"/>
                  <a:gd name="T70" fmla="*/ 1614 w 3212"/>
                  <a:gd name="T71" fmla="*/ 825 h 3298"/>
                  <a:gd name="T72" fmla="*/ 2194 w 3212"/>
                  <a:gd name="T73" fmla="*/ 338 h 3298"/>
                  <a:gd name="T74" fmla="*/ 2374 w 3212"/>
                  <a:gd name="T75" fmla="*/ 118 h 3298"/>
                  <a:gd name="T76" fmla="*/ 2661 w 3212"/>
                  <a:gd name="T77" fmla="*/ 304 h 3298"/>
                  <a:gd name="T78" fmla="*/ 2993 w 3212"/>
                  <a:gd name="T79" fmla="*/ 603 h 3298"/>
                  <a:gd name="T80" fmla="*/ 2474 w 3212"/>
                  <a:gd name="T81" fmla="*/ 1257 h 3298"/>
                  <a:gd name="T82" fmla="*/ 1732 w 3212"/>
                  <a:gd name="T83" fmla="*/ 1951 h 3298"/>
                  <a:gd name="T84" fmla="*/ 1047 w 3212"/>
                  <a:gd name="T85" fmla="*/ 2462 h 3298"/>
                  <a:gd name="T86" fmla="*/ 1012 w 3212"/>
                  <a:gd name="T87" fmla="*/ 2472 h 3298"/>
                  <a:gd name="T88" fmla="*/ 3078 w 3212"/>
                  <a:gd name="T89" fmla="*/ 1147 h 3298"/>
                  <a:gd name="T90" fmla="*/ 3067 w 3212"/>
                  <a:gd name="T91" fmla="*/ 1301 h 3298"/>
                  <a:gd name="T92" fmla="*/ 3051 w 3212"/>
                  <a:gd name="T93" fmla="*/ 1343 h 3298"/>
                  <a:gd name="T94" fmla="*/ 3018 w 3212"/>
                  <a:gd name="T95" fmla="*/ 1366 h 3298"/>
                  <a:gd name="T96" fmla="*/ 2890 w 3212"/>
                  <a:gd name="T97" fmla="*/ 1493 h 3298"/>
                  <a:gd name="T98" fmla="*/ 1823 w 3212"/>
                  <a:gd name="T99" fmla="*/ 2434 h 3298"/>
                  <a:gd name="T100" fmla="*/ 1765 w 3212"/>
                  <a:gd name="T101" fmla="*/ 2231 h 3298"/>
                  <a:gd name="T102" fmla="*/ 1749 w 3212"/>
                  <a:gd name="T103" fmla="*/ 2105 h 3298"/>
                  <a:gd name="T104" fmla="*/ 2236 w 3212"/>
                  <a:gd name="T105" fmla="*/ 1651 h 3298"/>
                  <a:gd name="T106" fmla="*/ 3095 w 3212"/>
                  <a:gd name="T107" fmla="*/ 770 h 3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212" h="3298">
                    <a:moveTo>
                      <a:pt x="3208" y="620"/>
                    </a:moveTo>
                    <a:lnTo>
                      <a:pt x="3206" y="606"/>
                    </a:lnTo>
                    <a:lnTo>
                      <a:pt x="3192" y="581"/>
                    </a:lnTo>
                    <a:lnTo>
                      <a:pt x="3169" y="566"/>
                    </a:lnTo>
                    <a:lnTo>
                      <a:pt x="3143" y="561"/>
                    </a:lnTo>
                    <a:lnTo>
                      <a:pt x="3130" y="564"/>
                    </a:lnTo>
                    <a:lnTo>
                      <a:pt x="3101" y="533"/>
                    </a:lnTo>
                    <a:lnTo>
                      <a:pt x="3035" y="475"/>
                    </a:lnTo>
                    <a:lnTo>
                      <a:pt x="3003" y="448"/>
                    </a:lnTo>
                    <a:lnTo>
                      <a:pt x="2931" y="383"/>
                    </a:lnTo>
                    <a:lnTo>
                      <a:pt x="2786" y="258"/>
                    </a:lnTo>
                    <a:lnTo>
                      <a:pt x="2711" y="199"/>
                    </a:lnTo>
                    <a:lnTo>
                      <a:pt x="2651" y="148"/>
                    </a:lnTo>
                    <a:lnTo>
                      <a:pt x="2507" y="53"/>
                    </a:lnTo>
                    <a:lnTo>
                      <a:pt x="2432" y="24"/>
                    </a:lnTo>
                    <a:lnTo>
                      <a:pt x="2384" y="19"/>
                    </a:lnTo>
                    <a:lnTo>
                      <a:pt x="2363" y="20"/>
                    </a:lnTo>
                    <a:lnTo>
                      <a:pt x="2361" y="17"/>
                    </a:lnTo>
                    <a:lnTo>
                      <a:pt x="2358" y="14"/>
                    </a:lnTo>
                    <a:lnTo>
                      <a:pt x="2347" y="4"/>
                    </a:lnTo>
                    <a:lnTo>
                      <a:pt x="2320" y="0"/>
                    </a:lnTo>
                    <a:lnTo>
                      <a:pt x="2294" y="10"/>
                    </a:lnTo>
                    <a:lnTo>
                      <a:pt x="2278" y="32"/>
                    </a:lnTo>
                    <a:lnTo>
                      <a:pt x="2278" y="47"/>
                    </a:lnTo>
                    <a:lnTo>
                      <a:pt x="2276" y="62"/>
                    </a:lnTo>
                    <a:lnTo>
                      <a:pt x="2253" y="102"/>
                    </a:lnTo>
                    <a:lnTo>
                      <a:pt x="2199" y="163"/>
                    </a:lnTo>
                    <a:lnTo>
                      <a:pt x="2171" y="190"/>
                    </a:lnTo>
                    <a:lnTo>
                      <a:pt x="2102" y="260"/>
                    </a:lnTo>
                    <a:lnTo>
                      <a:pt x="1952" y="394"/>
                    </a:lnTo>
                    <a:lnTo>
                      <a:pt x="1878" y="459"/>
                    </a:lnTo>
                    <a:lnTo>
                      <a:pt x="1698" y="610"/>
                    </a:lnTo>
                    <a:lnTo>
                      <a:pt x="1326" y="897"/>
                    </a:lnTo>
                    <a:lnTo>
                      <a:pt x="1138" y="1036"/>
                    </a:lnTo>
                    <a:lnTo>
                      <a:pt x="969" y="1157"/>
                    </a:lnTo>
                    <a:lnTo>
                      <a:pt x="716" y="1337"/>
                    </a:lnTo>
                    <a:lnTo>
                      <a:pt x="553" y="1467"/>
                    </a:lnTo>
                    <a:lnTo>
                      <a:pt x="475" y="1536"/>
                    </a:lnTo>
                    <a:lnTo>
                      <a:pt x="415" y="1592"/>
                    </a:lnTo>
                    <a:lnTo>
                      <a:pt x="296" y="1713"/>
                    </a:lnTo>
                    <a:lnTo>
                      <a:pt x="186" y="1845"/>
                    </a:lnTo>
                    <a:lnTo>
                      <a:pt x="117" y="1951"/>
                    </a:lnTo>
                    <a:lnTo>
                      <a:pt x="77" y="2024"/>
                    </a:lnTo>
                    <a:lnTo>
                      <a:pt x="59" y="2061"/>
                    </a:lnTo>
                    <a:lnTo>
                      <a:pt x="44" y="2100"/>
                    </a:lnTo>
                    <a:lnTo>
                      <a:pt x="21" y="2181"/>
                    </a:lnTo>
                    <a:lnTo>
                      <a:pt x="2" y="2306"/>
                    </a:lnTo>
                    <a:lnTo>
                      <a:pt x="0" y="2479"/>
                    </a:lnTo>
                    <a:lnTo>
                      <a:pt x="12" y="2650"/>
                    </a:lnTo>
                    <a:lnTo>
                      <a:pt x="18" y="2732"/>
                    </a:lnTo>
                    <a:lnTo>
                      <a:pt x="19" y="2742"/>
                    </a:lnTo>
                    <a:lnTo>
                      <a:pt x="29" y="2758"/>
                    </a:lnTo>
                    <a:lnTo>
                      <a:pt x="49" y="2771"/>
                    </a:lnTo>
                    <a:lnTo>
                      <a:pt x="67" y="2770"/>
                    </a:lnTo>
                    <a:lnTo>
                      <a:pt x="101" y="2817"/>
                    </a:lnTo>
                    <a:lnTo>
                      <a:pt x="183" y="2915"/>
                    </a:lnTo>
                    <a:lnTo>
                      <a:pt x="278" y="3016"/>
                    </a:lnTo>
                    <a:lnTo>
                      <a:pt x="383" y="3109"/>
                    </a:lnTo>
                    <a:lnTo>
                      <a:pt x="497" y="3193"/>
                    </a:lnTo>
                    <a:lnTo>
                      <a:pt x="615" y="3255"/>
                    </a:lnTo>
                    <a:lnTo>
                      <a:pt x="704" y="3285"/>
                    </a:lnTo>
                    <a:lnTo>
                      <a:pt x="765" y="3297"/>
                    </a:lnTo>
                    <a:lnTo>
                      <a:pt x="825" y="3298"/>
                    </a:lnTo>
                    <a:lnTo>
                      <a:pt x="886" y="3291"/>
                    </a:lnTo>
                    <a:lnTo>
                      <a:pt x="916" y="3282"/>
                    </a:lnTo>
                    <a:lnTo>
                      <a:pt x="955" y="3271"/>
                    </a:lnTo>
                    <a:lnTo>
                      <a:pt x="1030" y="3236"/>
                    </a:lnTo>
                    <a:lnTo>
                      <a:pt x="1138" y="3171"/>
                    </a:lnTo>
                    <a:lnTo>
                      <a:pt x="1342" y="3009"/>
                    </a:lnTo>
                    <a:lnTo>
                      <a:pt x="1463" y="2899"/>
                    </a:lnTo>
                    <a:lnTo>
                      <a:pt x="1634" y="2748"/>
                    </a:lnTo>
                    <a:lnTo>
                      <a:pt x="1808" y="2600"/>
                    </a:lnTo>
                    <a:lnTo>
                      <a:pt x="2017" y="2424"/>
                    </a:lnTo>
                    <a:lnTo>
                      <a:pt x="2429" y="2066"/>
                    </a:lnTo>
                    <a:lnTo>
                      <a:pt x="2633" y="1884"/>
                    </a:lnTo>
                    <a:lnTo>
                      <a:pt x="2812" y="1724"/>
                    </a:lnTo>
                    <a:lnTo>
                      <a:pt x="2987" y="1560"/>
                    </a:lnTo>
                    <a:lnTo>
                      <a:pt x="3021" y="1530"/>
                    </a:lnTo>
                    <a:lnTo>
                      <a:pt x="3075" y="1478"/>
                    </a:lnTo>
                    <a:lnTo>
                      <a:pt x="3103" y="1438"/>
                    </a:lnTo>
                    <a:lnTo>
                      <a:pt x="3111" y="1416"/>
                    </a:lnTo>
                    <a:lnTo>
                      <a:pt x="3124" y="1415"/>
                    </a:lnTo>
                    <a:lnTo>
                      <a:pt x="3134" y="1409"/>
                    </a:lnTo>
                    <a:lnTo>
                      <a:pt x="3146" y="1401"/>
                    </a:lnTo>
                    <a:lnTo>
                      <a:pt x="3163" y="1378"/>
                    </a:lnTo>
                    <a:lnTo>
                      <a:pt x="3180" y="1337"/>
                    </a:lnTo>
                    <a:lnTo>
                      <a:pt x="3192" y="1241"/>
                    </a:lnTo>
                    <a:lnTo>
                      <a:pt x="3193" y="1183"/>
                    </a:lnTo>
                    <a:lnTo>
                      <a:pt x="3202" y="1042"/>
                    </a:lnTo>
                    <a:lnTo>
                      <a:pt x="3212" y="832"/>
                    </a:lnTo>
                    <a:lnTo>
                      <a:pt x="3212" y="691"/>
                    </a:lnTo>
                    <a:lnTo>
                      <a:pt x="3208" y="620"/>
                    </a:lnTo>
                    <a:close/>
                    <a:moveTo>
                      <a:pt x="1004" y="2495"/>
                    </a:moveTo>
                    <a:lnTo>
                      <a:pt x="998" y="2649"/>
                    </a:lnTo>
                    <a:lnTo>
                      <a:pt x="999" y="2958"/>
                    </a:lnTo>
                    <a:lnTo>
                      <a:pt x="1001" y="3114"/>
                    </a:lnTo>
                    <a:lnTo>
                      <a:pt x="942" y="3145"/>
                    </a:lnTo>
                    <a:lnTo>
                      <a:pt x="880" y="3170"/>
                    </a:lnTo>
                    <a:lnTo>
                      <a:pt x="884" y="3137"/>
                    </a:lnTo>
                    <a:lnTo>
                      <a:pt x="881" y="3066"/>
                    </a:lnTo>
                    <a:lnTo>
                      <a:pt x="868" y="2961"/>
                    </a:lnTo>
                    <a:lnTo>
                      <a:pt x="860" y="2895"/>
                    </a:lnTo>
                    <a:lnTo>
                      <a:pt x="850" y="2780"/>
                    </a:lnTo>
                    <a:lnTo>
                      <a:pt x="844" y="2610"/>
                    </a:lnTo>
                    <a:lnTo>
                      <a:pt x="850" y="2495"/>
                    </a:lnTo>
                    <a:lnTo>
                      <a:pt x="857" y="2439"/>
                    </a:lnTo>
                    <a:lnTo>
                      <a:pt x="856" y="2424"/>
                    </a:lnTo>
                    <a:lnTo>
                      <a:pt x="840" y="2398"/>
                    </a:lnTo>
                    <a:lnTo>
                      <a:pt x="828" y="2390"/>
                    </a:lnTo>
                    <a:lnTo>
                      <a:pt x="717" y="2318"/>
                    </a:lnTo>
                    <a:lnTo>
                      <a:pt x="506" y="2162"/>
                    </a:lnTo>
                    <a:lnTo>
                      <a:pt x="401" y="2082"/>
                    </a:lnTo>
                    <a:lnTo>
                      <a:pt x="382" y="2064"/>
                    </a:lnTo>
                    <a:lnTo>
                      <a:pt x="314" y="2010"/>
                    </a:lnTo>
                    <a:lnTo>
                      <a:pt x="264" y="1978"/>
                    </a:lnTo>
                    <a:lnTo>
                      <a:pt x="241" y="1969"/>
                    </a:lnTo>
                    <a:lnTo>
                      <a:pt x="294" y="1899"/>
                    </a:lnTo>
                    <a:lnTo>
                      <a:pt x="350" y="1830"/>
                    </a:lnTo>
                    <a:lnTo>
                      <a:pt x="510" y="1955"/>
                    </a:lnTo>
                    <a:lnTo>
                      <a:pt x="752" y="2141"/>
                    </a:lnTo>
                    <a:lnTo>
                      <a:pt x="909" y="2270"/>
                    </a:lnTo>
                    <a:lnTo>
                      <a:pt x="985" y="2338"/>
                    </a:lnTo>
                    <a:lnTo>
                      <a:pt x="999" y="2349"/>
                    </a:lnTo>
                    <a:lnTo>
                      <a:pt x="1034" y="2354"/>
                    </a:lnTo>
                    <a:lnTo>
                      <a:pt x="1053" y="2346"/>
                    </a:lnTo>
                    <a:lnTo>
                      <a:pt x="1132" y="2302"/>
                    </a:lnTo>
                    <a:lnTo>
                      <a:pt x="1280" y="2195"/>
                    </a:lnTo>
                    <a:lnTo>
                      <a:pt x="1418" y="2074"/>
                    </a:lnTo>
                    <a:lnTo>
                      <a:pt x="1548" y="1943"/>
                    </a:lnTo>
                    <a:lnTo>
                      <a:pt x="1610" y="1877"/>
                    </a:lnTo>
                    <a:lnTo>
                      <a:pt x="1617" y="1868"/>
                    </a:lnTo>
                    <a:lnTo>
                      <a:pt x="1624" y="1847"/>
                    </a:lnTo>
                    <a:lnTo>
                      <a:pt x="1626" y="1827"/>
                    </a:lnTo>
                    <a:lnTo>
                      <a:pt x="1617" y="1807"/>
                    </a:lnTo>
                    <a:lnTo>
                      <a:pt x="1610" y="1796"/>
                    </a:lnTo>
                    <a:lnTo>
                      <a:pt x="1420" y="1596"/>
                    </a:lnTo>
                    <a:lnTo>
                      <a:pt x="1231" y="1395"/>
                    </a:lnTo>
                    <a:lnTo>
                      <a:pt x="1201" y="1360"/>
                    </a:lnTo>
                    <a:lnTo>
                      <a:pt x="1132" y="1288"/>
                    </a:lnTo>
                    <a:lnTo>
                      <a:pt x="1082" y="1248"/>
                    </a:lnTo>
                    <a:lnTo>
                      <a:pt x="1056" y="1235"/>
                    </a:lnTo>
                    <a:lnTo>
                      <a:pt x="1244" y="1103"/>
                    </a:lnTo>
                    <a:lnTo>
                      <a:pt x="1430" y="964"/>
                    </a:lnTo>
                    <a:lnTo>
                      <a:pt x="1614" y="825"/>
                    </a:lnTo>
                    <a:lnTo>
                      <a:pt x="1885" y="607"/>
                    </a:lnTo>
                    <a:lnTo>
                      <a:pt x="2060" y="458"/>
                    </a:lnTo>
                    <a:lnTo>
                      <a:pt x="2145" y="380"/>
                    </a:lnTo>
                    <a:lnTo>
                      <a:pt x="2194" y="338"/>
                    </a:lnTo>
                    <a:lnTo>
                      <a:pt x="2299" y="235"/>
                    </a:lnTo>
                    <a:lnTo>
                      <a:pt x="2344" y="177"/>
                    </a:lnTo>
                    <a:lnTo>
                      <a:pt x="2367" y="138"/>
                    </a:lnTo>
                    <a:lnTo>
                      <a:pt x="2374" y="118"/>
                    </a:lnTo>
                    <a:lnTo>
                      <a:pt x="2422" y="140"/>
                    </a:lnTo>
                    <a:lnTo>
                      <a:pt x="2466" y="163"/>
                    </a:lnTo>
                    <a:lnTo>
                      <a:pt x="2534" y="206"/>
                    </a:lnTo>
                    <a:lnTo>
                      <a:pt x="2661" y="304"/>
                    </a:lnTo>
                    <a:lnTo>
                      <a:pt x="2721" y="354"/>
                    </a:lnTo>
                    <a:lnTo>
                      <a:pt x="2833" y="453"/>
                    </a:lnTo>
                    <a:lnTo>
                      <a:pt x="2944" y="554"/>
                    </a:lnTo>
                    <a:lnTo>
                      <a:pt x="2993" y="603"/>
                    </a:lnTo>
                    <a:lnTo>
                      <a:pt x="3048" y="646"/>
                    </a:lnTo>
                    <a:lnTo>
                      <a:pt x="2937" y="771"/>
                    </a:lnTo>
                    <a:lnTo>
                      <a:pt x="2708" y="1016"/>
                    </a:lnTo>
                    <a:lnTo>
                      <a:pt x="2474" y="1257"/>
                    </a:lnTo>
                    <a:lnTo>
                      <a:pt x="2233" y="1490"/>
                    </a:lnTo>
                    <a:lnTo>
                      <a:pt x="2112" y="1605"/>
                    </a:lnTo>
                    <a:lnTo>
                      <a:pt x="1987" y="1720"/>
                    </a:lnTo>
                    <a:lnTo>
                      <a:pt x="1732" y="1951"/>
                    </a:lnTo>
                    <a:lnTo>
                      <a:pt x="1467" y="2169"/>
                    </a:lnTo>
                    <a:lnTo>
                      <a:pt x="1261" y="2322"/>
                    </a:lnTo>
                    <a:lnTo>
                      <a:pt x="1120" y="2417"/>
                    </a:lnTo>
                    <a:lnTo>
                      <a:pt x="1047" y="2462"/>
                    </a:lnTo>
                    <a:lnTo>
                      <a:pt x="1047" y="2462"/>
                    </a:lnTo>
                    <a:lnTo>
                      <a:pt x="1047" y="2463"/>
                    </a:lnTo>
                    <a:lnTo>
                      <a:pt x="1033" y="2460"/>
                    </a:lnTo>
                    <a:lnTo>
                      <a:pt x="1012" y="2472"/>
                    </a:lnTo>
                    <a:lnTo>
                      <a:pt x="1005" y="2485"/>
                    </a:lnTo>
                    <a:lnTo>
                      <a:pt x="1004" y="2495"/>
                    </a:lnTo>
                    <a:close/>
                    <a:moveTo>
                      <a:pt x="3082" y="1081"/>
                    </a:moveTo>
                    <a:lnTo>
                      <a:pt x="3078" y="1147"/>
                    </a:lnTo>
                    <a:lnTo>
                      <a:pt x="3074" y="1213"/>
                    </a:lnTo>
                    <a:lnTo>
                      <a:pt x="3072" y="1247"/>
                    </a:lnTo>
                    <a:lnTo>
                      <a:pt x="3069" y="1280"/>
                    </a:lnTo>
                    <a:lnTo>
                      <a:pt x="3067" y="1301"/>
                    </a:lnTo>
                    <a:lnTo>
                      <a:pt x="3065" y="1316"/>
                    </a:lnTo>
                    <a:lnTo>
                      <a:pt x="3059" y="1320"/>
                    </a:lnTo>
                    <a:lnTo>
                      <a:pt x="3052" y="1334"/>
                    </a:lnTo>
                    <a:lnTo>
                      <a:pt x="3051" y="1343"/>
                    </a:lnTo>
                    <a:lnTo>
                      <a:pt x="3038" y="1349"/>
                    </a:lnTo>
                    <a:lnTo>
                      <a:pt x="3018" y="1372"/>
                    </a:lnTo>
                    <a:lnTo>
                      <a:pt x="3016" y="1389"/>
                    </a:lnTo>
                    <a:lnTo>
                      <a:pt x="3018" y="1366"/>
                    </a:lnTo>
                    <a:lnTo>
                      <a:pt x="3010" y="1369"/>
                    </a:lnTo>
                    <a:lnTo>
                      <a:pt x="2990" y="1393"/>
                    </a:lnTo>
                    <a:lnTo>
                      <a:pt x="2941" y="1444"/>
                    </a:lnTo>
                    <a:lnTo>
                      <a:pt x="2890" y="1493"/>
                    </a:lnTo>
                    <a:lnTo>
                      <a:pt x="2734" y="1637"/>
                    </a:lnTo>
                    <a:lnTo>
                      <a:pt x="2574" y="1779"/>
                    </a:lnTo>
                    <a:lnTo>
                      <a:pt x="2201" y="2110"/>
                    </a:lnTo>
                    <a:lnTo>
                      <a:pt x="1823" y="2434"/>
                    </a:lnTo>
                    <a:lnTo>
                      <a:pt x="1804" y="2451"/>
                    </a:lnTo>
                    <a:lnTo>
                      <a:pt x="1785" y="2467"/>
                    </a:lnTo>
                    <a:lnTo>
                      <a:pt x="1778" y="2349"/>
                    </a:lnTo>
                    <a:lnTo>
                      <a:pt x="1765" y="2231"/>
                    </a:lnTo>
                    <a:lnTo>
                      <a:pt x="1764" y="2181"/>
                    </a:lnTo>
                    <a:lnTo>
                      <a:pt x="1765" y="2130"/>
                    </a:lnTo>
                    <a:lnTo>
                      <a:pt x="1764" y="2118"/>
                    </a:lnTo>
                    <a:lnTo>
                      <a:pt x="1749" y="2105"/>
                    </a:lnTo>
                    <a:lnTo>
                      <a:pt x="1739" y="2103"/>
                    </a:lnTo>
                    <a:lnTo>
                      <a:pt x="1927" y="1936"/>
                    </a:lnTo>
                    <a:lnTo>
                      <a:pt x="2106" y="1769"/>
                    </a:lnTo>
                    <a:lnTo>
                      <a:pt x="2236" y="1651"/>
                    </a:lnTo>
                    <a:lnTo>
                      <a:pt x="2489" y="1406"/>
                    </a:lnTo>
                    <a:lnTo>
                      <a:pt x="2737" y="1157"/>
                    </a:lnTo>
                    <a:lnTo>
                      <a:pt x="2977" y="901"/>
                    </a:lnTo>
                    <a:lnTo>
                      <a:pt x="3095" y="770"/>
                    </a:lnTo>
                    <a:lnTo>
                      <a:pt x="3093" y="926"/>
                    </a:lnTo>
                    <a:lnTo>
                      <a:pt x="3082" y="10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6" name="Freeform 18"/>
              <p:cNvSpPr>
                <a:spLocks/>
              </p:cNvSpPr>
              <p:nvPr/>
            </p:nvSpPr>
            <p:spPr bwMode="auto">
              <a:xfrm>
                <a:off x="1398" y="2746"/>
                <a:ext cx="212" cy="132"/>
              </a:xfrm>
              <a:custGeom>
                <a:avLst/>
                <a:gdLst>
                  <a:gd name="T0" fmla="*/ 544 w 635"/>
                  <a:gd name="T1" fmla="*/ 0 h 398"/>
                  <a:gd name="T2" fmla="*/ 504 w 635"/>
                  <a:gd name="T3" fmla="*/ 18 h 398"/>
                  <a:gd name="T4" fmla="*/ 496 w 635"/>
                  <a:gd name="T5" fmla="*/ 52 h 398"/>
                  <a:gd name="T6" fmla="*/ 530 w 635"/>
                  <a:gd name="T7" fmla="*/ 177 h 398"/>
                  <a:gd name="T8" fmla="*/ 515 w 635"/>
                  <a:gd name="T9" fmla="*/ 226 h 398"/>
                  <a:gd name="T10" fmla="*/ 478 w 635"/>
                  <a:gd name="T11" fmla="*/ 262 h 398"/>
                  <a:gd name="T12" fmla="*/ 403 w 635"/>
                  <a:gd name="T13" fmla="*/ 291 h 398"/>
                  <a:gd name="T14" fmla="*/ 352 w 635"/>
                  <a:gd name="T15" fmla="*/ 272 h 398"/>
                  <a:gd name="T16" fmla="*/ 332 w 635"/>
                  <a:gd name="T17" fmla="*/ 226 h 398"/>
                  <a:gd name="T18" fmla="*/ 331 w 635"/>
                  <a:gd name="T19" fmla="*/ 198 h 398"/>
                  <a:gd name="T20" fmla="*/ 303 w 635"/>
                  <a:gd name="T21" fmla="*/ 164 h 398"/>
                  <a:gd name="T22" fmla="*/ 246 w 635"/>
                  <a:gd name="T23" fmla="*/ 180 h 398"/>
                  <a:gd name="T24" fmla="*/ 236 w 635"/>
                  <a:gd name="T25" fmla="*/ 209 h 398"/>
                  <a:gd name="T26" fmla="*/ 220 w 635"/>
                  <a:gd name="T27" fmla="*/ 268 h 398"/>
                  <a:gd name="T28" fmla="*/ 160 w 635"/>
                  <a:gd name="T29" fmla="*/ 310 h 398"/>
                  <a:gd name="T30" fmla="*/ 122 w 635"/>
                  <a:gd name="T31" fmla="*/ 304 h 398"/>
                  <a:gd name="T32" fmla="*/ 83 w 635"/>
                  <a:gd name="T33" fmla="*/ 270 h 398"/>
                  <a:gd name="T34" fmla="*/ 83 w 635"/>
                  <a:gd name="T35" fmla="*/ 182 h 398"/>
                  <a:gd name="T36" fmla="*/ 90 w 635"/>
                  <a:gd name="T37" fmla="*/ 149 h 398"/>
                  <a:gd name="T38" fmla="*/ 62 w 635"/>
                  <a:gd name="T39" fmla="*/ 126 h 398"/>
                  <a:gd name="T40" fmla="*/ 34 w 635"/>
                  <a:gd name="T41" fmla="*/ 139 h 398"/>
                  <a:gd name="T42" fmla="*/ 7 w 635"/>
                  <a:gd name="T43" fmla="*/ 193 h 398"/>
                  <a:gd name="T44" fmla="*/ 3 w 635"/>
                  <a:gd name="T45" fmla="*/ 268 h 398"/>
                  <a:gd name="T46" fmla="*/ 31 w 635"/>
                  <a:gd name="T47" fmla="*/ 336 h 398"/>
                  <a:gd name="T48" fmla="*/ 93 w 635"/>
                  <a:gd name="T49" fmla="*/ 383 h 398"/>
                  <a:gd name="T50" fmla="*/ 139 w 635"/>
                  <a:gd name="T51" fmla="*/ 398 h 398"/>
                  <a:gd name="T52" fmla="*/ 229 w 635"/>
                  <a:gd name="T53" fmla="*/ 383 h 398"/>
                  <a:gd name="T54" fmla="*/ 279 w 635"/>
                  <a:gd name="T55" fmla="*/ 339 h 398"/>
                  <a:gd name="T56" fmla="*/ 350 w 635"/>
                  <a:gd name="T57" fmla="*/ 379 h 398"/>
                  <a:gd name="T58" fmla="*/ 470 w 635"/>
                  <a:gd name="T59" fmla="*/ 375 h 398"/>
                  <a:gd name="T60" fmla="*/ 527 w 635"/>
                  <a:gd name="T61" fmla="*/ 350 h 398"/>
                  <a:gd name="T62" fmla="*/ 600 w 635"/>
                  <a:gd name="T63" fmla="*/ 271 h 398"/>
                  <a:gd name="T64" fmla="*/ 635 w 635"/>
                  <a:gd name="T65" fmla="*/ 166 h 398"/>
                  <a:gd name="T66" fmla="*/ 614 w 635"/>
                  <a:gd name="T67" fmla="*/ 64 h 398"/>
                  <a:gd name="T68" fmla="*/ 555 w 635"/>
                  <a:gd name="T69" fmla="*/ 6 h 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635" h="398">
                    <a:moveTo>
                      <a:pt x="555" y="6"/>
                    </a:moveTo>
                    <a:lnTo>
                      <a:pt x="544" y="0"/>
                    </a:lnTo>
                    <a:lnTo>
                      <a:pt x="521" y="3"/>
                    </a:lnTo>
                    <a:lnTo>
                      <a:pt x="504" y="18"/>
                    </a:lnTo>
                    <a:lnTo>
                      <a:pt x="495" y="39"/>
                    </a:lnTo>
                    <a:lnTo>
                      <a:pt x="496" y="52"/>
                    </a:lnTo>
                    <a:lnTo>
                      <a:pt x="514" y="113"/>
                    </a:lnTo>
                    <a:lnTo>
                      <a:pt x="530" y="177"/>
                    </a:lnTo>
                    <a:lnTo>
                      <a:pt x="527" y="202"/>
                    </a:lnTo>
                    <a:lnTo>
                      <a:pt x="515" y="226"/>
                    </a:lnTo>
                    <a:lnTo>
                      <a:pt x="494" y="251"/>
                    </a:lnTo>
                    <a:lnTo>
                      <a:pt x="478" y="262"/>
                    </a:lnTo>
                    <a:lnTo>
                      <a:pt x="453" y="278"/>
                    </a:lnTo>
                    <a:lnTo>
                      <a:pt x="403" y="291"/>
                    </a:lnTo>
                    <a:lnTo>
                      <a:pt x="370" y="284"/>
                    </a:lnTo>
                    <a:lnTo>
                      <a:pt x="352" y="272"/>
                    </a:lnTo>
                    <a:lnTo>
                      <a:pt x="339" y="252"/>
                    </a:lnTo>
                    <a:lnTo>
                      <a:pt x="332" y="226"/>
                    </a:lnTo>
                    <a:lnTo>
                      <a:pt x="332" y="209"/>
                    </a:lnTo>
                    <a:lnTo>
                      <a:pt x="331" y="198"/>
                    </a:lnTo>
                    <a:lnTo>
                      <a:pt x="324" y="180"/>
                    </a:lnTo>
                    <a:lnTo>
                      <a:pt x="303" y="164"/>
                    </a:lnTo>
                    <a:lnTo>
                      <a:pt x="268" y="164"/>
                    </a:lnTo>
                    <a:lnTo>
                      <a:pt x="246" y="180"/>
                    </a:lnTo>
                    <a:lnTo>
                      <a:pt x="237" y="198"/>
                    </a:lnTo>
                    <a:lnTo>
                      <a:pt x="236" y="209"/>
                    </a:lnTo>
                    <a:lnTo>
                      <a:pt x="233" y="231"/>
                    </a:lnTo>
                    <a:lnTo>
                      <a:pt x="220" y="268"/>
                    </a:lnTo>
                    <a:lnTo>
                      <a:pt x="196" y="297"/>
                    </a:lnTo>
                    <a:lnTo>
                      <a:pt x="160" y="310"/>
                    </a:lnTo>
                    <a:lnTo>
                      <a:pt x="137" y="307"/>
                    </a:lnTo>
                    <a:lnTo>
                      <a:pt x="122" y="304"/>
                    </a:lnTo>
                    <a:lnTo>
                      <a:pt x="102" y="294"/>
                    </a:lnTo>
                    <a:lnTo>
                      <a:pt x="83" y="270"/>
                    </a:lnTo>
                    <a:lnTo>
                      <a:pt x="76" y="228"/>
                    </a:lnTo>
                    <a:lnTo>
                      <a:pt x="83" y="182"/>
                    </a:lnTo>
                    <a:lnTo>
                      <a:pt x="88" y="162"/>
                    </a:lnTo>
                    <a:lnTo>
                      <a:pt x="90" y="149"/>
                    </a:lnTo>
                    <a:lnTo>
                      <a:pt x="80" y="131"/>
                    </a:lnTo>
                    <a:lnTo>
                      <a:pt x="62" y="126"/>
                    </a:lnTo>
                    <a:lnTo>
                      <a:pt x="43" y="130"/>
                    </a:lnTo>
                    <a:lnTo>
                      <a:pt x="34" y="139"/>
                    </a:lnTo>
                    <a:lnTo>
                      <a:pt x="23" y="157"/>
                    </a:lnTo>
                    <a:lnTo>
                      <a:pt x="7" y="193"/>
                    </a:lnTo>
                    <a:lnTo>
                      <a:pt x="0" y="232"/>
                    </a:lnTo>
                    <a:lnTo>
                      <a:pt x="3" y="268"/>
                    </a:lnTo>
                    <a:lnTo>
                      <a:pt x="13" y="304"/>
                    </a:lnTo>
                    <a:lnTo>
                      <a:pt x="31" y="336"/>
                    </a:lnTo>
                    <a:lnTo>
                      <a:pt x="59" y="362"/>
                    </a:lnTo>
                    <a:lnTo>
                      <a:pt x="93" y="383"/>
                    </a:lnTo>
                    <a:lnTo>
                      <a:pt x="113" y="390"/>
                    </a:lnTo>
                    <a:lnTo>
                      <a:pt x="139" y="398"/>
                    </a:lnTo>
                    <a:lnTo>
                      <a:pt x="187" y="398"/>
                    </a:lnTo>
                    <a:lnTo>
                      <a:pt x="229" y="383"/>
                    </a:lnTo>
                    <a:lnTo>
                      <a:pt x="265" y="356"/>
                    </a:lnTo>
                    <a:lnTo>
                      <a:pt x="279" y="339"/>
                    </a:lnTo>
                    <a:lnTo>
                      <a:pt x="299" y="356"/>
                    </a:lnTo>
                    <a:lnTo>
                      <a:pt x="350" y="379"/>
                    </a:lnTo>
                    <a:lnTo>
                      <a:pt x="409" y="386"/>
                    </a:lnTo>
                    <a:lnTo>
                      <a:pt x="470" y="375"/>
                    </a:lnTo>
                    <a:lnTo>
                      <a:pt x="502" y="362"/>
                    </a:lnTo>
                    <a:lnTo>
                      <a:pt x="527" y="350"/>
                    </a:lnTo>
                    <a:lnTo>
                      <a:pt x="567" y="316"/>
                    </a:lnTo>
                    <a:lnTo>
                      <a:pt x="600" y="271"/>
                    </a:lnTo>
                    <a:lnTo>
                      <a:pt x="623" y="221"/>
                    </a:lnTo>
                    <a:lnTo>
                      <a:pt x="635" y="166"/>
                    </a:lnTo>
                    <a:lnTo>
                      <a:pt x="632" y="113"/>
                    </a:lnTo>
                    <a:lnTo>
                      <a:pt x="614" y="64"/>
                    </a:lnTo>
                    <a:lnTo>
                      <a:pt x="581" y="23"/>
                    </a:lnTo>
                    <a:lnTo>
                      <a:pt x="555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7" name="Freeform 19"/>
              <p:cNvSpPr>
                <a:spLocks/>
              </p:cNvSpPr>
              <p:nvPr/>
            </p:nvSpPr>
            <p:spPr bwMode="auto">
              <a:xfrm>
                <a:off x="1655" y="2515"/>
                <a:ext cx="176" cy="179"/>
              </a:xfrm>
              <a:custGeom>
                <a:avLst/>
                <a:gdLst>
                  <a:gd name="T0" fmla="*/ 301 w 528"/>
                  <a:gd name="T1" fmla="*/ 1 h 538"/>
                  <a:gd name="T2" fmla="*/ 268 w 528"/>
                  <a:gd name="T3" fmla="*/ 27 h 538"/>
                  <a:gd name="T4" fmla="*/ 273 w 528"/>
                  <a:gd name="T5" fmla="*/ 82 h 538"/>
                  <a:gd name="T6" fmla="*/ 298 w 528"/>
                  <a:gd name="T7" fmla="*/ 95 h 538"/>
                  <a:gd name="T8" fmla="*/ 373 w 528"/>
                  <a:gd name="T9" fmla="*/ 112 h 538"/>
                  <a:gd name="T10" fmla="*/ 419 w 528"/>
                  <a:gd name="T11" fmla="*/ 145 h 538"/>
                  <a:gd name="T12" fmla="*/ 423 w 528"/>
                  <a:gd name="T13" fmla="*/ 191 h 538"/>
                  <a:gd name="T14" fmla="*/ 409 w 528"/>
                  <a:gd name="T15" fmla="*/ 220 h 538"/>
                  <a:gd name="T16" fmla="*/ 357 w 528"/>
                  <a:gd name="T17" fmla="*/ 265 h 538"/>
                  <a:gd name="T18" fmla="*/ 245 w 528"/>
                  <a:gd name="T19" fmla="*/ 269 h 538"/>
                  <a:gd name="T20" fmla="*/ 207 w 528"/>
                  <a:gd name="T21" fmla="*/ 256 h 538"/>
                  <a:gd name="T22" fmla="*/ 188 w 528"/>
                  <a:gd name="T23" fmla="*/ 250 h 538"/>
                  <a:gd name="T24" fmla="*/ 150 w 528"/>
                  <a:gd name="T25" fmla="*/ 268 h 538"/>
                  <a:gd name="T26" fmla="*/ 141 w 528"/>
                  <a:gd name="T27" fmla="*/ 324 h 538"/>
                  <a:gd name="T28" fmla="*/ 161 w 528"/>
                  <a:gd name="T29" fmla="*/ 341 h 538"/>
                  <a:gd name="T30" fmla="*/ 173 w 528"/>
                  <a:gd name="T31" fmla="*/ 347 h 538"/>
                  <a:gd name="T32" fmla="*/ 178 w 528"/>
                  <a:gd name="T33" fmla="*/ 348 h 538"/>
                  <a:gd name="T34" fmla="*/ 184 w 528"/>
                  <a:gd name="T35" fmla="*/ 351 h 538"/>
                  <a:gd name="T36" fmla="*/ 220 w 528"/>
                  <a:gd name="T37" fmla="*/ 367 h 538"/>
                  <a:gd name="T38" fmla="*/ 243 w 528"/>
                  <a:gd name="T39" fmla="*/ 399 h 538"/>
                  <a:gd name="T40" fmla="*/ 180 w 528"/>
                  <a:gd name="T41" fmla="*/ 443 h 538"/>
                  <a:gd name="T42" fmla="*/ 131 w 528"/>
                  <a:gd name="T43" fmla="*/ 456 h 538"/>
                  <a:gd name="T44" fmla="*/ 62 w 528"/>
                  <a:gd name="T45" fmla="*/ 456 h 538"/>
                  <a:gd name="T46" fmla="*/ 50 w 528"/>
                  <a:gd name="T47" fmla="*/ 443 h 538"/>
                  <a:gd name="T48" fmla="*/ 10 w 528"/>
                  <a:gd name="T49" fmla="*/ 446 h 538"/>
                  <a:gd name="T50" fmla="*/ 3 w 528"/>
                  <a:gd name="T51" fmla="*/ 475 h 538"/>
                  <a:gd name="T52" fmla="*/ 45 w 528"/>
                  <a:gd name="T53" fmla="*/ 525 h 538"/>
                  <a:gd name="T54" fmla="*/ 134 w 528"/>
                  <a:gd name="T55" fmla="*/ 538 h 538"/>
                  <a:gd name="T56" fmla="*/ 190 w 528"/>
                  <a:gd name="T57" fmla="*/ 528 h 538"/>
                  <a:gd name="T58" fmla="*/ 302 w 528"/>
                  <a:gd name="T59" fmla="*/ 465 h 538"/>
                  <a:gd name="T60" fmla="*/ 355 w 528"/>
                  <a:gd name="T61" fmla="*/ 383 h 538"/>
                  <a:gd name="T62" fmla="*/ 357 w 528"/>
                  <a:gd name="T63" fmla="*/ 366 h 538"/>
                  <a:gd name="T64" fmla="*/ 425 w 528"/>
                  <a:gd name="T65" fmla="*/ 341 h 538"/>
                  <a:gd name="T66" fmla="*/ 497 w 528"/>
                  <a:gd name="T67" fmla="*/ 271 h 538"/>
                  <a:gd name="T68" fmla="*/ 520 w 528"/>
                  <a:gd name="T69" fmla="*/ 220 h 538"/>
                  <a:gd name="T70" fmla="*/ 520 w 528"/>
                  <a:gd name="T71" fmla="*/ 127 h 538"/>
                  <a:gd name="T72" fmla="*/ 469 w 528"/>
                  <a:gd name="T73" fmla="*/ 53 h 538"/>
                  <a:gd name="T74" fmla="*/ 384 w 528"/>
                  <a:gd name="T75" fmla="*/ 9 h 538"/>
                  <a:gd name="T76" fmla="*/ 311 w 528"/>
                  <a:gd name="T77" fmla="*/ 0 h 5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28" h="538">
                    <a:moveTo>
                      <a:pt x="311" y="0"/>
                    </a:moveTo>
                    <a:lnTo>
                      <a:pt x="301" y="1"/>
                    </a:lnTo>
                    <a:lnTo>
                      <a:pt x="285" y="9"/>
                    </a:lnTo>
                    <a:lnTo>
                      <a:pt x="268" y="27"/>
                    </a:lnTo>
                    <a:lnTo>
                      <a:pt x="263" y="60"/>
                    </a:lnTo>
                    <a:lnTo>
                      <a:pt x="273" y="82"/>
                    </a:lnTo>
                    <a:lnTo>
                      <a:pt x="288" y="92"/>
                    </a:lnTo>
                    <a:lnTo>
                      <a:pt x="298" y="95"/>
                    </a:lnTo>
                    <a:lnTo>
                      <a:pt x="321" y="99"/>
                    </a:lnTo>
                    <a:lnTo>
                      <a:pt x="373" y="112"/>
                    </a:lnTo>
                    <a:lnTo>
                      <a:pt x="404" y="129"/>
                    </a:lnTo>
                    <a:lnTo>
                      <a:pt x="419" y="145"/>
                    </a:lnTo>
                    <a:lnTo>
                      <a:pt x="426" y="165"/>
                    </a:lnTo>
                    <a:lnTo>
                      <a:pt x="423" y="191"/>
                    </a:lnTo>
                    <a:lnTo>
                      <a:pt x="416" y="206"/>
                    </a:lnTo>
                    <a:lnTo>
                      <a:pt x="409" y="220"/>
                    </a:lnTo>
                    <a:lnTo>
                      <a:pt x="391" y="242"/>
                    </a:lnTo>
                    <a:lnTo>
                      <a:pt x="357" y="265"/>
                    </a:lnTo>
                    <a:lnTo>
                      <a:pt x="302" y="276"/>
                    </a:lnTo>
                    <a:lnTo>
                      <a:pt x="245" y="269"/>
                    </a:lnTo>
                    <a:lnTo>
                      <a:pt x="217" y="260"/>
                    </a:lnTo>
                    <a:lnTo>
                      <a:pt x="207" y="256"/>
                    </a:lnTo>
                    <a:lnTo>
                      <a:pt x="199" y="253"/>
                    </a:lnTo>
                    <a:lnTo>
                      <a:pt x="188" y="250"/>
                    </a:lnTo>
                    <a:lnTo>
                      <a:pt x="171" y="253"/>
                    </a:lnTo>
                    <a:lnTo>
                      <a:pt x="150" y="268"/>
                    </a:lnTo>
                    <a:lnTo>
                      <a:pt x="135" y="299"/>
                    </a:lnTo>
                    <a:lnTo>
                      <a:pt x="141" y="324"/>
                    </a:lnTo>
                    <a:lnTo>
                      <a:pt x="151" y="337"/>
                    </a:lnTo>
                    <a:lnTo>
                      <a:pt x="161" y="341"/>
                    </a:lnTo>
                    <a:lnTo>
                      <a:pt x="167" y="344"/>
                    </a:lnTo>
                    <a:lnTo>
                      <a:pt x="173" y="347"/>
                    </a:lnTo>
                    <a:lnTo>
                      <a:pt x="173" y="347"/>
                    </a:lnTo>
                    <a:lnTo>
                      <a:pt x="178" y="348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220" y="367"/>
                    </a:lnTo>
                    <a:lnTo>
                      <a:pt x="252" y="386"/>
                    </a:lnTo>
                    <a:lnTo>
                      <a:pt x="243" y="399"/>
                    </a:lnTo>
                    <a:lnTo>
                      <a:pt x="220" y="420"/>
                    </a:lnTo>
                    <a:lnTo>
                      <a:pt x="180" y="443"/>
                    </a:lnTo>
                    <a:lnTo>
                      <a:pt x="150" y="452"/>
                    </a:lnTo>
                    <a:lnTo>
                      <a:pt x="131" y="456"/>
                    </a:lnTo>
                    <a:lnTo>
                      <a:pt x="85" y="459"/>
                    </a:lnTo>
                    <a:lnTo>
                      <a:pt x="62" y="456"/>
                    </a:lnTo>
                    <a:lnTo>
                      <a:pt x="57" y="453"/>
                    </a:lnTo>
                    <a:lnTo>
                      <a:pt x="50" y="443"/>
                    </a:lnTo>
                    <a:lnTo>
                      <a:pt x="30" y="438"/>
                    </a:lnTo>
                    <a:lnTo>
                      <a:pt x="10" y="446"/>
                    </a:lnTo>
                    <a:lnTo>
                      <a:pt x="0" y="463"/>
                    </a:lnTo>
                    <a:lnTo>
                      <a:pt x="3" y="475"/>
                    </a:lnTo>
                    <a:lnTo>
                      <a:pt x="13" y="498"/>
                    </a:lnTo>
                    <a:lnTo>
                      <a:pt x="45" y="525"/>
                    </a:lnTo>
                    <a:lnTo>
                      <a:pt x="88" y="537"/>
                    </a:lnTo>
                    <a:lnTo>
                      <a:pt x="134" y="538"/>
                    </a:lnTo>
                    <a:lnTo>
                      <a:pt x="155" y="534"/>
                    </a:lnTo>
                    <a:lnTo>
                      <a:pt x="190" y="528"/>
                    </a:lnTo>
                    <a:lnTo>
                      <a:pt x="250" y="504"/>
                    </a:lnTo>
                    <a:lnTo>
                      <a:pt x="302" y="465"/>
                    </a:lnTo>
                    <a:lnTo>
                      <a:pt x="341" y="414"/>
                    </a:lnTo>
                    <a:lnTo>
                      <a:pt x="355" y="383"/>
                    </a:lnTo>
                    <a:lnTo>
                      <a:pt x="358" y="374"/>
                    </a:lnTo>
                    <a:lnTo>
                      <a:pt x="357" y="366"/>
                    </a:lnTo>
                    <a:lnTo>
                      <a:pt x="381" y="360"/>
                    </a:lnTo>
                    <a:lnTo>
                      <a:pt x="425" y="341"/>
                    </a:lnTo>
                    <a:lnTo>
                      <a:pt x="463" y="311"/>
                    </a:lnTo>
                    <a:lnTo>
                      <a:pt x="497" y="271"/>
                    </a:lnTo>
                    <a:lnTo>
                      <a:pt x="509" y="246"/>
                    </a:lnTo>
                    <a:lnTo>
                      <a:pt x="520" y="220"/>
                    </a:lnTo>
                    <a:lnTo>
                      <a:pt x="528" y="171"/>
                    </a:lnTo>
                    <a:lnTo>
                      <a:pt x="520" y="127"/>
                    </a:lnTo>
                    <a:lnTo>
                      <a:pt x="499" y="86"/>
                    </a:lnTo>
                    <a:lnTo>
                      <a:pt x="469" y="53"/>
                    </a:lnTo>
                    <a:lnTo>
                      <a:pt x="430" y="26"/>
                    </a:lnTo>
                    <a:lnTo>
                      <a:pt x="384" y="9"/>
                    </a:lnTo>
                    <a:lnTo>
                      <a:pt x="337" y="0"/>
                    </a:lnTo>
                    <a:lnTo>
                      <a:pt x="31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8" name="Freeform 20"/>
              <p:cNvSpPr>
                <a:spLocks/>
              </p:cNvSpPr>
              <p:nvPr/>
            </p:nvSpPr>
            <p:spPr bwMode="auto">
              <a:xfrm>
                <a:off x="1665" y="2702"/>
                <a:ext cx="205" cy="210"/>
              </a:xfrm>
              <a:custGeom>
                <a:avLst/>
                <a:gdLst>
                  <a:gd name="T0" fmla="*/ 388 w 613"/>
                  <a:gd name="T1" fmla="*/ 3 h 630"/>
                  <a:gd name="T2" fmla="*/ 357 w 613"/>
                  <a:gd name="T3" fmla="*/ 52 h 630"/>
                  <a:gd name="T4" fmla="*/ 381 w 613"/>
                  <a:gd name="T5" fmla="*/ 89 h 630"/>
                  <a:gd name="T6" fmla="*/ 466 w 613"/>
                  <a:gd name="T7" fmla="*/ 128 h 630"/>
                  <a:gd name="T8" fmla="*/ 511 w 613"/>
                  <a:gd name="T9" fmla="*/ 174 h 630"/>
                  <a:gd name="T10" fmla="*/ 506 w 613"/>
                  <a:gd name="T11" fmla="*/ 230 h 630"/>
                  <a:gd name="T12" fmla="*/ 486 w 613"/>
                  <a:gd name="T13" fmla="*/ 265 h 630"/>
                  <a:gd name="T14" fmla="*/ 431 w 613"/>
                  <a:gd name="T15" fmla="*/ 307 h 630"/>
                  <a:gd name="T16" fmla="*/ 349 w 613"/>
                  <a:gd name="T17" fmla="*/ 312 h 630"/>
                  <a:gd name="T18" fmla="*/ 257 w 613"/>
                  <a:gd name="T19" fmla="*/ 265 h 630"/>
                  <a:gd name="T20" fmla="*/ 253 w 613"/>
                  <a:gd name="T21" fmla="*/ 260 h 630"/>
                  <a:gd name="T22" fmla="*/ 239 w 613"/>
                  <a:gd name="T23" fmla="*/ 252 h 630"/>
                  <a:gd name="T24" fmla="*/ 198 w 613"/>
                  <a:gd name="T25" fmla="*/ 256 h 630"/>
                  <a:gd name="T26" fmla="*/ 175 w 613"/>
                  <a:gd name="T27" fmla="*/ 311 h 630"/>
                  <a:gd name="T28" fmla="*/ 188 w 613"/>
                  <a:gd name="T29" fmla="*/ 334 h 630"/>
                  <a:gd name="T30" fmla="*/ 214 w 613"/>
                  <a:gd name="T31" fmla="*/ 354 h 630"/>
                  <a:gd name="T32" fmla="*/ 256 w 613"/>
                  <a:gd name="T33" fmla="*/ 422 h 630"/>
                  <a:gd name="T34" fmla="*/ 224 w 613"/>
                  <a:gd name="T35" fmla="*/ 512 h 630"/>
                  <a:gd name="T36" fmla="*/ 180 w 613"/>
                  <a:gd name="T37" fmla="*/ 543 h 630"/>
                  <a:gd name="T38" fmla="*/ 119 w 613"/>
                  <a:gd name="T39" fmla="*/ 547 h 630"/>
                  <a:gd name="T40" fmla="*/ 72 w 613"/>
                  <a:gd name="T41" fmla="*/ 495 h 630"/>
                  <a:gd name="T42" fmla="*/ 51 w 613"/>
                  <a:gd name="T43" fmla="*/ 397 h 630"/>
                  <a:gd name="T44" fmla="*/ 37 w 613"/>
                  <a:gd name="T45" fmla="*/ 374 h 630"/>
                  <a:gd name="T46" fmla="*/ 5 w 613"/>
                  <a:gd name="T47" fmla="*/ 387 h 630"/>
                  <a:gd name="T48" fmla="*/ 0 w 613"/>
                  <a:gd name="T49" fmla="*/ 425 h 630"/>
                  <a:gd name="T50" fmla="*/ 13 w 613"/>
                  <a:gd name="T51" fmla="*/ 540 h 630"/>
                  <a:gd name="T52" fmla="*/ 66 w 613"/>
                  <a:gd name="T53" fmla="*/ 607 h 630"/>
                  <a:gd name="T54" fmla="*/ 131 w 613"/>
                  <a:gd name="T55" fmla="*/ 630 h 630"/>
                  <a:gd name="T56" fmla="*/ 220 w 613"/>
                  <a:gd name="T57" fmla="*/ 615 h 630"/>
                  <a:gd name="T58" fmla="*/ 263 w 613"/>
                  <a:gd name="T59" fmla="*/ 594 h 630"/>
                  <a:gd name="T60" fmla="*/ 329 w 613"/>
                  <a:gd name="T61" fmla="*/ 522 h 630"/>
                  <a:gd name="T62" fmla="*/ 352 w 613"/>
                  <a:gd name="T63" fmla="*/ 452 h 630"/>
                  <a:gd name="T64" fmla="*/ 352 w 613"/>
                  <a:gd name="T65" fmla="*/ 410 h 630"/>
                  <a:gd name="T66" fmla="*/ 446 w 613"/>
                  <a:gd name="T67" fmla="*/ 404 h 630"/>
                  <a:gd name="T68" fmla="*/ 555 w 613"/>
                  <a:gd name="T69" fmla="*/ 338 h 630"/>
                  <a:gd name="T70" fmla="*/ 594 w 613"/>
                  <a:gd name="T71" fmla="*/ 283 h 630"/>
                  <a:gd name="T72" fmla="*/ 613 w 613"/>
                  <a:gd name="T73" fmla="*/ 177 h 630"/>
                  <a:gd name="T74" fmla="*/ 574 w 613"/>
                  <a:gd name="T75" fmla="*/ 82 h 630"/>
                  <a:gd name="T76" fmla="*/ 489 w 613"/>
                  <a:gd name="T77" fmla="*/ 17 h 630"/>
                  <a:gd name="T78" fmla="*/ 404 w 613"/>
                  <a:gd name="T79" fmla="*/ 0 h 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13" h="630">
                    <a:moveTo>
                      <a:pt x="404" y="0"/>
                    </a:moveTo>
                    <a:lnTo>
                      <a:pt x="388" y="3"/>
                    </a:lnTo>
                    <a:lnTo>
                      <a:pt x="365" y="21"/>
                    </a:lnTo>
                    <a:lnTo>
                      <a:pt x="357" y="52"/>
                    </a:lnTo>
                    <a:lnTo>
                      <a:pt x="367" y="79"/>
                    </a:lnTo>
                    <a:lnTo>
                      <a:pt x="381" y="89"/>
                    </a:lnTo>
                    <a:lnTo>
                      <a:pt x="410" y="101"/>
                    </a:lnTo>
                    <a:lnTo>
                      <a:pt x="466" y="128"/>
                    </a:lnTo>
                    <a:lnTo>
                      <a:pt x="498" y="152"/>
                    </a:lnTo>
                    <a:lnTo>
                      <a:pt x="511" y="174"/>
                    </a:lnTo>
                    <a:lnTo>
                      <a:pt x="515" y="200"/>
                    </a:lnTo>
                    <a:lnTo>
                      <a:pt x="506" y="230"/>
                    </a:lnTo>
                    <a:lnTo>
                      <a:pt x="498" y="249"/>
                    </a:lnTo>
                    <a:lnTo>
                      <a:pt x="486" y="265"/>
                    </a:lnTo>
                    <a:lnTo>
                      <a:pt x="462" y="291"/>
                    </a:lnTo>
                    <a:lnTo>
                      <a:pt x="431" y="307"/>
                    </a:lnTo>
                    <a:lnTo>
                      <a:pt x="400" y="314"/>
                    </a:lnTo>
                    <a:lnTo>
                      <a:pt x="349" y="312"/>
                    </a:lnTo>
                    <a:lnTo>
                      <a:pt x="285" y="286"/>
                    </a:lnTo>
                    <a:lnTo>
                      <a:pt x="257" y="265"/>
                    </a:lnTo>
                    <a:lnTo>
                      <a:pt x="257" y="265"/>
                    </a:lnTo>
                    <a:lnTo>
                      <a:pt x="253" y="260"/>
                    </a:lnTo>
                    <a:lnTo>
                      <a:pt x="247" y="258"/>
                    </a:lnTo>
                    <a:lnTo>
                      <a:pt x="239" y="252"/>
                    </a:lnTo>
                    <a:lnTo>
                      <a:pt x="223" y="249"/>
                    </a:lnTo>
                    <a:lnTo>
                      <a:pt x="198" y="256"/>
                    </a:lnTo>
                    <a:lnTo>
                      <a:pt x="177" y="285"/>
                    </a:lnTo>
                    <a:lnTo>
                      <a:pt x="175" y="311"/>
                    </a:lnTo>
                    <a:lnTo>
                      <a:pt x="181" y="327"/>
                    </a:lnTo>
                    <a:lnTo>
                      <a:pt x="188" y="334"/>
                    </a:lnTo>
                    <a:lnTo>
                      <a:pt x="201" y="344"/>
                    </a:lnTo>
                    <a:lnTo>
                      <a:pt x="214" y="354"/>
                    </a:lnTo>
                    <a:lnTo>
                      <a:pt x="234" y="376"/>
                    </a:lnTo>
                    <a:lnTo>
                      <a:pt x="256" y="422"/>
                    </a:lnTo>
                    <a:lnTo>
                      <a:pt x="253" y="469"/>
                    </a:lnTo>
                    <a:lnTo>
                      <a:pt x="224" y="512"/>
                    </a:lnTo>
                    <a:lnTo>
                      <a:pt x="198" y="531"/>
                    </a:lnTo>
                    <a:lnTo>
                      <a:pt x="180" y="543"/>
                    </a:lnTo>
                    <a:lnTo>
                      <a:pt x="146" y="551"/>
                    </a:lnTo>
                    <a:lnTo>
                      <a:pt x="119" y="547"/>
                    </a:lnTo>
                    <a:lnTo>
                      <a:pt x="96" y="533"/>
                    </a:lnTo>
                    <a:lnTo>
                      <a:pt x="72" y="495"/>
                    </a:lnTo>
                    <a:lnTo>
                      <a:pt x="54" y="430"/>
                    </a:lnTo>
                    <a:lnTo>
                      <a:pt x="51" y="397"/>
                    </a:lnTo>
                    <a:lnTo>
                      <a:pt x="50" y="386"/>
                    </a:lnTo>
                    <a:lnTo>
                      <a:pt x="37" y="374"/>
                    </a:lnTo>
                    <a:lnTo>
                      <a:pt x="20" y="374"/>
                    </a:lnTo>
                    <a:lnTo>
                      <a:pt x="5" y="387"/>
                    </a:lnTo>
                    <a:lnTo>
                      <a:pt x="2" y="397"/>
                    </a:lnTo>
                    <a:lnTo>
                      <a:pt x="0" y="425"/>
                    </a:lnTo>
                    <a:lnTo>
                      <a:pt x="1" y="484"/>
                    </a:lnTo>
                    <a:lnTo>
                      <a:pt x="13" y="540"/>
                    </a:lnTo>
                    <a:lnTo>
                      <a:pt x="43" y="589"/>
                    </a:lnTo>
                    <a:lnTo>
                      <a:pt x="66" y="607"/>
                    </a:lnTo>
                    <a:lnTo>
                      <a:pt x="87" y="619"/>
                    </a:lnTo>
                    <a:lnTo>
                      <a:pt x="131" y="630"/>
                    </a:lnTo>
                    <a:lnTo>
                      <a:pt x="175" y="628"/>
                    </a:lnTo>
                    <a:lnTo>
                      <a:pt x="220" y="615"/>
                    </a:lnTo>
                    <a:lnTo>
                      <a:pt x="241" y="606"/>
                    </a:lnTo>
                    <a:lnTo>
                      <a:pt x="263" y="594"/>
                    </a:lnTo>
                    <a:lnTo>
                      <a:pt x="300" y="561"/>
                    </a:lnTo>
                    <a:lnTo>
                      <a:pt x="329" y="522"/>
                    </a:lnTo>
                    <a:lnTo>
                      <a:pt x="348" y="476"/>
                    </a:lnTo>
                    <a:lnTo>
                      <a:pt x="352" y="452"/>
                    </a:lnTo>
                    <a:lnTo>
                      <a:pt x="355" y="430"/>
                    </a:lnTo>
                    <a:lnTo>
                      <a:pt x="352" y="410"/>
                    </a:lnTo>
                    <a:lnTo>
                      <a:pt x="384" y="413"/>
                    </a:lnTo>
                    <a:lnTo>
                      <a:pt x="446" y="404"/>
                    </a:lnTo>
                    <a:lnTo>
                      <a:pt x="505" y="380"/>
                    </a:lnTo>
                    <a:lnTo>
                      <a:pt x="555" y="338"/>
                    </a:lnTo>
                    <a:lnTo>
                      <a:pt x="577" y="309"/>
                    </a:lnTo>
                    <a:lnTo>
                      <a:pt x="594" y="283"/>
                    </a:lnTo>
                    <a:lnTo>
                      <a:pt x="611" y="230"/>
                    </a:lnTo>
                    <a:lnTo>
                      <a:pt x="613" y="177"/>
                    </a:lnTo>
                    <a:lnTo>
                      <a:pt x="600" y="127"/>
                    </a:lnTo>
                    <a:lnTo>
                      <a:pt x="574" y="82"/>
                    </a:lnTo>
                    <a:lnTo>
                      <a:pt x="537" y="44"/>
                    </a:lnTo>
                    <a:lnTo>
                      <a:pt x="489" y="17"/>
                    </a:lnTo>
                    <a:lnTo>
                      <a:pt x="434" y="1"/>
                    </a:lnTo>
                    <a:lnTo>
                      <a:pt x="40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72" name="Group 31"/>
            <p:cNvGrpSpPr>
              <a:grpSpLocks noChangeAspect="1"/>
            </p:cNvGrpSpPr>
            <p:nvPr/>
          </p:nvGrpSpPr>
          <p:grpSpPr bwMode="auto">
            <a:xfrm>
              <a:off x="594443" y="5066831"/>
              <a:ext cx="167284" cy="203007"/>
              <a:chOff x="2647" y="1727"/>
              <a:chExt cx="192" cy="233"/>
            </a:xfrm>
            <a:solidFill>
              <a:schemeClr val="bg1">
                <a:lumMod val="85000"/>
              </a:schemeClr>
            </a:solidFill>
          </p:grpSpPr>
          <p:sp>
            <p:nvSpPr>
              <p:cNvPr id="73" name="Freeform 32"/>
              <p:cNvSpPr>
                <a:spLocks/>
              </p:cNvSpPr>
              <p:nvPr/>
            </p:nvSpPr>
            <p:spPr bwMode="auto">
              <a:xfrm>
                <a:off x="2699" y="1727"/>
                <a:ext cx="140" cy="152"/>
              </a:xfrm>
              <a:custGeom>
                <a:avLst/>
                <a:gdLst>
                  <a:gd name="T0" fmla="*/ 94 w 421"/>
                  <a:gd name="T1" fmla="*/ 455 h 455"/>
                  <a:gd name="T2" fmla="*/ 0 w 421"/>
                  <a:gd name="T3" fmla="*/ 362 h 455"/>
                  <a:gd name="T4" fmla="*/ 172 w 421"/>
                  <a:gd name="T5" fmla="*/ 191 h 455"/>
                  <a:gd name="T6" fmla="*/ 371 w 421"/>
                  <a:gd name="T7" fmla="*/ 1 h 455"/>
                  <a:gd name="T8" fmla="*/ 377 w 421"/>
                  <a:gd name="T9" fmla="*/ 0 h 455"/>
                  <a:gd name="T10" fmla="*/ 404 w 421"/>
                  <a:gd name="T11" fmla="*/ 4 h 455"/>
                  <a:gd name="T12" fmla="*/ 419 w 421"/>
                  <a:gd name="T13" fmla="*/ 21 h 455"/>
                  <a:gd name="T14" fmla="*/ 421 w 421"/>
                  <a:gd name="T15" fmla="*/ 37 h 455"/>
                  <a:gd name="T16" fmla="*/ 364 w 421"/>
                  <a:gd name="T17" fmla="*/ 120 h 455"/>
                  <a:gd name="T18" fmla="*/ 130 w 421"/>
                  <a:gd name="T19" fmla="*/ 410 h 455"/>
                  <a:gd name="T20" fmla="*/ 94 w 421"/>
                  <a:gd name="T21" fmla="*/ 455 h 4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21" h="455">
                    <a:moveTo>
                      <a:pt x="94" y="455"/>
                    </a:moveTo>
                    <a:lnTo>
                      <a:pt x="0" y="362"/>
                    </a:lnTo>
                    <a:lnTo>
                      <a:pt x="172" y="191"/>
                    </a:lnTo>
                    <a:lnTo>
                      <a:pt x="371" y="1"/>
                    </a:lnTo>
                    <a:lnTo>
                      <a:pt x="377" y="0"/>
                    </a:lnTo>
                    <a:lnTo>
                      <a:pt x="404" y="4"/>
                    </a:lnTo>
                    <a:lnTo>
                      <a:pt x="419" y="21"/>
                    </a:lnTo>
                    <a:lnTo>
                      <a:pt x="421" y="37"/>
                    </a:lnTo>
                    <a:lnTo>
                      <a:pt x="364" y="120"/>
                    </a:lnTo>
                    <a:lnTo>
                      <a:pt x="130" y="410"/>
                    </a:lnTo>
                    <a:lnTo>
                      <a:pt x="94" y="45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4" name="Freeform 33"/>
              <p:cNvSpPr>
                <a:spLocks/>
              </p:cNvSpPr>
              <p:nvPr/>
            </p:nvSpPr>
            <p:spPr bwMode="auto">
              <a:xfrm>
                <a:off x="2647" y="1856"/>
                <a:ext cx="76" cy="104"/>
              </a:xfrm>
              <a:custGeom>
                <a:avLst/>
                <a:gdLst>
                  <a:gd name="T0" fmla="*/ 22 w 226"/>
                  <a:gd name="T1" fmla="*/ 314 h 314"/>
                  <a:gd name="T2" fmla="*/ 21 w 226"/>
                  <a:gd name="T3" fmla="*/ 301 h 314"/>
                  <a:gd name="T4" fmla="*/ 37 w 226"/>
                  <a:gd name="T5" fmla="*/ 242 h 314"/>
                  <a:gd name="T6" fmla="*/ 63 w 226"/>
                  <a:gd name="T7" fmla="*/ 219 h 314"/>
                  <a:gd name="T8" fmla="*/ 90 w 226"/>
                  <a:gd name="T9" fmla="*/ 211 h 314"/>
                  <a:gd name="T10" fmla="*/ 107 w 226"/>
                  <a:gd name="T11" fmla="*/ 209 h 314"/>
                  <a:gd name="T12" fmla="*/ 125 w 226"/>
                  <a:gd name="T13" fmla="*/ 208 h 314"/>
                  <a:gd name="T14" fmla="*/ 153 w 226"/>
                  <a:gd name="T15" fmla="*/ 199 h 314"/>
                  <a:gd name="T16" fmla="*/ 188 w 226"/>
                  <a:gd name="T17" fmla="*/ 173 h 314"/>
                  <a:gd name="T18" fmla="*/ 223 w 226"/>
                  <a:gd name="T19" fmla="*/ 107 h 314"/>
                  <a:gd name="T20" fmla="*/ 226 w 226"/>
                  <a:gd name="T21" fmla="*/ 91 h 314"/>
                  <a:gd name="T22" fmla="*/ 132 w 226"/>
                  <a:gd name="T23" fmla="*/ 0 h 314"/>
                  <a:gd name="T24" fmla="*/ 96 w 226"/>
                  <a:gd name="T25" fmla="*/ 17 h 314"/>
                  <a:gd name="T26" fmla="*/ 44 w 226"/>
                  <a:gd name="T27" fmla="*/ 61 h 314"/>
                  <a:gd name="T28" fmla="*/ 13 w 226"/>
                  <a:gd name="T29" fmla="*/ 113 h 314"/>
                  <a:gd name="T30" fmla="*/ 0 w 226"/>
                  <a:gd name="T31" fmla="*/ 165 h 314"/>
                  <a:gd name="T32" fmla="*/ 2 w 226"/>
                  <a:gd name="T33" fmla="*/ 239 h 314"/>
                  <a:gd name="T34" fmla="*/ 19 w 226"/>
                  <a:gd name="T35" fmla="*/ 307 h 314"/>
                  <a:gd name="T36" fmla="*/ 22 w 226"/>
                  <a:gd name="T37" fmla="*/ 314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26" h="314">
                    <a:moveTo>
                      <a:pt x="22" y="314"/>
                    </a:moveTo>
                    <a:lnTo>
                      <a:pt x="21" y="301"/>
                    </a:lnTo>
                    <a:lnTo>
                      <a:pt x="37" y="242"/>
                    </a:lnTo>
                    <a:lnTo>
                      <a:pt x="63" y="219"/>
                    </a:lnTo>
                    <a:lnTo>
                      <a:pt x="90" y="211"/>
                    </a:lnTo>
                    <a:lnTo>
                      <a:pt x="107" y="209"/>
                    </a:lnTo>
                    <a:lnTo>
                      <a:pt x="125" y="208"/>
                    </a:lnTo>
                    <a:lnTo>
                      <a:pt x="153" y="199"/>
                    </a:lnTo>
                    <a:lnTo>
                      <a:pt x="188" y="173"/>
                    </a:lnTo>
                    <a:lnTo>
                      <a:pt x="223" y="107"/>
                    </a:lnTo>
                    <a:lnTo>
                      <a:pt x="226" y="91"/>
                    </a:lnTo>
                    <a:lnTo>
                      <a:pt x="132" y="0"/>
                    </a:lnTo>
                    <a:lnTo>
                      <a:pt x="96" y="17"/>
                    </a:lnTo>
                    <a:lnTo>
                      <a:pt x="44" y="61"/>
                    </a:lnTo>
                    <a:lnTo>
                      <a:pt x="13" y="113"/>
                    </a:lnTo>
                    <a:lnTo>
                      <a:pt x="0" y="165"/>
                    </a:lnTo>
                    <a:lnTo>
                      <a:pt x="2" y="239"/>
                    </a:lnTo>
                    <a:lnTo>
                      <a:pt x="19" y="307"/>
                    </a:lnTo>
                    <a:lnTo>
                      <a:pt x="22" y="3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65F79CDF-BE01-4F65-ADDD-6A8A408518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7145078"/>
              </p:ext>
            </p:extLst>
          </p:nvPr>
        </p:nvGraphicFramePr>
        <p:xfrm>
          <a:off x="1475177" y="1686044"/>
          <a:ext cx="9241646" cy="3916675"/>
        </p:xfrm>
        <a:graphic>
          <a:graphicData uri="http://schemas.openxmlformats.org/drawingml/2006/table">
            <a:tbl>
              <a:tblPr/>
              <a:tblGrid>
                <a:gridCol w="1595018">
                  <a:extLst>
                    <a:ext uri="{9D8B030D-6E8A-4147-A177-3AD203B41FA5}">
                      <a16:colId xmlns:a16="http://schemas.microsoft.com/office/drawing/2014/main" val="2621778939"/>
                    </a:ext>
                  </a:extLst>
                </a:gridCol>
                <a:gridCol w="7646628">
                  <a:extLst>
                    <a:ext uri="{9D8B030D-6E8A-4147-A177-3AD203B41FA5}">
                      <a16:colId xmlns:a16="http://schemas.microsoft.com/office/drawing/2014/main" val="3514782752"/>
                    </a:ext>
                  </a:extLst>
                </a:gridCol>
              </a:tblGrid>
              <a:tr h="283207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평가 내용</a:t>
                      </a:r>
                    </a:p>
                  </a:txBody>
                  <a:tcPr marL="53751" marR="53751" marT="14861" marB="1486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7488343"/>
                  </a:ext>
                </a:extLst>
              </a:tr>
              <a:tr h="169718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요구사항 </a:t>
                      </a: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반영</a:t>
                      </a:r>
                    </a:p>
                  </a:txBody>
                  <a:tcPr marL="53751" marR="53751" marT="14861" marB="1486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판매자 물품등록</a:t>
                      </a: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+ 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물품의 정보와 판매자의 정보를 등록하는 것이 ‘물품 등록’ 에서 가능함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물품 등록 창으로 이동하는 버튼이 추가됨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3751" marR="53751" marT="14861" marB="1486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36533686"/>
                  </a:ext>
                </a:extLst>
              </a:tr>
              <a:tr h="105422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편의성</a:t>
                      </a:r>
                    </a:p>
                  </a:txBody>
                  <a:tcPr marL="53751" marR="53751" marT="14861" marB="1486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새로 고침 버튼</a:t>
                      </a: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+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사용자 창에서 새로 고침을 통해 물품목록을 갱신할 수 있음</a:t>
                      </a:r>
                      <a:endParaRPr lang="en-US" altLang="ko-KR" sz="12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뒤로 가기 버튼</a:t>
                      </a: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+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게시물 화면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등록화면에서 창 닫기를 통해서 사용자창으로 되돌아갈 수 있음 </a:t>
                      </a:r>
                    </a:p>
                  </a:txBody>
                  <a:tcPr marL="53751" marR="53751" marT="14861" marB="1486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3286512"/>
                  </a:ext>
                </a:extLst>
              </a:tr>
              <a:tr h="44211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가시성</a:t>
                      </a:r>
                    </a:p>
                  </a:txBody>
                  <a:tcPr marL="53751" marR="53751" marT="14861" marB="1486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버튼의 크기를 조절할 필요가 있음</a:t>
                      </a:r>
                    </a:p>
                  </a:txBody>
                  <a:tcPr marL="53751" marR="53751" marT="14861" marB="1486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70129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0752370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409575" y="419993"/>
            <a:ext cx="11372850" cy="6018014"/>
          </a:xfrm>
          <a:prstGeom prst="rect">
            <a:avLst/>
          </a:prstGeom>
          <a:solidFill>
            <a:schemeClr val="bg1"/>
          </a:solidFill>
          <a:ln w="187325">
            <a:noFill/>
          </a:ln>
          <a:effectLst>
            <a:outerShdw blurRad="431800" dist="241300" dir="5400000" sx="97000" sy="97000" algn="t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2" latinLnBrk="0">
              <a:lnSpc>
                <a:spcPct val="150000"/>
              </a:lnSpc>
              <a:defRPr/>
            </a:pPr>
            <a:r>
              <a:rPr lang="en-US" altLang="ko-KR" sz="2400" b="1" kern="0" dirty="0">
                <a:solidFill>
                  <a:prstClr val="black">
                    <a:lumMod val="50000"/>
                    <a:lumOff val="50000"/>
                  </a:prstClr>
                </a:solidFill>
              </a:rPr>
              <a:t>2</a:t>
            </a:r>
            <a:r>
              <a:rPr lang="ko-KR" altLang="en-US" sz="2400" b="1" kern="0" dirty="0">
                <a:solidFill>
                  <a:prstClr val="black">
                    <a:lumMod val="50000"/>
                    <a:lumOff val="50000"/>
                  </a:prstClr>
                </a:solidFill>
              </a:rPr>
              <a:t>차 수정 요구사항</a:t>
            </a:r>
            <a:endParaRPr lang="en-US" altLang="ko-KR" sz="2400" b="1" kern="0" dirty="0">
              <a:solidFill>
                <a:prstClr val="black">
                  <a:lumMod val="50000"/>
                  <a:lumOff val="50000"/>
                </a:prstClr>
              </a:solidFill>
            </a:endParaRPr>
          </a:p>
          <a:p>
            <a:pPr lvl="2" latinLnBrk="0">
              <a:lnSpc>
                <a:spcPct val="150000"/>
              </a:lnSpc>
              <a:defRPr/>
            </a:pPr>
            <a:r>
              <a:rPr lang="ko-KR" altLang="en-US" sz="800" kern="0" dirty="0">
                <a:solidFill>
                  <a:prstClr val="white">
                    <a:lumMod val="75000"/>
                  </a:prstClr>
                </a:solidFill>
              </a:rPr>
              <a:t>전자 직거래 프로그램 구축</a:t>
            </a:r>
            <a:endParaRPr lang="en-US" altLang="ko-KR" sz="800" kern="0" dirty="0">
              <a:solidFill>
                <a:prstClr val="white">
                  <a:lumMod val="75000"/>
                </a:prstClr>
              </a:solidFill>
            </a:endParaRPr>
          </a:p>
          <a:p>
            <a:pPr marL="0" algn="ctr" rtl="0" eaLnBrk="1" fontAlgn="ctr" latinLnBrk="1" hangingPunct="1">
              <a:spcBef>
                <a:spcPts val="0"/>
              </a:spcBef>
              <a:spcAft>
                <a:spcPts val="0"/>
              </a:spcAft>
            </a:pPr>
            <a:r>
              <a:rPr lang="ko-KR" altLang="ko-KR" sz="1800" b="1" i="0" u="none" strike="noStrike" kern="1200" dirty="0">
                <a:solidFill>
                  <a:srgbClr val="FFFFFF"/>
                </a:solidFill>
                <a:effectLst/>
                <a:latin typeface="맑은 고딕" panose="020B0503020000020004" pitchFamily="50" charset="-127"/>
              </a:rPr>
              <a:t>문</a:t>
            </a:r>
            <a:endParaRPr lang="ko-KR" altLang="ko-KR" sz="1800" b="0" i="0" u="none" strike="noStrike" dirty="0">
              <a:effectLst/>
              <a:latin typeface="Arial" panose="020B0604020202020204" pitchFamily="34" charset="0"/>
            </a:endParaRPr>
          </a:p>
          <a:p>
            <a:pPr lvl="2" latinLnBrk="0">
              <a:lnSpc>
                <a:spcPct val="150000"/>
              </a:lnSpc>
              <a:defRPr/>
            </a:pPr>
            <a:endParaRPr lang="ko-KR" altLang="en-US" sz="4400" kern="0" dirty="0">
              <a:solidFill>
                <a:prstClr val="white">
                  <a:lumMod val="75000"/>
                </a:prstClr>
              </a:solidFill>
            </a:endParaRPr>
          </a:p>
        </p:txBody>
      </p:sp>
      <p:grpSp>
        <p:nvGrpSpPr>
          <p:cNvPr id="63" name="그룹 62"/>
          <p:cNvGrpSpPr/>
          <p:nvPr/>
        </p:nvGrpSpPr>
        <p:grpSpPr>
          <a:xfrm>
            <a:off x="581527" y="419993"/>
            <a:ext cx="358273" cy="6018014"/>
            <a:chOff x="581527" y="419993"/>
            <a:chExt cx="358273" cy="6018014"/>
          </a:xfrm>
        </p:grpSpPr>
        <p:cxnSp>
          <p:nvCxnSpPr>
            <p:cNvPr id="64" name="직선 연결선 63"/>
            <p:cNvCxnSpPr/>
            <p:nvPr/>
          </p:nvCxnSpPr>
          <p:spPr>
            <a:xfrm>
              <a:off x="939800" y="419993"/>
              <a:ext cx="0" cy="6018014"/>
            </a:xfrm>
            <a:prstGeom prst="line">
              <a:avLst/>
            </a:prstGeom>
            <a:ln w="127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Freeform 9"/>
            <p:cNvSpPr>
              <a:spLocks/>
            </p:cNvSpPr>
            <p:nvPr/>
          </p:nvSpPr>
          <p:spPr bwMode="auto">
            <a:xfrm>
              <a:off x="612262" y="1494240"/>
              <a:ext cx="131646" cy="17373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66" name="Group 12"/>
            <p:cNvGrpSpPr>
              <a:grpSpLocks noChangeAspect="1"/>
            </p:cNvGrpSpPr>
            <p:nvPr/>
          </p:nvGrpSpPr>
          <p:grpSpPr bwMode="auto">
            <a:xfrm>
              <a:off x="581527" y="787428"/>
              <a:ext cx="193117" cy="153620"/>
              <a:chOff x="6124" y="305"/>
              <a:chExt cx="841" cy="669"/>
            </a:xfrm>
            <a:solidFill>
              <a:schemeClr val="tx1">
                <a:lumMod val="50000"/>
                <a:lumOff val="50000"/>
              </a:schemeClr>
            </a:solidFill>
          </p:grpSpPr>
          <p:sp>
            <p:nvSpPr>
              <p:cNvPr id="83" name="Freeform 13"/>
              <p:cNvSpPr>
                <a:spLocks/>
              </p:cNvSpPr>
              <p:nvPr/>
            </p:nvSpPr>
            <p:spPr bwMode="auto">
              <a:xfrm>
                <a:off x="6244" y="440"/>
                <a:ext cx="601" cy="534"/>
              </a:xfrm>
              <a:custGeom>
                <a:avLst/>
                <a:gdLst>
                  <a:gd name="T0" fmla="*/ 902 w 1802"/>
                  <a:gd name="T1" fmla="*/ 0 h 1602"/>
                  <a:gd name="T2" fmla="*/ 2 w 1802"/>
                  <a:gd name="T3" fmla="*/ 742 h 1602"/>
                  <a:gd name="T4" fmla="*/ 2 w 1802"/>
                  <a:gd name="T5" fmla="*/ 743 h 1602"/>
                  <a:gd name="T6" fmla="*/ 2 w 1802"/>
                  <a:gd name="T7" fmla="*/ 746 h 1602"/>
                  <a:gd name="T8" fmla="*/ 0 w 1802"/>
                  <a:gd name="T9" fmla="*/ 749 h 1602"/>
                  <a:gd name="T10" fmla="*/ 0 w 1802"/>
                  <a:gd name="T11" fmla="*/ 751 h 1602"/>
                  <a:gd name="T12" fmla="*/ 0 w 1802"/>
                  <a:gd name="T13" fmla="*/ 1501 h 1602"/>
                  <a:gd name="T14" fmla="*/ 2 w 1802"/>
                  <a:gd name="T15" fmla="*/ 1521 h 1602"/>
                  <a:gd name="T16" fmla="*/ 16 w 1802"/>
                  <a:gd name="T17" fmla="*/ 1557 h 1602"/>
                  <a:gd name="T18" fmla="*/ 30 w 1802"/>
                  <a:gd name="T19" fmla="*/ 1572 h 1602"/>
                  <a:gd name="T20" fmla="*/ 45 w 1802"/>
                  <a:gd name="T21" fmla="*/ 1586 h 1602"/>
                  <a:gd name="T22" fmla="*/ 81 w 1802"/>
                  <a:gd name="T23" fmla="*/ 1601 h 1602"/>
                  <a:gd name="T24" fmla="*/ 100 w 1802"/>
                  <a:gd name="T25" fmla="*/ 1602 h 1602"/>
                  <a:gd name="T26" fmla="*/ 702 w 1802"/>
                  <a:gd name="T27" fmla="*/ 1602 h 1602"/>
                  <a:gd name="T28" fmla="*/ 702 w 1802"/>
                  <a:gd name="T29" fmla="*/ 1001 h 1602"/>
                  <a:gd name="T30" fmla="*/ 1102 w 1802"/>
                  <a:gd name="T31" fmla="*/ 1001 h 1602"/>
                  <a:gd name="T32" fmla="*/ 1102 w 1802"/>
                  <a:gd name="T33" fmla="*/ 1602 h 1602"/>
                  <a:gd name="T34" fmla="*/ 1703 w 1802"/>
                  <a:gd name="T35" fmla="*/ 1602 h 1602"/>
                  <a:gd name="T36" fmla="*/ 1723 w 1802"/>
                  <a:gd name="T37" fmla="*/ 1601 h 1602"/>
                  <a:gd name="T38" fmla="*/ 1758 w 1802"/>
                  <a:gd name="T39" fmla="*/ 1586 h 1602"/>
                  <a:gd name="T40" fmla="*/ 1773 w 1802"/>
                  <a:gd name="T41" fmla="*/ 1572 h 1602"/>
                  <a:gd name="T42" fmla="*/ 1786 w 1802"/>
                  <a:gd name="T43" fmla="*/ 1557 h 1602"/>
                  <a:gd name="T44" fmla="*/ 1802 w 1802"/>
                  <a:gd name="T45" fmla="*/ 1521 h 1602"/>
                  <a:gd name="T46" fmla="*/ 1802 w 1802"/>
                  <a:gd name="T47" fmla="*/ 1501 h 1602"/>
                  <a:gd name="T48" fmla="*/ 1802 w 1802"/>
                  <a:gd name="T49" fmla="*/ 751 h 1602"/>
                  <a:gd name="T50" fmla="*/ 1802 w 1802"/>
                  <a:gd name="T51" fmla="*/ 745 h 1602"/>
                  <a:gd name="T52" fmla="*/ 1801 w 1802"/>
                  <a:gd name="T53" fmla="*/ 742 h 1602"/>
                  <a:gd name="T54" fmla="*/ 902 w 1802"/>
                  <a:gd name="T55" fmla="*/ 0 h 16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802" h="1602">
                    <a:moveTo>
                      <a:pt x="902" y="0"/>
                    </a:moveTo>
                    <a:lnTo>
                      <a:pt x="2" y="742"/>
                    </a:lnTo>
                    <a:lnTo>
                      <a:pt x="2" y="743"/>
                    </a:lnTo>
                    <a:lnTo>
                      <a:pt x="2" y="746"/>
                    </a:lnTo>
                    <a:lnTo>
                      <a:pt x="0" y="749"/>
                    </a:lnTo>
                    <a:lnTo>
                      <a:pt x="0" y="751"/>
                    </a:lnTo>
                    <a:lnTo>
                      <a:pt x="0" y="1501"/>
                    </a:lnTo>
                    <a:lnTo>
                      <a:pt x="2" y="1521"/>
                    </a:lnTo>
                    <a:lnTo>
                      <a:pt x="16" y="1557"/>
                    </a:lnTo>
                    <a:lnTo>
                      <a:pt x="30" y="1572"/>
                    </a:lnTo>
                    <a:lnTo>
                      <a:pt x="45" y="1586"/>
                    </a:lnTo>
                    <a:lnTo>
                      <a:pt x="81" y="1601"/>
                    </a:lnTo>
                    <a:lnTo>
                      <a:pt x="100" y="1602"/>
                    </a:lnTo>
                    <a:lnTo>
                      <a:pt x="702" y="1602"/>
                    </a:lnTo>
                    <a:lnTo>
                      <a:pt x="702" y="1001"/>
                    </a:lnTo>
                    <a:lnTo>
                      <a:pt x="1102" y="1001"/>
                    </a:lnTo>
                    <a:lnTo>
                      <a:pt x="1102" y="1602"/>
                    </a:lnTo>
                    <a:lnTo>
                      <a:pt x="1703" y="1602"/>
                    </a:lnTo>
                    <a:lnTo>
                      <a:pt x="1723" y="1601"/>
                    </a:lnTo>
                    <a:lnTo>
                      <a:pt x="1758" y="1586"/>
                    </a:lnTo>
                    <a:lnTo>
                      <a:pt x="1773" y="1572"/>
                    </a:lnTo>
                    <a:lnTo>
                      <a:pt x="1786" y="1557"/>
                    </a:lnTo>
                    <a:lnTo>
                      <a:pt x="1802" y="1521"/>
                    </a:lnTo>
                    <a:lnTo>
                      <a:pt x="1802" y="1501"/>
                    </a:lnTo>
                    <a:lnTo>
                      <a:pt x="1802" y="751"/>
                    </a:lnTo>
                    <a:lnTo>
                      <a:pt x="1802" y="745"/>
                    </a:lnTo>
                    <a:lnTo>
                      <a:pt x="1801" y="742"/>
                    </a:lnTo>
                    <a:lnTo>
                      <a:pt x="90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4" name="Freeform 14"/>
              <p:cNvSpPr>
                <a:spLocks/>
              </p:cNvSpPr>
              <p:nvPr/>
            </p:nvSpPr>
            <p:spPr bwMode="auto">
              <a:xfrm>
                <a:off x="6124" y="305"/>
                <a:ext cx="841" cy="394"/>
              </a:xfrm>
              <a:custGeom>
                <a:avLst/>
                <a:gdLst>
                  <a:gd name="T0" fmla="*/ 2505 w 2522"/>
                  <a:gd name="T1" fmla="*/ 978 h 1181"/>
                  <a:gd name="T2" fmla="*/ 2162 w 2522"/>
                  <a:gd name="T3" fmla="*/ 694 h 1181"/>
                  <a:gd name="T4" fmla="*/ 2162 w 2522"/>
                  <a:gd name="T5" fmla="*/ 54 h 1181"/>
                  <a:gd name="T6" fmla="*/ 2162 w 2522"/>
                  <a:gd name="T7" fmla="*/ 44 h 1181"/>
                  <a:gd name="T8" fmla="*/ 2155 w 2522"/>
                  <a:gd name="T9" fmla="*/ 26 h 1181"/>
                  <a:gd name="T10" fmla="*/ 2149 w 2522"/>
                  <a:gd name="T11" fmla="*/ 18 h 1181"/>
                  <a:gd name="T12" fmla="*/ 2141 w 2522"/>
                  <a:gd name="T13" fmla="*/ 13 h 1181"/>
                  <a:gd name="T14" fmla="*/ 2123 w 2522"/>
                  <a:gd name="T15" fmla="*/ 5 h 1181"/>
                  <a:gd name="T16" fmla="*/ 2113 w 2522"/>
                  <a:gd name="T17" fmla="*/ 5 h 1181"/>
                  <a:gd name="T18" fmla="*/ 1812 w 2522"/>
                  <a:gd name="T19" fmla="*/ 5 h 1181"/>
                  <a:gd name="T20" fmla="*/ 1802 w 2522"/>
                  <a:gd name="T21" fmla="*/ 5 h 1181"/>
                  <a:gd name="T22" fmla="*/ 1783 w 2522"/>
                  <a:gd name="T23" fmla="*/ 13 h 1181"/>
                  <a:gd name="T24" fmla="*/ 1776 w 2522"/>
                  <a:gd name="T25" fmla="*/ 18 h 1181"/>
                  <a:gd name="T26" fmla="*/ 1770 w 2522"/>
                  <a:gd name="T27" fmla="*/ 26 h 1181"/>
                  <a:gd name="T28" fmla="*/ 1763 w 2522"/>
                  <a:gd name="T29" fmla="*/ 44 h 1181"/>
                  <a:gd name="T30" fmla="*/ 1762 w 2522"/>
                  <a:gd name="T31" fmla="*/ 54 h 1181"/>
                  <a:gd name="T32" fmla="*/ 1762 w 2522"/>
                  <a:gd name="T33" fmla="*/ 360 h 1181"/>
                  <a:gd name="T34" fmla="*/ 1380 w 2522"/>
                  <a:gd name="T35" fmla="*/ 41 h 1181"/>
                  <a:gd name="T36" fmla="*/ 1354 w 2522"/>
                  <a:gd name="T37" fmla="*/ 23 h 1181"/>
                  <a:gd name="T38" fmla="*/ 1295 w 2522"/>
                  <a:gd name="T39" fmla="*/ 1 h 1181"/>
                  <a:gd name="T40" fmla="*/ 1262 w 2522"/>
                  <a:gd name="T41" fmla="*/ 0 h 1181"/>
                  <a:gd name="T42" fmla="*/ 1227 w 2522"/>
                  <a:gd name="T43" fmla="*/ 1 h 1181"/>
                  <a:gd name="T44" fmla="*/ 1168 w 2522"/>
                  <a:gd name="T45" fmla="*/ 23 h 1181"/>
                  <a:gd name="T46" fmla="*/ 1142 w 2522"/>
                  <a:gd name="T47" fmla="*/ 41 h 1181"/>
                  <a:gd name="T48" fmla="*/ 17 w 2522"/>
                  <a:gd name="T49" fmla="*/ 978 h 1181"/>
                  <a:gd name="T50" fmla="*/ 10 w 2522"/>
                  <a:gd name="T51" fmla="*/ 985 h 1181"/>
                  <a:gd name="T52" fmla="*/ 1 w 2522"/>
                  <a:gd name="T53" fmla="*/ 1001 h 1181"/>
                  <a:gd name="T54" fmla="*/ 0 w 2522"/>
                  <a:gd name="T55" fmla="*/ 1012 h 1181"/>
                  <a:gd name="T56" fmla="*/ 0 w 2522"/>
                  <a:gd name="T57" fmla="*/ 1023 h 1181"/>
                  <a:gd name="T58" fmla="*/ 6 w 2522"/>
                  <a:gd name="T59" fmla="*/ 1040 h 1181"/>
                  <a:gd name="T60" fmla="*/ 12 w 2522"/>
                  <a:gd name="T61" fmla="*/ 1048 h 1181"/>
                  <a:gd name="T62" fmla="*/ 108 w 2522"/>
                  <a:gd name="T63" fmla="*/ 1164 h 1181"/>
                  <a:gd name="T64" fmla="*/ 122 w 2522"/>
                  <a:gd name="T65" fmla="*/ 1177 h 1181"/>
                  <a:gd name="T66" fmla="*/ 141 w 2522"/>
                  <a:gd name="T67" fmla="*/ 1181 h 1181"/>
                  <a:gd name="T68" fmla="*/ 160 w 2522"/>
                  <a:gd name="T69" fmla="*/ 1181 h 1181"/>
                  <a:gd name="T70" fmla="*/ 179 w 2522"/>
                  <a:gd name="T71" fmla="*/ 1171 h 1181"/>
                  <a:gd name="T72" fmla="*/ 1262 w 2522"/>
                  <a:gd name="T73" fmla="*/ 268 h 1181"/>
                  <a:gd name="T74" fmla="*/ 2344 w 2522"/>
                  <a:gd name="T75" fmla="*/ 1171 h 1181"/>
                  <a:gd name="T76" fmla="*/ 2358 w 2522"/>
                  <a:gd name="T77" fmla="*/ 1180 h 1181"/>
                  <a:gd name="T78" fmla="*/ 2377 w 2522"/>
                  <a:gd name="T79" fmla="*/ 1181 h 1181"/>
                  <a:gd name="T80" fmla="*/ 2383 w 2522"/>
                  <a:gd name="T81" fmla="*/ 1181 h 1181"/>
                  <a:gd name="T82" fmla="*/ 2401 w 2522"/>
                  <a:gd name="T83" fmla="*/ 1177 h 1181"/>
                  <a:gd name="T84" fmla="*/ 2414 w 2522"/>
                  <a:gd name="T85" fmla="*/ 1164 h 1181"/>
                  <a:gd name="T86" fmla="*/ 2512 w 2522"/>
                  <a:gd name="T87" fmla="*/ 1048 h 1181"/>
                  <a:gd name="T88" fmla="*/ 2518 w 2522"/>
                  <a:gd name="T89" fmla="*/ 1040 h 1181"/>
                  <a:gd name="T90" fmla="*/ 2522 w 2522"/>
                  <a:gd name="T91" fmla="*/ 1023 h 1181"/>
                  <a:gd name="T92" fmla="*/ 2522 w 2522"/>
                  <a:gd name="T93" fmla="*/ 1012 h 1181"/>
                  <a:gd name="T94" fmla="*/ 2521 w 2522"/>
                  <a:gd name="T95" fmla="*/ 1001 h 1181"/>
                  <a:gd name="T96" fmla="*/ 2512 w 2522"/>
                  <a:gd name="T97" fmla="*/ 985 h 1181"/>
                  <a:gd name="T98" fmla="*/ 2505 w 2522"/>
                  <a:gd name="T99" fmla="*/ 978 h 1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522" h="1181">
                    <a:moveTo>
                      <a:pt x="2505" y="978"/>
                    </a:moveTo>
                    <a:lnTo>
                      <a:pt x="2162" y="694"/>
                    </a:lnTo>
                    <a:lnTo>
                      <a:pt x="2162" y="54"/>
                    </a:lnTo>
                    <a:lnTo>
                      <a:pt x="2162" y="44"/>
                    </a:lnTo>
                    <a:lnTo>
                      <a:pt x="2155" y="26"/>
                    </a:lnTo>
                    <a:lnTo>
                      <a:pt x="2149" y="18"/>
                    </a:lnTo>
                    <a:lnTo>
                      <a:pt x="2141" y="13"/>
                    </a:lnTo>
                    <a:lnTo>
                      <a:pt x="2123" y="5"/>
                    </a:lnTo>
                    <a:lnTo>
                      <a:pt x="2113" y="5"/>
                    </a:lnTo>
                    <a:lnTo>
                      <a:pt x="1812" y="5"/>
                    </a:lnTo>
                    <a:lnTo>
                      <a:pt x="1802" y="5"/>
                    </a:lnTo>
                    <a:lnTo>
                      <a:pt x="1783" y="13"/>
                    </a:lnTo>
                    <a:lnTo>
                      <a:pt x="1776" y="18"/>
                    </a:lnTo>
                    <a:lnTo>
                      <a:pt x="1770" y="26"/>
                    </a:lnTo>
                    <a:lnTo>
                      <a:pt x="1763" y="44"/>
                    </a:lnTo>
                    <a:lnTo>
                      <a:pt x="1762" y="54"/>
                    </a:lnTo>
                    <a:lnTo>
                      <a:pt x="1762" y="360"/>
                    </a:lnTo>
                    <a:lnTo>
                      <a:pt x="1380" y="41"/>
                    </a:lnTo>
                    <a:lnTo>
                      <a:pt x="1354" y="23"/>
                    </a:lnTo>
                    <a:lnTo>
                      <a:pt x="1295" y="1"/>
                    </a:lnTo>
                    <a:lnTo>
                      <a:pt x="1262" y="0"/>
                    </a:lnTo>
                    <a:lnTo>
                      <a:pt x="1227" y="1"/>
                    </a:lnTo>
                    <a:lnTo>
                      <a:pt x="1168" y="23"/>
                    </a:lnTo>
                    <a:lnTo>
                      <a:pt x="1142" y="41"/>
                    </a:lnTo>
                    <a:lnTo>
                      <a:pt x="17" y="978"/>
                    </a:lnTo>
                    <a:lnTo>
                      <a:pt x="10" y="985"/>
                    </a:lnTo>
                    <a:lnTo>
                      <a:pt x="1" y="1001"/>
                    </a:lnTo>
                    <a:lnTo>
                      <a:pt x="0" y="1012"/>
                    </a:lnTo>
                    <a:lnTo>
                      <a:pt x="0" y="1023"/>
                    </a:lnTo>
                    <a:lnTo>
                      <a:pt x="6" y="1040"/>
                    </a:lnTo>
                    <a:lnTo>
                      <a:pt x="12" y="1048"/>
                    </a:lnTo>
                    <a:lnTo>
                      <a:pt x="108" y="1164"/>
                    </a:lnTo>
                    <a:lnTo>
                      <a:pt x="122" y="1177"/>
                    </a:lnTo>
                    <a:lnTo>
                      <a:pt x="141" y="1181"/>
                    </a:lnTo>
                    <a:lnTo>
                      <a:pt x="160" y="1181"/>
                    </a:lnTo>
                    <a:lnTo>
                      <a:pt x="179" y="1171"/>
                    </a:lnTo>
                    <a:lnTo>
                      <a:pt x="1262" y="268"/>
                    </a:lnTo>
                    <a:lnTo>
                      <a:pt x="2344" y="1171"/>
                    </a:lnTo>
                    <a:lnTo>
                      <a:pt x="2358" y="1180"/>
                    </a:lnTo>
                    <a:lnTo>
                      <a:pt x="2377" y="1181"/>
                    </a:lnTo>
                    <a:lnTo>
                      <a:pt x="2383" y="1181"/>
                    </a:lnTo>
                    <a:lnTo>
                      <a:pt x="2401" y="1177"/>
                    </a:lnTo>
                    <a:lnTo>
                      <a:pt x="2414" y="1164"/>
                    </a:lnTo>
                    <a:lnTo>
                      <a:pt x="2512" y="1048"/>
                    </a:lnTo>
                    <a:lnTo>
                      <a:pt x="2518" y="1040"/>
                    </a:lnTo>
                    <a:lnTo>
                      <a:pt x="2522" y="1023"/>
                    </a:lnTo>
                    <a:lnTo>
                      <a:pt x="2522" y="1012"/>
                    </a:lnTo>
                    <a:lnTo>
                      <a:pt x="2521" y="1001"/>
                    </a:lnTo>
                    <a:lnTo>
                      <a:pt x="2512" y="985"/>
                    </a:lnTo>
                    <a:lnTo>
                      <a:pt x="2505" y="97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67" name="Freeform 36"/>
            <p:cNvSpPr>
              <a:spLocks noEditPoints="1"/>
            </p:cNvSpPr>
            <p:nvPr/>
          </p:nvSpPr>
          <p:spPr bwMode="auto">
            <a:xfrm>
              <a:off x="625397" y="4336406"/>
              <a:ext cx="105376" cy="177233"/>
            </a:xfrm>
            <a:custGeom>
              <a:avLst/>
              <a:gdLst>
                <a:gd name="T0" fmla="*/ 937 w 1926"/>
                <a:gd name="T1" fmla="*/ 3639 h 4045"/>
                <a:gd name="T2" fmla="*/ 893 w 1926"/>
                <a:gd name="T3" fmla="*/ 3665 h 4045"/>
                <a:gd name="T4" fmla="*/ 863 w 1926"/>
                <a:gd name="T5" fmla="*/ 3712 h 4045"/>
                <a:gd name="T6" fmla="*/ 851 w 1926"/>
                <a:gd name="T7" fmla="*/ 3772 h 4045"/>
                <a:gd name="T8" fmla="*/ 863 w 1926"/>
                <a:gd name="T9" fmla="*/ 3832 h 4045"/>
                <a:gd name="T10" fmla="*/ 893 w 1926"/>
                <a:gd name="T11" fmla="*/ 3878 h 4045"/>
                <a:gd name="T12" fmla="*/ 937 w 1926"/>
                <a:gd name="T13" fmla="*/ 3905 h 4045"/>
                <a:gd name="T14" fmla="*/ 988 w 1926"/>
                <a:gd name="T15" fmla="*/ 3905 h 4045"/>
                <a:gd name="T16" fmla="*/ 1033 w 1926"/>
                <a:gd name="T17" fmla="*/ 3878 h 4045"/>
                <a:gd name="T18" fmla="*/ 1064 w 1926"/>
                <a:gd name="T19" fmla="*/ 3832 h 4045"/>
                <a:gd name="T20" fmla="*/ 1075 w 1926"/>
                <a:gd name="T21" fmla="*/ 3772 h 4045"/>
                <a:gd name="T22" fmla="*/ 1064 w 1926"/>
                <a:gd name="T23" fmla="*/ 3712 h 4045"/>
                <a:gd name="T24" fmla="*/ 1033 w 1926"/>
                <a:gd name="T25" fmla="*/ 3665 h 4045"/>
                <a:gd name="T26" fmla="*/ 988 w 1926"/>
                <a:gd name="T27" fmla="*/ 3639 h 4045"/>
                <a:gd name="T28" fmla="*/ 156 w 1926"/>
                <a:gd name="T29" fmla="*/ 434 h 4045"/>
                <a:gd name="T30" fmla="*/ 1770 w 1926"/>
                <a:gd name="T31" fmla="*/ 3540 h 4045"/>
                <a:gd name="T32" fmla="*/ 156 w 1926"/>
                <a:gd name="T33" fmla="*/ 434 h 4045"/>
                <a:gd name="T34" fmla="*/ 716 w 1926"/>
                <a:gd name="T35" fmla="*/ 200 h 4045"/>
                <a:gd name="T36" fmla="*/ 701 w 1926"/>
                <a:gd name="T37" fmla="*/ 217 h 4045"/>
                <a:gd name="T38" fmla="*/ 701 w 1926"/>
                <a:gd name="T39" fmla="*/ 243 h 4045"/>
                <a:gd name="T40" fmla="*/ 716 w 1926"/>
                <a:gd name="T41" fmla="*/ 260 h 4045"/>
                <a:gd name="T42" fmla="*/ 1199 w 1926"/>
                <a:gd name="T43" fmla="*/ 262 h 4045"/>
                <a:gd name="T44" fmla="*/ 1218 w 1926"/>
                <a:gd name="T45" fmla="*/ 254 h 4045"/>
                <a:gd name="T46" fmla="*/ 1226 w 1926"/>
                <a:gd name="T47" fmla="*/ 230 h 4045"/>
                <a:gd name="T48" fmla="*/ 1218 w 1926"/>
                <a:gd name="T49" fmla="*/ 207 h 4045"/>
                <a:gd name="T50" fmla="*/ 1199 w 1926"/>
                <a:gd name="T51" fmla="*/ 197 h 4045"/>
                <a:gd name="T52" fmla="*/ 224 w 1926"/>
                <a:gd name="T53" fmla="*/ 0 h 4045"/>
                <a:gd name="T54" fmla="*/ 1738 w 1926"/>
                <a:gd name="T55" fmla="*/ 4 h 4045"/>
                <a:gd name="T56" fmla="*/ 1805 w 1926"/>
                <a:gd name="T57" fmla="*/ 31 h 4045"/>
                <a:gd name="T58" fmla="*/ 1860 w 1926"/>
                <a:gd name="T59" fmla="*/ 81 h 4045"/>
                <a:gd name="T60" fmla="*/ 1900 w 1926"/>
                <a:gd name="T61" fmla="*/ 148 h 4045"/>
                <a:gd name="T62" fmla="*/ 1923 w 1926"/>
                <a:gd name="T63" fmla="*/ 229 h 4045"/>
                <a:gd name="T64" fmla="*/ 1926 w 1926"/>
                <a:gd name="T65" fmla="*/ 3772 h 4045"/>
                <a:gd name="T66" fmla="*/ 1915 w 1926"/>
                <a:gd name="T67" fmla="*/ 3857 h 4045"/>
                <a:gd name="T68" fmla="*/ 1882 w 1926"/>
                <a:gd name="T69" fmla="*/ 3932 h 4045"/>
                <a:gd name="T70" fmla="*/ 1834 w 1926"/>
                <a:gd name="T71" fmla="*/ 3992 h 4045"/>
                <a:gd name="T72" fmla="*/ 1773 w 1926"/>
                <a:gd name="T73" fmla="*/ 4032 h 4045"/>
                <a:gd name="T74" fmla="*/ 1702 w 1926"/>
                <a:gd name="T75" fmla="*/ 4045 h 4045"/>
                <a:gd name="T76" fmla="*/ 188 w 1926"/>
                <a:gd name="T77" fmla="*/ 4041 h 4045"/>
                <a:gd name="T78" fmla="*/ 122 w 1926"/>
                <a:gd name="T79" fmla="*/ 4014 h 4045"/>
                <a:gd name="T80" fmla="*/ 66 w 1926"/>
                <a:gd name="T81" fmla="*/ 3964 h 4045"/>
                <a:gd name="T82" fmla="*/ 25 w 1926"/>
                <a:gd name="T83" fmla="*/ 3897 h 4045"/>
                <a:gd name="T84" fmla="*/ 3 w 1926"/>
                <a:gd name="T85" fmla="*/ 3816 h 4045"/>
                <a:gd name="T86" fmla="*/ 0 w 1926"/>
                <a:gd name="T87" fmla="*/ 273 h 4045"/>
                <a:gd name="T88" fmla="*/ 12 w 1926"/>
                <a:gd name="T89" fmla="*/ 188 h 4045"/>
                <a:gd name="T90" fmla="*/ 43 w 1926"/>
                <a:gd name="T91" fmla="*/ 113 h 4045"/>
                <a:gd name="T92" fmla="*/ 92 w 1926"/>
                <a:gd name="T93" fmla="*/ 53 h 4045"/>
                <a:gd name="T94" fmla="*/ 154 w 1926"/>
                <a:gd name="T95" fmla="*/ 13 h 4045"/>
                <a:gd name="T96" fmla="*/ 224 w 1926"/>
                <a:gd name="T97" fmla="*/ 0 h 4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26" h="4045">
                  <a:moveTo>
                    <a:pt x="963" y="3636"/>
                  </a:moveTo>
                  <a:lnTo>
                    <a:pt x="937" y="3639"/>
                  </a:lnTo>
                  <a:lnTo>
                    <a:pt x="914" y="3649"/>
                  </a:lnTo>
                  <a:lnTo>
                    <a:pt x="893" y="3665"/>
                  </a:lnTo>
                  <a:lnTo>
                    <a:pt x="876" y="3686"/>
                  </a:lnTo>
                  <a:lnTo>
                    <a:pt x="863" y="3712"/>
                  </a:lnTo>
                  <a:lnTo>
                    <a:pt x="854" y="3741"/>
                  </a:lnTo>
                  <a:lnTo>
                    <a:pt x="851" y="3772"/>
                  </a:lnTo>
                  <a:lnTo>
                    <a:pt x="854" y="3804"/>
                  </a:lnTo>
                  <a:lnTo>
                    <a:pt x="863" y="3832"/>
                  </a:lnTo>
                  <a:lnTo>
                    <a:pt x="876" y="3857"/>
                  </a:lnTo>
                  <a:lnTo>
                    <a:pt x="893" y="3878"/>
                  </a:lnTo>
                  <a:lnTo>
                    <a:pt x="914" y="3894"/>
                  </a:lnTo>
                  <a:lnTo>
                    <a:pt x="937" y="3905"/>
                  </a:lnTo>
                  <a:lnTo>
                    <a:pt x="963" y="3909"/>
                  </a:lnTo>
                  <a:lnTo>
                    <a:pt x="988" y="3905"/>
                  </a:lnTo>
                  <a:lnTo>
                    <a:pt x="1013" y="3894"/>
                  </a:lnTo>
                  <a:lnTo>
                    <a:pt x="1033" y="3878"/>
                  </a:lnTo>
                  <a:lnTo>
                    <a:pt x="1051" y="3857"/>
                  </a:lnTo>
                  <a:lnTo>
                    <a:pt x="1064" y="3832"/>
                  </a:lnTo>
                  <a:lnTo>
                    <a:pt x="1072" y="3804"/>
                  </a:lnTo>
                  <a:lnTo>
                    <a:pt x="1075" y="3772"/>
                  </a:lnTo>
                  <a:lnTo>
                    <a:pt x="1072" y="3741"/>
                  </a:lnTo>
                  <a:lnTo>
                    <a:pt x="1064" y="3712"/>
                  </a:lnTo>
                  <a:lnTo>
                    <a:pt x="1051" y="3686"/>
                  </a:lnTo>
                  <a:lnTo>
                    <a:pt x="1033" y="3665"/>
                  </a:lnTo>
                  <a:lnTo>
                    <a:pt x="1013" y="3649"/>
                  </a:lnTo>
                  <a:lnTo>
                    <a:pt x="988" y="3639"/>
                  </a:lnTo>
                  <a:lnTo>
                    <a:pt x="963" y="3636"/>
                  </a:lnTo>
                  <a:close/>
                  <a:moveTo>
                    <a:pt x="156" y="434"/>
                  </a:moveTo>
                  <a:lnTo>
                    <a:pt x="156" y="3540"/>
                  </a:lnTo>
                  <a:lnTo>
                    <a:pt x="1770" y="3540"/>
                  </a:lnTo>
                  <a:lnTo>
                    <a:pt x="1770" y="434"/>
                  </a:lnTo>
                  <a:lnTo>
                    <a:pt x="156" y="434"/>
                  </a:lnTo>
                  <a:close/>
                  <a:moveTo>
                    <a:pt x="727" y="197"/>
                  </a:moveTo>
                  <a:lnTo>
                    <a:pt x="716" y="200"/>
                  </a:lnTo>
                  <a:lnTo>
                    <a:pt x="707" y="207"/>
                  </a:lnTo>
                  <a:lnTo>
                    <a:pt x="701" y="217"/>
                  </a:lnTo>
                  <a:lnTo>
                    <a:pt x="699" y="230"/>
                  </a:lnTo>
                  <a:lnTo>
                    <a:pt x="701" y="243"/>
                  </a:lnTo>
                  <a:lnTo>
                    <a:pt x="707" y="254"/>
                  </a:lnTo>
                  <a:lnTo>
                    <a:pt x="716" y="260"/>
                  </a:lnTo>
                  <a:lnTo>
                    <a:pt x="727" y="262"/>
                  </a:lnTo>
                  <a:lnTo>
                    <a:pt x="1199" y="262"/>
                  </a:lnTo>
                  <a:lnTo>
                    <a:pt x="1210" y="260"/>
                  </a:lnTo>
                  <a:lnTo>
                    <a:pt x="1218" y="254"/>
                  </a:lnTo>
                  <a:lnTo>
                    <a:pt x="1224" y="243"/>
                  </a:lnTo>
                  <a:lnTo>
                    <a:pt x="1226" y="230"/>
                  </a:lnTo>
                  <a:lnTo>
                    <a:pt x="1224" y="217"/>
                  </a:lnTo>
                  <a:lnTo>
                    <a:pt x="1218" y="207"/>
                  </a:lnTo>
                  <a:lnTo>
                    <a:pt x="1210" y="200"/>
                  </a:lnTo>
                  <a:lnTo>
                    <a:pt x="1199" y="197"/>
                  </a:lnTo>
                  <a:lnTo>
                    <a:pt x="727" y="197"/>
                  </a:lnTo>
                  <a:close/>
                  <a:moveTo>
                    <a:pt x="224" y="0"/>
                  </a:moveTo>
                  <a:lnTo>
                    <a:pt x="1702" y="0"/>
                  </a:lnTo>
                  <a:lnTo>
                    <a:pt x="1738" y="4"/>
                  </a:lnTo>
                  <a:lnTo>
                    <a:pt x="1773" y="13"/>
                  </a:lnTo>
                  <a:lnTo>
                    <a:pt x="1805" y="31"/>
                  </a:lnTo>
                  <a:lnTo>
                    <a:pt x="1834" y="53"/>
                  </a:lnTo>
                  <a:lnTo>
                    <a:pt x="1860" y="81"/>
                  </a:lnTo>
                  <a:lnTo>
                    <a:pt x="1882" y="113"/>
                  </a:lnTo>
                  <a:lnTo>
                    <a:pt x="1900" y="148"/>
                  </a:lnTo>
                  <a:lnTo>
                    <a:pt x="1915" y="188"/>
                  </a:lnTo>
                  <a:lnTo>
                    <a:pt x="1923" y="229"/>
                  </a:lnTo>
                  <a:lnTo>
                    <a:pt x="1926" y="273"/>
                  </a:lnTo>
                  <a:lnTo>
                    <a:pt x="1926" y="3772"/>
                  </a:lnTo>
                  <a:lnTo>
                    <a:pt x="1923" y="3816"/>
                  </a:lnTo>
                  <a:lnTo>
                    <a:pt x="1915" y="3857"/>
                  </a:lnTo>
                  <a:lnTo>
                    <a:pt x="1900" y="3897"/>
                  </a:lnTo>
                  <a:lnTo>
                    <a:pt x="1882" y="3932"/>
                  </a:lnTo>
                  <a:lnTo>
                    <a:pt x="1860" y="3964"/>
                  </a:lnTo>
                  <a:lnTo>
                    <a:pt x="1834" y="3992"/>
                  </a:lnTo>
                  <a:lnTo>
                    <a:pt x="1805" y="4014"/>
                  </a:lnTo>
                  <a:lnTo>
                    <a:pt x="1773" y="4032"/>
                  </a:lnTo>
                  <a:lnTo>
                    <a:pt x="1738" y="4041"/>
                  </a:lnTo>
                  <a:lnTo>
                    <a:pt x="1702" y="4045"/>
                  </a:lnTo>
                  <a:lnTo>
                    <a:pt x="224" y="4045"/>
                  </a:lnTo>
                  <a:lnTo>
                    <a:pt x="188" y="4041"/>
                  </a:lnTo>
                  <a:lnTo>
                    <a:pt x="154" y="4032"/>
                  </a:lnTo>
                  <a:lnTo>
                    <a:pt x="122" y="4014"/>
                  </a:lnTo>
                  <a:lnTo>
                    <a:pt x="92" y="3992"/>
                  </a:lnTo>
                  <a:lnTo>
                    <a:pt x="66" y="3964"/>
                  </a:lnTo>
                  <a:lnTo>
                    <a:pt x="43" y="3932"/>
                  </a:lnTo>
                  <a:lnTo>
                    <a:pt x="25" y="3897"/>
                  </a:lnTo>
                  <a:lnTo>
                    <a:pt x="12" y="3857"/>
                  </a:lnTo>
                  <a:lnTo>
                    <a:pt x="3" y="3816"/>
                  </a:lnTo>
                  <a:lnTo>
                    <a:pt x="0" y="3772"/>
                  </a:lnTo>
                  <a:lnTo>
                    <a:pt x="0" y="273"/>
                  </a:lnTo>
                  <a:lnTo>
                    <a:pt x="3" y="229"/>
                  </a:lnTo>
                  <a:lnTo>
                    <a:pt x="12" y="188"/>
                  </a:lnTo>
                  <a:lnTo>
                    <a:pt x="25" y="148"/>
                  </a:lnTo>
                  <a:lnTo>
                    <a:pt x="43" y="113"/>
                  </a:lnTo>
                  <a:lnTo>
                    <a:pt x="66" y="81"/>
                  </a:lnTo>
                  <a:lnTo>
                    <a:pt x="92" y="53"/>
                  </a:lnTo>
                  <a:lnTo>
                    <a:pt x="122" y="31"/>
                  </a:lnTo>
                  <a:lnTo>
                    <a:pt x="154" y="13"/>
                  </a:lnTo>
                  <a:lnTo>
                    <a:pt x="188" y="4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8" name="자유형 67"/>
            <p:cNvSpPr>
              <a:spLocks/>
            </p:cNvSpPr>
            <p:nvPr/>
          </p:nvSpPr>
          <p:spPr bwMode="auto">
            <a:xfrm>
              <a:off x="598771" y="3644382"/>
              <a:ext cx="158629" cy="138832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9" name="Freeform 6"/>
            <p:cNvSpPr>
              <a:spLocks/>
            </p:cNvSpPr>
            <p:nvPr/>
          </p:nvSpPr>
          <p:spPr bwMode="auto">
            <a:xfrm rot="10800000" flipH="1" flipV="1">
              <a:off x="597941" y="2949079"/>
              <a:ext cx="160288" cy="142111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70" name="Group 20"/>
            <p:cNvGrpSpPr>
              <a:grpSpLocks noChangeAspect="1"/>
            </p:cNvGrpSpPr>
            <p:nvPr/>
          </p:nvGrpSpPr>
          <p:grpSpPr bwMode="auto">
            <a:xfrm>
              <a:off x="614039" y="2221163"/>
              <a:ext cx="128093" cy="174724"/>
              <a:chOff x="2597" y="4163"/>
              <a:chExt cx="217" cy="296"/>
            </a:xfrm>
            <a:solidFill>
              <a:schemeClr val="bg1">
                <a:lumMod val="85000"/>
              </a:schemeClr>
            </a:solidFill>
          </p:grpSpPr>
          <p:sp>
            <p:nvSpPr>
              <p:cNvPr id="79" name="Freeform 22"/>
              <p:cNvSpPr>
                <a:spLocks noEditPoints="1"/>
              </p:cNvSpPr>
              <p:nvPr/>
            </p:nvSpPr>
            <p:spPr bwMode="auto">
              <a:xfrm>
                <a:off x="2630" y="4163"/>
                <a:ext cx="151" cy="176"/>
              </a:xfrm>
              <a:custGeom>
                <a:avLst/>
                <a:gdLst>
                  <a:gd name="T0" fmla="*/ 410 w 1662"/>
                  <a:gd name="T1" fmla="*/ 645 h 1942"/>
                  <a:gd name="T2" fmla="*/ 309 w 1662"/>
                  <a:gd name="T3" fmla="*/ 847 h 1942"/>
                  <a:gd name="T4" fmla="*/ 255 w 1662"/>
                  <a:gd name="T5" fmla="*/ 1023 h 1942"/>
                  <a:gd name="T6" fmla="*/ 263 w 1662"/>
                  <a:gd name="T7" fmla="*/ 1206 h 1942"/>
                  <a:gd name="T8" fmla="*/ 347 w 1662"/>
                  <a:gd name="T9" fmla="*/ 1429 h 1942"/>
                  <a:gd name="T10" fmla="*/ 476 w 1662"/>
                  <a:gd name="T11" fmla="*/ 1620 h 1942"/>
                  <a:gd name="T12" fmla="*/ 638 w 1662"/>
                  <a:gd name="T13" fmla="*/ 1753 h 1942"/>
                  <a:gd name="T14" fmla="*/ 825 w 1662"/>
                  <a:gd name="T15" fmla="*/ 1803 h 1942"/>
                  <a:gd name="T16" fmla="*/ 1013 w 1662"/>
                  <a:gd name="T17" fmla="*/ 1753 h 1942"/>
                  <a:gd name="T18" fmla="*/ 1176 w 1662"/>
                  <a:gd name="T19" fmla="*/ 1619 h 1942"/>
                  <a:gd name="T20" fmla="*/ 1305 w 1662"/>
                  <a:gd name="T21" fmla="*/ 1428 h 1942"/>
                  <a:gd name="T22" fmla="*/ 1388 w 1662"/>
                  <a:gd name="T23" fmla="*/ 1205 h 1942"/>
                  <a:gd name="T24" fmla="*/ 1418 w 1662"/>
                  <a:gd name="T25" fmla="*/ 974 h 1942"/>
                  <a:gd name="T26" fmla="*/ 1266 w 1662"/>
                  <a:gd name="T27" fmla="*/ 836 h 1942"/>
                  <a:gd name="T28" fmla="*/ 1012 w 1662"/>
                  <a:gd name="T29" fmla="*/ 794 h 1942"/>
                  <a:gd name="T30" fmla="*/ 806 w 1662"/>
                  <a:gd name="T31" fmla="*/ 713 h 1942"/>
                  <a:gd name="T32" fmla="*/ 646 w 1662"/>
                  <a:gd name="T33" fmla="*/ 610 h 1942"/>
                  <a:gd name="T34" fmla="*/ 526 w 1662"/>
                  <a:gd name="T35" fmla="*/ 499 h 1942"/>
                  <a:gd name="T36" fmla="*/ 944 w 1662"/>
                  <a:gd name="T37" fmla="*/ 23 h 1942"/>
                  <a:gd name="T38" fmla="*/ 1152 w 1662"/>
                  <a:gd name="T39" fmla="*/ 118 h 1942"/>
                  <a:gd name="T40" fmla="*/ 1271 w 1662"/>
                  <a:gd name="T41" fmla="*/ 205 h 1942"/>
                  <a:gd name="T42" fmla="*/ 1388 w 1662"/>
                  <a:gd name="T43" fmla="*/ 323 h 1942"/>
                  <a:gd name="T44" fmla="*/ 1455 w 1662"/>
                  <a:gd name="T45" fmla="*/ 429 h 1942"/>
                  <a:gd name="T46" fmla="*/ 1524 w 1662"/>
                  <a:gd name="T47" fmla="*/ 626 h 1942"/>
                  <a:gd name="T48" fmla="*/ 1555 w 1662"/>
                  <a:gd name="T49" fmla="*/ 892 h 1942"/>
                  <a:gd name="T50" fmla="*/ 1619 w 1662"/>
                  <a:gd name="T51" fmla="*/ 939 h 1942"/>
                  <a:gd name="T52" fmla="*/ 1657 w 1662"/>
                  <a:gd name="T53" fmla="*/ 1032 h 1942"/>
                  <a:gd name="T54" fmla="*/ 1655 w 1662"/>
                  <a:gd name="T55" fmla="*/ 1183 h 1942"/>
                  <a:gd name="T56" fmla="*/ 1611 w 1662"/>
                  <a:gd name="T57" fmla="*/ 1304 h 1942"/>
                  <a:gd name="T58" fmla="*/ 1537 w 1662"/>
                  <a:gd name="T59" fmla="*/ 1372 h 1942"/>
                  <a:gd name="T60" fmla="*/ 1445 w 1662"/>
                  <a:gd name="T61" fmla="*/ 1454 h 1942"/>
                  <a:gd name="T62" fmla="*/ 1313 w 1662"/>
                  <a:gd name="T63" fmla="*/ 1670 h 1942"/>
                  <a:gd name="T64" fmla="*/ 1141 w 1662"/>
                  <a:gd name="T65" fmla="*/ 1836 h 1942"/>
                  <a:gd name="T66" fmla="*/ 937 w 1662"/>
                  <a:gd name="T67" fmla="*/ 1930 h 1942"/>
                  <a:gd name="T68" fmla="*/ 714 w 1662"/>
                  <a:gd name="T69" fmla="*/ 1930 h 1942"/>
                  <a:gd name="T70" fmla="*/ 510 w 1662"/>
                  <a:gd name="T71" fmla="*/ 1836 h 1942"/>
                  <a:gd name="T72" fmla="*/ 337 w 1662"/>
                  <a:gd name="T73" fmla="*/ 1669 h 1942"/>
                  <a:gd name="T74" fmla="*/ 205 w 1662"/>
                  <a:gd name="T75" fmla="*/ 1452 h 1942"/>
                  <a:gd name="T76" fmla="*/ 111 w 1662"/>
                  <a:gd name="T77" fmla="*/ 1364 h 1942"/>
                  <a:gd name="T78" fmla="*/ 39 w 1662"/>
                  <a:gd name="T79" fmla="*/ 1284 h 1942"/>
                  <a:gd name="T80" fmla="*/ 2 w 1662"/>
                  <a:gd name="T81" fmla="*/ 1143 h 1942"/>
                  <a:gd name="T82" fmla="*/ 9 w 1662"/>
                  <a:gd name="T83" fmla="*/ 1009 h 1942"/>
                  <a:gd name="T84" fmla="*/ 50 w 1662"/>
                  <a:gd name="T85" fmla="*/ 930 h 1942"/>
                  <a:gd name="T86" fmla="*/ 98 w 1662"/>
                  <a:gd name="T87" fmla="*/ 851 h 1942"/>
                  <a:gd name="T88" fmla="*/ 85 w 1662"/>
                  <a:gd name="T89" fmla="*/ 643 h 1942"/>
                  <a:gd name="T90" fmla="*/ 120 w 1662"/>
                  <a:gd name="T91" fmla="*/ 487 h 1942"/>
                  <a:gd name="T92" fmla="*/ 183 w 1662"/>
                  <a:gd name="T93" fmla="*/ 377 h 1942"/>
                  <a:gd name="T94" fmla="*/ 257 w 1662"/>
                  <a:gd name="T95" fmla="*/ 305 h 1942"/>
                  <a:gd name="T96" fmla="*/ 319 w 1662"/>
                  <a:gd name="T97" fmla="*/ 266 h 1942"/>
                  <a:gd name="T98" fmla="*/ 352 w 1662"/>
                  <a:gd name="T99" fmla="*/ 246 h 1942"/>
                  <a:gd name="T100" fmla="*/ 390 w 1662"/>
                  <a:gd name="T101" fmla="*/ 196 h 1942"/>
                  <a:gd name="T102" fmla="*/ 459 w 1662"/>
                  <a:gd name="T103" fmla="*/ 127 h 1942"/>
                  <a:gd name="T104" fmla="*/ 559 w 1662"/>
                  <a:gd name="T105" fmla="*/ 57 h 1942"/>
                  <a:gd name="T106" fmla="*/ 690 w 1662"/>
                  <a:gd name="T107" fmla="*/ 10 h 19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662" h="1942">
                    <a:moveTo>
                      <a:pt x="526" y="499"/>
                    </a:moveTo>
                    <a:lnTo>
                      <a:pt x="484" y="546"/>
                    </a:lnTo>
                    <a:lnTo>
                      <a:pt x="445" y="595"/>
                    </a:lnTo>
                    <a:lnTo>
                      <a:pt x="410" y="645"/>
                    </a:lnTo>
                    <a:lnTo>
                      <a:pt x="379" y="696"/>
                    </a:lnTo>
                    <a:lnTo>
                      <a:pt x="352" y="747"/>
                    </a:lnTo>
                    <a:lnTo>
                      <a:pt x="329" y="797"/>
                    </a:lnTo>
                    <a:lnTo>
                      <a:pt x="309" y="847"/>
                    </a:lnTo>
                    <a:lnTo>
                      <a:pt x="291" y="895"/>
                    </a:lnTo>
                    <a:lnTo>
                      <a:pt x="277" y="941"/>
                    </a:lnTo>
                    <a:lnTo>
                      <a:pt x="264" y="984"/>
                    </a:lnTo>
                    <a:lnTo>
                      <a:pt x="255" y="1023"/>
                    </a:lnTo>
                    <a:lnTo>
                      <a:pt x="247" y="1059"/>
                    </a:lnTo>
                    <a:lnTo>
                      <a:pt x="241" y="1091"/>
                    </a:lnTo>
                    <a:lnTo>
                      <a:pt x="250" y="1148"/>
                    </a:lnTo>
                    <a:lnTo>
                      <a:pt x="263" y="1206"/>
                    </a:lnTo>
                    <a:lnTo>
                      <a:pt x="280" y="1263"/>
                    </a:lnTo>
                    <a:lnTo>
                      <a:pt x="299" y="1320"/>
                    </a:lnTo>
                    <a:lnTo>
                      <a:pt x="322" y="1375"/>
                    </a:lnTo>
                    <a:lnTo>
                      <a:pt x="347" y="1429"/>
                    </a:lnTo>
                    <a:lnTo>
                      <a:pt x="375" y="1480"/>
                    </a:lnTo>
                    <a:lnTo>
                      <a:pt x="406" y="1530"/>
                    </a:lnTo>
                    <a:lnTo>
                      <a:pt x="440" y="1576"/>
                    </a:lnTo>
                    <a:lnTo>
                      <a:pt x="476" y="1620"/>
                    </a:lnTo>
                    <a:lnTo>
                      <a:pt x="513" y="1659"/>
                    </a:lnTo>
                    <a:lnTo>
                      <a:pt x="553" y="1695"/>
                    </a:lnTo>
                    <a:lnTo>
                      <a:pt x="594" y="1726"/>
                    </a:lnTo>
                    <a:lnTo>
                      <a:pt x="638" y="1753"/>
                    </a:lnTo>
                    <a:lnTo>
                      <a:pt x="683" y="1774"/>
                    </a:lnTo>
                    <a:lnTo>
                      <a:pt x="729" y="1789"/>
                    </a:lnTo>
                    <a:lnTo>
                      <a:pt x="777" y="1800"/>
                    </a:lnTo>
                    <a:lnTo>
                      <a:pt x="825" y="1803"/>
                    </a:lnTo>
                    <a:lnTo>
                      <a:pt x="875" y="1800"/>
                    </a:lnTo>
                    <a:lnTo>
                      <a:pt x="922" y="1789"/>
                    </a:lnTo>
                    <a:lnTo>
                      <a:pt x="968" y="1774"/>
                    </a:lnTo>
                    <a:lnTo>
                      <a:pt x="1013" y="1753"/>
                    </a:lnTo>
                    <a:lnTo>
                      <a:pt x="1056" y="1726"/>
                    </a:lnTo>
                    <a:lnTo>
                      <a:pt x="1099" y="1695"/>
                    </a:lnTo>
                    <a:lnTo>
                      <a:pt x="1139" y="1659"/>
                    </a:lnTo>
                    <a:lnTo>
                      <a:pt x="1176" y="1619"/>
                    </a:lnTo>
                    <a:lnTo>
                      <a:pt x="1212" y="1576"/>
                    </a:lnTo>
                    <a:lnTo>
                      <a:pt x="1245" y="1529"/>
                    </a:lnTo>
                    <a:lnTo>
                      <a:pt x="1276" y="1480"/>
                    </a:lnTo>
                    <a:lnTo>
                      <a:pt x="1305" y="1428"/>
                    </a:lnTo>
                    <a:lnTo>
                      <a:pt x="1330" y="1374"/>
                    </a:lnTo>
                    <a:lnTo>
                      <a:pt x="1353" y="1319"/>
                    </a:lnTo>
                    <a:lnTo>
                      <a:pt x="1372" y="1262"/>
                    </a:lnTo>
                    <a:lnTo>
                      <a:pt x="1388" y="1205"/>
                    </a:lnTo>
                    <a:lnTo>
                      <a:pt x="1401" y="1147"/>
                    </a:lnTo>
                    <a:lnTo>
                      <a:pt x="1411" y="1089"/>
                    </a:lnTo>
                    <a:lnTo>
                      <a:pt x="1416" y="1032"/>
                    </a:lnTo>
                    <a:lnTo>
                      <a:pt x="1418" y="974"/>
                    </a:lnTo>
                    <a:lnTo>
                      <a:pt x="1417" y="904"/>
                    </a:lnTo>
                    <a:lnTo>
                      <a:pt x="1414" y="838"/>
                    </a:lnTo>
                    <a:lnTo>
                      <a:pt x="1339" y="839"/>
                    </a:lnTo>
                    <a:lnTo>
                      <a:pt x="1266" y="836"/>
                    </a:lnTo>
                    <a:lnTo>
                      <a:pt x="1198" y="830"/>
                    </a:lnTo>
                    <a:lnTo>
                      <a:pt x="1133" y="820"/>
                    </a:lnTo>
                    <a:lnTo>
                      <a:pt x="1070" y="808"/>
                    </a:lnTo>
                    <a:lnTo>
                      <a:pt x="1012" y="794"/>
                    </a:lnTo>
                    <a:lnTo>
                      <a:pt x="956" y="777"/>
                    </a:lnTo>
                    <a:lnTo>
                      <a:pt x="903" y="757"/>
                    </a:lnTo>
                    <a:lnTo>
                      <a:pt x="853" y="737"/>
                    </a:lnTo>
                    <a:lnTo>
                      <a:pt x="806" y="713"/>
                    </a:lnTo>
                    <a:lnTo>
                      <a:pt x="762" y="690"/>
                    </a:lnTo>
                    <a:lnTo>
                      <a:pt x="721" y="664"/>
                    </a:lnTo>
                    <a:lnTo>
                      <a:pt x="682" y="638"/>
                    </a:lnTo>
                    <a:lnTo>
                      <a:pt x="646" y="610"/>
                    </a:lnTo>
                    <a:lnTo>
                      <a:pt x="612" y="583"/>
                    </a:lnTo>
                    <a:lnTo>
                      <a:pt x="581" y="555"/>
                    </a:lnTo>
                    <a:lnTo>
                      <a:pt x="552" y="527"/>
                    </a:lnTo>
                    <a:lnTo>
                      <a:pt x="526" y="499"/>
                    </a:lnTo>
                    <a:close/>
                    <a:moveTo>
                      <a:pt x="808" y="0"/>
                    </a:moveTo>
                    <a:lnTo>
                      <a:pt x="851" y="3"/>
                    </a:lnTo>
                    <a:lnTo>
                      <a:pt x="897" y="11"/>
                    </a:lnTo>
                    <a:lnTo>
                      <a:pt x="944" y="23"/>
                    </a:lnTo>
                    <a:lnTo>
                      <a:pt x="993" y="39"/>
                    </a:lnTo>
                    <a:lnTo>
                      <a:pt x="1044" y="60"/>
                    </a:lnTo>
                    <a:lnTo>
                      <a:pt x="1097" y="86"/>
                    </a:lnTo>
                    <a:lnTo>
                      <a:pt x="1152" y="118"/>
                    </a:lnTo>
                    <a:lnTo>
                      <a:pt x="1179" y="135"/>
                    </a:lnTo>
                    <a:lnTo>
                      <a:pt x="1208" y="155"/>
                    </a:lnTo>
                    <a:lnTo>
                      <a:pt x="1239" y="179"/>
                    </a:lnTo>
                    <a:lnTo>
                      <a:pt x="1271" y="205"/>
                    </a:lnTo>
                    <a:lnTo>
                      <a:pt x="1304" y="233"/>
                    </a:lnTo>
                    <a:lnTo>
                      <a:pt x="1334" y="261"/>
                    </a:lnTo>
                    <a:lnTo>
                      <a:pt x="1363" y="292"/>
                    </a:lnTo>
                    <a:lnTo>
                      <a:pt x="1388" y="323"/>
                    </a:lnTo>
                    <a:lnTo>
                      <a:pt x="1409" y="353"/>
                    </a:lnTo>
                    <a:lnTo>
                      <a:pt x="1409" y="353"/>
                    </a:lnTo>
                    <a:lnTo>
                      <a:pt x="1433" y="389"/>
                    </a:lnTo>
                    <a:lnTo>
                      <a:pt x="1455" y="429"/>
                    </a:lnTo>
                    <a:lnTo>
                      <a:pt x="1475" y="472"/>
                    </a:lnTo>
                    <a:lnTo>
                      <a:pt x="1493" y="519"/>
                    </a:lnTo>
                    <a:lnTo>
                      <a:pt x="1509" y="570"/>
                    </a:lnTo>
                    <a:lnTo>
                      <a:pt x="1524" y="626"/>
                    </a:lnTo>
                    <a:lnTo>
                      <a:pt x="1535" y="685"/>
                    </a:lnTo>
                    <a:lnTo>
                      <a:pt x="1545" y="749"/>
                    </a:lnTo>
                    <a:lnTo>
                      <a:pt x="1551" y="817"/>
                    </a:lnTo>
                    <a:lnTo>
                      <a:pt x="1555" y="892"/>
                    </a:lnTo>
                    <a:lnTo>
                      <a:pt x="1573" y="900"/>
                    </a:lnTo>
                    <a:lnTo>
                      <a:pt x="1590" y="910"/>
                    </a:lnTo>
                    <a:lnTo>
                      <a:pt x="1605" y="922"/>
                    </a:lnTo>
                    <a:lnTo>
                      <a:pt x="1619" y="939"/>
                    </a:lnTo>
                    <a:lnTo>
                      <a:pt x="1632" y="957"/>
                    </a:lnTo>
                    <a:lnTo>
                      <a:pt x="1642" y="979"/>
                    </a:lnTo>
                    <a:lnTo>
                      <a:pt x="1651" y="1003"/>
                    </a:lnTo>
                    <a:lnTo>
                      <a:pt x="1657" y="1032"/>
                    </a:lnTo>
                    <a:lnTo>
                      <a:pt x="1661" y="1064"/>
                    </a:lnTo>
                    <a:lnTo>
                      <a:pt x="1662" y="1102"/>
                    </a:lnTo>
                    <a:lnTo>
                      <a:pt x="1660" y="1143"/>
                    </a:lnTo>
                    <a:lnTo>
                      <a:pt x="1655" y="1183"/>
                    </a:lnTo>
                    <a:lnTo>
                      <a:pt x="1648" y="1218"/>
                    </a:lnTo>
                    <a:lnTo>
                      <a:pt x="1638" y="1250"/>
                    </a:lnTo>
                    <a:lnTo>
                      <a:pt x="1625" y="1278"/>
                    </a:lnTo>
                    <a:lnTo>
                      <a:pt x="1611" y="1304"/>
                    </a:lnTo>
                    <a:lnTo>
                      <a:pt x="1595" y="1325"/>
                    </a:lnTo>
                    <a:lnTo>
                      <a:pt x="1577" y="1344"/>
                    </a:lnTo>
                    <a:lnTo>
                      <a:pt x="1558" y="1360"/>
                    </a:lnTo>
                    <a:lnTo>
                      <a:pt x="1537" y="1372"/>
                    </a:lnTo>
                    <a:lnTo>
                      <a:pt x="1515" y="1382"/>
                    </a:lnTo>
                    <a:lnTo>
                      <a:pt x="1493" y="1390"/>
                    </a:lnTo>
                    <a:lnTo>
                      <a:pt x="1471" y="1395"/>
                    </a:lnTo>
                    <a:lnTo>
                      <a:pt x="1445" y="1454"/>
                    </a:lnTo>
                    <a:lnTo>
                      <a:pt x="1416" y="1512"/>
                    </a:lnTo>
                    <a:lnTo>
                      <a:pt x="1385" y="1567"/>
                    </a:lnTo>
                    <a:lnTo>
                      <a:pt x="1350" y="1620"/>
                    </a:lnTo>
                    <a:lnTo>
                      <a:pt x="1313" y="1670"/>
                    </a:lnTo>
                    <a:lnTo>
                      <a:pt x="1273" y="1717"/>
                    </a:lnTo>
                    <a:lnTo>
                      <a:pt x="1231" y="1761"/>
                    </a:lnTo>
                    <a:lnTo>
                      <a:pt x="1187" y="1801"/>
                    </a:lnTo>
                    <a:lnTo>
                      <a:pt x="1141" y="1836"/>
                    </a:lnTo>
                    <a:lnTo>
                      <a:pt x="1092" y="1868"/>
                    </a:lnTo>
                    <a:lnTo>
                      <a:pt x="1042" y="1893"/>
                    </a:lnTo>
                    <a:lnTo>
                      <a:pt x="990" y="1915"/>
                    </a:lnTo>
                    <a:lnTo>
                      <a:pt x="937" y="1930"/>
                    </a:lnTo>
                    <a:lnTo>
                      <a:pt x="882" y="1939"/>
                    </a:lnTo>
                    <a:lnTo>
                      <a:pt x="825" y="1942"/>
                    </a:lnTo>
                    <a:lnTo>
                      <a:pt x="769" y="1939"/>
                    </a:lnTo>
                    <a:lnTo>
                      <a:pt x="714" y="1930"/>
                    </a:lnTo>
                    <a:lnTo>
                      <a:pt x="661" y="1915"/>
                    </a:lnTo>
                    <a:lnTo>
                      <a:pt x="608" y="1893"/>
                    </a:lnTo>
                    <a:lnTo>
                      <a:pt x="558" y="1867"/>
                    </a:lnTo>
                    <a:lnTo>
                      <a:pt x="510" y="1836"/>
                    </a:lnTo>
                    <a:lnTo>
                      <a:pt x="464" y="1800"/>
                    </a:lnTo>
                    <a:lnTo>
                      <a:pt x="419" y="1760"/>
                    </a:lnTo>
                    <a:lnTo>
                      <a:pt x="377" y="1716"/>
                    </a:lnTo>
                    <a:lnTo>
                      <a:pt x="337" y="1669"/>
                    </a:lnTo>
                    <a:lnTo>
                      <a:pt x="300" y="1618"/>
                    </a:lnTo>
                    <a:lnTo>
                      <a:pt x="266" y="1565"/>
                    </a:lnTo>
                    <a:lnTo>
                      <a:pt x="234" y="1510"/>
                    </a:lnTo>
                    <a:lnTo>
                      <a:pt x="205" y="1452"/>
                    </a:lnTo>
                    <a:lnTo>
                      <a:pt x="179" y="1392"/>
                    </a:lnTo>
                    <a:lnTo>
                      <a:pt x="156" y="1386"/>
                    </a:lnTo>
                    <a:lnTo>
                      <a:pt x="133" y="1376"/>
                    </a:lnTo>
                    <a:lnTo>
                      <a:pt x="111" y="1364"/>
                    </a:lnTo>
                    <a:lnTo>
                      <a:pt x="91" y="1349"/>
                    </a:lnTo>
                    <a:lnTo>
                      <a:pt x="72" y="1330"/>
                    </a:lnTo>
                    <a:lnTo>
                      <a:pt x="55" y="1309"/>
                    </a:lnTo>
                    <a:lnTo>
                      <a:pt x="39" y="1284"/>
                    </a:lnTo>
                    <a:lnTo>
                      <a:pt x="26" y="1254"/>
                    </a:lnTo>
                    <a:lnTo>
                      <a:pt x="15" y="1221"/>
                    </a:lnTo>
                    <a:lnTo>
                      <a:pt x="7" y="1184"/>
                    </a:lnTo>
                    <a:lnTo>
                      <a:pt x="2" y="1143"/>
                    </a:lnTo>
                    <a:lnTo>
                      <a:pt x="0" y="1104"/>
                    </a:lnTo>
                    <a:lnTo>
                      <a:pt x="1" y="1068"/>
                    </a:lnTo>
                    <a:lnTo>
                      <a:pt x="4" y="1038"/>
                    </a:lnTo>
                    <a:lnTo>
                      <a:pt x="9" y="1009"/>
                    </a:lnTo>
                    <a:lnTo>
                      <a:pt x="17" y="985"/>
                    </a:lnTo>
                    <a:lnTo>
                      <a:pt x="27" y="964"/>
                    </a:lnTo>
                    <a:lnTo>
                      <a:pt x="38" y="946"/>
                    </a:lnTo>
                    <a:lnTo>
                      <a:pt x="50" y="930"/>
                    </a:lnTo>
                    <a:lnTo>
                      <a:pt x="65" y="916"/>
                    </a:lnTo>
                    <a:lnTo>
                      <a:pt x="80" y="906"/>
                    </a:lnTo>
                    <a:lnTo>
                      <a:pt x="96" y="897"/>
                    </a:lnTo>
                    <a:lnTo>
                      <a:pt x="98" y="851"/>
                    </a:lnTo>
                    <a:lnTo>
                      <a:pt x="89" y="794"/>
                    </a:lnTo>
                    <a:lnTo>
                      <a:pt x="85" y="740"/>
                    </a:lnTo>
                    <a:lnTo>
                      <a:pt x="83" y="690"/>
                    </a:lnTo>
                    <a:lnTo>
                      <a:pt x="85" y="643"/>
                    </a:lnTo>
                    <a:lnTo>
                      <a:pt x="90" y="599"/>
                    </a:lnTo>
                    <a:lnTo>
                      <a:pt x="98" y="559"/>
                    </a:lnTo>
                    <a:lnTo>
                      <a:pt x="108" y="522"/>
                    </a:lnTo>
                    <a:lnTo>
                      <a:pt x="120" y="487"/>
                    </a:lnTo>
                    <a:lnTo>
                      <a:pt x="134" y="455"/>
                    </a:lnTo>
                    <a:lnTo>
                      <a:pt x="149" y="427"/>
                    </a:lnTo>
                    <a:lnTo>
                      <a:pt x="166" y="400"/>
                    </a:lnTo>
                    <a:lnTo>
                      <a:pt x="183" y="377"/>
                    </a:lnTo>
                    <a:lnTo>
                      <a:pt x="202" y="355"/>
                    </a:lnTo>
                    <a:lnTo>
                      <a:pt x="220" y="337"/>
                    </a:lnTo>
                    <a:lnTo>
                      <a:pt x="239" y="320"/>
                    </a:lnTo>
                    <a:lnTo>
                      <a:pt x="257" y="305"/>
                    </a:lnTo>
                    <a:lnTo>
                      <a:pt x="274" y="293"/>
                    </a:lnTo>
                    <a:lnTo>
                      <a:pt x="290" y="282"/>
                    </a:lnTo>
                    <a:lnTo>
                      <a:pt x="305" y="273"/>
                    </a:lnTo>
                    <a:lnTo>
                      <a:pt x="319" y="266"/>
                    </a:lnTo>
                    <a:lnTo>
                      <a:pt x="331" y="260"/>
                    </a:lnTo>
                    <a:lnTo>
                      <a:pt x="341" y="255"/>
                    </a:lnTo>
                    <a:lnTo>
                      <a:pt x="348" y="253"/>
                    </a:lnTo>
                    <a:lnTo>
                      <a:pt x="352" y="246"/>
                    </a:lnTo>
                    <a:lnTo>
                      <a:pt x="359" y="237"/>
                    </a:lnTo>
                    <a:lnTo>
                      <a:pt x="367" y="225"/>
                    </a:lnTo>
                    <a:lnTo>
                      <a:pt x="377" y="212"/>
                    </a:lnTo>
                    <a:lnTo>
                      <a:pt x="390" y="196"/>
                    </a:lnTo>
                    <a:lnTo>
                      <a:pt x="404" y="180"/>
                    </a:lnTo>
                    <a:lnTo>
                      <a:pt x="421" y="163"/>
                    </a:lnTo>
                    <a:lnTo>
                      <a:pt x="439" y="145"/>
                    </a:lnTo>
                    <a:lnTo>
                      <a:pt x="459" y="127"/>
                    </a:lnTo>
                    <a:lnTo>
                      <a:pt x="481" y="108"/>
                    </a:lnTo>
                    <a:lnTo>
                      <a:pt x="505" y="91"/>
                    </a:lnTo>
                    <a:lnTo>
                      <a:pt x="531" y="74"/>
                    </a:lnTo>
                    <a:lnTo>
                      <a:pt x="559" y="57"/>
                    </a:lnTo>
                    <a:lnTo>
                      <a:pt x="589" y="43"/>
                    </a:lnTo>
                    <a:lnTo>
                      <a:pt x="620" y="30"/>
                    </a:lnTo>
                    <a:lnTo>
                      <a:pt x="655" y="19"/>
                    </a:lnTo>
                    <a:lnTo>
                      <a:pt x="690" y="10"/>
                    </a:lnTo>
                    <a:lnTo>
                      <a:pt x="728" y="3"/>
                    </a:lnTo>
                    <a:lnTo>
                      <a:pt x="767" y="0"/>
                    </a:lnTo>
                    <a:lnTo>
                      <a:pt x="80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80" name="Freeform 23"/>
              <p:cNvSpPr>
                <a:spLocks noEditPoints="1"/>
              </p:cNvSpPr>
              <p:nvPr/>
            </p:nvSpPr>
            <p:spPr bwMode="auto">
              <a:xfrm>
                <a:off x="2664" y="4250"/>
                <a:ext cx="83" cy="27"/>
              </a:xfrm>
              <a:custGeom>
                <a:avLst/>
                <a:gdLst>
                  <a:gd name="T0" fmla="*/ 613 w 916"/>
                  <a:gd name="T1" fmla="*/ 78 h 300"/>
                  <a:gd name="T2" fmla="*/ 561 w 916"/>
                  <a:gd name="T3" fmla="*/ 109 h 300"/>
                  <a:gd name="T4" fmla="*/ 554 w 916"/>
                  <a:gd name="T5" fmla="*/ 165 h 300"/>
                  <a:gd name="T6" fmla="*/ 579 w 916"/>
                  <a:gd name="T7" fmla="*/ 210 h 300"/>
                  <a:gd name="T8" fmla="*/ 665 w 916"/>
                  <a:gd name="T9" fmla="*/ 229 h 300"/>
                  <a:gd name="T10" fmla="*/ 787 w 916"/>
                  <a:gd name="T11" fmla="*/ 223 h 300"/>
                  <a:gd name="T12" fmla="*/ 839 w 916"/>
                  <a:gd name="T13" fmla="*/ 191 h 300"/>
                  <a:gd name="T14" fmla="*/ 846 w 916"/>
                  <a:gd name="T15" fmla="*/ 135 h 300"/>
                  <a:gd name="T16" fmla="*/ 820 w 916"/>
                  <a:gd name="T17" fmla="*/ 90 h 300"/>
                  <a:gd name="T18" fmla="*/ 734 w 916"/>
                  <a:gd name="T19" fmla="*/ 72 h 300"/>
                  <a:gd name="T20" fmla="*/ 153 w 916"/>
                  <a:gd name="T21" fmla="*/ 74 h 300"/>
                  <a:gd name="T22" fmla="*/ 85 w 916"/>
                  <a:gd name="T23" fmla="*/ 99 h 300"/>
                  <a:gd name="T24" fmla="*/ 70 w 916"/>
                  <a:gd name="T25" fmla="*/ 150 h 300"/>
                  <a:gd name="T26" fmla="*/ 85 w 916"/>
                  <a:gd name="T27" fmla="*/ 201 h 300"/>
                  <a:gd name="T28" fmla="*/ 153 w 916"/>
                  <a:gd name="T29" fmla="*/ 227 h 300"/>
                  <a:gd name="T30" fmla="*/ 280 w 916"/>
                  <a:gd name="T31" fmla="*/ 227 h 300"/>
                  <a:gd name="T32" fmla="*/ 348 w 916"/>
                  <a:gd name="T33" fmla="*/ 201 h 300"/>
                  <a:gd name="T34" fmla="*/ 363 w 916"/>
                  <a:gd name="T35" fmla="*/ 150 h 300"/>
                  <a:gd name="T36" fmla="*/ 348 w 916"/>
                  <a:gd name="T37" fmla="*/ 99 h 300"/>
                  <a:gd name="T38" fmla="*/ 280 w 916"/>
                  <a:gd name="T39" fmla="*/ 74 h 300"/>
                  <a:gd name="T40" fmla="*/ 234 w 916"/>
                  <a:gd name="T41" fmla="*/ 0 h 300"/>
                  <a:gd name="T42" fmla="*/ 321 w 916"/>
                  <a:gd name="T43" fmla="*/ 9 h 300"/>
                  <a:gd name="T44" fmla="*/ 400 w 916"/>
                  <a:gd name="T45" fmla="*/ 53 h 300"/>
                  <a:gd name="T46" fmla="*/ 574 w 916"/>
                  <a:gd name="T47" fmla="*/ 17 h 300"/>
                  <a:gd name="T48" fmla="*/ 662 w 916"/>
                  <a:gd name="T49" fmla="*/ 1 h 300"/>
                  <a:gd name="T50" fmla="*/ 732 w 916"/>
                  <a:gd name="T51" fmla="*/ 0 h 300"/>
                  <a:gd name="T52" fmla="*/ 806 w 916"/>
                  <a:gd name="T53" fmla="*/ 10 h 300"/>
                  <a:gd name="T54" fmla="*/ 875 w 916"/>
                  <a:gd name="T55" fmla="*/ 45 h 300"/>
                  <a:gd name="T56" fmla="*/ 914 w 916"/>
                  <a:gd name="T57" fmla="*/ 123 h 300"/>
                  <a:gd name="T58" fmla="*/ 900 w 916"/>
                  <a:gd name="T59" fmla="*/ 223 h 300"/>
                  <a:gd name="T60" fmla="*/ 843 w 916"/>
                  <a:gd name="T61" fmla="*/ 277 h 300"/>
                  <a:gd name="T62" fmla="*/ 768 w 916"/>
                  <a:gd name="T63" fmla="*/ 297 h 300"/>
                  <a:gd name="T64" fmla="*/ 699 w 916"/>
                  <a:gd name="T65" fmla="*/ 300 h 300"/>
                  <a:gd name="T66" fmla="*/ 632 w 916"/>
                  <a:gd name="T67" fmla="*/ 297 h 300"/>
                  <a:gd name="T68" fmla="*/ 557 w 916"/>
                  <a:gd name="T69" fmla="*/ 277 h 300"/>
                  <a:gd name="T70" fmla="*/ 500 w 916"/>
                  <a:gd name="T71" fmla="*/ 224 h 300"/>
                  <a:gd name="T72" fmla="*/ 485 w 916"/>
                  <a:gd name="T73" fmla="*/ 137 h 300"/>
                  <a:gd name="T74" fmla="*/ 432 w 916"/>
                  <a:gd name="T75" fmla="*/ 150 h 300"/>
                  <a:gd name="T76" fmla="*/ 405 w 916"/>
                  <a:gd name="T77" fmla="*/ 241 h 300"/>
                  <a:gd name="T78" fmla="*/ 342 w 916"/>
                  <a:gd name="T79" fmla="*/ 284 h 300"/>
                  <a:gd name="T80" fmla="*/ 266 w 916"/>
                  <a:gd name="T81" fmla="*/ 298 h 300"/>
                  <a:gd name="T82" fmla="*/ 201 w 916"/>
                  <a:gd name="T83" fmla="*/ 299 h 300"/>
                  <a:gd name="T84" fmla="*/ 129 w 916"/>
                  <a:gd name="T85" fmla="*/ 294 h 300"/>
                  <a:gd name="T86" fmla="*/ 57 w 916"/>
                  <a:gd name="T87" fmla="*/ 267 h 300"/>
                  <a:gd name="T88" fmla="*/ 7 w 916"/>
                  <a:gd name="T89" fmla="*/ 202 h 300"/>
                  <a:gd name="T90" fmla="*/ 7 w 916"/>
                  <a:gd name="T91" fmla="*/ 98 h 300"/>
                  <a:gd name="T92" fmla="*/ 57 w 916"/>
                  <a:gd name="T93" fmla="*/ 33 h 300"/>
                  <a:gd name="T94" fmla="*/ 129 w 916"/>
                  <a:gd name="T95" fmla="*/ 6 h 300"/>
                  <a:gd name="T96" fmla="*/ 201 w 916"/>
                  <a:gd name="T97" fmla="*/ 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16" h="300">
                    <a:moveTo>
                      <a:pt x="699" y="71"/>
                    </a:moveTo>
                    <a:lnTo>
                      <a:pt x="665" y="72"/>
                    </a:lnTo>
                    <a:lnTo>
                      <a:pt x="636" y="74"/>
                    </a:lnTo>
                    <a:lnTo>
                      <a:pt x="613" y="78"/>
                    </a:lnTo>
                    <a:lnTo>
                      <a:pt x="594" y="83"/>
                    </a:lnTo>
                    <a:lnTo>
                      <a:pt x="579" y="90"/>
                    </a:lnTo>
                    <a:lnTo>
                      <a:pt x="569" y="99"/>
                    </a:lnTo>
                    <a:lnTo>
                      <a:pt x="561" y="109"/>
                    </a:lnTo>
                    <a:lnTo>
                      <a:pt x="556" y="122"/>
                    </a:lnTo>
                    <a:lnTo>
                      <a:pt x="554" y="135"/>
                    </a:lnTo>
                    <a:lnTo>
                      <a:pt x="553" y="150"/>
                    </a:lnTo>
                    <a:lnTo>
                      <a:pt x="554" y="165"/>
                    </a:lnTo>
                    <a:lnTo>
                      <a:pt x="556" y="179"/>
                    </a:lnTo>
                    <a:lnTo>
                      <a:pt x="561" y="191"/>
                    </a:lnTo>
                    <a:lnTo>
                      <a:pt x="569" y="201"/>
                    </a:lnTo>
                    <a:lnTo>
                      <a:pt x="579" y="210"/>
                    </a:lnTo>
                    <a:lnTo>
                      <a:pt x="594" y="216"/>
                    </a:lnTo>
                    <a:lnTo>
                      <a:pt x="613" y="223"/>
                    </a:lnTo>
                    <a:lnTo>
                      <a:pt x="636" y="227"/>
                    </a:lnTo>
                    <a:lnTo>
                      <a:pt x="665" y="229"/>
                    </a:lnTo>
                    <a:lnTo>
                      <a:pt x="699" y="230"/>
                    </a:lnTo>
                    <a:lnTo>
                      <a:pt x="734" y="229"/>
                    </a:lnTo>
                    <a:lnTo>
                      <a:pt x="763" y="227"/>
                    </a:lnTo>
                    <a:lnTo>
                      <a:pt x="787" y="223"/>
                    </a:lnTo>
                    <a:lnTo>
                      <a:pt x="805" y="216"/>
                    </a:lnTo>
                    <a:lnTo>
                      <a:pt x="820" y="210"/>
                    </a:lnTo>
                    <a:lnTo>
                      <a:pt x="831" y="201"/>
                    </a:lnTo>
                    <a:lnTo>
                      <a:pt x="839" y="191"/>
                    </a:lnTo>
                    <a:lnTo>
                      <a:pt x="843" y="179"/>
                    </a:lnTo>
                    <a:lnTo>
                      <a:pt x="846" y="165"/>
                    </a:lnTo>
                    <a:lnTo>
                      <a:pt x="847" y="150"/>
                    </a:lnTo>
                    <a:lnTo>
                      <a:pt x="846" y="135"/>
                    </a:lnTo>
                    <a:lnTo>
                      <a:pt x="843" y="122"/>
                    </a:lnTo>
                    <a:lnTo>
                      <a:pt x="839" y="109"/>
                    </a:lnTo>
                    <a:lnTo>
                      <a:pt x="831" y="99"/>
                    </a:lnTo>
                    <a:lnTo>
                      <a:pt x="820" y="90"/>
                    </a:lnTo>
                    <a:lnTo>
                      <a:pt x="805" y="83"/>
                    </a:lnTo>
                    <a:lnTo>
                      <a:pt x="787" y="78"/>
                    </a:lnTo>
                    <a:lnTo>
                      <a:pt x="763" y="74"/>
                    </a:lnTo>
                    <a:lnTo>
                      <a:pt x="734" y="72"/>
                    </a:lnTo>
                    <a:lnTo>
                      <a:pt x="699" y="71"/>
                    </a:lnTo>
                    <a:close/>
                    <a:moveTo>
                      <a:pt x="216" y="71"/>
                    </a:moveTo>
                    <a:lnTo>
                      <a:pt x="182" y="72"/>
                    </a:lnTo>
                    <a:lnTo>
                      <a:pt x="153" y="74"/>
                    </a:lnTo>
                    <a:lnTo>
                      <a:pt x="130" y="78"/>
                    </a:lnTo>
                    <a:lnTo>
                      <a:pt x="111" y="83"/>
                    </a:lnTo>
                    <a:lnTo>
                      <a:pt x="96" y="90"/>
                    </a:lnTo>
                    <a:lnTo>
                      <a:pt x="85" y="99"/>
                    </a:lnTo>
                    <a:lnTo>
                      <a:pt x="78" y="109"/>
                    </a:lnTo>
                    <a:lnTo>
                      <a:pt x="73" y="122"/>
                    </a:lnTo>
                    <a:lnTo>
                      <a:pt x="70" y="135"/>
                    </a:lnTo>
                    <a:lnTo>
                      <a:pt x="70" y="150"/>
                    </a:lnTo>
                    <a:lnTo>
                      <a:pt x="70" y="165"/>
                    </a:lnTo>
                    <a:lnTo>
                      <a:pt x="73" y="179"/>
                    </a:lnTo>
                    <a:lnTo>
                      <a:pt x="78" y="191"/>
                    </a:lnTo>
                    <a:lnTo>
                      <a:pt x="85" y="201"/>
                    </a:lnTo>
                    <a:lnTo>
                      <a:pt x="96" y="210"/>
                    </a:lnTo>
                    <a:lnTo>
                      <a:pt x="111" y="216"/>
                    </a:lnTo>
                    <a:lnTo>
                      <a:pt x="130" y="223"/>
                    </a:lnTo>
                    <a:lnTo>
                      <a:pt x="153" y="227"/>
                    </a:lnTo>
                    <a:lnTo>
                      <a:pt x="182" y="229"/>
                    </a:lnTo>
                    <a:lnTo>
                      <a:pt x="216" y="230"/>
                    </a:lnTo>
                    <a:lnTo>
                      <a:pt x="250" y="229"/>
                    </a:lnTo>
                    <a:lnTo>
                      <a:pt x="280" y="227"/>
                    </a:lnTo>
                    <a:lnTo>
                      <a:pt x="304" y="223"/>
                    </a:lnTo>
                    <a:lnTo>
                      <a:pt x="322" y="216"/>
                    </a:lnTo>
                    <a:lnTo>
                      <a:pt x="337" y="210"/>
                    </a:lnTo>
                    <a:lnTo>
                      <a:pt x="348" y="201"/>
                    </a:lnTo>
                    <a:lnTo>
                      <a:pt x="355" y="191"/>
                    </a:lnTo>
                    <a:lnTo>
                      <a:pt x="360" y="179"/>
                    </a:lnTo>
                    <a:lnTo>
                      <a:pt x="363" y="165"/>
                    </a:lnTo>
                    <a:lnTo>
                      <a:pt x="363" y="150"/>
                    </a:lnTo>
                    <a:lnTo>
                      <a:pt x="363" y="135"/>
                    </a:lnTo>
                    <a:lnTo>
                      <a:pt x="360" y="122"/>
                    </a:lnTo>
                    <a:lnTo>
                      <a:pt x="355" y="109"/>
                    </a:lnTo>
                    <a:lnTo>
                      <a:pt x="348" y="99"/>
                    </a:lnTo>
                    <a:lnTo>
                      <a:pt x="337" y="90"/>
                    </a:lnTo>
                    <a:lnTo>
                      <a:pt x="322" y="83"/>
                    </a:lnTo>
                    <a:lnTo>
                      <a:pt x="304" y="78"/>
                    </a:lnTo>
                    <a:lnTo>
                      <a:pt x="280" y="74"/>
                    </a:lnTo>
                    <a:lnTo>
                      <a:pt x="250" y="72"/>
                    </a:lnTo>
                    <a:lnTo>
                      <a:pt x="216" y="71"/>
                    </a:lnTo>
                    <a:close/>
                    <a:moveTo>
                      <a:pt x="216" y="0"/>
                    </a:moveTo>
                    <a:lnTo>
                      <a:pt x="234" y="0"/>
                    </a:lnTo>
                    <a:lnTo>
                      <a:pt x="254" y="1"/>
                    </a:lnTo>
                    <a:lnTo>
                      <a:pt x="276" y="2"/>
                    </a:lnTo>
                    <a:lnTo>
                      <a:pt x="298" y="5"/>
                    </a:lnTo>
                    <a:lnTo>
                      <a:pt x="321" y="9"/>
                    </a:lnTo>
                    <a:lnTo>
                      <a:pt x="343" y="17"/>
                    </a:lnTo>
                    <a:lnTo>
                      <a:pt x="364" y="26"/>
                    </a:lnTo>
                    <a:lnTo>
                      <a:pt x="383" y="37"/>
                    </a:lnTo>
                    <a:lnTo>
                      <a:pt x="400" y="53"/>
                    </a:lnTo>
                    <a:lnTo>
                      <a:pt x="516" y="53"/>
                    </a:lnTo>
                    <a:lnTo>
                      <a:pt x="533" y="37"/>
                    </a:lnTo>
                    <a:lnTo>
                      <a:pt x="553" y="26"/>
                    </a:lnTo>
                    <a:lnTo>
                      <a:pt x="574" y="17"/>
                    </a:lnTo>
                    <a:lnTo>
                      <a:pt x="596" y="9"/>
                    </a:lnTo>
                    <a:lnTo>
                      <a:pt x="618" y="5"/>
                    </a:lnTo>
                    <a:lnTo>
                      <a:pt x="640" y="2"/>
                    </a:lnTo>
                    <a:lnTo>
                      <a:pt x="662" y="1"/>
                    </a:lnTo>
                    <a:lnTo>
                      <a:pt x="682" y="0"/>
                    </a:lnTo>
                    <a:lnTo>
                      <a:pt x="699" y="0"/>
                    </a:lnTo>
                    <a:lnTo>
                      <a:pt x="715" y="0"/>
                    </a:lnTo>
                    <a:lnTo>
                      <a:pt x="732" y="0"/>
                    </a:lnTo>
                    <a:lnTo>
                      <a:pt x="749" y="1"/>
                    </a:lnTo>
                    <a:lnTo>
                      <a:pt x="768" y="3"/>
                    </a:lnTo>
                    <a:lnTo>
                      <a:pt x="787" y="6"/>
                    </a:lnTo>
                    <a:lnTo>
                      <a:pt x="806" y="10"/>
                    </a:lnTo>
                    <a:lnTo>
                      <a:pt x="825" y="16"/>
                    </a:lnTo>
                    <a:lnTo>
                      <a:pt x="843" y="24"/>
                    </a:lnTo>
                    <a:lnTo>
                      <a:pt x="860" y="33"/>
                    </a:lnTo>
                    <a:lnTo>
                      <a:pt x="875" y="45"/>
                    </a:lnTo>
                    <a:lnTo>
                      <a:pt x="889" y="59"/>
                    </a:lnTo>
                    <a:lnTo>
                      <a:pt x="900" y="77"/>
                    </a:lnTo>
                    <a:lnTo>
                      <a:pt x="908" y="98"/>
                    </a:lnTo>
                    <a:lnTo>
                      <a:pt x="914" y="123"/>
                    </a:lnTo>
                    <a:lnTo>
                      <a:pt x="916" y="150"/>
                    </a:lnTo>
                    <a:lnTo>
                      <a:pt x="914" y="178"/>
                    </a:lnTo>
                    <a:lnTo>
                      <a:pt x="908" y="202"/>
                    </a:lnTo>
                    <a:lnTo>
                      <a:pt x="900" y="223"/>
                    </a:lnTo>
                    <a:lnTo>
                      <a:pt x="889" y="241"/>
                    </a:lnTo>
                    <a:lnTo>
                      <a:pt x="875" y="255"/>
                    </a:lnTo>
                    <a:lnTo>
                      <a:pt x="860" y="267"/>
                    </a:lnTo>
                    <a:lnTo>
                      <a:pt x="843" y="277"/>
                    </a:lnTo>
                    <a:lnTo>
                      <a:pt x="825" y="285"/>
                    </a:lnTo>
                    <a:lnTo>
                      <a:pt x="806" y="290"/>
                    </a:lnTo>
                    <a:lnTo>
                      <a:pt x="787" y="294"/>
                    </a:lnTo>
                    <a:lnTo>
                      <a:pt x="768" y="297"/>
                    </a:lnTo>
                    <a:lnTo>
                      <a:pt x="749" y="298"/>
                    </a:lnTo>
                    <a:lnTo>
                      <a:pt x="732" y="299"/>
                    </a:lnTo>
                    <a:lnTo>
                      <a:pt x="715" y="299"/>
                    </a:lnTo>
                    <a:lnTo>
                      <a:pt x="699" y="300"/>
                    </a:lnTo>
                    <a:lnTo>
                      <a:pt x="685" y="299"/>
                    </a:lnTo>
                    <a:lnTo>
                      <a:pt x="668" y="299"/>
                    </a:lnTo>
                    <a:lnTo>
                      <a:pt x="650" y="298"/>
                    </a:lnTo>
                    <a:lnTo>
                      <a:pt x="632" y="297"/>
                    </a:lnTo>
                    <a:lnTo>
                      <a:pt x="613" y="294"/>
                    </a:lnTo>
                    <a:lnTo>
                      <a:pt x="593" y="290"/>
                    </a:lnTo>
                    <a:lnTo>
                      <a:pt x="575" y="285"/>
                    </a:lnTo>
                    <a:lnTo>
                      <a:pt x="557" y="277"/>
                    </a:lnTo>
                    <a:lnTo>
                      <a:pt x="540" y="267"/>
                    </a:lnTo>
                    <a:lnTo>
                      <a:pt x="524" y="255"/>
                    </a:lnTo>
                    <a:lnTo>
                      <a:pt x="511" y="241"/>
                    </a:lnTo>
                    <a:lnTo>
                      <a:pt x="500" y="224"/>
                    </a:lnTo>
                    <a:lnTo>
                      <a:pt x="491" y="202"/>
                    </a:lnTo>
                    <a:lnTo>
                      <a:pt x="486" y="179"/>
                    </a:lnTo>
                    <a:lnTo>
                      <a:pt x="484" y="150"/>
                    </a:lnTo>
                    <a:lnTo>
                      <a:pt x="485" y="137"/>
                    </a:lnTo>
                    <a:lnTo>
                      <a:pt x="486" y="125"/>
                    </a:lnTo>
                    <a:lnTo>
                      <a:pt x="430" y="125"/>
                    </a:lnTo>
                    <a:lnTo>
                      <a:pt x="432" y="137"/>
                    </a:lnTo>
                    <a:lnTo>
                      <a:pt x="432" y="150"/>
                    </a:lnTo>
                    <a:lnTo>
                      <a:pt x="430" y="179"/>
                    </a:lnTo>
                    <a:lnTo>
                      <a:pt x="425" y="202"/>
                    </a:lnTo>
                    <a:lnTo>
                      <a:pt x="416" y="224"/>
                    </a:lnTo>
                    <a:lnTo>
                      <a:pt x="405" y="241"/>
                    </a:lnTo>
                    <a:lnTo>
                      <a:pt x="392" y="255"/>
                    </a:lnTo>
                    <a:lnTo>
                      <a:pt x="377" y="267"/>
                    </a:lnTo>
                    <a:lnTo>
                      <a:pt x="360" y="277"/>
                    </a:lnTo>
                    <a:lnTo>
                      <a:pt x="342" y="284"/>
                    </a:lnTo>
                    <a:lnTo>
                      <a:pt x="323" y="290"/>
                    </a:lnTo>
                    <a:lnTo>
                      <a:pt x="304" y="294"/>
                    </a:lnTo>
                    <a:lnTo>
                      <a:pt x="285" y="296"/>
                    </a:lnTo>
                    <a:lnTo>
                      <a:pt x="266" y="298"/>
                    </a:lnTo>
                    <a:lnTo>
                      <a:pt x="248" y="299"/>
                    </a:lnTo>
                    <a:lnTo>
                      <a:pt x="231" y="299"/>
                    </a:lnTo>
                    <a:lnTo>
                      <a:pt x="216" y="299"/>
                    </a:lnTo>
                    <a:lnTo>
                      <a:pt x="201" y="299"/>
                    </a:lnTo>
                    <a:lnTo>
                      <a:pt x="185" y="299"/>
                    </a:lnTo>
                    <a:lnTo>
                      <a:pt x="167" y="298"/>
                    </a:lnTo>
                    <a:lnTo>
                      <a:pt x="148" y="296"/>
                    </a:lnTo>
                    <a:lnTo>
                      <a:pt x="129" y="294"/>
                    </a:lnTo>
                    <a:lnTo>
                      <a:pt x="110" y="290"/>
                    </a:lnTo>
                    <a:lnTo>
                      <a:pt x="91" y="284"/>
                    </a:lnTo>
                    <a:lnTo>
                      <a:pt x="73" y="277"/>
                    </a:lnTo>
                    <a:lnTo>
                      <a:pt x="57" y="267"/>
                    </a:lnTo>
                    <a:lnTo>
                      <a:pt x="41" y="255"/>
                    </a:lnTo>
                    <a:lnTo>
                      <a:pt x="27" y="240"/>
                    </a:lnTo>
                    <a:lnTo>
                      <a:pt x="16" y="223"/>
                    </a:lnTo>
                    <a:lnTo>
                      <a:pt x="7" y="202"/>
                    </a:lnTo>
                    <a:lnTo>
                      <a:pt x="2" y="178"/>
                    </a:lnTo>
                    <a:lnTo>
                      <a:pt x="0" y="150"/>
                    </a:lnTo>
                    <a:lnTo>
                      <a:pt x="2" y="122"/>
                    </a:lnTo>
                    <a:lnTo>
                      <a:pt x="7" y="98"/>
                    </a:lnTo>
                    <a:lnTo>
                      <a:pt x="16" y="77"/>
                    </a:lnTo>
                    <a:lnTo>
                      <a:pt x="27" y="59"/>
                    </a:lnTo>
                    <a:lnTo>
                      <a:pt x="41" y="45"/>
                    </a:lnTo>
                    <a:lnTo>
                      <a:pt x="57" y="33"/>
                    </a:lnTo>
                    <a:lnTo>
                      <a:pt x="73" y="23"/>
                    </a:lnTo>
                    <a:lnTo>
                      <a:pt x="91" y="16"/>
                    </a:lnTo>
                    <a:lnTo>
                      <a:pt x="110" y="10"/>
                    </a:lnTo>
                    <a:lnTo>
                      <a:pt x="129" y="6"/>
                    </a:lnTo>
                    <a:lnTo>
                      <a:pt x="148" y="3"/>
                    </a:lnTo>
                    <a:lnTo>
                      <a:pt x="167" y="1"/>
                    </a:lnTo>
                    <a:lnTo>
                      <a:pt x="185" y="0"/>
                    </a:lnTo>
                    <a:lnTo>
                      <a:pt x="201" y="0"/>
                    </a:lnTo>
                    <a:lnTo>
                      <a:pt x="2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81" name="Freeform 24"/>
              <p:cNvSpPr>
                <a:spLocks noEditPoints="1"/>
              </p:cNvSpPr>
              <p:nvPr/>
            </p:nvSpPr>
            <p:spPr bwMode="auto">
              <a:xfrm>
                <a:off x="2597" y="4335"/>
                <a:ext cx="217" cy="124"/>
              </a:xfrm>
              <a:custGeom>
                <a:avLst/>
                <a:gdLst>
                  <a:gd name="T0" fmla="*/ 1796 w 2393"/>
                  <a:gd name="T1" fmla="*/ 704 h 1360"/>
                  <a:gd name="T2" fmla="*/ 1761 w 2393"/>
                  <a:gd name="T3" fmla="*/ 720 h 1360"/>
                  <a:gd name="T4" fmla="*/ 1590 w 2393"/>
                  <a:gd name="T5" fmla="*/ 904 h 1360"/>
                  <a:gd name="T6" fmla="*/ 1882 w 2393"/>
                  <a:gd name="T7" fmla="*/ 733 h 1360"/>
                  <a:gd name="T8" fmla="*/ 1851 w 2393"/>
                  <a:gd name="T9" fmla="*/ 709 h 1360"/>
                  <a:gd name="T10" fmla="*/ 1814 w 2393"/>
                  <a:gd name="T11" fmla="*/ 702 h 1360"/>
                  <a:gd name="T12" fmla="*/ 1831 w 2393"/>
                  <a:gd name="T13" fmla="*/ 20 h 1360"/>
                  <a:gd name="T14" fmla="*/ 1950 w 2393"/>
                  <a:gd name="T15" fmla="*/ 61 h 1360"/>
                  <a:gd name="T16" fmla="*/ 2057 w 2393"/>
                  <a:gd name="T17" fmla="*/ 121 h 1360"/>
                  <a:gd name="T18" fmla="*/ 2154 w 2393"/>
                  <a:gd name="T19" fmla="*/ 196 h 1360"/>
                  <a:gd name="T20" fmla="*/ 2235 w 2393"/>
                  <a:gd name="T21" fmla="*/ 286 h 1360"/>
                  <a:gd name="T22" fmla="*/ 2301 w 2393"/>
                  <a:gd name="T23" fmla="*/ 388 h 1360"/>
                  <a:gd name="T24" fmla="*/ 2352 w 2393"/>
                  <a:gd name="T25" fmla="*/ 501 h 1360"/>
                  <a:gd name="T26" fmla="*/ 2382 w 2393"/>
                  <a:gd name="T27" fmla="*/ 622 h 1360"/>
                  <a:gd name="T28" fmla="*/ 2393 w 2393"/>
                  <a:gd name="T29" fmla="*/ 748 h 1360"/>
                  <a:gd name="T30" fmla="*/ 2390 w 2393"/>
                  <a:gd name="T31" fmla="*/ 1230 h 1360"/>
                  <a:gd name="T32" fmla="*/ 2370 w 2393"/>
                  <a:gd name="T33" fmla="*/ 1282 h 1360"/>
                  <a:gd name="T34" fmla="*/ 2335 w 2393"/>
                  <a:gd name="T35" fmla="*/ 1324 h 1360"/>
                  <a:gd name="T36" fmla="*/ 2286 w 2393"/>
                  <a:gd name="T37" fmla="*/ 1351 h 1360"/>
                  <a:gd name="T38" fmla="*/ 2230 w 2393"/>
                  <a:gd name="T39" fmla="*/ 1360 h 1360"/>
                  <a:gd name="T40" fmla="*/ 129 w 2393"/>
                  <a:gd name="T41" fmla="*/ 1358 h 1360"/>
                  <a:gd name="T42" fmla="*/ 77 w 2393"/>
                  <a:gd name="T43" fmla="*/ 1339 h 1360"/>
                  <a:gd name="T44" fmla="*/ 36 w 2393"/>
                  <a:gd name="T45" fmla="*/ 1304 h 1360"/>
                  <a:gd name="T46" fmla="*/ 10 w 2393"/>
                  <a:gd name="T47" fmla="*/ 1256 h 1360"/>
                  <a:gd name="T48" fmla="*/ 0 w 2393"/>
                  <a:gd name="T49" fmla="*/ 1200 h 1360"/>
                  <a:gd name="T50" fmla="*/ 3 w 2393"/>
                  <a:gd name="T51" fmla="*/ 684 h 1360"/>
                  <a:gd name="T52" fmla="*/ 23 w 2393"/>
                  <a:gd name="T53" fmla="*/ 561 h 1360"/>
                  <a:gd name="T54" fmla="*/ 63 w 2393"/>
                  <a:gd name="T55" fmla="*/ 443 h 1360"/>
                  <a:gd name="T56" fmla="*/ 122 w 2393"/>
                  <a:gd name="T57" fmla="*/ 336 h 1360"/>
                  <a:gd name="T58" fmla="*/ 195 w 2393"/>
                  <a:gd name="T59" fmla="*/ 240 h 1360"/>
                  <a:gd name="T60" fmla="*/ 283 w 2393"/>
                  <a:gd name="T61" fmla="*/ 157 h 1360"/>
                  <a:gd name="T62" fmla="*/ 385 w 2393"/>
                  <a:gd name="T63" fmla="*/ 89 h 1360"/>
                  <a:gd name="T64" fmla="*/ 498 w 2393"/>
                  <a:gd name="T65" fmla="*/ 38 h 1360"/>
                  <a:gd name="T66" fmla="*/ 640 w 2393"/>
                  <a:gd name="T67" fmla="*/ 0 h 1360"/>
                  <a:gd name="T68" fmla="*/ 1748 w 2393"/>
                  <a:gd name="T69" fmla="*/ 0 h 1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393" h="1360">
                    <a:moveTo>
                      <a:pt x="1814" y="702"/>
                    </a:moveTo>
                    <a:lnTo>
                      <a:pt x="1796" y="704"/>
                    </a:lnTo>
                    <a:lnTo>
                      <a:pt x="1778" y="709"/>
                    </a:lnTo>
                    <a:lnTo>
                      <a:pt x="1761" y="720"/>
                    </a:lnTo>
                    <a:lnTo>
                      <a:pt x="1746" y="733"/>
                    </a:lnTo>
                    <a:lnTo>
                      <a:pt x="1590" y="904"/>
                    </a:lnTo>
                    <a:lnTo>
                      <a:pt x="2038" y="904"/>
                    </a:lnTo>
                    <a:lnTo>
                      <a:pt x="1882" y="733"/>
                    </a:lnTo>
                    <a:lnTo>
                      <a:pt x="1867" y="719"/>
                    </a:lnTo>
                    <a:lnTo>
                      <a:pt x="1851" y="709"/>
                    </a:lnTo>
                    <a:lnTo>
                      <a:pt x="1833" y="703"/>
                    </a:lnTo>
                    <a:lnTo>
                      <a:pt x="1814" y="702"/>
                    </a:lnTo>
                    <a:close/>
                    <a:moveTo>
                      <a:pt x="1748" y="0"/>
                    </a:moveTo>
                    <a:lnTo>
                      <a:pt x="1831" y="20"/>
                    </a:lnTo>
                    <a:lnTo>
                      <a:pt x="1892" y="38"/>
                    </a:lnTo>
                    <a:lnTo>
                      <a:pt x="1950" y="61"/>
                    </a:lnTo>
                    <a:lnTo>
                      <a:pt x="2005" y="88"/>
                    </a:lnTo>
                    <a:lnTo>
                      <a:pt x="2057" y="121"/>
                    </a:lnTo>
                    <a:lnTo>
                      <a:pt x="2107" y="157"/>
                    </a:lnTo>
                    <a:lnTo>
                      <a:pt x="2154" y="196"/>
                    </a:lnTo>
                    <a:lnTo>
                      <a:pt x="2196" y="239"/>
                    </a:lnTo>
                    <a:lnTo>
                      <a:pt x="2235" y="286"/>
                    </a:lnTo>
                    <a:lnTo>
                      <a:pt x="2270" y="336"/>
                    </a:lnTo>
                    <a:lnTo>
                      <a:pt x="2301" y="388"/>
                    </a:lnTo>
                    <a:lnTo>
                      <a:pt x="2328" y="443"/>
                    </a:lnTo>
                    <a:lnTo>
                      <a:pt x="2352" y="501"/>
                    </a:lnTo>
                    <a:lnTo>
                      <a:pt x="2369" y="561"/>
                    </a:lnTo>
                    <a:lnTo>
                      <a:pt x="2382" y="622"/>
                    </a:lnTo>
                    <a:lnTo>
                      <a:pt x="2390" y="684"/>
                    </a:lnTo>
                    <a:lnTo>
                      <a:pt x="2393" y="748"/>
                    </a:lnTo>
                    <a:lnTo>
                      <a:pt x="2393" y="1200"/>
                    </a:lnTo>
                    <a:lnTo>
                      <a:pt x="2390" y="1230"/>
                    </a:lnTo>
                    <a:lnTo>
                      <a:pt x="2383" y="1256"/>
                    </a:lnTo>
                    <a:lnTo>
                      <a:pt x="2370" y="1282"/>
                    </a:lnTo>
                    <a:lnTo>
                      <a:pt x="2354" y="1304"/>
                    </a:lnTo>
                    <a:lnTo>
                      <a:pt x="2335" y="1324"/>
                    </a:lnTo>
                    <a:lnTo>
                      <a:pt x="2311" y="1339"/>
                    </a:lnTo>
                    <a:lnTo>
                      <a:pt x="2286" y="1351"/>
                    </a:lnTo>
                    <a:lnTo>
                      <a:pt x="2259" y="1358"/>
                    </a:lnTo>
                    <a:lnTo>
                      <a:pt x="2230" y="1360"/>
                    </a:lnTo>
                    <a:lnTo>
                      <a:pt x="157" y="1360"/>
                    </a:lnTo>
                    <a:lnTo>
                      <a:pt x="129" y="1358"/>
                    </a:lnTo>
                    <a:lnTo>
                      <a:pt x="101" y="1351"/>
                    </a:lnTo>
                    <a:lnTo>
                      <a:pt x="77" y="1339"/>
                    </a:lnTo>
                    <a:lnTo>
                      <a:pt x="55" y="1324"/>
                    </a:lnTo>
                    <a:lnTo>
                      <a:pt x="36" y="1304"/>
                    </a:lnTo>
                    <a:lnTo>
                      <a:pt x="21" y="1282"/>
                    </a:lnTo>
                    <a:lnTo>
                      <a:pt x="10" y="1256"/>
                    </a:lnTo>
                    <a:lnTo>
                      <a:pt x="3" y="1230"/>
                    </a:lnTo>
                    <a:lnTo>
                      <a:pt x="0" y="1200"/>
                    </a:lnTo>
                    <a:lnTo>
                      <a:pt x="0" y="748"/>
                    </a:lnTo>
                    <a:lnTo>
                      <a:pt x="3" y="684"/>
                    </a:lnTo>
                    <a:lnTo>
                      <a:pt x="11" y="622"/>
                    </a:lnTo>
                    <a:lnTo>
                      <a:pt x="23" y="561"/>
                    </a:lnTo>
                    <a:lnTo>
                      <a:pt x="41" y="501"/>
                    </a:lnTo>
                    <a:lnTo>
                      <a:pt x="63" y="443"/>
                    </a:lnTo>
                    <a:lnTo>
                      <a:pt x="90" y="389"/>
                    </a:lnTo>
                    <a:lnTo>
                      <a:pt x="122" y="336"/>
                    </a:lnTo>
                    <a:lnTo>
                      <a:pt x="156" y="286"/>
                    </a:lnTo>
                    <a:lnTo>
                      <a:pt x="195" y="240"/>
                    </a:lnTo>
                    <a:lnTo>
                      <a:pt x="237" y="196"/>
                    </a:lnTo>
                    <a:lnTo>
                      <a:pt x="283" y="157"/>
                    </a:lnTo>
                    <a:lnTo>
                      <a:pt x="332" y="121"/>
                    </a:lnTo>
                    <a:lnTo>
                      <a:pt x="385" y="89"/>
                    </a:lnTo>
                    <a:lnTo>
                      <a:pt x="440" y="62"/>
                    </a:lnTo>
                    <a:lnTo>
                      <a:pt x="498" y="38"/>
                    </a:lnTo>
                    <a:lnTo>
                      <a:pt x="559" y="20"/>
                    </a:lnTo>
                    <a:lnTo>
                      <a:pt x="640" y="0"/>
                    </a:lnTo>
                    <a:lnTo>
                      <a:pt x="1193" y="1280"/>
                    </a:lnTo>
                    <a:lnTo>
                      <a:pt x="174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82" name="Freeform 25"/>
              <p:cNvSpPr>
                <a:spLocks/>
              </p:cNvSpPr>
              <p:nvPr/>
            </p:nvSpPr>
            <p:spPr bwMode="auto">
              <a:xfrm>
                <a:off x="2689" y="4347"/>
                <a:ext cx="34" cy="83"/>
              </a:xfrm>
              <a:custGeom>
                <a:avLst/>
                <a:gdLst>
                  <a:gd name="T0" fmla="*/ 135 w 373"/>
                  <a:gd name="T1" fmla="*/ 0 h 915"/>
                  <a:gd name="T2" fmla="*/ 237 w 373"/>
                  <a:gd name="T3" fmla="*/ 0 h 915"/>
                  <a:gd name="T4" fmla="*/ 258 w 373"/>
                  <a:gd name="T5" fmla="*/ 2 h 915"/>
                  <a:gd name="T6" fmla="*/ 278 w 373"/>
                  <a:gd name="T7" fmla="*/ 9 h 915"/>
                  <a:gd name="T8" fmla="*/ 295 w 373"/>
                  <a:gd name="T9" fmla="*/ 21 h 915"/>
                  <a:gd name="T10" fmla="*/ 310 w 373"/>
                  <a:gd name="T11" fmla="*/ 36 h 915"/>
                  <a:gd name="T12" fmla="*/ 321 w 373"/>
                  <a:gd name="T13" fmla="*/ 53 h 915"/>
                  <a:gd name="T14" fmla="*/ 328 w 373"/>
                  <a:gd name="T15" fmla="*/ 74 h 915"/>
                  <a:gd name="T16" fmla="*/ 366 w 373"/>
                  <a:gd name="T17" fmla="*/ 234 h 915"/>
                  <a:gd name="T18" fmla="*/ 368 w 373"/>
                  <a:gd name="T19" fmla="*/ 257 h 915"/>
                  <a:gd name="T20" fmla="*/ 365 w 373"/>
                  <a:gd name="T21" fmla="*/ 281 h 915"/>
                  <a:gd name="T22" fmla="*/ 357 w 373"/>
                  <a:gd name="T23" fmla="*/ 301 h 915"/>
                  <a:gd name="T24" fmla="*/ 345 w 373"/>
                  <a:gd name="T25" fmla="*/ 319 h 915"/>
                  <a:gd name="T26" fmla="*/ 329 w 373"/>
                  <a:gd name="T27" fmla="*/ 334 h 915"/>
                  <a:gd name="T28" fmla="*/ 309 w 373"/>
                  <a:gd name="T29" fmla="*/ 345 h 915"/>
                  <a:gd name="T30" fmla="*/ 287 w 373"/>
                  <a:gd name="T31" fmla="*/ 351 h 915"/>
                  <a:gd name="T32" fmla="*/ 373 w 373"/>
                  <a:gd name="T33" fmla="*/ 438 h 915"/>
                  <a:gd name="T34" fmla="*/ 187 w 373"/>
                  <a:gd name="T35" fmla="*/ 915 h 915"/>
                  <a:gd name="T36" fmla="*/ 0 w 373"/>
                  <a:gd name="T37" fmla="*/ 438 h 915"/>
                  <a:gd name="T38" fmla="*/ 85 w 373"/>
                  <a:gd name="T39" fmla="*/ 351 h 915"/>
                  <a:gd name="T40" fmla="*/ 63 w 373"/>
                  <a:gd name="T41" fmla="*/ 345 h 915"/>
                  <a:gd name="T42" fmla="*/ 44 w 373"/>
                  <a:gd name="T43" fmla="*/ 334 h 915"/>
                  <a:gd name="T44" fmla="*/ 27 w 373"/>
                  <a:gd name="T45" fmla="*/ 319 h 915"/>
                  <a:gd name="T46" fmla="*/ 15 w 373"/>
                  <a:gd name="T47" fmla="*/ 301 h 915"/>
                  <a:gd name="T48" fmla="*/ 7 w 373"/>
                  <a:gd name="T49" fmla="*/ 281 h 915"/>
                  <a:gd name="T50" fmla="*/ 4 w 373"/>
                  <a:gd name="T51" fmla="*/ 257 h 915"/>
                  <a:gd name="T52" fmla="*/ 6 w 373"/>
                  <a:gd name="T53" fmla="*/ 234 h 915"/>
                  <a:gd name="T54" fmla="*/ 44 w 373"/>
                  <a:gd name="T55" fmla="*/ 74 h 915"/>
                  <a:gd name="T56" fmla="*/ 52 w 373"/>
                  <a:gd name="T57" fmla="*/ 53 h 915"/>
                  <a:gd name="T58" fmla="*/ 63 w 373"/>
                  <a:gd name="T59" fmla="*/ 36 h 915"/>
                  <a:gd name="T60" fmla="*/ 77 w 373"/>
                  <a:gd name="T61" fmla="*/ 21 h 915"/>
                  <a:gd name="T62" fmla="*/ 95 w 373"/>
                  <a:gd name="T63" fmla="*/ 9 h 915"/>
                  <a:gd name="T64" fmla="*/ 114 w 373"/>
                  <a:gd name="T65" fmla="*/ 2 h 915"/>
                  <a:gd name="T66" fmla="*/ 135 w 373"/>
                  <a:gd name="T67" fmla="*/ 0 h 9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73" h="915">
                    <a:moveTo>
                      <a:pt x="135" y="0"/>
                    </a:moveTo>
                    <a:lnTo>
                      <a:pt x="237" y="0"/>
                    </a:lnTo>
                    <a:lnTo>
                      <a:pt x="258" y="2"/>
                    </a:lnTo>
                    <a:lnTo>
                      <a:pt x="278" y="9"/>
                    </a:lnTo>
                    <a:lnTo>
                      <a:pt x="295" y="21"/>
                    </a:lnTo>
                    <a:lnTo>
                      <a:pt x="310" y="36"/>
                    </a:lnTo>
                    <a:lnTo>
                      <a:pt x="321" y="53"/>
                    </a:lnTo>
                    <a:lnTo>
                      <a:pt x="328" y="74"/>
                    </a:lnTo>
                    <a:lnTo>
                      <a:pt x="366" y="234"/>
                    </a:lnTo>
                    <a:lnTo>
                      <a:pt x="368" y="257"/>
                    </a:lnTo>
                    <a:lnTo>
                      <a:pt x="365" y="281"/>
                    </a:lnTo>
                    <a:lnTo>
                      <a:pt x="357" y="301"/>
                    </a:lnTo>
                    <a:lnTo>
                      <a:pt x="345" y="319"/>
                    </a:lnTo>
                    <a:lnTo>
                      <a:pt x="329" y="334"/>
                    </a:lnTo>
                    <a:lnTo>
                      <a:pt x="309" y="345"/>
                    </a:lnTo>
                    <a:lnTo>
                      <a:pt x="287" y="351"/>
                    </a:lnTo>
                    <a:lnTo>
                      <a:pt x="373" y="438"/>
                    </a:lnTo>
                    <a:lnTo>
                      <a:pt x="187" y="915"/>
                    </a:lnTo>
                    <a:lnTo>
                      <a:pt x="0" y="438"/>
                    </a:lnTo>
                    <a:lnTo>
                      <a:pt x="85" y="351"/>
                    </a:lnTo>
                    <a:lnTo>
                      <a:pt x="63" y="345"/>
                    </a:lnTo>
                    <a:lnTo>
                      <a:pt x="44" y="334"/>
                    </a:lnTo>
                    <a:lnTo>
                      <a:pt x="27" y="319"/>
                    </a:lnTo>
                    <a:lnTo>
                      <a:pt x="15" y="301"/>
                    </a:lnTo>
                    <a:lnTo>
                      <a:pt x="7" y="281"/>
                    </a:lnTo>
                    <a:lnTo>
                      <a:pt x="4" y="257"/>
                    </a:lnTo>
                    <a:lnTo>
                      <a:pt x="6" y="234"/>
                    </a:lnTo>
                    <a:lnTo>
                      <a:pt x="44" y="74"/>
                    </a:lnTo>
                    <a:lnTo>
                      <a:pt x="52" y="53"/>
                    </a:lnTo>
                    <a:lnTo>
                      <a:pt x="63" y="36"/>
                    </a:lnTo>
                    <a:lnTo>
                      <a:pt x="77" y="21"/>
                    </a:lnTo>
                    <a:lnTo>
                      <a:pt x="95" y="9"/>
                    </a:lnTo>
                    <a:lnTo>
                      <a:pt x="114" y="2"/>
                    </a:lnTo>
                    <a:lnTo>
                      <a:pt x="13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71" name="Group 16"/>
            <p:cNvGrpSpPr>
              <a:grpSpLocks noChangeAspect="1"/>
            </p:cNvGrpSpPr>
            <p:nvPr/>
          </p:nvGrpSpPr>
          <p:grpSpPr bwMode="auto">
            <a:xfrm>
              <a:off x="596845" y="5823027"/>
              <a:ext cx="162480" cy="186754"/>
              <a:chOff x="1039" y="1681"/>
              <a:chExt cx="1071" cy="1231"/>
            </a:xfrm>
            <a:solidFill>
              <a:schemeClr val="bg1">
                <a:lumMod val="85000"/>
              </a:schemeClr>
            </a:solidFill>
          </p:grpSpPr>
          <p:sp>
            <p:nvSpPr>
              <p:cNvPr id="75" name="Freeform 17"/>
              <p:cNvSpPr>
                <a:spLocks noEditPoints="1"/>
              </p:cNvSpPr>
              <p:nvPr/>
            </p:nvSpPr>
            <p:spPr bwMode="auto">
              <a:xfrm>
                <a:off x="1039" y="1681"/>
                <a:ext cx="1071" cy="1099"/>
              </a:xfrm>
              <a:custGeom>
                <a:avLst/>
                <a:gdLst>
                  <a:gd name="T0" fmla="*/ 3169 w 3212"/>
                  <a:gd name="T1" fmla="*/ 566 h 3298"/>
                  <a:gd name="T2" fmla="*/ 3035 w 3212"/>
                  <a:gd name="T3" fmla="*/ 475 h 3298"/>
                  <a:gd name="T4" fmla="*/ 2711 w 3212"/>
                  <a:gd name="T5" fmla="*/ 199 h 3298"/>
                  <a:gd name="T6" fmla="*/ 2384 w 3212"/>
                  <a:gd name="T7" fmla="*/ 19 h 3298"/>
                  <a:gd name="T8" fmla="*/ 2347 w 3212"/>
                  <a:gd name="T9" fmla="*/ 4 h 3298"/>
                  <a:gd name="T10" fmla="*/ 2278 w 3212"/>
                  <a:gd name="T11" fmla="*/ 47 h 3298"/>
                  <a:gd name="T12" fmla="*/ 2171 w 3212"/>
                  <a:gd name="T13" fmla="*/ 190 h 3298"/>
                  <a:gd name="T14" fmla="*/ 1698 w 3212"/>
                  <a:gd name="T15" fmla="*/ 610 h 3298"/>
                  <a:gd name="T16" fmla="*/ 716 w 3212"/>
                  <a:gd name="T17" fmla="*/ 1337 h 3298"/>
                  <a:gd name="T18" fmla="*/ 296 w 3212"/>
                  <a:gd name="T19" fmla="*/ 1713 h 3298"/>
                  <a:gd name="T20" fmla="*/ 59 w 3212"/>
                  <a:gd name="T21" fmla="*/ 2061 h 3298"/>
                  <a:gd name="T22" fmla="*/ 0 w 3212"/>
                  <a:gd name="T23" fmla="*/ 2479 h 3298"/>
                  <a:gd name="T24" fmla="*/ 29 w 3212"/>
                  <a:gd name="T25" fmla="*/ 2758 h 3298"/>
                  <a:gd name="T26" fmla="*/ 183 w 3212"/>
                  <a:gd name="T27" fmla="*/ 2915 h 3298"/>
                  <a:gd name="T28" fmla="*/ 615 w 3212"/>
                  <a:gd name="T29" fmla="*/ 3255 h 3298"/>
                  <a:gd name="T30" fmla="*/ 886 w 3212"/>
                  <a:gd name="T31" fmla="*/ 3291 h 3298"/>
                  <a:gd name="T32" fmla="*/ 1138 w 3212"/>
                  <a:gd name="T33" fmla="*/ 3171 h 3298"/>
                  <a:gd name="T34" fmla="*/ 1808 w 3212"/>
                  <a:gd name="T35" fmla="*/ 2600 h 3298"/>
                  <a:gd name="T36" fmla="*/ 2812 w 3212"/>
                  <a:gd name="T37" fmla="*/ 1724 h 3298"/>
                  <a:gd name="T38" fmla="*/ 3103 w 3212"/>
                  <a:gd name="T39" fmla="*/ 1438 h 3298"/>
                  <a:gd name="T40" fmla="*/ 3146 w 3212"/>
                  <a:gd name="T41" fmla="*/ 1401 h 3298"/>
                  <a:gd name="T42" fmla="*/ 3193 w 3212"/>
                  <a:gd name="T43" fmla="*/ 1183 h 3298"/>
                  <a:gd name="T44" fmla="*/ 3208 w 3212"/>
                  <a:gd name="T45" fmla="*/ 620 h 3298"/>
                  <a:gd name="T46" fmla="*/ 1001 w 3212"/>
                  <a:gd name="T47" fmla="*/ 3114 h 3298"/>
                  <a:gd name="T48" fmla="*/ 881 w 3212"/>
                  <a:gd name="T49" fmla="*/ 3066 h 3298"/>
                  <a:gd name="T50" fmla="*/ 844 w 3212"/>
                  <a:gd name="T51" fmla="*/ 2610 h 3298"/>
                  <a:gd name="T52" fmla="*/ 840 w 3212"/>
                  <a:gd name="T53" fmla="*/ 2398 h 3298"/>
                  <a:gd name="T54" fmla="*/ 401 w 3212"/>
                  <a:gd name="T55" fmla="*/ 2082 h 3298"/>
                  <a:gd name="T56" fmla="*/ 241 w 3212"/>
                  <a:gd name="T57" fmla="*/ 1969 h 3298"/>
                  <a:gd name="T58" fmla="*/ 752 w 3212"/>
                  <a:gd name="T59" fmla="*/ 2141 h 3298"/>
                  <a:gd name="T60" fmla="*/ 1034 w 3212"/>
                  <a:gd name="T61" fmla="*/ 2354 h 3298"/>
                  <a:gd name="T62" fmla="*/ 1418 w 3212"/>
                  <a:gd name="T63" fmla="*/ 2074 h 3298"/>
                  <a:gd name="T64" fmla="*/ 1624 w 3212"/>
                  <a:gd name="T65" fmla="*/ 1847 h 3298"/>
                  <a:gd name="T66" fmla="*/ 1420 w 3212"/>
                  <a:gd name="T67" fmla="*/ 1596 h 3298"/>
                  <a:gd name="T68" fmla="*/ 1082 w 3212"/>
                  <a:gd name="T69" fmla="*/ 1248 h 3298"/>
                  <a:gd name="T70" fmla="*/ 1614 w 3212"/>
                  <a:gd name="T71" fmla="*/ 825 h 3298"/>
                  <a:gd name="T72" fmla="*/ 2194 w 3212"/>
                  <a:gd name="T73" fmla="*/ 338 h 3298"/>
                  <a:gd name="T74" fmla="*/ 2374 w 3212"/>
                  <a:gd name="T75" fmla="*/ 118 h 3298"/>
                  <a:gd name="T76" fmla="*/ 2661 w 3212"/>
                  <a:gd name="T77" fmla="*/ 304 h 3298"/>
                  <a:gd name="T78" fmla="*/ 2993 w 3212"/>
                  <a:gd name="T79" fmla="*/ 603 h 3298"/>
                  <a:gd name="T80" fmla="*/ 2474 w 3212"/>
                  <a:gd name="T81" fmla="*/ 1257 h 3298"/>
                  <a:gd name="T82" fmla="*/ 1732 w 3212"/>
                  <a:gd name="T83" fmla="*/ 1951 h 3298"/>
                  <a:gd name="T84" fmla="*/ 1047 w 3212"/>
                  <a:gd name="T85" fmla="*/ 2462 h 3298"/>
                  <a:gd name="T86" fmla="*/ 1012 w 3212"/>
                  <a:gd name="T87" fmla="*/ 2472 h 3298"/>
                  <a:gd name="T88" fmla="*/ 3078 w 3212"/>
                  <a:gd name="T89" fmla="*/ 1147 h 3298"/>
                  <a:gd name="T90" fmla="*/ 3067 w 3212"/>
                  <a:gd name="T91" fmla="*/ 1301 h 3298"/>
                  <a:gd name="T92" fmla="*/ 3051 w 3212"/>
                  <a:gd name="T93" fmla="*/ 1343 h 3298"/>
                  <a:gd name="T94" fmla="*/ 3018 w 3212"/>
                  <a:gd name="T95" fmla="*/ 1366 h 3298"/>
                  <a:gd name="T96" fmla="*/ 2890 w 3212"/>
                  <a:gd name="T97" fmla="*/ 1493 h 3298"/>
                  <a:gd name="T98" fmla="*/ 1823 w 3212"/>
                  <a:gd name="T99" fmla="*/ 2434 h 3298"/>
                  <a:gd name="T100" fmla="*/ 1765 w 3212"/>
                  <a:gd name="T101" fmla="*/ 2231 h 3298"/>
                  <a:gd name="T102" fmla="*/ 1749 w 3212"/>
                  <a:gd name="T103" fmla="*/ 2105 h 3298"/>
                  <a:gd name="T104" fmla="*/ 2236 w 3212"/>
                  <a:gd name="T105" fmla="*/ 1651 h 3298"/>
                  <a:gd name="T106" fmla="*/ 3095 w 3212"/>
                  <a:gd name="T107" fmla="*/ 770 h 3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212" h="3298">
                    <a:moveTo>
                      <a:pt x="3208" y="620"/>
                    </a:moveTo>
                    <a:lnTo>
                      <a:pt x="3206" y="606"/>
                    </a:lnTo>
                    <a:lnTo>
                      <a:pt x="3192" y="581"/>
                    </a:lnTo>
                    <a:lnTo>
                      <a:pt x="3169" y="566"/>
                    </a:lnTo>
                    <a:lnTo>
                      <a:pt x="3143" y="561"/>
                    </a:lnTo>
                    <a:lnTo>
                      <a:pt x="3130" y="564"/>
                    </a:lnTo>
                    <a:lnTo>
                      <a:pt x="3101" y="533"/>
                    </a:lnTo>
                    <a:lnTo>
                      <a:pt x="3035" y="475"/>
                    </a:lnTo>
                    <a:lnTo>
                      <a:pt x="3003" y="448"/>
                    </a:lnTo>
                    <a:lnTo>
                      <a:pt x="2931" y="383"/>
                    </a:lnTo>
                    <a:lnTo>
                      <a:pt x="2786" y="258"/>
                    </a:lnTo>
                    <a:lnTo>
                      <a:pt x="2711" y="199"/>
                    </a:lnTo>
                    <a:lnTo>
                      <a:pt x="2651" y="148"/>
                    </a:lnTo>
                    <a:lnTo>
                      <a:pt x="2507" y="53"/>
                    </a:lnTo>
                    <a:lnTo>
                      <a:pt x="2432" y="24"/>
                    </a:lnTo>
                    <a:lnTo>
                      <a:pt x="2384" y="19"/>
                    </a:lnTo>
                    <a:lnTo>
                      <a:pt x="2363" y="20"/>
                    </a:lnTo>
                    <a:lnTo>
                      <a:pt x="2361" y="17"/>
                    </a:lnTo>
                    <a:lnTo>
                      <a:pt x="2358" y="14"/>
                    </a:lnTo>
                    <a:lnTo>
                      <a:pt x="2347" y="4"/>
                    </a:lnTo>
                    <a:lnTo>
                      <a:pt x="2320" y="0"/>
                    </a:lnTo>
                    <a:lnTo>
                      <a:pt x="2294" y="10"/>
                    </a:lnTo>
                    <a:lnTo>
                      <a:pt x="2278" y="32"/>
                    </a:lnTo>
                    <a:lnTo>
                      <a:pt x="2278" y="47"/>
                    </a:lnTo>
                    <a:lnTo>
                      <a:pt x="2276" y="62"/>
                    </a:lnTo>
                    <a:lnTo>
                      <a:pt x="2253" y="102"/>
                    </a:lnTo>
                    <a:lnTo>
                      <a:pt x="2199" y="163"/>
                    </a:lnTo>
                    <a:lnTo>
                      <a:pt x="2171" y="190"/>
                    </a:lnTo>
                    <a:lnTo>
                      <a:pt x="2102" y="260"/>
                    </a:lnTo>
                    <a:lnTo>
                      <a:pt x="1952" y="394"/>
                    </a:lnTo>
                    <a:lnTo>
                      <a:pt x="1878" y="459"/>
                    </a:lnTo>
                    <a:lnTo>
                      <a:pt x="1698" y="610"/>
                    </a:lnTo>
                    <a:lnTo>
                      <a:pt x="1326" y="897"/>
                    </a:lnTo>
                    <a:lnTo>
                      <a:pt x="1138" y="1036"/>
                    </a:lnTo>
                    <a:lnTo>
                      <a:pt x="969" y="1157"/>
                    </a:lnTo>
                    <a:lnTo>
                      <a:pt x="716" y="1337"/>
                    </a:lnTo>
                    <a:lnTo>
                      <a:pt x="553" y="1467"/>
                    </a:lnTo>
                    <a:lnTo>
                      <a:pt x="475" y="1536"/>
                    </a:lnTo>
                    <a:lnTo>
                      <a:pt x="415" y="1592"/>
                    </a:lnTo>
                    <a:lnTo>
                      <a:pt x="296" y="1713"/>
                    </a:lnTo>
                    <a:lnTo>
                      <a:pt x="186" y="1845"/>
                    </a:lnTo>
                    <a:lnTo>
                      <a:pt x="117" y="1951"/>
                    </a:lnTo>
                    <a:lnTo>
                      <a:pt x="77" y="2024"/>
                    </a:lnTo>
                    <a:lnTo>
                      <a:pt x="59" y="2061"/>
                    </a:lnTo>
                    <a:lnTo>
                      <a:pt x="44" y="2100"/>
                    </a:lnTo>
                    <a:lnTo>
                      <a:pt x="21" y="2181"/>
                    </a:lnTo>
                    <a:lnTo>
                      <a:pt x="2" y="2306"/>
                    </a:lnTo>
                    <a:lnTo>
                      <a:pt x="0" y="2479"/>
                    </a:lnTo>
                    <a:lnTo>
                      <a:pt x="12" y="2650"/>
                    </a:lnTo>
                    <a:lnTo>
                      <a:pt x="18" y="2732"/>
                    </a:lnTo>
                    <a:lnTo>
                      <a:pt x="19" y="2742"/>
                    </a:lnTo>
                    <a:lnTo>
                      <a:pt x="29" y="2758"/>
                    </a:lnTo>
                    <a:lnTo>
                      <a:pt x="49" y="2771"/>
                    </a:lnTo>
                    <a:lnTo>
                      <a:pt x="67" y="2770"/>
                    </a:lnTo>
                    <a:lnTo>
                      <a:pt x="101" y="2817"/>
                    </a:lnTo>
                    <a:lnTo>
                      <a:pt x="183" y="2915"/>
                    </a:lnTo>
                    <a:lnTo>
                      <a:pt x="278" y="3016"/>
                    </a:lnTo>
                    <a:lnTo>
                      <a:pt x="383" y="3109"/>
                    </a:lnTo>
                    <a:lnTo>
                      <a:pt x="497" y="3193"/>
                    </a:lnTo>
                    <a:lnTo>
                      <a:pt x="615" y="3255"/>
                    </a:lnTo>
                    <a:lnTo>
                      <a:pt x="704" y="3285"/>
                    </a:lnTo>
                    <a:lnTo>
                      <a:pt x="765" y="3297"/>
                    </a:lnTo>
                    <a:lnTo>
                      <a:pt x="825" y="3298"/>
                    </a:lnTo>
                    <a:lnTo>
                      <a:pt x="886" y="3291"/>
                    </a:lnTo>
                    <a:lnTo>
                      <a:pt x="916" y="3282"/>
                    </a:lnTo>
                    <a:lnTo>
                      <a:pt x="955" y="3271"/>
                    </a:lnTo>
                    <a:lnTo>
                      <a:pt x="1030" y="3236"/>
                    </a:lnTo>
                    <a:lnTo>
                      <a:pt x="1138" y="3171"/>
                    </a:lnTo>
                    <a:lnTo>
                      <a:pt x="1342" y="3009"/>
                    </a:lnTo>
                    <a:lnTo>
                      <a:pt x="1463" y="2899"/>
                    </a:lnTo>
                    <a:lnTo>
                      <a:pt x="1634" y="2748"/>
                    </a:lnTo>
                    <a:lnTo>
                      <a:pt x="1808" y="2600"/>
                    </a:lnTo>
                    <a:lnTo>
                      <a:pt x="2017" y="2424"/>
                    </a:lnTo>
                    <a:lnTo>
                      <a:pt x="2429" y="2066"/>
                    </a:lnTo>
                    <a:lnTo>
                      <a:pt x="2633" y="1884"/>
                    </a:lnTo>
                    <a:lnTo>
                      <a:pt x="2812" y="1724"/>
                    </a:lnTo>
                    <a:lnTo>
                      <a:pt x="2987" y="1560"/>
                    </a:lnTo>
                    <a:lnTo>
                      <a:pt x="3021" y="1530"/>
                    </a:lnTo>
                    <a:lnTo>
                      <a:pt x="3075" y="1478"/>
                    </a:lnTo>
                    <a:lnTo>
                      <a:pt x="3103" y="1438"/>
                    </a:lnTo>
                    <a:lnTo>
                      <a:pt x="3111" y="1416"/>
                    </a:lnTo>
                    <a:lnTo>
                      <a:pt x="3124" y="1415"/>
                    </a:lnTo>
                    <a:lnTo>
                      <a:pt x="3134" y="1409"/>
                    </a:lnTo>
                    <a:lnTo>
                      <a:pt x="3146" y="1401"/>
                    </a:lnTo>
                    <a:lnTo>
                      <a:pt x="3163" y="1378"/>
                    </a:lnTo>
                    <a:lnTo>
                      <a:pt x="3180" y="1337"/>
                    </a:lnTo>
                    <a:lnTo>
                      <a:pt x="3192" y="1241"/>
                    </a:lnTo>
                    <a:lnTo>
                      <a:pt x="3193" y="1183"/>
                    </a:lnTo>
                    <a:lnTo>
                      <a:pt x="3202" y="1042"/>
                    </a:lnTo>
                    <a:lnTo>
                      <a:pt x="3212" y="832"/>
                    </a:lnTo>
                    <a:lnTo>
                      <a:pt x="3212" y="691"/>
                    </a:lnTo>
                    <a:lnTo>
                      <a:pt x="3208" y="620"/>
                    </a:lnTo>
                    <a:close/>
                    <a:moveTo>
                      <a:pt x="1004" y="2495"/>
                    </a:moveTo>
                    <a:lnTo>
                      <a:pt x="998" y="2649"/>
                    </a:lnTo>
                    <a:lnTo>
                      <a:pt x="999" y="2958"/>
                    </a:lnTo>
                    <a:lnTo>
                      <a:pt x="1001" y="3114"/>
                    </a:lnTo>
                    <a:lnTo>
                      <a:pt x="942" y="3145"/>
                    </a:lnTo>
                    <a:lnTo>
                      <a:pt x="880" y="3170"/>
                    </a:lnTo>
                    <a:lnTo>
                      <a:pt x="884" y="3137"/>
                    </a:lnTo>
                    <a:lnTo>
                      <a:pt x="881" y="3066"/>
                    </a:lnTo>
                    <a:lnTo>
                      <a:pt x="868" y="2961"/>
                    </a:lnTo>
                    <a:lnTo>
                      <a:pt x="860" y="2895"/>
                    </a:lnTo>
                    <a:lnTo>
                      <a:pt x="850" y="2780"/>
                    </a:lnTo>
                    <a:lnTo>
                      <a:pt x="844" y="2610"/>
                    </a:lnTo>
                    <a:lnTo>
                      <a:pt x="850" y="2495"/>
                    </a:lnTo>
                    <a:lnTo>
                      <a:pt x="857" y="2439"/>
                    </a:lnTo>
                    <a:lnTo>
                      <a:pt x="856" y="2424"/>
                    </a:lnTo>
                    <a:lnTo>
                      <a:pt x="840" y="2398"/>
                    </a:lnTo>
                    <a:lnTo>
                      <a:pt x="828" y="2390"/>
                    </a:lnTo>
                    <a:lnTo>
                      <a:pt x="717" y="2318"/>
                    </a:lnTo>
                    <a:lnTo>
                      <a:pt x="506" y="2162"/>
                    </a:lnTo>
                    <a:lnTo>
                      <a:pt x="401" y="2082"/>
                    </a:lnTo>
                    <a:lnTo>
                      <a:pt x="382" y="2064"/>
                    </a:lnTo>
                    <a:lnTo>
                      <a:pt x="314" y="2010"/>
                    </a:lnTo>
                    <a:lnTo>
                      <a:pt x="264" y="1978"/>
                    </a:lnTo>
                    <a:lnTo>
                      <a:pt x="241" y="1969"/>
                    </a:lnTo>
                    <a:lnTo>
                      <a:pt x="294" y="1899"/>
                    </a:lnTo>
                    <a:lnTo>
                      <a:pt x="350" y="1830"/>
                    </a:lnTo>
                    <a:lnTo>
                      <a:pt x="510" y="1955"/>
                    </a:lnTo>
                    <a:lnTo>
                      <a:pt x="752" y="2141"/>
                    </a:lnTo>
                    <a:lnTo>
                      <a:pt x="909" y="2270"/>
                    </a:lnTo>
                    <a:lnTo>
                      <a:pt x="985" y="2338"/>
                    </a:lnTo>
                    <a:lnTo>
                      <a:pt x="999" y="2349"/>
                    </a:lnTo>
                    <a:lnTo>
                      <a:pt x="1034" y="2354"/>
                    </a:lnTo>
                    <a:lnTo>
                      <a:pt x="1053" y="2346"/>
                    </a:lnTo>
                    <a:lnTo>
                      <a:pt x="1132" y="2302"/>
                    </a:lnTo>
                    <a:lnTo>
                      <a:pt x="1280" y="2195"/>
                    </a:lnTo>
                    <a:lnTo>
                      <a:pt x="1418" y="2074"/>
                    </a:lnTo>
                    <a:lnTo>
                      <a:pt x="1548" y="1943"/>
                    </a:lnTo>
                    <a:lnTo>
                      <a:pt x="1610" y="1877"/>
                    </a:lnTo>
                    <a:lnTo>
                      <a:pt x="1617" y="1868"/>
                    </a:lnTo>
                    <a:lnTo>
                      <a:pt x="1624" y="1847"/>
                    </a:lnTo>
                    <a:lnTo>
                      <a:pt x="1626" y="1827"/>
                    </a:lnTo>
                    <a:lnTo>
                      <a:pt x="1617" y="1807"/>
                    </a:lnTo>
                    <a:lnTo>
                      <a:pt x="1610" y="1796"/>
                    </a:lnTo>
                    <a:lnTo>
                      <a:pt x="1420" y="1596"/>
                    </a:lnTo>
                    <a:lnTo>
                      <a:pt x="1231" y="1395"/>
                    </a:lnTo>
                    <a:lnTo>
                      <a:pt x="1201" y="1360"/>
                    </a:lnTo>
                    <a:lnTo>
                      <a:pt x="1132" y="1288"/>
                    </a:lnTo>
                    <a:lnTo>
                      <a:pt x="1082" y="1248"/>
                    </a:lnTo>
                    <a:lnTo>
                      <a:pt x="1056" y="1235"/>
                    </a:lnTo>
                    <a:lnTo>
                      <a:pt x="1244" y="1103"/>
                    </a:lnTo>
                    <a:lnTo>
                      <a:pt x="1430" y="964"/>
                    </a:lnTo>
                    <a:lnTo>
                      <a:pt x="1614" y="825"/>
                    </a:lnTo>
                    <a:lnTo>
                      <a:pt x="1885" y="607"/>
                    </a:lnTo>
                    <a:lnTo>
                      <a:pt x="2060" y="458"/>
                    </a:lnTo>
                    <a:lnTo>
                      <a:pt x="2145" y="380"/>
                    </a:lnTo>
                    <a:lnTo>
                      <a:pt x="2194" y="338"/>
                    </a:lnTo>
                    <a:lnTo>
                      <a:pt x="2299" y="235"/>
                    </a:lnTo>
                    <a:lnTo>
                      <a:pt x="2344" y="177"/>
                    </a:lnTo>
                    <a:lnTo>
                      <a:pt x="2367" y="138"/>
                    </a:lnTo>
                    <a:lnTo>
                      <a:pt x="2374" y="118"/>
                    </a:lnTo>
                    <a:lnTo>
                      <a:pt x="2422" y="140"/>
                    </a:lnTo>
                    <a:lnTo>
                      <a:pt x="2466" y="163"/>
                    </a:lnTo>
                    <a:lnTo>
                      <a:pt x="2534" y="206"/>
                    </a:lnTo>
                    <a:lnTo>
                      <a:pt x="2661" y="304"/>
                    </a:lnTo>
                    <a:lnTo>
                      <a:pt x="2721" y="354"/>
                    </a:lnTo>
                    <a:lnTo>
                      <a:pt x="2833" y="453"/>
                    </a:lnTo>
                    <a:lnTo>
                      <a:pt x="2944" y="554"/>
                    </a:lnTo>
                    <a:lnTo>
                      <a:pt x="2993" y="603"/>
                    </a:lnTo>
                    <a:lnTo>
                      <a:pt x="3048" y="646"/>
                    </a:lnTo>
                    <a:lnTo>
                      <a:pt x="2937" y="771"/>
                    </a:lnTo>
                    <a:lnTo>
                      <a:pt x="2708" y="1016"/>
                    </a:lnTo>
                    <a:lnTo>
                      <a:pt x="2474" y="1257"/>
                    </a:lnTo>
                    <a:lnTo>
                      <a:pt x="2233" y="1490"/>
                    </a:lnTo>
                    <a:lnTo>
                      <a:pt x="2112" y="1605"/>
                    </a:lnTo>
                    <a:lnTo>
                      <a:pt x="1987" y="1720"/>
                    </a:lnTo>
                    <a:lnTo>
                      <a:pt x="1732" y="1951"/>
                    </a:lnTo>
                    <a:lnTo>
                      <a:pt x="1467" y="2169"/>
                    </a:lnTo>
                    <a:lnTo>
                      <a:pt x="1261" y="2322"/>
                    </a:lnTo>
                    <a:lnTo>
                      <a:pt x="1120" y="2417"/>
                    </a:lnTo>
                    <a:lnTo>
                      <a:pt x="1047" y="2462"/>
                    </a:lnTo>
                    <a:lnTo>
                      <a:pt x="1047" y="2462"/>
                    </a:lnTo>
                    <a:lnTo>
                      <a:pt x="1047" y="2463"/>
                    </a:lnTo>
                    <a:lnTo>
                      <a:pt x="1033" y="2460"/>
                    </a:lnTo>
                    <a:lnTo>
                      <a:pt x="1012" y="2472"/>
                    </a:lnTo>
                    <a:lnTo>
                      <a:pt x="1005" y="2485"/>
                    </a:lnTo>
                    <a:lnTo>
                      <a:pt x="1004" y="2495"/>
                    </a:lnTo>
                    <a:close/>
                    <a:moveTo>
                      <a:pt x="3082" y="1081"/>
                    </a:moveTo>
                    <a:lnTo>
                      <a:pt x="3078" y="1147"/>
                    </a:lnTo>
                    <a:lnTo>
                      <a:pt x="3074" y="1213"/>
                    </a:lnTo>
                    <a:lnTo>
                      <a:pt x="3072" y="1247"/>
                    </a:lnTo>
                    <a:lnTo>
                      <a:pt x="3069" y="1280"/>
                    </a:lnTo>
                    <a:lnTo>
                      <a:pt x="3067" y="1301"/>
                    </a:lnTo>
                    <a:lnTo>
                      <a:pt x="3065" y="1316"/>
                    </a:lnTo>
                    <a:lnTo>
                      <a:pt x="3059" y="1320"/>
                    </a:lnTo>
                    <a:lnTo>
                      <a:pt x="3052" y="1334"/>
                    </a:lnTo>
                    <a:lnTo>
                      <a:pt x="3051" y="1343"/>
                    </a:lnTo>
                    <a:lnTo>
                      <a:pt x="3038" y="1349"/>
                    </a:lnTo>
                    <a:lnTo>
                      <a:pt x="3018" y="1372"/>
                    </a:lnTo>
                    <a:lnTo>
                      <a:pt x="3016" y="1389"/>
                    </a:lnTo>
                    <a:lnTo>
                      <a:pt x="3018" y="1366"/>
                    </a:lnTo>
                    <a:lnTo>
                      <a:pt x="3010" y="1369"/>
                    </a:lnTo>
                    <a:lnTo>
                      <a:pt x="2990" y="1393"/>
                    </a:lnTo>
                    <a:lnTo>
                      <a:pt x="2941" y="1444"/>
                    </a:lnTo>
                    <a:lnTo>
                      <a:pt x="2890" y="1493"/>
                    </a:lnTo>
                    <a:lnTo>
                      <a:pt x="2734" y="1637"/>
                    </a:lnTo>
                    <a:lnTo>
                      <a:pt x="2574" y="1779"/>
                    </a:lnTo>
                    <a:lnTo>
                      <a:pt x="2201" y="2110"/>
                    </a:lnTo>
                    <a:lnTo>
                      <a:pt x="1823" y="2434"/>
                    </a:lnTo>
                    <a:lnTo>
                      <a:pt x="1804" y="2451"/>
                    </a:lnTo>
                    <a:lnTo>
                      <a:pt x="1785" y="2467"/>
                    </a:lnTo>
                    <a:lnTo>
                      <a:pt x="1778" y="2349"/>
                    </a:lnTo>
                    <a:lnTo>
                      <a:pt x="1765" y="2231"/>
                    </a:lnTo>
                    <a:lnTo>
                      <a:pt x="1764" y="2181"/>
                    </a:lnTo>
                    <a:lnTo>
                      <a:pt x="1765" y="2130"/>
                    </a:lnTo>
                    <a:lnTo>
                      <a:pt x="1764" y="2118"/>
                    </a:lnTo>
                    <a:lnTo>
                      <a:pt x="1749" y="2105"/>
                    </a:lnTo>
                    <a:lnTo>
                      <a:pt x="1739" y="2103"/>
                    </a:lnTo>
                    <a:lnTo>
                      <a:pt x="1927" y="1936"/>
                    </a:lnTo>
                    <a:lnTo>
                      <a:pt x="2106" y="1769"/>
                    </a:lnTo>
                    <a:lnTo>
                      <a:pt x="2236" y="1651"/>
                    </a:lnTo>
                    <a:lnTo>
                      <a:pt x="2489" y="1406"/>
                    </a:lnTo>
                    <a:lnTo>
                      <a:pt x="2737" y="1157"/>
                    </a:lnTo>
                    <a:lnTo>
                      <a:pt x="2977" y="901"/>
                    </a:lnTo>
                    <a:lnTo>
                      <a:pt x="3095" y="770"/>
                    </a:lnTo>
                    <a:lnTo>
                      <a:pt x="3093" y="926"/>
                    </a:lnTo>
                    <a:lnTo>
                      <a:pt x="3082" y="10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6" name="Freeform 18"/>
              <p:cNvSpPr>
                <a:spLocks/>
              </p:cNvSpPr>
              <p:nvPr/>
            </p:nvSpPr>
            <p:spPr bwMode="auto">
              <a:xfrm>
                <a:off x="1398" y="2746"/>
                <a:ext cx="212" cy="132"/>
              </a:xfrm>
              <a:custGeom>
                <a:avLst/>
                <a:gdLst>
                  <a:gd name="T0" fmla="*/ 544 w 635"/>
                  <a:gd name="T1" fmla="*/ 0 h 398"/>
                  <a:gd name="T2" fmla="*/ 504 w 635"/>
                  <a:gd name="T3" fmla="*/ 18 h 398"/>
                  <a:gd name="T4" fmla="*/ 496 w 635"/>
                  <a:gd name="T5" fmla="*/ 52 h 398"/>
                  <a:gd name="T6" fmla="*/ 530 w 635"/>
                  <a:gd name="T7" fmla="*/ 177 h 398"/>
                  <a:gd name="T8" fmla="*/ 515 w 635"/>
                  <a:gd name="T9" fmla="*/ 226 h 398"/>
                  <a:gd name="T10" fmla="*/ 478 w 635"/>
                  <a:gd name="T11" fmla="*/ 262 h 398"/>
                  <a:gd name="T12" fmla="*/ 403 w 635"/>
                  <a:gd name="T13" fmla="*/ 291 h 398"/>
                  <a:gd name="T14" fmla="*/ 352 w 635"/>
                  <a:gd name="T15" fmla="*/ 272 h 398"/>
                  <a:gd name="T16" fmla="*/ 332 w 635"/>
                  <a:gd name="T17" fmla="*/ 226 h 398"/>
                  <a:gd name="T18" fmla="*/ 331 w 635"/>
                  <a:gd name="T19" fmla="*/ 198 h 398"/>
                  <a:gd name="T20" fmla="*/ 303 w 635"/>
                  <a:gd name="T21" fmla="*/ 164 h 398"/>
                  <a:gd name="T22" fmla="*/ 246 w 635"/>
                  <a:gd name="T23" fmla="*/ 180 h 398"/>
                  <a:gd name="T24" fmla="*/ 236 w 635"/>
                  <a:gd name="T25" fmla="*/ 209 h 398"/>
                  <a:gd name="T26" fmla="*/ 220 w 635"/>
                  <a:gd name="T27" fmla="*/ 268 h 398"/>
                  <a:gd name="T28" fmla="*/ 160 w 635"/>
                  <a:gd name="T29" fmla="*/ 310 h 398"/>
                  <a:gd name="T30" fmla="*/ 122 w 635"/>
                  <a:gd name="T31" fmla="*/ 304 h 398"/>
                  <a:gd name="T32" fmla="*/ 83 w 635"/>
                  <a:gd name="T33" fmla="*/ 270 h 398"/>
                  <a:gd name="T34" fmla="*/ 83 w 635"/>
                  <a:gd name="T35" fmla="*/ 182 h 398"/>
                  <a:gd name="T36" fmla="*/ 90 w 635"/>
                  <a:gd name="T37" fmla="*/ 149 h 398"/>
                  <a:gd name="T38" fmla="*/ 62 w 635"/>
                  <a:gd name="T39" fmla="*/ 126 h 398"/>
                  <a:gd name="T40" fmla="*/ 34 w 635"/>
                  <a:gd name="T41" fmla="*/ 139 h 398"/>
                  <a:gd name="T42" fmla="*/ 7 w 635"/>
                  <a:gd name="T43" fmla="*/ 193 h 398"/>
                  <a:gd name="T44" fmla="*/ 3 w 635"/>
                  <a:gd name="T45" fmla="*/ 268 h 398"/>
                  <a:gd name="T46" fmla="*/ 31 w 635"/>
                  <a:gd name="T47" fmla="*/ 336 h 398"/>
                  <a:gd name="T48" fmla="*/ 93 w 635"/>
                  <a:gd name="T49" fmla="*/ 383 h 398"/>
                  <a:gd name="T50" fmla="*/ 139 w 635"/>
                  <a:gd name="T51" fmla="*/ 398 h 398"/>
                  <a:gd name="T52" fmla="*/ 229 w 635"/>
                  <a:gd name="T53" fmla="*/ 383 h 398"/>
                  <a:gd name="T54" fmla="*/ 279 w 635"/>
                  <a:gd name="T55" fmla="*/ 339 h 398"/>
                  <a:gd name="T56" fmla="*/ 350 w 635"/>
                  <a:gd name="T57" fmla="*/ 379 h 398"/>
                  <a:gd name="T58" fmla="*/ 470 w 635"/>
                  <a:gd name="T59" fmla="*/ 375 h 398"/>
                  <a:gd name="T60" fmla="*/ 527 w 635"/>
                  <a:gd name="T61" fmla="*/ 350 h 398"/>
                  <a:gd name="T62" fmla="*/ 600 w 635"/>
                  <a:gd name="T63" fmla="*/ 271 h 398"/>
                  <a:gd name="T64" fmla="*/ 635 w 635"/>
                  <a:gd name="T65" fmla="*/ 166 h 398"/>
                  <a:gd name="T66" fmla="*/ 614 w 635"/>
                  <a:gd name="T67" fmla="*/ 64 h 398"/>
                  <a:gd name="T68" fmla="*/ 555 w 635"/>
                  <a:gd name="T69" fmla="*/ 6 h 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635" h="398">
                    <a:moveTo>
                      <a:pt x="555" y="6"/>
                    </a:moveTo>
                    <a:lnTo>
                      <a:pt x="544" y="0"/>
                    </a:lnTo>
                    <a:lnTo>
                      <a:pt x="521" y="3"/>
                    </a:lnTo>
                    <a:lnTo>
                      <a:pt x="504" y="18"/>
                    </a:lnTo>
                    <a:lnTo>
                      <a:pt x="495" y="39"/>
                    </a:lnTo>
                    <a:lnTo>
                      <a:pt x="496" y="52"/>
                    </a:lnTo>
                    <a:lnTo>
                      <a:pt x="514" y="113"/>
                    </a:lnTo>
                    <a:lnTo>
                      <a:pt x="530" y="177"/>
                    </a:lnTo>
                    <a:lnTo>
                      <a:pt x="527" y="202"/>
                    </a:lnTo>
                    <a:lnTo>
                      <a:pt x="515" y="226"/>
                    </a:lnTo>
                    <a:lnTo>
                      <a:pt x="494" y="251"/>
                    </a:lnTo>
                    <a:lnTo>
                      <a:pt x="478" y="262"/>
                    </a:lnTo>
                    <a:lnTo>
                      <a:pt x="453" y="278"/>
                    </a:lnTo>
                    <a:lnTo>
                      <a:pt x="403" y="291"/>
                    </a:lnTo>
                    <a:lnTo>
                      <a:pt x="370" y="284"/>
                    </a:lnTo>
                    <a:lnTo>
                      <a:pt x="352" y="272"/>
                    </a:lnTo>
                    <a:lnTo>
                      <a:pt x="339" y="252"/>
                    </a:lnTo>
                    <a:lnTo>
                      <a:pt x="332" y="226"/>
                    </a:lnTo>
                    <a:lnTo>
                      <a:pt x="332" y="209"/>
                    </a:lnTo>
                    <a:lnTo>
                      <a:pt x="331" y="198"/>
                    </a:lnTo>
                    <a:lnTo>
                      <a:pt x="324" y="180"/>
                    </a:lnTo>
                    <a:lnTo>
                      <a:pt x="303" y="164"/>
                    </a:lnTo>
                    <a:lnTo>
                      <a:pt x="268" y="164"/>
                    </a:lnTo>
                    <a:lnTo>
                      <a:pt x="246" y="180"/>
                    </a:lnTo>
                    <a:lnTo>
                      <a:pt x="237" y="198"/>
                    </a:lnTo>
                    <a:lnTo>
                      <a:pt x="236" y="209"/>
                    </a:lnTo>
                    <a:lnTo>
                      <a:pt x="233" y="231"/>
                    </a:lnTo>
                    <a:lnTo>
                      <a:pt x="220" y="268"/>
                    </a:lnTo>
                    <a:lnTo>
                      <a:pt x="196" y="297"/>
                    </a:lnTo>
                    <a:lnTo>
                      <a:pt x="160" y="310"/>
                    </a:lnTo>
                    <a:lnTo>
                      <a:pt x="137" y="307"/>
                    </a:lnTo>
                    <a:lnTo>
                      <a:pt x="122" y="304"/>
                    </a:lnTo>
                    <a:lnTo>
                      <a:pt x="102" y="294"/>
                    </a:lnTo>
                    <a:lnTo>
                      <a:pt x="83" y="270"/>
                    </a:lnTo>
                    <a:lnTo>
                      <a:pt x="76" y="228"/>
                    </a:lnTo>
                    <a:lnTo>
                      <a:pt x="83" y="182"/>
                    </a:lnTo>
                    <a:lnTo>
                      <a:pt x="88" y="162"/>
                    </a:lnTo>
                    <a:lnTo>
                      <a:pt x="90" y="149"/>
                    </a:lnTo>
                    <a:lnTo>
                      <a:pt x="80" y="131"/>
                    </a:lnTo>
                    <a:lnTo>
                      <a:pt x="62" y="126"/>
                    </a:lnTo>
                    <a:lnTo>
                      <a:pt x="43" y="130"/>
                    </a:lnTo>
                    <a:lnTo>
                      <a:pt x="34" y="139"/>
                    </a:lnTo>
                    <a:lnTo>
                      <a:pt x="23" y="157"/>
                    </a:lnTo>
                    <a:lnTo>
                      <a:pt x="7" y="193"/>
                    </a:lnTo>
                    <a:lnTo>
                      <a:pt x="0" y="232"/>
                    </a:lnTo>
                    <a:lnTo>
                      <a:pt x="3" y="268"/>
                    </a:lnTo>
                    <a:lnTo>
                      <a:pt x="13" y="304"/>
                    </a:lnTo>
                    <a:lnTo>
                      <a:pt x="31" y="336"/>
                    </a:lnTo>
                    <a:lnTo>
                      <a:pt x="59" y="362"/>
                    </a:lnTo>
                    <a:lnTo>
                      <a:pt x="93" y="383"/>
                    </a:lnTo>
                    <a:lnTo>
                      <a:pt x="113" y="390"/>
                    </a:lnTo>
                    <a:lnTo>
                      <a:pt x="139" y="398"/>
                    </a:lnTo>
                    <a:lnTo>
                      <a:pt x="187" y="398"/>
                    </a:lnTo>
                    <a:lnTo>
                      <a:pt x="229" y="383"/>
                    </a:lnTo>
                    <a:lnTo>
                      <a:pt x="265" y="356"/>
                    </a:lnTo>
                    <a:lnTo>
                      <a:pt x="279" y="339"/>
                    </a:lnTo>
                    <a:lnTo>
                      <a:pt x="299" y="356"/>
                    </a:lnTo>
                    <a:lnTo>
                      <a:pt x="350" y="379"/>
                    </a:lnTo>
                    <a:lnTo>
                      <a:pt x="409" y="386"/>
                    </a:lnTo>
                    <a:lnTo>
                      <a:pt x="470" y="375"/>
                    </a:lnTo>
                    <a:lnTo>
                      <a:pt x="502" y="362"/>
                    </a:lnTo>
                    <a:lnTo>
                      <a:pt x="527" y="350"/>
                    </a:lnTo>
                    <a:lnTo>
                      <a:pt x="567" y="316"/>
                    </a:lnTo>
                    <a:lnTo>
                      <a:pt x="600" y="271"/>
                    </a:lnTo>
                    <a:lnTo>
                      <a:pt x="623" y="221"/>
                    </a:lnTo>
                    <a:lnTo>
                      <a:pt x="635" y="166"/>
                    </a:lnTo>
                    <a:lnTo>
                      <a:pt x="632" y="113"/>
                    </a:lnTo>
                    <a:lnTo>
                      <a:pt x="614" y="64"/>
                    </a:lnTo>
                    <a:lnTo>
                      <a:pt x="581" y="23"/>
                    </a:lnTo>
                    <a:lnTo>
                      <a:pt x="555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7" name="Freeform 19"/>
              <p:cNvSpPr>
                <a:spLocks/>
              </p:cNvSpPr>
              <p:nvPr/>
            </p:nvSpPr>
            <p:spPr bwMode="auto">
              <a:xfrm>
                <a:off x="1655" y="2515"/>
                <a:ext cx="176" cy="179"/>
              </a:xfrm>
              <a:custGeom>
                <a:avLst/>
                <a:gdLst>
                  <a:gd name="T0" fmla="*/ 301 w 528"/>
                  <a:gd name="T1" fmla="*/ 1 h 538"/>
                  <a:gd name="T2" fmla="*/ 268 w 528"/>
                  <a:gd name="T3" fmla="*/ 27 h 538"/>
                  <a:gd name="T4" fmla="*/ 273 w 528"/>
                  <a:gd name="T5" fmla="*/ 82 h 538"/>
                  <a:gd name="T6" fmla="*/ 298 w 528"/>
                  <a:gd name="T7" fmla="*/ 95 h 538"/>
                  <a:gd name="T8" fmla="*/ 373 w 528"/>
                  <a:gd name="T9" fmla="*/ 112 h 538"/>
                  <a:gd name="T10" fmla="*/ 419 w 528"/>
                  <a:gd name="T11" fmla="*/ 145 h 538"/>
                  <a:gd name="T12" fmla="*/ 423 w 528"/>
                  <a:gd name="T13" fmla="*/ 191 h 538"/>
                  <a:gd name="T14" fmla="*/ 409 w 528"/>
                  <a:gd name="T15" fmla="*/ 220 h 538"/>
                  <a:gd name="T16" fmla="*/ 357 w 528"/>
                  <a:gd name="T17" fmla="*/ 265 h 538"/>
                  <a:gd name="T18" fmla="*/ 245 w 528"/>
                  <a:gd name="T19" fmla="*/ 269 h 538"/>
                  <a:gd name="T20" fmla="*/ 207 w 528"/>
                  <a:gd name="T21" fmla="*/ 256 h 538"/>
                  <a:gd name="T22" fmla="*/ 188 w 528"/>
                  <a:gd name="T23" fmla="*/ 250 h 538"/>
                  <a:gd name="T24" fmla="*/ 150 w 528"/>
                  <a:gd name="T25" fmla="*/ 268 h 538"/>
                  <a:gd name="T26" fmla="*/ 141 w 528"/>
                  <a:gd name="T27" fmla="*/ 324 h 538"/>
                  <a:gd name="T28" fmla="*/ 161 w 528"/>
                  <a:gd name="T29" fmla="*/ 341 h 538"/>
                  <a:gd name="T30" fmla="*/ 173 w 528"/>
                  <a:gd name="T31" fmla="*/ 347 h 538"/>
                  <a:gd name="T32" fmla="*/ 178 w 528"/>
                  <a:gd name="T33" fmla="*/ 348 h 538"/>
                  <a:gd name="T34" fmla="*/ 184 w 528"/>
                  <a:gd name="T35" fmla="*/ 351 h 538"/>
                  <a:gd name="T36" fmla="*/ 220 w 528"/>
                  <a:gd name="T37" fmla="*/ 367 h 538"/>
                  <a:gd name="T38" fmla="*/ 243 w 528"/>
                  <a:gd name="T39" fmla="*/ 399 h 538"/>
                  <a:gd name="T40" fmla="*/ 180 w 528"/>
                  <a:gd name="T41" fmla="*/ 443 h 538"/>
                  <a:gd name="T42" fmla="*/ 131 w 528"/>
                  <a:gd name="T43" fmla="*/ 456 h 538"/>
                  <a:gd name="T44" fmla="*/ 62 w 528"/>
                  <a:gd name="T45" fmla="*/ 456 h 538"/>
                  <a:gd name="T46" fmla="*/ 50 w 528"/>
                  <a:gd name="T47" fmla="*/ 443 h 538"/>
                  <a:gd name="T48" fmla="*/ 10 w 528"/>
                  <a:gd name="T49" fmla="*/ 446 h 538"/>
                  <a:gd name="T50" fmla="*/ 3 w 528"/>
                  <a:gd name="T51" fmla="*/ 475 h 538"/>
                  <a:gd name="T52" fmla="*/ 45 w 528"/>
                  <a:gd name="T53" fmla="*/ 525 h 538"/>
                  <a:gd name="T54" fmla="*/ 134 w 528"/>
                  <a:gd name="T55" fmla="*/ 538 h 538"/>
                  <a:gd name="T56" fmla="*/ 190 w 528"/>
                  <a:gd name="T57" fmla="*/ 528 h 538"/>
                  <a:gd name="T58" fmla="*/ 302 w 528"/>
                  <a:gd name="T59" fmla="*/ 465 h 538"/>
                  <a:gd name="T60" fmla="*/ 355 w 528"/>
                  <a:gd name="T61" fmla="*/ 383 h 538"/>
                  <a:gd name="T62" fmla="*/ 357 w 528"/>
                  <a:gd name="T63" fmla="*/ 366 h 538"/>
                  <a:gd name="T64" fmla="*/ 425 w 528"/>
                  <a:gd name="T65" fmla="*/ 341 h 538"/>
                  <a:gd name="T66" fmla="*/ 497 w 528"/>
                  <a:gd name="T67" fmla="*/ 271 h 538"/>
                  <a:gd name="T68" fmla="*/ 520 w 528"/>
                  <a:gd name="T69" fmla="*/ 220 h 538"/>
                  <a:gd name="T70" fmla="*/ 520 w 528"/>
                  <a:gd name="T71" fmla="*/ 127 h 538"/>
                  <a:gd name="T72" fmla="*/ 469 w 528"/>
                  <a:gd name="T73" fmla="*/ 53 h 538"/>
                  <a:gd name="T74" fmla="*/ 384 w 528"/>
                  <a:gd name="T75" fmla="*/ 9 h 538"/>
                  <a:gd name="T76" fmla="*/ 311 w 528"/>
                  <a:gd name="T77" fmla="*/ 0 h 5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28" h="538">
                    <a:moveTo>
                      <a:pt x="311" y="0"/>
                    </a:moveTo>
                    <a:lnTo>
                      <a:pt x="301" y="1"/>
                    </a:lnTo>
                    <a:lnTo>
                      <a:pt x="285" y="9"/>
                    </a:lnTo>
                    <a:lnTo>
                      <a:pt x="268" y="27"/>
                    </a:lnTo>
                    <a:lnTo>
                      <a:pt x="263" y="60"/>
                    </a:lnTo>
                    <a:lnTo>
                      <a:pt x="273" y="82"/>
                    </a:lnTo>
                    <a:lnTo>
                      <a:pt x="288" y="92"/>
                    </a:lnTo>
                    <a:lnTo>
                      <a:pt x="298" y="95"/>
                    </a:lnTo>
                    <a:lnTo>
                      <a:pt x="321" y="99"/>
                    </a:lnTo>
                    <a:lnTo>
                      <a:pt x="373" y="112"/>
                    </a:lnTo>
                    <a:lnTo>
                      <a:pt x="404" y="129"/>
                    </a:lnTo>
                    <a:lnTo>
                      <a:pt x="419" y="145"/>
                    </a:lnTo>
                    <a:lnTo>
                      <a:pt x="426" y="165"/>
                    </a:lnTo>
                    <a:lnTo>
                      <a:pt x="423" y="191"/>
                    </a:lnTo>
                    <a:lnTo>
                      <a:pt x="416" y="206"/>
                    </a:lnTo>
                    <a:lnTo>
                      <a:pt x="409" y="220"/>
                    </a:lnTo>
                    <a:lnTo>
                      <a:pt x="391" y="242"/>
                    </a:lnTo>
                    <a:lnTo>
                      <a:pt x="357" y="265"/>
                    </a:lnTo>
                    <a:lnTo>
                      <a:pt x="302" y="276"/>
                    </a:lnTo>
                    <a:lnTo>
                      <a:pt x="245" y="269"/>
                    </a:lnTo>
                    <a:lnTo>
                      <a:pt x="217" y="260"/>
                    </a:lnTo>
                    <a:lnTo>
                      <a:pt x="207" y="256"/>
                    </a:lnTo>
                    <a:lnTo>
                      <a:pt x="199" y="253"/>
                    </a:lnTo>
                    <a:lnTo>
                      <a:pt x="188" y="250"/>
                    </a:lnTo>
                    <a:lnTo>
                      <a:pt x="171" y="253"/>
                    </a:lnTo>
                    <a:lnTo>
                      <a:pt x="150" y="268"/>
                    </a:lnTo>
                    <a:lnTo>
                      <a:pt x="135" y="299"/>
                    </a:lnTo>
                    <a:lnTo>
                      <a:pt x="141" y="324"/>
                    </a:lnTo>
                    <a:lnTo>
                      <a:pt x="151" y="337"/>
                    </a:lnTo>
                    <a:lnTo>
                      <a:pt x="161" y="341"/>
                    </a:lnTo>
                    <a:lnTo>
                      <a:pt x="167" y="344"/>
                    </a:lnTo>
                    <a:lnTo>
                      <a:pt x="173" y="347"/>
                    </a:lnTo>
                    <a:lnTo>
                      <a:pt x="173" y="347"/>
                    </a:lnTo>
                    <a:lnTo>
                      <a:pt x="178" y="348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220" y="367"/>
                    </a:lnTo>
                    <a:lnTo>
                      <a:pt x="252" y="386"/>
                    </a:lnTo>
                    <a:lnTo>
                      <a:pt x="243" y="399"/>
                    </a:lnTo>
                    <a:lnTo>
                      <a:pt x="220" y="420"/>
                    </a:lnTo>
                    <a:lnTo>
                      <a:pt x="180" y="443"/>
                    </a:lnTo>
                    <a:lnTo>
                      <a:pt x="150" y="452"/>
                    </a:lnTo>
                    <a:lnTo>
                      <a:pt x="131" y="456"/>
                    </a:lnTo>
                    <a:lnTo>
                      <a:pt x="85" y="459"/>
                    </a:lnTo>
                    <a:lnTo>
                      <a:pt x="62" y="456"/>
                    </a:lnTo>
                    <a:lnTo>
                      <a:pt x="57" y="453"/>
                    </a:lnTo>
                    <a:lnTo>
                      <a:pt x="50" y="443"/>
                    </a:lnTo>
                    <a:lnTo>
                      <a:pt x="30" y="438"/>
                    </a:lnTo>
                    <a:lnTo>
                      <a:pt x="10" y="446"/>
                    </a:lnTo>
                    <a:lnTo>
                      <a:pt x="0" y="463"/>
                    </a:lnTo>
                    <a:lnTo>
                      <a:pt x="3" y="475"/>
                    </a:lnTo>
                    <a:lnTo>
                      <a:pt x="13" y="498"/>
                    </a:lnTo>
                    <a:lnTo>
                      <a:pt x="45" y="525"/>
                    </a:lnTo>
                    <a:lnTo>
                      <a:pt x="88" y="537"/>
                    </a:lnTo>
                    <a:lnTo>
                      <a:pt x="134" y="538"/>
                    </a:lnTo>
                    <a:lnTo>
                      <a:pt x="155" y="534"/>
                    </a:lnTo>
                    <a:lnTo>
                      <a:pt x="190" y="528"/>
                    </a:lnTo>
                    <a:lnTo>
                      <a:pt x="250" y="504"/>
                    </a:lnTo>
                    <a:lnTo>
                      <a:pt x="302" y="465"/>
                    </a:lnTo>
                    <a:lnTo>
                      <a:pt x="341" y="414"/>
                    </a:lnTo>
                    <a:lnTo>
                      <a:pt x="355" y="383"/>
                    </a:lnTo>
                    <a:lnTo>
                      <a:pt x="358" y="374"/>
                    </a:lnTo>
                    <a:lnTo>
                      <a:pt x="357" y="366"/>
                    </a:lnTo>
                    <a:lnTo>
                      <a:pt x="381" y="360"/>
                    </a:lnTo>
                    <a:lnTo>
                      <a:pt x="425" y="341"/>
                    </a:lnTo>
                    <a:lnTo>
                      <a:pt x="463" y="311"/>
                    </a:lnTo>
                    <a:lnTo>
                      <a:pt x="497" y="271"/>
                    </a:lnTo>
                    <a:lnTo>
                      <a:pt x="509" y="246"/>
                    </a:lnTo>
                    <a:lnTo>
                      <a:pt x="520" y="220"/>
                    </a:lnTo>
                    <a:lnTo>
                      <a:pt x="528" y="171"/>
                    </a:lnTo>
                    <a:lnTo>
                      <a:pt x="520" y="127"/>
                    </a:lnTo>
                    <a:lnTo>
                      <a:pt x="499" y="86"/>
                    </a:lnTo>
                    <a:lnTo>
                      <a:pt x="469" y="53"/>
                    </a:lnTo>
                    <a:lnTo>
                      <a:pt x="430" y="26"/>
                    </a:lnTo>
                    <a:lnTo>
                      <a:pt x="384" y="9"/>
                    </a:lnTo>
                    <a:lnTo>
                      <a:pt x="337" y="0"/>
                    </a:lnTo>
                    <a:lnTo>
                      <a:pt x="31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8" name="Freeform 20"/>
              <p:cNvSpPr>
                <a:spLocks/>
              </p:cNvSpPr>
              <p:nvPr/>
            </p:nvSpPr>
            <p:spPr bwMode="auto">
              <a:xfrm>
                <a:off x="1665" y="2702"/>
                <a:ext cx="205" cy="210"/>
              </a:xfrm>
              <a:custGeom>
                <a:avLst/>
                <a:gdLst>
                  <a:gd name="T0" fmla="*/ 388 w 613"/>
                  <a:gd name="T1" fmla="*/ 3 h 630"/>
                  <a:gd name="T2" fmla="*/ 357 w 613"/>
                  <a:gd name="T3" fmla="*/ 52 h 630"/>
                  <a:gd name="T4" fmla="*/ 381 w 613"/>
                  <a:gd name="T5" fmla="*/ 89 h 630"/>
                  <a:gd name="T6" fmla="*/ 466 w 613"/>
                  <a:gd name="T7" fmla="*/ 128 h 630"/>
                  <a:gd name="T8" fmla="*/ 511 w 613"/>
                  <a:gd name="T9" fmla="*/ 174 h 630"/>
                  <a:gd name="T10" fmla="*/ 506 w 613"/>
                  <a:gd name="T11" fmla="*/ 230 h 630"/>
                  <a:gd name="T12" fmla="*/ 486 w 613"/>
                  <a:gd name="T13" fmla="*/ 265 h 630"/>
                  <a:gd name="T14" fmla="*/ 431 w 613"/>
                  <a:gd name="T15" fmla="*/ 307 h 630"/>
                  <a:gd name="T16" fmla="*/ 349 w 613"/>
                  <a:gd name="T17" fmla="*/ 312 h 630"/>
                  <a:gd name="T18" fmla="*/ 257 w 613"/>
                  <a:gd name="T19" fmla="*/ 265 h 630"/>
                  <a:gd name="T20" fmla="*/ 253 w 613"/>
                  <a:gd name="T21" fmla="*/ 260 h 630"/>
                  <a:gd name="T22" fmla="*/ 239 w 613"/>
                  <a:gd name="T23" fmla="*/ 252 h 630"/>
                  <a:gd name="T24" fmla="*/ 198 w 613"/>
                  <a:gd name="T25" fmla="*/ 256 h 630"/>
                  <a:gd name="T26" fmla="*/ 175 w 613"/>
                  <a:gd name="T27" fmla="*/ 311 h 630"/>
                  <a:gd name="T28" fmla="*/ 188 w 613"/>
                  <a:gd name="T29" fmla="*/ 334 h 630"/>
                  <a:gd name="T30" fmla="*/ 214 w 613"/>
                  <a:gd name="T31" fmla="*/ 354 h 630"/>
                  <a:gd name="T32" fmla="*/ 256 w 613"/>
                  <a:gd name="T33" fmla="*/ 422 h 630"/>
                  <a:gd name="T34" fmla="*/ 224 w 613"/>
                  <a:gd name="T35" fmla="*/ 512 h 630"/>
                  <a:gd name="T36" fmla="*/ 180 w 613"/>
                  <a:gd name="T37" fmla="*/ 543 h 630"/>
                  <a:gd name="T38" fmla="*/ 119 w 613"/>
                  <a:gd name="T39" fmla="*/ 547 h 630"/>
                  <a:gd name="T40" fmla="*/ 72 w 613"/>
                  <a:gd name="T41" fmla="*/ 495 h 630"/>
                  <a:gd name="T42" fmla="*/ 51 w 613"/>
                  <a:gd name="T43" fmla="*/ 397 h 630"/>
                  <a:gd name="T44" fmla="*/ 37 w 613"/>
                  <a:gd name="T45" fmla="*/ 374 h 630"/>
                  <a:gd name="T46" fmla="*/ 5 w 613"/>
                  <a:gd name="T47" fmla="*/ 387 h 630"/>
                  <a:gd name="T48" fmla="*/ 0 w 613"/>
                  <a:gd name="T49" fmla="*/ 425 h 630"/>
                  <a:gd name="T50" fmla="*/ 13 w 613"/>
                  <a:gd name="T51" fmla="*/ 540 h 630"/>
                  <a:gd name="T52" fmla="*/ 66 w 613"/>
                  <a:gd name="T53" fmla="*/ 607 h 630"/>
                  <a:gd name="T54" fmla="*/ 131 w 613"/>
                  <a:gd name="T55" fmla="*/ 630 h 630"/>
                  <a:gd name="T56" fmla="*/ 220 w 613"/>
                  <a:gd name="T57" fmla="*/ 615 h 630"/>
                  <a:gd name="T58" fmla="*/ 263 w 613"/>
                  <a:gd name="T59" fmla="*/ 594 h 630"/>
                  <a:gd name="T60" fmla="*/ 329 w 613"/>
                  <a:gd name="T61" fmla="*/ 522 h 630"/>
                  <a:gd name="T62" fmla="*/ 352 w 613"/>
                  <a:gd name="T63" fmla="*/ 452 h 630"/>
                  <a:gd name="T64" fmla="*/ 352 w 613"/>
                  <a:gd name="T65" fmla="*/ 410 h 630"/>
                  <a:gd name="T66" fmla="*/ 446 w 613"/>
                  <a:gd name="T67" fmla="*/ 404 h 630"/>
                  <a:gd name="T68" fmla="*/ 555 w 613"/>
                  <a:gd name="T69" fmla="*/ 338 h 630"/>
                  <a:gd name="T70" fmla="*/ 594 w 613"/>
                  <a:gd name="T71" fmla="*/ 283 h 630"/>
                  <a:gd name="T72" fmla="*/ 613 w 613"/>
                  <a:gd name="T73" fmla="*/ 177 h 630"/>
                  <a:gd name="T74" fmla="*/ 574 w 613"/>
                  <a:gd name="T75" fmla="*/ 82 h 630"/>
                  <a:gd name="T76" fmla="*/ 489 w 613"/>
                  <a:gd name="T77" fmla="*/ 17 h 630"/>
                  <a:gd name="T78" fmla="*/ 404 w 613"/>
                  <a:gd name="T79" fmla="*/ 0 h 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13" h="630">
                    <a:moveTo>
                      <a:pt x="404" y="0"/>
                    </a:moveTo>
                    <a:lnTo>
                      <a:pt x="388" y="3"/>
                    </a:lnTo>
                    <a:lnTo>
                      <a:pt x="365" y="21"/>
                    </a:lnTo>
                    <a:lnTo>
                      <a:pt x="357" y="52"/>
                    </a:lnTo>
                    <a:lnTo>
                      <a:pt x="367" y="79"/>
                    </a:lnTo>
                    <a:lnTo>
                      <a:pt x="381" y="89"/>
                    </a:lnTo>
                    <a:lnTo>
                      <a:pt x="410" y="101"/>
                    </a:lnTo>
                    <a:lnTo>
                      <a:pt x="466" y="128"/>
                    </a:lnTo>
                    <a:lnTo>
                      <a:pt x="498" y="152"/>
                    </a:lnTo>
                    <a:lnTo>
                      <a:pt x="511" y="174"/>
                    </a:lnTo>
                    <a:lnTo>
                      <a:pt x="515" y="200"/>
                    </a:lnTo>
                    <a:lnTo>
                      <a:pt x="506" y="230"/>
                    </a:lnTo>
                    <a:lnTo>
                      <a:pt x="498" y="249"/>
                    </a:lnTo>
                    <a:lnTo>
                      <a:pt x="486" y="265"/>
                    </a:lnTo>
                    <a:lnTo>
                      <a:pt x="462" y="291"/>
                    </a:lnTo>
                    <a:lnTo>
                      <a:pt x="431" y="307"/>
                    </a:lnTo>
                    <a:lnTo>
                      <a:pt x="400" y="314"/>
                    </a:lnTo>
                    <a:lnTo>
                      <a:pt x="349" y="312"/>
                    </a:lnTo>
                    <a:lnTo>
                      <a:pt x="285" y="286"/>
                    </a:lnTo>
                    <a:lnTo>
                      <a:pt x="257" y="265"/>
                    </a:lnTo>
                    <a:lnTo>
                      <a:pt x="257" y="265"/>
                    </a:lnTo>
                    <a:lnTo>
                      <a:pt x="253" y="260"/>
                    </a:lnTo>
                    <a:lnTo>
                      <a:pt x="247" y="258"/>
                    </a:lnTo>
                    <a:lnTo>
                      <a:pt x="239" y="252"/>
                    </a:lnTo>
                    <a:lnTo>
                      <a:pt x="223" y="249"/>
                    </a:lnTo>
                    <a:lnTo>
                      <a:pt x="198" y="256"/>
                    </a:lnTo>
                    <a:lnTo>
                      <a:pt x="177" y="285"/>
                    </a:lnTo>
                    <a:lnTo>
                      <a:pt x="175" y="311"/>
                    </a:lnTo>
                    <a:lnTo>
                      <a:pt x="181" y="327"/>
                    </a:lnTo>
                    <a:lnTo>
                      <a:pt x="188" y="334"/>
                    </a:lnTo>
                    <a:lnTo>
                      <a:pt x="201" y="344"/>
                    </a:lnTo>
                    <a:lnTo>
                      <a:pt x="214" y="354"/>
                    </a:lnTo>
                    <a:lnTo>
                      <a:pt x="234" y="376"/>
                    </a:lnTo>
                    <a:lnTo>
                      <a:pt x="256" y="422"/>
                    </a:lnTo>
                    <a:lnTo>
                      <a:pt x="253" y="469"/>
                    </a:lnTo>
                    <a:lnTo>
                      <a:pt x="224" y="512"/>
                    </a:lnTo>
                    <a:lnTo>
                      <a:pt x="198" y="531"/>
                    </a:lnTo>
                    <a:lnTo>
                      <a:pt x="180" y="543"/>
                    </a:lnTo>
                    <a:lnTo>
                      <a:pt x="146" y="551"/>
                    </a:lnTo>
                    <a:lnTo>
                      <a:pt x="119" y="547"/>
                    </a:lnTo>
                    <a:lnTo>
                      <a:pt x="96" y="533"/>
                    </a:lnTo>
                    <a:lnTo>
                      <a:pt x="72" y="495"/>
                    </a:lnTo>
                    <a:lnTo>
                      <a:pt x="54" y="430"/>
                    </a:lnTo>
                    <a:lnTo>
                      <a:pt x="51" y="397"/>
                    </a:lnTo>
                    <a:lnTo>
                      <a:pt x="50" y="386"/>
                    </a:lnTo>
                    <a:lnTo>
                      <a:pt x="37" y="374"/>
                    </a:lnTo>
                    <a:lnTo>
                      <a:pt x="20" y="374"/>
                    </a:lnTo>
                    <a:lnTo>
                      <a:pt x="5" y="387"/>
                    </a:lnTo>
                    <a:lnTo>
                      <a:pt x="2" y="397"/>
                    </a:lnTo>
                    <a:lnTo>
                      <a:pt x="0" y="425"/>
                    </a:lnTo>
                    <a:lnTo>
                      <a:pt x="1" y="484"/>
                    </a:lnTo>
                    <a:lnTo>
                      <a:pt x="13" y="540"/>
                    </a:lnTo>
                    <a:lnTo>
                      <a:pt x="43" y="589"/>
                    </a:lnTo>
                    <a:lnTo>
                      <a:pt x="66" y="607"/>
                    </a:lnTo>
                    <a:lnTo>
                      <a:pt x="87" y="619"/>
                    </a:lnTo>
                    <a:lnTo>
                      <a:pt x="131" y="630"/>
                    </a:lnTo>
                    <a:lnTo>
                      <a:pt x="175" y="628"/>
                    </a:lnTo>
                    <a:lnTo>
                      <a:pt x="220" y="615"/>
                    </a:lnTo>
                    <a:lnTo>
                      <a:pt x="241" y="606"/>
                    </a:lnTo>
                    <a:lnTo>
                      <a:pt x="263" y="594"/>
                    </a:lnTo>
                    <a:lnTo>
                      <a:pt x="300" y="561"/>
                    </a:lnTo>
                    <a:lnTo>
                      <a:pt x="329" y="522"/>
                    </a:lnTo>
                    <a:lnTo>
                      <a:pt x="348" y="476"/>
                    </a:lnTo>
                    <a:lnTo>
                      <a:pt x="352" y="452"/>
                    </a:lnTo>
                    <a:lnTo>
                      <a:pt x="355" y="430"/>
                    </a:lnTo>
                    <a:lnTo>
                      <a:pt x="352" y="410"/>
                    </a:lnTo>
                    <a:lnTo>
                      <a:pt x="384" y="413"/>
                    </a:lnTo>
                    <a:lnTo>
                      <a:pt x="446" y="404"/>
                    </a:lnTo>
                    <a:lnTo>
                      <a:pt x="505" y="380"/>
                    </a:lnTo>
                    <a:lnTo>
                      <a:pt x="555" y="338"/>
                    </a:lnTo>
                    <a:lnTo>
                      <a:pt x="577" y="309"/>
                    </a:lnTo>
                    <a:lnTo>
                      <a:pt x="594" y="283"/>
                    </a:lnTo>
                    <a:lnTo>
                      <a:pt x="611" y="230"/>
                    </a:lnTo>
                    <a:lnTo>
                      <a:pt x="613" y="177"/>
                    </a:lnTo>
                    <a:lnTo>
                      <a:pt x="600" y="127"/>
                    </a:lnTo>
                    <a:lnTo>
                      <a:pt x="574" y="82"/>
                    </a:lnTo>
                    <a:lnTo>
                      <a:pt x="537" y="44"/>
                    </a:lnTo>
                    <a:lnTo>
                      <a:pt x="489" y="17"/>
                    </a:lnTo>
                    <a:lnTo>
                      <a:pt x="434" y="1"/>
                    </a:lnTo>
                    <a:lnTo>
                      <a:pt x="40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72" name="Group 31"/>
            <p:cNvGrpSpPr>
              <a:grpSpLocks noChangeAspect="1"/>
            </p:cNvGrpSpPr>
            <p:nvPr/>
          </p:nvGrpSpPr>
          <p:grpSpPr bwMode="auto">
            <a:xfrm>
              <a:off x="594443" y="5066831"/>
              <a:ext cx="167284" cy="203007"/>
              <a:chOff x="2647" y="1727"/>
              <a:chExt cx="192" cy="233"/>
            </a:xfrm>
            <a:solidFill>
              <a:schemeClr val="bg1">
                <a:lumMod val="85000"/>
              </a:schemeClr>
            </a:solidFill>
          </p:grpSpPr>
          <p:sp>
            <p:nvSpPr>
              <p:cNvPr id="73" name="Freeform 32"/>
              <p:cNvSpPr>
                <a:spLocks/>
              </p:cNvSpPr>
              <p:nvPr/>
            </p:nvSpPr>
            <p:spPr bwMode="auto">
              <a:xfrm>
                <a:off x="2699" y="1727"/>
                <a:ext cx="140" cy="152"/>
              </a:xfrm>
              <a:custGeom>
                <a:avLst/>
                <a:gdLst>
                  <a:gd name="T0" fmla="*/ 94 w 421"/>
                  <a:gd name="T1" fmla="*/ 455 h 455"/>
                  <a:gd name="T2" fmla="*/ 0 w 421"/>
                  <a:gd name="T3" fmla="*/ 362 h 455"/>
                  <a:gd name="T4" fmla="*/ 172 w 421"/>
                  <a:gd name="T5" fmla="*/ 191 h 455"/>
                  <a:gd name="T6" fmla="*/ 371 w 421"/>
                  <a:gd name="T7" fmla="*/ 1 h 455"/>
                  <a:gd name="T8" fmla="*/ 377 w 421"/>
                  <a:gd name="T9" fmla="*/ 0 h 455"/>
                  <a:gd name="T10" fmla="*/ 404 w 421"/>
                  <a:gd name="T11" fmla="*/ 4 h 455"/>
                  <a:gd name="T12" fmla="*/ 419 w 421"/>
                  <a:gd name="T13" fmla="*/ 21 h 455"/>
                  <a:gd name="T14" fmla="*/ 421 w 421"/>
                  <a:gd name="T15" fmla="*/ 37 h 455"/>
                  <a:gd name="T16" fmla="*/ 364 w 421"/>
                  <a:gd name="T17" fmla="*/ 120 h 455"/>
                  <a:gd name="T18" fmla="*/ 130 w 421"/>
                  <a:gd name="T19" fmla="*/ 410 h 455"/>
                  <a:gd name="T20" fmla="*/ 94 w 421"/>
                  <a:gd name="T21" fmla="*/ 455 h 4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21" h="455">
                    <a:moveTo>
                      <a:pt x="94" y="455"/>
                    </a:moveTo>
                    <a:lnTo>
                      <a:pt x="0" y="362"/>
                    </a:lnTo>
                    <a:lnTo>
                      <a:pt x="172" y="191"/>
                    </a:lnTo>
                    <a:lnTo>
                      <a:pt x="371" y="1"/>
                    </a:lnTo>
                    <a:lnTo>
                      <a:pt x="377" y="0"/>
                    </a:lnTo>
                    <a:lnTo>
                      <a:pt x="404" y="4"/>
                    </a:lnTo>
                    <a:lnTo>
                      <a:pt x="419" y="21"/>
                    </a:lnTo>
                    <a:lnTo>
                      <a:pt x="421" y="37"/>
                    </a:lnTo>
                    <a:lnTo>
                      <a:pt x="364" y="120"/>
                    </a:lnTo>
                    <a:lnTo>
                      <a:pt x="130" y="410"/>
                    </a:lnTo>
                    <a:lnTo>
                      <a:pt x="94" y="45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4" name="Freeform 33"/>
              <p:cNvSpPr>
                <a:spLocks/>
              </p:cNvSpPr>
              <p:nvPr/>
            </p:nvSpPr>
            <p:spPr bwMode="auto">
              <a:xfrm>
                <a:off x="2647" y="1856"/>
                <a:ext cx="76" cy="104"/>
              </a:xfrm>
              <a:custGeom>
                <a:avLst/>
                <a:gdLst>
                  <a:gd name="T0" fmla="*/ 22 w 226"/>
                  <a:gd name="T1" fmla="*/ 314 h 314"/>
                  <a:gd name="T2" fmla="*/ 21 w 226"/>
                  <a:gd name="T3" fmla="*/ 301 h 314"/>
                  <a:gd name="T4" fmla="*/ 37 w 226"/>
                  <a:gd name="T5" fmla="*/ 242 h 314"/>
                  <a:gd name="T6" fmla="*/ 63 w 226"/>
                  <a:gd name="T7" fmla="*/ 219 h 314"/>
                  <a:gd name="T8" fmla="*/ 90 w 226"/>
                  <a:gd name="T9" fmla="*/ 211 h 314"/>
                  <a:gd name="T10" fmla="*/ 107 w 226"/>
                  <a:gd name="T11" fmla="*/ 209 h 314"/>
                  <a:gd name="T12" fmla="*/ 125 w 226"/>
                  <a:gd name="T13" fmla="*/ 208 h 314"/>
                  <a:gd name="T14" fmla="*/ 153 w 226"/>
                  <a:gd name="T15" fmla="*/ 199 h 314"/>
                  <a:gd name="T16" fmla="*/ 188 w 226"/>
                  <a:gd name="T17" fmla="*/ 173 h 314"/>
                  <a:gd name="T18" fmla="*/ 223 w 226"/>
                  <a:gd name="T19" fmla="*/ 107 h 314"/>
                  <a:gd name="T20" fmla="*/ 226 w 226"/>
                  <a:gd name="T21" fmla="*/ 91 h 314"/>
                  <a:gd name="T22" fmla="*/ 132 w 226"/>
                  <a:gd name="T23" fmla="*/ 0 h 314"/>
                  <a:gd name="T24" fmla="*/ 96 w 226"/>
                  <a:gd name="T25" fmla="*/ 17 h 314"/>
                  <a:gd name="T26" fmla="*/ 44 w 226"/>
                  <a:gd name="T27" fmla="*/ 61 h 314"/>
                  <a:gd name="T28" fmla="*/ 13 w 226"/>
                  <a:gd name="T29" fmla="*/ 113 h 314"/>
                  <a:gd name="T30" fmla="*/ 0 w 226"/>
                  <a:gd name="T31" fmla="*/ 165 h 314"/>
                  <a:gd name="T32" fmla="*/ 2 w 226"/>
                  <a:gd name="T33" fmla="*/ 239 h 314"/>
                  <a:gd name="T34" fmla="*/ 19 w 226"/>
                  <a:gd name="T35" fmla="*/ 307 h 314"/>
                  <a:gd name="T36" fmla="*/ 22 w 226"/>
                  <a:gd name="T37" fmla="*/ 314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26" h="314">
                    <a:moveTo>
                      <a:pt x="22" y="314"/>
                    </a:moveTo>
                    <a:lnTo>
                      <a:pt x="21" y="301"/>
                    </a:lnTo>
                    <a:lnTo>
                      <a:pt x="37" y="242"/>
                    </a:lnTo>
                    <a:lnTo>
                      <a:pt x="63" y="219"/>
                    </a:lnTo>
                    <a:lnTo>
                      <a:pt x="90" y="211"/>
                    </a:lnTo>
                    <a:lnTo>
                      <a:pt x="107" y="209"/>
                    </a:lnTo>
                    <a:lnTo>
                      <a:pt x="125" y="208"/>
                    </a:lnTo>
                    <a:lnTo>
                      <a:pt x="153" y="199"/>
                    </a:lnTo>
                    <a:lnTo>
                      <a:pt x="188" y="173"/>
                    </a:lnTo>
                    <a:lnTo>
                      <a:pt x="223" y="107"/>
                    </a:lnTo>
                    <a:lnTo>
                      <a:pt x="226" y="91"/>
                    </a:lnTo>
                    <a:lnTo>
                      <a:pt x="132" y="0"/>
                    </a:lnTo>
                    <a:lnTo>
                      <a:pt x="96" y="17"/>
                    </a:lnTo>
                    <a:lnTo>
                      <a:pt x="44" y="61"/>
                    </a:lnTo>
                    <a:lnTo>
                      <a:pt x="13" y="113"/>
                    </a:lnTo>
                    <a:lnTo>
                      <a:pt x="0" y="165"/>
                    </a:lnTo>
                    <a:lnTo>
                      <a:pt x="2" y="239"/>
                    </a:lnTo>
                    <a:lnTo>
                      <a:pt x="19" y="307"/>
                    </a:lnTo>
                    <a:lnTo>
                      <a:pt x="22" y="3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8B0065F-1D84-48F5-BA10-CA3040FF92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0691540"/>
              </p:ext>
            </p:extLst>
          </p:nvPr>
        </p:nvGraphicFramePr>
        <p:xfrm>
          <a:off x="2747899" y="2767613"/>
          <a:ext cx="6696202" cy="1322773"/>
        </p:xfrm>
        <a:graphic>
          <a:graphicData uri="http://schemas.openxmlformats.org/drawingml/2006/table">
            <a:tbl>
              <a:tblPr/>
              <a:tblGrid>
                <a:gridCol w="6696202">
                  <a:extLst>
                    <a:ext uri="{9D8B030D-6E8A-4147-A177-3AD203B41FA5}">
                      <a16:colId xmlns:a16="http://schemas.microsoft.com/office/drawing/2014/main" val="3386653144"/>
                    </a:ext>
                  </a:extLst>
                </a:gridCol>
              </a:tblGrid>
              <a:tr h="52192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수정 내용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1960264"/>
                  </a:ext>
                </a:extLst>
              </a:tr>
              <a:tr h="800845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기능적인 부분에서는 수정할 사항 없음</a:t>
                      </a: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사용자가 불편함을 느끼지 않도록 가시성을 높일 필요가 있을 것 같음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30835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619512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409575" y="419993"/>
            <a:ext cx="11372850" cy="6018014"/>
          </a:xfrm>
          <a:prstGeom prst="rect">
            <a:avLst/>
          </a:prstGeom>
          <a:solidFill>
            <a:schemeClr val="bg1"/>
          </a:solidFill>
          <a:ln w="187325">
            <a:noFill/>
          </a:ln>
          <a:effectLst>
            <a:outerShdw blurRad="431800" dist="241300" dir="5400000" sx="97000" sy="97000" algn="t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2" latinLnBrk="0">
              <a:lnSpc>
                <a:spcPct val="150000"/>
              </a:lnSpc>
              <a:defRPr/>
            </a:pPr>
            <a:r>
              <a:rPr lang="ko-KR" altLang="en-US" sz="2400" b="1" kern="0" dirty="0">
                <a:solidFill>
                  <a:prstClr val="black">
                    <a:lumMod val="50000"/>
                    <a:lumOff val="50000"/>
                  </a:prstClr>
                </a:solidFill>
              </a:rPr>
              <a:t>최종 설계</a:t>
            </a:r>
            <a:r>
              <a:rPr lang="en-US" altLang="ko-KR" sz="2400" b="1" kern="0" dirty="0">
                <a:solidFill>
                  <a:prstClr val="black">
                    <a:lumMod val="50000"/>
                    <a:lumOff val="50000"/>
                  </a:prstClr>
                </a:solidFill>
              </a:rPr>
              <a:t> - </a:t>
            </a:r>
            <a:r>
              <a:rPr lang="ko-KR" altLang="en-US" sz="2400" b="1" kern="0" dirty="0">
                <a:solidFill>
                  <a:prstClr val="black">
                    <a:lumMod val="50000"/>
                    <a:lumOff val="50000"/>
                  </a:prstClr>
                </a:solidFill>
              </a:rPr>
              <a:t>클래스 다이어그램 </a:t>
            </a:r>
            <a:r>
              <a:rPr lang="en-US" altLang="ko-KR" sz="2400" b="1" kern="0" dirty="0">
                <a:solidFill>
                  <a:prstClr val="black">
                    <a:lumMod val="50000"/>
                    <a:lumOff val="50000"/>
                  </a:prstClr>
                </a:solidFill>
              </a:rPr>
              <a:t>(</a:t>
            </a:r>
            <a:r>
              <a:rPr lang="ko-KR" altLang="en-US" sz="2400" b="1" kern="0" dirty="0">
                <a:solidFill>
                  <a:prstClr val="black">
                    <a:lumMod val="50000"/>
                    <a:lumOff val="50000"/>
                  </a:prstClr>
                </a:solidFill>
              </a:rPr>
              <a:t>클라이언트</a:t>
            </a:r>
            <a:r>
              <a:rPr lang="en-US" altLang="ko-KR" sz="2400" b="1" kern="0" dirty="0">
                <a:solidFill>
                  <a:prstClr val="black">
                    <a:lumMod val="50000"/>
                    <a:lumOff val="50000"/>
                  </a:prstClr>
                </a:solidFill>
              </a:rPr>
              <a:t>)</a:t>
            </a:r>
          </a:p>
          <a:p>
            <a:pPr lvl="2" latinLnBrk="0">
              <a:lnSpc>
                <a:spcPct val="150000"/>
              </a:lnSpc>
              <a:defRPr/>
            </a:pPr>
            <a:r>
              <a:rPr lang="ko-KR" altLang="en-US" sz="800" kern="0" dirty="0">
                <a:solidFill>
                  <a:prstClr val="white">
                    <a:lumMod val="75000"/>
                  </a:prstClr>
                </a:solidFill>
              </a:rPr>
              <a:t>전자 직거래 프로그램 구축</a:t>
            </a:r>
            <a:endParaRPr lang="ko-KR" altLang="en-US" sz="4400" kern="0" dirty="0">
              <a:solidFill>
                <a:prstClr val="white">
                  <a:lumMod val="75000"/>
                </a:prstClr>
              </a:solidFill>
            </a:endParaRPr>
          </a:p>
        </p:txBody>
      </p:sp>
      <p:grpSp>
        <p:nvGrpSpPr>
          <p:cNvPr id="63" name="그룹 62"/>
          <p:cNvGrpSpPr/>
          <p:nvPr/>
        </p:nvGrpSpPr>
        <p:grpSpPr>
          <a:xfrm>
            <a:off x="581527" y="419993"/>
            <a:ext cx="358273" cy="6018014"/>
            <a:chOff x="581527" y="419993"/>
            <a:chExt cx="358273" cy="6018014"/>
          </a:xfrm>
        </p:grpSpPr>
        <p:cxnSp>
          <p:nvCxnSpPr>
            <p:cNvPr id="64" name="직선 연결선 63"/>
            <p:cNvCxnSpPr/>
            <p:nvPr/>
          </p:nvCxnSpPr>
          <p:spPr>
            <a:xfrm>
              <a:off x="939800" y="419993"/>
              <a:ext cx="0" cy="6018014"/>
            </a:xfrm>
            <a:prstGeom prst="line">
              <a:avLst/>
            </a:prstGeom>
            <a:ln w="127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Freeform 9"/>
            <p:cNvSpPr>
              <a:spLocks/>
            </p:cNvSpPr>
            <p:nvPr/>
          </p:nvSpPr>
          <p:spPr bwMode="auto">
            <a:xfrm>
              <a:off x="612262" y="1494240"/>
              <a:ext cx="131646" cy="17373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66" name="Group 12"/>
            <p:cNvGrpSpPr>
              <a:grpSpLocks noChangeAspect="1"/>
            </p:cNvGrpSpPr>
            <p:nvPr/>
          </p:nvGrpSpPr>
          <p:grpSpPr bwMode="auto">
            <a:xfrm>
              <a:off x="581527" y="787428"/>
              <a:ext cx="193117" cy="153620"/>
              <a:chOff x="6124" y="305"/>
              <a:chExt cx="841" cy="669"/>
            </a:xfrm>
            <a:solidFill>
              <a:schemeClr val="tx1">
                <a:lumMod val="50000"/>
                <a:lumOff val="50000"/>
              </a:schemeClr>
            </a:solidFill>
          </p:grpSpPr>
          <p:sp>
            <p:nvSpPr>
              <p:cNvPr id="83" name="Freeform 13"/>
              <p:cNvSpPr>
                <a:spLocks/>
              </p:cNvSpPr>
              <p:nvPr/>
            </p:nvSpPr>
            <p:spPr bwMode="auto">
              <a:xfrm>
                <a:off x="6244" y="440"/>
                <a:ext cx="601" cy="534"/>
              </a:xfrm>
              <a:custGeom>
                <a:avLst/>
                <a:gdLst>
                  <a:gd name="T0" fmla="*/ 902 w 1802"/>
                  <a:gd name="T1" fmla="*/ 0 h 1602"/>
                  <a:gd name="T2" fmla="*/ 2 w 1802"/>
                  <a:gd name="T3" fmla="*/ 742 h 1602"/>
                  <a:gd name="T4" fmla="*/ 2 w 1802"/>
                  <a:gd name="T5" fmla="*/ 743 h 1602"/>
                  <a:gd name="T6" fmla="*/ 2 w 1802"/>
                  <a:gd name="T7" fmla="*/ 746 h 1602"/>
                  <a:gd name="T8" fmla="*/ 0 w 1802"/>
                  <a:gd name="T9" fmla="*/ 749 h 1602"/>
                  <a:gd name="T10" fmla="*/ 0 w 1802"/>
                  <a:gd name="T11" fmla="*/ 751 h 1602"/>
                  <a:gd name="T12" fmla="*/ 0 w 1802"/>
                  <a:gd name="T13" fmla="*/ 1501 h 1602"/>
                  <a:gd name="T14" fmla="*/ 2 w 1802"/>
                  <a:gd name="T15" fmla="*/ 1521 h 1602"/>
                  <a:gd name="T16" fmla="*/ 16 w 1802"/>
                  <a:gd name="T17" fmla="*/ 1557 h 1602"/>
                  <a:gd name="T18" fmla="*/ 30 w 1802"/>
                  <a:gd name="T19" fmla="*/ 1572 h 1602"/>
                  <a:gd name="T20" fmla="*/ 45 w 1802"/>
                  <a:gd name="T21" fmla="*/ 1586 h 1602"/>
                  <a:gd name="T22" fmla="*/ 81 w 1802"/>
                  <a:gd name="T23" fmla="*/ 1601 h 1602"/>
                  <a:gd name="T24" fmla="*/ 100 w 1802"/>
                  <a:gd name="T25" fmla="*/ 1602 h 1602"/>
                  <a:gd name="T26" fmla="*/ 702 w 1802"/>
                  <a:gd name="T27" fmla="*/ 1602 h 1602"/>
                  <a:gd name="T28" fmla="*/ 702 w 1802"/>
                  <a:gd name="T29" fmla="*/ 1001 h 1602"/>
                  <a:gd name="T30" fmla="*/ 1102 w 1802"/>
                  <a:gd name="T31" fmla="*/ 1001 h 1602"/>
                  <a:gd name="T32" fmla="*/ 1102 w 1802"/>
                  <a:gd name="T33" fmla="*/ 1602 h 1602"/>
                  <a:gd name="T34" fmla="*/ 1703 w 1802"/>
                  <a:gd name="T35" fmla="*/ 1602 h 1602"/>
                  <a:gd name="T36" fmla="*/ 1723 w 1802"/>
                  <a:gd name="T37" fmla="*/ 1601 h 1602"/>
                  <a:gd name="T38" fmla="*/ 1758 w 1802"/>
                  <a:gd name="T39" fmla="*/ 1586 h 1602"/>
                  <a:gd name="T40" fmla="*/ 1773 w 1802"/>
                  <a:gd name="T41" fmla="*/ 1572 h 1602"/>
                  <a:gd name="T42" fmla="*/ 1786 w 1802"/>
                  <a:gd name="T43" fmla="*/ 1557 h 1602"/>
                  <a:gd name="T44" fmla="*/ 1802 w 1802"/>
                  <a:gd name="T45" fmla="*/ 1521 h 1602"/>
                  <a:gd name="T46" fmla="*/ 1802 w 1802"/>
                  <a:gd name="T47" fmla="*/ 1501 h 1602"/>
                  <a:gd name="T48" fmla="*/ 1802 w 1802"/>
                  <a:gd name="T49" fmla="*/ 751 h 1602"/>
                  <a:gd name="T50" fmla="*/ 1802 w 1802"/>
                  <a:gd name="T51" fmla="*/ 745 h 1602"/>
                  <a:gd name="T52" fmla="*/ 1801 w 1802"/>
                  <a:gd name="T53" fmla="*/ 742 h 1602"/>
                  <a:gd name="T54" fmla="*/ 902 w 1802"/>
                  <a:gd name="T55" fmla="*/ 0 h 16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802" h="1602">
                    <a:moveTo>
                      <a:pt x="902" y="0"/>
                    </a:moveTo>
                    <a:lnTo>
                      <a:pt x="2" y="742"/>
                    </a:lnTo>
                    <a:lnTo>
                      <a:pt x="2" y="743"/>
                    </a:lnTo>
                    <a:lnTo>
                      <a:pt x="2" y="746"/>
                    </a:lnTo>
                    <a:lnTo>
                      <a:pt x="0" y="749"/>
                    </a:lnTo>
                    <a:lnTo>
                      <a:pt x="0" y="751"/>
                    </a:lnTo>
                    <a:lnTo>
                      <a:pt x="0" y="1501"/>
                    </a:lnTo>
                    <a:lnTo>
                      <a:pt x="2" y="1521"/>
                    </a:lnTo>
                    <a:lnTo>
                      <a:pt x="16" y="1557"/>
                    </a:lnTo>
                    <a:lnTo>
                      <a:pt x="30" y="1572"/>
                    </a:lnTo>
                    <a:lnTo>
                      <a:pt x="45" y="1586"/>
                    </a:lnTo>
                    <a:lnTo>
                      <a:pt x="81" y="1601"/>
                    </a:lnTo>
                    <a:lnTo>
                      <a:pt x="100" y="1602"/>
                    </a:lnTo>
                    <a:lnTo>
                      <a:pt x="702" y="1602"/>
                    </a:lnTo>
                    <a:lnTo>
                      <a:pt x="702" y="1001"/>
                    </a:lnTo>
                    <a:lnTo>
                      <a:pt x="1102" y="1001"/>
                    </a:lnTo>
                    <a:lnTo>
                      <a:pt x="1102" y="1602"/>
                    </a:lnTo>
                    <a:lnTo>
                      <a:pt x="1703" y="1602"/>
                    </a:lnTo>
                    <a:lnTo>
                      <a:pt x="1723" y="1601"/>
                    </a:lnTo>
                    <a:lnTo>
                      <a:pt x="1758" y="1586"/>
                    </a:lnTo>
                    <a:lnTo>
                      <a:pt x="1773" y="1572"/>
                    </a:lnTo>
                    <a:lnTo>
                      <a:pt x="1786" y="1557"/>
                    </a:lnTo>
                    <a:lnTo>
                      <a:pt x="1802" y="1521"/>
                    </a:lnTo>
                    <a:lnTo>
                      <a:pt x="1802" y="1501"/>
                    </a:lnTo>
                    <a:lnTo>
                      <a:pt x="1802" y="751"/>
                    </a:lnTo>
                    <a:lnTo>
                      <a:pt x="1802" y="745"/>
                    </a:lnTo>
                    <a:lnTo>
                      <a:pt x="1801" y="742"/>
                    </a:lnTo>
                    <a:lnTo>
                      <a:pt x="90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4" name="Freeform 14"/>
              <p:cNvSpPr>
                <a:spLocks/>
              </p:cNvSpPr>
              <p:nvPr/>
            </p:nvSpPr>
            <p:spPr bwMode="auto">
              <a:xfrm>
                <a:off x="6124" y="305"/>
                <a:ext cx="841" cy="394"/>
              </a:xfrm>
              <a:custGeom>
                <a:avLst/>
                <a:gdLst>
                  <a:gd name="T0" fmla="*/ 2505 w 2522"/>
                  <a:gd name="T1" fmla="*/ 978 h 1181"/>
                  <a:gd name="T2" fmla="*/ 2162 w 2522"/>
                  <a:gd name="T3" fmla="*/ 694 h 1181"/>
                  <a:gd name="T4" fmla="*/ 2162 w 2522"/>
                  <a:gd name="T5" fmla="*/ 54 h 1181"/>
                  <a:gd name="T6" fmla="*/ 2162 w 2522"/>
                  <a:gd name="T7" fmla="*/ 44 h 1181"/>
                  <a:gd name="T8" fmla="*/ 2155 w 2522"/>
                  <a:gd name="T9" fmla="*/ 26 h 1181"/>
                  <a:gd name="T10" fmla="*/ 2149 w 2522"/>
                  <a:gd name="T11" fmla="*/ 18 h 1181"/>
                  <a:gd name="T12" fmla="*/ 2141 w 2522"/>
                  <a:gd name="T13" fmla="*/ 13 h 1181"/>
                  <a:gd name="T14" fmla="*/ 2123 w 2522"/>
                  <a:gd name="T15" fmla="*/ 5 h 1181"/>
                  <a:gd name="T16" fmla="*/ 2113 w 2522"/>
                  <a:gd name="T17" fmla="*/ 5 h 1181"/>
                  <a:gd name="T18" fmla="*/ 1812 w 2522"/>
                  <a:gd name="T19" fmla="*/ 5 h 1181"/>
                  <a:gd name="T20" fmla="*/ 1802 w 2522"/>
                  <a:gd name="T21" fmla="*/ 5 h 1181"/>
                  <a:gd name="T22" fmla="*/ 1783 w 2522"/>
                  <a:gd name="T23" fmla="*/ 13 h 1181"/>
                  <a:gd name="T24" fmla="*/ 1776 w 2522"/>
                  <a:gd name="T25" fmla="*/ 18 h 1181"/>
                  <a:gd name="T26" fmla="*/ 1770 w 2522"/>
                  <a:gd name="T27" fmla="*/ 26 h 1181"/>
                  <a:gd name="T28" fmla="*/ 1763 w 2522"/>
                  <a:gd name="T29" fmla="*/ 44 h 1181"/>
                  <a:gd name="T30" fmla="*/ 1762 w 2522"/>
                  <a:gd name="T31" fmla="*/ 54 h 1181"/>
                  <a:gd name="T32" fmla="*/ 1762 w 2522"/>
                  <a:gd name="T33" fmla="*/ 360 h 1181"/>
                  <a:gd name="T34" fmla="*/ 1380 w 2522"/>
                  <a:gd name="T35" fmla="*/ 41 h 1181"/>
                  <a:gd name="T36" fmla="*/ 1354 w 2522"/>
                  <a:gd name="T37" fmla="*/ 23 h 1181"/>
                  <a:gd name="T38" fmla="*/ 1295 w 2522"/>
                  <a:gd name="T39" fmla="*/ 1 h 1181"/>
                  <a:gd name="T40" fmla="*/ 1262 w 2522"/>
                  <a:gd name="T41" fmla="*/ 0 h 1181"/>
                  <a:gd name="T42" fmla="*/ 1227 w 2522"/>
                  <a:gd name="T43" fmla="*/ 1 h 1181"/>
                  <a:gd name="T44" fmla="*/ 1168 w 2522"/>
                  <a:gd name="T45" fmla="*/ 23 h 1181"/>
                  <a:gd name="T46" fmla="*/ 1142 w 2522"/>
                  <a:gd name="T47" fmla="*/ 41 h 1181"/>
                  <a:gd name="T48" fmla="*/ 17 w 2522"/>
                  <a:gd name="T49" fmla="*/ 978 h 1181"/>
                  <a:gd name="T50" fmla="*/ 10 w 2522"/>
                  <a:gd name="T51" fmla="*/ 985 h 1181"/>
                  <a:gd name="T52" fmla="*/ 1 w 2522"/>
                  <a:gd name="T53" fmla="*/ 1001 h 1181"/>
                  <a:gd name="T54" fmla="*/ 0 w 2522"/>
                  <a:gd name="T55" fmla="*/ 1012 h 1181"/>
                  <a:gd name="T56" fmla="*/ 0 w 2522"/>
                  <a:gd name="T57" fmla="*/ 1023 h 1181"/>
                  <a:gd name="T58" fmla="*/ 6 w 2522"/>
                  <a:gd name="T59" fmla="*/ 1040 h 1181"/>
                  <a:gd name="T60" fmla="*/ 12 w 2522"/>
                  <a:gd name="T61" fmla="*/ 1048 h 1181"/>
                  <a:gd name="T62" fmla="*/ 108 w 2522"/>
                  <a:gd name="T63" fmla="*/ 1164 h 1181"/>
                  <a:gd name="T64" fmla="*/ 122 w 2522"/>
                  <a:gd name="T65" fmla="*/ 1177 h 1181"/>
                  <a:gd name="T66" fmla="*/ 141 w 2522"/>
                  <a:gd name="T67" fmla="*/ 1181 h 1181"/>
                  <a:gd name="T68" fmla="*/ 160 w 2522"/>
                  <a:gd name="T69" fmla="*/ 1181 h 1181"/>
                  <a:gd name="T70" fmla="*/ 179 w 2522"/>
                  <a:gd name="T71" fmla="*/ 1171 h 1181"/>
                  <a:gd name="T72" fmla="*/ 1262 w 2522"/>
                  <a:gd name="T73" fmla="*/ 268 h 1181"/>
                  <a:gd name="T74" fmla="*/ 2344 w 2522"/>
                  <a:gd name="T75" fmla="*/ 1171 h 1181"/>
                  <a:gd name="T76" fmla="*/ 2358 w 2522"/>
                  <a:gd name="T77" fmla="*/ 1180 h 1181"/>
                  <a:gd name="T78" fmla="*/ 2377 w 2522"/>
                  <a:gd name="T79" fmla="*/ 1181 h 1181"/>
                  <a:gd name="T80" fmla="*/ 2383 w 2522"/>
                  <a:gd name="T81" fmla="*/ 1181 h 1181"/>
                  <a:gd name="T82" fmla="*/ 2401 w 2522"/>
                  <a:gd name="T83" fmla="*/ 1177 h 1181"/>
                  <a:gd name="T84" fmla="*/ 2414 w 2522"/>
                  <a:gd name="T85" fmla="*/ 1164 h 1181"/>
                  <a:gd name="T86" fmla="*/ 2512 w 2522"/>
                  <a:gd name="T87" fmla="*/ 1048 h 1181"/>
                  <a:gd name="T88" fmla="*/ 2518 w 2522"/>
                  <a:gd name="T89" fmla="*/ 1040 h 1181"/>
                  <a:gd name="T90" fmla="*/ 2522 w 2522"/>
                  <a:gd name="T91" fmla="*/ 1023 h 1181"/>
                  <a:gd name="T92" fmla="*/ 2522 w 2522"/>
                  <a:gd name="T93" fmla="*/ 1012 h 1181"/>
                  <a:gd name="T94" fmla="*/ 2521 w 2522"/>
                  <a:gd name="T95" fmla="*/ 1001 h 1181"/>
                  <a:gd name="T96" fmla="*/ 2512 w 2522"/>
                  <a:gd name="T97" fmla="*/ 985 h 1181"/>
                  <a:gd name="T98" fmla="*/ 2505 w 2522"/>
                  <a:gd name="T99" fmla="*/ 978 h 1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522" h="1181">
                    <a:moveTo>
                      <a:pt x="2505" y="978"/>
                    </a:moveTo>
                    <a:lnTo>
                      <a:pt x="2162" y="694"/>
                    </a:lnTo>
                    <a:lnTo>
                      <a:pt x="2162" y="54"/>
                    </a:lnTo>
                    <a:lnTo>
                      <a:pt x="2162" y="44"/>
                    </a:lnTo>
                    <a:lnTo>
                      <a:pt x="2155" y="26"/>
                    </a:lnTo>
                    <a:lnTo>
                      <a:pt x="2149" y="18"/>
                    </a:lnTo>
                    <a:lnTo>
                      <a:pt x="2141" y="13"/>
                    </a:lnTo>
                    <a:lnTo>
                      <a:pt x="2123" y="5"/>
                    </a:lnTo>
                    <a:lnTo>
                      <a:pt x="2113" y="5"/>
                    </a:lnTo>
                    <a:lnTo>
                      <a:pt x="1812" y="5"/>
                    </a:lnTo>
                    <a:lnTo>
                      <a:pt x="1802" y="5"/>
                    </a:lnTo>
                    <a:lnTo>
                      <a:pt x="1783" y="13"/>
                    </a:lnTo>
                    <a:lnTo>
                      <a:pt x="1776" y="18"/>
                    </a:lnTo>
                    <a:lnTo>
                      <a:pt x="1770" y="26"/>
                    </a:lnTo>
                    <a:lnTo>
                      <a:pt x="1763" y="44"/>
                    </a:lnTo>
                    <a:lnTo>
                      <a:pt x="1762" y="54"/>
                    </a:lnTo>
                    <a:lnTo>
                      <a:pt x="1762" y="360"/>
                    </a:lnTo>
                    <a:lnTo>
                      <a:pt x="1380" y="41"/>
                    </a:lnTo>
                    <a:lnTo>
                      <a:pt x="1354" y="23"/>
                    </a:lnTo>
                    <a:lnTo>
                      <a:pt x="1295" y="1"/>
                    </a:lnTo>
                    <a:lnTo>
                      <a:pt x="1262" y="0"/>
                    </a:lnTo>
                    <a:lnTo>
                      <a:pt x="1227" y="1"/>
                    </a:lnTo>
                    <a:lnTo>
                      <a:pt x="1168" y="23"/>
                    </a:lnTo>
                    <a:lnTo>
                      <a:pt x="1142" y="41"/>
                    </a:lnTo>
                    <a:lnTo>
                      <a:pt x="17" y="978"/>
                    </a:lnTo>
                    <a:lnTo>
                      <a:pt x="10" y="985"/>
                    </a:lnTo>
                    <a:lnTo>
                      <a:pt x="1" y="1001"/>
                    </a:lnTo>
                    <a:lnTo>
                      <a:pt x="0" y="1012"/>
                    </a:lnTo>
                    <a:lnTo>
                      <a:pt x="0" y="1023"/>
                    </a:lnTo>
                    <a:lnTo>
                      <a:pt x="6" y="1040"/>
                    </a:lnTo>
                    <a:lnTo>
                      <a:pt x="12" y="1048"/>
                    </a:lnTo>
                    <a:lnTo>
                      <a:pt x="108" y="1164"/>
                    </a:lnTo>
                    <a:lnTo>
                      <a:pt x="122" y="1177"/>
                    </a:lnTo>
                    <a:lnTo>
                      <a:pt x="141" y="1181"/>
                    </a:lnTo>
                    <a:lnTo>
                      <a:pt x="160" y="1181"/>
                    </a:lnTo>
                    <a:lnTo>
                      <a:pt x="179" y="1171"/>
                    </a:lnTo>
                    <a:lnTo>
                      <a:pt x="1262" y="268"/>
                    </a:lnTo>
                    <a:lnTo>
                      <a:pt x="2344" y="1171"/>
                    </a:lnTo>
                    <a:lnTo>
                      <a:pt x="2358" y="1180"/>
                    </a:lnTo>
                    <a:lnTo>
                      <a:pt x="2377" y="1181"/>
                    </a:lnTo>
                    <a:lnTo>
                      <a:pt x="2383" y="1181"/>
                    </a:lnTo>
                    <a:lnTo>
                      <a:pt x="2401" y="1177"/>
                    </a:lnTo>
                    <a:lnTo>
                      <a:pt x="2414" y="1164"/>
                    </a:lnTo>
                    <a:lnTo>
                      <a:pt x="2512" y="1048"/>
                    </a:lnTo>
                    <a:lnTo>
                      <a:pt x="2518" y="1040"/>
                    </a:lnTo>
                    <a:lnTo>
                      <a:pt x="2522" y="1023"/>
                    </a:lnTo>
                    <a:lnTo>
                      <a:pt x="2522" y="1012"/>
                    </a:lnTo>
                    <a:lnTo>
                      <a:pt x="2521" y="1001"/>
                    </a:lnTo>
                    <a:lnTo>
                      <a:pt x="2512" y="985"/>
                    </a:lnTo>
                    <a:lnTo>
                      <a:pt x="2505" y="97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67" name="Freeform 36"/>
            <p:cNvSpPr>
              <a:spLocks noEditPoints="1"/>
            </p:cNvSpPr>
            <p:nvPr/>
          </p:nvSpPr>
          <p:spPr bwMode="auto">
            <a:xfrm>
              <a:off x="625397" y="4336406"/>
              <a:ext cx="105376" cy="177233"/>
            </a:xfrm>
            <a:custGeom>
              <a:avLst/>
              <a:gdLst>
                <a:gd name="T0" fmla="*/ 937 w 1926"/>
                <a:gd name="T1" fmla="*/ 3639 h 4045"/>
                <a:gd name="T2" fmla="*/ 893 w 1926"/>
                <a:gd name="T3" fmla="*/ 3665 h 4045"/>
                <a:gd name="T4" fmla="*/ 863 w 1926"/>
                <a:gd name="T5" fmla="*/ 3712 h 4045"/>
                <a:gd name="T6" fmla="*/ 851 w 1926"/>
                <a:gd name="T7" fmla="*/ 3772 h 4045"/>
                <a:gd name="T8" fmla="*/ 863 w 1926"/>
                <a:gd name="T9" fmla="*/ 3832 h 4045"/>
                <a:gd name="T10" fmla="*/ 893 w 1926"/>
                <a:gd name="T11" fmla="*/ 3878 h 4045"/>
                <a:gd name="T12" fmla="*/ 937 w 1926"/>
                <a:gd name="T13" fmla="*/ 3905 h 4045"/>
                <a:gd name="T14" fmla="*/ 988 w 1926"/>
                <a:gd name="T15" fmla="*/ 3905 h 4045"/>
                <a:gd name="T16" fmla="*/ 1033 w 1926"/>
                <a:gd name="T17" fmla="*/ 3878 h 4045"/>
                <a:gd name="T18" fmla="*/ 1064 w 1926"/>
                <a:gd name="T19" fmla="*/ 3832 h 4045"/>
                <a:gd name="T20" fmla="*/ 1075 w 1926"/>
                <a:gd name="T21" fmla="*/ 3772 h 4045"/>
                <a:gd name="T22" fmla="*/ 1064 w 1926"/>
                <a:gd name="T23" fmla="*/ 3712 h 4045"/>
                <a:gd name="T24" fmla="*/ 1033 w 1926"/>
                <a:gd name="T25" fmla="*/ 3665 h 4045"/>
                <a:gd name="T26" fmla="*/ 988 w 1926"/>
                <a:gd name="T27" fmla="*/ 3639 h 4045"/>
                <a:gd name="T28" fmla="*/ 156 w 1926"/>
                <a:gd name="T29" fmla="*/ 434 h 4045"/>
                <a:gd name="T30" fmla="*/ 1770 w 1926"/>
                <a:gd name="T31" fmla="*/ 3540 h 4045"/>
                <a:gd name="T32" fmla="*/ 156 w 1926"/>
                <a:gd name="T33" fmla="*/ 434 h 4045"/>
                <a:gd name="T34" fmla="*/ 716 w 1926"/>
                <a:gd name="T35" fmla="*/ 200 h 4045"/>
                <a:gd name="T36" fmla="*/ 701 w 1926"/>
                <a:gd name="T37" fmla="*/ 217 h 4045"/>
                <a:gd name="T38" fmla="*/ 701 w 1926"/>
                <a:gd name="T39" fmla="*/ 243 h 4045"/>
                <a:gd name="T40" fmla="*/ 716 w 1926"/>
                <a:gd name="T41" fmla="*/ 260 h 4045"/>
                <a:gd name="T42" fmla="*/ 1199 w 1926"/>
                <a:gd name="T43" fmla="*/ 262 h 4045"/>
                <a:gd name="T44" fmla="*/ 1218 w 1926"/>
                <a:gd name="T45" fmla="*/ 254 h 4045"/>
                <a:gd name="T46" fmla="*/ 1226 w 1926"/>
                <a:gd name="T47" fmla="*/ 230 h 4045"/>
                <a:gd name="T48" fmla="*/ 1218 w 1926"/>
                <a:gd name="T49" fmla="*/ 207 h 4045"/>
                <a:gd name="T50" fmla="*/ 1199 w 1926"/>
                <a:gd name="T51" fmla="*/ 197 h 4045"/>
                <a:gd name="T52" fmla="*/ 224 w 1926"/>
                <a:gd name="T53" fmla="*/ 0 h 4045"/>
                <a:gd name="T54" fmla="*/ 1738 w 1926"/>
                <a:gd name="T55" fmla="*/ 4 h 4045"/>
                <a:gd name="T56" fmla="*/ 1805 w 1926"/>
                <a:gd name="T57" fmla="*/ 31 h 4045"/>
                <a:gd name="T58" fmla="*/ 1860 w 1926"/>
                <a:gd name="T59" fmla="*/ 81 h 4045"/>
                <a:gd name="T60" fmla="*/ 1900 w 1926"/>
                <a:gd name="T61" fmla="*/ 148 h 4045"/>
                <a:gd name="T62" fmla="*/ 1923 w 1926"/>
                <a:gd name="T63" fmla="*/ 229 h 4045"/>
                <a:gd name="T64" fmla="*/ 1926 w 1926"/>
                <a:gd name="T65" fmla="*/ 3772 h 4045"/>
                <a:gd name="T66" fmla="*/ 1915 w 1926"/>
                <a:gd name="T67" fmla="*/ 3857 h 4045"/>
                <a:gd name="T68" fmla="*/ 1882 w 1926"/>
                <a:gd name="T69" fmla="*/ 3932 h 4045"/>
                <a:gd name="T70" fmla="*/ 1834 w 1926"/>
                <a:gd name="T71" fmla="*/ 3992 h 4045"/>
                <a:gd name="T72" fmla="*/ 1773 w 1926"/>
                <a:gd name="T73" fmla="*/ 4032 h 4045"/>
                <a:gd name="T74" fmla="*/ 1702 w 1926"/>
                <a:gd name="T75" fmla="*/ 4045 h 4045"/>
                <a:gd name="T76" fmla="*/ 188 w 1926"/>
                <a:gd name="T77" fmla="*/ 4041 h 4045"/>
                <a:gd name="T78" fmla="*/ 122 w 1926"/>
                <a:gd name="T79" fmla="*/ 4014 h 4045"/>
                <a:gd name="T80" fmla="*/ 66 w 1926"/>
                <a:gd name="T81" fmla="*/ 3964 h 4045"/>
                <a:gd name="T82" fmla="*/ 25 w 1926"/>
                <a:gd name="T83" fmla="*/ 3897 h 4045"/>
                <a:gd name="T84" fmla="*/ 3 w 1926"/>
                <a:gd name="T85" fmla="*/ 3816 h 4045"/>
                <a:gd name="T86" fmla="*/ 0 w 1926"/>
                <a:gd name="T87" fmla="*/ 273 h 4045"/>
                <a:gd name="T88" fmla="*/ 12 w 1926"/>
                <a:gd name="T89" fmla="*/ 188 h 4045"/>
                <a:gd name="T90" fmla="*/ 43 w 1926"/>
                <a:gd name="T91" fmla="*/ 113 h 4045"/>
                <a:gd name="T92" fmla="*/ 92 w 1926"/>
                <a:gd name="T93" fmla="*/ 53 h 4045"/>
                <a:gd name="T94" fmla="*/ 154 w 1926"/>
                <a:gd name="T95" fmla="*/ 13 h 4045"/>
                <a:gd name="T96" fmla="*/ 224 w 1926"/>
                <a:gd name="T97" fmla="*/ 0 h 4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26" h="4045">
                  <a:moveTo>
                    <a:pt x="963" y="3636"/>
                  </a:moveTo>
                  <a:lnTo>
                    <a:pt x="937" y="3639"/>
                  </a:lnTo>
                  <a:lnTo>
                    <a:pt x="914" y="3649"/>
                  </a:lnTo>
                  <a:lnTo>
                    <a:pt x="893" y="3665"/>
                  </a:lnTo>
                  <a:lnTo>
                    <a:pt x="876" y="3686"/>
                  </a:lnTo>
                  <a:lnTo>
                    <a:pt x="863" y="3712"/>
                  </a:lnTo>
                  <a:lnTo>
                    <a:pt x="854" y="3741"/>
                  </a:lnTo>
                  <a:lnTo>
                    <a:pt x="851" y="3772"/>
                  </a:lnTo>
                  <a:lnTo>
                    <a:pt x="854" y="3804"/>
                  </a:lnTo>
                  <a:lnTo>
                    <a:pt x="863" y="3832"/>
                  </a:lnTo>
                  <a:lnTo>
                    <a:pt x="876" y="3857"/>
                  </a:lnTo>
                  <a:lnTo>
                    <a:pt x="893" y="3878"/>
                  </a:lnTo>
                  <a:lnTo>
                    <a:pt x="914" y="3894"/>
                  </a:lnTo>
                  <a:lnTo>
                    <a:pt x="937" y="3905"/>
                  </a:lnTo>
                  <a:lnTo>
                    <a:pt x="963" y="3909"/>
                  </a:lnTo>
                  <a:lnTo>
                    <a:pt x="988" y="3905"/>
                  </a:lnTo>
                  <a:lnTo>
                    <a:pt x="1013" y="3894"/>
                  </a:lnTo>
                  <a:lnTo>
                    <a:pt x="1033" y="3878"/>
                  </a:lnTo>
                  <a:lnTo>
                    <a:pt x="1051" y="3857"/>
                  </a:lnTo>
                  <a:lnTo>
                    <a:pt x="1064" y="3832"/>
                  </a:lnTo>
                  <a:lnTo>
                    <a:pt x="1072" y="3804"/>
                  </a:lnTo>
                  <a:lnTo>
                    <a:pt x="1075" y="3772"/>
                  </a:lnTo>
                  <a:lnTo>
                    <a:pt x="1072" y="3741"/>
                  </a:lnTo>
                  <a:lnTo>
                    <a:pt x="1064" y="3712"/>
                  </a:lnTo>
                  <a:lnTo>
                    <a:pt x="1051" y="3686"/>
                  </a:lnTo>
                  <a:lnTo>
                    <a:pt x="1033" y="3665"/>
                  </a:lnTo>
                  <a:lnTo>
                    <a:pt x="1013" y="3649"/>
                  </a:lnTo>
                  <a:lnTo>
                    <a:pt x="988" y="3639"/>
                  </a:lnTo>
                  <a:lnTo>
                    <a:pt x="963" y="3636"/>
                  </a:lnTo>
                  <a:close/>
                  <a:moveTo>
                    <a:pt x="156" y="434"/>
                  </a:moveTo>
                  <a:lnTo>
                    <a:pt x="156" y="3540"/>
                  </a:lnTo>
                  <a:lnTo>
                    <a:pt x="1770" y="3540"/>
                  </a:lnTo>
                  <a:lnTo>
                    <a:pt x="1770" y="434"/>
                  </a:lnTo>
                  <a:lnTo>
                    <a:pt x="156" y="434"/>
                  </a:lnTo>
                  <a:close/>
                  <a:moveTo>
                    <a:pt x="727" y="197"/>
                  </a:moveTo>
                  <a:lnTo>
                    <a:pt x="716" y="200"/>
                  </a:lnTo>
                  <a:lnTo>
                    <a:pt x="707" y="207"/>
                  </a:lnTo>
                  <a:lnTo>
                    <a:pt x="701" y="217"/>
                  </a:lnTo>
                  <a:lnTo>
                    <a:pt x="699" y="230"/>
                  </a:lnTo>
                  <a:lnTo>
                    <a:pt x="701" y="243"/>
                  </a:lnTo>
                  <a:lnTo>
                    <a:pt x="707" y="254"/>
                  </a:lnTo>
                  <a:lnTo>
                    <a:pt x="716" y="260"/>
                  </a:lnTo>
                  <a:lnTo>
                    <a:pt x="727" y="262"/>
                  </a:lnTo>
                  <a:lnTo>
                    <a:pt x="1199" y="262"/>
                  </a:lnTo>
                  <a:lnTo>
                    <a:pt x="1210" y="260"/>
                  </a:lnTo>
                  <a:lnTo>
                    <a:pt x="1218" y="254"/>
                  </a:lnTo>
                  <a:lnTo>
                    <a:pt x="1224" y="243"/>
                  </a:lnTo>
                  <a:lnTo>
                    <a:pt x="1226" y="230"/>
                  </a:lnTo>
                  <a:lnTo>
                    <a:pt x="1224" y="217"/>
                  </a:lnTo>
                  <a:lnTo>
                    <a:pt x="1218" y="207"/>
                  </a:lnTo>
                  <a:lnTo>
                    <a:pt x="1210" y="200"/>
                  </a:lnTo>
                  <a:lnTo>
                    <a:pt x="1199" y="197"/>
                  </a:lnTo>
                  <a:lnTo>
                    <a:pt x="727" y="197"/>
                  </a:lnTo>
                  <a:close/>
                  <a:moveTo>
                    <a:pt x="224" y="0"/>
                  </a:moveTo>
                  <a:lnTo>
                    <a:pt x="1702" y="0"/>
                  </a:lnTo>
                  <a:lnTo>
                    <a:pt x="1738" y="4"/>
                  </a:lnTo>
                  <a:lnTo>
                    <a:pt x="1773" y="13"/>
                  </a:lnTo>
                  <a:lnTo>
                    <a:pt x="1805" y="31"/>
                  </a:lnTo>
                  <a:lnTo>
                    <a:pt x="1834" y="53"/>
                  </a:lnTo>
                  <a:lnTo>
                    <a:pt x="1860" y="81"/>
                  </a:lnTo>
                  <a:lnTo>
                    <a:pt x="1882" y="113"/>
                  </a:lnTo>
                  <a:lnTo>
                    <a:pt x="1900" y="148"/>
                  </a:lnTo>
                  <a:lnTo>
                    <a:pt x="1915" y="188"/>
                  </a:lnTo>
                  <a:lnTo>
                    <a:pt x="1923" y="229"/>
                  </a:lnTo>
                  <a:lnTo>
                    <a:pt x="1926" y="273"/>
                  </a:lnTo>
                  <a:lnTo>
                    <a:pt x="1926" y="3772"/>
                  </a:lnTo>
                  <a:lnTo>
                    <a:pt x="1923" y="3816"/>
                  </a:lnTo>
                  <a:lnTo>
                    <a:pt x="1915" y="3857"/>
                  </a:lnTo>
                  <a:lnTo>
                    <a:pt x="1900" y="3897"/>
                  </a:lnTo>
                  <a:lnTo>
                    <a:pt x="1882" y="3932"/>
                  </a:lnTo>
                  <a:lnTo>
                    <a:pt x="1860" y="3964"/>
                  </a:lnTo>
                  <a:lnTo>
                    <a:pt x="1834" y="3992"/>
                  </a:lnTo>
                  <a:lnTo>
                    <a:pt x="1805" y="4014"/>
                  </a:lnTo>
                  <a:lnTo>
                    <a:pt x="1773" y="4032"/>
                  </a:lnTo>
                  <a:lnTo>
                    <a:pt x="1738" y="4041"/>
                  </a:lnTo>
                  <a:lnTo>
                    <a:pt x="1702" y="4045"/>
                  </a:lnTo>
                  <a:lnTo>
                    <a:pt x="224" y="4045"/>
                  </a:lnTo>
                  <a:lnTo>
                    <a:pt x="188" y="4041"/>
                  </a:lnTo>
                  <a:lnTo>
                    <a:pt x="154" y="4032"/>
                  </a:lnTo>
                  <a:lnTo>
                    <a:pt x="122" y="4014"/>
                  </a:lnTo>
                  <a:lnTo>
                    <a:pt x="92" y="3992"/>
                  </a:lnTo>
                  <a:lnTo>
                    <a:pt x="66" y="3964"/>
                  </a:lnTo>
                  <a:lnTo>
                    <a:pt x="43" y="3932"/>
                  </a:lnTo>
                  <a:lnTo>
                    <a:pt x="25" y="3897"/>
                  </a:lnTo>
                  <a:lnTo>
                    <a:pt x="12" y="3857"/>
                  </a:lnTo>
                  <a:lnTo>
                    <a:pt x="3" y="3816"/>
                  </a:lnTo>
                  <a:lnTo>
                    <a:pt x="0" y="3772"/>
                  </a:lnTo>
                  <a:lnTo>
                    <a:pt x="0" y="273"/>
                  </a:lnTo>
                  <a:lnTo>
                    <a:pt x="3" y="229"/>
                  </a:lnTo>
                  <a:lnTo>
                    <a:pt x="12" y="188"/>
                  </a:lnTo>
                  <a:lnTo>
                    <a:pt x="25" y="148"/>
                  </a:lnTo>
                  <a:lnTo>
                    <a:pt x="43" y="113"/>
                  </a:lnTo>
                  <a:lnTo>
                    <a:pt x="66" y="81"/>
                  </a:lnTo>
                  <a:lnTo>
                    <a:pt x="92" y="53"/>
                  </a:lnTo>
                  <a:lnTo>
                    <a:pt x="122" y="31"/>
                  </a:lnTo>
                  <a:lnTo>
                    <a:pt x="154" y="13"/>
                  </a:lnTo>
                  <a:lnTo>
                    <a:pt x="188" y="4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8" name="자유형 67"/>
            <p:cNvSpPr>
              <a:spLocks/>
            </p:cNvSpPr>
            <p:nvPr/>
          </p:nvSpPr>
          <p:spPr bwMode="auto">
            <a:xfrm>
              <a:off x="598771" y="3644382"/>
              <a:ext cx="158629" cy="138832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9" name="Freeform 6"/>
            <p:cNvSpPr>
              <a:spLocks/>
            </p:cNvSpPr>
            <p:nvPr/>
          </p:nvSpPr>
          <p:spPr bwMode="auto">
            <a:xfrm rot="10800000" flipH="1" flipV="1">
              <a:off x="597941" y="2949079"/>
              <a:ext cx="160288" cy="142111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70" name="Group 20"/>
            <p:cNvGrpSpPr>
              <a:grpSpLocks noChangeAspect="1"/>
            </p:cNvGrpSpPr>
            <p:nvPr/>
          </p:nvGrpSpPr>
          <p:grpSpPr bwMode="auto">
            <a:xfrm>
              <a:off x="614039" y="2221163"/>
              <a:ext cx="128093" cy="174724"/>
              <a:chOff x="2597" y="4163"/>
              <a:chExt cx="217" cy="296"/>
            </a:xfrm>
            <a:solidFill>
              <a:schemeClr val="bg1">
                <a:lumMod val="85000"/>
              </a:schemeClr>
            </a:solidFill>
          </p:grpSpPr>
          <p:sp>
            <p:nvSpPr>
              <p:cNvPr id="79" name="Freeform 22"/>
              <p:cNvSpPr>
                <a:spLocks noEditPoints="1"/>
              </p:cNvSpPr>
              <p:nvPr/>
            </p:nvSpPr>
            <p:spPr bwMode="auto">
              <a:xfrm>
                <a:off x="2630" y="4163"/>
                <a:ext cx="151" cy="176"/>
              </a:xfrm>
              <a:custGeom>
                <a:avLst/>
                <a:gdLst>
                  <a:gd name="T0" fmla="*/ 410 w 1662"/>
                  <a:gd name="T1" fmla="*/ 645 h 1942"/>
                  <a:gd name="T2" fmla="*/ 309 w 1662"/>
                  <a:gd name="T3" fmla="*/ 847 h 1942"/>
                  <a:gd name="T4" fmla="*/ 255 w 1662"/>
                  <a:gd name="T5" fmla="*/ 1023 h 1942"/>
                  <a:gd name="T6" fmla="*/ 263 w 1662"/>
                  <a:gd name="T7" fmla="*/ 1206 h 1942"/>
                  <a:gd name="T8" fmla="*/ 347 w 1662"/>
                  <a:gd name="T9" fmla="*/ 1429 h 1942"/>
                  <a:gd name="T10" fmla="*/ 476 w 1662"/>
                  <a:gd name="T11" fmla="*/ 1620 h 1942"/>
                  <a:gd name="T12" fmla="*/ 638 w 1662"/>
                  <a:gd name="T13" fmla="*/ 1753 h 1942"/>
                  <a:gd name="T14" fmla="*/ 825 w 1662"/>
                  <a:gd name="T15" fmla="*/ 1803 h 1942"/>
                  <a:gd name="T16" fmla="*/ 1013 w 1662"/>
                  <a:gd name="T17" fmla="*/ 1753 h 1942"/>
                  <a:gd name="T18" fmla="*/ 1176 w 1662"/>
                  <a:gd name="T19" fmla="*/ 1619 h 1942"/>
                  <a:gd name="T20" fmla="*/ 1305 w 1662"/>
                  <a:gd name="T21" fmla="*/ 1428 h 1942"/>
                  <a:gd name="T22" fmla="*/ 1388 w 1662"/>
                  <a:gd name="T23" fmla="*/ 1205 h 1942"/>
                  <a:gd name="T24" fmla="*/ 1418 w 1662"/>
                  <a:gd name="T25" fmla="*/ 974 h 1942"/>
                  <a:gd name="T26" fmla="*/ 1266 w 1662"/>
                  <a:gd name="T27" fmla="*/ 836 h 1942"/>
                  <a:gd name="T28" fmla="*/ 1012 w 1662"/>
                  <a:gd name="T29" fmla="*/ 794 h 1942"/>
                  <a:gd name="T30" fmla="*/ 806 w 1662"/>
                  <a:gd name="T31" fmla="*/ 713 h 1942"/>
                  <a:gd name="T32" fmla="*/ 646 w 1662"/>
                  <a:gd name="T33" fmla="*/ 610 h 1942"/>
                  <a:gd name="T34" fmla="*/ 526 w 1662"/>
                  <a:gd name="T35" fmla="*/ 499 h 1942"/>
                  <a:gd name="T36" fmla="*/ 944 w 1662"/>
                  <a:gd name="T37" fmla="*/ 23 h 1942"/>
                  <a:gd name="T38" fmla="*/ 1152 w 1662"/>
                  <a:gd name="T39" fmla="*/ 118 h 1942"/>
                  <a:gd name="T40" fmla="*/ 1271 w 1662"/>
                  <a:gd name="T41" fmla="*/ 205 h 1942"/>
                  <a:gd name="T42" fmla="*/ 1388 w 1662"/>
                  <a:gd name="T43" fmla="*/ 323 h 1942"/>
                  <a:gd name="T44" fmla="*/ 1455 w 1662"/>
                  <a:gd name="T45" fmla="*/ 429 h 1942"/>
                  <a:gd name="T46" fmla="*/ 1524 w 1662"/>
                  <a:gd name="T47" fmla="*/ 626 h 1942"/>
                  <a:gd name="T48" fmla="*/ 1555 w 1662"/>
                  <a:gd name="T49" fmla="*/ 892 h 1942"/>
                  <a:gd name="T50" fmla="*/ 1619 w 1662"/>
                  <a:gd name="T51" fmla="*/ 939 h 1942"/>
                  <a:gd name="T52" fmla="*/ 1657 w 1662"/>
                  <a:gd name="T53" fmla="*/ 1032 h 1942"/>
                  <a:gd name="T54" fmla="*/ 1655 w 1662"/>
                  <a:gd name="T55" fmla="*/ 1183 h 1942"/>
                  <a:gd name="T56" fmla="*/ 1611 w 1662"/>
                  <a:gd name="T57" fmla="*/ 1304 h 1942"/>
                  <a:gd name="T58" fmla="*/ 1537 w 1662"/>
                  <a:gd name="T59" fmla="*/ 1372 h 1942"/>
                  <a:gd name="T60" fmla="*/ 1445 w 1662"/>
                  <a:gd name="T61" fmla="*/ 1454 h 1942"/>
                  <a:gd name="T62" fmla="*/ 1313 w 1662"/>
                  <a:gd name="T63" fmla="*/ 1670 h 1942"/>
                  <a:gd name="T64" fmla="*/ 1141 w 1662"/>
                  <a:gd name="T65" fmla="*/ 1836 h 1942"/>
                  <a:gd name="T66" fmla="*/ 937 w 1662"/>
                  <a:gd name="T67" fmla="*/ 1930 h 1942"/>
                  <a:gd name="T68" fmla="*/ 714 w 1662"/>
                  <a:gd name="T69" fmla="*/ 1930 h 1942"/>
                  <a:gd name="T70" fmla="*/ 510 w 1662"/>
                  <a:gd name="T71" fmla="*/ 1836 h 1942"/>
                  <a:gd name="T72" fmla="*/ 337 w 1662"/>
                  <a:gd name="T73" fmla="*/ 1669 h 1942"/>
                  <a:gd name="T74" fmla="*/ 205 w 1662"/>
                  <a:gd name="T75" fmla="*/ 1452 h 1942"/>
                  <a:gd name="T76" fmla="*/ 111 w 1662"/>
                  <a:gd name="T77" fmla="*/ 1364 h 1942"/>
                  <a:gd name="T78" fmla="*/ 39 w 1662"/>
                  <a:gd name="T79" fmla="*/ 1284 h 1942"/>
                  <a:gd name="T80" fmla="*/ 2 w 1662"/>
                  <a:gd name="T81" fmla="*/ 1143 h 1942"/>
                  <a:gd name="T82" fmla="*/ 9 w 1662"/>
                  <a:gd name="T83" fmla="*/ 1009 h 1942"/>
                  <a:gd name="T84" fmla="*/ 50 w 1662"/>
                  <a:gd name="T85" fmla="*/ 930 h 1942"/>
                  <a:gd name="T86" fmla="*/ 98 w 1662"/>
                  <a:gd name="T87" fmla="*/ 851 h 1942"/>
                  <a:gd name="T88" fmla="*/ 85 w 1662"/>
                  <a:gd name="T89" fmla="*/ 643 h 1942"/>
                  <a:gd name="T90" fmla="*/ 120 w 1662"/>
                  <a:gd name="T91" fmla="*/ 487 h 1942"/>
                  <a:gd name="T92" fmla="*/ 183 w 1662"/>
                  <a:gd name="T93" fmla="*/ 377 h 1942"/>
                  <a:gd name="T94" fmla="*/ 257 w 1662"/>
                  <a:gd name="T95" fmla="*/ 305 h 1942"/>
                  <a:gd name="T96" fmla="*/ 319 w 1662"/>
                  <a:gd name="T97" fmla="*/ 266 h 1942"/>
                  <a:gd name="T98" fmla="*/ 352 w 1662"/>
                  <a:gd name="T99" fmla="*/ 246 h 1942"/>
                  <a:gd name="T100" fmla="*/ 390 w 1662"/>
                  <a:gd name="T101" fmla="*/ 196 h 1942"/>
                  <a:gd name="T102" fmla="*/ 459 w 1662"/>
                  <a:gd name="T103" fmla="*/ 127 h 1942"/>
                  <a:gd name="T104" fmla="*/ 559 w 1662"/>
                  <a:gd name="T105" fmla="*/ 57 h 1942"/>
                  <a:gd name="T106" fmla="*/ 690 w 1662"/>
                  <a:gd name="T107" fmla="*/ 10 h 19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662" h="1942">
                    <a:moveTo>
                      <a:pt x="526" y="499"/>
                    </a:moveTo>
                    <a:lnTo>
                      <a:pt x="484" y="546"/>
                    </a:lnTo>
                    <a:lnTo>
                      <a:pt x="445" y="595"/>
                    </a:lnTo>
                    <a:lnTo>
                      <a:pt x="410" y="645"/>
                    </a:lnTo>
                    <a:lnTo>
                      <a:pt x="379" y="696"/>
                    </a:lnTo>
                    <a:lnTo>
                      <a:pt x="352" y="747"/>
                    </a:lnTo>
                    <a:lnTo>
                      <a:pt x="329" y="797"/>
                    </a:lnTo>
                    <a:lnTo>
                      <a:pt x="309" y="847"/>
                    </a:lnTo>
                    <a:lnTo>
                      <a:pt x="291" y="895"/>
                    </a:lnTo>
                    <a:lnTo>
                      <a:pt x="277" y="941"/>
                    </a:lnTo>
                    <a:lnTo>
                      <a:pt x="264" y="984"/>
                    </a:lnTo>
                    <a:lnTo>
                      <a:pt x="255" y="1023"/>
                    </a:lnTo>
                    <a:lnTo>
                      <a:pt x="247" y="1059"/>
                    </a:lnTo>
                    <a:lnTo>
                      <a:pt x="241" y="1091"/>
                    </a:lnTo>
                    <a:lnTo>
                      <a:pt x="250" y="1148"/>
                    </a:lnTo>
                    <a:lnTo>
                      <a:pt x="263" y="1206"/>
                    </a:lnTo>
                    <a:lnTo>
                      <a:pt x="280" y="1263"/>
                    </a:lnTo>
                    <a:lnTo>
                      <a:pt x="299" y="1320"/>
                    </a:lnTo>
                    <a:lnTo>
                      <a:pt x="322" y="1375"/>
                    </a:lnTo>
                    <a:lnTo>
                      <a:pt x="347" y="1429"/>
                    </a:lnTo>
                    <a:lnTo>
                      <a:pt x="375" y="1480"/>
                    </a:lnTo>
                    <a:lnTo>
                      <a:pt x="406" y="1530"/>
                    </a:lnTo>
                    <a:lnTo>
                      <a:pt x="440" y="1576"/>
                    </a:lnTo>
                    <a:lnTo>
                      <a:pt x="476" y="1620"/>
                    </a:lnTo>
                    <a:lnTo>
                      <a:pt x="513" y="1659"/>
                    </a:lnTo>
                    <a:lnTo>
                      <a:pt x="553" y="1695"/>
                    </a:lnTo>
                    <a:lnTo>
                      <a:pt x="594" y="1726"/>
                    </a:lnTo>
                    <a:lnTo>
                      <a:pt x="638" y="1753"/>
                    </a:lnTo>
                    <a:lnTo>
                      <a:pt x="683" y="1774"/>
                    </a:lnTo>
                    <a:lnTo>
                      <a:pt x="729" y="1789"/>
                    </a:lnTo>
                    <a:lnTo>
                      <a:pt x="777" y="1800"/>
                    </a:lnTo>
                    <a:lnTo>
                      <a:pt x="825" y="1803"/>
                    </a:lnTo>
                    <a:lnTo>
                      <a:pt x="875" y="1800"/>
                    </a:lnTo>
                    <a:lnTo>
                      <a:pt x="922" y="1789"/>
                    </a:lnTo>
                    <a:lnTo>
                      <a:pt x="968" y="1774"/>
                    </a:lnTo>
                    <a:lnTo>
                      <a:pt x="1013" y="1753"/>
                    </a:lnTo>
                    <a:lnTo>
                      <a:pt x="1056" y="1726"/>
                    </a:lnTo>
                    <a:lnTo>
                      <a:pt x="1099" y="1695"/>
                    </a:lnTo>
                    <a:lnTo>
                      <a:pt x="1139" y="1659"/>
                    </a:lnTo>
                    <a:lnTo>
                      <a:pt x="1176" y="1619"/>
                    </a:lnTo>
                    <a:lnTo>
                      <a:pt x="1212" y="1576"/>
                    </a:lnTo>
                    <a:lnTo>
                      <a:pt x="1245" y="1529"/>
                    </a:lnTo>
                    <a:lnTo>
                      <a:pt x="1276" y="1480"/>
                    </a:lnTo>
                    <a:lnTo>
                      <a:pt x="1305" y="1428"/>
                    </a:lnTo>
                    <a:lnTo>
                      <a:pt x="1330" y="1374"/>
                    </a:lnTo>
                    <a:lnTo>
                      <a:pt x="1353" y="1319"/>
                    </a:lnTo>
                    <a:lnTo>
                      <a:pt x="1372" y="1262"/>
                    </a:lnTo>
                    <a:lnTo>
                      <a:pt x="1388" y="1205"/>
                    </a:lnTo>
                    <a:lnTo>
                      <a:pt x="1401" y="1147"/>
                    </a:lnTo>
                    <a:lnTo>
                      <a:pt x="1411" y="1089"/>
                    </a:lnTo>
                    <a:lnTo>
                      <a:pt x="1416" y="1032"/>
                    </a:lnTo>
                    <a:lnTo>
                      <a:pt x="1418" y="974"/>
                    </a:lnTo>
                    <a:lnTo>
                      <a:pt x="1417" y="904"/>
                    </a:lnTo>
                    <a:lnTo>
                      <a:pt x="1414" y="838"/>
                    </a:lnTo>
                    <a:lnTo>
                      <a:pt x="1339" y="839"/>
                    </a:lnTo>
                    <a:lnTo>
                      <a:pt x="1266" y="836"/>
                    </a:lnTo>
                    <a:lnTo>
                      <a:pt x="1198" y="830"/>
                    </a:lnTo>
                    <a:lnTo>
                      <a:pt x="1133" y="820"/>
                    </a:lnTo>
                    <a:lnTo>
                      <a:pt x="1070" y="808"/>
                    </a:lnTo>
                    <a:lnTo>
                      <a:pt x="1012" y="794"/>
                    </a:lnTo>
                    <a:lnTo>
                      <a:pt x="956" y="777"/>
                    </a:lnTo>
                    <a:lnTo>
                      <a:pt x="903" y="757"/>
                    </a:lnTo>
                    <a:lnTo>
                      <a:pt x="853" y="737"/>
                    </a:lnTo>
                    <a:lnTo>
                      <a:pt x="806" y="713"/>
                    </a:lnTo>
                    <a:lnTo>
                      <a:pt x="762" y="690"/>
                    </a:lnTo>
                    <a:lnTo>
                      <a:pt x="721" y="664"/>
                    </a:lnTo>
                    <a:lnTo>
                      <a:pt x="682" y="638"/>
                    </a:lnTo>
                    <a:lnTo>
                      <a:pt x="646" y="610"/>
                    </a:lnTo>
                    <a:lnTo>
                      <a:pt x="612" y="583"/>
                    </a:lnTo>
                    <a:lnTo>
                      <a:pt x="581" y="555"/>
                    </a:lnTo>
                    <a:lnTo>
                      <a:pt x="552" y="527"/>
                    </a:lnTo>
                    <a:lnTo>
                      <a:pt x="526" y="499"/>
                    </a:lnTo>
                    <a:close/>
                    <a:moveTo>
                      <a:pt x="808" y="0"/>
                    </a:moveTo>
                    <a:lnTo>
                      <a:pt x="851" y="3"/>
                    </a:lnTo>
                    <a:lnTo>
                      <a:pt x="897" y="11"/>
                    </a:lnTo>
                    <a:lnTo>
                      <a:pt x="944" y="23"/>
                    </a:lnTo>
                    <a:lnTo>
                      <a:pt x="993" y="39"/>
                    </a:lnTo>
                    <a:lnTo>
                      <a:pt x="1044" y="60"/>
                    </a:lnTo>
                    <a:lnTo>
                      <a:pt x="1097" y="86"/>
                    </a:lnTo>
                    <a:lnTo>
                      <a:pt x="1152" y="118"/>
                    </a:lnTo>
                    <a:lnTo>
                      <a:pt x="1179" y="135"/>
                    </a:lnTo>
                    <a:lnTo>
                      <a:pt x="1208" y="155"/>
                    </a:lnTo>
                    <a:lnTo>
                      <a:pt x="1239" y="179"/>
                    </a:lnTo>
                    <a:lnTo>
                      <a:pt x="1271" y="205"/>
                    </a:lnTo>
                    <a:lnTo>
                      <a:pt x="1304" y="233"/>
                    </a:lnTo>
                    <a:lnTo>
                      <a:pt x="1334" y="261"/>
                    </a:lnTo>
                    <a:lnTo>
                      <a:pt x="1363" y="292"/>
                    </a:lnTo>
                    <a:lnTo>
                      <a:pt x="1388" y="323"/>
                    </a:lnTo>
                    <a:lnTo>
                      <a:pt x="1409" y="353"/>
                    </a:lnTo>
                    <a:lnTo>
                      <a:pt x="1409" y="353"/>
                    </a:lnTo>
                    <a:lnTo>
                      <a:pt x="1433" y="389"/>
                    </a:lnTo>
                    <a:lnTo>
                      <a:pt x="1455" y="429"/>
                    </a:lnTo>
                    <a:lnTo>
                      <a:pt x="1475" y="472"/>
                    </a:lnTo>
                    <a:lnTo>
                      <a:pt x="1493" y="519"/>
                    </a:lnTo>
                    <a:lnTo>
                      <a:pt x="1509" y="570"/>
                    </a:lnTo>
                    <a:lnTo>
                      <a:pt x="1524" y="626"/>
                    </a:lnTo>
                    <a:lnTo>
                      <a:pt x="1535" y="685"/>
                    </a:lnTo>
                    <a:lnTo>
                      <a:pt x="1545" y="749"/>
                    </a:lnTo>
                    <a:lnTo>
                      <a:pt x="1551" y="817"/>
                    </a:lnTo>
                    <a:lnTo>
                      <a:pt x="1555" y="892"/>
                    </a:lnTo>
                    <a:lnTo>
                      <a:pt x="1573" y="900"/>
                    </a:lnTo>
                    <a:lnTo>
                      <a:pt x="1590" y="910"/>
                    </a:lnTo>
                    <a:lnTo>
                      <a:pt x="1605" y="922"/>
                    </a:lnTo>
                    <a:lnTo>
                      <a:pt x="1619" y="939"/>
                    </a:lnTo>
                    <a:lnTo>
                      <a:pt x="1632" y="957"/>
                    </a:lnTo>
                    <a:lnTo>
                      <a:pt x="1642" y="979"/>
                    </a:lnTo>
                    <a:lnTo>
                      <a:pt x="1651" y="1003"/>
                    </a:lnTo>
                    <a:lnTo>
                      <a:pt x="1657" y="1032"/>
                    </a:lnTo>
                    <a:lnTo>
                      <a:pt x="1661" y="1064"/>
                    </a:lnTo>
                    <a:lnTo>
                      <a:pt x="1662" y="1102"/>
                    </a:lnTo>
                    <a:lnTo>
                      <a:pt x="1660" y="1143"/>
                    </a:lnTo>
                    <a:lnTo>
                      <a:pt x="1655" y="1183"/>
                    </a:lnTo>
                    <a:lnTo>
                      <a:pt x="1648" y="1218"/>
                    </a:lnTo>
                    <a:lnTo>
                      <a:pt x="1638" y="1250"/>
                    </a:lnTo>
                    <a:lnTo>
                      <a:pt x="1625" y="1278"/>
                    </a:lnTo>
                    <a:lnTo>
                      <a:pt x="1611" y="1304"/>
                    </a:lnTo>
                    <a:lnTo>
                      <a:pt x="1595" y="1325"/>
                    </a:lnTo>
                    <a:lnTo>
                      <a:pt x="1577" y="1344"/>
                    </a:lnTo>
                    <a:lnTo>
                      <a:pt x="1558" y="1360"/>
                    </a:lnTo>
                    <a:lnTo>
                      <a:pt x="1537" y="1372"/>
                    </a:lnTo>
                    <a:lnTo>
                      <a:pt x="1515" y="1382"/>
                    </a:lnTo>
                    <a:lnTo>
                      <a:pt x="1493" y="1390"/>
                    </a:lnTo>
                    <a:lnTo>
                      <a:pt x="1471" y="1395"/>
                    </a:lnTo>
                    <a:lnTo>
                      <a:pt x="1445" y="1454"/>
                    </a:lnTo>
                    <a:lnTo>
                      <a:pt x="1416" y="1512"/>
                    </a:lnTo>
                    <a:lnTo>
                      <a:pt x="1385" y="1567"/>
                    </a:lnTo>
                    <a:lnTo>
                      <a:pt x="1350" y="1620"/>
                    </a:lnTo>
                    <a:lnTo>
                      <a:pt x="1313" y="1670"/>
                    </a:lnTo>
                    <a:lnTo>
                      <a:pt x="1273" y="1717"/>
                    </a:lnTo>
                    <a:lnTo>
                      <a:pt x="1231" y="1761"/>
                    </a:lnTo>
                    <a:lnTo>
                      <a:pt x="1187" y="1801"/>
                    </a:lnTo>
                    <a:lnTo>
                      <a:pt x="1141" y="1836"/>
                    </a:lnTo>
                    <a:lnTo>
                      <a:pt x="1092" y="1868"/>
                    </a:lnTo>
                    <a:lnTo>
                      <a:pt x="1042" y="1893"/>
                    </a:lnTo>
                    <a:lnTo>
                      <a:pt x="990" y="1915"/>
                    </a:lnTo>
                    <a:lnTo>
                      <a:pt x="937" y="1930"/>
                    </a:lnTo>
                    <a:lnTo>
                      <a:pt x="882" y="1939"/>
                    </a:lnTo>
                    <a:lnTo>
                      <a:pt x="825" y="1942"/>
                    </a:lnTo>
                    <a:lnTo>
                      <a:pt x="769" y="1939"/>
                    </a:lnTo>
                    <a:lnTo>
                      <a:pt x="714" y="1930"/>
                    </a:lnTo>
                    <a:lnTo>
                      <a:pt x="661" y="1915"/>
                    </a:lnTo>
                    <a:lnTo>
                      <a:pt x="608" y="1893"/>
                    </a:lnTo>
                    <a:lnTo>
                      <a:pt x="558" y="1867"/>
                    </a:lnTo>
                    <a:lnTo>
                      <a:pt x="510" y="1836"/>
                    </a:lnTo>
                    <a:lnTo>
                      <a:pt x="464" y="1800"/>
                    </a:lnTo>
                    <a:lnTo>
                      <a:pt x="419" y="1760"/>
                    </a:lnTo>
                    <a:lnTo>
                      <a:pt x="377" y="1716"/>
                    </a:lnTo>
                    <a:lnTo>
                      <a:pt x="337" y="1669"/>
                    </a:lnTo>
                    <a:lnTo>
                      <a:pt x="300" y="1618"/>
                    </a:lnTo>
                    <a:lnTo>
                      <a:pt x="266" y="1565"/>
                    </a:lnTo>
                    <a:lnTo>
                      <a:pt x="234" y="1510"/>
                    </a:lnTo>
                    <a:lnTo>
                      <a:pt x="205" y="1452"/>
                    </a:lnTo>
                    <a:lnTo>
                      <a:pt x="179" y="1392"/>
                    </a:lnTo>
                    <a:lnTo>
                      <a:pt x="156" y="1386"/>
                    </a:lnTo>
                    <a:lnTo>
                      <a:pt x="133" y="1376"/>
                    </a:lnTo>
                    <a:lnTo>
                      <a:pt x="111" y="1364"/>
                    </a:lnTo>
                    <a:lnTo>
                      <a:pt x="91" y="1349"/>
                    </a:lnTo>
                    <a:lnTo>
                      <a:pt x="72" y="1330"/>
                    </a:lnTo>
                    <a:lnTo>
                      <a:pt x="55" y="1309"/>
                    </a:lnTo>
                    <a:lnTo>
                      <a:pt x="39" y="1284"/>
                    </a:lnTo>
                    <a:lnTo>
                      <a:pt x="26" y="1254"/>
                    </a:lnTo>
                    <a:lnTo>
                      <a:pt x="15" y="1221"/>
                    </a:lnTo>
                    <a:lnTo>
                      <a:pt x="7" y="1184"/>
                    </a:lnTo>
                    <a:lnTo>
                      <a:pt x="2" y="1143"/>
                    </a:lnTo>
                    <a:lnTo>
                      <a:pt x="0" y="1104"/>
                    </a:lnTo>
                    <a:lnTo>
                      <a:pt x="1" y="1068"/>
                    </a:lnTo>
                    <a:lnTo>
                      <a:pt x="4" y="1038"/>
                    </a:lnTo>
                    <a:lnTo>
                      <a:pt x="9" y="1009"/>
                    </a:lnTo>
                    <a:lnTo>
                      <a:pt x="17" y="985"/>
                    </a:lnTo>
                    <a:lnTo>
                      <a:pt x="27" y="964"/>
                    </a:lnTo>
                    <a:lnTo>
                      <a:pt x="38" y="946"/>
                    </a:lnTo>
                    <a:lnTo>
                      <a:pt x="50" y="930"/>
                    </a:lnTo>
                    <a:lnTo>
                      <a:pt x="65" y="916"/>
                    </a:lnTo>
                    <a:lnTo>
                      <a:pt x="80" y="906"/>
                    </a:lnTo>
                    <a:lnTo>
                      <a:pt x="96" y="897"/>
                    </a:lnTo>
                    <a:lnTo>
                      <a:pt x="98" y="851"/>
                    </a:lnTo>
                    <a:lnTo>
                      <a:pt x="89" y="794"/>
                    </a:lnTo>
                    <a:lnTo>
                      <a:pt x="85" y="740"/>
                    </a:lnTo>
                    <a:lnTo>
                      <a:pt x="83" y="690"/>
                    </a:lnTo>
                    <a:lnTo>
                      <a:pt x="85" y="643"/>
                    </a:lnTo>
                    <a:lnTo>
                      <a:pt x="90" y="599"/>
                    </a:lnTo>
                    <a:lnTo>
                      <a:pt x="98" y="559"/>
                    </a:lnTo>
                    <a:lnTo>
                      <a:pt x="108" y="522"/>
                    </a:lnTo>
                    <a:lnTo>
                      <a:pt x="120" y="487"/>
                    </a:lnTo>
                    <a:lnTo>
                      <a:pt x="134" y="455"/>
                    </a:lnTo>
                    <a:lnTo>
                      <a:pt x="149" y="427"/>
                    </a:lnTo>
                    <a:lnTo>
                      <a:pt x="166" y="400"/>
                    </a:lnTo>
                    <a:lnTo>
                      <a:pt x="183" y="377"/>
                    </a:lnTo>
                    <a:lnTo>
                      <a:pt x="202" y="355"/>
                    </a:lnTo>
                    <a:lnTo>
                      <a:pt x="220" y="337"/>
                    </a:lnTo>
                    <a:lnTo>
                      <a:pt x="239" y="320"/>
                    </a:lnTo>
                    <a:lnTo>
                      <a:pt x="257" y="305"/>
                    </a:lnTo>
                    <a:lnTo>
                      <a:pt x="274" y="293"/>
                    </a:lnTo>
                    <a:lnTo>
                      <a:pt x="290" y="282"/>
                    </a:lnTo>
                    <a:lnTo>
                      <a:pt x="305" y="273"/>
                    </a:lnTo>
                    <a:lnTo>
                      <a:pt x="319" y="266"/>
                    </a:lnTo>
                    <a:lnTo>
                      <a:pt x="331" y="260"/>
                    </a:lnTo>
                    <a:lnTo>
                      <a:pt x="341" y="255"/>
                    </a:lnTo>
                    <a:lnTo>
                      <a:pt x="348" y="253"/>
                    </a:lnTo>
                    <a:lnTo>
                      <a:pt x="352" y="246"/>
                    </a:lnTo>
                    <a:lnTo>
                      <a:pt x="359" y="237"/>
                    </a:lnTo>
                    <a:lnTo>
                      <a:pt x="367" y="225"/>
                    </a:lnTo>
                    <a:lnTo>
                      <a:pt x="377" y="212"/>
                    </a:lnTo>
                    <a:lnTo>
                      <a:pt x="390" y="196"/>
                    </a:lnTo>
                    <a:lnTo>
                      <a:pt x="404" y="180"/>
                    </a:lnTo>
                    <a:lnTo>
                      <a:pt x="421" y="163"/>
                    </a:lnTo>
                    <a:lnTo>
                      <a:pt x="439" y="145"/>
                    </a:lnTo>
                    <a:lnTo>
                      <a:pt x="459" y="127"/>
                    </a:lnTo>
                    <a:lnTo>
                      <a:pt x="481" y="108"/>
                    </a:lnTo>
                    <a:lnTo>
                      <a:pt x="505" y="91"/>
                    </a:lnTo>
                    <a:lnTo>
                      <a:pt x="531" y="74"/>
                    </a:lnTo>
                    <a:lnTo>
                      <a:pt x="559" y="57"/>
                    </a:lnTo>
                    <a:lnTo>
                      <a:pt x="589" y="43"/>
                    </a:lnTo>
                    <a:lnTo>
                      <a:pt x="620" y="30"/>
                    </a:lnTo>
                    <a:lnTo>
                      <a:pt x="655" y="19"/>
                    </a:lnTo>
                    <a:lnTo>
                      <a:pt x="690" y="10"/>
                    </a:lnTo>
                    <a:lnTo>
                      <a:pt x="728" y="3"/>
                    </a:lnTo>
                    <a:lnTo>
                      <a:pt x="767" y="0"/>
                    </a:lnTo>
                    <a:lnTo>
                      <a:pt x="80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80" name="Freeform 23"/>
              <p:cNvSpPr>
                <a:spLocks noEditPoints="1"/>
              </p:cNvSpPr>
              <p:nvPr/>
            </p:nvSpPr>
            <p:spPr bwMode="auto">
              <a:xfrm>
                <a:off x="2664" y="4250"/>
                <a:ext cx="83" cy="27"/>
              </a:xfrm>
              <a:custGeom>
                <a:avLst/>
                <a:gdLst>
                  <a:gd name="T0" fmla="*/ 613 w 916"/>
                  <a:gd name="T1" fmla="*/ 78 h 300"/>
                  <a:gd name="T2" fmla="*/ 561 w 916"/>
                  <a:gd name="T3" fmla="*/ 109 h 300"/>
                  <a:gd name="T4" fmla="*/ 554 w 916"/>
                  <a:gd name="T5" fmla="*/ 165 h 300"/>
                  <a:gd name="T6" fmla="*/ 579 w 916"/>
                  <a:gd name="T7" fmla="*/ 210 h 300"/>
                  <a:gd name="T8" fmla="*/ 665 w 916"/>
                  <a:gd name="T9" fmla="*/ 229 h 300"/>
                  <a:gd name="T10" fmla="*/ 787 w 916"/>
                  <a:gd name="T11" fmla="*/ 223 h 300"/>
                  <a:gd name="T12" fmla="*/ 839 w 916"/>
                  <a:gd name="T13" fmla="*/ 191 h 300"/>
                  <a:gd name="T14" fmla="*/ 846 w 916"/>
                  <a:gd name="T15" fmla="*/ 135 h 300"/>
                  <a:gd name="T16" fmla="*/ 820 w 916"/>
                  <a:gd name="T17" fmla="*/ 90 h 300"/>
                  <a:gd name="T18" fmla="*/ 734 w 916"/>
                  <a:gd name="T19" fmla="*/ 72 h 300"/>
                  <a:gd name="T20" fmla="*/ 153 w 916"/>
                  <a:gd name="T21" fmla="*/ 74 h 300"/>
                  <a:gd name="T22" fmla="*/ 85 w 916"/>
                  <a:gd name="T23" fmla="*/ 99 h 300"/>
                  <a:gd name="T24" fmla="*/ 70 w 916"/>
                  <a:gd name="T25" fmla="*/ 150 h 300"/>
                  <a:gd name="T26" fmla="*/ 85 w 916"/>
                  <a:gd name="T27" fmla="*/ 201 h 300"/>
                  <a:gd name="T28" fmla="*/ 153 w 916"/>
                  <a:gd name="T29" fmla="*/ 227 h 300"/>
                  <a:gd name="T30" fmla="*/ 280 w 916"/>
                  <a:gd name="T31" fmla="*/ 227 h 300"/>
                  <a:gd name="T32" fmla="*/ 348 w 916"/>
                  <a:gd name="T33" fmla="*/ 201 h 300"/>
                  <a:gd name="T34" fmla="*/ 363 w 916"/>
                  <a:gd name="T35" fmla="*/ 150 h 300"/>
                  <a:gd name="T36" fmla="*/ 348 w 916"/>
                  <a:gd name="T37" fmla="*/ 99 h 300"/>
                  <a:gd name="T38" fmla="*/ 280 w 916"/>
                  <a:gd name="T39" fmla="*/ 74 h 300"/>
                  <a:gd name="T40" fmla="*/ 234 w 916"/>
                  <a:gd name="T41" fmla="*/ 0 h 300"/>
                  <a:gd name="T42" fmla="*/ 321 w 916"/>
                  <a:gd name="T43" fmla="*/ 9 h 300"/>
                  <a:gd name="T44" fmla="*/ 400 w 916"/>
                  <a:gd name="T45" fmla="*/ 53 h 300"/>
                  <a:gd name="T46" fmla="*/ 574 w 916"/>
                  <a:gd name="T47" fmla="*/ 17 h 300"/>
                  <a:gd name="T48" fmla="*/ 662 w 916"/>
                  <a:gd name="T49" fmla="*/ 1 h 300"/>
                  <a:gd name="T50" fmla="*/ 732 w 916"/>
                  <a:gd name="T51" fmla="*/ 0 h 300"/>
                  <a:gd name="T52" fmla="*/ 806 w 916"/>
                  <a:gd name="T53" fmla="*/ 10 h 300"/>
                  <a:gd name="T54" fmla="*/ 875 w 916"/>
                  <a:gd name="T55" fmla="*/ 45 h 300"/>
                  <a:gd name="T56" fmla="*/ 914 w 916"/>
                  <a:gd name="T57" fmla="*/ 123 h 300"/>
                  <a:gd name="T58" fmla="*/ 900 w 916"/>
                  <a:gd name="T59" fmla="*/ 223 h 300"/>
                  <a:gd name="T60" fmla="*/ 843 w 916"/>
                  <a:gd name="T61" fmla="*/ 277 h 300"/>
                  <a:gd name="T62" fmla="*/ 768 w 916"/>
                  <a:gd name="T63" fmla="*/ 297 h 300"/>
                  <a:gd name="T64" fmla="*/ 699 w 916"/>
                  <a:gd name="T65" fmla="*/ 300 h 300"/>
                  <a:gd name="T66" fmla="*/ 632 w 916"/>
                  <a:gd name="T67" fmla="*/ 297 h 300"/>
                  <a:gd name="T68" fmla="*/ 557 w 916"/>
                  <a:gd name="T69" fmla="*/ 277 h 300"/>
                  <a:gd name="T70" fmla="*/ 500 w 916"/>
                  <a:gd name="T71" fmla="*/ 224 h 300"/>
                  <a:gd name="T72" fmla="*/ 485 w 916"/>
                  <a:gd name="T73" fmla="*/ 137 h 300"/>
                  <a:gd name="T74" fmla="*/ 432 w 916"/>
                  <a:gd name="T75" fmla="*/ 150 h 300"/>
                  <a:gd name="T76" fmla="*/ 405 w 916"/>
                  <a:gd name="T77" fmla="*/ 241 h 300"/>
                  <a:gd name="T78" fmla="*/ 342 w 916"/>
                  <a:gd name="T79" fmla="*/ 284 h 300"/>
                  <a:gd name="T80" fmla="*/ 266 w 916"/>
                  <a:gd name="T81" fmla="*/ 298 h 300"/>
                  <a:gd name="T82" fmla="*/ 201 w 916"/>
                  <a:gd name="T83" fmla="*/ 299 h 300"/>
                  <a:gd name="T84" fmla="*/ 129 w 916"/>
                  <a:gd name="T85" fmla="*/ 294 h 300"/>
                  <a:gd name="T86" fmla="*/ 57 w 916"/>
                  <a:gd name="T87" fmla="*/ 267 h 300"/>
                  <a:gd name="T88" fmla="*/ 7 w 916"/>
                  <a:gd name="T89" fmla="*/ 202 h 300"/>
                  <a:gd name="T90" fmla="*/ 7 w 916"/>
                  <a:gd name="T91" fmla="*/ 98 h 300"/>
                  <a:gd name="T92" fmla="*/ 57 w 916"/>
                  <a:gd name="T93" fmla="*/ 33 h 300"/>
                  <a:gd name="T94" fmla="*/ 129 w 916"/>
                  <a:gd name="T95" fmla="*/ 6 h 300"/>
                  <a:gd name="T96" fmla="*/ 201 w 916"/>
                  <a:gd name="T97" fmla="*/ 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16" h="300">
                    <a:moveTo>
                      <a:pt x="699" y="71"/>
                    </a:moveTo>
                    <a:lnTo>
                      <a:pt x="665" y="72"/>
                    </a:lnTo>
                    <a:lnTo>
                      <a:pt x="636" y="74"/>
                    </a:lnTo>
                    <a:lnTo>
                      <a:pt x="613" y="78"/>
                    </a:lnTo>
                    <a:lnTo>
                      <a:pt x="594" y="83"/>
                    </a:lnTo>
                    <a:lnTo>
                      <a:pt x="579" y="90"/>
                    </a:lnTo>
                    <a:lnTo>
                      <a:pt x="569" y="99"/>
                    </a:lnTo>
                    <a:lnTo>
                      <a:pt x="561" y="109"/>
                    </a:lnTo>
                    <a:lnTo>
                      <a:pt x="556" y="122"/>
                    </a:lnTo>
                    <a:lnTo>
                      <a:pt x="554" y="135"/>
                    </a:lnTo>
                    <a:lnTo>
                      <a:pt x="553" y="150"/>
                    </a:lnTo>
                    <a:lnTo>
                      <a:pt x="554" y="165"/>
                    </a:lnTo>
                    <a:lnTo>
                      <a:pt x="556" y="179"/>
                    </a:lnTo>
                    <a:lnTo>
                      <a:pt x="561" y="191"/>
                    </a:lnTo>
                    <a:lnTo>
                      <a:pt x="569" y="201"/>
                    </a:lnTo>
                    <a:lnTo>
                      <a:pt x="579" y="210"/>
                    </a:lnTo>
                    <a:lnTo>
                      <a:pt x="594" y="216"/>
                    </a:lnTo>
                    <a:lnTo>
                      <a:pt x="613" y="223"/>
                    </a:lnTo>
                    <a:lnTo>
                      <a:pt x="636" y="227"/>
                    </a:lnTo>
                    <a:lnTo>
                      <a:pt x="665" y="229"/>
                    </a:lnTo>
                    <a:lnTo>
                      <a:pt x="699" y="230"/>
                    </a:lnTo>
                    <a:lnTo>
                      <a:pt x="734" y="229"/>
                    </a:lnTo>
                    <a:lnTo>
                      <a:pt x="763" y="227"/>
                    </a:lnTo>
                    <a:lnTo>
                      <a:pt x="787" y="223"/>
                    </a:lnTo>
                    <a:lnTo>
                      <a:pt x="805" y="216"/>
                    </a:lnTo>
                    <a:lnTo>
                      <a:pt x="820" y="210"/>
                    </a:lnTo>
                    <a:lnTo>
                      <a:pt x="831" y="201"/>
                    </a:lnTo>
                    <a:lnTo>
                      <a:pt x="839" y="191"/>
                    </a:lnTo>
                    <a:lnTo>
                      <a:pt x="843" y="179"/>
                    </a:lnTo>
                    <a:lnTo>
                      <a:pt x="846" y="165"/>
                    </a:lnTo>
                    <a:lnTo>
                      <a:pt x="847" y="150"/>
                    </a:lnTo>
                    <a:lnTo>
                      <a:pt x="846" y="135"/>
                    </a:lnTo>
                    <a:lnTo>
                      <a:pt x="843" y="122"/>
                    </a:lnTo>
                    <a:lnTo>
                      <a:pt x="839" y="109"/>
                    </a:lnTo>
                    <a:lnTo>
                      <a:pt x="831" y="99"/>
                    </a:lnTo>
                    <a:lnTo>
                      <a:pt x="820" y="90"/>
                    </a:lnTo>
                    <a:lnTo>
                      <a:pt x="805" y="83"/>
                    </a:lnTo>
                    <a:lnTo>
                      <a:pt x="787" y="78"/>
                    </a:lnTo>
                    <a:lnTo>
                      <a:pt x="763" y="74"/>
                    </a:lnTo>
                    <a:lnTo>
                      <a:pt x="734" y="72"/>
                    </a:lnTo>
                    <a:lnTo>
                      <a:pt x="699" y="71"/>
                    </a:lnTo>
                    <a:close/>
                    <a:moveTo>
                      <a:pt x="216" y="71"/>
                    </a:moveTo>
                    <a:lnTo>
                      <a:pt x="182" y="72"/>
                    </a:lnTo>
                    <a:lnTo>
                      <a:pt x="153" y="74"/>
                    </a:lnTo>
                    <a:lnTo>
                      <a:pt x="130" y="78"/>
                    </a:lnTo>
                    <a:lnTo>
                      <a:pt x="111" y="83"/>
                    </a:lnTo>
                    <a:lnTo>
                      <a:pt x="96" y="90"/>
                    </a:lnTo>
                    <a:lnTo>
                      <a:pt x="85" y="99"/>
                    </a:lnTo>
                    <a:lnTo>
                      <a:pt x="78" y="109"/>
                    </a:lnTo>
                    <a:lnTo>
                      <a:pt x="73" y="122"/>
                    </a:lnTo>
                    <a:lnTo>
                      <a:pt x="70" y="135"/>
                    </a:lnTo>
                    <a:lnTo>
                      <a:pt x="70" y="150"/>
                    </a:lnTo>
                    <a:lnTo>
                      <a:pt x="70" y="165"/>
                    </a:lnTo>
                    <a:lnTo>
                      <a:pt x="73" y="179"/>
                    </a:lnTo>
                    <a:lnTo>
                      <a:pt x="78" y="191"/>
                    </a:lnTo>
                    <a:lnTo>
                      <a:pt x="85" y="201"/>
                    </a:lnTo>
                    <a:lnTo>
                      <a:pt x="96" y="210"/>
                    </a:lnTo>
                    <a:lnTo>
                      <a:pt x="111" y="216"/>
                    </a:lnTo>
                    <a:lnTo>
                      <a:pt x="130" y="223"/>
                    </a:lnTo>
                    <a:lnTo>
                      <a:pt x="153" y="227"/>
                    </a:lnTo>
                    <a:lnTo>
                      <a:pt x="182" y="229"/>
                    </a:lnTo>
                    <a:lnTo>
                      <a:pt x="216" y="230"/>
                    </a:lnTo>
                    <a:lnTo>
                      <a:pt x="250" y="229"/>
                    </a:lnTo>
                    <a:lnTo>
                      <a:pt x="280" y="227"/>
                    </a:lnTo>
                    <a:lnTo>
                      <a:pt x="304" y="223"/>
                    </a:lnTo>
                    <a:lnTo>
                      <a:pt x="322" y="216"/>
                    </a:lnTo>
                    <a:lnTo>
                      <a:pt x="337" y="210"/>
                    </a:lnTo>
                    <a:lnTo>
                      <a:pt x="348" y="201"/>
                    </a:lnTo>
                    <a:lnTo>
                      <a:pt x="355" y="191"/>
                    </a:lnTo>
                    <a:lnTo>
                      <a:pt x="360" y="179"/>
                    </a:lnTo>
                    <a:lnTo>
                      <a:pt x="363" y="165"/>
                    </a:lnTo>
                    <a:lnTo>
                      <a:pt x="363" y="150"/>
                    </a:lnTo>
                    <a:lnTo>
                      <a:pt x="363" y="135"/>
                    </a:lnTo>
                    <a:lnTo>
                      <a:pt x="360" y="122"/>
                    </a:lnTo>
                    <a:lnTo>
                      <a:pt x="355" y="109"/>
                    </a:lnTo>
                    <a:lnTo>
                      <a:pt x="348" y="99"/>
                    </a:lnTo>
                    <a:lnTo>
                      <a:pt x="337" y="90"/>
                    </a:lnTo>
                    <a:lnTo>
                      <a:pt x="322" y="83"/>
                    </a:lnTo>
                    <a:lnTo>
                      <a:pt x="304" y="78"/>
                    </a:lnTo>
                    <a:lnTo>
                      <a:pt x="280" y="74"/>
                    </a:lnTo>
                    <a:lnTo>
                      <a:pt x="250" y="72"/>
                    </a:lnTo>
                    <a:lnTo>
                      <a:pt x="216" y="71"/>
                    </a:lnTo>
                    <a:close/>
                    <a:moveTo>
                      <a:pt x="216" y="0"/>
                    </a:moveTo>
                    <a:lnTo>
                      <a:pt x="234" y="0"/>
                    </a:lnTo>
                    <a:lnTo>
                      <a:pt x="254" y="1"/>
                    </a:lnTo>
                    <a:lnTo>
                      <a:pt x="276" y="2"/>
                    </a:lnTo>
                    <a:lnTo>
                      <a:pt x="298" y="5"/>
                    </a:lnTo>
                    <a:lnTo>
                      <a:pt x="321" y="9"/>
                    </a:lnTo>
                    <a:lnTo>
                      <a:pt x="343" y="17"/>
                    </a:lnTo>
                    <a:lnTo>
                      <a:pt x="364" y="26"/>
                    </a:lnTo>
                    <a:lnTo>
                      <a:pt x="383" y="37"/>
                    </a:lnTo>
                    <a:lnTo>
                      <a:pt x="400" y="53"/>
                    </a:lnTo>
                    <a:lnTo>
                      <a:pt x="516" y="53"/>
                    </a:lnTo>
                    <a:lnTo>
                      <a:pt x="533" y="37"/>
                    </a:lnTo>
                    <a:lnTo>
                      <a:pt x="553" y="26"/>
                    </a:lnTo>
                    <a:lnTo>
                      <a:pt x="574" y="17"/>
                    </a:lnTo>
                    <a:lnTo>
                      <a:pt x="596" y="9"/>
                    </a:lnTo>
                    <a:lnTo>
                      <a:pt x="618" y="5"/>
                    </a:lnTo>
                    <a:lnTo>
                      <a:pt x="640" y="2"/>
                    </a:lnTo>
                    <a:lnTo>
                      <a:pt x="662" y="1"/>
                    </a:lnTo>
                    <a:lnTo>
                      <a:pt x="682" y="0"/>
                    </a:lnTo>
                    <a:lnTo>
                      <a:pt x="699" y="0"/>
                    </a:lnTo>
                    <a:lnTo>
                      <a:pt x="715" y="0"/>
                    </a:lnTo>
                    <a:lnTo>
                      <a:pt x="732" y="0"/>
                    </a:lnTo>
                    <a:lnTo>
                      <a:pt x="749" y="1"/>
                    </a:lnTo>
                    <a:lnTo>
                      <a:pt x="768" y="3"/>
                    </a:lnTo>
                    <a:lnTo>
                      <a:pt x="787" y="6"/>
                    </a:lnTo>
                    <a:lnTo>
                      <a:pt x="806" y="10"/>
                    </a:lnTo>
                    <a:lnTo>
                      <a:pt x="825" y="16"/>
                    </a:lnTo>
                    <a:lnTo>
                      <a:pt x="843" y="24"/>
                    </a:lnTo>
                    <a:lnTo>
                      <a:pt x="860" y="33"/>
                    </a:lnTo>
                    <a:lnTo>
                      <a:pt x="875" y="45"/>
                    </a:lnTo>
                    <a:lnTo>
                      <a:pt x="889" y="59"/>
                    </a:lnTo>
                    <a:lnTo>
                      <a:pt x="900" y="77"/>
                    </a:lnTo>
                    <a:lnTo>
                      <a:pt x="908" y="98"/>
                    </a:lnTo>
                    <a:lnTo>
                      <a:pt x="914" y="123"/>
                    </a:lnTo>
                    <a:lnTo>
                      <a:pt x="916" y="150"/>
                    </a:lnTo>
                    <a:lnTo>
                      <a:pt x="914" y="178"/>
                    </a:lnTo>
                    <a:lnTo>
                      <a:pt x="908" y="202"/>
                    </a:lnTo>
                    <a:lnTo>
                      <a:pt x="900" y="223"/>
                    </a:lnTo>
                    <a:lnTo>
                      <a:pt x="889" y="241"/>
                    </a:lnTo>
                    <a:lnTo>
                      <a:pt x="875" y="255"/>
                    </a:lnTo>
                    <a:lnTo>
                      <a:pt x="860" y="267"/>
                    </a:lnTo>
                    <a:lnTo>
                      <a:pt x="843" y="277"/>
                    </a:lnTo>
                    <a:lnTo>
                      <a:pt x="825" y="285"/>
                    </a:lnTo>
                    <a:lnTo>
                      <a:pt x="806" y="290"/>
                    </a:lnTo>
                    <a:lnTo>
                      <a:pt x="787" y="294"/>
                    </a:lnTo>
                    <a:lnTo>
                      <a:pt x="768" y="297"/>
                    </a:lnTo>
                    <a:lnTo>
                      <a:pt x="749" y="298"/>
                    </a:lnTo>
                    <a:lnTo>
                      <a:pt x="732" y="299"/>
                    </a:lnTo>
                    <a:lnTo>
                      <a:pt x="715" y="299"/>
                    </a:lnTo>
                    <a:lnTo>
                      <a:pt x="699" y="300"/>
                    </a:lnTo>
                    <a:lnTo>
                      <a:pt x="685" y="299"/>
                    </a:lnTo>
                    <a:lnTo>
                      <a:pt x="668" y="299"/>
                    </a:lnTo>
                    <a:lnTo>
                      <a:pt x="650" y="298"/>
                    </a:lnTo>
                    <a:lnTo>
                      <a:pt x="632" y="297"/>
                    </a:lnTo>
                    <a:lnTo>
                      <a:pt x="613" y="294"/>
                    </a:lnTo>
                    <a:lnTo>
                      <a:pt x="593" y="290"/>
                    </a:lnTo>
                    <a:lnTo>
                      <a:pt x="575" y="285"/>
                    </a:lnTo>
                    <a:lnTo>
                      <a:pt x="557" y="277"/>
                    </a:lnTo>
                    <a:lnTo>
                      <a:pt x="540" y="267"/>
                    </a:lnTo>
                    <a:lnTo>
                      <a:pt x="524" y="255"/>
                    </a:lnTo>
                    <a:lnTo>
                      <a:pt x="511" y="241"/>
                    </a:lnTo>
                    <a:lnTo>
                      <a:pt x="500" y="224"/>
                    </a:lnTo>
                    <a:lnTo>
                      <a:pt x="491" y="202"/>
                    </a:lnTo>
                    <a:lnTo>
                      <a:pt x="486" y="179"/>
                    </a:lnTo>
                    <a:lnTo>
                      <a:pt x="484" y="150"/>
                    </a:lnTo>
                    <a:lnTo>
                      <a:pt x="485" y="137"/>
                    </a:lnTo>
                    <a:lnTo>
                      <a:pt x="486" y="125"/>
                    </a:lnTo>
                    <a:lnTo>
                      <a:pt x="430" y="125"/>
                    </a:lnTo>
                    <a:lnTo>
                      <a:pt x="432" y="137"/>
                    </a:lnTo>
                    <a:lnTo>
                      <a:pt x="432" y="150"/>
                    </a:lnTo>
                    <a:lnTo>
                      <a:pt x="430" y="179"/>
                    </a:lnTo>
                    <a:lnTo>
                      <a:pt x="425" y="202"/>
                    </a:lnTo>
                    <a:lnTo>
                      <a:pt x="416" y="224"/>
                    </a:lnTo>
                    <a:lnTo>
                      <a:pt x="405" y="241"/>
                    </a:lnTo>
                    <a:lnTo>
                      <a:pt x="392" y="255"/>
                    </a:lnTo>
                    <a:lnTo>
                      <a:pt x="377" y="267"/>
                    </a:lnTo>
                    <a:lnTo>
                      <a:pt x="360" y="277"/>
                    </a:lnTo>
                    <a:lnTo>
                      <a:pt x="342" y="284"/>
                    </a:lnTo>
                    <a:lnTo>
                      <a:pt x="323" y="290"/>
                    </a:lnTo>
                    <a:lnTo>
                      <a:pt x="304" y="294"/>
                    </a:lnTo>
                    <a:lnTo>
                      <a:pt x="285" y="296"/>
                    </a:lnTo>
                    <a:lnTo>
                      <a:pt x="266" y="298"/>
                    </a:lnTo>
                    <a:lnTo>
                      <a:pt x="248" y="299"/>
                    </a:lnTo>
                    <a:lnTo>
                      <a:pt x="231" y="299"/>
                    </a:lnTo>
                    <a:lnTo>
                      <a:pt x="216" y="299"/>
                    </a:lnTo>
                    <a:lnTo>
                      <a:pt x="201" y="299"/>
                    </a:lnTo>
                    <a:lnTo>
                      <a:pt x="185" y="299"/>
                    </a:lnTo>
                    <a:lnTo>
                      <a:pt x="167" y="298"/>
                    </a:lnTo>
                    <a:lnTo>
                      <a:pt x="148" y="296"/>
                    </a:lnTo>
                    <a:lnTo>
                      <a:pt x="129" y="294"/>
                    </a:lnTo>
                    <a:lnTo>
                      <a:pt x="110" y="290"/>
                    </a:lnTo>
                    <a:lnTo>
                      <a:pt x="91" y="284"/>
                    </a:lnTo>
                    <a:lnTo>
                      <a:pt x="73" y="277"/>
                    </a:lnTo>
                    <a:lnTo>
                      <a:pt x="57" y="267"/>
                    </a:lnTo>
                    <a:lnTo>
                      <a:pt x="41" y="255"/>
                    </a:lnTo>
                    <a:lnTo>
                      <a:pt x="27" y="240"/>
                    </a:lnTo>
                    <a:lnTo>
                      <a:pt x="16" y="223"/>
                    </a:lnTo>
                    <a:lnTo>
                      <a:pt x="7" y="202"/>
                    </a:lnTo>
                    <a:lnTo>
                      <a:pt x="2" y="178"/>
                    </a:lnTo>
                    <a:lnTo>
                      <a:pt x="0" y="150"/>
                    </a:lnTo>
                    <a:lnTo>
                      <a:pt x="2" y="122"/>
                    </a:lnTo>
                    <a:lnTo>
                      <a:pt x="7" y="98"/>
                    </a:lnTo>
                    <a:lnTo>
                      <a:pt x="16" y="77"/>
                    </a:lnTo>
                    <a:lnTo>
                      <a:pt x="27" y="59"/>
                    </a:lnTo>
                    <a:lnTo>
                      <a:pt x="41" y="45"/>
                    </a:lnTo>
                    <a:lnTo>
                      <a:pt x="57" y="33"/>
                    </a:lnTo>
                    <a:lnTo>
                      <a:pt x="73" y="23"/>
                    </a:lnTo>
                    <a:lnTo>
                      <a:pt x="91" y="16"/>
                    </a:lnTo>
                    <a:lnTo>
                      <a:pt x="110" y="10"/>
                    </a:lnTo>
                    <a:lnTo>
                      <a:pt x="129" y="6"/>
                    </a:lnTo>
                    <a:lnTo>
                      <a:pt x="148" y="3"/>
                    </a:lnTo>
                    <a:lnTo>
                      <a:pt x="167" y="1"/>
                    </a:lnTo>
                    <a:lnTo>
                      <a:pt x="185" y="0"/>
                    </a:lnTo>
                    <a:lnTo>
                      <a:pt x="201" y="0"/>
                    </a:lnTo>
                    <a:lnTo>
                      <a:pt x="2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81" name="Freeform 24"/>
              <p:cNvSpPr>
                <a:spLocks noEditPoints="1"/>
              </p:cNvSpPr>
              <p:nvPr/>
            </p:nvSpPr>
            <p:spPr bwMode="auto">
              <a:xfrm>
                <a:off x="2597" y="4335"/>
                <a:ext cx="217" cy="124"/>
              </a:xfrm>
              <a:custGeom>
                <a:avLst/>
                <a:gdLst>
                  <a:gd name="T0" fmla="*/ 1796 w 2393"/>
                  <a:gd name="T1" fmla="*/ 704 h 1360"/>
                  <a:gd name="T2" fmla="*/ 1761 w 2393"/>
                  <a:gd name="T3" fmla="*/ 720 h 1360"/>
                  <a:gd name="T4" fmla="*/ 1590 w 2393"/>
                  <a:gd name="T5" fmla="*/ 904 h 1360"/>
                  <a:gd name="T6" fmla="*/ 1882 w 2393"/>
                  <a:gd name="T7" fmla="*/ 733 h 1360"/>
                  <a:gd name="T8" fmla="*/ 1851 w 2393"/>
                  <a:gd name="T9" fmla="*/ 709 h 1360"/>
                  <a:gd name="T10" fmla="*/ 1814 w 2393"/>
                  <a:gd name="T11" fmla="*/ 702 h 1360"/>
                  <a:gd name="T12" fmla="*/ 1831 w 2393"/>
                  <a:gd name="T13" fmla="*/ 20 h 1360"/>
                  <a:gd name="T14" fmla="*/ 1950 w 2393"/>
                  <a:gd name="T15" fmla="*/ 61 h 1360"/>
                  <a:gd name="T16" fmla="*/ 2057 w 2393"/>
                  <a:gd name="T17" fmla="*/ 121 h 1360"/>
                  <a:gd name="T18" fmla="*/ 2154 w 2393"/>
                  <a:gd name="T19" fmla="*/ 196 h 1360"/>
                  <a:gd name="T20" fmla="*/ 2235 w 2393"/>
                  <a:gd name="T21" fmla="*/ 286 h 1360"/>
                  <a:gd name="T22" fmla="*/ 2301 w 2393"/>
                  <a:gd name="T23" fmla="*/ 388 h 1360"/>
                  <a:gd name="T24" fmla="*/ 2352 w 2393"/>
                  <a:gd name="T25" fmla="*/ 501 h 1360"/>
                  <a:gd name="T26" fmla="*/ 2382 w 2393"/>
                  <a:gd name="T27" fmla="*/ 622 h 1360"/>
                  <a:gd name="T28" fmla="*/ 2393 w 2393"/>
                  <a:gd name="T29" fmla="*/ 748 h 1360"/>
                  <a:gd name="T30" fmla="*/ 2390 w 2393"/>
                  <a:gd name="T31" fmla="*/ 1230 h 1360"/>
                  <a:gd name="T32" fmla="*/ 2370 w 2393"/>
                  <a:gd name="T33" fmla="*/ 1282 h 1360"/>
                  <a:gd name="T34" fmla="*/ 2335 w 2393"/>
                  <a:gd name="T35" fmla="*/ 1324 h 1360"/>
                  <a:gd name="T36" fmla="*/ 2286 w 2393"/>
                  <a:gd name="T37" fmla="*/ 1351 h 1360"/>
                  <a:gd name="T38" fmla="*/ 2230 w 2393"/>
                  <a:gd name="T39" fmla="*/ 1360 h 1360"/>
                  <a:gd name="T40" fmla="*/ 129 w 2393"/>
                  <a:gd name="T41" fmla="*/ 1358 h 1360"/>
                  <a:gd name="T42" fmla="*/ 77 w 2393"/>
                  <a:gd name="T43" fmla="*/ 1339 h 1360"/>
                  <a:gd name="T44" fmla="*/ 36 w 2393"/>
                  <a:gd name="T45" fmla="*/ 1304 h 1360"/>
                  <a:gd name="T46" fmla="*/ 10 w 2393"/>
                  <a:gd name="T47" fmla="*/ 1256 h 1360"/>
                  <a:gd name="T48" fmla="*/ 0 w 2393"/>
                  <a:gd name="T49" fmla="*/ 1200 h 1360"/>
                  <a:gd name="T50" fmla="*/ 3 w 2393"/>
                  <a:gd name="T51" fmla="*/ 684 h 1360"/>
                  <a:gd name="T52" fmla="*/ 23 w 2393"/>
                  <a:gd name="T53" fmla="*/ 561 h 1360"/>
                  <a:gd name="T54" fmla="*/ 63 w 2393"/>
                  <a:gd name="T55" fmla="*/ 443 h 1360"/>
                  <a:gd name="T56" fmla="*/ 122 w 2393"/>
                  <a:gd name="T57" fmla="*/ 336 h 1360"/>
                  <a:gd name="T58" fmla="*/ 195 w 2393"/>
                  <a:gd name="T59" fmla="*/ 240 h 1360"/>
                  <a:gd name="T60" fmla="*/ 283 w 2393"/>
                  <a:gd name="T61" fmla="*/ 157 h 1360"/>
                  <a:gd name="T62" fmla="*/ 385 w 2393"/>
                  <a:gd name="T63" fmla="*/ 89 h 1360"/>
                  <a:gd name="T64" fmla="*/ 498 w 2393"/>
                  <a:gd name="T65" fmla="*/ 38 h 1360"/>
                  <a:gd name="T66" fmla="*/ 640 w 2393"/>
                  <a:gd name="T67" fmla="*/ 0 h 1360"/>
                  <a:gd name="T68" fmla="*/ 1748 w 2393"/>
                  <a:gd name="T69" fmla="*/ 0 h 1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393" h="1360">
                    <a:moveTo>
                      <a:pt x="1814" y="702"/>
                    </a:moveTo>
                    <a:lnTo>
                      <a:pt x="1796" y="704"/>
                    </a:lnTo>
                    <a:lnTo>
                      <a:pt x="1778" y="709"/>
                    </a:lnTo>
                    <a:lnTo>
                      <a:pt x="1761" y="720"/>
                    </a:lnTo>
                    <a:lnTo>
                      <a:pt x="1746" y="733"/>
                    </a:lnTo>
                    <a:lnTo>
                      <a:pt x="1590" y="904"/>
                    </a:lnTo>
                    <a:lnTo>
                      <a:pt x="2038" y="904"/>
                    </a:lnTo>
                    <a:lnTo>
                      <a:pt x="1882" y="733"/>
                    </a:lnTo>
                    <a:lnTo>
                      <a:pt x="1867" y="719"/>
                    </a:lnTo>
                    <a:lnTo>
                      <a:pt x="1851" y="709"/>
                    </a:lnTo>
                    <a:lnTo>
                      <a:pt x="1833" y="703"/>
                    </a:lnTo>
                    <a:lnTo>
                      <a:pt x="1814" y="702"/>
                    </a:lnTo>
                    <a:close/>
                    <a:moveTo>
                      <a:pt x="1748" y="0"/>
                    </a:moveTo>
                    <a:lnTo>
                      <a:pt x="1831" y="20"/>
                    </a:lnTo>
                    <a:lnTo>
                      <a:pt x="1892" y="38"/>
                    </a:lnTo>
                    <a:lnTo>
                      <a:pt x="1950" y="61"/>
                    </a:lnTo>
                    <a:lnTo>
                      <a:pt x="2005" y="88"/>
                    </a:lnTo>
                    <a:lnTo>
                      <a:pt x="2057" y="121"/>
                    </a:lnTo>
                    <a:lnTo>
                      <a:pt x="2107" y="157"/>
                    </a:lnTo>
                    <a:lnTo>
                      <a:pt x="2154" y="196"/>
                    </a:lnTo>
                    <a:lnTo>
                      <a:pt x="2196" y="239"/>
                    </a:lnTo>
                    <a:lnTo>
                      <a:pt x="2235" y="286"/>
                    </a:lnTo>
                    <a:lnTo>
                      <a:pt x="2270" y="336"/>
                    </a:lnTo>
                    <a:lnTo>
                      <a:pt x="2301" y="388"/>
                    </a:lnTo>
                    <a:lnTo>
                      <a:pt x="2328" y="443"/>
                    </a:lnTo>
                    <a:lnTo>
                      <a:pt x="2352" y="501"/>
                    </a:lnTo>
                    <a:lnTo>
                      <a:pt x="2369" y="561"/>
                    </a:lnTo>
                    <a:lnTo>
                      <a:pt x="2382" y="622"/>
                    </a:lnTo>
                    <a:lnTo>
                      <a:pt x="2390" y="684"/>
                    </a:lnTo>
                    <a:lnTo>
                      <a:pt x="2393" y="748"/>
                    </a:lnTo>
                    <a:lnTo>
                      <a:pt x="2393" y="1200"/>
                    </a:lnTo>
                    <a:lnTo>
                      <a:pt x="2390" y="1230"/>
                    </a:lnTo>
                    <a:lnTo>
                      <a:pt x="2383" y="1256"/>
                    </a:lnTo>
                    <a:lnTo>
                      <a:pt x="2370" y="1282"/>
                    </a:lnTo>
                    <a:lnTo>
                      <a:pt x="2354" y="1304"/>
                    </a:lnTo>
                    <a:lnTo>
                      <a:pt x="2335" y="1324"/>
                    </a:lnTo>
                    <a:lnTo>
                      <a:pt x="2311" y="1339"/>
                    </a:lnTo>
                    <a:lnTo>
                      <a:pt x="2286" y="1351"/>
                    </a:lnTo>
                    <a:lnTo>
                      <a:pt x="2259" y="1358"/>
                    </a:lnTo>
                    <a:lnTo>
                      <a:pt x="2230" y="1360"/>
                    </a:lnTo>
                    <a:lnTo>
                      <a:pt x="157" y="1360"/>
                    </a:lnTo>
                    <a:lnTo>
                      <a:pt x="129" y="1358"/>
                    </a:lnTo>
                    <a:lnTo>
                      <a:pt x="101" y="1351"/>
                    </a:lnTo>
                    <a:lnTo>
                      <a:pt x="77" y="1339"/>
                    </a:lnTo>
                    <a:lnTo>
                      <a:pt x="55" y="1324"/>
                    </a:lnTo>
                    <a:lnTo>
                      <a:pt x="36" y="1304"/>
                    </a:lnTo>
                    <a:lnTo>
                      <a:pt x="21" y="1282"/>
                    </a:lnTo>
                    <a:lnTo>
                      <a:pt x="10" y="1256"/>
                    </a:lnTo>
                    <a:lnTo>
                      <a:pt x="3" y="1230"/>
                    </a:lnTo>
                    <a:lnTo>
                      <a:pt x="0" y="1200"/>
                    </a:lnTo>
                    <a:lnTo>
                      <a:pt x="0" y="748"/>
                    </a:lnTo>
                    <a:lnTo>
                      <a:pt x="3" y="684"/>
                    </a:lnTo>
                    <a:lnTo>
                      <a:pt x="11" y="622"/>
                    </a:lnTo>
                    <a:lnTo>
                      <a:pt x="23" y="561"/>
                    </a:lnTo>
                    <a:lnTo>
                      <a:pt x="41" y="501"/>
                    </a:lnTo>
                    <a:lnTo>
                      <a:pt x="63" y="443"/>
                    </a:lnTo>
                    <a:lnTo>
                      <a:pt x="90" y="389"/>
                    </a:lnTo>
                    <a:lnTo>
                      <a:pt x="122" y="336"/>
                    </a:lnTo>
                    <a:lnTo>
                      <a:pt x="156" y="286"/>
                    </a:lnTo>
                    <a:lnTo>
                      <a:pt x="195" y="240"/>
                    </a:lnTo>
                    <a:lnTo>
                      <a:pt x="237" y="196"/>
                    </a:lnTo>
                    <a:lnTo>
                      <a:pt x="283" y="157"/>
                    </a:lnTo>
                    <a:lnTo>
                      <a:pt x="332" y="121"/>
                    </a:lnTo>
                    <a:lnTo>
                      <a:pt x="385" y="89"/>
                    </a:lnTo>
                    <a:lnTo>
                      <a:pt x="440" y="62"/>
                    </a:lnTo>
                    <a:lnTo>
                      <a:pt x="498" y="38"/>
                    </a:lnTo>
                    <a:lnTo>
                      <a:pt x="559" y="20"/>
                    </a:lnTo>
                    <a:lnTo>
                      <a:pt x="640" y="0"/>
                    </a:lnTo>
                    <a:lnTo>
                      <a:pt x="1193" y="1280"/>
                    </a:lnTo>
                    <a:lnTo>
                      <a:pt x="174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82" name="Freeform 25"/>
              <p:cNvSpPr>
                <a:spLocks/>
              </p:cNvSpPr>
              <p:nvPr/>
            </p:nvSpPr>
            <p:spPr bwMode="auto">
              <a:xfrm>
                <a:off x="2689" y="4347"/>
                <a:ext cx="34" cy="83"/>
              </a:xfrm>
              <a:custGeom>
                <a:avLst/>
                <a:gdLst>
                  <a:gd name="T0" fmla="*/ 135 w 373"/>
                  <a:gd name="T1" fmla="*/ 0 h 915"/>
                  <a:gd name="T2" fmla="*/ 237 w 373"/>
                  <a:gd name="T3" fmla="*/ 0 h 915"/>
                  <a:gd name="T4" fmla="*/ 258 w 373"/>
                  <a:gd name="T5" fmla="*/ 2 h 915"/>
                  <a:gd name="T6" fmla="*/ 278 w 373"/>
                  <a:gd name="T7" fmla="*/ 9 h 915"/>
                  <a:gd name="T8" fmla="*/ 295 w 373"/>
                  <a:gd name="T9" fmla="*/ 21 h 915"/>
                  <a:gd name="T10" fmla="*/ 310 w 373"/>
                  <a:gd name="T11" fmla="*/ 36 h 915"/>
                  <a:gd name="T12" fmla="*/ 321 w 373"/>
                  <a:gd name="T13" fmla="*/ 53 h 915"/>
                  <a:gd name="T14" fmla="*/ 328 w 373"/>
                  <a:gd name="T15" fmla="*/ 74 h 915"/>
                  <a:gd name="T16" fmla="*/ 366 w 373"/>
                  <a:gd name="T17" fmla="*/ 234 h 915"/>
                  <a:gd name="T18" fmla="*/ 368 w 373"/>
                  <a:gd name="T19" fmla="*/ 257 h 915"/>
                  <a:gd name="T20" fmla="*/ 365 w 373"/>
                  <a:gd name="T21" fmla="*/ 281 h 915"/>
                  <a:gd name="T22" fmla="*/ 357 w 373"/>
                  <a:gd name="T23" fmla="*/ 301 h 915"/>
                  <a:gd name="T24" fmla="*/ 345 w 373"/>
                  <a:gd name="T25" fmla="*/ 319 h 915"/>
                  <a:gd name="T26" fmla="*/ 329 w 373"/>
                  <a:gd name="T27" fmla="*/ 334 h 915"/>
                  <a:gd name="T28" fmla="*/ 309 w 373"/>
                  <a:gd name="T29" fmla="*/ 345 h 915"/>
                  <a:gd name="T30" fmla="*/ 287 w 373"/>
                  <a:gd name="T31" fmla="*/ 351 h 915"/>
                  <a:gd name="T32" fmla="*/ 373 w 373"/>
                  <a:gd name="T33" fmla="*/ 438 h 915"/>
                  <a:gd name="T34" fmla="*/ 187 w 373"/>
                  <a:gd name="T35" fmla="*/ 915 h 915"/>
                  <a:gd name="T36" fmla="*/ 0 w 373"/>
                  <a:gd name="T37" fmla="*/ 438 h 915"/>
                  <a:gd name="T38" fmla="*/ 85 w 373"/>
                  <a:gd name="T39" fmla="*/ 351 h 915"/>
                  <a:gd name="T40" fmla="*/ 63 w 373"/>
                  <a:gd name="T41" fmla="*/ 345 h 915"/>
                  <a:gd name="T42" fmla="*/ 44 w 373"/>
                  <a:gd name="T43" fmla="*/ 334 h 915"/>
                  <a:gd name="T44" fmla="*/ 27 w 373"/>
                  <a:gd name="T45" fmla="*/ 319 h 915"/>
                  <a:gd name="T46" fmla="*/ 15 w 373"/>
                  <a:gd name="T47" fmla="*/ 301 h 915"/>
                  <a:gd name="T48" fmla="*/ 7 w 373"/>
                  <a:gd name="T49" fmla="*/ 281 h 915"/>
                  <a:gd name="T50" fmla="*/ 4 w 373"/>
                  <a:gd name="T51" fmla="*/ 257 h 915"/>
                  <a:gd name="T52" fmla="*/ 6 w 373"/>
                  <a:gd name="T53" fmla="*/ 234 h 915"/>
                  <a:gd name="T54" fmla="*/ 44 w 373"/>
                  <a:gd name="T55" fmla="*/ 74 h 915"/>
                  <a:gd name="T56" fmla="*/ 52 w 373"/>
                  <a:gd name="T57" fmla="*/ 53 h 915"/>
                  <a:gd name="T58" fmla="*/ 63 w 373"/>
                  <a:gd name="T59" fmla="*/ 36 h 915"/>
                  <a:gd name="T60" fmla="*/ 77 w 373"/>
                  <a:gd name="T61" fmla="*/ 21 h 915"/>
                  <a:gd name="T62" fmla="*/ 95 w 373"/>
                  <a:gd name="T63" fmla="*/ 9 h 915"/>
                  <a:gd name="T64" fmla="*/ 114 w 373"/>
                  <a:gd name="T65" fmla="*/ 2 h 915"/>
                  <a:gd name="T66" fmla="*/ 135 w 373"/>
                  <a:gd name="T67" fmla="*/ 0 h 9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73" h="915">
                    <a:moveTo>
                      <a:pt x="135" y="0"/>
                    </a:moveTo>
                    <a:lnTo>
                      <a:pt x="237" y="0"/>
                    </a:lnTo>
                    <a:lnTo>
                      <a:pt x="258" y="2"/>
                    </a:lnTo>
                    <a:lnTo>
                      <a:pt x="278" y="9"/>
                    </a:lnTo>
                    <a:lnTo>
                      <a:pt x="295" y="21"/>
                    </a:lnTo>
                    <a:lnTo>
                      <a:pt x="310" y="36"/>
                    </a:lnTo>
                    <a:lnTo>
                      <a:pt x="321" y="53"/>
                    </a:lnTo>
                    <a:lnTo>
                      <a:pt x="328" y="74"/>
                    </a:lnTo>
                    <a:lnTo>
                      <a:pt x="366" y="234"/>
                    </a:lnTo>
                    <a:lnTo>
                      <a:pt x="368" y="257"/>
                    </a:lnTo>
                    <a:lnTo>
                      <a:pt x="365" y="281"/>
                    </a:lnTo>
                    <a:lnTo>
                      <a:pt x="357" y="301"/>
                    </a:lnTo>
                    <a:lnTo>
                      <a:pt x="345" y="319"/>
                    </a:lnTo>
                    <a:lnTo>
                      <a:pt x="329" y="334"/>
                    </a:lnTo>
                    <a:lnTo>
                      <a:pt x="309" y="345"/>
                    </a:lnTo>
                    <a:lnTo>
                      <a:pt x="287" y="351"/>
                    </a:lnTo>
                    <a:lnTo>
                      <a:pt x="373" y="438"/>
                    </a:lnTo>
                    <a:lnTo>
                      <a:pt x="187" y="915"/>
                    </a:lnTo>
                    <a:lnTo>
                      <a:pt x="0" y="438"/>
                    </a:lnTo>
                    <a:lnTo>
                      <a:pt x="85" y="351"/>
                    </a:lnTo>
                    <a:lnTo>
                      <a:pt x="63" y="345"/>
                    </a:lnTo>
                    <a:lnTo>
                      <a:pt x="44" y="334"/>
                    </a:lnTo>
                    <a:lnTo>
                      <a:pt x="27" y="319"/>
                    </a:lnTo>
                    <a:lnTo>
                      <a:pt x="15" y="301"/>
                    </a:lnTo>
                    <a:lnTo>
                      <a:pt x="7" y="281"/>
                    </a:lnTo>
                    <a:lnTo>
                      <a:pt x="4" y="257"/>
                    </a:lnTo>
                    <a:lnTo>
                      <a:pt x="6" y="234"/>
                    </a:lnTo>
                    <a:lnTo>
                      <a:pt x="44" y="74"/>
                    </a:lnTo>
                    <a:lnTo>
                      <a:pt x="52" y="53"/>
                    </a:lnTo>
                    <a:lnTo>
                      <a:pt x="63" y="36"/>
                    </a:lnTo>
                    <a:lnTo>
                      <a:pt x="77" y="21"/>
                    </a:lnTo>
                    <a:lnTo>
                      <a:pt x="95" y="9"/>
                    </a:lnTo>
                    <a:lnTo>
                      <a:pt x="114" y="2"/>
                    </a:lnTo>
                    <a:lnTo>
                      <a:pt x="13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71" name="Group 16"/>
            <p:cNvGrpSpPr>
              <a:grpSpLocks noChangeAspect="1"/>
            </p:cNvGrpSpPr>
            <p:nvPr/>
          </p:nvGrpSpPr>
          <p:grpSpPr bwMode="auto">
            <a:xfrm>
              <a:off x="596845" y="5823027"/>
              <a:ext cx="162480" cy="186754"/>
              <a:chOff x="1039" y="1681"/>
              <a:chExt cx="1071" cy="1231"/>
            </a:xfrm>
            <a:solidFill>
              <a:schemeClr val="bg1">
                <a:lumMod val="85000"/>
              </a:schemeClr>
            </a:solidFill>
          </p:grpSpPr>
          <p:sp>
            <p:nvSpPr>
              <p:cNvPr id="75" name="Freeform 17"/>
              <p:cNvSpPr>
                <a:spLocks noEditPoints="1"/>
              </p:cNvSpPr>
              <p:nvPr/>
            </p:nvSpPr>
            <p:spPr bwMode="auto">
              <a:xfrm>
                <a:off x="1039" y="1681"/>
                <a:ext cx="1071" cy="1099"/>
              </a:xfrm>
              <a:custGeom>
                <a:avLst/>
                <a:gdLst>
                  <a:gd name="T0" fmla="*/ 3169 w 3212"/>
                  <a:gd name="T1" fmla="*/ 566 h 3298"/>
                  <a:gd name="T2" fmla="*/ 3035 w 3212"/>
                  <a:gd name="T3" fmla="*/ 475 h 3298"/>
                  <a:gd name="T4" fmla="*/ 2711 w 3212"/>
                  <a:gd name="T5" fmla="*/ 199 h 3298"/>
                  <a:gd name="T6" fmla="*/ 2384 w 3212"/>
                  <a:gd name="T7" fmla="*/ 19 h 3298"/>
                  <a:gd name="T8" fmla="*/ 2347 w 3212"/>
                  <a:gd name="T9" fmla="*/ 4 h 3298"/>
                  <a:gd name="T10" fmla="*/ 2278 w 3212"/>
                  <a:gd name="T11" fmla="*/ 47 h 3298"/>
                  <a:gd name="T12" fmla="*/ 2171 w 3212"/>
                  <a:gd name="T13" fmla="*/ 190 h 3298"/>
                  <a:gd name="T14" fmla="*/ 1698 w 3212"/>
                  <a:gd name="T15" fmla="*/ 610 h 3298"/>
                  <a:gd name="T16" fmla="*/ 716 w 3212"/>
                  <a:gd name="T17" fmla="*/ 1337 h 3298"/>
                  <a:gd name="T18" fmla="*/ 296 w 3212"/>
                  <a:gd name="T19" fmla="*/ 1713 h 3298"/>
                  <a:gd name="T20" fmla="*/ 59 w 3212"/>
                  <a:gd name="T21" fmla="*/ 2061 h 3298"/>
                  <a:gd name="T22" fmla="*/ 0 w 3212"/>
                  <a:gd name="T23" fmla="*/ 2479 h 3298"/>
                  <a:gd name="T24" fmla="*/ 29 w 3212"/>
                  <a:gd name="T25" fmla="*/ 2758 h 3298"/>
                  <a:gd name="T26" fmla="*/ 183 w 3212"/>
                  <a:gd name="T27" fmla="*/ 2915 h 3298"/>
                  <a:gd name="T28" fmla="*/ 615 w 3212"/>
                  <a:gd name="T29" fmla="*/ 3255 h 3298"/>
                  <a:gd name="T30" fmla="*/ 886 w 3212"/>
                  <a:gd name="T31" fmla="*/ 3291 h 3298"/>
                  <a:gd name="T32" fmla="*/ 1138 w 3212"/>
                  <a:gd name="T33" fmla="*/ 3171 h 3298"/>
                  <a:gd name="T34" fmla="*/ 1808 w 3212"/>
                  <a:gd name="T35" fmla="*/ 2600 h 3298"/>
                  <a:gd name="T36" fmla="*/ 2812 w 3212"/>
                  <a:gd name="T37" fmla="*/ 1724 h 3298"/>
                  <a:gd name="T38" fmla="*/ 3103 w 3212"/>
                  <a:gd name="T39" fmla="*/ 1438 h 3298"/>
                  <a:gd name="T40" fmla="*/ 3146 w 3212"/>
                  <a:gd name="T41" fmla="*/ 1401 h 3298"/>
                  <a:gd name="T42" fmla="*/ 3193 w 3212"/>
                  <a:gd name="T43" fmla="*/ 1183 h 3298"/>
                  <a:gd name="T44" fmla="*/ 3208 w 3212"/>
                  <a:gd name="T45" fmla="*/ 620 h 3298"/>
                  <a:gd name="T46" fmla="*/ 1001 w 3212"/>
                  <a:gd name="T47" fmla="*/ 3114 h 3298"/>
                  <a:gd name="T48" fmla="*/ 881 w 3212"/>
                  <a:gd name="T49" fmla="*/ 3066 h 3298"/>
                  <a:gd name="T50" fmla="*/ 844 w 3212"/>
                  <a:gd name="T51" fmla="*/ 2610 h 3298"/>
                  <a:gd name="T52" fmla="*/ 840 w 3212"/>
                  <a:gd name="T53" fmla="*/ 2398 h 3298"/>
                  <a:gd name="T54" fmla="*/ 401 w 3212"/>
                  <a:gd name="T55" fmla="*/ 2082 h 3298"/>
                  <a:gd name="T56" fmla="*/ 241 w 3212"/>
                  <a:gd name="T57" fmla="*/ 1969 h 3298"/>
                  <a:gd name="T58" fmla="*/ 752 w 3212"/>
                  <a:gd name="T59" fmla="*/ 2141 h 3298"/>
                  <a:gd name="T60" fmla="*/ 1034 w 3212"/>
                  <a:gd name="T61" fmla="*/ 2354 h 3298"/>
                  <a:gd name="T62" fmla="*/ 1418 w 3212"/>
                  <a:gd name="T63" fmla="*/ 2074 h 3298"/>
                  <a:gd name="T64" fmla="*/ 1624 w 3212"/>
                  <a:gd name="T65" fmla="*/ 1847 h 3298"/>
                  <a:gd name="T66" fmla="*/ 1420 w 3212"/>
                  <a:gd name="T67" fmla="*/ 1596 h 3298"/>
                  <a:gd name="T68" fmla="*/ 1082 w 3212"/>
                  <a:gd name="T69" fmla="*/ 1248 h 3298"/>
                  <a:gd name="T70" fmla="*/ 1614 w 3212"/>
                  <a:gd name="T71" fmla="*/ 825 h 3298"/>
                  <a:gd name="T72" fmla="*/ 2194 w 3212"/>
                  <a:gd name="T73" fmla="*/ 338 h 3298"/>
                  <a:gd name="T74" fmla="*/ 2374 w 3212"/>
                  <a:gd name="T75" fmla="*/ 118 h 3298"/>
                  <a:gd name="T76" fmla="*/ 2661 w 3212"/>
                  <a:gd name="T77" fmla="*/ 304 h 3298"/>
                  <a:gd name="T78" fmla="*/ 2993 w 3212"/>
                  <a:gd name="T79" fmla="*/ 603 h 3298"/>
                  <a:gd name="T80" fmla="*/ 2474 w 3212"/>
                  <a:gd name="T81" fmla="*/ 1257 h 3298"/>
                  <a:gd name="T82" fmla="*/ 1732 w 3212"/>
                  <a:gd name="T83" fmla="*/ 1951 h 3298"/>
                  <a:gd name="T84" fmla="*/ 1047 w 3212"/>
                  <a:gd name="T85" fmla="*/ 2462 h 3298"/>
                  <a:gd name="T86" fmla="*/ 1012 w 3212"/>
                  <a:gd name="T87" fmla="*/ 2472 h 3298"/>
                  <a:gd name="T88" fmla="*/ 3078 w 3212"/>
                  <a:gd name="T89" fmla="*/ 1147 h 3298"/>
                  <a:gd name="T90" fmla="*/ 3067 w 3212"/>
                  <a:gd name="T91" fmla="*/ 1301 h 3298"/>
                  <a:gd name="T92" fmla="*/ 3051 w 3212"/>
                  <a:gd name="T93" fmla="*/ 1343 h 3298"/>
                  <a:gd name="T94" fmla="*/ 3018 w 3212"/>
                  <a:gd name="T95" fmla="*/ 1366 h 3298"/>
                  <a:gd name="T96" fmla="*/ 2890 w 3212"/>
                  <a:gd name="T97" fmla="*/ 1493 h 3298"/>
                  <a:gd name="T98" fmla="*/ 1823 w 3212"/>
                  <a:gd name="T99" fmla="*/ 2434 h 3298"/>
                  <a:gd name="T100" fmla="*/ 1765 w 3212"/>
                  <a:gd name="T101" fmla="*/ 2231 h 3298"/>
                  <a:gd name="T102" fmla="*/ 1749 w 3212"/>
                  <a:gd name="T103" fmla="*/ 2105 h 3298"/>
                  <a:gd name="T104" fmla="*/ 2236 w 3212"/>
                  <a:gd name="T105" fmla="*/ 1651 h 3298"/>
                  <a:gd name="T106" fmla="*/ 3095 w 3212"/>
                  <a:gd name="T107" fmla="*/ 770 h 3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212" h="3298">
                    <a:moveTo>
                      <a:pt x="3208" y="620"/>
                    </a:moveTo>
                    <a:lnTo>
                      <a:pt x="3206" y="606"/>
                    </a:lnTo>
                    <a:lnTo>
                      <a:pt x="3192" y="581"/>
                    </a:lnTo>
                    <a:lnTo>
                      <a:pt x="3169" y="566"/>
                    </a:lnTo>
                    <a:lnTo>
                      <a:pt x="3143" y="561"/>
                    </a:lnTo>
                    <a:lnTo>
                      <a:pt x="3130" y="564"/>
                    </a:lnTo>
                    <a:lnTo>
                      <a:pt x="3101" y="533"/>
                    </a:lnTo>
                    <a:lnTo>
                      <a:pt x="3035" y="475"/>
                    </a:lnTo>
                    <a:lnTo>
                      <a:pt x="3003" y="448"/>
                    </a:lnTo>
                    <a:lnTo>
                      <a:pt x="2931" y="383"/>
                    </a:lnTo>
                    <a:lnTo>
                      <a:pt x="2786" y="258"/>
                    </a:lnTo>
                    <a:lnTo>
                      <a:pt x="2711" y="199"/>
                    </a:lnTo>
                    <a:lnTo>
                      <a:pt x="2651" y="148"/>
                    </a:lnTo>
                    <a:lnTo>
                      <a:pt x="2507" y="53"/>
                    </a:lnTo>
                    <a:lnTo>
                      <a:pt x="2432" y="24"/>
                    </a:lnTo>
                    <a:lnTo>
                      <a:pt x="2384" y="19"/>
                    </a:lnTo>
                    <a:lnTo>
                      <a:pt x="2363" y="20"/>
                    </a:lnTo>
                    <a:lnTo>
                      <a:pt x="2361" y="17"/>
                    </a:lnTo>
                    <a:lnTo>
                      <a:pt x="2358" y="14"/>
                    </a:lnTo>
                    <a:lnTo>
                      <a:pt x="2347" y="4"/>
                    </a:lnTo>
                    <a:lnTo>
                      <a:pt x="2320" y="0"/>
                    </a:lnTo>
                    <a:lnTo>
                      <a:pt x="2294" y="10"/>
                    </a:lnTo>
                    <a:lnTo>
                      <a:pt x="2278" y="32"/>
                    </a:lnTo>
                    <a:lnTo>
                      <a:pt x="2278" y="47"/>
                    </a:lnTo>
                    <a:lnTo>
                      <a:pt x="2276" y="62"/>
                    </a:lnTo>
                    <a:lnTo>
                      <a:pt x="2253" y="102"/>
                    </a:lnTo>
                    <a:lnTo>
                      <a:pt x="2199" y="163"/>
                    </a:lnTo>
                    <a:lnTo>
                      <a:pt x="2171" y="190"/>
                    </a:lnTo>
                    <a:lnTo>
                      <a:pt x="2102" y="260"/>
                    </a:lnTo>
                    <a:lnTo>
                      <a:pt x="1952" y="394"/>
                    </a:lnTo>
                    <a:lnTo>
                      <a:pt x="1878" y="459"/>
                    </a:lnTo>
                    <a:lnTo>
                      <a:pt x="1698" y="610"/>
                    </a:lnTo>
                    <a:lnTo>
                      <a:pt x="1326" y="897"/>
                    </a:lnTo>
                    <a:lnTo>
                      <a:pt x="1138" y="1036"/>
                    </a:lnTo>
                    <a:lnTo>
                      <a:pt x="969" y="1157"/>
                    </a:lnTo>
                    <a:lnTo>
                      <a:pt x="716" y="1337"/>
                    </a:lnTo>
                    <a:lnTo>
                      <a:pt x="553" y="1467"/>
                    </a:lnTo>
                    <a:lnTo>
                      <a:pt x="475" y="1536"/>
                    </a:lnTo>
                    <a:lnTo>
                      <a:pt x="415" y="1592"/>
                    </a:lnTo>
                    <a:lnTo>
                      <a:pt x="296" y="1713"/>
                    </a:lnTo>
                    <a:lnTo>
                      <a:pt x="186" y="1845"/>
                    </a:lnTo>
                    <a:lnTo>
                      <a:pt x="117" y="1951"/>
                    </a:lnTo>
                    <a:lnTo>
                      <a:pt x="77" y="2024"/>
                    </a:lnTo>
                    <a:lnTo>
                      <a:pt x="59" y="2061"/>
                    </a:lnTo>
                    <a:lnTo>
                      <a:pt x="44" y="2100"/>
                    </a:lnTo>
                    <a:lnTo>
                      <a:pt x="21" y="2181"/>
                    </a:lnTo>
                    <a:lnTo>
                      <a:pt x="2" y="2306"/>
                    </a:lnTo>
                    <a:lnTo>
                      <a:pt x="0" y="2479"/>
                    </a:lnTo>
                    <a:lnTo>
                      <a:pt x="12" y="2650"/>
                    </a:lnTo>
                    <a:lnTo>
                      <a:pt x="18" y="2732"/>
                    </a:lnTo>
                    <a:lnTo>
                      <a:pt x="19" y="2742"/>
                    </a:lnTo>
                    <a:lnTo>
                      <a:pt x="29" y="2758"/>
                    </a:lnTo>
                    <a:lnTo>
                      <a:pt x="49" y="2771"/>
                    </a:lnTo>
                    <a:lnTo>
                      <a:pt x="67" y="2770"/>
                    </a:lnTo>
                    <a:lnTo>
                      <a:pt x="101" y="2817"/>
                    </a:lnTo>
                    <a:lnTo>
                      <a:pt x="183" y="2915"/>
                    </a:lnTo>
                    <a:lnTo>
                      <a:pt x="278" y="3016"/>
                    </a:lnTo>
                    <a:lnTo>
                      <a:pt x="383" y="3109"/>
                    </a:lnTo>
                    <a:lnTo>
                      <a:pt x="497" y="3193"/>
                    </a:lnTo>
                    <a:lnTo>
                      <a:pt x="615" y="3255"/>
                    </a:lnTo>
                    <a:lnTo>
                      <a:pt x="704" y="3285"/>
                    </a:lnTo>
                    <a:lnTo>
                      <a:pt x="765" y="3297"/>
                    </a:lnTo>
                    <a:lnTo>
                      <a:pt x="825" y="3298"/>
                    </a:lnTo>
                    <a:lnTo>
                      <a:pt x="886" y="3291"/>
                    </a:lnTo>
                    <a:lnTo>
                      <a:pt x="916" y="3282"/>
                    </a:lnTo>
                    <a:lnTo>
                      <a:pt x="955" y="3271"/>
                    </a:lnTo>
                    <a:lnTo>
                      <a:pt x="1030" y="3236"/>
                    </a:lnTo>
                    <a:lnTo>
                      <a:pt x="1138" y="3171"/>
                    </a:lnTo>
                    <a:lnTo>
                      <a:pt x="1342" y="3009"/>
                    </a:lnTo>
                    <a:lnTo>
                      <a:pt x="1463" y="2899"/>
                    </a:lnTo>
                    <a:lnTo>
                      <a:pt x="1634" y="2748"/>
                    </a:lnTo>
                    <a:lnTo>
                      <a:pt x="1808" y="2600"/>
                    </a:lnTo>
                    <a:lnTo>
                      <a:pt x="2017" y="2424"/>
                    </a:lnTo>
                    <a:lnTo>
                      <a:pt x="2429" y="2066"/>
                    </a:lnTo>
                    <a:lnTo>
                      <a:pt x="2633" y="1884"/>
                    </a:lnTo>
                    <a:lnTo>
                      <a:pt x="2812" y="1724"/>
                    </a:lnTo>
                    <a:lnTo>
                      <a:pt x="2987" y="1560"/>
                    </a:lnTo>
                    <a:lnTo>
                      <a:pt x="3021" y="1530"/>
                    </a:lnTo>
                    <a:lnTo>
                      <a:pt x="3075" y="1478"/>
                    </a:lnTo>
                    <a:lnTo>
                      <a:pt x="3103" y="1438"/>
                    </a:lnTo>
                    <a:lnTo>
                      <a:pt x="3111" y="1416"/>
                    </a:lnTo>
                    <a:lnTo>
                      <a:pt x="3124" y="1415"/>
                    </a:lnTo>
                    <a:lnTo>
                      <a:pt x="3134" y="1409"/>
                    </a:lnTo>
                    <a:lnTo>
                      <a:pt x="3146" y="1401"/>
                    </a:lnTo>
                    <a:lnTo>
                      <a:pt x="3163" y="1378"/>
                    </a:lnTo>
                    <a:lnTo>
                      <a:pt x="3180" y="1337"/>
                    </a:lnTo>
                    <a:lnTo>
                      <a:pt x="3192" y="1241"/>
                    </a:lnTo>
                    <a:lnTo>
                      <a:pt x="3193" y="1183"/>
                    </a:lnTo>
                    <a:lnTo>
                      <a:pt x="3202" y="1042"/>
                    </a:lnTo>
                    <a:lnTo>
                      <a:pt x="3212" y="832"/>
                    </a:lnTo>
                    <a:lnTo>
                      <a:pt x="3212" y="691"/>
                    </a:lnTo>
                    <a:lnTo>
                      <a:pt x="3208" y="620"/>
                    </a:lnTo>
                    <a:close/>
                    <a:moveTo>
                      <a:pt x="1004" y="2495"/>
                    </a:moveTo>
                    <a:lnTo>
                      <a:pt x="998" y="2649"/>
                    </a:lnTo>
                    <a:lnTo>
                      <a:pt x="999" y="2958"/>
                    </a:lnTo>
                    <a:lnTo>
                      <a:pt x="1001" y="3114"/>
                    </a:lnTo>
                    <a:lnTo>
                      <a:pt x="942" y="3145"/>
                    </a:lnTo>
                    <a:lnTo>
                      <a:pt x="880" y="3170"/>
                    </a:lnTo>
                    <a:lnTo>
                      <a:pt x="884" y="3137"/>
                    </a:lnTo>
                    <a:lnTo>
                      <a:pt x="881" y="3066"/>
                    </a:lnTo>
                    <a:lnTo>
                      <a:pt x="868" y="2961"/>
                    </a:lnTo>
                    <a:lnTo>
                      <a:pt x="860" y="2895"/>
                    </a:lnTo>
                    <a:lnTo>
                      <a:pt x="850" y="2780"/>
                    </a:lnTo>
                    <a:lnTo>
                      <a:pt x="844" y="2610"/>
                    </a:lnTo>
                    <a:lnTo>
                      <a:pt x="850" y="2495"/>
                    </a:lnTo>
                    <a:lnTo>
                      <a:pt x="857" y="2439"/>
                    </a:lnTo>
                    <a:lnTo>
                      <a:pt x="856" y="2424"/>
                    </a:lnTo>
                    <a:lnTo>
                      <a:pt x="840" y="2398"/>
                    </a:lnTo>
                    <a:lnTo>
                      <a:pt x="828" y="2390"/>
                    </a:lnTo>
                    <a:lnTo>
                      <a:pt x="717" y="2318"/>
                    </a:lnTo>
                    <a:lnTo>
                      <a:pt x="506" y="2162"/>
                    </a:lnTo>
                    <a:lnTo>
                      <a:pt x="401" y="2082"/>
                    </a:lnTo>
                    <a:lnTo>
                      <a:pt x="382" y="2064"/>
                    </a:lnTo>
                    <a:lnTo>
                      <a:pt x="314" y="2010"/>
                    </a:lnTo>
                    <a:lnTo>
                      <a:pt x="264" y="1978"/>
                    </a:lnTo>
                    <a:lnTo>
                      <a:pt x="241" y="1969"/>
                    </a:lnTo>
                    <a:lnTo>
                      <a:pt x="294" y="1899"/>
                    </a:lnTo>
                    <a:lnTo>
                      <a:pt x="350" y="1830"/>
                    </a:lnTo>
                    <a:lnTo>
                      <a:pt x="510" y="1955"/>
                    </a:lnTo>
                    <a:lnTo>
                      <a:pt x="752" y="2141"/>
                    </a:lnTo>
                    <a:lnTo>
                      <a:pt x="909" y="2270"/>
                    </a:lnTo>
                    <a:lnTo>
                      <a:pt x="985" y="2338"/>
                    </a:lnTo>
                    <a:lnTo>
                      <a:pt x="999" y="2349"/>
                    </a:lnTo>
                    <a:lnTo>
                      <a:pt x="1034" y="2354"/>
                    </a:lnTo>
                    <a:lnTo>
                      <a:pt x="1053" y="2346"/>
                    </a:lnTo>
                    <a:lnTo>
                      <a:pt x="1132" y="2302"/>
                    </a:lnTo>
                    <a:lnTo>
                      <a:pt x="1280" y="2195"/>
                    </a:lnTo>
                    <a:lnTo>
                      <a:pt x="1418" y="2074"/>
                    </a:lnTo>
                    <a:lnTo>
                      <a:pt x="1548" y="1943"/>
                    </a:lnTo>
                    <a:lnTo>
                      <a:pt x="1610" y="1877"/>
                    </a:lnTo>
                    <a:lnTo>
                      <a:pt x="1617" y="1868"/>
                    </a:lnTo>
                    <a:lnTo>
                      <a:pt x="1624" y="1847"/>
                    </a:lnTo>
                    <a:lnTo>
                      <a:pt x="1626" y="1827"/>
                    </a:lnTo>
                    <a:lnTo>
                      <a:pt x="1617" y="1807"/>
                    </a:lnTo>
                    <a:lnTo>
                      <a:pt x="1610" y="1796"/>
                    </a:lnTo>
                    <a:lnTo>
                      <a:pt x="1420" y="1596"/>
                    </a:lnTo>
                    <a:lnTo>
                      <a:pt x="1231" y="1395"/>
                    </a:lnTo>
                    <a:lnTo>
                      <a:pt x="1201" y="1360"/>
                    </a:lnTo>
                    <a:lnTo>
                      <a:pt x="1132" y="1288"/>
                    </a:lnTo>
                    <a:lnTo>
                      <a:pt x="1082" y="1248"/>
                    </a:lnTo>
                    <a:lnTo>
                      <a:pt x="1056" y="1235"/>
                    </a:lnTo>
                    <a:lnTo>
                      <a:pt x="1244" y="1103"/>
                    </a:lnTo>
                    <a:lnTo>
                      <a:pt x="1430" y="964"/>
                    </a:lnTo>
                    <a:lnTo>
                      <a:pt x="1614" y="825"/>
                    </a:lnTo>
                    <a:lnTo>
                      <a:pt x="1885" y="607"/>
                    </a:lnTo>
                    <a:lnTo>
                      <a:pt x="2060" y="458"/>
                    </a:lnTo>
                    <a:lnTo>
                      <a:pt x="2145" y="380"/>
                    </a:lnTo>
                    <a:lnTo>
                      <a:pt x="2194" y="338"/>
                    </a:lnTo>
                    <a:lnTo>
                      <a:pt x="2299" y="235"/>
                    </a:lnTo>
                    <a:lnTo>
                      <a:pt x="2344" y="177"/>
                    </a:lnTo>
                    <a:lnTo>
                      <a:pt x="2367" y="138"/>
                    </a:lnTo>
                    <a:lnTo>
                      <a:pt x="2374" y="118"/>
                    </a:lnTo>
                    <a:lnTo>
                      <a:pt x="2422" y="140"/>
                    </a:lnTo>
                    <a:lnTo>
                      <a:pt x="2466" y="163"/>
                    </a:lnTo>
                    <a:lnTo>
                      <a:pt x="2534" y="206"/>
                    </a:lnTo>
                    <a:lnTo>
                      <a:pt x="2661" y="304"/>
                    </a:lnTo>
                    <a:lnTo>
                      <a:pt x="2721" y="354"/>
                    </a:lnTo>
                    <a:lnTo>
                      <a:pt x="2833" y="453"/>
                    </a:lnTo>
                    <a:lnTo>
                      <a:pt x="2944" y="554"/>
                    </a:lnTo>
                    <a:lnTo>
                      <a:pt x="2993" y="603"/>
                    </a:lnTo>
                    <a:lnTo>
                      <a:pt x="3048" y="646"/>
                    </a:lnTo>
                    <a:lnTo>
                      <a:pt x="2937" y="771"/>
                    </a:lnTo>
                    <a:lnTo>
                      <a:pt x="2708" y="1016"/>
                    </a:lnTo>
                    <a:lnTo>
                      <a:pt x="2474" y="1257"/>
                    </a:lnTo>
                    <a:lnTo>
                      <a:pt x="2233" y="1490"/>
                    </a:lnTo>
                    <a:lnTo>
                      <a:pt x="2112" y="1605"/>
                    </a:lnTo>
                    <a:lnTo>
                      <a:pt x="1987" y="1720"/>
                    </a:lnTo>
                    <a:lnTo>
                      <a:pt x="1732" y="1951"/>
                    </a:lnTo>
                    <a:lnTo>
                      <a:pt x="1467" y="2169"/>
                    </a:lnTo>
                    <a:lnTo>
                      <a:pt x="1261" y="2322"/>
                    </a:lnTo>
                    <a:lnTo>
                      <a:pt x="1120" y="2417"/>
                    </a:lnTo>
                    <a:lnTo>
                      <a:pt x="1047" y="2462"/>
                    </a:lnTo>
                    <a:lnTo>
                      <a:pt x="1047" y="2462"/>
                    </a:lnTo>
                    <a:lnTo>
                      <a:pt x="1047" y="2463"/>
                    </a:lnTo>
                    <a:lnTo>
                      <a:pt x="1033" y="2460"/>
                    </a:lnTo>
                    <a:lnTo>
                      <a:pt x="1012" y="2472"/>
                    </a:lnTo>
                    <a:lnTo>
                      <a:pt x="1005" y="2485"/>
                    </a:lnTo>
                    <a:lnTo>
                      <a:pt x="1004" y="2495"/>
                    </a:lnTo>
                    <a:close/>
                    <a:moveTo>
                      <a:pt x="3082" y="1081"/>
                    </a:moveTo>
                    <a:lnTo>
                      <a:pt x="3078" y="1147"/>
                    </a:lnTo>
                    <a:lnTo>
                      <a:pt x="3074" y="1213"/>
                    </a:lnTo>
                    <a:lnTo>
                      <a:pt x="3072" y="1247"/>
                    </a:lnTo>
                    <a:lnTo>
                      <a:pt x="3069" y="1280"/>
                    </a:lnTo>
                    <a:lnTo>
                      <a:pt x="3067" y="1301"/>
                    </a:lnTo>
                    <a:lnTo>
                      <a:pt x="3065" y="1316"/>
                    </a:lnTo>
                    <a:lnTo>
                      <a:pt x="3059" y="1320"/>
                    </a:lnTo>
                    <a:lnTo>
                      <a:pt x="3052" y="1334"/>
                    </a:lnTo>
                    <a:lnTo>
                      <a:pt x="3051" y="1343"/>
                    </a:lnTo>
                    <a:lnTo>
                      <a:pt x="3038" y="1349"/>
                    </a:lnTo>
                    <a:lnTo>
                      <a:pt x="3018" y="1372"/>
                    </a:lnTo>
                    <a:lnTo>
                      <a:pt x="3016" y="1389"/>
                    </a:lnTo>
                    <a:lnTo>
                      <a:pt x="3018" y="1366"/>
                    </a:lnTo>
                    <a:lnTo>
                      <a:pt x="3010" y="1369"/>
                    </a:lnTo>
                    <a:lnTo>
                      <a:pt x="2990" y="1393"/>
                    </a:lnTo>
                    <a:lnTo>
                      <a:pt x="2941" y="1444"/>
                    </a:lnTo>
                    <a:lnTo>
                      <a:pt x="2890" y="1493"/>
                    </a:lnTo>
                    <a:lnTo>
                      <a:pt x="2734" y="1637"/>
                    </a:lnTo>
                    <a:lnTo>
                      <a:pt x="2574" y="1779"/>
                    </a:lnTo>
                    <a:lnTo>
                      <a:pt x="2201" y="2110"/>
                    </a:lnTo>
                    <a:lnTo>
                      <a:pt x="1823" y="2434"/>
                    </a:lnTo>
                    <a:lnTo>
                      <a:pt x="1804" y="2451"/>
                    </a:lnTo>
                    <a:lnTo>
                      <a:pt x="1785" y="2467"/>
                    </a:lnTo>
                    <a:lnTo>
                      <a:pt x="1778" y="2349"/>
                    </a:lnTo>
                    <a:lnTo>
                      <a:pt x="1765" y="2231"/>
                    </a:lnTo>
                    <a:lnTo>
                      <a:pt x="1764" y="2181"/>
                    </a:lnTo>
                    <a:lnTo>
                      <a:pt x="1765" y="2130"/>
                    </a:lnTo>
                    <a:lnTo>
                      <a:pt x="1764" y="2118"/>
                    </a:lnTo>
                    <a:lnTo>
                      <a:pt x="1749" y="2105"/>
                    </a:lnTo>
                    <a:lnTo>
                      <a:pt x="1739" y="2103"/>
                    </a:lnTo>
                    <a:lnTo>
                      <a:pt x="1927" y="1936"/>
                    </a:lnTo>
                    <a:lnTo>
                      <a:pt x="2106" y="1769"/>
                    </a:lnTo>
                    <a:lnTo>
                      <a:pt x="2236" y="1651"/>
                    </a:lnTo>
                    <a:lnTo>
                      <a:pt x="2489" y="1406"/>
                    </a:lnTo>
                    <a:lnTo>
                      <a:pt x="2737" y="1157"/>
                    </a:lnTo>
                    <a:lnTo>
                      <a:pt x="2977" y="901"/>
                    </a:lnTo>
                    <a:lnTo>
                      <a:pt x="3095" y="770"/>
                    </a:lnTo>
                    <a:lnTo>
                      <a:pt x="3093" y="926"/>
                    </a:lnTo>
                    <a:lnTo>
                      <a:pt x="3082" y="10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6" name="Freeform 18"/>
              <p:cNvSpPr>
                <a:spLocks/>
              </p:cNvSpPr>
              <p:nvPr/>
            </p:nvSpPr>
            <p:spPr bwMode="auto">
              <a:xfrm>
                <a:off x="1398" y="2746"/>
                <a:ext cx="212" cy="132"/>
              </a:xfrm>
              <a:custGeom>
                <a:avLst/>
                <a:gdLst>
                  <a:gd name="T0" fmla="*/ 544 w 635"/>
                  <a:gd name="T1" fmla="*/ 0 h 398"/>
                  <a:gd name="T2" fmla="*/ 504 w 635"/>
                  <a:gd name="T3" fmla="*/ 18 h 398"/>
                  <a:gd name="T4" fmla="*/ 496 w 635"/>
                  <a:gd name="T5" fmla="*/ 52 h 398"/>
                  <a:gd name="T6" fmla="*/ 530 w 635"/>
                  <a:gd name="T7" fmla="*/ 177 h 398"/>
                  <a:gd name="T8" fmla="*/ 515 w 635"/>
                  <a:gd name="T9" fmla="*/ 226 h 398"/>
                  <a:gd name="T10" fmla="*/ 478 w 635"/>
                  <a:gd name="T11" fmla="*/ 262 h 398"/>
                  <a:gd name="T12" fmla="*/ 403 w 635"/>
                  <a:gd name="T13" fmla="*/ 291 h 398"/>
                  <a:gd name="T14" fmla="*/ 352 w 635"/>
                  <a:gd name="T15" fmla="*/ 272 h 398"/>
                  <a:gd name="T16" fmla="*/ 332 w 635"/>
                  <a:gd name="T17" fmla="*/ 226 h 398"/>
                  <a:gd name="T18" fmla="*/ 331 w 635"/>
                  <a:gd name="T19" fmla="*/ 198 h 398"/>
                  <a:gd name="T20" fmla="*/ 303 w 635"/>
                  <a:gd name="T21" fmla="*/ 164 h 398"/>
                  <a:gd name="T22" fmla="*/ 246 w 635"/>
                  <a:gd name="T23" fmla="*/ 180 h 398"/>
                  <a:gd name="T24" fmla="*/ 236 w 635"/>
                  <a:gd name="T25" fmla="*/ 209 h 398"/>
                  <a:gd name="T26" fmla="*/ 220 w 635"/>
                  <a:gd name="T27" fmla="*/ 268 h 398"/>
                  <a:gd name="T28" fmla="*/ 160 w 635"/>
                  <a:gd name="T29" fmla="*/ 310 h 398"/>
                  <a:gd name="T30" fmla="*/ 122 w 635"/>
                  <a:gd name="T31" fmla="*/ 304 h 398"/>
                  <a:gd name="T32" fmla="*/ 83 w 635"/>
                  <a:gd name="T33" fmla="*/ 270 h 398"/>
                  <a:gd name="T34" fmla="*/ 83 w 635"/>
                  <a:gd name="T35" fmla="*/ 182 h 398"/>
                  <a:gd name="T36" fmla="*/ 90 w 635"/>
                  <a:gd name="T37" fmla="*/ 149 h 398"/>
                  <a:gd name="T38" fmla="*/ 62 w 635"/>
                  <a:gd name="T39" fmla="*/ 126 h 398"/>
                  <a:gd name="T40" fmla="*/ 34 w 635"/>
                  <a:gd name="T41" fmla="*/ 139 h 398"/>
                  <a:gd name="T42" fmla="*/ 7 w 635"/>
                  <a:gd name="T43" fmla="*/ 193 h 398"/>
                  <a:gd name="T44" fmla="*/ 3 w 635"/>
                  <a:gd name="T45" fmla="*/ 268 h 398"/>
                  <a:gd name="T46" fmla="*/ 31 w 635"/>
                  <a:gd name="T47" fmla="*/ 336 h 398"/>
                  <a:gd name="T48" fmla="*/ 93 w 635"/>
                  <a:gd name="T49" fmla="*/ 383 h 398"/>
                  <a:gd name="T50" fmla="*/ 139 w 635"/>
                  <a:gd name="T51" fmla="*/ 398 h 398"/>
                  <a:gd name="T52" fmla="*/ 229 w 635"/>
                  <a:gd name="T53" fmla="*/ 383 h 398"/>
                  <a:gd name="T54" fmla="*/ 279 w 635"/>
                  <a:gd name="T55" fmla="*/ 339 h 398"/>
                  <a:gd name="T56" fmla="*/ 350 w 635"/>
                  <a:gd name="T57" fmla="*/ 379 h 398"/>
                  <a:gd name="T58" fmla="*/ 470 w 635"/>
                  <a:gd name="T59" fmla="*/ 375 h 398"/>
                  <a:gd name="T60" fmla="*/ 527 w 635"/>
                  <a:gd name="T61" fmla="*/ 350 h 398"/>
                  <a:gd name="T62" fmla="*/ 600 w 635"/>
                  <a:gd name="T63" fmla="*/ 271 h 398"/>
                  <a:gd name="T64" fmla="*/ 635 w 635"/>
                  <a:gd name="T65" fmla="*/ 166 h 398"/>
                  <a:gd name="T66" fmla="*/ 614 w 635"/>
                  <a:gd name="T67" fmla="*/ 64 h 398"/>
                  <a:gd name="T68" fmla="*/ 555 w 635"/>
                  <a:gd name="T69" fmla="*/ 6 h 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635" h="398">
                    <a:moveTo>
                      <a:pt x="555" y="6"/>
                    </a:moveTo>
                    <a:lnTo>
                      <a:pt x="544" y="0"/>
                    </a:lnTo>
                    <a:lnTo>
                      <a:pt x="521" y="3"/>
                    </a:lnTo>
                    <a:lnTo>
                      <a:pt x="504" y="18"/>
                    </a:lnTo>
                    <a:lnTo>
                      <a:pt x="495" y="39"/>
                    </a:lnTo>
                    <a:lnTo>
                      <a:pt x="496" y="52"/>
                    </a:lnTo>
                    <a:lnTo>
                      <a:pt x="514" y="113"/>
                    </a:lnTo>
                    <a:lnTo>
                      <a:pt x="530" y="177"/>
                    </a:lnTo>
                    <a:lnTo>
                      <a:pt x="527" y="202"/>
                    </a:lnTo>
                    <a:lnTo>
                      <a:pt x="515" y="226"/>
                    </a:lnTo>
                    <a:lnTo>
                      <a:pt x="494" y="251"/>
                    </a:lnTo>
                    <a:lnTo>
                      <a:pt x="478" y="262"/>
                    </a:lnTo>
                    <a:lnTo>
                      <a:pt x="453" y="278"/>
                    </a:lnTo>
                    <a:lnTo>
                      <a:pt x="403" y="291"/>
                    </a:lnTo>
                    <a:lnTo>
                      <a:pt x="370" y="284"/>
                    </a:lnTo>
                    <a:lnTo>
                      <a:pt x="352" y="272"/>
                    </a:lnTo>
                    <a:lnTo>
                      <a:pt x="339" y="252"/>
                    </a:lnTo>
                    <a:lnTo>
                      <a:pt x="332" y="226"/>
                    </a:lnTo>
                    <a:lnTo>
                      <a:pt x="332" y="209"/>
                    </a:lnTo>
                    <a:lnTo>
                      <a:pt x="331" y="198"/>
                    </a:lnTo>
                    <a:lnTo>
                      <a:pt x="324" y="180"/>
                    </a:lnTo>
                    <a:lnTo>
                      <a:pt x="303" y="164"/>
                    </a:lnTo>
                    <a:lnTo>
                      <a:pt x="268" y="164"/>
                    </a:lnTo>
                    <a:lnTo>
                      <a:pt x="246" y="180"/>
                    </a:lnTo>
                    <a:lnTo>
                      <a:pt x="237" y="198"/>
                    </a:lnTo>
                    <a:lnTo>
                      <a:pt x="236" y="209"/>
                    </a:lnTo>
                    <a:lnTo>
                      <a:pt x="233" y="231"/>
                    </a:lnTo>
                    <a:lnTo>
                      <a:pt x="220" y="268"/>
                    </a:lnTo>
                    <a:lnTo>
                      <a:pt x="196" y="297"/>
                    </a:lnTo>
                    <a:lnTo>
                      <a:pt x="160" y="310"/>
                    </a:lnTo>
                    <a:lnTo>
                      <a:pt x="137" y="307"/>
                    </a:lnTo>
                    <a:lnTo>
                      <a:pt x="122" y="304"/>
                    </a:lnTo>
                    <a:lnTo>
                      <a:pt x="102" y="294"/>
                    </a:lnTo>
                    <a:lnTo>
                      <a:pt x="83" y="270"/>
                    </a:lnTo>
                    <a:lnTo>
                      <a:pt x="76" y="228"/>
                    </a:lnTo>
                    <a:lnTo>
                      <a:pt x="83" y="182"/>
                    </a:lnTo>
                    <a:lnTo>
                      <a:pt x="88" y="162"/>
                    </a:lnTo>
                    <a:lnTo>
                      <a:pt x="90" y="149"/>
                    </a:lnTo>
                    <a:lnTo>
                      <a:pt x="80" y="131"/>
                    </a:lnTo>
                    <a:lnTo>
                      <a:pt x="62" y="126"/>
                    </a:lnTo>
                    <a:lnTo>
                      <a:pt x="43" y="130"/>
                    </a:lnTo>
                    <a:lnTo>
                      <a:pt x="34" y="139"/>
                    </a:lnTo>
                    <a:lnTo>
                      <a:pt x="23" y="157"/>
                    </a:lnTo>
                    <a:lnTo>
                      <a:pt x="7" y="193"/>
                    </a:lnTo>
                    <a:lnTo>
                      <a:pt x="0" y="232"/>
                    </a:lnTo>
                    <a:lnTo>
                      <a:pt x="3" y="268"/>
                    </a:lnTo>
                    <a:lnTo>
                      <a:pt x="13" y="304"/>
                    </a:lnTo>
                    <a:lnTo>
                      <a:pt x="31" y="336"/>
                    </a:lnTo>
                    <a:lnTo>
                      <a:pt x="59" y="362"/>
                    </a:lnTo>
                    <a:lnTo>
                      <a:pt x="93" y="383"/>
                    </a:lnTo>
                    <a:lnTo>
                      <a:pt x="113" y="390"/>
                    </a:lnTo>
                    <a:lnTo>
                      <a:pt x="139" y="398"/>
                    </a:lnTo>
                    <a:lnTo>
                      <a:pt x="187" y="398"/>
                    </a:lnTo>
                    <a:lnTo>
                      <a:pt x="229" y="383"/>
                    </a:lnTo>
                    <a:lnTo>
                      <a:pt x="265" y="356"/>
                    </a:lnTo>
                    <a:lnTo>
                      <a:pt x="279" y="339"/>
                    </a:lnTo>
                    <a:lnTo>
                      <a:pt x="299" y="356"/>
                    </a:lnTo>
                    <a:lnTo>
                      <a:pt x="350" y="379"/>
                    </a:lnTo>
                    <a:lnTo>
                      <a:pt x="409" y="386"/>
                    </a:lnTo>
                    <a:lnTo>
                      <a:pt x="470" y="375"/>
                    </a:lnTo>
                    <a:lnTo>
                      <a:pt x="502" y="362"/>
                    </a:lnTo>
                    <a:lnTo>
                      <a:pt x="527" y="350"/>
                    </a:lnTo>
                    <a:lnTo>
                      <a:pt x="567" y="316"/>
                    </a:lnTo>
                    <a:lnTo>
                      <a:pt x="600" y="271"/>
                    </a:lnTo>
                    <a:lnTo>
                      <a:pt x="623" y="221"/>
                    </a:lnTo>
                    <a:lnTo>
                      <a:pt x="635" y="166"/>
                    </a:lnTo>
                    <a:lnTo>
                      <a:pt x="632" y="113"/>
                    </a:lnTo>
                    <a:lnTo>
                      <a:pt x="614" y="64"/>
                    </a:lnTo>
                    <a:lnTo>
                      <a:pt x="581" y="23"/>
                    </a:lnTo>
                    <a:lnTo>
                      <a:pt x="555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7" name="Freeform 19"/>
              <p:cNvSpPr>
                <a:spLocks/>
              </p:cNvSpPr>
              <p:nvPr/>
            </p:nvSpPr>
            <p:spPr bwMode="auto">
              <a:xfrm>
                <a:off x="1655" y="2515"/>
                <a:ext cx="176" cy="179"/>
              </a:xfrm>
              <a:custGeom>
                <a:avLst/>
                <a:gdLst>
                  <a:gd name="T0" fmla="*/ 301 w 528"/>
                  <a:gd name="T1" fmla="*/ 1 h 538"/>
                  <a:gd name="T2" fmla="*/ 268 w 528"/>
                  <a:gd name="T3" fmla="*/ 27 h 538"/>
                  <a:gd name="T4" fmla="*/ 273 w 528"/>
                  <a:gd name="T5" fmla="*/ 82 h 538"/>
                  <a:gd name="T6" fmla="*/ 298 w 528"/>
                  <a:gd name="T7" fmla="*/ 95 h 538"/>
                  <a:gd name="T8" fmla="*/ 373 w 528"/>
                  <a:gd name="T9" fmla="*/ 112 h 538"/>
                  <a:gd name="T10" fmla="*/ 419 w 528"/>
                  <a:gd name="T11" fmla="*/ 145 h 538"/>
                  <a:gd name="T12" fmla="*/ 423 w 528"/>
                  <a:gd name="T13" fmla="*/ 191 h 538"/>
                  <a:gd name="T14" fmla="*/ 409 w 528"/>
                  <a:gd name="T15" fmla="*/ 220 h 538"/>
                  <a:gd name="T16" fmla="*/ 357 w 528"/>
                  <a:gd name="T17" fmla="*/ 265 h 538"/>
                  <a:gd name="T18" fmla="*/ 245 w 528"/>
                  <a:gd name="T19" fmla="*/ 269 h 538"/>
                  <a:gd name="T20" fmla="*/ 207 w 528"/>
                  <a:gd name="T21" fmla="*/ 256 h 538"/>
                  <a:gd name="T22" fmla="*/ 188 w 528"/>
                  <a:gd name="T23" fmla="*/ 250 h 538"/>
                  <a:gd name="T24" fmla="*/ 150 w 528"/>
                  <a:gd name="T25" fmla="*/ 268 h 538"/>
                  <a:gd name="T26" fmla="*/ 141 w 528"/>
                  <a:gd name="T27" fmla="*/ 324 h 538"/>
                  <a:gd name="T28" fmla="*/ 161 w 528"/>
                  <a:gd name="T29" fmla="*/ 341 h 538"/>
                  <a:gd name="T30" fmla="*/ 173 w 528"/>
                  <a:gd name="T31" fmla="*/ 347 h 538"/>
                  <a:gd name="T32" fmla="*/ 178 w 528"/>
                  <a:gd name="T33" fmla="*/ 348 h 538"/>
                  <a:gd name="T34" fmla="*/ 184 w 528"/>
                  <a:gd name="T35" fmla="*/ 351 h 538"/>
                  <a:gd name="T36" fmla="*/ 220 w 528"/>
                  <a:gd name="T37" fmla="*/ 367 h 538"/>
                  <a:gd name="T38" fmla="*/ 243 w 528"/>
                  <a:gd name="T39" fmla="*/ 399 h 538"/>
                  <a:gd name="T40" fmla="*/ 180 w 528"/>
                  <a:gd name="T41" fmla="*/ 443 h 538"/>
                  <a:gd name="T42" fmla="*/ 131 w 528"/>
                  <a:gd name="T43" fmla="*/ 456 h 538"/>
                  <a:gd name="T44" fmla="*/ 62 w 528"/>
                  <a:gd name="T45" fmla="*/ 456 h 538"/>
                  <a:gd name="T46" fmla="*/ 50 w 528"/>
                  <a:gd name="T47" fmla="*/ 443 h 538"/>
                  <a:gd name="T48" fmla="*/ 10 w 528"/>
                  <a:gd name="T49" fmla="*/ 446 h 538"/>
                  <a:gd name="T50" fmla="*/ 3 w 528"/>
                  <a:gd name="T51" fmla="*/ 475 h 538"/>
                  <a:gd name="T52" fmla="*/ 45 w 528"/>
                  <a:gd name="T53" fmla="*/ 525 h 538"/>
                  <a:gd name="T54" fmla="*/ 134 w 528"/>
                  <a:gd name="T55" fmla="*/ 538 h 538"/>
                  <a:gd name="T56" fmla="*/ 190 w 528"/>
                  <a:gd name="T57" fmla="*/ 528 h 538"/>
                  <a:gd name="T58" fmla="*/ 302 w 528"/>
                  <a:gd name="T59" fmla="*/ 465 h 538"/>
                  <a:gd name="T60" fmla="*/ 355 w 528"/>
                  <a:gd name="T61" fmla="*/ 383 h 538"/>
                  <a:gd name="T62" fmla="*/ 357 w 528"/>
                  <a:gd name="T63" fmla="*/ 366 h 538"/>
                  <a:gd name="T64" fmla="*/ 425 w 528"/>
                  <a:gd name="T65" fmla="*/ 341 h 538"/>
                  <a:gd name="T66" fmla="*/ 497 w 528"/>
                  <a:gd name="T67" fmla="*/ 271 h 538"/>
                  <a:gd name="T68" fmla="*/ 520 w 528"/>
                  <a:gd name="T69" fmla="*/ 220 h 538"/>
                  <a:gd name="T70" fmla="*/ 520 w 528"/>
                  <a:gd name="T71" fmla="*/ 127 h 538"/>
                  <a:gd name="T72" fmla="*/ 469 w 528"/>
                  <a:gd name="T73" fmla="*/ 53 h 538"/>
                  <a:gd name="T74" fmla="*/ 384 w 528"/>
                  <a:gd name="T75" fmla="*/ 9 h 538"/>
                  <a:gd name="T76" fmla="*/ 311 w 528"/>
                  <a:gd name="T77" fmla="*/ 0 h 5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28" h="538">
                    <a:moveTo>
                      <a:pt x="311" y="0"/>
                    </a:moveTo>
                    <a:lnTo>
                      <a:pt x="301" y="1"/>
                    </a:lnTo>
                    <a:lnTo>
                      <a:pt x="285" y="9"/>
                    </a:lnTo>
                    <a:lnTo>
                      <a:pt x="268" y="27"/>
                    </a:lnTo>
                    <a:lnTo>
                      <a:pt x="263" y="60"/>
                    </a:lnTo>
                    <a:lnTo>
                      <a:pt x="273" y="82"/>
                    </a:lnTo>
                    <a:lnTo>
                      <a:pt x="288" y="92"/>
                    </a:lnTo>
                    <a:lnTo>
                      <a:pt x="298" y="95"/>
                    </a:lnTo>
                    <a:lnTo>
                      <a:pt x="321" y="99"/>
                    </a:lnTo>
                    <a:lnTo>
                      <a:pt x="373" y="112"/>
                    </a:lnTo>
                    <a:lnTo>
                      <a:pt x="404" y="129"/>
                    </a:lnTo>
                    <a:lnTo>
                      <a:pt x="419" y="145"/>
                    </a:lnTo>
                    <a:lnTo>
                      <a:pt x="426" y="165"/>
                    </a:lnTo>
                    <a:lnTo>
                      <a:pt x="423" y="191"/>
                    </a:lnTo>
                    <a:lnTo>
                      <a:pt x="416" y="206"/>
                    </a:lnTo>
                    <a:lnTo>
                      <a:pt x="409" y="220"/>
                    </a:lnTo>
                    <a:lnTo>
                      <a:pt x="391" y="242"/>
                    </a:lnTo>
                    <a:lnTo>
                      <a:pt x="357" y="265"/>
                    </a:lnTo>
                    <a:lnTo>
                      <a:pt x="302" y="276"/>
                    </a:lnTo>
                    <a:lnTo>
                      <a:pt x="245" y="269"/>
                    </a:lnTo>
                    <a:lnTo>
                      <a:pt x="217" y="260"/>
                    </a:lnTo>
                    <a:lnTo>
                      <a:pt x="207" y="256"/>
                    </a:lnTo>
                    <a:lnTo>
                      <a:pt x="199" y="253"/>
                    </a:lnTo>
                    <a:lnTo>
                      <a:pt x="188" y="250"/>
                    </a:lnTo>
                    <a:lnTo>
                      <a:pt x="171" y="253"/>
                    </a:lnTo>
                    <a:lnTo>
                      <a:pt x="150" y="268"/>
                    </a:lnTo>
                    <a:lnTo>
                      <a:pt x="135" y="299"/>
                    </a:lnTo>
                    <a:lnTo>
                      <a:pt x="141" y="324"/>
                    </a:lnTo>
                    <a:lnTo>
                      <a:pt x="151" y="337"/>
                    </a:lnTo>
                    <a:lnTo>
                      <a:pt x="161" y="341"/>
                    </a:lnTo>
                    <a:lnTo>
                      <a:pt x="167" y="344"/>
                    </a:lnTo>
                    <a:lnTo>
                      <a:pt x="173" y="347"/>
                    </a:lnTo>
                    <a:lnTo>
                      <a:pt x="173" y="347"/>
                    </a:lnTo>
                    <a:lnTo>
                      <a:pt x="178" y="348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220" y="367"/>
                    </a:lnTo>
                    <a:lnTo>
                      <a:pt x="252" y="386"/>
                    </a:lnTo>
                    <a:lnTo>
                      <a:pt x="243" y="399"/>
                    </a:lnTo>
                    <a:lnTo>
                      <a:pt x="220" y="420"/>
                    </a:lnTo>
                    <a:lnTo>
                      <a:pt x="180" y="443"/>
                    </a:lnTo>
                    <a:lnTo>
                      <a:pt x="150" y="452"/>
                    </a:lnTo>
                    <a:lnTo>
                      <a:pt x="131" y="456"/>
                    </a:lnTo>
                    <a:lnTo>
                      <a:pt x="85" y="459"/>
                    </a:lnTo>
                    <a:lnTo>
                      <a:pt x="62" y="456"/>
                    </a:lnTo>
                    <a:lnTo>
                      <a:pt x="57" y="453"/>
                    </a:lnTo>
                    <a:lnTo>
                      <a:pt x="50" y="443"/>
                    </a:lnTo>
                    <a:lnTo>
                      <a:pt x="30" y="438"/>
                    </a:lnTo>
                    <a:lnTo>
                      <a:pt x="10" y="446"/>
                    </a:lnTo>
                    <a:lnTo>
                      <a:pt x="0" y="463"/>
                    </a:lnTo>
                    <a:lnTo>
                      <a:pt x="3" y="475"/>
                    </a:lnTo>
                    <a:lnTo>
                      <a:pt x="13" y="498"/>
                    </a:lnTo>
                    <a:lnTo>
                      <a:pt x="45" y="525"/>
                    </a:lnTo>
                    <a:lnTo>
                      <a:pt x="88" y="537"/>
                    </a:lnTo>
                    <a:lnTo>
                      <a:pt x="134" y="538"/>
                    </a:lnTo>
                    <a:lnTo>
                      <a:pt x="155" y="534"/>
                    </a:lnTo>
                    <a:lnTo>
                      <a:pt x="190" y="528"/>
                    </a:lnTo>
                    <a:lnTo>
                      <a:pt x="250" y="504"/>
                    </a:lnTo>
                    <a:lnTo>
                      <a:pt x="302" y="465"/>
                    </a:lnTo>
                    <a:lnTo>
                      <a:pt x="341" y="414"/>
                    </a:lnTo>
                    <a:lnTo>
                      <a:pt x="355" y="383"/>
                    </a:lnTo>
                    <a:lnTo>
                      <a:pt x="358" y="374"/>
                    </a:lnTo>
                    <a:lnTo>
                      <a:pt x="357" y="366"/>
                    </a:lnTo>
                    <a:lnTo>
                      <a:pt x="381" y="360"/>
                    </a:lnTo>
                    <a:lnTo>
                      <a:pt x="425" y="341"/>
                    </a:lnTo>
                    <a:lnTo>
                      <a:pt x="463" y="311"/>
                    </a:lnTo>
                    <a:lnTo>
                      <a:pt x="497" y="271"/>
                    </a:lnTo>
                    <a:lnTo>
                      <a:pt x="509" y="246"/>
                    </a:lnTo>
                    <a:lnTo>
                      <a:pt x="520" y="220"/>
                    </a:lnTo>
                    <a:lnTo>
                      <a:pt x="528" y="171"/>
                    </a:lnTo>
                    <a:lnTo>
                      <a:pt x="520" y="127"/>
                    </a:lnTo>
                    <a:lnTo>
                      <a:pt x="499" y="86"/>
                    </a:lnTo>
                    <a:lnTo>
                      <a:pt x="469" y="53"/>
                    </a:lnTo>
                    <a:lnTo>
                      <a:pt x="430" y="26"/>
                    </a:lnTo>
                    <a:lnTo>
                      <a:pt x="384" y="9"/>
                    </a:lnTo>
                    <a:lnTo>
                      <a:pt x="337" y="0"/>
                    </a:lnTo>
                    <a:lnTo>
                      <a:pt x="31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8" name="Freeform 20"/>
              <p:cNvSpPr>
                <a:spLocks/>
              </p:cNvSpPr>
              <p:nvPr/>
            </p:nvSpPr>
            <p:spPr bwMode="auto">
              <a:xfrm>
                <a:off x="1665" y="2702"/>
                <a:ext cx="205" cy="210"/>
              </a:xfrm>
              <a:custGeom>
                <a:avLst/>
                <a:gdLst>
                  <a:gd name="T0" fmla="*/ 388 w 613"/>
                  <a:gd name="T1" fmla="*/ 3 h 630"/>
                  <a:gd name="T2" fmla="*/ 357 w 613"/>
                  <a:gd name="T3" fmla="*/ 52 h 630"/>
                  <a:gd name="T4" fmla="*/ 381 w 613"/>
                  <a:gd name="T5" fmla="*/ 89 h 630"/>
                  <a:gd name="T6" fmla="*/ 466 w 613"/>
                  <a:gd name="T7" fmla="*/ 128 h 630"/>
                  <a:gd name="T8" fmla="*/ 511 w 613"/>
                  <a:gd name="T9" fmla="*/ 174 h 630"/>
                  <a:gd name="T10" fmla="*/ 506 w 613"/>
                  <a:gd name="T11" fmla="*/ 230 h 630"/>
                  <a:gd name="T12" fmla="*/ 486 w 613"/>
                  <a:gd name="T13" fmla="*/ 265 h 630"/>
                  <a:gd name="T14" fmla="*/ 431 w 613"/>
                  <a:gd name="T15" fmla="*/ 307 h 630"/>
                  <a:gd name="T16" fmla="*/ 349 w 613"/>
                  <a:gd name="T17" fmla="*/ 312 h 630"/>
                  <a:gd name="T18" fmla="*/ 257 w 613"/>
                  <a:gd name="T19" fmla="*/ 265 h 630"/>
                  <a:gd name="T20" fmla="*/ 253 w 613"/>
                  <a:gd name="T21" fmla="*/ 260 h 630"/>
                  <a:gd name="T22" fmla="*/ 239 w 613"/>
                  <a:gd name="T23" fmla="*/ 252 h 630"/>
                  <a:gd name="T24" fmla="*/ 198 w 613"/>
                  <a:gd name="T25" fmla="*/ 256 h 630"/>
                  <a:gd name="T26" fmla="*/ 175 w 613"/>
                  <a:gd name="T27" fmla="*/ 311 h 630"/>
                  <a:gd name="T28" fmla="*/ 188 w 613"/>
                  <a:gd name="T29" fmla="*/ 334 h 630"/>
                  <a:gd name="T30" fmla="*/ 214 w 613"/>
                  <a:gd name="T31" fmla="*/ 354 h 630"/>
                  <a:gd name="T32" fmla="*/ 256 w 613"/>
                  <a:gd name="T33" fmla="*/ 422 h 630"/>
                  <a:gd name="T34" fmla="*/ 224 w 613"/>
                  <a:gd name="T35" fmla="*/ 512 h 630"/>
                  <a:gd name="T36" fmla="*/ 180 w 613"/>
                  <a:gd name="T37" fmla="*/ 543 h 630"/>
                  <a:gd name="T38" fmla="*/ 119 w 613"/>
                  <a:gd name="T39" fmla="*/ 547 h 630"/>
                  <a:gd name="T40" fmla="*/ 72 w 613"/>
                  <a:gd name="T41" fmla="*/ 495 h 630"/>
                  <a:gd name="T42" fmla="*/ 51 w 613"/>
                  <a:gd name="T43" fmla="*/ 397 h 630"/>
                  <a:gd name="T44" fmla="*/ 37 w 613"/>
                  <a:gd name="T45" fmla="*/ 374 h 630"/>
                  <a:gd name="T46" fmla="*/ 5 w 613"/>
                  <a:gd name="T47" fmla="*/ 387 h 630"/>
                  <a:gd name="T48" fmla="*/ 0 w 613"/>
                  <a:gd name="T49" fmla="*/ 425 h 630"/>
                  <a:gd name="T50" fmla="*/ 13 w 613"/>
                  <a:gd name="T51" fmla="*/ 540 h 630"/>
                  <a:gd name="T52" fmla="*/ 66 w 613"/>
                  <a:gd name="T53" fmla="*/ 607 h 630"/>
                  <a:gd name="T54" fmla="*/ 131 w 613"/>
                  <a:gd name="T55" fmla="*/ 630 h 630"/>
                  <a:gd name="T56" fmla="*/ 220 w 613"/>
                  <a:gd name="T57" fmla="*/ 615 h 630"/>
                  <a:gd name="T58" fmla="*/ 263 w 613"/>
                  <a:gd name="T59" fmla="*/ 594 h 630"/>
                  <a:gd name="T60" fmla="*/ 329 w 613"/>
                  <a:gd name="T61" fmla="*/ 522 h 630"/>
                  <a:gd name="T62" fmla="*/ 352 w 613"/>
                  <a:gd name="T63" fmla="*/ 452 h 630"/>
                  <a:gd name="T64" fmla="*/ 352 w 613"/>
                  <a:gd name="T65" fmla="*/ 410 h 630"/>
                  <a:gd name="T66" fmla="*/ 446 w 613"/>
                  <a:gd name="T67" fmla="*/ 404 h 630"/>
                  <a:gd name="T68" fmla="*/ 555 w 613"/>
                  <a:gd name="T69" fmla="*/ 338 h 630"/>
                  <a:gd name="T70" fmla="*/ 594 w 613"/>
                  <a:gd name="T71" fmla="*/ 283 h 630"/>
                  <a:gd name="T72" fmla="*/ 613 w 613"/>
                  <a:gd name="T73" fmla="*/ 177 h 630"/>
                  <a:gd name="T74" fmla="*/ 574 w 613"/>
                  <a:gd name="T75" fmla="*/ 82 h 630"/>
                  <a:gd name="T76" fmla="*/ 489 w 613"/>
                  <a:gd name="T77" fmla="*/ 17 h 630"/>
                  <a:gd name="T78" fmla="*/ 404 w 613"/>
                  <a:gd name="T79" fmla="*/ 0 h 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13" h="630">
                    <a:moveTo>
                      <a:pt x="404" y="0"/>
                    </a:moveTo>
                    <a:lnTo>
                      <a:pt x="388" y="3"/>
                    </a:lnTo>
                    <a:lnTo>
                      <a:pt x="365" y="21"/>
                    </a:lnTo>
                    <a:lnTo>
                      <a:pt x="357" y="52"/>
                    </a:lnTo>
                    <a:lnTo>
                      <a:pt x="367" y="79"/>
                    </a:lnTo>
                    <a:lnTo>
                      <a:pt x="381" y="89"/>
                    </a:lnTo>
                    <a:lnTo>
                      <a:pt x="410" y="101"/>
                    </a:lnTo>
                    <a:lnTo>
                      <a:pt x="466" y="128"/>
                    </a:lnTo>
                    <a:lnTo>
                      <a:pt x="498" y="152"/>
                    </a:lnTo>
                    <a:lnTo>
                      <a:pt x="511" y="174"/>
                    </a:lnTo>
                    <a:lnTo>
                      <a:pt x="515" y="200"/>
                    </a:lnTo>
                    <a:lnTo>
                      <a:pt x="506" y="230"/>
                    </a:lnTo>
                    <a:lnTo>
                      <a:pt x="498" y="249"/>
                    </a:lnTo>
                    <a:lnTo>
                      <a:pt x="486" y="265"/>
                    </a:lnTo>
                    <a:lnTo>
                      <a:pt x="462" y="291"/>
                    </a:lnTo>
                    <a:lnTo>
                      <a:pt x="431" y="307"/>
                    </a:lnTo>
                    <a:lnTo>
                      <a:pt x="400" y="314"/>
                    </a:lnTo>
                    <a:lnTo>
                      <a:pt x="349" y="312"/>
                    </a:lnTo>
                    <a:lnTo>
                      <a:pt x="285" y="286"/>
                    </a:lnTo>
                    <a:lnTo>
                      <a:pt x="257" y="265"/>
                    </a:lnTo>
                    <a:lnTo>
                      <a:pt x="257" y="265"/>
                    </a:lnTo>
                    <a:lnTo>
                      <a:pt x="253" y="260"/>
                    </a:lnTo>
                    <a:lnTo>
                      <a:pt x="247" y="258"/>
                    </a:lnTo>
                    <a:lnTo>
                      <a:pt x="239" y="252"/>
                    </a:lnTo>
                    <a:lnTo>
                      <a:pt x="223" y="249"/>
                    </a:lnTo>
                    <a:lnTo>
                      <a:pt x="198" y="256"/>
                    </a:lnTo>
                    <a:lnTo>
                      <a:pt x="177" y="285"/>
                    </a:lnTo>
                    <a:lnTo>
                      <a:pt x="175" y="311"/>
                    </a:lnTo>
                    <a:lnTo>
                      <a:pt x="181" y="327"/>
                    </a:lnTo>
                    <a:lnTo>
                      <a:pt x="188" y="334"/>
                    </a:lnTo>
                    <a:lnTo>
                      <a:pt x="201" y="344"/>
                    </a:lnTo>
                    <a:lnTo>
                      <a:pt x="214" y="354"/>
                    </a:lnTo>
                    <a:lnTo>
                      <a:pt x="234" y="376"/>
                    </a:lnTo>
                    <a:lnTo>
                      <a:pt x="256" y="422"/>
                    </a:lnTo>
                    <a:lnTo>
                      <a:pt x="253" y="469"/>
                    </a:lnTo>
                    <a:lnTo>
                      <a:pt x="224" y="512"/>
                    </a:lnTo>
                    <a:lnTo>
                      <a:pt x="198" y="531"/>
                    </a:lnTo>
                    <a:lnTo>
                      <a:pt x="180" y="543"/>
                    </a:lnTo>
                    <a:lnTo>
                      <a:pt x="146" y="551"/>
                    </a:lnTo>
                    <a:lnTo>
                      <a:pt x="119" y="547"/>
                    </a:lnTo>
                    <a:lnTo>
                      <a:pt x="96" y="533"/>
                    </a:lnTo>
                    <a:lnTo>
                      <a:pt x="72" y="495"/>
                    </a:lnTo>
                    <a:lnTo>
                      <a:pt x="54" y="430"/>
                    </a:lnTo>
                    <a:lnTo>
                      <a:pt x="51" y="397"/>
                    </a:lnTo>
                    <a:lnTo>
                      <a:pt x="50" y="386"/>
                    </a:lnTo>
                    <a:lnTo>
                      <a:pt x="37" y="374"/>
                    </a:lnTo>
                    <a:lnTo>
                      <a:pt x="20" y="374"/>
                    </a:lnTo>
                    <a:lnTo>
                      <a:pt x="5" y="387"/>
                    </a:lnTo>
                    <a:lnTo>
                      <a:pt x="2" y="397"/>
                    </a:lnTo>
                    <a:lnTo>
                      <a:pt x="0" y="425"/>
                    </a:lnTo>
                    <a:lnTo>
                      <a:pt x="1" y="484"/>
                    </a:lnTo>
                    <a:lnTo>
                      <a:pt x="13" y="540"/>
                    </a:lnTo>
                    <a:lnTo>
                      <a:pt x="43" y="589"/>
                    </a:lnTo>
                    <a:lnTo>
                      <a:pt x="66" y="607"/>
                    </a:lnTo>
                    <a:lnTo>
                      <a:pt x="87" y="619"/>
                    </a:lnTo>
                    <a:lnTo>
                      <a:pt x="131" y="630"/>
                    </a:lnTo>
                    <a:lnTo>
                      <a:pt x="175" y="628"/>
                    </a:lnTo>
                    <a:lnTo>
                      <a:pt x="220" y="615"/>
                    </a:lnTo>
                    <a:lnTo>
                      <a:pt x="241" y="606"/>
                    </a:lnTo>
                    <a:lnTo>
                      <a:pt x="263" y="594"/>
                    </a:lnTo>
                    <a:lnTo>
                      <a:pt x="300" y="561"/>
                    </a:lnTo>
                    <a:lnTo>
                      <a:pt x="329" y="522"/>
                    </a:lnTo>
                    <a:lnTo>
                      <a:pt x="348" y="476"/>
                    </a:lnTo>
                    <a:lnTo>
                      <a:pt x="352" y="452"/>
                    </a:lnTo>
                    <a:lnTo>
                      <a:pt x="355" y="430"/>
                    </a:lnTo>
                    <a:lnTo>
                      <a:pt x="352" y="410"/>
                    </a:lnTo>
                    <a:lnTo>
                      <a:pt x="384" y="413"/>
                    </a:lnTo>
                    <a:lnTo>
                      <a:pt x="446" y="404"/>
                    </a:lnTo>
                    <a:lnTo>
                      <a:pt x="505" y="380"/>
                    </a:lnTo>
                    <a:lnTo>
                      <a:pt x="555" y="338"/>
                    </a:lnTo>
                    <a:lnTo>
                      <a:pt x="577" y="309"/>
                    </a:lnTo>
                    <a:lnTo>
                      <a:pt x="594" y="283"/>
                    </a:lnTo>
                    <a:lnTo>
                      <a:pt x="611" y="230"/>
                    </a:lnTo>
                    <a:lnTo>
                      <a:pt x="613" y="177"/>
                    </a:lnTo>
                    <a:lnTo>
                      <a:pt x="600" y="127"/>
                    </a:lnTo>
                    <a:lnTo>
                      <a:pt x="574" y="82"/>
                    </a:lnTo>
                    <a:lnTo>
                      <a:pt x="537" y="44"/>
                    </a:lnTo>
                    <a:lnTo>
                      <a:pt x="489" y="17"/>
                    </a:lnTo>
                    <a:lnTo>
                      <a:pt x="434" y="1"/>
                    </a:lnTo>
                    <a:lnTo>
                      <a:pt x="40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72" name="Group 31"/>
            <p:cNvGrpSpPr>
              <a:grpSpLocks noChangeAspect="1"/>
            </p:cNvGrpSpPr>
            <p:nvPr/>
          </p:nvGrpSpPr>
          <p:grpSpPr bwMode="auto">
            <a:xfrm>
              <a:off x="594443" y="5066831"/>
              <a:ext cx="167284" cy="203007"/>
              <a:chOff x="2647" y="1727"/>
              <a:chExt cx="192" cy="233"/>
            </a:xfrm>
            <a:solidFill>
              <a:schemeClr val="bg1">
                <a:lumMod val="85000"/>
              </a:schemeClr>
            </a:solidFill>
          </p:grpSpPr>
          <p:sp>
            <p:nvSpPr>
              <p:cNvPr id="73" name="Freeform 32"/>
              <p:cNvSpPr>
                <a:spLocks/>
              </p:cNvSpPr>
              <p:nvPr/>
            </p:nvSpPr>
            <p:spPr bwMode="auto">
              <a:xfrm>
                <a:off x="2699" y="1727"/>
                <a:ext cx="140" cy="152"/>
              </a:xfrm>
              <a:custGeom>
                <a:avLst/>
                <a:gdLst>
                  <a:gd name="T0" fmla="*/ 94 w 421"/>
                  <a:gd name="T1" fmla="*/ 455 h 455"/>
                  <a:gd name="T2" fmla="*/ 0 w 421"/>
                  <a:gd name="T3" fmla="*/ 362 h 455"/>
                  <a:gd name="T4" fmla="*/ 172 w 421"/>
                  <a:gd name="T5" fmla="*/ 191 h 455"/>
                  <a:gd name="T6" fmla="*/ 371 w 421"/>
                  <a:gd name="T7" fmla="*/ 1 h 455"/>
                  <a:gd name="T8" fmla="*/ 377 w 421"/>
                  <a:gd name="T9" fmla="*/ 0 h 455"/>
                  <a:gd name="T10" fmla="*/ 404 w 421"/>
                  <a:gd name="T11" fmla="*/ 4 h 455"/>
                  <a:gd name="T12" fmla="*/ 419 w 421"/>
                  <a:gd name="T13" fmla="*/ 21 h 455"/>
                  <a:gd name="T14" fmla="*/ 421 w 421"/>
                  <a:gd name="T15" fmla="*/ 37 h 455"/>
                  <a:gd name="T16" fmla="*/ 364 w 421"/>
                  <a:gd name="T17" fmla="*/ 120 h 455"/>
                  <a:gd name="T18" fmla="*/ 130 w 421"/>
                  <a:gd name="T19" fmla="*/ 410 h 455"/>
                  <a:gd name="T20" fmla="*/ 94 w 421"/>
                  <a:gd name="T21" fmla="*/ 455 h 4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21" h="455">
                    <a:moveTo>
                      <a:pt x="94" y="455"/>
                    </a:moveTo>
                    <a:lnTo>
                      <a:pt x="0" y="362"/>
                    </a:lnTo>
                    <a:lnTo>
                      <a:pt x="172" y="191"/>
                    </a:lnTo>
                    <a:lnTo>
                      <a:pt x="371" y="1"/>
                    </a:lnTo>
                    <a:lnTo>
                      <a:pt x="377" y="0"/>
                    </a:lnTo>
                    <a:lnTo>
                      <a:pt x="404" y="4"/>
                    </a:lnTo>
                    <a:lnTo>
                      <a:pt x="419" y="21"/>
                    </a:lnTo>
                    <a:lnTo>
                      <a:pt x="421" y="37"/>
                    </a:lnTo>
                    <a:lnTo>
                      <a:pt x="364" y="120"/>
                    </a:lnTo>
                    <a:lnTo>
                      <a:pt x="130" y="410"/>
                    </a:lnTo>
                    <a:lnTo>
                      <a:pt x="94" y="45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4" name="Freeform 33"/>
              <p:cNvSpPr>
                <a:spLocks/>
              </p:cNvSpPr>
              <p:nvPr/>
            </p:nvSpPr>
            <p:spPr bwMode="auto">
              <a:xfrm>
                <a:off x="2647" y="1856"/>
                <a:ext cx="76" cy="104"/>
              </a:xfrm>
              <a:custGeom>
                <a:avLst/>
                <a:gdLst>
                  <a:gd name="T0" fmla="*/ 22 w 226"/>
                  <a:gd name="T1" fmla="*/ 314 h 314"/>
                  <a:gd name="T2" fmla="*/ 21 w 226"/>
                  <a:gd name="T3" fmla="*/ 301 h 314"/>
                  <a:gd name="T4" fmla="*/ 37 w 226"/>
                  <a:gd name="T5" fmla="*/ 242 h 314"/>
                  <a:gd name="T6" fmla="*/ 63 w 226"/>
                  <a:gd name="T7" fmla="*/ 219 h 314"/>
                  <a:gd name="T8" fmla="*/ 90 w 226"/>
                  <a:gd name="T9" fmla="*/ 211 h 314"/>
                  <a:gd name="T10" fmla="*/ 107 w 226"/>
                  <a:gd name="T11" fmla="*/ 209 h 314"/>
                  <a:gd name="T12" fmla="*/ 125 w 226"/>
                  <a:gd name="T13" fmla="*/ 208 h 314"/>
                  <a:gd name="T14" fmla="*/ 153 w 226"/>
                  <a:gd name="T15" fmla="*/ 199 h 314"/>
                  <a:gd name="T16" fmla="*/ 188 w 226"/>
                  <a:gd name="T17" fmla="*/ 173 h 314"/>
                  <a:gd name="T18" fmla="*/ 223 w 226"/>
                  <a:gd name="T19" fmla="*/ 107 h 314"/>
                  <a:gd name="T20" fmla="*/ 226 w 226"/>
                  <a:gd name="T21" fmla="*/ 91 h 314"/>
                  <a:gd name="T22" fmla="*/ 132 w 226"/>
                  <a:gd name="T23" fmla="*/ 0 h 314"/>
                  <a:gd name="T24" fmla="*/ 96 w 226"/>
                  <a:gd name="T25" fmla="*/ 17 h 314"/>
                  <a:gd name="T26" fmla="*/ 44 w 226"/>
                  <a:gd name="T27" fmla="*/ 61 h 314"/>
                  <a:gd name="T28" fmla="*/ 13 w 226"/>
                  <a:gd name="T29" fmla="*/ 113 h 314"/>
                  <a:gd name="T30" fmla="*/ 0 w 226"/>
                  <a:gd name="T31" fmla="*/ 165 h 314"/>
                  <a:gd name="T32" fmla="*/ 2 w 226"/>
                  <a:gd name="T33" fmla="*/ 239 h 314"/>
                  <a:gd name="T34" fmla="*/ 19 w 226"/>
                  <a:gd name="T35" fmla="*/ 307 h 314"/>
                  <a:gd name="T36" fmla="*/ 22 w 226"/>
                  <a:gd name="T37" fmla="*/ 314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26" h="314">
                    <a:moveTo>
                      <a:pt x="22" y="314"/>
                    </a:moveTo>
                    <a:lnTo>
                      <a:pt x="21" y="301"/>
                    </a:lnTo>
                    <a:lnTo>
                      <a:pt x="37" y="242"/>
                    </a:lnTo>
                    <a:lnTo>
                      <a:pt x="63" y="219"/>
                    </a:lnTo>
                    <a:lnTo>
                      <a:pt x="90" y="211"/>
                    </a:lnTo>
                    <a:lnTo>
                      <a:pt x="107" y="209"/>
                    </a:lnTo>
                    <a:lnTo>
                      <a:pt x="125" y="208"/>
                    </a:lnTo>
                    <a:lnTo>
                      <a:pt x="153" y="199"/>
                    </a:lnTo>
                    <a:lnTo>
                      <a:pt x="188" y="173"/>
                    </a:lnTo>
                    <a:lnTo>
                      <a:pt x="223" y="107"/>
                    </a:lnTo>
                    <a:lnTo>
                      <a:pt x="226" y="91"/>
                    </a:lnTo>
                    <a:lnTo>
                      <a:pt x="132" y="0"/>
                    </a:lnTo>
                    <a:lnTo>
                      <a:pt x="96" y="17"/>
                    </a:lnTo>
                    <a:lnTo>
                      <a:pt x="44" y="61"/>
                    </a:lnTo>
                    <a:lnTo>
                      <a:pt x="13" y="113"/>
                    </a:lnTo>
                    <a:lnTo>
                      <a:pt x="0" y="165"/>
                    </a:lnTo>
                    <a:lnTo>
                      <a:pt x="2" y="239"/>
                    </a:lnTo>
                    <a:lnTo>
                      <a:pt x="19" y="307"/>
                    </a:lnTo>
                    <a:lnTo>
                      <a:pt x="22" y="3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6728556D-FF21-4BC6-A40E-082FC4D139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4285" y="1186068"/>
            <a:ext cx="7203430" cy="4916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35966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409575" y="419993"/>
            <a:ext cx="11372850" cy="6018014"/>
          </a:xfrm>
          <a:prstGeom prst="rect">
            <a:avLst/>
          </a:prstGeom>
          <a:solidFill>
            <a:schemeClr val="bg1"/>
          </a:solidFill>
          <a:ln w="187325">
            <a:noFill/>
          </a:ln>
          <a:effectLst>
            <a:outerShdw blurRad="431800" dist="241300" dir="5400000" sx="97000" sy="97000" algn="t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2" latinLnBrk="0">
              <a:lnSpc>
                <a:spcPct val="150000"/>
              </a:lnSpc>
              <a:defRPr/>
            </a:pPr>
            <a:r>
              <a:rPr lang="ko-KR" altLang="en-US" sz="2400" b="1" kern="0" dirty="0">
                <a:solidFill>
                  <a:prstClr val="black">
                    <a:lumMod val="50000"/>
                    <a:lumOff val="50000"/>
                  </a:prstClr>
                </a:solidFill>
              </a:rPr>
              <a:t>최종 설계</a:t>
            </a:r>
            <a:r>
              <a:rPr lang="en-US" altLang="ko-KR" sz="2400" b="1" kern="0" dirty="0">
                <a:solidFill>
                  <a:prstClr val="black">
                    <a:lumMod val="50000"/>
                    <a:lumOff val="50000"/>
                  </a:prstClr>
                </a:solidFill>
              </a:rPr>
              <a:t> - </a:t>
            </a:r>
            <a:r>
              <a:rPr lang="ko-KR" altLang="en-US" sz="2400" b="1" kern="0" dirty="0">
                <a:solidFill>
                  <a:prstClr val="black">
                    <a:lumMod val="50000"/>
                    <a:lumOff val="50000"/>
                  </a:prstClr>
                </a:solidFill>
              </a:rPr>
              <a:t>클래스 다이어그램 </a:t>
            </a:r>
            <a:r>
              <a:rPr lang="en-US" altLang="ko-KR" sz="2400" b="1" kern="0" dirty="0">
                <a:solidFill>
                  <a:prstClr val="black">
                    <a:lumMod val="50000"/>
                    <a:lumOff val="50000"/>
                  </a:prstClr>
                </a:solidFill>
              </a:rPr>
              <a:t>(</a:t>
            </a:r>
            <a:r>
              <a:rPr lang="ko-KR" altLang="en-US" sz="2400" b="1" kern="0" dirty="0">
                <a:solidFill>
                  <a:prstClr val="black">
                    <a:lumMod val="50000"/>
                    <a:lumOff val="50000"/>
                  </a:prstClr>
                </a:solidFill>
              </a:rPr>
              <a:t>서버</a:t>
            </a:r>
            <a:r>
              <a:rPr lang="en-US" altLang="ko-KR" sz="2400" b="1" kern="0" dirty="0">
                <a:solidFill>
                  <a:prstClr val="black">
                    <a:lumMod val="50000"/>
                    <a:lumOff val="50000"/>
                  </a:prstClr>
                </a:solidFill>
              </a:rPr>
              <a:t>)</a:t>
            </a:r>
          </a:p>
          <a:p>
            <a:pPr lvl="2" latinLnBrk="0">
              <a:lnSpc>
                <a:spcPct val="150000"/>
              </a:lnSpc>
              <a:defRPr/>
            </a:pPr>
            <a:r>
              <a:rPr lang="ko-KR" altLang="en-US" sz="800" kern="0" dirty="0">
                <a:solidFill>
                  <a:prstClr val="white">
                    <a:lumMod val="75000"/>
                  </a:prstClr>
                </a:solidFill>
              </a:rPr>
              <a:t>전자 직거래 프로그램 구축</a:t>
            </a:r>
            <a:endParaRPr lang="ko-KR" altLang="en-US" sz="4400" kern="0" dirty="0">
              <a:solidFill>
                <a:prstClr val="white">
                  <a:lumMod val="75000"/>
                </a:prstClr>
              </a:solidFill>
            </a:endParaRPr>
          </a:p>
        </p:txBody>
      </p:sp>
      <p:grpSp>
        <p:nvGrpSpPr>
          <p:cNvPr id="63" name="그룹 62"/>
          <p:cNvGrpSpPr/>
          <p:nvPr/>
        </p:nvGrpSpPr>
        <p:grpSpPr>
          <a:xfrm>
            <a:off x="581527" y="419993"/>
            <a:ext cx="358273" cy="6018014"/>
            <a:chOff x="581527" y="419993"/>
            <a:chExt cx="358273" cy="6018014"/>
          </a:xfrm>
        </p:grpSpPr>
        <p:cxnSp>
          <p:nvCxnSpPr>
            <p:cNvPr id="64" name="직선 연결선 63"/>
            <p:cNvCxnSpPr/>
            <p:nvPr/>
          </p:nvCxnSpPr>
          <p:spPr>
            <a:xfrm>
              <a:off x="939800" y="419993"/>
              <a:ext cx="0" cy="6018014"/>
            </a:xfrm>
            <a:prstGeom prst="line">
              <a:avLst/>
            </a:prstGeom>
            <a:ln w="127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Freeform 9"/>
            <p:cNvSpPr>
              <a:spLocks/>
            </p:cNvSpPr>
            <p:nvPr/>
          </p:nvSpPr>
          <p:spPr bwMode="auto">
            <a:xfrm>
              <a:off x="612262" y="1494240"/>
              <a:ext cx="131646" cy="17373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66" name="Group 12"/>
            <p:cNvGrpSpPr>
              <a:grpSpLocks noChangeAspect="1"/>
            </p:cNvGrpSpPr>
            <p:nvPr/>
          </p:nvGrpSpPr>
          <p:grpSpPr bwMode="auto">
            <a:xfrm>
              <a:off x="581527" y="787428"/>
              <a:ext cx="193117" cy="153620"/>
              <a:chOff x="6124" y="305"/>
              <a:chExt cx="841" cy="669"/>
            </a:xfrm>
            <a:solidFill>
              <a:schemeClr val="tx1">
                <a:lumMod val="50000"/>
                <a:lumOff val="50000"/>
              </a:schemeClr>
            </a:solidFill>
          </p:grpSpPr>
          <p:sp>
            <p:nvSpPr>
              <p:cNvPr id="83" name="Freeform 13"/>
              <p:cNvSpPr>
                <a:spLocks/>
              </p:cNvSpPr>
              <p:nvPr/>
            </p:nvSpPr>
            <p:spPr bwMode="auto">
              <a:xfrm>
                <a:off x="6244" y="440"/>
                <a:ext cx="601" cy="534"/>
              </a:xfrm>
              <a:custGeom>
                <a:avLst/>
                <a:gdLst>
                  <a:gd name="T0" fmla="*/ 902 w 1802"/>
                  <a:gd name="T1" fmla="*/ 0 h 1602"/>
                  <a:gd name="T2" fmla="*/ 2 w 1802"/>
                  <a:gd name="T3" fmla="*/ 742 h 1602"/>
                  <a:gd name="T4" fmla="*/ 2 w 1802"/>
                  <a:gd name="T5" fmla="*/ 743 h 1602"/>
                  <a:gd name="T6" fmla="*/ 2 w 1802"/>
                  <a:gd name="T7" fmla="*/ 746 h 1602"/>
                  <a:gd name="T8" fmla="*/ 0 w 1802"/>
                  <a:gd name="T9" fmla="*/ 749 h 1602"/>
                  <a:gd name="T10" fmla="*/ 0 w 1802"/>
                  <a:gd name="T11" fmla="*/ 751 h 1602"/>
                  <a:gd name="T12" fmla="*/ 0 w 1802"/>
                  <a:gd name="T13" fmla="*/ 1501 h 1602"/>
                  <a:gd name="T14" fmla="*/ 2 w 1802"/>
                  <a:gd name="T15" fmla="*/ 1521 h 1602"/>
                  <a:gd name="T16" fmla="*/ 16 w 1802"/>
                  <a:gd name="T17" fmla="*/ 1557 h 1602"/>
                  <a:gd name="T18" fmla="*/ 30 w 1802"/>
                  <a:gd name="T19" fmla="*/ 1572 h 1602"/>
                  <a:gd name="T20" fmla="*/ 45 w 1802"/>
                  <a:gd name="T21" fmla="*/ 1586 h 1602"/>
                  <a:gd name="T22" fmla="*/ 81 w 1802"/>
                  <a:gd name="T23" fmla="*/ 1601 h 1602"/>
                  <a:gd name="T24" fmla="*/ 100 w 1802"/>
                  <a:gd name="T25" fmla="*/ 1602 h 1602"/>
                  <a:gd name="T26" fmla="*/ 702 w 1802"/>
                  <a:gd name="T27" fmla="*/ 1602 h 1602"/>
                  <a:gd name="T28" fmla="*/ 702 w 1802"/>
                  <a:gd name="T29" fmla="*/ 1001 h 1602"/>
                  <a:gd name="T30" fmla="*/ 1102 w 1802"/>
                  <a:gd name="T31" fmla="*/ 1001 h 1602"/>
                  <a:gd name="T32" fmla="*/ 1102 w 1802"/>
                  <a:gd name="T33" fmla="*/ 1602 h 1602"/>
                  <a:gd name="T34" fmla="*/ 1703 w 1802"/>
                  <a:gd name="T35" fmla="*/ 1602 h 1602"/>
                  <a:gd name="T36" fmla="*/ 1723 w 1802"/>
                  <a:gd name="T37" fmla="*/ 1601 h 1602"/>
                  <a:gd name="T38" fmla="*/ 1758 w 1802"/>
                  <a:gd name="T39" fmla="*/ 1586 h 1602"/>
                  <a:gd name="T40" fmla="*/ 1773 w 1802"/>
                  <a:gd name="T41" fmla="*/ 1572 h 1602"/>
                  <a:gd name="T42" fmla="*/ 1786 w 1802"/>
                  <a:gd name="T43" fmla="*/ 1557 h 1602"/>
                  <a:gd name="T44" fmla="*/ 1802 w 1802"/>
                  <a:gd name="T45" fmla="*/ 1521 h 1602"/>
                  <a:gd name="T46" fmla="*/ 1802 w 1802"/>
                  <a:gd name="T47" fmla="*/ 1501 h 1602"/>
                  <a:gd name="T48" fmla="*/ 1802 w 1802"/>
                  <a:gd name="T49" fmla="*/ 751 h 1602"/>
                  <a:gd name="T50" fmla="*/ 1802 w 1802"/>
                  <a:gd name="T51" fmla="*/ 745 h 1602"/>
                  <a:gd name="T52" fmla="*/ 1801 w 1802"/>
                  <a:gd name="T53" fmla="*/ 742 h 1602"/>
                  <a:gd name="T54" fmla="*/ 902 w 1802"/>
                  <a:gd name="T55" fmla="*/ 0 h 16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802" h="1602">
                    <a:moveTo>
                      <a:pt x="902" y="0"/>
                    </a:moveTo>
                    <a:lnTo>
                      <a:pt x="2" y="742"/>
                    </a:lnTo>
                    <a:lnTo>
                      <a:pt x="2" y="743"/>
                    </a:lnTo>
                    <a:lnTo>
                      <a:pt x="2" y="746"/>
                    </a:lnTo>
                    <a:lnTo>
                      <a:pt x="0" y="749"/>
                    </a:lnTo>
                    <a:lnTo>
                      <a:pt x="0" y="751"/>
                    </a:lnTo>
                    <a:lnTo>
                      <a:pt x="0" y="1501"/>
                    </a:lnTo>
                    <a:lnTo>
                      <a:pt x="2" y="1521"/>
                    </a:lnTo>
                    <a:lnTo>
                      <a:pt x="16" y="1557"/>
                    </a:lnTo>
                    <a:lnTo>
                      <a:pt x="30" y="1572"/>
                    </a:lnTo>
                    <a:lnTo>
                      <a:pt x="45" y="1586"/>
                    </a:lnTo>
                    <a:lnTo>
                      <a:pt x="81" y="1601"/>
                    </a:lnTo>
                    <a:lnTo>
                      <a:pt x="100" y="1602"/>
                    </a:lnTo>
                    <a:lnTo>
                      <a:pt x="702" y="1602"/>
                    </a:lnTo>
                    <a:lnTo>
                      <a:pt x="702" y="1001"/>
                    </a:lnTo>
                    <a:lnTo>
                      <a:pt x="1102" y="1001"/>
                    </a:lnTo>
                    <a:lnTo>
                      <a:pt x="1102" y="1602"/>
                    </a:lnTo>
                    <a:lnTo>
                      <a:pt x="1703" y="1602"/>
                    </a:lnTo>
                    <a:lnTo>
                      <a:pt x="1723" y="1601"/>
                    </a:lnTo>
                    <a:lnTo>
                      <a:pt x="1758" y="1586"/>
                    </a:lnTo>
                    <a:lnTo>
                      <a:pt x="1773" y="1572"/>
                    </a:lnTo>
                    <a:lnTo>
                      <a:pt x="1786" y="1557"/>
                    </a:lnTo>
                    <a:lnTo>
                      <a:pt x="1802" y="1521"/>
                    </a:lnTo>
                    <a:lnTo>
                      <a:pt x="1802" y="1501"/>
                    </a:lnTo>
                    <a:lnTo>
                      <a:pt x="1802" y="751"/>
                    </a:lnTo>
                    <a:lnTo>
                      <a:pt x="1802" y="745"/>
                    </a:lnTo>
                    <a:lnTo>
                      <a:pt x="1801" y="742"/>
                    </a:lnTo>
                    <a:lnTo>
                      <a:pt x="90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4" name="Freeform 14"/>
              <p:cNvSpPr>
                <a:spLocks/>
              </p:cNvSpPr>
              <p:nvPr/>
            </p:nvSpPr>
            <p:spPr bwMode="auto">
              <a:xfrm>
                <a:off x="6124" y="305"/>
                <a:ext cx="841" cy="394"/>
              </a:xfrm>
              <a:custGeom>
                <a:avLst/>
                <a:gdLst>
                  <a:gd name="T0" fmla="*/ 2505 w 2522"/>
                  <a:gd name="T1" fmla="*/ 978 h 1181"/>
                  <a:gd name="T2" fmla="*/ 2162 w 2522"/>
                  <a:gd name="T3" fmla="*/ 694 h 1181"/>
                  <a:gd name="T4" fmla="*/ 2162 w 2522"/>
                  <a:gd name="T5" fmla="*/ 54 h 1181"/>
                  <a:gd name="T6" fmla="*/ 2162 w 2522"/>
                  <a:gd name="T7" fmla="*/ 44 h 1181"/>
                  <a:gd name="T8" fmla="*/ 2155 w 2522"/>
                  <a:gd name="T9" fmla="*/ 26 h 1181"/>
                  <a:gd name="T10" fmla="*/ 2149 w 2522"/>
                  <a:gd name="T11" fmla="*/ 18 h 1181"/>
                  <a:gd name="T12" fmla="*/ 2141 w 2522"/>
                  <a:gd name="T13" fmla="*/ 13 h 1181"/>
                  <a:gd name="T14" fmla="*/ 2123 w 2522"/>
                  <a:gd name="T15" fmla="*/ 5 h 1181"/>
                  <a:gd name="T16" fmla="*/ 2113 w 2522"/>
                  <a:gd name="T17" fmla="*/ 5 h 1181"/>
                  <a:gd name="T18" fmla="*/ 1812 w 2522"/>
                  <a:gd name="T19" fmla="*/ 5 h 1181"/>
                  <a:gd name="T20" fmla="*/ 1802 w 2522"/>
                  <a:gd name="T21" fmla="*/ 5 h 1181"/>
                  <a:gd name="T22" fmla="*/ 1783 w 2522"/>
                  <a:gd name="T23" fmla="*/ 13 h 1181"/>
                  <a:gd name="T24" fmla="*/ 1776 w 2522"/>
                  <a:gd name="T25" fmla="*/ 18 h 1181"/>
                  <a:gd name="T26" fmla="*/ 1770 w 2522"/>
                  <a:gd name="T27" fmla="*/ 26 h 1181"/>
                  <a:gd name="T28" fmla="*/ 1763 w 2522"/>
                  <a:gd name="T29" fmla="*/ 44 h 1181"/>
                  <a:gd name="T30" fmla="*/ 1762 w 2522"/>
                  <a:gd name="T31" fmla="*/ 54 h 1181"/>
                  <a:gd name="T32" fmla="*/ 1762 w 2522"/>
                  <a:gd name="T33" fmla="*/ 360 h 1181"/>
                  <a:gd name="T34" fmla="*/ 1380 w 2522"/>
                  <a:gd name="T35" fmla="*/ 41 h 1181"/>
                  <a:gd name="T36" fmla="*/ 1354 w 2522"/>
                  <a:gd name="T37" fmla="*/ 23 h 1181"/>
                  <a:gd name="T38" fmla="*/ 1295 w 2522"/>
                  <a:gd name="T39" fmla="*/ 1 h 1181"/>
                  <a:gd name="T40" fmla="*/ 1262 w 2522"/>
                  <a:gd name="T41" fmla="*/ 0 h 1181"/>
                  <a:gd name="T42" fmla="*/ 1227 w 2522"/>
                  <a:gd name="T43" fmla="*/ 1 h 1181"/>
                  <a:gd name="T44" fmla="*/ 1168 w 2522"/>
                  <a:gd name="T45" fmla="*/ 23 h 1181"/>
                  <a:gd name="T46" fmla="*/ 1142 w 2522"/>
                  <a:gd name="T47" fmla="*/ 41 h 1181"/>
                  <a:gd name="T48" fmla="*/ 17 w 2522"/>
                  <a:gd name="T49" fmla="*/ 978 h 1181"/>
                  <a:gd name="T50" fmla="*/ 10 w 2522"/>
                  <a:gd name="T51" fmla="*/ 985 h 1181"/>
                  <a:gd name="T52" fmla="*/ 1 w 2522"/>
                  <a:gd name="T53" fmla="*/ 1001 h 1181"/>
                  <a:gd name="T54" fmla="*/ 0 w 2522"/>
                  <a:gd name="T55" fmla="*/ 1012 h 1181"/>
                  <a:gd name="T56" fmla="*/ 0 w 2522"/>
                  <a:gd name="T57" fmla="*/ 1023 h 1181"/>
                  <a:gd name="T58" fmla="*/ 6 w 2522"/>
                  <a:gd name="T59" fmla="*/ 1040 h 1181"/>
                  <a:gd name="T60" fmla="*/ 12 w 2522"/>
                  <a:gd name="T61" fmla="*/ 1048 h 1181"/>
                  <a:gd name="T62" fmla="*/ 108 w 2522"/>
                  <a:gd name="T63" fmla="*/ 1164 h 1181"/>
                  <a:gd name="T64" fmla="*/ 122 w 2522"/>
                  <a:gd name="T65" fmla="*/ 1177 h 1181"/>
                  <a:gd name="T66" fmla="*/ 141 w 2522"/>
                  <a:gd name="T67" fmla="*/ 1181 h 1181"/>
                  <a:gd name="T68" fmla="*/ 160 w 2522"/>
                  <a:gd name="T69" fmla="*/ 1181 h 1181"/>
                  <a:gd name="T70" fmla="*/ 179 w 2522"/>
                  <a:gd name="T71" fmla="*/ 1171 h 1181"/>
                  <a:gd name="T72" fmla="*/ 1262 w 2522"/>
                  <a:gd name="T73" fmla="*/ 268 h 1181"/>
                  <a:gd name="T74" fmla="*/ 2344 w 2522"/>
                  <a:gd name="T75" fmla="*/ 1171 h 1181"/>
                  <a:gd name="T76" fmla="*/ 2358 w 2522"/>
                  <a:gd name="T77" fmla="*/ 1180 h 1181"/>
                  <a:gd name="T78" fmla="*/ 2377 w 2522"/>
                  <a:gd name="T79" fmla="*/ 1181 h 1181"/>
                  <a:gd name="T80" fmla="*/ 2383 w 2522"/>
                  <a:gd name="T81" fmla="*/ 1181 h 1181"/>
                  <a:gd name="T82" fmla="*/ 2401 w 2522"/>
                  <a:gd name="T83" fmla="*/ 1177 h 1181"/>
                  <a:gd name="T84" fmla="*/ 2414 w 2522"/>
                  <a:gd name="T85" fmla="*/ 1164 h 1181"/>
                  <a:gd name="T86" fmla="*/ 2512 w 2522"/>
                  <a:gd name="T87" fmla="*/ 1048 h 1181"/>
                  <a:gd name="T88" fmla="*/ 2518 w 2522"/>
                  <a:gd name="T89" fmla="*/ 1040 h 1181"/>
                  <a:gd name="T90" fmla="*/ 2522 w 2522"/>
                  <a:gd name="T91" fmla="*/ 1023 h 1181"/>
                  <a:gd name="T92" fmla="*/ 2522 w 2522"/>
                  <a:gd name="T93" fmla="*/ 1012 h 1181"/>
                  <a:gd name="T94" fmla="*/ 2521 w 2522"/>
                  <a:gd name="T95" fmla="*/ 1001 h 1181"/>
                  <a:gd name="T96" fmla="*/ 2512 w 2522"/>
                  <a:gd name="T97" fmla="*/ 985 h 1181"/>
                  <a:gd name="T98" fmla="*/ 2505 w 2522"/>
                  <a:gd name="T99" fmla="*/ 978 h 1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522" h="1181">
                    <a:moveTo>
                      <a:pt x="2505" y="978"/>
                    </a:moveTo>
                    <a:lnTo>
                      <a:pt x="2162" y="694"/>
                    </a:lnTo>
                    <a:lnTo>
                      <a:pt x="2162" y="54"/>
                    </a:lnTo>
                    <a:lnTo>
                      <a:pt x="2162" y="44"/>
                    </a:lnTo>
                    <a:lnTo>
                      <a:pt x="2155" y="26"/>
                    </a:lnTo>
                    <a:lnTo>
                      <a:pt x="2149" y="18"/>
                    </a:lnTo>
                    <a:lnTo>
                      <a:pt x="2141" y="13"/>
                    </a:lnTo>
                    <a:lnTo>
                      <a:pt x="2123" y="5"/>
                    </a:lnTo>
                    <a:lnTo>
                      <a:pt x="2113" y="5"/>
                    </a:lnTo>
                    <a:lnTo>
                      <a:pt x="1812" y="5"/>
                    </a:lnTo>
                    <a:lnTo>
                      <a:pt x="1802" y="5"/>
                    </a:lnTo>
                    <a:lnTo>
                      <a:pt x="1783" y="13"/>
                    </a:lnTo>
                    <a:lnTo>
                      <a:pt x="1776" y="18"/>
                    </a:lnTo>
                    <a:lnTo>
                      <a:pt x="1770" y="26"/>
                    </a:lnTo>
                    <a:lnTo>
                      <a:pt x="1763" y="44"/>
                    </a:lnTo>
                    <a:lnTo>
                      <a:pt x="1762" y="54"/>
                    </a:lnTo>
                    <a:lnTo>
                      <a:pt x="1762" y="360"/>
                    </a:lnTo>
                    <a:lnTo>
                      <a:pt x="1380" y="41"/>
                    </a:lnTo>
                    <a:lnTo>
                      <a:pt x="1354" y="23"/>
                    </a:lnTo>
                    <a:lnTo>
                      <a:pt x="1295" y="1"/>
                    </a:lnTo>
                    <a:lnTo>
                      <a:pt x="1262" y="0"/>
                    </a:lnTo>
                    <a:lnTo>
                      <a:pt x="1227" y="1"/>
                    </a:lnTo>
                    <a:lnTo>
                      <a:pt x="1168" y="23"/>
                    </a:lnTo>
                    <a:lnTo>
                      <a:pt x="1142" y="41"/>
                    </a:lnTo>
                    <a:lnTo>
                      <a:pt x="17" y="978"/>
                    </a:lnTo>
                    <a:lnTo>
                      <a:pt x="10" y="985"/>
                    </a:lnTo>
                    <a:lnTo>
                      <a:pt x="1" y="1001"/>
                    </a:lnTo>
                    <a:lnTo>
                      <a:pt x="0" y="1012"/>
                    </a:lnTo>
                    <a:lnTo>
                      <a:pt x="0" y="1023"/>
                    </a:lnTo>
                    <a:lnTo>
                      <a:pt x="6" y="1040"/>
                    </a:lnTo>
                    <a:lnTo>
                      <a:pt x="12" y="1048"/>
                    </a:lnTo>
                    <a:lnTo>
                      <a:pt x="108" y="1164"/>
                    </a:lnTo>
                    <a:lnTo>
                      <a:pt x="122" y="1177"/>
                    </a:lnTo>
                    <a:lnTo>
                      <a:pt x="141" y="1181"/>
                    </a:lnTo>
                    <a:lnTo>
                      <a:pt x="160" y="1181"/>
                    </a:lnTo>
                    <a:lnTo>
                      <a:pt x="179" y="1171"/>
                    </a:lnTo>
                    <a:lnTo>
                      <a:pt x="1262" y="268"/>
                    </a:lnTo>
                    <a:lnTo>
                      <a:pt x="2344" y="1171"/>
                    </a:lnTo>
                    <a:lnTo>
                      <a:pt x="2358" y="1180"/>
                    </a:lnTo>
                    <a:lnTo>
                      <a:pt x="2377" y="1181"/>
                    </a:lnTo>
                    <a:lnTo>
                      <a:pt x="2383" y="1181"/>
                    </a:lnTo>
                    <a:lnTo>
                      <a:pt x="2401" y="1177"/>
                    </a:lnTo>
                    <a:lnTo>
                      <a:pt x="2414" y="1164"/>
                    </a:lnTo>
                    <a:lnTo>
                      <a:pt x="2512" y="1048"/>
                    </a:lnTo>
                    <a:lnTo>
                      <a:pt x="2518" y="1040"/>
                    </a:lnTo>
                    <a:lnTo>
                      <a:pt x="2522" y="1023"/>
                    </a:lnTo>
                    <a:lnTo>
                      <a:pt x="2522" y="1012"/>
                    </a:lnTo>
                    <a:lnTo>
                      <a:pt x="2521" y="1001"/>
                    </a:lnTo>
                    <a:lnTo>
                      <a:pt x="2512" y="985"/>
                    </a:lnTo>
                    <a:lnTo>
                      <a:pt x="2505" y="97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67" name="Freeform 36"/>
            <p:cNvSpPr>
              <a:spLocks noEditPoints="1"/>
            </p:cNvSpPr>
            <p:nvPr/>
          </p:nvSpPr>
          <p:spPr bwMode="auto">
            <a:xfrm>
              <a:off x="625397" y="4336406"/>
              <a:ext cx="105376" cy="177233"/>
            </a:xfrm>
            <a:custGeom>
              <a:avLst/>
              <a:gdLst>
                <a:gd name="T0" fmla="*/ 937 w 1926"/>
                <a:gd name="T1" fmla="*/ 3639 h 4045"/>
                <a:gd name="T2" fmla="*/ 893 w 1926"/>
                <a:gd name="T3" fmla="*/ 3665 h 4045"/>
                <a:gd name="T4" fmla="*/ 863 w 1926"/>
                <a:gd name="T5" fmla="*/ 3712 h 4045"/>
                <a:gd name="T6" fmla="*/ 851 w 1926"/>
                <a:gd name="T7" fmla="*/ 3772 h 4045"/>
                <a:gd name="T8" fmla="*/ 863 w 1926"/>
                <a:gd name="T9" fmla="*/ 3832 h 4045"/>
                <a:gd name="T10" fmla="*/ 893 w 1926"/>
                <a:gd name="T11" fmla="*/ 3878 h 4045"/>
                <a:gd name="T12" fmla="*/ 937 w 1926"/>
                <a:gd name="T13" fmla="*/ 3905 h 4045"/>
                <a:gd name="T14" fmla="*/ 988 w 1926"/>
                <a:gd name="T15" fmla="*/ 3905 h 4045"/>
                <a:gd name="T16" fmla="*/ 1033 w 1926"/>
                <a:gd name="T17" fmla="*/ 3878 h 4045"/>
                <a:gd name="T18" fmla="*/ 1064 w 1926"/>
                <a:gd name="T19" fmla="*/ 3832 h 4045"/>
                <a:gd name="T20" fmla="*/ 1075 w 1926"/>
                <a:gd name="T21" fmla="*/ 3772 h 4045"/>
                <a:gd name="T22" fmla="*/ 1064 w 1926"/>
                <a:gd name="T23" fmla="*/ 3712 h 4045"/>
                <a:gd name="T24" fmla="*/ 1033 w 1926"/>
                <a:gd name="T25" fmla="*/ 3665 h 4045"/>
                <a:gd name="T26" fmla="*/ 988 w 1926"/>
                <a:gd name="T27" fmla="*/ 3639 h 4045"/>
                <a:gd name="T28" fmla="*/ 156 w 1926"/>
                <a:gd name="T29" fmla="*/ 434 h 4045"/>
                <a:gd name="T30" fmla="*/ 1770 w 1926"/>
                <a:gd name="T31" fmla="*/ 3540 h 4045"/>
                <a:gd name="T32" fmla="*/ 156 w 1926"/>
                <a:gd name="T33" fmla="*/ 434 h 4045"/>
                <a:gd name="T34" fmla="*/ 716 w 1926"/>
                <a:gd name="T35" fmla="*/ 200 h 4045"/>
                <a:gd name="T36" fmla="*/ 701 w 1926"/>
                <a:gd name="T37" fmla="*/ 217 h 4045"/>
                <a:gd name="T38" fmla="*/ 701 w 1926"/>
                <a:gd name="T39" fmla="*/ 243 h 4045"/>
                <a:gd name="T40" fmla="*/ 716 w 1926"/>
                <a:gd name="T41" fmla="*/ 260 h 4045"/>
                <a:gd name="T42" fmla="*/ 1199 w 1926"/>
                <a:gd name="T43" fmla="*/ 262 h 4045"/>
                <a:gd name="T44" fmla="*/ 1218 w 1926"/>
                <a:gd name="T45" fmla="*/ 254 h 4045"/>
                <a:gd name="T46" fmla="*/ 1226 w 1926"/>
                <a:gd name="T47" fmla="*/ 230 h 4045"/>
                <a:gd name="T48" fmla="*/ 1218 w 1926"/>
                <a:gd name="T49" fmla="*/ 207 h 4045"/>
                <a:gd name="T50" fmla="*/ 1199 w 1926"/>
                <a:gd name="T51" fmla="*/ 197 h 4045"/>
                <a:gd name="T52" fmla="*/ 224 w 1926"/>
                <a:gd name="T53" fmla="*/ 0 h 4045"/>
                <a:gd name="T54" fmla="*/ 1738 w 1926"/>
                <a:gd name="T55" fmla="*/ 4 h 4045"/>
                <a:gd name="T56" fmla="*/ 1805 w 1926"/>
                <a:gd name="T57" fmla="*/ 31 h 4045"/>
                <a:gd name="T58" fmla="*/ 1860 w 1926"/>
                <a:gd name="T59" fmla="*/ 81 h 4045"/>
                <a:gd name="T60" fmla="*/ 1900 w 1926"/>
                <a:gd name="T61" fmla="*/ 148 h 4045"/>
                <a:gd name="T62" fmla="*/ 1923 w 1926"/>
                <a:gd name="T63" fmla="*/ 229 h 4045"/>
                <a:gd name="T64" fmla="*/ 1926 w 1926"/>
                <a:gd name="T65" fmla="*/ 3772 h 4045"/>
                <a:gd name="T66" fmla="*/ 1915 w 1926"/>
                <a:gd name="T67" fmla="*/ 3857 h 4045"/>
                <a:gd name="T68" fmla="*/ 1882 w 1926"/>
                <a:gd name="T69" fmla="*/ 3932 h 4045"/>
                <a:gd name="T70" fmla="*/ 1834 w 1926"/>
                <a:gd name="T71" fmla="*/ 3992 h 4045"/>
                <a:gd name="T72" fmla="*/ 1773 w 1926"/>
                <a:gd name="T73" fmla="*/ 4032 h 4045"/>
                <a:gd name="T74" fmla="*/ 1702 w 1926"/>
                <a:gd name="T75" fmla="*/ 4045 h 4045"/>
                <a:gd name="T76" fmla="*/ 188 w 1926"/>
                <a:gd name="T77" fmla="*/ 4041 h 4045"/>
                <a:gd name="T78" fmla="*/ 122 w 1926"/>
                <a:gd name="T79" fmla="*/ 4014 h 4045"/>
                <a:gd name="T80" fmla="*/ 66 w 1926"/>
                <a:gd name="T81" fmla="*/ 3964 h 4045"/>
                <a:gd name="T82" fmla="*/ 25 w 1926"/>
                <a:gd name="T83" fmla="*/ 3897 h 4045"/>
                <a:gd name="T84" fmla="*/ 3 w 1926"/>
                <a:gd name="T85" fmla="*/ 3816 h 4045"/>
                <a:gd name="T86" fmla="*/ 0 w 1926"/>
                <a:gd name="T87" fmla="*/ 273 h 4045"/>
                <a:gd name="T88" fmla="*/ 12 w 1926"/>
                <a:gd name="T89" fmla="*/ 188 h 4045"/>
                <a:gd name="T90" fmla="*/ 43 w 1926"/>
                <a:gd name="T91" fmla="*/ 113 h 4045"/>
                <a:gd name="T92" fmla="*/ 92 w 1926"/>
                <a:gd name="T93" fmla="*/ 53 h 4045"/>
                <a:gd name="T94" fmla="*/ 154 w 1926"/>
                <a:gd name="T95" fmla="*/ 13 h 4045"/>
                <a:gd name="T96" fmla="*/ 224 w 1926"/>
                <a:gd name="T97" fmla="*/ 0 h 4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26" h="4045">
                  <a:moveTo>
                    <a:pt x="963" y="3636"/>
                  </a:moveTo>
                  <a:lnTo>
                    <a:pt x="937" y="3639"/>
                  </a:lnTo>
                  <a:lnTo>
                    <a:pt x="914" y="3649"/>
                  </a:lnTo>
                  <a:lnTo>
                    <a:pt x="893" y="3665"/>
                  </a:lnTo>
                  <a:lnTo>
                    <a:pt x="876" y="3686"/>
                  </a:lnTo>
                  <a:lnTo>
                    <a:pt x="863" y="3712"/>
                  </a:lnTo>
                  <a:lnTo>
                    <a:pt x="854" y="3741"/>
                  </a:lnTo>
                  <a:lnTo>
                    <a:pt x="851" y="3772"/>
                  </a:lnTo>
                  <a:lnTo>
                    <a:pt x="854" y="3804"/>
                  </a:lnTo>
                  <a:lnTo>
                    <a:pt x="863" y="3832"/>
                  </a:lnTo>
                  <a:lnTo>
                    <a:pt x="876" y="3857"/>
                  </a:lnTo>
                  <a:lnTo>
                    <a:pt x="893" y="3878"/>
                  </a:lnTo>
                  <a:lnTo>
                    <a:pt x="914" y="3894"/>
                  </a:lnTo>
                  <a:lnTo>
                    <a:pt x="937" y="3905"/>
                  </a:lnTo>
                  <a:lnTo>
                    <a:pt x="963" y="3909"/>
                  </a:lnTo>
                  <a:lnTo>
                    <a:pt x="988" y="3905"/>
                  </a:lnTo>
                  <a:lnTo>
                    <a:pt x="1013" y="3894"/>
                  </a:lnTo>
                  <a:lnTo>
                    <a:pt x="1033" y="3878"/>
                  </a:lnTo>
                  <a:lnTo>
                    <a:pt x="1051" y="3857"/>
                  </a:lnTo>
                  <a:lnTo>
                    <a:pt x="1064" y="3832"/>
                  </a:lnTo>
                  <a:lnTo>
                    <a:pt x="1072" y="3804"/>
                  </a:lnTo>
                  <a:lnTo>
                    <a:pt x="1075" y="3772"/>
                  </a:lnTo>
                  <a:lnTo>
                    <a:pt x="1072" y="3741"/>
                  </a:lnTo>
                  <a:lnTo>
                    <a:pt x="1064" y="3712"/>
                  </a:lnTo>
                  <a:lnTo>
                    <a:pt x="1051" y="3686"/>
                  </a:lnTo>
                  <a:lnTo>
                    <a:pt x="1033" y="3665"/>
                  </a:lnTo>
                  <a:lnTo>
                    <a:pt x="1013" y="3649"/>
                  </a:lnTo>
                  <a:lnTo>
                    <a:pt x="988" y="3639"/>
                  </a:lnTo>
                  <a:lnTo>
                    <a:pt x="963" y="3636"/>
                  </a:lnTo>
                  <a:close/>
                  <a:moveTo>
                    <a:pt x="156" y="434"/>
                  </a:moveTo>
                  <a:lnTo>
                    <a:pt x="156" y="3540"/>
                  </a:lnTo>
                  <a:lnTo>
                    <a:pt x="1770" y="3540"/>
                  </a:lnTo>
                  <a:lnTo>
                    <a:pt x="1770" y="434"/>
                  </a:lnTo>
                  <a:lnTo>
                    <a:pt x="156" y="434"/>
                  </a:lnTo>
                  <a:close/>
                  <a:moveTo>
                    <a:pt x="727" y="197"/>
                  </a:moveTo>
                  <a:lnTo>
                    <a:pt x="716" y="200"/>
                  </a:lnTo>
                  <a:lnTo>
                    <a:pt x="707" y="207"/>
                  </a:lnTo>
                  <a:lnTo>
                    <a:pt x="701" y="217"/>
                  </a:lnTo>
                  <a:lnTo>
                    <a:pt x="699" y="230"/>
                  </a:lnTo>
                  <a:lnTo>
                    <a:pt x="701" y="243"/>
                  </a:lnTo>
                  <a:lnTo>
                    <a:pt x="707" y="254"/>
                  </a:lnTo>
                  <a:lnTo>
                    <a:pt x="716" y="260"/>
                  </a:lnTo>
                  <a:lnTo>
                    <a:pt x="727" y="262"/>
                  </a:lnTo>
                  <a:lnTo>
                    <a:pt x="1199" y="262"/>
                  </a:lnTo>
                  <a:lnTo>
                    <a:pt x="1210" y="260"/>
                  </a:lnTo>
                  <a:lnTo>
                    <a:pt x="1218" y="254"/>
                  </a:lnTo>
                  <a:lnTo>
                    <a:pt x="1224" y="243"/>
                  </a:lnTo>
                  <a:lnTo>
                    <a:pt x="1226" y="230"/>
                  </a:lnTo>
                  <a:lnTo>
                    <a:pt x="1224" y="217"/>
                  </a:lnTo>
                  <a:lnTo>
                    <a:pt x="1218" y="207"/>
                  </a:lnTo>
                  <a:lnTo>
                    <a:pt x="1210" y="200"/>
                  </a:lnTo>
                  <a:lnTo>
                    <a:pt x="1199" y="197"/>
                  </a:lnTo>
                  <a:lnTo>
                    <a:pt x="727" y="197"/>
                  </a:lnTo>
                  <a:close/>
                  <a:moveTo>
                    <a:pt x="224" y="0"/>
                  </a:moveTo>
                  <a:lnTo>
                    <a:pt x="1702" y="0"/>
                  </a:lnTo>
                  <a:lnTo>
                    <a:pt x="1738" y="4"/>
                  </a:lnTo>
                  <a:lnTo>
                    <a:pt x="1773" y="13"/>
                  </a:lnTo>
                  <a:lnTo>
                    <a:pt x="1805" y="31"/>
                  </a:lnTo>
                  <a:lnTo>
                    <a:pt x="1834" y="53"/>
                  </a:lnTo>
                  <a:lnTo>
                    <a:pt x="1860" y="81"/>
                  </a:lnTo>
                  <a:lnTo>
                    <a:pt x="1882" y="113"/>
                  </a:lnTo>
                  <a:lnTo>
                    <a:pt x="1900" y="148"/>
                  </a:lnTo>
                  <a:lnTo>
                    <a:pt x="1915" y="188"/>
                  </a:lnTo>
                  <a:lnTo>
                    <a:pt x="1923" y="229"/>
                  </a:lnTo>
                  <a:lnTo>
                    <a:pt x="1926" y="273"/>
                  </a:lnTo>
                  <a:lnTo>
                    <a:pt x="1926" y="3772"/>
                  </a:lnTo>
                  <a:lnTo>
                    <a:pt x="1923" y="3816"/>
                  </a:lnTo>
                  <a:lnTo>
                    <a:pt x="1915" y="3857"/>
                  </a:lnTo>
                  <a:lnTo>
                    <a:pt x="1900" y="3897"/>
                  </a:lnTo>
                  <a:lnTo>
                    <a:pt x="1882" y="3932"/>
                  </a:lnTo>
                  <a:lnTo>
                    <a:pt x="1860" y="3964"/>
                  </a:lnTo>
                  <a:lnTo>
                    <a:pt x="1834" y="3992"/>
                  </a:lnTo>
                  <a:lnTo>
                    <a:pt x="1805" y="4014"/>
                  </a:lnTo>
                  <a:lnTo>
                    <a:pt x="1773" y="4032"/>
                  </a:lnTo>
                  <a:lnTo>
                    <a:pt x="1738" y="4041"/>
                  </a:lnTo>
                  <a:lnTo>
                    <a:pt x="1702" y="4045"/>
                  </a:lnTo>
                  <a:lnTo>
                    <a:pt x="224" y="4045"/>
                  </a:lnTo>
                  <a:lnTo>
                    <a:pt x="188" y="4041"/>
                  </a:lnTo>
                  <a:lnTo>
                    <a:pt x="154" y="4032"/>
                  </a:lnTo>
                  <a:lnTo>
                    <a:pt x="122" y="4014"/>
                  </a:lnTo>
                  <a:lnTo>
                    <a:pt x="92" y="3992"/>
                  </a:lnTo>
                  <a:lnTo>
                    <a:pt x="66" y="3964"/>
                  </a:lnTo>
                  <a:lnTo>
                    <a:pt x="43" y="3932"/>
                  </a:lnTo>
                  <a:lnTo>
                    <a:pt x="25" y="3897"/>
                  </a:lnTo>
                  <a:lnTo>
                    <a:pt x="12" y="3857"/>
                  </a:lnTo>
                  <a:lnTo>
                    <a:pt x="3" y="3816"/>
                  </a:lnTo>
                  <a:lnTo>
                    <a:pt x="0" y="3772"/>
                  </a:lnTo>
                  <a:lnTo>
                    <a:pt x="0" y="273"/>
                  </a:lnTo>
                  <a:lnTo>
                    <a:pt x="3" y="229"/>
                  </a:lnTo>
                  <a:lnTo>
                    <a:pt x="12" y="188"/>
                  </a:lnTo>
                  <a:lnTo>
                    <a:pt x="25" y="148"/>
                  </a:lnTo>
                  <a:lnTo>
                    <a:pt x="43" y="113"/>
                  </a:lnTo>
                  <a:lnTo>
                    <a:pt x="66" y="81"/>
                  </a:lnTo>
                  <a:lnTo>
                    <a:pt x="92" y="53"/>
                  </a:lnTo>
                  <a:lnTo>
                    <a:pt x="122" y="31"/>
                  </a:lnTo>
                  <a:lnTo>
                    <a:pt x="154" y="13"/>
                  </a:lnTo>
                  <a:lnTo>
                    <a:pt x="188" y="4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8" name="자유형 67"/>
            <p:cNvSpPr>
              <a:spLocks/>
            </p:cNvSpPr>
            <p:nvPr/>
          </p:nvSpPr>
          <p:spPr bwMode="auto">
            <a:xfrm>
              <a:off x="598771" y="3644382"/>
              <a:ext cx="158629" cy="138832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9" name="Freeform 6"/>
            <p:cNvSpPr>
              <a:spLocks/>
            </p:cNvSpPr>
            <p:nvPr/>
          </p:nvSpPr>
          <p:spPr bwMode="auto">
            <a:xfrm rot="10800000" flipH="1" flipV="1">
              <a:off x="597941" y="2949079"/>
              <a:ext cx="160288" cy="142111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70" name="Group 20"/>
            <p:cNvGrpSpPr>
              <a:grpSpLocks noChangeAspect="1"/>
            </p:cNvGrpSpPr>
            <p:nvPr/>
          </p:nvGrpSpPr>
          <p:grpSpPr bwMode="auto">
            <a:xfrm>
              <a:off x="614039" y="2221163"/>
              <a:ext cx="128093" cy="174724"/>
              <a:chOff x="2597" y="4163"/>
              <a:chExt cx="217" cy="296"/>
            </a:xfrm>
            <a:solidFill>
              <a:schemeClr val="bg1">
                <a:lumMod val="85000"/>
              </a:schemeClr>
            </a:solidFill>
          </p:grpSpPr>
          <p:sp>
            <p:nvSpPr>
              <p:cNvPr id="79" name="Freeform 22"/>
              <p:cNvSpPr>
                <a:spLocks noEditPoints="1"/>
              </p:cNvSpPr>
              <p:nvPr/>
            </p:nvSpPr>
            <p:spPr bwMode="auto">
              <a:xfrm>
                <a:off x="2630" y="4163"/>
                <a:ext cx="151" cy="176"/>
              </a:xfrm>
              <a:custGeom>
                <a:avLst/>
                <a:gdLst>
                  <a:gd name="T0" fmla="*/ 410 w 1662"/>
                  <a:gd name="T1" fmla="*/ 645 h 1942"/>
                  <a:gd name="T2" fmla="*/ 309 w 1662"/>
                  <a:gd name="T3" fmla="*/ 847 h 1942"/>
                  <a:gd name="T4" fmla="*/ 255 w 1662"/>
                  <a:gd name="T5" fmla="*/ 1023 h 1942"/>
                  <a:gd name="T6" fmla="*/ 263 w 1662"/>
                  <a:gd name="T7" fmla="*/ 1206 h 1942"/>
                  <a:gd name="T8" fmla="*/ 347 w 1662"/>
                  <a:gd name="T9" fmla="*/ 1429 h 1942"/>
                  <a:gd name="T10" fmla="*/ 476 w 1662"/>
                  <a:gd name="T11" fmla="*/ 1620 h 1942"/>
                  <a:gd name="T12" fmla="*/ 638 w 1662"/>
                  <a:gd name="T13" fmla="*/ 1753 h 1942"/>
                  <a:gd name="T14" fmla="*/ 825 w 1662"/>
                  <a:gd name="T15" fmla="*/ 1803 h 1942"/>
                  <a:gd name="T16" fmla="*/ 1013 w 1662"/>
                  <a:gd name="T17" fmla="*/ 1753 h 1942"/>
                  <a:gd name="T18" fmla="*/ 1176 w 1662"/>
                  <a:gd name="T19" fmla="*/ 1619 h 1942"/>
                  <a:gd name="T20" fmla="*/ 1305 w 1662"/>
                  <a:gd name="T21" fmla="*/ 1428 h 1942"/>
                  <a:gd name="T22" fmla="*/ 1388 w 1662"/>
                  <a:gd name="T23" fmla="*/ 1205 h 1942"/>
                  <a:gd name="T24" fmla="*/ 1418 w 1662"/>
                  <a:gd name="T25" fmla="*/ 974 h 1942"/>
                  <a:gd name="T26" fmla="*/ 1266 w 1662"/>
                  <a:gd name="T27" fmla="*/ 836 h 1942"/>
                  <a:gd name="T28" fmla="*/ 1012 w 1662"/>
                  <a:gd name="T29" fmla="*/ 794 h 1942"/>
                  <a:gd name="T30" fmla="*/ 806 w 1662"/>
                  <a:gd name="T31" fmla="*/ 713 h 1942"/>
                  <a:gd name="T32" fmla="*/ 646 w 1662"/>
                  <a:gd name="T33" fmla="*/ 610 h 1942"/>
                  <a:gd name="T34" fmla="*/ 526 w 1662"/>
                  <a:gd name="T35" fmla="*/ 499 h 1942"/>
                  <a:gd name="T36" fmla="*/ 944 w 1662"/>
                  <a:gd name="T37" fmla="*/ 23 h 1942"/>
                  <a:gd name="T38" fmla="*/ 1152 w 1662"/>
                  <a:gd name="T39" fmla="*/ 118 h 1942"/>
                  <a:gd name="T40" fmla="*/ 1271 w 1662"/>
                  <a:gd name="T41" fmla="*/ 205 h 1942"/>
                  <a:gd name="T42" fmla="*/ 1388 w 1662"/>
                  <a:gd name="T43" fmla="*/ 323 h 1942"/>
                  <a:gd name="T44" fmla="*/ 1455 w 1662"/>
                  <a:gd name="T45" fmla="*/ 429 h 1942"/>
                  <a:gd name="T46" fmla="*/ 1524 w 1662"/>
                  <a:gd name="T47" fmla="*/ 626 h 1942"/>
                  <a:gd name="T48" fmla="*/ 1555 w 1662"/>
                  <a:gd name="T49" fmla="*/ 892 h 1942"/>
                  <a:gd name="T50" fmla="*/ 1619 w 1662"/>
                  <a:gd name="T51" fmla="*/ 939 h 1942"/>
                  <a:gd name="T52" fmla="*/ 1657 w 1662"/>
                  <a:gd name="T53" fmla="*/ 1032 h 1942"/>
                  <a:gd name="T54" fmla="*/ 1655 w 1662"/>
                  <a:gd name="T55" fmla="*/ 1183 h 1942"/>
                  <a:gd name="T56" fmla="*/ 1611 w 1662"/>
                  <a:gd name="T57" fmla="*/ 1304 h 1942"/>
                  <a:gd name="T58" fmla="*/ 1537 w 1662"/>
                  <a:gd name="T59" fmla="*/ 1372 h 1942"/>
                  <a:gd name="T60" fmla="*/ 1445 w 1662"/>
                  <a:gd name="T61" fmla="*/ 1454 h 1942"/>
                  <a:gd name="T62" fmla="*/ 1313 w 1662"/>
                  <a:gd name="T63" fmla="*/ 1670 h 1942"/>
                  <a:gd name="T64" fmla="*/ 1141 w 1662"/>
                  <a:gd name="T65" fmla="*/ 1836 h 1942"/>
                  <a:gd name="T66" fmla="*/ 937 w 1662"/>
                  <a:gd name="T67" fmla="*/ 1930 h 1942"/>
                  <a:gd name="T68" fmla="*/ 714 w 1662"/>
                  <a:gd name="T69" fmla="*/ 1930 h 1942"/>
                  <a:gd name="T70" fmla="*/ 510 w 1662"/>
                  <a:gd name="T71" fmla="*/ 1836 h 1942"/>
                  <a:gd name="T72" fmla="*/ 337 w 1662"/>
                  <a:gd name="T73" fmla="*/ 1669 h 1942"/>
                  <a:gd name="T74" fmla="*/ 205 w 1662"/>
                  <a:gd name="T75" fmla="*/ 1452 h 1942"/>
                  <a:gd name="T76" fmla="*/ 111 w 1662"/>
                  <a:gd name="T77" fmla="*/ 1364 h 1942"/>
                  <a:gd name="T78" fmla="*/ 39 w 1662"/>
                  <a:gd name="T79" fmla="*/ 1284 h 1942"/>
                  <a:gd name="T80" fmla="*/ 2 w 1662"/>
                  <a:gd name="T81" fmla="*/ 1143 h 1942"/>
                  <a:gd name="T82" fmla="*/ 9 w 1662"/>
                  <a:gd name="T83" fmla="*/ 1009 h 1942"/>
                  <a:gd name="T84" fmla="*/ 50 w 1662"/>
                  <a:gd name="T85" fmla="*/ 930 h 1942"/>
                  <a:gd name="T86" fmla="*/ 98 w 1662"/>
                  <a:gd name="T87" fmla="*/ 851 h 1942"/>
                  <a:gd name="T88" fmla="*/ 85 w 1662"/>
                  <a:gd name="T89" fmla="*/ 643 h 1942"/>
                  <a:gd name="T90" fmla="*/ 120 w 1662"/>
                  <a:gd name="T91" fmla="*/ 487 h 1942"/>
                  <a:gd name="T92" fmla="*/ 183 w 1662"/>
                  <a:gd name="T93" fmla="*/ 377 h 1942"/>
                  <a:gd name="T94" fmla="*/ 257 w 1662"/>
                  <a:gd name="T95" fmla="*/ 305 h 1942"/>
                  <a:gd name="T96" fmla="*/ 319 w 1662"/>
                  <a:gd name="T97" fmla="*/ 266 h 1942"/>
                  <a:gd name="T98" fmla="*/ 352 w 1662"/>
                  <a:gd name="T99" fmla="*/ 246 h 1942"/>
                  <a:gd name="T100" fmla="*/ 390 w 1662"/>
                  <a:gd name="T101" fmla="*/ 196 h 1942"/>
                  <a:gd name="T102" fmla="*/ 459 w 1662"/>
                  <a:gd name="T103" fmla="*/ 127 h 1942"/>
                  <a:gd name="T104" fmla="*/ 559 w 1662"/>
                  <a:gd name="T105" fmla="*/ 57 h 1942"/>
                  <a:gd name="T106" fmla="*/ 690 w 1662"/>
                  <a:gd name="T107" fmla="*/ 10 h 19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662" h="1942">
                    <a:moveTo>
                      <a:pt x="526" y="499"/>
                    </a:moveTo>
                    <a:lnTo>
                      <a:pt x="484" y="546"/>
                    </a:lnTo>
                    <a:lnTo>
                      <a:pt x="445" y="595"/>
                    </a:lnTo>
                    <a:lnTo>
                      <a:pt x="410" y="645"/>
                    </a:lnTo>
                    <a:lnTo>
                      <a:pt x="379" y="696"/>
                    </a:lnTo>
                    <a:lnTo>
                      <a:pt x="352" y="747"/>
                    </a:lnTo>
                    <a:lnTo>
                      <a:pt x="329" y="797"/>
                    </a:lnTo>
                    <a:lnTo>
                      <a:pt x="309" y="847"/>
                    </a:lnTo>
                    <a:lnTo>
                      <a:pt x="291" y="895"/>
                    </a:lnTo>
                    <a:lnTo>
                      <a:pt x="277" y="941"/>
                    </a:lnTo>
                    <a:lnTo>
                      <a:pt x="264" y="984"/>
                    </a:lnTo>
                    <a:lnTo>
                      <a:pt x="255" y="1023"/>
                    </a:lnTo>
                    <a:lnTo>
                      <a:pt x="247" y="1059"/>
                    </a:lnTo>
                    <a:lnTo>
                      <a:pt x="241" y="1091"/>
                    </a:lnTo>
                    <a:lnTo>
                      <a:pt x="250" y="1148"/>
                    </a:lnTo>
                    <a:lnTo>
                      <a:pt x="263" y="1206"/>
                    </a:lnTo>
                    <a:lnTo>
                      <a:pt x="280" y="1263"/>
                    </a:lnTo>
                    <a:lnTo>
                      <a:pt x="299" y="1320"/>
                    </a:lnTo>
                    <a:lnTo>
                      <a:pt x="322" y="1375"/>
                    </a:lnTo>
                    <a:lnTo>
                      <a:pt x="347" y="1429"/>
                    </a:lnTo>
                    <a:lnTo>
                      <a:pt x="375" y="1480"/>
                    </a:lnTo>
                    <a:lnTo>
                      <a:pt x="406" y="1530"/>
                    </a:lnTo>
                    <a:lnTo>
                      <a:pt x="440" y="1576"/>
                    </a:lnTo>
                    <a:lnTo>
                      <a:pt x="476" y="1620"/>
                    </a:lnTo>
                    <a:lnTo>
                      <a:pt x="513" y="1659"/>
                    </a:lnTo>
                    <a:lnTo>
                      <a:pt x="553" y="1695"/>
                    </a:lnTo>
                    <a:lnTo>
                      <a:pt x="594" y="1726"/>
                    </a:lnTo>
                    <a:lnTo>
                      <a:pt x="638" y="1753"/>
                    </a:lnTo>
                    <a:lnTo>
                      <a:pt x="683" y="1774"/>
                    </a:lnTo>
                    <a:lnTo>
                      <a:pt x="729" y="1789"/>
                    </a:lnTo>
                    <a:lnTo>
                      <a:pt x="777" y="1800"/>
                    </a:lnTo>
                    <a:lnTo>
                      <a:pt x="825" y="1803"/>
                    </a:lnTo>
                    <a:lnTo>
                      <a:pt x="875" y="1800"/>
                    </a:lnTo>
                    <a:lnTo>
                      <a:pt x="922" y="1789"/>
                    </a:lnTo>
                    <a:lnTo>
                      <a:pt x="968" y="1774"/>
                    </a:lnTo>
                    <a:lnTo>
                      <a:pt x="1013" y="1753"/>
                    </a:lnTo>
                    <a:lnTo>
                      <a:pt x="1056" y="1726"/>
                    </a:lnTo>
                    <a:lnTo>
                      <a:pt x="1099" y="1695"/>
                    </a:lnTo>
                    <a:lnTo>
                      <a:pt x="1139" y="1659"/>
                    </a:lnTo>
                    <a:lnTo>
                      <a:pt x="1176" y="1619"/>
                    </a:lnTo>
                    <a:lnTo>
                      <a:pt x="1212" y="1576"/>
                    </a:lnTo>
                    <a:lnTo>
                      <a:pt x="1245" y="1529"/>
                    </a:lnTo>
                    <a:lnTo>
                      <a:pt x="1276" y="1480"/>
                    </a:lnTo>
                    <a:lnTo>
                      <a:pt x="1305" y="1428"/>
                    </a:lnTo>
                    <a:lnTo>
                      <a:pt x="1330" y="1374"/>
                    </a:lnTo>
                    <a:lnTo>
                      <a:pt x="1353" y="1319"/>
                    </a:lnTo>
                    <a:lnTo>
                      <a:pt x="1372" y="1262"/>
                    </a:lnTo>
                    <a:lnTo>
                      <a:pt x="1388" y="1205"/>
                    </a:lnTo>
                    <a:lnTo>
                      <a:pt x="1401" y="1147"/>
                    </a:lnTo>
                    <a:lnTo>
                      <a:pt x="1411" y="1089"/>
                    </a:lnTo>
                    <a:lnTo>
                      <a:pt x="1416" y="1032"/>
                    </a:lnTo>
                    <a:lnTo>
                      <a:pt x="1418" y="974"/>
                    </a:lnTo>
                    <a:lnTo>
                      <a:pt x="1417" y="904"/>
                    </a:lnTo>
                    <a:lnTo>
                      <a:pt x="1414" y="838"/>
                    </a:lnTo>
                    <a:lnTo>
                      <a:pt x="1339" y="839"/>
                    </a:lnTo>
                    <a:lnTo>
                      <a:pt x="1266" y="836"/>
                    </a:lnTo>
                    <a:lnTo>
                      <a:pt x="1198" y="830"/>
                    </a:lnTo>
                    <a:lnTo>
                      <a:pt x="1133" y="820"/>
                    </a:lnTo>
                    <a:lnTo>
                      <a:pt x="1070" y="808"/>
                    </a:lnTo>
                    <a:lnTo>
                      <a:pt x="1012" y="794"/>
                    </a:lnTo>
                    <a:lnTo>
                      <a:pt x="956" y="777"/>
                    </a:lnTo>
                    <a:lnTo>
                      <a:pt x="903" y="757"/>
                    </a:lnTo>
                    <a:lnTo>
                      <a:pt x="853" y="737"/>
                    </a:lnTo>
                    <a:lnTo>
                      <a:pt x="806" y="713"/>
                    </a:lnTo>
                    <a:lnTo>
                      <a:pt x="762" y="690"/>
                    </a:lnTo>
                    <a:lnTo>
                      <a:pt x="721" y="664"/>
                    </a:lnTo>
                    <a:lnTo>
                      <a:pt x="682" y="638"/>
                    </a:lnTo>
                    <a:lnTo>
                      <a:pt x="646" y="610"/>
                    </a:lnTo>
                    <a:lnTo>
                      <a:pt x="612" y="583"/>
                    </a:lnTo>
                    <a:lnTo>
                      <a:pt x="581" y="555"/>
                    </a:lnTo>
                    <a:lnTo>
                      <a:pt x="552" y="527"/>
                    </a:lnTo>
                    <a:lnTo>
                      <a:pt x="526" y="499"/>
                    </a:lnTo>
                    <a:close/>
                    <a:moveTo>
                      <a:pt x="808" y="0"/>
                    </a:moveTo>
                    <a:lnTo>
                      <a:pt x="851" y="3"/>
                    </a:lnTo>
                    <a:lnTo>
                      <a:pt x="897" y="11"/>
                    </a:lnTo>
                    <a:lnTo>
                      <a:pt x="944" y="23"/>
                    </a:lnTo>
                    <a:lnTo>
                      <a:pt x="993" y="39"/>
                    </a:lnTo>
                    <a:lnTo>
                      <a:pt x="1044" y="60"/>
                    </a:lnTo>
                    <a:lnTo>
                      <a:pt x="1097" y="86"/>
                    </a:lnTo>
                    <a:lnTo>
                      <a:pt x="1152" y="118"/>
                    </a:lnTo>
                    <a:lnTo>
                      <a:pt x="1179" y="135"/>
                    </a:lnTo>
                    <a:lnTo>
                      <a:pt x="1208" y="155"/>
                    </a:lnTo>
                    <a:lnTo>
                      <a:pt x="1239" y="179"/>
                    </a:lnTo>
                    <a:lnTo>
                      <a:pt x="1271" y="205"/>
                    </a:lnTo>
                    <a:lnTo>
                      <a:pt x="1304" y="233"/>
                    </a:lnTo>
                    <a:lnTo>
                      <a:pt x="1334" y="261"/>
                    </a:lnTo>
                    <a:lnTo>
                      <a:pt x="1363" y="292"/>
                    </a:lnTo>
                    <a:lnTo>
                      <a:pt x="1388" y="323"/>
                    </a:lnTo>
                    <a:lnTo>
                      <a:pt x="1409" y="353"/>
                    </a:lnTo>
                    <a:lnTo>
                      <a:pt x="1409" y="353"/>
                    </a:lnTo>
                    <a:lnTo>
                      <a:pt x="1433" y="389"/>
                    </a:lnTo>
                    <a:lnTo>
                      <a:pt x="1455" y="429"/>
                    </a:lnTo>
                    <a:lnTo>
                      <a:pt x="1475" y="472"/>
                    </a:lnTo>
                    <a:lnTo>
                      <a:pt x="1493" y="519"/>
                    </a:lnTo>
                    <a:lnTo>
                      <a:pt x="1509" y="570"/>
                    </a:lnTo>
                    <a:lnTo>
                      <a:pt x="1524" y="626"/>
                    </a:lnTo>
                    <a:lnTo>
                      <a:pt x="1535" y="685"/>
                    </a:lnTo>
                    <a:lnTo>
                      <a:pt x="1545" y="749"/>
                    </a:lnTo>
                    <a:lnTo>
                      <a:pt x="1551" y="817"/>
                    </a:lnTo>
                    <a:lnTo>
                      <a:pt x="1555" y="892"/>
                    </a:lnTo>
                    <a:lnTo>
                      <a:pt x="1573" y="900"/>
                    </a:lnTo>
                    <a:lnTo>
                      <a:pt x="1590" y="910"/>
                    </a:lnTo>
                    <a:lnTo>
                      <a:pt x="1605" y="922"/>
                    </a:lnTo>
                    <a:lnTo>
                      <a:pt x="1619" y="939"/>
                    </a:lnTo>
                    <a:lnTo>
                      <a:pt x="1632" y="957"/>
                    </a:lnTo>
                    <a:lnTo>
                      <a:pt x="1642" y="979"/>
                    </a:lnTo>
                    <a:lnTo>
                      <a:pt x="1651" y="1003"/>
                    </a:lnTo>
                    <a:lnTo>
                      <a:pt x="1657" y="1032"/>
                    </a:lnTo>
                    <a:lnTo>
                      <a:pt x="1661" y="1064"/>
                    </a:lnTo>
                    <a:lnTo>
                      <a:pt x="1662" y="1102"/>
                    </a:lnTo>
                    <a:lnTo>
                      <a:pt x="1660" y="1143"/>
                    </a:lnTo>
                    <a:lnTo>
                      <a:pt x="1655" y="1183"/>
                    </a:lnTo>
                    <a:lnTo>
                      <a:pt x="1648" y="1218"/>
                    </a:lnTo>
                    <a:lnTo>
                      <a:pt x="1638" y="1250"/>
                    </a:lnTo>
                    <a:lnTo>
                      <a:pt x="1625" y="1278"/>
                    </a:lnTo>
                    <a:lnTo>
                      <a:pt x="1611" y="1304"/>
                    </a:lnTo>
                    <a:lnTo>
                      <a:pt x="1595" y="1325"/>
                    </a:lnTo>
                    <a:lnTo>
                      <a:pt x="1577" y="1344"/>
                    </a:lnTo>
                    <a:lnTo>
                      <a:pt x="1558" y="1360"/>
                    </a:lnTo>
                    <a:lnTo>
                      <a:pt x="1537" y="1372"/>
                    </a:lnTo>
                    <a:lnTo>
                      <a:pt x="1515" y="1382"/>
                    </a:lnTo>
                    <a:lnTo>
                      <a:pt x="1493" y="1390"/>
                    </a:lnTo>
                    <a:lnTo>
                      <a:pt x="1471" y="1395"/>
                    </a:lnTo>
                    <a:lnTo>
                      <a:pt x="1445" y="1454"/>
                    </a:lnTo>
                    <a:lnTo>
                      <a:pt x="1416" y="1512"/>
                    </a:lnTo>
                    <a:lnTo>
                      <a:pt x="1385" y="1567"/>
                    </a:lnTo>
                    <a:lnTo>
                      <a:pt x="1350" y="1620"/>
                    </a:lnTo>
                    <a:lnTo>
                      <a:pt x="1313" y="1670"/>
                    </a:lnTo>
                    <a:lnTo>
                      <a:pt x="1273" y="1717"/>
                    </a:lnTo>
                    <a:lnTo>
                      <a:pt x="1231" y="1761"/>
                    </a:lnTo>
                    <a:lnTo>
                      <a:pt x="1187" y="1801"/>
                    </a:lnTo>
                    <a:lnTo>
                      <a:pt x="1141" y="1836"/>
                    </a:lnTo>
                    <a:lnTo>
                      <a:pt x="1092" y="1868"/>
                    </a:lnTo>
                    <a:lnTo>
                      <a:pt x="1042" y="1893"/>
                    </a:lnTo>
                    <a:lnTo>
                      <a:pt x="990" y="1915"/>
                    </a:lnTo>
                    <a:lnTo>
                      <a:pt x="937" y="1930"/>
                    </a:lnTo>
                    <a:lnTo>
                      <a:pt x="882" y="1939"/>
                    </a:lnTo>
                    <a:lnTo>
                      <a:pt x="825" y="1942"/>
                    </a:lnTo>
                    <a:lnTo>
                      <a:pt x="769" y="1939"/>
                    </a:lnTo>
                    <a:lnTo>
                      <a:pt x="714" y="1930"/>
                    </a:lnTo>
                    <a:lnTo>
                      <a:pt x="661" y="1915"/>
                    </a:lnTo>
                    <a:lnTo>
                      <a:pt x="608" y="1893"/>
                    </a:lnTo>
                    <a:lnTo>
                      <a:pt x="558" y="1867"/>
                    </a:lnTo>
                    <a:lnTo>
                      <a:pt x="510" y="1836"/>
                    </a:lnTo>
                    <a:lnTo>
                      <a:pt x="464" y="1800"/>
                    </a:lnTo>
                    <a:lnTo>
                      <a:pt x="419" y="1760"/>
                    </a:lnTo>
                    <a:lnTo>
                      <a:pt x="377" y="1716"/>
                    </a:lnTo>
                    <a:lnTo>
                      <a:pt x="337" y="1669"/>
                    </a:lnTo>
                    <a:lnTo>
                      <a:pt x="300" y="1618"/>
                    </a:lnTo>
                    <a:lnTo>
                      <a:pt x="266" y="1565"/>
                    </a:lnTo>
                    <a:lnTo>
                      <a:pt x="234" y="1510"/>
                    </a:lnTo>
                    <a:lnTo>
                      <a:pt x="205" y="1452"/>
                    </a:lnTo>
                    <a:lnTo>
                      <a:pt x="179" y="1392"/>
                    </a:lnTo>
                    <a:lnTo>
                      <a:pt x="156" y="1386"/>
                    </a:lnTo>
                    <a:lnTo>
                      <a:pt x="133" y="1376"/>
                    </a:lnTo>
                    <a:lnTo>
                      <a:pt x="111" y="1364"/>
                    </a:lnTo>
                    <a:lnTo>
                      <a:pt x="91" y="1349"/>
                    </a:lnTo>
                    <a:lnTo>
                      <a:pt x="72" y="1330"/>
                    </a:lnTo>
                    <a:lnTo>
                      <a:pt x="55" y="1309"/>
                    </a:lnTo>
                    <a:lnTo>
                      <a:pt x="39" y="1284"/>
                    </a:lnTo>
                    <a:lnTo>
                      <a:pt x="26" y="1254"/>
                    </a:lnTo>
                    <a:lnTo>
                      <a:pt x="15" y="1221"/>
                    </a:lnTo>
                    <a:lnTo>
                      <a:pt x="7" y="1184"/>
                    </a:lnTo>
                    <a:lnTo>
                      <a:pt x="2" y="1143"/>
                    </a:lnTo>
                    <a:lnTo>
                      <a:pt x="0" y="1104"/>
                    </a:lnTo>
                    <a:lnTo>
                      <a:pt x="1" y="1068"/>
                    </a:lnTo>
                    <a:lnTo>
                      <a:pt x="4" y="1038"/>
                    </a:lnTo>
                    <a:lnTo>
                      <a:pt x="9" y="1009"/>
                    </a:lnTo>
                    <a:lnTo>
                      <a:pt x="17" y="985"/>
                    </a:lnTo>
                    <a:lnTo>
                      <a:pt x="27" y="964"/>
                    </a:lnTo>
                    <a:lnTo>
                      <a:pt x="38" y="946"/>
                    </a:lnTo>
                    <a:lnTo>
                      <a:pt x="50" y="930"/>
                    </a:lnTo>
                    <a:lnTo>
                      <a:pt x="65" y="916"/>
                    </a:lnTo>
                    <a:lnTo>
                      <a:pt x="80" y="906"/>
                    </a:lnTo>
                    <a:lnTo>
                      <a:pt x="96" y="897"/>
                    </a:lnTo>
                    <a:lnTo>
                      <a:pt x="98" y="851"/>
                    </a:lnTo>
                    <a:lnTo>
                      <a:pt x="89" y="794"/>
                    </a:lnTo>
                    <a:lnTo>
                      <a:pt x="85" y="740"/>
                    </a:lnTo>
                    <a:lnTo>
                      <a:pt x="83" y="690"/>
                    </a:lnTo>
                    <a:lnTo>
                      <a:pt x="85" y="643"/>
                    </a:lnTo>
                    <a:lnTo>
                      <a:pt x="90" y="599"/>
                    </a:lnTo>
                    <a:lnTo>
                      <a:pt x="98" y="559"/>
                    </a:lnTo>
                    <a:lnTo>
                      <a:pt x="108" y="522"/>
                    </a:lnTo>
                    <a:lnTo>
                      <a:pt x="120" y="487"/>
                    </a:lnTo>
                    <a:lnTo>
                      <a:pt x="134" y="455"/>
                    </a:lnTo>
                    <a:lnTo>
                      <a:pt x="149" y="427"/>
                    </a:lnTo>
                    <a:lnTo>
                      <a:pt x="166" y="400"/>
                    </a:lnTo>
                    <a:lnTo>
                      <a:pt x="183" y="377"/>
                    </a:lnTo>
                    <a:lnTo>
                      <a:pt x="202" y="355"/>
                    </a:lnTo>
                    <a:lnTo>
                      <a:pt x="220" y="337"/>
                    </a:lnTo>
                    <a:lnTo>
                      <a:pt x="239" y="320"/>
                    </a:lnTo>
                    <a:lnTo>
                      <a:pt x="257" y="305"/>
                    </a:lnTo>
                    <a:lnTo>
                      <a:pt x="274" y="293"/>
                    </a:lnTo>
                    <a:lnTo>
                      <a:pt x="290" y="282"/>
                    </a:lnTo>
                    <a:lnTo>
                      <a:pt x="305" y="273"/>
                    </a:lnTo>
                    <a:lnTo>
                      <a:pt x="319" y="266"/>
                    </a:lnTo>
                    <a:lnTo>
                      <a:pt x="331" y="260"/>
                    </a:lnTo>
                    <a:lnTo>
                      <a:pt x="341" y="255"/>
                    </a:lnTo>
                    <a:lnTo>
                      <a:pt x="348" y="253"/>
                    </a:lnTo>
                    <a:lnTo>
                      <a:pt x="352" y="246"/>
                    </a:lnTo>
                    <a:lnTo>
                      <a:pt x="359" y="237"/>
                    </a:lnTo>
                    <a:lnTo>
                      <a:pt x="367" y="225"/>
                    </a:lnTo>
                    <a:lnTo>
                      <a:pt x="377" y="212"/>
                    </a:lnTo>
                    <a:lnTo>
                      <a:pt x="390" y="196"/>
                    </a:lnTo>
                    <a:lnTo>
                      <a:pt x="404" y="180"/>
                    </a:lnTo>
                    <a:lnTo>
                      <a:pt x="421" y="163"/>
                    </a:lnTo>
                    <a:lnTo>
                      <a:pt x="439" y="145"/>
                    </a:lnTo>
                    <a:lnTo>
                      <a:pt x="459" y="127"/>
                    </a:lnTo>
                    <a:lnTo>
                      <a:pt x="481" y="108"/>
                    </a:lnTo>
                    <a:lnTo>
                      <a:pt x="505" y="91"/>
                    </a:lnTo>
                    <a:lnTo>
                      <a:pt x="531" y="74"/>
                    </a:lnTo>
                    <a:lnTo>
                      <a:pt x="559" y="57"/>
                    </a:lnTo>
                    <a:lnTo>
                      <a:pt x="589" y="43"/>
                    </a:lnTo>
                    <a:lnTo>
                      <a:pt x="620" y="30"/>
                    </a:lnTo>
                    <a:lnTo>
                      <a:pt x="655" y="19"/>
                    </a:lnTo>
                    <a:lnTo>
                      <a:pt x="690" y="10"/>
                    </a:lnTo>
                    <a:lnTo>
                      <a:pt x="728" y="3"/>
                    </a:lnTo>
                    <a:lnTo>
                      <a:pt x="767" y="0"/>
                    </a:lnTo>
                    <a:lnTo>
                      <a:pt x="80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80" name="Freeform 23"/>
              <p:cNvSpPr>
                <a:spLocks noEditPoints="1"/>
              </p:cNvSpPr>
              <p:nvPr/>
            </p:nvSpPr>
            <p:spPr bwMode="auto">
              <a:xfrm>
                <a:off x="2664" y="4250"/>
                <a:ext cx="83" cy="27"/>
              </a:xfrm>
              <a:custGeom>
                <a:avLst/>
                <a:gdLst>
                  <a:gd name="T0" fmla="*/ 613 w 916"/>
                  <a:gd name="T1" fmla="*/ 78 h 300"/>
                  <a:gd name="T2" fmla="*/ 561 w 916"/>
                  <a:gd name="T3" fmla="*/ 109 h 300"/>
                  <a:gd name="T4" fmla="*/ 554 w 916"/>
                  <a:gd name="T5" fmla="*/ 165 h 300"/>
                  <a:gd name="T6" fmla="*/ 579 w 916"/>
                  <a:gd name="T7" fmla="*/ 210 h 300"/>
                  <a:gd name="T8" fmla="*/ 665 w 916"/>
                  <a:gd name="T9" fmla="*/ 229 h 300"/>
                  <a:gd name="T10" fmla="*/ 787 w 916"/>
                  <a:gd name="T11" fmla="*/ 223 h 300"/>
                  <a:gd name="T12" fmla="*/ 839 w 916"/>
                  <a:gd name="T13" fmla="*/ 191 h 300"/>
                  <a:gd name="T14" fmla="*/ 846 w 916"/>
                  <a:gd name="T15" fmla="*/ 135 h 300"/>
                  <a:gd name="T16" fmla="*/ 820 w 916"/>
                  <a:gd name="T17" fmla="*/ 90 h 300"/>
                  <a:gd name="T18" fmla="*/ 734 w 916"/>
                  <a:gd name="T19" fmla="*/ 72 h 300"/>
                  <a:gd name="T20" fmla="*/ 153 w 916"/>
                  <a:gd name="T21" fmla="*/ 74 h 300"/>
                  <a:gd name="T22" fmla="*/ 85 w 916"/>
                  <a:gd name="T23" fmla="*/ 99 h 300"/>
                  <a:gd name="T24" fmla="*/ 70 w 916"/>
                  <a:gd name="T25" fmla="*/ 150 h 300"/>
                  <a:gd name="T26" fmla="*/ 85 w 916"/>
                  <a:gd name="T27" fmla="*/ 201 h 300"/>
                  <a:gd name="T28" fmla="*/ 153 w 916"/>
                  <a:gd name="T29" fmla="*/ 227 h 300"/>
                  <a:gd name="T30" fmla="*/ 280 w 916"/>
                  <a:gd name="T31" fmla="*/ 227 h 300"/>
                  <a:gd name="T32" fmla="*/ 348 w 916"/>
                  <a:gd name="T33" fmla="*/ 201 h 300"/>
                  <a:gd name="T34" fmla="*/ 363 w 916"/>
                  <a:gd name="T35" fmla="*/ 150 h 300"/>
                  <a:gd name="T36" fmla="*/ 348 w 916"/>
                  <a:gd name="T37" fmla="*/ 99 h 300"/>
                  <a:gd name="T38" fmla="*/ 280 w 916"/>
                  <a:gd name="T39" fmla="*/ 74 h 300"/>
                  <a:gd name="T40" fmla="*/ 234 w 916"/>
                  <a:gd name="T41" fmla="*/ 0 h 300"/>
                  <a:gd name="T42" fmla="*/ 321 w 916"/>
                  <a:gd name="T43" fmla="*/ 9 h 300"/>
                  <a:gd name="T44" fmla="*/ 400 w 916"/>
                  <a:gd name="T45" fmla="*/ 53 h 300"/>
                  <a:gd name="T46" fmla="*/ 574 w 916"/>
                  <a:gd name="T47" fmla="*/ 17 h 300"/>
                  <a:gd name="T48" fmla="*/ 662 w 916"/>
                  <a:gd name="T49" fmla="*/ 1 h 300"/>
                  <a:gd name="T50" fmla="*/ 732 w 916"/>
                  <a:gd name="T51" fmla="*/ 0 h 300"/>
                  <a:gd name="T52" fmla="*/ 806 w 916"/>
                  <a:gd name="T53" fmla="*/ 10 h 300"/>
                  <a:gd name="T54" fmla="*/ 875 w 916"/>
                  <a:gd name="T55" fmla="*/ 45 h 300"/>
                  <a:gd name="T56" fmla="*/ 914 w 916"/>
                  <a:gd name="T57" fmla="*/ 123 h 300"/>
                  <a:gd name="T58" fmla="*/ 900 w 916"/>
                  <a:gd name="T59" fmla="*/ 223 h 300"/>
                  <a:gd name="T60" fmla="*/ 843 w 916"/>
                  <a:gd name="T61" fmla="*/ 277 h 300"/>
                  <a:gd name="T62" fmla="*/ 768 w 916"/>
                  <a:gd name="T63" fmla="*/ 297 h 300"/>
                  <a:gd name="T64" fmla="*/ 699 w 916"/>
                  <a:gd name="T65" fmla="*/ 300 h 300"/>
                  <a:gd name="T66" fmla="*/ 632 w 916"/>
                  <a:gd name="T67" fmla="*/ 297 h 300"/>
                  <a:gd name="T68" fmla="*/ 557 w 916"/>
                  <a:gd name="T69" fmla="*/ 277 h 300"/>
                  <a:gd name="T70" fmla="*/ 500 w 916"/>
                  <a:gd name="T71" fmla="*/ 224 h 300"/>
                  <a:gd name="T72" fmla="*/ 485 w 916"/>
                  <a:gd name="T73" fmla="*/ 137 h 300"/>
                  <a:gd name="T74" fmla="*/ 432 w 916"/>
                  <a:gd name="T75" fmla="*/ 150 h 300"/>
                  <a:gd name="T76" fmla="*/ 405 w 916"/>
                  <a:gd name="T77" fmla="*/ 241 h 300"/>
                  <a:gd name="T78" fmla="*/ 342 w 916"/>
                  <a:gd name="T79" fmla="*/ 284 h 300"/>
                  <a:gd name="T80" fmla="*/ 266 w 916"/>
                  <a:gd name="T81" fmla="*/ 298 h 300"/>
                  <a:gd name="T82" fmla="*/ 201 w 916"/>
                  <a:gd name="T83" fmla="*/ 299 h 300"/>
                  <a:gd name="T84" fmla="*/ 129 w 916"/>
                  <a:gd name="T85" fmla="*/ 294 h 300"/>
                  <a:gd name="T86" fmla="*/ 57 w 916"/>
                  <a:gd name="T87" fmla="*/ 267 h 300"/>
                  <a:gd name="T88" fmla="*/ 7 w 916"/>
                  <a:gd name="T89" fmla="*/ 202 h 300"/>
                  <a:gd name="T90" fmla="*/ 7 w 916"/>
                  <a:gd name="T91" fmla="*/ 98 h 300"/>
                  <a:gd name="T92" fmla="*/ 57 w 916"/>
                  <a:gd name="T93" fmla="*/ 33 h 300"/>
                  <a:gd name="T94" fmla="*/ 129 w 916"/>
                  <a:gd name="T95" fmla="*/ 6 h 300"/>
                  <a:gd name="T96" fmla="*/ 201 w 916"/>
                  <a:gd name="T97" fmla="*/ 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16" h="300">
                    <a:moveTo>
                      <a:pt x="699" y="71"/>
                    </a:moveTo>
                    <a:lnTo>
                      <a:pt x="665" y="72"/>
                    </a:lnTo>
                    <a:lnTo>
                      <a:pt x="636" y="74"/>
                    </a:lnTo>
                    <a:lnTo>
                      <a:pt x="613" y="78"/>
                    </a:lnTo>
                    <a:lnTo>
                      <a:pt x="594" y="83"/>
                    </a:lnTo>
                    <a:lnTo>
                      <a:pt x="579" y="90"/>
                    </a:lnTo>
                    <a:lnTo>
                      <a:pt x="569" y="99"/>
                    </a:lnTo>
                    <a:lnTo>
                      <a:pt x="561" y="109"/>
                    </a:lnTo>
                    <a:lnTo>
                      <a:pt x="556" y="122"/>
                    </a:lnTo>
                    <a:lnTo>
                      <a:pt x="554" y="135"/>
                    </a:lnTo>
                    <a:lnTo>
                      <a:pt x="553" y="150"/>
                    </a:lnTo>
                    <a:lnTo>
                      <a:pt x="554" y="165"/>
                    </a:lnTo>
                    <a:lnTo>
                      <a:pt x="556" y="179"/>
                    </a:lnTo>
                    <a:lnTo>
                      <a:pt x="561" y="191"/>
                    </a:lnTo>
                    <a:lnTo>
                      <a:pt x="569" y="201"/>
                    </a:lnTo>
                    <a:lnTo>
                      <a:pt x="579" y="210"/>
                    </a:lnTo>
                    <a:lnTo>
                      <a:pt x="594" y="216"/>
                    </a:lnTo>
                    <a:lnTo>
                      <a:pt x="613" y="223"/>
                    </a:lnTo>
                    <a:lnTo>
                      <a:pt x="636" y="227"/>
                    </a:lnTo>
                    <a:lnTo>
                      <a:pt x="665" y="229"/>
                    </a:lnTo>
                    <a:lnTo>
                      <a:pt x="699" y="230"/>
                    </a:lnTo>
                    <a:lnTo>
                      <a:pt x="734" y="229"/>
                    </a:lnTo>
                    <a:lnTo>
                      <a:pt x="763" y="227"/>
                    </a:lnTo>
                    <a:lnTo>
                      <a:pt x="787" y="223"/>
                    </a:lnTo>
                    <a:lnTo>
                      <a:pt x="805" y="216"/>
                    </a:lnTo>
                    <a:lnTo>
                      <a:pt x="820" y="210"/>
                    </a:lnTo>
                    <a:lnTo>
                      <a:pt x="831" y="201"/>
                    </a:lnTo>
                    <a:lnTo>
                      <a:pt x="839" y="191"/>
                    </a:lnTo>
                    <a:lnTo>
                      <a:pt x="843" y="179"/>
                    </a:lnTo>
                    <a:lnTo>
                      <a:pt x="846" y="165"/>
                    </a:lnTo>
                    <a:lnTo>
                      <a:pt x="847" y="150"/>
                    </a:lnTo>
                    <a:lnTo>
                      <a:pt x="846" y="135"/>
                    </a:lnTo>
                    <a:lnTo>
                      <a:pt x="843" y="122"/>
                    </a:lnTo>
                    <a:lnTo>
                      <a:pt x="839" y="109"/>
                    </a:lnTo>
                    <a:lnTo>
                      <a:pt x="831" y="99"/>
                    </a:lnTo>
                    <a:lnTo>
                      <a:pt x="820" y="90"/>
                    </a:lnTo>
                    <a:lnTo>
                      <a:pt x="805" y="83"/>
                    </a:lnTo>
                    <a:lnTo>
                      <a:pt x="787" y="78"/>
                    </a:lnTo>
                    <a:lnTo>
                      <a:pt x="763" y="74"/>
                    </a:lnTo>
                    <a:lnTo>
                      <a:pt x="734" y="72"/>
                    </a:lnTo>
                    <a:lnTo>
                      <a:pt x="699" y="71"/>
                    </a:lnTo>
                    <a:close/>
                    <a:moveTo>
                      <a:pt x="216" y="71"/>
                    </a:moveTo>
                    <a:lnTo>
                      <a:pt x="182" y="72"/>
                    </a:lnTo>
                    <a:lnTo>
                      <a:pt x="153" y="74"/>
                    </a:lnTo>
                    <a:lnTo>
                      <a:pt x="130" y="78"/>
                    </a:lnTo>
                    <a:lnTo>
                      <a:pt x="111" y="83"/>
                    </a:lnTo>
                    <a:lnTo>
                      <a:pt x="96" y="90"/>
                    </a:lnTo>
                    <a:lnTo>
                      <a:pt x="85" y="99"/>
                    </a:lnTo>
                    <a:lnTo>
                      <a:pt x="78" y="109"/>
                    </a:lnTo>
                    <a:lnTo>
                      <a:pt x="73" y="122"/>
                    </a:lnTo>
                    <a:lnTo>
                      <a:pt x="70" y="135"/>
                    </a:lnTo>
                    <a:lnTo>
                      <a:pt x="70" y="150"/>
                    </a:lnTo>
                    <a:lnTo>
                      <a:pt x="70" y="165"/>
                    </a:lnTo>
                    <a:lnTo>
                      <a:pt x="73" y="179"/>
                    </a:lnTo>
                    <a:lnTo>
                      <a:pt x="78" y="191"/>
                    </a:lnTo>
                    <a:lnTo>
                      <a:pt x="85" y="201"/>
                    </a:lnTo>
                    <a:lnTo>
                      <a:pt x="96" y="210"/>
                    </a:lnTo>
                    <a:lnTo>
                      <a:pt x="111" y="216"/>
                    </a:lnTo>
                    <a:lnTo>
                      <a:pt x="130" y="223"/>
                    </a:lnTo>
                    <a:lnTo>
                      <a:pt x="153" y="227"/>
                    </a:lnTo>
                    <a:lnTo>
                      <a:pt x="182" y="229"/>
                    </a:lnTo>
                    <a:lnTo>
                      <a:pt x="216" y="230"/>
                    </a:lnTo>
                    <a:lnTo>
                      <a:pt x="250" y="229"/>
                    </a:lnTo>
                    <a:lnTo>
                      <a:pt x="280" y="227"/>
                    </a:lnTo>
                    <a:lnTo>
                      <a:pt x="304" y="223"/>
                    </a:lnTo>
                    <a:lnTo>
                      <a:pt x="322" y="216"/>
                    </a:lnTo>
                    <a:lnTo>
                      <a:pt x="337" y="210"/>
                    </a:lnTo>
                    <a:lnTo>
                      <a:pt x="348" y="201"/>
                    </a:lnTo>
                    <a:lnTo>
                      <a:pt x="355" y="191"/>
                    </a:lnTo>
                    <a:lnTo>
                      <a:pt x="360" y="179"/>
                    </a:lnTo>
                    <a:lnTo>
                      <a:pt x="363" y="165"/>
                    </a:lnTo>
                    <a:lnTo>
                      <a:pt x="363" y="150"/>
                    </a:lnTo>
                    <a:lnTo>
                      <a:pt x="363" y="135"/>
                    </a:lnTo>
                    <a:lnTo>
                      <a:pt x="360" y="122"/>
                    </a:lnTo>
                    <a:lnTo>
                      <a:pt x="355" y="109"/>
                    </a:lnTo>
                    <a:lnTo>
                      <a:pt x="348" y="99"/>
                    </a:lnTo>
                    <a:lnTo>
                      <a:pt x="337" y="90"/>
                    </a:lnTo>
                    <a:lnTo>
                      <a:pt x="322" y="83"/>
                    </a:lnTo>
                    <a:lnTo>
                      <a:pt x="304" y="78"/>
                    </a:lnTo>
                    <a:lnTo>
                      <a:pt x="280" y="74"/>
                    </a:lnTo>
                    <a:lnTo>
                      <a:pt x="250" y="72"/>
                    </a:lnTo>
                    <a:lnTo>
                      <a:pt x="216" y="71"/>
                    </a:lnTo>
                    <a:close/>
                    <a:moveTo>
                      <a:pt x="216" y="0"/>
                    </a:moveTo>
                    <a:lnTo>
                      <a:pt x="234" y="0"/>
                    </a:lnTo>
                    <a:lnTo>
                      <a:pt x="254" y="1"/>
                    </a:lnTo>
                    <a:lnTo>
                      <a:pt x="276" y="2"/>
                    </a:lnTo>
                    <a:lnTo>
                      <a:pt x="298" y="5"/>
                    </a:lnTo>
                    <a:lnTo>
                      <a:pt x="321" y="9"/>
                    </a:lnTo>
                    <a:lnTo>
                      <a:pt x="343" y="17"/>
                    </a:lnTo>
                    <a:lnTo>
                      <a:pt x="364" y="26"/>
                    </a:lnTo>
                    <a:lnTo>
                      <a:pt x="383" y="37"/>
                    </a:lnTo>
                    <a:lnTo>
                      <a:pt x="400" y="53"/>
                    </a:lnTo>
                    <a:lnTo>
                      <a:pt x="516" y="53"/>
                    </a:lnTo>
                    <a:lnTo>
                      <a:pt x="533" y="37"/>
                    </a:lnTo>
                    <a:lnTo>
                      <a:pt x="553" y="26"/>
                    </a:lnTo>
                    <a:lnTo>
                      <a:pt x="574" y="17"/>
                    </a:lnTo>
                    <a:lnTo>
                      <a:pt x="596" y="9"/>
                    </a:lnTo>
                    <a:lnTo>
                      <a:pt x="618" y="5"/>
                    </a:lnTo>
                    <a:lnTo>
                      <a:pt x="640" y="2"/>
                    </a:lnTo>
                    <a:lnTo>
                      <a:pt x="662" y="1"/>
                    </a:lnTo>
                    <a:lnTo>
                      <a:pt x="682" y="0"/>
                    </a:lnTo>
                    <a:lnTo>
                      <a:pt x="699" y="0"/>
                    </a:lnTo>
                    <a:lnTo>
                      <a:pt x="715" y="0"/>
                    </a:lnTo>
                    <a:lnTo>
                      <a:pt x="732" y="0"/>
                    </a:lnTo>
                    <a:lnTo>
                      <a:pt x="749" y="1"/>
                    </a:lnTo>
                    <a:lnTo>
                      <a:pt x="768" y="3"/>
                    </a:lnTo>
                    <a:lnTo>
                      <a:pt x="787" y="6"/>
                    </a:lnTo>
                    <a:lnTo>
                      <a:pt x="806" y="10"/>
                    </a:lnTo>
                    <a:lnTo>
                      <a:pt x="825" y="16"/>
                    </a:lnTo>
                    <a:lnTo>
                      <a:pt x="843" y="24"/>
                    </a:lnTo>
                    <a:lnTo>
                      <a:pt x="860" y="33"/>
                    </a:lnTo>
                    <a:lnTo>
                      <a:pt x="875" y="45"/>
                    </a:lnTo>
                    <a:lnTo>
                      <a:pt x="889" y="59"/>
                    </a:lnTo>
                    <a:lnTo>
                      <a:pt x="900" y="77"/>
                    </a:lnTo>
                    <a:lnTo>
                      <a:pt x="908" y="98"/>
                    </a:lnTo>
                    <a:lnTo>
                      <a:pt x="914" y="123"/>
                    </a:lnTo>
                    <a:lnTo>
                      <a:pt x="916" y="150"/>
                    </a:lnTo>
                    <a:lnTo>
                      <a:pt x="914" y="178"/>
                    </a:lnTo>
                    <a:lnTo>
                      <a:pt x="908" y="202"/>
                    </a:lnTo>
                    <a:lnTo>
                      <a:pt x="900" y="223"/>
                    </a:lnTo>
                    <a:lnTo>
                      <a:pt x="889" y="241"/>
                    </a:lnTo>
                    <a:lnTo>
                      <a:pt x="875" y="255"/>
                    </a:lnTo>
                    <a:lnTo>
                      <a:pt x="860" y="267"/>
                    </a:lnTo>
                    <a:lnTo>
                      <a:pt x="843" y="277"/>
                    </a:lnTo>
                    <a:lnTo>
                      <a:pt x="825" y="285"/>
                    </a:lnTo>
                    <a:lnTo>
                      <a:pt x="806" y="290"/>
                    </a:lnTo>
                    <a:lnTo>
                      <a:pt x="787" y="294"/>
                    </a:lnTo>
                    <a:lnTo>
                      <a:pt x="768" y="297"/>
                    </a:lnTo>
                    <a:lnTo>
                      <a:pt x="749" y="298"/>
                    </a:lnTo>
                    <a:lnTo>
                      <a:pt x="732" y="299"/>
                    </a:lnTo>
                    <a:lnTo>
                      <a:pt x="715" y="299"/>
                    </a:lnTo>
                    <a:lnTo>
                      <a:pt x="699" y="300"/>
                    </a:lnTo>
                    <a:lnTo>
                      <a:pt x="685" y="299"/>
                    </a:lnTo>
                    <a:lnTo>
                      <a:pt x="668" y="299"/>
                    </a:lnTo>
                    <a:lnTo>
                      <a:pt x="650" y="298"/>
                    </a:lnTo>
                    <a:lnTo>
                      <a:pt x="632" y="297"/>
                    </a:lnTo>
                    <a:lnTo>
                      <a:pt x="613" y="294"/>
                    </a:lnTo>
                    <a:lnTo>
                      <a:pt x="593" y="290"/>
                    </a:lnTo>
                    <a:lnTo>
                      <a:pt x="575" y="285"/>
                    </a:lnTo>
                    <a:lnTo>
                      <a:pt x="557" y="277"/>
                    </a:lnTo>
                    <a:lnTo>
                      <a:pt x="540" y="267"/>
                    </a:lnTo>
                    <a:lnTo>
                      <a:pt x="524" y="255"/>
                    </a:lnTo>
                    <a:lnTo>
                      <a:pt x="511" y="241"/>
                    </a:lnTo>
                    <a:lnTo>
                      <a:pt x="500" y="224"/>
                    </a:lnTo>
                    <a:lnTo>
                      <a:pt x="491" y="202"/>
                    </a:lnTo>
                    <a:lnTo>
                      <a:pt x="486" y="179"/>
                    </a:lnTo>
                    <a:lnTo>
                      <a:pt x="484" y="150"/>
                    </a:lnTo>
                    <a:lnTo>
                      <a:pt x="485" y="137"/>
                    </a:lnTo>
                    <a:lnTo>
                      <a:pt x="486" y="125"/>
                    </a:lnTo>
                    <a:lnTo>
                      <a:pt x="430" y="125"/>
                    </a:lnTo>
                    <a:lnTo>
                      <a:pt x="432" y="137"/>
                    </a:lnTo>
                    <a:lnTo>
                      <a:pt x="432" y="150"/>
                    </a:lnTo>
                    <a:lnTo>
                      <a:pt x="430" y="179"/>
                    </a:lnTo>
                    <a:lnTo>
                      <a:pt x="425" y="202"/>
                    </a:lnTo>
                    <a:lnTo>
                      <a:pt x="416" y="224"/>
                    </a:lnTo>
                    <a:lnTo>
                      <a:pt x="405" y="241"/>
                    </a:lnTo>
                    <a:lnTo>
                      <a:pt x="392" y="255"/>
                    </a:lnTo>
                    <a:lnTo>
                      <a:pt x="377" y="267"/>
                    </a:lnTo>
                    <a:lnTo>
                      <a:pt x="360" y="277"/>
                    </a:lnTo>
                    <a:lnTo>
                      <a:pt x="342" y="284"/>
                    </a:lnTo>
                    <a:lnTo>
                      <a:pt x="323" y="290"/>
                    </a:lnTo>
                    <a:lnTo>
                      <a:pt x="304" y="294"/>
                    </a:lnTo>
                    <a:lnTo>
                      <a:pt x="285" y="296"/>
                    </a:lnTo>
                    <a:lnTo>
                      <a:pt x="266" y="298"/>
                    </a:lnTo>
                    <a:lnTo>
                      <a:pt x="248" y="299"/>
                    </a:lnTo>
                    <a:lnTo>
                      <a:pt x="231" y="299"/>
                    </a:lnTo>
                    <a:lnTo>
                      <a:pt x="216" y="299"/>
                    </a:lnTo>
                    <a:lnTo>
                      <a:pt x="201" y="299"/>
                    </a:lnTo>
                    <a:lnTo>
                      <a:pt x="185" y="299"/>
                    </a:lnTo>
                    <a:lnTo>
                      <a:pt x="167" y="298"/>
                    </a:lnTo>
                    <a:lnTo>
                      <a:pt x="148" y="296"/>
                    </a:lnTo>
                    <a:lnTo>
                      <a:pt x="129" y="294"/>
                    </a:lnTo>
                    <a:lnTo>
                      <a:pt x="110" y="290"/>
                    </a:lnTo>
                    <a:lnTo>
                      <a:pt x="91" y="284"/>
                    </a:lnTo>
                    <a:lnTo>
                      <a:pt x="73" y="277"/>
                    </a:lnTo>
                    <a:lnTo>
                      <a:pt x="57" y="267"/>
                    </a:lnTo>
                    <a:lnTo>
                      <a:pt x="41" y="255"/>
                    </a:lnTo>
                    <a:lnTo>
                      <a:pt x="27" y="240"/>
                    </a:lnTo>
                    <a:lnTo>
                      <a:pt x="16" y="223"/>
                    </a:lnTo>
                    <a:lnTo>
                      <a:pt x="7" y="202"/>
                    </a:lnTo>
                    <a:lnTo>
                      <a:pt x="2" y="178"/>
                    </a:lnTo>
                    <a:lnTo>
                      <a:pt x="0" y="150"/>
                    </a:lnTo>
                    <a:lnTo>
                      <a:pt x="2" y="122"/>
                    </a:lnTo>
                    <a:lnTo>
                      <a:pt x="7" y="98"/>
                    </a:lnTo>
                    <a:lnTo>
                      <a:pt x="16" y="77"/>
                    </a:lnTo>
                    <a:lnTo>
                      <a:pt x="27" y="59"/>
                    </a:lnTo>
                    <a:lnTo>
                      <a:pt x="41" y="45"/>
                    </a:lnTo>
                    <a:lnTo>
                      <a:pt x="57" y="33"/>
                    </a:lnTo>
                    <a:lnTo>
                      <a:pt x="73" y="23"/>
                    </a:lnTo>
                    <a:lnTo>
                      <a:pt x="91" y="16"/>
                    </a:lnTo>
                    <a:lnTo>
                      <a:pt x="110" y="10"/>
                    </a:lnTo>
                    <a:lnTo>
                      <a:pt x="129" y="6"/>
                    </a:lnTo>
                    <a:lnTo>
                      <a:pt x="148" y="3"/>
                    </a:lnTo>
                    <a:lnTo>
                      <a:pt x="167" y="1"/>
                    </a:lnTo>
                    <a:lnTo>
                      <a:pt x="185" y="0"/>
                    </a:lnTo>
                    <a:lnTo>
                      <a:pt x="201" y="0"/>
                    </a:lnTo>
                    <a:lnTo>
                      <a:pt x="2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81" name="Freeform 24"/>
              <p:cNvSpPr>
                <a:spLocks noEditPoints="1"/>
              </p:cNvSpPr>
              <p:nvPr/>
            </p:nvSpPr>
            <p:spPr bwMode="auto">
              <a:xfrm>
                <a:off x="2597" y="4335"/>
                <a:ext cx="217" cy="124"/>
              </a:xfrm>
              <a:custGeom>
                <a:avLst/>
                <a:gdLst>
                  <a:gd name="T0" fmla="*/ 1796 w 2393"/>
                  <a:gd name="T1" fmla="*/ 704 h 1360"/>
                  <a:gd name="T2" fmla="*/ 1761 w 2393"/>
                  <a:gd name="T3" fmla="*/ 720 h 1360"/>
                  <a:gd name="T4" fmla="*/ 1590 w 2393"/>
                  <a:gd name="T5" fmla="*/ 904 h 1360"/>
                  <a:gd name="T6" fmla="*/ 1882 w 2393"/>
                  <a:gd name="T7" fmla="*/ 733 h 1360"/>
                  <a:gd name="T8" fmla="*/ 1851 w 2393"/>
                  <a:gd name="T9" fmla="*/ 709 h 1360"/>
                  <a:gd name="T10" fmla="*/ 1814 w 2393"/>
                  <a:gd name="T11" fmla="*/ 702 h 1360"/>
                  <a:gd name="T12" fmla="*/ 1831 w 2393"/>
                  <a:gd name="T13" fmla="*/ 20 h 1360"/>
                  <a:gd name="T14" fmla="*/ 1950 w 2393"/>
                  <a:gd name="T15" fmla="*/ 61 h 1360"/>
                  <a:gd name="T16" fmla="*/ 2057 w 2393"/>
                  <a:gd name="T17" fmla="*/ 121 h 1360"/>
                  <a:gd name="T18" fmla="*/ 2154 w 2393"/>
                  <a:gd name="T19" fmla="*/ 196 h 1360"/>
                  <a:gd name="T20" fmla="*/ 2235 w 2393"/>
                  <a:gd name="T21" fmla="*/ 286 h 1360"/>
                  <a:gd name="T22" fmla="*/ 2301 w 2393"/>
                  <a:gd name="T23" fmla="*/ 388 h 1360"/>
                  <a:gd name="T24" fmla="*/ 2352 w 2393"/>
                  <a:gd name="T25" fmla="*/ 501 h 1360"/>
                  <a:gd name="T26" fmla="*/ 2382 w 2393"/>
                  <a:gd name="T27" fmla="*/ 622 h 1360"/>
                  <a:gd name="T28" fmla="*/ 2393 w 2393"/>
                  <a:gd name="T29" fmla="*/ 748 h 1360"/>
                  <a:gd name="T30" fmla="*/ 2390 w 2393"/>
                  <a:gd name="T31" fmla="*/ 1230 h 1360"/>
                  <a:gd name="T32" fmla="*/ 2370 w 2393"/>
                  <a:gd name="T33" fmla="*/ 1282 h 1360"/>
                  <a:gd name="T34" fmla="*/ 2335 w 2393"/>
                  <a:gd name="T35" fmla="*/ 1324 h 1360"/>
                  <a:gd name="T36" fmla="*/ 2286 w 2393"/>
                  <a:gd name="T37" fmla="*/ 1351 h 1360"/>
                  <a:gd name="T38" fmla="*/ 2230 w 2393"/>
                  <a:gd name="T39" fmla="*/ 1360 h 1360"/>
                  <a:gd name="T40" fmla="*/ 129 w 2393"/>
                  <a:gd name="T41" fmla="*/ 1358 h 1360"/>
                  <a:gd name="T42" fmla="*/ 77 w 2393"/>
                  <a:gd name="T43" fmla="*/ 1339 h 1360"/>
                  <a:gd name="T44" fmla="*/ 36 w 2393"/>
                  <a:gd name="T45" fmla="*/ 1304 h 1360"/>
                  <a:gd name="T46" fmla="*/ 10 w 2393"/>
                  <a:gd name="T47" fmla="*/ 1256 h 1360"/>
                  <a:gd name="T48" fmla="*/ 0 w 2393"/>
                  <a:gd name="T49" fmla="*/ 1200 h 1360"/>
                  <a:gd name="T50" fmla="*/ 3 w 2393"/>
                  <a:gd name="T51" fmla="*/ 684 h 1360"/>
                  <a:gd name="T52" fmla="*/ 23 w 2393"/>
                  <a:gd name="T53" fmla="*/ 561 h 1360"/>
                  <a:gd name="T54" fmla="*/ 63 w 2393"/>
                  <a:gd name="T55" fmla="*/ 443 h 1360"/>
                  <a:gd name="T56" fmla="*/ 122 w 2393"/>
                  <a:gd name="T57" fmla="*/ 336 h 1360"/>
                  <a:gd name="T58" fmla="*/ 195 w 2393"/>
                  <a:gd name="T59" fmla="*/ 240 h 1360"/>
                  <a:gd name="T60" fmla="*/ 283 w 2393"/>
                  <a:gd name="T61" fmla="*/ 157 h 1360"/>
                  <a:gd name="T62" fmla="*/ 385 w 2393"/>
                  <a:gd name="T63" fmla="*/ 89 h 1360"/>
                  <a:gd name="T64" fmla="*/ 498 w 2393"/>
                  <a:gd name="T65" fmla="*/ 38 h 1360"/>
                  <a:gd name="T66" fmla="*/ 640 w 2393"/>
                  <a:gd name="T67" fmla="*/ 0 h 1360"/>
                  <a:gd name="T68" fmla="*/ 1748 w 2393"/>
                  <a:gd name="T69" fmla="*/ 0 h 1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393" h="1360">
                    <a:moveTo>
                      <a:pt x="1814" y="702"/>
                    </a:moveTo>
                    <a:lnTo>
                      <a:pt x="1796" y="704"/>
                    </a:lnTo>
                    <a:lnTo>
                      <a:pt x="1778" y="709"/>
                    </a:lnTo>
                    <a:lnTo>
                      <a:pt x="1761" y="720"/>
                    </a:lnTo>
                    <a:lnTo>
                      <a:pt x="1746" y="733"/>
                    </a:lnTo>
                    <a:lnTo>
                      <a:pt x="1590" y="904"/>
                    </a:lnTo>
                    <a:lnTo>
                      <a:pt x="2038" y="904"/>
                    </a:lnTo>
                    <a:lnTo>
                      <a:pt x="1882" y="733"/>
                    </a:lnTo>
                    <a:lnTo>
                      <a:pt x="1867" y="719"/>
                    </a:lnTo>
                    <a:lnTo>
                      <a:pt x="1851" y="709"/>
                    </a:lnTo>
                    <a:lnTo>
                      <a:pt x="1833" y="703"/>
                    </a:lnTo>
                    <a:lnTo>
                      <a:pt x="1814" y="702"/>
                    </a:lnTo>
                    <a:close/>
                    <a:moveTo>
                      <a:pt x="1748" y="0"/>
                    </a:moveTo>
                    <a:lnTo>
                      <a:pt x="1831" y="20"/>
                    </a:lnTo>
                    <a:lnTo>
                      <a:pt x="1892" y="38"/>
                    </a:lnTo>
                    <a:lnTo>
                      <a:pt x="1950" y="61"/>
                    </a:lnTo>
                    <a:lnTo>
                      <a:pt x="2005" y="88"/>
                    </a:lnTo>
                    <a:lnTo>
                      <a:pt x="2057" y="121"/>
                    </a:lnTo>
                    <a:lnTo>
                      <a:pt x="2107" y="157"/>
                    </a:lnTo>
                    <a:lnTo>
                      <a:pt x="2154" y="196"/>
                    </a:lnTo>
                    <a:lnTo>
                      <a:pt x="2196" y="239"/>
                    </a:lnTo>
                    <a:lnTo>
                      <a:pt x="2235" y="286"/>
                    </a:lnTo>
                    <a:lnTo>
                      <a:pt x="2270" y="336"/>
                    </a:lnTo>
                    <a:lnTo>
                      <a:pt x="2301" y="388"/>
                    </a:lnTo>
                    <a:lnTo>
                      <a:pt x="2328" y="443"/>
                    </a:lnTo>
                    <a:lnTo>
                      <a:pt x="2352" y="501"/>
                    </a:lnTo>
                    <a:lnTo>
                      <a:pt x="2369" y="561"/>
                    </a:lnTo>
                    <a:lnTo>
                      <a:pt x="2382" y="622"/>
                    </a:lnTo>
                    <a:lnTo>
                      <a:pt x="2390" y="684"/>
                    </a:lnTo>
                    <a:lnTo>
                      <a:pt x="2393" y="748"/>
                    </a:lnTo>
                    <a:lnTo>
                      <a:pt x="2393" y="1200"/>
                    </a:lnTo>
                    <a:lnTo>
                      <a:pt x="2390" y="1230"/>
                    </a:lnTo>
                    <a:lnTo>
                      <a:pt x="2383" y="1256"/>
                    </a:lnTo>
                    <a:lnTo>
                      <a:pt x="2370" y="1282"/>
                    </a:lnTo>
                    <a:lnTo>
                      <a:pt x="2354" y="1304"/>
                    </a:lnTo>
                    <a:lnTo>
                      <a:pt x="2335" y="1324"/>
                    </a:lnTo>
                    <a:lnTo>
                      <a:pt x="2311" y="1339"/>
                    </a:lnTo>
                    <a:lnTo>
                      <a:pt x="2286" y="1351"/>
                    </a:lnTo>
                    <a:lnTo>
                      <a:pt x="2259" y="1358"/>
                    </a:lnTo>
                    <a:lnTo>
                      <a:pt x="2230" y="1360"/>
                    </a:lnTo>
                    <a:lnTo>
                      <a:pt x="157" y="1360"/>
                    </a:lnTo>
                    <a:lnTo>
                      <a:pt x="129" y="1358"/>
                    </a:lnTo>
                    <a:lnTo>
                      <a:pt x="101" y="1351"/>
                    </a:lnTo>
                    <a:lnTo>
                      <a:pt x="77" y="1339"/>
                    </a:lnTo>
                    <a:lnTo>
                      <a:pt x="55" y="1324"/>
                    </a:lnTo>
                    <a:lnTo>
                      <a:pt x="36" y="1304"/>
                    </a:lnTo>
                    <a:lnTo>
                      <a:pt x="21" y="1282"/>
                    </a:lnTo>
                    <a:lnTo>
                      <a:pt x="10" y="1256"/>
                    </a:lnTo>
                    <a:lnTo>
                      <a:pt x="3" y="1230"/>
                    </a:lnTo>
                    <a:lnTo>
                      <a:pt x="0" y="1200"/>
                    </a:lnTo>
                    <a:lnTo>
                      <a:pt x="0" y="748"/>
                    </a:lnTo>
                    <a:lnTo>
                      <a:pt x="3" y="684"/>
                    </a:lnTo>
                    <a:lnTo>
                      <a:pt x="11" y="622"/>
                    </a:lnTo>
                    <a:lnTo>
                      <a:pt x="23" y="561"/>
                    </a:lnTo>
                    <a:lnTo>
                      <a:pt x="41" y="501"/>
                    </a:lnTo>
                    <a:lnTo>
                      <a:pt x="63" y="443"/>
                    </a:lnTo>
                    <a:lnTo>
                      <a:pt x="90" y="389"/>
                    </a:lnTo>
                    <a:lnTo>
                      <a:pt x="122" y="336"/>
                    </a:lnTo>
                    <a:lnTo>
                      <a:pt x="156" y="286"/>
                    </a:lnTo>
                    <a:lnTo>
                      <a:pt x="195" y="240"/>
                    </a:lnTo>
                    <a:lnTo>
                      <a:pt x="237" y="196"/>
                    </a:lnTo>
                    <a:lnTo>
                      <a:pt x="283" y="157"/>
                    </a:lnTo>
                    <a:lnTo>
                      <a:pt x="332" y="121"/>
                    </a:lnTo>
                    <a:lnTo>
                      <a:pt x="385" y="89"/>
                    </a:lnTo>
                    <a:lnTo>
                      <a:pt x="440" y="62"/>
                    </a:lnTo>
                    <a:lnTo>
                      <a:pt x="498" y="38"/>
                    </a:lnTo>
                    <a:lnTo>
                      <a:pt x="559" y="20"/>
                    </a:lnTo>
                    <a:lnTo>
                      <a:pt x="640" y="0"/>
                    </a:lnTo>
                    <a:lnTo>
                      <a:pt x="1193" y="1280"/>
                    </a:lnTo>
                    <a:lnTo>
                      <a:pt x="174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82" name="Freeform 25"/>
              <p:cNvSpPr>
                <a:spLocks/>
              </p:cNvSpPr>
              <p:nvPr/>
            </p:nvSpPr>
            <p:spPr bwMode="auto">
              <a:xfrm>
                <a:off x="2689" y="4347"/>
                <a:ext cx="34" cy="83"/>
              </a:xfrm>
              <a:custGeom>
                <a:avLst/>
                <a:gdLst>
                  <a:gd name="T0" fmla="*/ 135 w 373"/>
                  <a:gd name="T1" fmla="*/ 0 h 915"/>
                  <a:gd name="T2" fmla="*/ 237 w 373"/>
                  <a:gd name="T3" fmla="*/ 0 h 915"/>
                  <a:gd name="T4" fmla="*/ 258 w 373"/>
                  <a:gd name="T5" fmla="*/ 2 h 915"/>
                  <a:gd name="T6" fmla="*/ 278 w 373"/>
                  <a:gd name="T7" fmla="*/ 9 h 915"/>
                  <a:gd name="T8" fmla="*/ 295 w 373"/>
                  <a:gd name="T9" fmla="*/ 21 h 915"/>
                  <a:gd name="T10" fmla="*/ 310 w 373"/>
                  <a:gd name="T11" fmla="*/ 36 h 915"/>
                  <a:gd name="T12" fmla="*/ 321 w 373"/>
                  <a:gd name="T13" fmla="*/ 53 h 915"/>
                  <a:gd name="T14" fmla="*/ 328 w 373"/>
                  <a:gd name="T15" fmla="*/ 74 h 915"/>
                  <a:gd name="T16" fmla="*/ 366 w 373"/>
                  <a:gd name="T17" fmla="*/ 234 h 915"/>
                  <a:gd name="T18" fmla="*/ 368 w 373"/>
                  <a:gd name="T19" fmla="*/ 257 h 915"/>
                  <a:gd name="T20" fmla="*/ 365 w 373"/>
                  <a:gd name="T21" fmla="*/ 281 h 915"/>
                  <a:gd name="T22" fmla="*/ 357 w 373"/>
                  <a:gd name="T23" fmla="*/ 301 h 915"/>
                  <a:gd name="T24" fmla="*/ 345 w 373"/>
                  <a:gd name="T25" fmla="*/ 319 h 915"/>
                  <a:gd name="T26" fmla="*/ 329 w 373"/>
                  <a:gd name="T27" fmla="*/ 334 h 915"/>
                  <a:gd name="T28" fmla="*/ 309 w 373"/>
                  <a:gd name="T29" fmla="*/ 345 h 915"/>
                  <a:gd name="T30" fmla="*/ 287 w 373"/>
                  <a:gd name="T31" fmla="*/ 351 h 915"/>
                  <a:gd name="T32" fmla="*/ 373 w 373"/>
                  <a:gd name="T33" fmla="*/ 438 h 915"/>
                  <a:gd name="T34" fmla="*/ 187 w 373"/>
                  <a:gd name="T35" fmla="*/ 915 h 915"/>
                  <a:gd name="T36" fmla="*/ 0 w 373"/>
                  <a:gd name="T37" fmla="*/ 438 h 915"/>
                  <a:gd name="T38" fmla="*/ 85 w 373"/>
                  <a:gd name="T39" fmla="*/ 351 h 915"/>
                  <a:gd name="T40" fmla="*/ 63 w 373"/>
                  <a:gd name="T41" fmla="*/ 345 h 915"/>
                  <a:gd name="T42" fmla="*/ 44 w 373"/>
                  <a:gd name="T43" fmla="*/ 334 h 915"/>
                  <a:gd name="T44" fmla="*/ 27 w 373"/>
                  <a:gd name="T45" fmla="*/ 319 h 915"/>
                  <a:gd name="T46" fmla="*/ 15 w 373"/>
                  <a:gd name="T47" fmla="*/ 301 h 915"/>
                  <a:gd name="T48" fmla="*/ 7 w 373"/>
                  <a:gd name="T49" fmla="*/ 281 h 915"/>
                  <a:gd name="T50" fmla="*/ 4 w 373"/>
                  <a:gd name="T51" fmla="*/ 257 h 915"/>
                  <a:gd name="T52" fmla="*/ 6 w 373"/>
                  <a:gd name="T53" fmla="*/ 234 h 915"/>
                  <a:gd name="T54" fmla="*/ 44 w 373"/>
                  <a:gd name="T55" fmla="*/ 74 h 915"/>
                  <a:gd name="T56" fmla="*/ 52 w 373"/>
                  <a:gd name="T57" fmla="*/ 53 h 915"/>
                  <a:gd name="T58" fmla="*/ 63 w 373"/>
                  <a:gd name="T59" fmla="*/ 36 h 915"/>
                  <a:gd name="T60" fmla="*/ 77 w 373"/>
                  <a:gd name="T61" fmla="*/ 21 h 915"/>
                  <a:gd name="T62" fmla="*/ 95 w 373"/>
                  <a:gd name="T63" fmla="*/ 9 h 915"/>
                  <a:gd name="T64" fmla="*/ 114 w 373"/>
                  <a:gd name="T65" fmla="*/ 2 h 915"/>
                  <a:gd name="T66" fmla="*/ 135 w 373"/>
                  <a:gd name="T67" fmla="*/ 0 h 9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73" h="915">
                    <a:moveTo>
                      <a:pt x="135" y="0"/>
                    </a:moveTo>
                    <a:lnTo>
                      <a:pt x="237" y="0"/>
                    </a:lnTo>
                    <a:lnTo>
                      <a:pt x="258" y="2"/>
                    </a:lnTo>
                    <a:lnTo>
                      <a:pt x="278" y="9"/>
                    </a:lnTo>
                    <a:lnTo>
                      <a:pt x="295" y="21"/>
                    </a:lnTo>
                    <a:lnTo>
                      <a:pt x="310" y="36"/>
                    </a:lnTo>
                    <a:lnTo>
                      <a:pt x="321" y="53"/>
                    </a:lnTo>
                    <a:lnTo>
                      <a:pt x="328" y="74"/>
                    </a:lnTo>
                    <a:lnTo>
                      <a:pt x="366" y="234"/>
                    </a:lnTo>
                    <a:lnTo>
                      <a:pt x="368" y="257"/>
                    </a:lnTo>
                    <a:lnTo>
                      <a:pt x="365" y="281"/>
                    </a:lnTo>
                    <a:lnTo>
                      <a:pt x="357" y="301"/>
                    </a:lnTo>
                    <a:lnTo>
                      <a:pt x="345" y="319"/>
                    </a:lnTo>
                    <a:lnTo>
                      <a:pt x="329" y="334"/>
                    </a:lnTo>
                    <a:lnTo>
                      <a:pt x="309" y="345"/>
                    </a:lnTo>
                    <a:lnTo>
                      <a:pt x="287" y="351"/>
                    </a:lnTo>
                    <a:lnTo>
                      <a:pt x="373" y="438"/>
                    </a:lnTo>
                    <a:lnTo>
                      <a:pt x="187" y="915"/>
                    </a:lnTo>
                    <a:lnTo>
                      <a:pt x="0" y="438"/>
                    </a:lnTo>
                    <a:lnTo>
                      <a:pt x="85" y="351"/>
                    </a:lnTo>
                    <a:lnTo>
                      <a:pt x="63" y="345"/>
                    </a:lnTo>
                    <a:lnTo>
                      <a:pt x="44" y="334"/>
                    </a:lnTo>
                    <a:lnTo>
                      <a:pt x="27" y="319"/>
                    </a:lnTo>
                    <a:lnTo>
                      <a:pt x="15" y="301"/>
                    </a:lnTo>
                    <a:lnTo>
                      <a:pt x="7" y="281"/>
                    </a:lnTo>
                    <a:lnTo>
                      <a:pt x="4" y="257"/>
                    </a:lnTo>
                    <a:lnTo>
                      <a:pt x="6" y="234"/>
                    </a:lnTo>
                    <a:lnTo>
                      <a:pt x="44" y="74"/>
                    </a:lnTo>
                    <a:lnTo>
                      <a:pt x="52" y="53"/>
                    </a:lnTo>
                    <a:lnTo>
                      <a:pt x="63" y="36"/>
                    </a:lnTo>
                    <a:lnTo>
                      <a:pt x="77" y="21"/>
                    </a:lnTo>
                    <a:lnTo>
                      <a:pt x="95" y="9"/>
                    </a:lnTo>
                    <a:lnTo>
                      <a:pt x="114" y="2"/>
                    </a:lnTo>
                    <a:lnTo>
                      <a:pt x="13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71" name="Group 16"/>
            <p:cNvGrpSpPr>
              <a:grpSpLocks noChangeAspect="1"/>
            </p:cNvGrpSpPr>
            <p:nvPr/>
          </p:nvGrpSpPr>
          <p:grpSpPr bwMode="auto">
            <a:xfrm>
              <a:off x="596845" y="5823027"/>
              <a:ext cx="162480" cy="186754"/>
              <a:chOff x="1039" y="1681"/>
              <a:chExt cx="1071" cy="1231"/>
            </a:xfrm>
            <a:solidFill>
              <a:schemeClr val="bg1">
                <a:lumMod val="85000"/>
              </a:schemeClr>
            </a:solidFill>
          </p:grpSpPr>
          <p:sp>
            <p:nvSpPr>
              <p:cNvPr id="75" name="Freeform 17"/>
              <p:cNvSpPr>
                <a:spLocks noEditPoints="1"/>
              </p:cNvSpPr>
              <p:nvPr/>
            </p:nvSpPr>
            <p:spPr bwMode="auto">
              <a:xfrm>
                <a:off x="1039" y="1681"/>
                <a:ext cx="1071" cy="1099"/>
              </a:xfrm>
              <a:custGeom>
                <a:avLst/>
                <a:gdLst>
                  <a:gd name="T0" fmla="*/ 3169 w 3212"/>
                  <a:gd name="T1" fmla="*/ 566 h 3298"/>
                  <a:gd name="T2" fmla="*/ 3035 w 3212"/>
                  <a:gd name="T3" fmla="*/ 475 h 3298"/>
                  <a:gd name="T4" fmla="*/ 2711 w 3212"/>
                  <a:gd name="T5" fmla="*/ 199 h 3298"/>
                  <a:gd name="T6" fmla="*/ 2384 w 3212"/>
                  <a:gd name="T7" fmla="*/ 19 h 3298"/>
                  <a:gd name="T8" fmla="*/ 2347 w 3212"/>
                  <a:gd name="T9" fmla="*/ 4 h 3298"/>
                  <a:gd name="T10" fmla="*/ 2278 w 3212"/>
                  <a:gd name="T11" fmla="*/ 47 h 3298"/>
                  <a:gd name="T12" fmla="*/ 2171 w 3212"/>
                  <a:gd name="T13" fmla="*/ 190 h 3298"/>
                  <a:gd name="T14" fmla="*/ 1698 w 3212"/>
                  <a:gd name="T15" fmla="*/ 610 h 3298"/>
                  <a:gd name="T16" fmla="*/ 716 w 3212"/>
                  <a:gd name="T17" fmla="*/ 1337 h 3298"/>
                  <a:gd name="T18" fmla="*/ 296 w 3212"/>
                  <a:gd name="T19" fmla="*/ 1713 h 3298"/>
                  <a:gd name="T20" fmla="*/ 59 w 3212"/>
                  <a:gd name="T21" fmla="*/ 2061 h 3298"/>
                  <a:gd name="T22" fmla="*/ 0 w 3212"/>
                  <a:gd name="T23" fmla="*/ 2479 h 3298"/>
                  <a:gd name="T24" fmla="*/ 29 w 3212"/>
                  <a:gd name="T25" fmla="*/ 2758 h 3298"/>
                  <a:gd name="T26" fmla="*/ 183 w 3212"/>
                  <a:gd name="T27" fmla="*/ 2915 h 3298"/>
                  <a:gd name="T28" fmla="*/ 615 w 3212"/>
                  <a:gd name="T29" fmla="*/ 3255 h 3298"/>
                  <a:gd name="T30" fmla="*/ 886 w 3212"/>
                  <a:gd name="T31" fmla="*/ 3291 h 3298"/>
                  <a:gd name="T32" fmla="*/ 1138 w 3212"/>
                  <a:gd name="T33" fmla="*/ 3171 h 3298"/>
                  <a:gd name="T34" fmla="*/ 1808 w 3212"/>
                  <a:gd name="T35" fmla="*/ 2600 h 3298"/>
                  <a:gd name="T36" fmla="*/ 2812 w 3212"/>
                  <a:gd name="T37" fmla="*/ 1724 h 3298"/>
                  <a:gd name="T38" fmla="*/ 3103 w 3212"/>
                  <a:gd name="T39" fmla="*/ 1438 h 3298"/>
                  <a:gd name="T40" fmla="*/ 3146 w 3212"/>
                  <a:gd name="T41" fmla="*/ 1401 h 3298"/>
                  <a:gd name="T42" fmla="*/ 3193 w 3212"/>
                  <a:gd name="T43" fmla="*/ 1183 h 3298"/>
                  <a:gd name="T44" fmla="*/ 3208 w 3212"/>
                  <a:gd name="T45" fmla="*/ 620 h 3298"/>
                  <a:gd name="T46" fmla="*/ 1001 w 3212"/>
                  <a:gd name="T47" fmla="*/ 3114 h 3298"/>
                  <a:gd name="T48" fmla="*/ 881 w 3212"/>
                  <a:gd name="T49" fmla="*/ 3066 h 3298"/>
                  <a:gd name="T50" fmla="*/ 844 w 3212"/>
                  <a:gd name="T51" fmla="*/ 2610 h 3298"/>
                  <a:gd name="T52" fmla="*/ 840 w 3212"/>
                  <a:gd name="T53" fmla="*/ 2398 h 3298"/>
                  <a:gd name="T54" fmla="*/ 401 w 3212"/>
                  <a:gd name="T55" fmla="*/ 2082 h 3298"/>
                  <a:gd name="T56" fmla="*/ 241 w 3212"/>
                  <a:gd name="T57" fmla="*/ 1969 h 3298"/>
                  <a:gd name="T58" fmla="*/ 752 w 3212"/>
                  <a:gd name="T59" fmla="*/ 2141 h 3298"/>
                  <a:gd name="T60" fmla="*/ 1034 w 3212"/>
                  <a:gd name="T61" fmla="*/ 2354 h 3298"/>
                  <a:gd name="T62" fmla="*/ 1418 w 3212"/>
                  <a:gd name="T63" fmla="*/ 2074 h 3298"/>
                  <a:gd name="T64" fmla="*/ 1624 w 3212"/>
                  <a:gd name="T65" fmla="*/ 1847 h 3298"/>
                  <a:gd name="T66" fmla="*/ 1420 w 3212"/>
                  <a:gd name="T67" fmla="*/ 1596 h 3298"/>
                  <a:gd name="T68" fmla="*/ 1082 w 3212"/>
                  <a:gd name="T69" fmla="*/ 1248 h 3298"/>
                  <a:gd name="T70" fmla="*/ 1614 w 3212"/>
                  <a:gd name="T71" fmla="*/ 825 h 3298"/>
                  <a:gd name="T72" fmla="*/ 2194 w 3212"/>
                  <a:gd name="T73" fmla="*/ 338 h 3298"/>
                  <a:gd name="T74" fmla="*/ 2374 w 3212"/>
                  <a:gd name="T75" fmla="*/ 118 h 3298"/>
                  <a:gd name="T76" fmla="*/ 2661 w 3212"/>
                  <a:gd name="T77" fmla="*/ 304 h 3298"/>
                  <a:gd name="T78" fmla="*/ 2993 w 3212"/>
                  <a:gd name="T79" fmla="*/ 603 h 3298"/>
                  <a:gd name="T80" fmla="*/ 2474 w 3212"/>
                  <a:gd name="T81" fmla="*/ 1257 h 3298"/>
                  <a:gd name="T82" fmla="*/ 1732 w 3212"/>
                  <a:gd name="T83" fmla="*/ 1951 h 3298"/>
                  <a:gd name="T84" fmla="*/ 1047 w 3212"/>
                  <a:gd name="T85" fmla="*/ 2462 h 3298"/>
                  <a:gd name="T86" fmla="*/ 1012 w 3212"/>
                  <a:gd name="T87" fmla="*/ 2472 h 3298"/>
                  <a:gd name="T88" fmla="*/ 3078 w 3212"/>
                  <a:gd name="T89" fmla="*/ 1147 h 3298"/>
                  <a:gd name="T90" fmla="*/ 3067 w 3212"/>
                  <a:gd name="T91" fmla="*/ 1301 h 3298"/>
                  <a:gd name="T92" fmla="*/ 3051 w 3212"/>
                  <a:gd name="T93" fmla="*/ 1343 h 3298"/>
                  <a:gd name="T94" fmla="*/ 3018 w 3212"/>
                  <a:gd name="T95" fmla="*/ 1366 h 3298"/>
                  <a:gd name="T96" fmla="*/ 2890 w 3212"/>
                  <a:gd name="T97" fmla="*/ 1493 h 3298"/>
                  <a:gd name="T98" fmla="*/ 1823 w 3212"/>
                  <a:gd name="T99" fmla="*/ 2434 h 3298"/>
                  <a:gd name="T100" fmla="*/ 1765 w 3212"/>
                  <a:gd name="T101" fmla="*/ 2231 h 3298"/>
                  <a:gd name="T102" fmla="*/ 1749 w 3212"/>
                  <a:gd name="T103" fmla="*/ 2105 h 3298"/>
                  <a:gd name="T104" fmla="*/ 2236 w 3212"/>
                  <a:gd name="T105" fmla="*/ 1651 h 3298"/>
                  <a:gd name="T106" fmla="*/ 3095 w 3212"/>
                  <a:gd name="T107" fmla="*/ 770 h 3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212" h="3298">
                    <a:moveTo>
                      <a:pt x="3208" y="620"/>
                    </a:moveTo>
                    <a:lnTo>
                      <a:pt x="3206" y="606"/>
                    </a:lnTo>
                    <a:lnTo>
                      <a:pt x="3192" y="581"/>
                    </a:lnTo>
                    <a:lnTo>
                      <a:pt x="3169" y="566"/>
                    </a:lnTo>
                    <a:lnTo>
                      <a:pt x="3143" y="561"/>
                    </a:lnTo>
                    <a:lnTo>
                      <a:pt x="3130" y="564"/>
                    </a:lnTo>
                    <a:lnTo>
                      <a:pt x="3101" y="533"/>
                    </a:lnTo>
                    <a:lnTo>
                      <a:pt x="3035" y="475"/>
                    </a:lnTo>
                    <a:lnTo>
                      <a:pt x="3003" y="448"/>
                    </a:lnTo>
                    <a:lnTo>
                      <a:pt x="2931" y="383"/>
                    </a:lnTo>
                    <a:lnTo>
                      <a:pt x="2786" y="258"/>
                    </a:lnTo>
                    <a:lnTo>
                      <a:pt x="2711" y="199"/>
                    </a:lnTo>
                    <a:lnTo>
                      <a:pt x="2651" y="148"/>
                    </a:lnTo>
                    <a:lnTo>
                      <a:pt x="2507" y="53"/>
                    </a:lnTo>
                    <a:lnTo>
                      <a:pt x="2432" y="24"/>
                    </a:lnTo>
                    <a:lnTo>
                      <a:pt x="2384" y="19"/>
                    </a:lnTo>
                    <a:lnTo>
                      <a:pt x="2363" y="20"/>
                    </a:lnTo>
                    <a:lnTo>
                      <a:pt x="2361" y="17"/>
                    </a:lnTo>
                    <a:lnTo>
                      <a:pt x="2358" y="14"/>
                    </a:lnTo>
                    <a:lnTo>
                      <a:pt x="2347" y="4"/>
                    </a:lnTo>
                    <a:lnTo>
                      <a:pt x="2320" y="0"/>
                    </a:lnTo>
                    <a:lnTo>
                      <a:pt x="2294" y="10"/>
                    </a:lnTo>
                    <a:lnTo>
                      <a:pt x="2278" y="32"/>
                    </a:lnTo>
                    <a:lnTo>
                      <a:pt x="2278" y="47"/>
                    </a:lnTo>
                    <a:lnTo>
                      <a:pt x="2276" y="62"/>
                    </a:lnTo>
                    <a:lnTo>
                      <a:pt x="2253" y="102"/>
                    </a:lnTo>
                    <a:lnTo>
                      <a:pt x="2199" y="163"/>
                    </a:lnTo>
                    <a:lnTo>
                      <a:pt x="2171" y="190"/>
                    </a:lnTo>
                    <a:lnTo>
                      <a:pt x="2102" y="260"/>
                    </a:lnTo>
                    <a:lnTo>
                      <a:pt x="1952" y="394"/>
                    </a:lnTo>
                    <a:lnTo>
                      <a:pt x="1878" y="459"/>
                    </a:lnTo>
                    <a:lnTo>
                      <a:pt x="1698" y="610"/>
                    </a:lnTo>
                    <a:lnTo>
                      <a:pt x="1326" y="897"/>
                    </a:lnTo>
                    <a:lnTo>
                      <a:pt x="1138" y="1036"/>
                    </a:lnTo>
                    <a:lnTo>
                      <a:pt x="969" y="1157"/>
                    </a:lnTo>
                    <a:lnTo>
                      <a:pt x="716" y="1337"/>
                    </a:lnTo>
                    <a:lnTo>
                      <a:pt x="553" y="1467"/>
                    </a:lnTo>
                    <a:lnTo>
                      <a:pt x="475" y="1536"/>
                    </a:lnTo>
                    <a:lnTo>
                      <a:pt x="415" y="1592"/>
                    </a:lnTo>
                    <a:lnTo>
                      <a:pt x="296" y="1713"/>
                    </a:lnTo>
                    <a:lnTo>
                      <a:pt x="186" y="1845"/>
                    </a:lnTo>
                    <a:lnTo>
                      <a:pt x="117" y="1951"/>
                    </a:lnTo>
                    <a:lnTo>
                      <a:pt x="77" y="2024"/>
                    </a:lnTo>
                    <a:lnTo>
                      <a:pt x="59" y="2061"/>
                    </a:lnTo>
                    <a:lnTo>
                      <a:pt x="44" y="2100"/>
                    </a:lnTo>
                    <a:lnTo>
                      <a:pt x="21" y="2181"/>
                    </a:lnTo>
                    <a:lnTo>
                      <a:pt x="2" y="2306"/>
                    </a:lnTo>
                    <a:lnTo>
                      <a:pt x="0" y="2479"/>
                    </a:lnTo>
                    <a:lnTo>
                      <a:pt x="12" y="2650"/>
                    </a:lnTo>
                    <a:lnTo>
                      <a:pt x="18" y="2732"/>
                    </a:lnTo>
                    <a:lnTo>
                      <a:pt x="19" y="2742"/>
                    </a:lnTo>
                    <a:lnTo>
                      <a:pt x="29" y="2758"/>
                    </a:lnTo>
                    <a:lnTo>
                      <a:pt x="49" y="2771"/>
                    </a:lnTo>
                    <a:lnTo>
                      <a:pt x="67" y="2770"/>
                    </a:lnTo>
                    <a:lnTo>
                      <a:pt x="101" y="2817"/>
                    </a:lnTo>
                    <a:lnTo>
                      <a:pt x="183" y="2915"/>
                    </a:lnTo>
                    <a:lnTo>
                      <a:pt x="278" y="3016"/>
                    </a:lnTo>
                    <a:lnTo>
                      <a:pt x="383" y="3109"/>
                    </a:lnTo>
                    <a:lnTo>
                      <a:pt x="497" y="3193"/>
                    </a:lnTo>
                    <a:lnTo>
                      <a:pt x="615" y="3255"/>
                    </a:lnTo>
                    <a:lnTo>
                      <a:pt x="704" y="3285"/>
                    </a:lnTo>
                    <a:lnTo>
                      <a:pt x="765" y="3297"/>
                    </a:lnTo>
                    <a:lnTo>
                      <a:pt x="825" y="3298"/>
                    </a:lnTo>
                    <a:lnTo>
                      <a:pt x="886" y="3291"/>
                    </a:lnTo>
                    <a:lnTo>
                      <a:pt x="916" y="3282"/>
                    </a:lnTo>
                    <a:lnTo>
                      <a:pt x="955" y="3271"/>
                    </a:lnTo>
                    <a:lnTo>
                      <a:pt x="1030" y="3236"/>
                    </a:lnTo>
                    <a:lnTo>
                      <a:pt x="1138" y="3171"/>
                    </a:lnTo>
                    <a:lnTo>
                      <a:pt x="1342" y="3009"/>
                    </a:lnTo>
                    <a:lnTo>
                      <a:pt x="1463" y="2899"/>
                    </a:lnTo>
                    <a:lnTo>
                      <a:pt x="1634" y="2748"/>
                    </a:lnTo>
                    <a:lnTo>
                      <a:pt x="1808" y="2600"/>
                    </a:lnTo>
                    <a:lnTo>
                      <a:pt x="2017" y="2424"/>
                    </a:lnTo>
                    <a:lnTo>
                      <a:pt x="2429" y="2066"/>
                    </a:lnTo>
                    <a:lnTo>
                      <a:pt x="2633" y="1884"/>
                    </a:lnTo>
                    <a:lnTo>
                      <a:pt x="2812" y="1724"/>
                    </a:lnTo>
                    <a:lnTo>
                      <a:pt x="2987" y="1560"/>
                    </a:lnTo>
                    <a:lnTo>
                      <a:pt x="3021" y="1530"/>
                    </a:lnTo>
                    <a:lnTo>
                      <a:pt x="3075" y="1478"/>
                    </a:lnTo>
                    <a:lnTo>
                      <a:pt x="3103" y="1438"/>
                    </a:lnTo>
                    <a:lnTo>
                      <a:pt x="3111" y="1416"/>
                    </a:lnTo>
                    <a:lnTo>
                      <a:pt x="3124" y="1415"/>
                    </a:lnTo>
                    <a:lnTo>
                      <a:pt x="3134" y="1409"/>
                    </a:lnTo>
                    <a:lnTo>
                      <a:pt x="3146" y="1401"/>
                    </a:lnTo>
                    <a:lnTo>
                      <a:pt x="3163" y="1378"/>
                    </a:lnTo>
                    <a:lnTo>
                      <a:pt x="3180" y="1337"/>
                    </a:lnTo>
                    <a:lnTo>
                      <a:pt x="3192" y="1241"/>
                    </a:lnTo>
                    <a:lnTo>
                      <a:pt x="3193" y="1183"/>
                    </a:lnTo>
                    <a:lnTo>
                      <a:pt x="3202" y="1042"/>
                    </a:lnTo>
                    <a:lnTo>
                      <a:pt x="3212" y="832"/>
                    </a:lnTo>
                    <a:lnTo>
                      <a:pt x="3212" y="691"/>
                    </a:lnTo>
                    <a:lnTo>
                      <a:pt x="3208" y="620"/>
                    </a:lnTo>
                    <a:close/>
                    <a:moveTo>
                      <a:pt x="1004" y="2495"/>
                    </a:moveTo>
                    <a:lnTo>
                      <a:pt x="998" y="2649"/>
                    </a:lnTo>
                    <a:lnTo>
                      <a:pt x="999" y="2958"/>
                    </a:lnTo>
                    <a:lnTo>
                      <a:pt x="1001" y="3114"/>
                    </a:lnTo>
                    <a:lnTo>
                      <a:pt x="942" y="3145"/>
                    </a:lnTo>
                    <a:lnTo>
                      <a:pt x="880" y="3170"/>
                    </a:lnTo>
                    <a:lnTo>
                      <a:pt x="884" y="3137"/>
                    </a:lnTo>
                    <a:lnTo>
                      <a:pt x="881" y="3066"/>
                    </a:lnTo>
                    <a:lnTo>
                      <a:pt x="868" y="2961"/>
                    </a:lnTo>
                    <a:lnTo>
                      <a:pt x="860" y="2895"/>
                    </a:lnTo>
                    <a:lnTo>
                      <a:pt x="850" y="2780"/>
                    </a:lnTo>
                    <a:lnTo>
                      <a:pt x="844" y="2610"/>
                    </a:lnTo>
                    <a:lnTo>
                      <a:pt x="850" y="2495"/>
                    </a:lnTo>
                    <a:lnTo>
                      <a:pt x="857" y="2439"/>
                    </a:lnTo>
                    <a:lnTo>
                      <a:pt x="856" y="2424"/>
                    </a:lnTo>
                    <a:lnTo>
                      <a:pt x="840" y="2398"/>
                    </a:lnTo>
                    <a:lnTo>
                      <a:pt x="828" y="2390"/>
                    </a:lnTo>
                    <a:lnTo>
                      <a:pt x="717" y="2318"/>
                    </a:lnTo>
                    <a:lnTo>
                      <a:pt x="506" y="2162"/>
                    </a:lnTo>
                    <a:lnTo>
                      <a:pt x="401" y="2082"/>
                    </a:lnTo>
                    <a:lnTo>
                      <a:pt x="382" y="2064"/>
                    </a:lnTo>
                    <a:lnTo>
                      <a:pt x="314" y="2010"/>
                    </a:lnTo>
                    <a:lnTo>
                      <a:pt x="264" y="1978"/>
                    </a:lnTo>
                    <a:lnTo>
                      <a:pt x="241" y="1969"/>
                    </a:lnTo>
                    <a:lnTo>
                      <a:pt x="294" y="1899"/>
                    </a:lnTo>
                    <a:lnTo>
                      <a:pt x="350" y="1830"/>
                    </a:lnTo>
                    <a:lnTo>
                      <a:pt x="510" y="1955"/>
                    </a:lnTo>
                    <a:lnTo>
                      <a:pt x="752" y="2141"/>
                    </a:lnTo>
                    <a:lnTo>
                      <a:pt x="909" y="2270"/>
                    </a:lnTo>
                    <a:lnTo>
                      <a:pt x="985" y="2338"/>
                    </a:lnTo>
                    <a:lnTo>
                      <a:pt x="999" y="2349"/>
                    </a:lnTo>
                    <a:lnTo>
                      <a:pt x="1034" y="2354"/>
                    </a:lnTo>
                    <a:lnTo>
                      <a:pt x="1053" y="2346"/>
                    </a:lnTo>
                    <a:lnTo>
                      <a:pt x="1132" y="2302"/>
                    </a:lnTo>
                    <a:lnTo>
                      <a:pt x="1280" y="2195"/>
                    </a:lnTo>
                    <a:lnTo>
                      <a:pt x="1418" y="2074"/>
                    </a:lnTo>
                    <a:lnTo>
                      <a:pt x="1548" y="1943"/>
                    </a:lnTo>
                    <a:lnTo>
                      <a:pt x="1610" y="1877"/>
                    </a:lnTo>
                    <a:lnTo>
                      <a:pt x="1617" y="1868"/>
                    </a:lnTo>
                    <a:lnTo>
                      <a:pt x="1624" y="1847"/>
                    </a:lnTo>
                    <a:lnTo>
                      <a:pt x="1626" y="1827"/>
                    </a:lnTo>
                    <a:lnTo>
                      <a:pt x="1617" y="1807"/>
                    </a:lnTo>
                    <a:lnTo>
                      <a:pt x="1610" y="1796"/>
                    </a:lnTo>
                    <a:lnTo>
                      <a:pt x="1420" y="1596"/>
                    </a:lnTo>
                    <a:lnTo>
                      <a:pt x="1231" y="1395"/>
                    </a:lnTo>
                    <a:lnTo>
                      <a:pt x="1201" y="1360"/>
                    </a:lnTo>
                    <a:lnTo>
                      <a:pt x="1132" y="1288"/>
                    </a:lnTo>
                    <a:lnTo>
                      <a:pt x="1082" y="1248"/>
                    </a:lnTo>
                    <a:lnTo>
                      <a:pt x="1056" y="1235"/>
                    </a:lnTo>
                    <a:lnTo>
                      <a:pt x="1244" y="1103"/>
                    </a:lnTo>
                    <a:lnTo>
                      <a:pt x="1430" y="964"/>
                    </a:lnTo>
                    <a:lnTo>
                      <a:pt x="1614" y="825"/>
                    </a:lnTo>
                    <a:lnTo>
                      <a:pt x="1885" y="607"/>
                    </a:lnTo>
                    <a:lnTo>
                      <a:pt x="2060" y="458"/>
                    </a:lnTo>
                    <a:lnTo>
                      <a:pt x="2145" y="380"/>
                    </a:lnTo>
                    <a:lnTo>
                      <a:pt x="2194" y="338"/>
                    </a:lnTo>
                    <a:lnTo>
                      <a:pt x="2299" y="235"/>
                    </a:lnTo>
                    <a:lnTo>
                      <a:pt x="2344" y="177"/>
                    </a:lnTo>
                    <a:lnTo>
                      <a:pt x="2367" y="138"/>
                    </a:lnTo>
                    <a:lnTo>
                      <a:pt x="2374" y="118"/>
                    </a:lnTo>
                    <a:lnTo>
                      <a:pt x="2422" y="140"/>
                    </a:lnTo>
                    <a:lnTo>
                      <a:pt x="2466" y="163"/>
                    </a:lnTo>
                    <a:lnTo>
                      <a:pt x="2534" y="206"/>
                    </a:lnTo>
                    <a:lnTo>
                      <a:pt x="2661" y="304"/>
                    </a:lnTo>
                    <a:lnTo>
                      <a:pt x="2721" y="354"/>
                    </a:lnTo>
                    <a:lnTo>
                      <a:pt x="2833" y="453"/>
                    </a:lnTo>
                    <a:lnTo>
                      <a:pt x="2944" y="554"/>
                    </a:lnTo>
                    <a:lnTo>
                      <a:pt x="2993" y="603"/>
                    </a:lnTo>
                    <a:lnTo>
                      <a:pt x="3048" y="646"/>
                    </a:lnTo>
                    <a:lnTo>
                      <a:pt x="2937" y="771"/>
                    </a:lnTo>
                    <a:lnTo>
                      <a:pt x="2708" y="1016"/>
                    </a:lnTo>
                    <a:lnTo>
                      <a:pt x="2474" y="1257"/>
                    </a:lnTo>
                    <a:lnTo>
                      <a:pt x="2233" y="1490"/>
                    </a:lnTo>
                    <a:lnTo>
                      <a:pt x="2112" y="1605"/>
                    </a:lnTo>
                    <a:lnTo>
                      <a:pt x="1987" y="1720"/>
                    </a:lnTo>
                    <a:lnTo>
                      <a:pt x="1732" y="1951"/>
                    </a:lnTo>
                    <a:lnTo>
                      <a:pt x="1467" y="2169"/>
                    </a:lnTo>
                    <a:lnTo>
                      <a:pt x="1261" y="2322"/>
                    </a:lnTo>
                    <a:lnTo>
                      <a:pt x="1120" y="2417"/>
                    </a:lnTo>
                    <a:lnTo>
                      <a:pt x="1047" y="2462"/>
                    </a:lnTo>
                    <a:lnTo>
                      <a:pt x="1047" y="2462"/>
                    </a:lnTo>
                    <a:lnTo>
                      <a:pt x="1047" y="2463"/>
                    </a:lnTo>
                    <a:lnTo>
                      <a:pt x="1033" y="2460"/>
                    </a:lnTo>
                    <a:lnTo>
                      <a:pt x="1012" y="2472"/>
                    </a:lnTo>
                    <a:lnTo>
                      <a:pt x="1005" y="2485"/>
                    </a:lnTo>
                    <a:lnTo>
                      <a:pt x="1004" y="2495"/>
                    </a:lnTo>
                    <a:close/>
                    <a:moveTo>
                      <a:pt x="3082" y="1081"/>
                    </a:moveTo>
                    <a:lnTo>
                      <a:pt x="3078" y="1147"/>
                    </a:lnTo>
                    <a:lnTo>
                      <a:pt x="3074" y="1213"/>
                    </a:lnTo>
                    <a:lnTo>
                      <a:pt x="3072" y="1247"/>
                    </a:lnTo>
                    <a:lnTo>
                      <a:pt x="3069" y="1280"/>
                    </a:lnTo>
                    <a:lnTo>
                      <a:pt x="3067" y="1301"/>
                    </a:lnTo>
                    <a:lnTo>
                      <a:pt x="3065" y="1316"/>
                    </a:lnTo>
                    <a:lnTo>
                      <a:pt x="3059" y="1320"/>
                    </a:lnTo>
                    <a:lnTo>
                      <a:pt x="3052" y="1334"/>
                    </a:lnTo>
                    <a:lnTo>
                      <a:pt x="3051" y="1343"/>
                    </a:lnTo>
                    <a:lnTo>
                      <a:pt x="3038" y="1349"/>
                    </a:lnTo>
                    <a:lnTo>
                      <a:pt x="3018" y="1372"/>
                    </a:lnTo>
                    <a:lnTo>
                      <a:pt x="3016" y="1389"/>
                    </a:lnTo>
                    <a:lnTo>
                      <a:pt x="3018" y="1366"/>
                    </a:lnTo>
                    <a:lnTo>
                      <a:pt x="3010" y="1369"/>
                    </a:lnTo>
                    <a:lnTo>
                      <a:pt x="2990" y="1393"/>
                    </a:lnTo>
                    <a:lnTo>
                      <a:pt x="2941" y="1444"/>
                    </a:lnTo>
                    <a:lnTo>
                      <a:pt x="2890" y="1493"/>
                    </a:lnTo>
                    <a:lnTo>
                      <a:pt x="2734" y="1637"/>
                    </a:lnTo>
                    <a:lnTo>
                      <a:pt x="2574" y="1779"/>
                    </a:lnTo>
                    <a:lnTo>
                      <a:pt x="2201" y="2110"/>
                    </a:lnTo>
                    <a:lnTo>
                      <a:pt x="1823" y="2434"/>
                    </a:lnTo>
                    <a:lnTo>
                      <a:pt x="1804" y="2451"/>
                    </a:lnTo>
                    <a:lnTo>
                      <a:pt x="1785" y="2467"/>
                    </a:lnTo>
                    <a:lnTo>
                      <a:pt x="1778" y="2349"/>
                    </a:lnTo>
                    <a:lnTo>
                      <a:pt x="1765" y="2231"/>
                    </a:lnTo>
                    <a:lnTo>
                      <a:pt x="1764" y="2181"/>
                    </a:lnTo>
                    <a:lnTo>
                      <a:pt x="1765" y="2130"/>
                    </a:lnTo>
                    <a:lnTo>
                      <a:pt x="1764" y="2118"/>
                    </a:lnTo>
                    <a:lnTo>
                      <a:pt x="1749" y="2105"/>
                    </a:lnTo>
                    <a:lnTo>
                      <a:pt x="1739" y="2103"/>
                    </a:lnTo>
                    <a:lnTo>
                      <a:pt x="1927" y="1936"/>
                    </a:lnTo>
                    <a:lnTo>
                      <a:pt x="2106" y="1769"/>
                    </a:lnTo>
                    <a:lnTo>
                      <a:pt x="2236" y="1651"/>
                    </a:lnTo>
                    <a:lnTo>
                      <a:pt x="2489" y="1406"/>
                    </a:lnTo>
                    <a:lnTo>
                      <a:pt x="2737" y="1157"/>
                    </a:lnTo>
                    <a:lnTo>
                      <a:pt x="2977" y="901"/>
                    </a:lnTo>
                    <a:lnTo>
                      <a:pt x="3095" y="770"/>
                    </a:lnTo>
                    <a:lnTo>
                      <a:pt x="3093" y="926"/>
                    </a:lnTo>
                    <a:lnTo>
                      <a:pt x="3082" y="10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6" name="Freeform 18"/>
              <p:cNvSpPr>
                <a:spLocks/>
              </p:cNvSpPr>
              <p:nvPr/>
            </p:nvSpPr>
            <p:spPr bwMode="auto">
              <a:xfrm>
                <a:off x="1398" y="2746"/>
                <a:ext cx="212" cy="132"/>
              </a:xfrm>
              <a:custGeom>
                <a:avLst/>
                <a:gdLst>
                  <a:gd name="T0" fmla="*/ 544 w 635"/>
                  <a:gd name="T1" fmla="*/ 0 h 398"/>
                  <a:gd name="T2" fmla="*/ 504 w 635"/>
                  <a:gd name="T3" fmla="*/ 18 h 398"/>
                  <a:gd name="T4" fmla="*/ 496 w 635"/>
                  <a:gd name="T5" fmla="*/ 52 h 398"/>
                  <a:gd name="T6" fmla="*/ 530 w 635"/>
                  <a:gd name="T7" fmla="*/ 177 h 398"/>
                  <a:gd name="T8" fmla="*/ 515 w 635"/>
                  <a:gd name="T9" fmla="*/ 226 h 398"/>
                  <a:gd name="T10" fmla="*/ 478 w 635"/>
                  <a:gd name="T11" fmla="*/ 262 h 398"/>
                  <a:gd name="T12" fmla="*/ 403 w 635"/>
                  <a:gd name="T13" fmla="*/ 291 h 398"/>
                  <a:gd name="T14" fmla="*/ 352 w 635"/>
                  <a:gd name="T15" fmla="*/ 272 h 398"/>
                  <a:gd name="T16" fmla="*/ 332 w 635"/>
                  <a:gd name="T17" fmla="*/ 226 h 398"/>
                  <a:gd name="T18" fmla="*/ 331 w 635"/>
                  <a:gd name="T19" fmla="*/ 198 h 398"/>
                  <a:gd name="T20" fmla="*/ 303 w 635"/>
                  <a:gd name="T21" fmla="*/ 164 h 398"/>
                  <a:gd name="T22" fmla="*/ 246 w 635"/>
                  <a:gd name="T23" fmla="*/ 180 h 398"/>
                  <a:gd name="T24" fmla="*/ 236 w 635"/>
                  <a:gd name="T25" fmla="*/ 209 h 398"/>
                  <a:gd name="T26" fmla="*/ 220 w 635"/>
                  <a:gd name="T27" fmla="*/ 268 h 398"/>
                  <a:gd name="T28" fmla="*/ 160 w 635"/>
                  <a:gd name="T29" fmla="*/ 310 h 398"/>
                  <a:gd name="T30" fmla="*/ 122 w 635"/>
                  <a:gd name="T31" fmla="*/ 304 h 398"/>
                  <a:gd name="T32" fmla="*/ 83 w 635"/>
                  <a:gd name="T33" fmla="*/ 270 h 398"/>
                  <a:gd name="T34" fmla="*/ 83 w 635"/>
                  <a:gd name="T35" fmla="*/ 182 h 398"/>
                  <a:gd name="T36" fmla="*/ 90 w 635"/>
                  <a:gd name="T37" fmla="*/ 149 h 398"/>
                  <a:gd name="T38" fmla="*/ 62 w 635"/>
                  <a:gd name="T39" fmla="*/ 126 h 398"/>
                  <a:gd name="T40" fmla="*/ 34 w 635"/>
                  <a:gd name="T41" fmla="*/ 139 h 398"/>
                  <a:gd name="T42" fmla="*/ 7 w 635"/>
                  <a:gd name="T43" fmla="*/ 193 h 398"/>
                  <a:gd name="T44" fmla="*/ 3 w 635"/>
                  <a:gd name="T45" fmla="*/ 268 h 398"/>
                  <a:gd name="T46" fmla="*/ 31 w 635"/>
                  <a:gd name="T47" fmla="*/ 336 h 398"/>
                  <a:gd name="T48" fmla="*/ 93 w 635"/>
                  <a:gd name="T49" fmla="*/ 383 h 398"/>
                  <a:gd name="T50" fmla="*/ 139 w 635"/>
                  <a:gd name="T51" fmla="*/ 398 h 398"/>
                  <a:gd name="T52" fmla="*/ 229 w 635"/>
                  <a:gd name="T53" fmla="*/ 383 h 398"/>
                  <a:gd name="T54" fmla="*/ 279 w 635"/>
                  <a:gd name="T55" fmla="*/ 339 h 398"/>
                  <a:gd name="T56" fmla="*/ 350 w 635"/>
                  <a:gd name="T57" fmla="*/ 379 h 398"/>
                  <a:gd name="T58" fmla="*/ 470 w 635"/>
                  <a:gd name="T59" fmla="*/ 375 h 398"/>
                  <a:gd name="T60" fmla="*/ 527 w 635"/>
                  <a:gd name="T61" fmla="*/ 350 h 398"/>
                  <a:gd name="T62" fmla="*/ 600 w 635"/>
                  <a:gd name="T63" fmla="*/ 271 h 398"/>
                  <a:gd name="T64" fmla="*/ 635 w 635"/>
                  <a:gd name="T65" fmla="*/ 166 h 398"/>
                  <a:gd name="T66" fmla="*/ 614 w 635"/>
                  <a:gd name="T67" fmla="*/ 64 h 398"/>
                  <a:gd name="T68" fmla="*/ 555 w 635"/>
                  <a:gd name="T69" fmla="*/ 6 h 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635" h="398">
                    <a:moveTo>
                      <a:pt x="555" y="6"/>
                    </a:moveTo>
                    <a:lnTo>
                      <a:pt x="544" y="0"/>
                    </a:lnTo>
                    <a:lnTo>
                      <a:pt x="521" y="3"/>
                    </a:lnTo>
                    <a:lnTo>
                      <a:pt x="504" y="18"/>
                    </a:lnTo>
                    <a:lnTo>
                      <a:pt x="495" y="39"/>
                    </a:lnTo>
                    <a:lnTo>
                      <a:pt x="496" y="52"/>
                    </a:lnTo>
                    <a:lnTo>
                      <a:pt x="514" y="113"/>
                    </a:lnTo>
                    <a:lnTo>
                      <a:pt x="530" y="177"/>
                    </a:lnTo>
                    <a:lnTo>
                      <a:pt x="527" y="202"/>
                    </a:lnTo>
                    <a:lnTo>
                      <a:pt x="515" y="226"/>
                    </a:lnTo>
                    <a:lnTo>
                      <a:pt x="494" y="251"/>
                    </a:lnTo>
                    <a:lnTo>
                      <a:pt x="478" y="262"/>
                    </a:lnTo>
                    <a:lnTo>
                      <a:pt x="453" y="278"/>
                    </a:lnTo>
                    <a:lnTo>
                      <a:pt x="403" y="291"/>
                    </a:lnTo>
                    <a:lnTo>
                      <a:pt x="370" y="284"/>
                    </a:lnTo>
                    <a:lnTo>
                      <a:pt x="352" y="272"/>
                    </a:lnTo>
                    <a:lnTo>
                      <a:pt x="339" y="252"/>
                    </a:lnTo>
                    <a:lnTo>
                      <a:pt x="332" y="226"/>
                    </a:lnTo>
                    <a:lnTo>
                      <a:pt x="332" y="209"/>
                    </a:lnTo>
                    <a:lnTo>
                      <a:pt x="331" y="198"/>
                    </a:lnTo>
                    <a:lnTo>
                      <a:pt x="324" y="180"/>
                    </a:lnTo>
                    <a:lnTo>
                      <a:pt x="303" y="164"/>
                    </a:lnTo>
                    <a:lnTo>
                      <a:pt x="268" y="164"/>
                    </a:lnTo>
                    <a:lnTo>
                      <a:pt x="246" y="180"/>
                    </a:lnTo>
                    <a:lnTo>
                      <a:pt x="237" y="198"/>
                    </a:lnTo>
                    <a:lnTo>
                      <a:pt x="236" y="209"/>
                    </a:lnTo>
                    <a:lnTo>
                      <a:pt x="233" y="231"/>
                    </a:lnTo>
                    <a:lnTo>
                      <a:pt x="220" y="268"/>
                    </a:lnTo>
                    <a:lnTo>
                      <a:pt x="196" y="297"/>
                    </a:lnTo>
                    <a:lnTo>
                      <a:pt x="160" y="310"/>
                    </a:lnTo>
                    <a:lnTo>
                      <a:pt x="137" y="307"/>
                    </a:lnTo>
                    <a:lnTo>
                      <a:pt x="122" y="304"/>
                    </a:lnTo>
                    <a:lnTo>
                      <a:pt x="102" y="294"/>
                    </a:lnTo>
                    <a:lnTo>
                      <a:pt x="83" y="270"/>
                    </a:lnTo>
                    <a:lnTo>
                      <a:pt x="76" y="228"/>
                    </a:lnTo>
                    <a:lnTo>
                      <a:pt x="83" y="182"/>
                    </a:lnTo>
                    <a:lnTo>
                      <a:pt x="88" y="162"/>
                    </a:lnTo>
                    <a:lnTo>
                      <a:pt x="90" y="149"/>
                    </a:lnTo>
                    <a:lnTo>
                      <a:pt x="80" y="131"/>
                    </a:lnTo>
                    <a:lnTo>
                      <a:pt x="62" y="126"/>
                    </a:lnTo>
                    <a:lnTo>
                      <a:pt x="43" y="130"/>
                    </a:lnTo>
                    <a:lnTo>
                      <a:pt x="34" y="139"/>
                    </a:lnTo>
                    <a:lnTo>
                      <a:pt x="23" y="157"/>
                    </a:lnTo>
                    <a:lnTo>
                      <a:pt x="7" y="193"/>
                    </a:lnTo>
                    <a:lnTo>
                      <a:pt x="0" y="232"/>
                    </a:lnTo>
                    <a:lnTo>
                      <a:pt x="3" y="268"/>
                    </a:lnTo>
                    <a:lnTo>
                      <a:pt x="13" y="304"/>
                    </a:lnTo>
                    <a:lnTo>
                      <a:pt x="31" y="336"/>
                    </a:lnTo>
                    <a:lnTo>
                      <a:pt x="59" y="362"/>
                    </a:lnTo>
                    <a:lnTo>
                      <a:pt x="93" y="383"/>
                    </a:lnTo>
                    <a:lnTo>
                      <a:pt x="113" y="390"/>
                    </a:lnTo>
                    <a:lnTo>
                      <a:pt x="139" y="398"/>
                    </a:lnTo>
                    <a:lnTo>
                      <a:pt x="187" y="398"/>
                    </a:lnTo>
                    <a:lnTo>
                      <a:pt x="229" y="383"/>
                    </a:lnTo>
                    <a:lnTo>
                      <a:pt x="265" y="356"/>
                    </a:lnTo>
                    <a:lnTo>
                      <a:pt x="279" y="339"/>
                    </a:lnTo>
                    <a:lnTo>
                      <a:pt x="299" y="356"/>
                    </a:lnTo>
                    <a:lnTo>
                      <a:pt x="350" y="379"/>
                    </a:lnTo>
                    <a:lnTo>
                      <a:pt x="409" y="386"/>
                    </a:lnTo>
                    <a:lnTo>
                      <a:pt x="470" y="375"/>
                    </a:lnTo>
                    <a:lnTo>
                      <a:pt x="502" y="362"/>
                    </a:lnTo>
                    <a:lnTo>
                      <a:pt x="527" y="350"/>
                    </a:lnTo>
                    <a:lnTo>
                      <a:pt x="567" y="316"/>
                    </a:lnTo>
                    <a:lnTo>
                      <a:pt x="600" y="271"/>
                    </a:lnTo>
                    <a:lnTo>
                      <a:pt x="623" y="221"/>
                    </a:lnTo>
                    <a:lnTo>
                      <a:pt x="635" y="166"/>
                    </a:lnTo>
                    <a:lnTo>
                      <a:pt x="632" y="113"/>
                    </a:lnTo>
                    <a:lnTo>
                      <a:pt x="614" y="64"/>
                    </a:lnTo>
                    <a:lnTo>
                      <a:pt x="581" y="23"/>
                    </a:lnTo>
                    <a:lnTo>
                      <a:pt x="555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7" name="Freeform 19"/>
              <p:cNvSpPr>
                <a:spLocks/>
              </p:cNvSpPr>
              <p:nvPr/>
            </p:nvSpPr>
            <p:spPr bwMode="auto">
              <a:xfrm>
                <a:off x="1655" y="2515"/>
                <a:ext cx="176" cy="179"/>
              </a:xfrm>
              <a:custGeom>
                <a:avLst/>
                <a:gdLst>
                  <a:gd name="T0" fmla="*/ 301 w 528"/>
                  <a:gd name="T1" fmla="*/ 1 h 538"/>
                  <a:gd name="T2" fmla="*/ 268 w 528"/>
                  <a:gd name="T3" fmla="*/ 27 h 538"/>
                  <a:gd name="T4" fmla="*/ 273 w 528"/>
                  <a:gd name="T5" fmla="*/ 82 h 538"/>
                  <a:gd name="T6" fmla="*/ 298 w 528"/>
                  <a:gd name="T7" fmla="*/ 95 h 538"/>
                  <a:gd name="T8" fmla="*/ 373 w 528"/>
                  <a:gd name="T9" fmla="*/ 112 h 538"/>
                  <a:gd name="T10" fmla="*/ 419 w 528"/>
                  <a:gd name="T11" fmla="*/ 145 h 538"/>
                  <a:gd name="T12" fmla="*/ 423 w 528"/>
                  <a:gd name="T13" fmla="*/ 191 h 538"/>
                  <a:gd name="T14" fmla="*/ 409 w 528"/>
                  <a:gd name="T15" fmla="*/ 220 h 538"/>
                  <a:gd name="T16" fmla="*/ 357 w 528"/>
                  <a:gd name="T17" fmla="*/ 265 h 538"/>
                  <a:gd name="T18" fmla="*/ 245 w 528"/>
                  <a:gd name="T19" fmla="*/ 269 h 538"/>
                  <a:gd name="T20" fmla="*/ 207 w 528"/>
                  <a:gd name="T21" fmla="*/ 256 h 538"/>
                  <a:gd name="T22" fmla="*/ 188 w 528"/>
                  <a:gd name="T23" fmla="*/ 250 h 538"/>
                  <a:gd name="T24" fmla="*/ 150 w 528"/>
                  <a:gd name="T25" fmla="*/ 268 h 538"/>
                  <a:gd name="T26" fmla="*/ 141 w 528"/>
                  <a:gd name="T27" fmla="*/ 324 h 538"/>
                  <a:gd name="T28" fmla="*/ 161 w 528"/>
                  <a:gd name="T29" fmla="*/ 341 h 538"/>
                  <a:gd name="T30" fmla="*/ 173 w 528"/>
                  <a:gd name="T31" fmla="*/ 347 h 538"/>
                  <a:gd name="T32" fmla="*/ 178 w 528"/>
                  <a:gd name="T33" fmla="*/ 348 h 538"/>
                  <a:gd name="T34" fmla="*/ 184 w 528"/>
                  <a:gd name="T35" fmla="*/ 351 h 538"/>
                  <a:gd name="T36" fmla="*/ 220 w 528"/>
                  <a:gd name="T37" fmla="*/ 367 h 538"/>
                  <a:gd name="T38" fmla="*/ 243 w 528"/>
                  <a:gd name="T39" fmla="*/ 399 h 538"/>
                  <a:gd name="T40" fmla="*/ 180 w 528"/>
                  <a:gd name="T41" fmla="*/ 443 h 538"/>
                  <a:gd name="T42" fmla="*/ 131 w 528"/>
                  <a:gd name="T43" fmla="*/ 456 h 538"/>
                  <a:gd name="T44" fmla="*/ 62 w 528"/>
                  <a:gd name="T45" fmla="*/ 456 h 538"/>
                  <a:gd name="T46" fmla="*/ 50 w 528"/>
                  <a:gd name="T47" fmla="*/ 443 h 538"/>
                  <a:gd name="T48" fmla="*/ 10 w 528"/>
                  <a:gd name="T49" fmla="*/ 446 h 538"/>
                  <a:gd name="T50" fmla="*/ 3 w 528"/>
                  <a:gd name="T51" fmla="*/ 475 h 538"/>
                  <a:gd name="T52" fmla="*/ 45 w 528"/>
                  <a:gd name="T53" fmla="*/ 525 h 538"/>
                  <a:gd name="T54" fmla="*/ 134 w 528"/>
                  <a:gd name="T55" fmla="*/ 538 h 538"/>
                  <a:gd name="T56" fmla="*/ 190 w 528"/>
                  <a:gd name="T57" fmla="*/ 528 h 538"/>
                  <a:gd name="T58" fmla="*/ 302 w 528"/>
                  <a:gd name="T59" fmla="*/ 465 h 538"/>
                  <a:gd name="T60" fmla="*/ 355 w 528"/>
                  <a:gd name="T61" fmla="*/ 383 h 538"/>
                  <a:gd name="T62" fmla="*/ 357 w 528"/>
                  <a:gd name="T63" fmla="*/ 366 h 538"/>
                  <a:gd name="T64" fmla="*/ 425 w 528"/>
                  <a:gd name="T65" fmla="*/ 341 h 538"/>
                  <a:gd name="T66" fmla="*/ 497 w 528"/>
                  <a:gd name="T67" fmla="*/ 271 h 538"/>
                  <a:gd name="T68" fmla="*/ 520 w 528"/>
                  <a:gd name="T69" fmla="*/ 220 h 538"/>
                  <a:gd name="T70" fmla="*/ 520 w 528"/>
                  <a:gd name="T71" fmla="*/ 127 h 538"/>
                  <a:gd name="T72" fmla="*/ 469 w 528"/>
                  <a:gd name="T73" fmla="*/ 53 h 538"/>
                  <a:gd name="T74" fmla="*/ 384 w 528"/>
                  <a:gd name="T75" fmla="*/ 9 h 538"/>
                  <a:gd name="T76" fmla="*/ 311 w 528"/>
                  <a:gd name="T77" fmla="*/ 0 h 5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28" h="538">
                    <a:moveTo>
                      <a:pt x="311" y="0"/>
                    </a:moveTo>
                    <a:lnTo>
                      <a:pt x="301" y="1"/>
                    </a:lnTo>
                    <a:lnTo>
                      <a:pt x="285" y="9"/>
                    </a:lnTo>
                    <a:lnTo>
                      <a:pt x="268" y="27"/>
                    </a:lnTo>
                    <a:lnTo>
                      <a:pt x="263" y="60"/>
                    </a:lnTo>
                    <a:lnTo>
                      <a:pt x="273" y="82"/>
                    </a:lnTo>
                    <a:lnTo>
                      <a:pt x="288" y="92"/>
                    </a:lnTo>
                    <a:lnTo>
                      <a:pt x="298" y="95"/>
                    </a:lnTo>
                    <a:lnTo>
                      <a:pt x="321" y="99"/>
                    </a:lnTo>
                    <a:lnTo>
                      <a:pt x="373" y="112"/>
                    </a:lnTo>
                    <a:lnTo>
                      <a:pt x="404" y="129"/>
                    </a:lnTo>
                    <a:lnTo>
                      <a:pt x="419" y="145"/>
                    </a:lnTo>
                    <a:lnTo>
                      <a:pt x="426" y="165"/>
                    </a:lnTo>
                    <a:lnTo>
                      <a:pt x="423" y="191"/>
                    </a:lnTo>
                    <a:lnTo>
                      <a:pt x="416" y="206"/>
                    </a:lnTo>
                    <a:lnTo>
                      <a:pt x="409" y="220"/>
                    </a:lnTo>
                    <a:lnTo>
                      <a:pt x="391" y="242"/>
                    </a:lnTo>
                    <a:lnTo>
                      <a:pt x="357" y="265"/>
                    </a:lnTo>
                    <a:lnTo>
                      <a:pt x="302" y="276"/>
                    </a:lnTo>
                    <a:lnTo>
                      <a:pt x="245" y="269"/>
                    </a:lnTo>
                    <a:lnTo>
                      <a:pt x="217" y="260"/>
                    </a:lnTo>
                    <a:lnTo>
                      <a:pt x="207" y="256"/>
                    </a:lnTo>
                    <a:lnTo>
                      <a:pt x="199" y="253"/>
                    </a:lnTo>
                    <a:lnTo>
                      <a:pt x="188" y="250"/>
                    </a:lnTo>
                    <a:lnTo>
                      <a:pt x="171" y="253"/>
                    </a:lnTo>
                    <a:lnTo>
                      <a:pt x="150" y="268"/>
                    </a:lnTo>
                    <a:lnTo>
                      <a:pt x="135" y="299"/>
                    </a:lnTo>
                    <a:lnTo>
                      <a:pt x="141" y="324"/>
                    </a:lnTo>
                    <a:lnTo>
                      <a:pt x="151" y="337"/>
                    </a:lnTo>
                    <a:lnTo>
                      <a:pt x="161" y="341"/>
                    </a:lnTo>
                    <a:lnTo>
                      <a:pt x="167" y="344"/>
                    </a:lnTo>
                    <a:lnTo>
                      <a:pt x="173" y="347"/>
                    </a:lnTo>
                    <a:lnTo>
                      <a:pt x="173" y="347"/>
                    </a:lnTo>
                    <a:lnTo>
                      <a:pt x="178" y="348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220" y="367"/>
                    </a:lnTo>
                    <a:lnTo>
                      <a:pt x="252" y="386"/>
                    </a:lnTo>
                    <a:lnTo>
                      <a:pt x="243" y="399"/>
                    </a:lnTo>
                    <a:lnTo>
                      <a:pt x="220" y="420"/>
                    </a:lnTo>
                    <a:lnTo>
                      <a:pt x="180" y="443"/>
                    </a:lnTo>
                    <a:lnTo>
                      <a:pt x="150" y="452"/>
                    </a:lnTo>
                    <a:lnTo>
                      <a:pt x="131" y="456"/>
                    </a:lnTo>
                    <a:lnTo>
                      <a:pt x="85" y="459"/>
                    </a:lnTo>
                    <a:lnTo>
                      <a:pt x="62" y="456"/>
                    </a:lnTo>
                    <a:lnTo>
                      <a:pt x="57" y="453"/>
                    </a:lnTo>
                    <a:lnTo>
                      <a:pt x="50" y="443"/>
                    </a:lnTo>
                    <a:lnTo>
                      <a:pt x="30" y="438"/>
                    </a:lnTo>
                    <a:lnTo>
                      <a:pt x="10" y="446"/>
                    </a:lnTo>
                    <a:lnTo>
                      <a:pt x="0" y="463"/>
                    </a:lnTo>
                    <a:lnTo>
                      <a:pt x="3" y="475"/>
                    </a:lnTo>
                    <a:lnTo>
                      <a:pt x="13" y="498"/>
                    </a:lnTo>
                    <a:lnTo>
                      <a:pt x="45" y="525"/>
                    </a:lnTo>
                    <a:lnTo>
                      <a:pt x="88" y="537"/>
                    </a:lnTo>
                    <a:lnTo>
                      <a:pt x="134" y="538"/>
                    </a:lnTo>
                    <a:lnTo>
                      <a:pt x="155" y="534"/>
                    </a:lnTo>
                    <a:lnTo>
                      <a:pt x="190" y="528"/>
                    </a:lnTo>
                    <a:lnTo>
                      <a:pt x="250" y="504"/>
                    </a:lnTo>
                    <a:lnTo>
                      <a:pt x="302" y="465"/>
                    </a:lnTo>
                    <a:lnTo>
                      <a:pt x="341" y="414"/>
                    </a:lnTo>
                    <a:lnTo>
                      <a:pt x="355" y="383"/>
                    </a:lnTo>
                    <a:lnTo>
                      <a:pt x="358" y="374"/>
                    </a:lnTo>
                    <a:lnTo>
                      <a:pt x="357" y="366"/>
                    </a:lnTo>
                    <a:lnTo>
                      <a:pt x="381" y="360"/>
                    </a:lnTo>
                    <a:lnTo>
                      <a:pt x="425" y="341"/>
                    </a:lnTo>
                    <a:lnTo>
                      <a:pt x="463" y="311"/>
                    </a:lnTo>
                    <a:lnTo>
                      <a:pt x="497" y="271"/>
                    </a:lnTo>
                    <a:lnTo>
                      <a:pt x="509" y="246"/>
                    </a:lnTo>
                    <a:lnTo>
                      <a:pt x="520" y="220"/>
                    </a:lnTo>
                    <a:lnTo>
                      <a:pt x="528" y="171"/>
                    </a:lnTo>
                    <a:lnTo>
                      <a:pt x="520" y="127"/>
                    </a:lnTo>
                    <a:lnTo>
                      <a:pt x="499" y="86"/>
                    </a:lnTo>
                    <a:lnTo>
                      <a:pt x="469" y="53"/>
                    </a:lnTo>
                    <a:lnTo>
                      <a:pt x="430" y="26"/>
                    </a:lnTo>
                    <a:lnTo>
                      <a:pt x="384" y="9"/>
                    </a:lnTo>
                    <a:lnTo>
                      <a:pt x="337" y="0"/>
                    </a:lnTo>
                    <a:lnTo>
                      <a:pt x="31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8" name="Freeform 20"/>
              <p:cNvSpPr>
                <a:spLocks/>
              </p:cNvSpPr>
              <p:nvPr/>
            </p:nvSpPr>
            <p:spPr bwMode="auto">
              <a:xfrm>
                <a:off x="1665" y="2702"/>
                <a:ext cx="205" cy="210"/>
              </a:xfrm>
              <a:custGeom>
                <a:avLst/>
                <a:gdLst>
                  <a:gd name="T0" fmla="*/ 388 w 613"/>
                  <a:gd name="T1" fmla="*/ 3 h 630"/>
                  <a:gd name="T2" fmla="*/ 357 w 613"/>
                  <a:gd name="T3" fmla="*/ 52 h 630"/>
                  <a:gd name="T4" fmla="*/ 381 w 613"/>
                  <a:gd name="T5" fmla="*/ 89 h 630"/>
                  <a:gd name="T6" fmla="*/ 466 w 613"/>
                  <a:gd name="T7" fmla="*/ 128 h 630"/>
                  <a:gd name="T8" fmla="*/ 511 w 613"/>
                  <a:gd name="T9" fmla="*/ 174 h 630"/>
                  <a:gd name="T10" fmla="*/ 506 w 613"/>
                  <a:gd name="T11" fmla="*/ 230 h 630"/>
                  <a:gd name="T12" fmla="*/ 486 w 613"/>
                  <a:gd name="T13" fmla="*/ 265 h 630"/>
                  <a:gd name="T14" fmla="*/ 431 w 613"/>
                  <a:gd name="T15" fmla="*/ 307 h 630"/>
                  <a:gd name="T16" fmla="*/ 349 w 613"/>
                  <a:gd name="T17" fmla="*/ 312 h 630"/>
                  <a:gd name="T18" fmla="*/ 257 w 613"/>
                  <a:gd name="T19" fmla="*/ 265 h 630"/>
                  <a:gd name="T20" fmla="*/ 253 w 613"/>
                  <a:gd name="T21" fmla="*/ 260 h 630"/>
                  <a:gd name="T22" fmla="*/ 239 w 613"/>
                  <a:gd name="T23" fmla="*/ 252 h 630"/>
                  <a:gd name="T24" fmla="*/ 198 w 613"/>
                  <a:gd name="T25" fmla="*/ 256 h 630"/>
                  <a:gd name="T26" fmla="*/ 175 w 613"/>
                  <a:gd name="T27" fmla="*/ 311 h 630"/>
                  <a:gd name="T28" fmla="*/ 188 w 613"/>
                  <a:gd name="T29" fmla="*/ 334 h 630"/>
                  <a:gd name="T30" fmla="*/ 214 w 613"/>
                  <a:gd name="T31" fmla="*/ 354 h 630"/>
                  <a:gd name="T32" fmla="*/ 256 w 613"/>
                  <a:gd name="T33" fmla="*/ 422 h 630"/>
                  <a:gd name="T34" fmla="*/ 224 w 613"/>
                  <a:gd name="T35" fmla="*/ 512 h 630"/>
                  <a:gd name="T36" fmla="*/ 180 w 613"/>
                  <a:gd name="T37" fmla="*/ 543 h 630"/>
                  <a:gd name="T38" fmla="*/ 119 w 613"/>
                  <a:gd name="T39" fmla="*/ 547 h 630"/>
                  <a:gd name="T40" fmla="*/ 72 w 613"/>
                  <a:gd name="T41" fmla="*/ 495 h 630"/>
                  <a:gd name="T42" fmla="*/ 51 w 613"/>
                  <a:gd name="T43" fmla="*/ 397 h 630"/>
                  <a:gd name="T44" fmla="*/ 37 w 613"/>
                  <a:gd name="T45" fmla="*/ 374 h 630"/>
                  <a:gd name="T46" fmla="*/ 5 w 613"/>
                  <a:gd name="T47" fmla="*/ 387 h 630"/>
                  <a:gd name="T48" fmla="*/ 0 w 613"/>
                  <a:gd name="T49" fmla="*/ 425 h 630"/>
                  <a:gd name="T50" fmla="*/ 13 w 613"/>
                  <a:gd name="T51" fmla="*/ 540 h 630"/>
                  <a:gd name="T52" fmla="*/ 66 w 613"/>
                  <a:gd name="T53" fmla="*/ 607 h 630"/>
                  <a:gd name="T54" fmla="*/ 131 w 613"/>
                  <a:gd name="T55" fmla="*/ 630 h 630"/>
                  <a:gd name="T56" fmla="*/ 220 w 613"/>
                  <a:gd name="T57" fmla="*/ 615 h 630"/>
                  <a:gd name="T58" fmla="*/ 263 w 613"/>
                  <a:gd name="T59" fmla="*/ 594 h 630"/>
                  <a:gd name="T60" fmla="*/ 329 w 613"/>
                  <a:gd name="T61" fmla="*/ 522 h 630"/>
                  <a:gd name="T62" fmla="*/ 352 w 613"/>
                  <a:gd name="T63" fmla="*/ 452 h 630"/>
                  <a:gd name="T64" fmla="*/ 352 w 613"/>
                  <a:gd name="T65" fmla="*/ 410 h 630"/>
                  <a:gd name="T66" fmla="*/ 446 w 613"/>
                  <a:gd name="T67" fmla="*/ 404 h 630"/>
                  <a:gd name="T68" fmla="*/ 555 w 613"/>
                  <a:gd name="T69" fmla="*/ 338 h 630"/>
                  <a:gd name="T70" fmla="*/ 594 w 613"/>
                  <a:gd name="T71" fmla="*/ 283 h 630"/>
                  <a:gd name="T72" fmla="*/ 613 w 613"/>
                  <a:gd name="T73" fmla="*/ 177 h 630"/>
                  <a:gd name="T74" fmla="*/ 574 w 613"/>
                  <a:gd name="T75" fmla="*/ 82 h 630"/>
                  <a:gd name="T76" fmla="*/ 489 w 613"/>
                  <a:gd name="T77" fmla="*/ 17 h 630"/>
                  <a:gd name="T78" fmla="*/ 404 w 613"/>
                  <a:gd name="T79" fmla="*/ 0 h 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13" h="630">
                    <a:moveTo>
                      <a:pt x="404" y="0"/>
                    </a:moveTo>
                    <a:lnTo>
                      <a:pt x="388" y="3"/>
                    </a:lnTo>
                    <a:lnTo>
                      <a:pt x="365" y="21"/>
                    </a:lnTo>
                    <a:lnTo>
                      <a:pt x="357" y="52"/>
                    </a:lnTo>
                    <a:lnTo>
                      <a:pt x="367" y="79"/>
                    </a:lnTo>
                    <a:lnTo>
                      <a:pt x="381" y="89"/>
                    </a:lnTo>
                    <a:lnTo>
                      <a:pt x="410" y="101"/>
                    </a:lnTo>
                    <a:lnTo>
                      <a:pt x="466" y="128"/>
                    </a:lnTo>
                    <a:lnTo>
                      <a:pt x="498" y="152"/>
                    </a:lnTo>
                    <a:lnTo>
                      <a:pt x="511" y="174"/>
                    </a:lnTo>
                    <a:lnTo>
                      <a:pt x="515" y="200"/>
                    </a:lnTo>
                    <a:lnTo>
                      <a:pt x="506" y="230"/>
                    </a:lnTo>
                    <a:lnTo>
                      <a:pt x="498" y="249"/>
                    </a:lnTo>
                    <a:lnTo>
                      <a:pt x="486" y="265"/>
                    </a:lnTo>
                    <a:lnTo>
                      <a:pt x="462" y="291"/>
                    </a:lnTo>
                    <a:lnTo>
                      <a:pt x="431" y="307"/>
                    </a:lnTo>
                    <a:lnTo>
                      <a:pt x="400" y="314"/>
                    </a:lnTo>
                    <a:lnTo>
                      <a:pt x="349" y="312"/>
                    </a:lnTo>
                    <a:lnTo>
                      <a:pt x="285" y="286"/>
                    </a:lnTo>
                    <a:lnTo>
                      <a:pt x="257" y="265"/>
                    </a:lnTo>
                    <a:lnTo>
                      <a:pt x="257" y="265"/>
                    </a:lnTo>
                    <a:lnTo>
                      <a:pt x="253" y="260"/>
                    </a:lnTo>
                    <a:lnTo>
                      <a:pt x="247" y="258"/>
                    </a:lnTo>
                    <a:lnTo>
                      <a:pt x="239" y="252"/>
                    </a:lnTo>
                    <a:lnTo>
                      <a:pt x="223" y="249"/>
                    </a:lnTo>
                    <a:lnTo>
                      <a:pt x="198" y="256"/>
                    </a:lnTo>
                    <a:lnTo>
                      <a:pt x="177" y="285"/>
                    </a:lnTo>
                    <a:lnTo>
                      <a:pt x="175" y="311"/>
                    </a:lnTo>
                    <a:lnTo>
                      <a:pt x="181" y="327"/>
                    </a:lnTo>
                    <a:lnTo>
                      <a:pt x="188" y="334"/>
                    </a:lnTo>
                    <a:lnTo>
                      <a:pt x="201" y="344"/>
                    </a:lnTo>
                    <a:lnTo>
                      <a:pt x="214" y="354"/>
                    </a:lnTo>
                    <a:lnTo>
                      <a:pt x="234" y="376"/>
                    </a:lnTo>
                    <a:lnTo>
                      <a:pt x="256" y="422"/>
                    </a:lnTo>
                    <a:lnTo>
                      <a:pt x="253" y="469"/>
                    </a:lnTo>
                    <a:lnTo>
                      <a:pt x="224" y="512"/>
                    </a:lnTo>
                    <a:lnTo>
                      <a:pt x="198" y="531"/>
                    </a:lnTo>
                    <a:lnTo>
                      <a:pt x="180" y="543"/>
                    </a:lnTo>
                    <a:lnTo>
                      <a:pt x="146" y="551"/>
                    </a:lnTo>
                    <a:lnTo>
                      <a:pt x="119" y="547"/>
                    </a:lnTo>
                    <a:lnTo>
                      <a:pt x="96" y="533"/>
                    </a:lnTo>
                    <a:lnTo>
                      <a:pt x="72" y="495"/>
                    </a:lnTo>
                    <a:lnTo>
                      <a:pt x="54" y="430"/>
                    </a:lnTo>
                    <a:lnTo>
                      <a:pt x="51" y="397"/>
                    </a:lnTo>
                    <a:lnTo>
                      <a:pt x="50" y="386"/>
                    </a:lnTo>
                    <a:lnTo>
                      <a:pt x="37" y="374"/>
                    </a:lnTo>
                    <a:lnTo>
                      <a:pt x="20" y="374"/>
                    </a:lnTo>
                    <a:lnTo>
                      <a:pt x="5" y="387"/>
                    </a:lnTo>
                    <a:lnTo>
                      <a:pt x="2" y="397"/>
                    </a:lnTo>
                    <a:lnTo>
                      <a:pt x="0" y="425"/>
                    </a:lnTo>
                    <a:lnTo>
                      <a:pt x="1" y="484"/>
                    </a:lnTo>
                    <a:lnTo>
                      <a:pt x="13" y="540"/>
                    </a:lnTo>
                    <a:lnTo>
                      <a:pt x="43" y="589"/>
                    </a:lnTo>
                    <a:lnTo>
                      <a:pt x="66" y="607"/>
                    </a:lnTo>
                    <a:lnTo>
                      <a:pt x="87" y="619"/>
                    </a:lnTo>
                    <a:lnTo>
                      <a:pt x="131" y="630"/>
                    </a:lnTo>
                    <a:lnTo>
                      <a:pt x="175" y="628"/>
                    </a:lnTo>
                    <a:lnTo>
                      <a:pt x="220" y="615"/>
                    </a:lnTo>
                    <a:lnTo>
                      <a:pt x="241" y="606"/>
                    </a:lnTo>
                    <a:lnTo>
                      <a:pt x="263" y="594"/>
                    </a:lnTo>
                    <a:lnTo>
                      <a:pt x="300" y="561"/>
                    </a:lnTo>
                    <a:lnTo>
                      <a:pt x="329" y="522"/>
                    </a:lnTo>
                    <a:lnTo>
                      <a:pt x="348" y="476"/>
                    </a:lnTo>
                    <a:lnTo>
                      <a:pt x="352" y="452"/>
                    </a:lnTo>
                    <a:lnTo>
                      <a:pt x="355" y="430"/>
                    </a:lnTo>
                    <a:lnTo>
                      <a:pt x="352" y="410"/>
                    </a:lnTo>
                    <a:lnTo>
                      <a:pt x="384" y="413"/>
                    </a:lnTo>
                    <a:lnTo>
                      <a:pt x="446" y="404"/>
                    </a:lnTo>
                    <a:lnTo>
                      <a:pt x="505" y="380"/>
                    </a:lnTo>
                    <a:lnTo>
                      <a:pt x="555" y="338"/>
                    </a:lnTo>
                    <a:lnTo>
                      <a:pt x="577" y="309"/>
                    </a:lnTo>
                    <a:lnTo>
                      <a:pt x="594" y="283"/>
                    </a:lnTo>
                    <a:lnTo>
                      <a:pt x="611" y="230"/>
                    </a:lnTo>
                    <a:lnTo>
                      <a:pt x="613" y="177"/>
                    </a:lnTo>
                    <a:lnTo>
                      <a:pt x="600" y="127"/>
                    </a:lnTo>
                    <a:lnTo>
                      <a:pt x="574" y="82"/>
                    </a:lnTo>
                    <a:lnTo>
                      <a:pt x="537" y="44"/>
                    </a:lnTo>
                    <a:lnTo>
                      <a:pt x="489" y="17"/>
                    </a:lnTo>
                    <a:lnTo>
                      <a:pt x="434" y="1"/>
                    </a:lnTo>
                    <a:lnTo>
                      <a:pt x="40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72" name="Group 31"/>
            <p:cNvGrpSpPr>
              <a:grpSpLocks noChangeAspect="1"/>
            </p:cNvGrpSpPr>
            <p:nvPr/>
          </p:nvGrpSpPr>
          <p:grpSpPr bwMode="auto">
            <a:xfrm>
              <a:off x="594443" y="5066831"/>
              <a:ext cx="167284" cy="203007"/>
              <a:chOff x="2647" y="1727"/>
              <a:chExt cx="192" cy="233"/>
            </a:xfrm>
            <a:solidFill>
              <a:schemeClr val="bg1">
                <a:lumMod val="85000"/>
              </a:schemeClr>
            </a:solidFill>
          </p:grpSpPr>
          <p:sp>
            <p:nvSpPr>
              <p:cNvPr id="73" name="Freeform 32"/>
              <p:cNvSpPr>
                <a:spLocks/>
              </p:cNvSpPr>
              <p:nvPr/>
            </p:nvSpPr>
            <p:spPr bwMode="auto">
              <a:xfrm>
                <a:off x="2699" y="1727"/>
                <a:ext cx="140" cy="152"/>
              </a:xfrm>
              <a:custGeom>
                <a:avLst/>
                <a:gdLst>
                  <a:gd name="T0" fmla="*/ 94 w 421"/>
                  <a:gd name="T1" fmla="*/ 455 h 455"/>
                  <a:gd name="T2" fmla="*/ 0 w 421"/>
                  <a:gd name="T3" fmla="*/ 362 h 455"/>
                  <a:gd name="T4" fmla="*/ 172 w 421"/>
                  <a:gd name="T5" fmla="*/ 191 h 455"/>
                  <a:gd name="T6" fmla="*/ 371 w 421"/>
                  <a:gd name="T7" fmla="*/ 1 h 455"/>
                  <a:gd name="T8" fmla="*/ 377 w 421"/>
                  <a:gd name="T9" fmla="*/ 0 h 455"/>
                  <a:gd name="T10" fmla="*/ 404 w 421"/>
                  <a:gd name="T11" fmla="*/ 4 h 455"/>
                  <a:gd name="T12" fmla="*/ 419 w 421"/>
                  <a:gd name="T13" fmla="*/ 21 h 455"/>
                  <a:gd name="T14" fmla="*/ 421 w 421"/>
                  <a:gd name="T15" fmla="*/ 37 h 455"/>
                  <a:gd name="T16" fmla="*/ 364 w 421"/>
                  <a:gd name="T17" fmla="*/ 120 h 455"/>
                  <a:gd name="T18" fmla="*/ 130 w 421"/>
                  <a:gd name="T19" fmla="*/ 410 h 455"/>
                  <a:gd name="T20" fmla="*/ 94 w 421"/>
                  <a:gd name="T21" fmla="*/ 455 h 4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21" h="455">
                    <a:moveTo>
                      <a:pt x="94" y="455"/>
                    </a:moveTo>
                    <a:lnTo>
                      <a:pt x="0" y="362"/>
                    </a:lnTo>
                    <a:lnTo>
                      <a:pt x="172" y="191"/>
                    </a:lnTo>
                    <a:lnTo>
                      <a:pt x="371" y="1"/>
                    </a:lnTo>
                    <a:lnTo>
                      <a:pt x="377" y="0"/>
                    </a:lnTo>
                    <a:lnTo>
                      <a:pt x="404" y="4"/>
                    </a:lnTo>
                    <a:lnTo>
                      <a:pt x="419" y="21"/>
                    </a:lnTo>
                    <a:lnTo>
                      <a:pt x="421" y="37"/>
                    </a:lnTo>
                    <a:lnTo>
                      <a:pt x="364" y="120"/>
                    </a:lnTo>
                    <a:lnTo>
                      <a:pt x="130" y="410"/>
                    </a:lnTo>
                    <a:lnTo>
                      <a:pt x="94" y="45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4" name="Freeform 33"/>
              <p:cNvSpPr>
                <a:spLocks/>
              </p:cNvSpPr>
              <p:nvPr/>
            </p:nvSpPr>
            <p:spPr bwMode="auto">
              <a:xfrm>
                <a:off x="2647" y="1856"/>
                <a:ext cx="76" cy="104"/>
              </a:xfrm>
              <a:custGeom>
                <a:avLst/>
                <a:gdLst>
                  <a:gd name="T0" fmla="*/ 22 w 226"/>
                  <a:gd name="T1" fmla="*/ 314 h 314"/>
                  <a:gd name="T2" fmla="*/ 21 w 226"/>
                  <a:gd name="T3" fmla="*/ 301 h 314"/>
                  <a:gd name="T4" fmla="*/ 37 w 226"/>
                  <a:gd name="T5" fmla="*/ 242 h 314"/>
                  <a:gd name="T6" fmla="*/ 63 w 226"/>
                  <a:gd name="T7" fmla="*/ 219 h 314"/>
                  <a:gd name="T8" fmla="*/ 90 w 226"/>
                  <a:gd name="T9" fmla="*/ 211 h 314"/>
                  <a:gd name="T10" fmla="*/ 107 w 226"/>
                  <a:gd name="T11" fmla="*/ 209 h 314"/>
                  <a:gd name="T12" fmla="*/ 125 w 226"/>
                  <a:gd name="T13" fmla="*/ 208 h 314"/>
                  <a:gd name="T14" fmla="*/ 153 w 226"/>
                  <a:gd name="T15" fmla="*/ 199 h 314"/>
                  <a:gd name="T16" fmla="*/ 188 w 226"/>
                  <a:gd name="T17" fmla="*/ 173 h 314"/>
                  <a:gd name="T18" fmla="*/ 223 w 226"/>
                  <a:gd name="T19" fmla="*/ 107 h 314"/>
                  <a:gd name="T20" fmla="*/ 226 w 226"/>
                  <a:gd name="T21" fmla="*/ 91 h 314"/>
                  <a:gd name="T22" fmla="*/ 132 w 226"/>
                  <a:gd name="T23" fmla="*/ 0 h 314"/>
                  <a:gd name="T24" fmla="*/ 96 w 226"/>
                  <a:gd name="T25" fmla="*/ 17 h 314"/>
                  <a:gd name="T26" fmla="*/ 44 w 226"/>
                  <a:gd name="T27" fmla="*/ 61 h 314"/>
                  <a:gd name="T28" fmla="*/ 13 w 226"/>
                  <a:gd name="T29" fmla="*/ 113 h 314"/>
                  <a:gd name="T30" fmla="*/ 0 w 226"/>
                  <a:gd name="T31" fmla="*/ 165 h 314"/>
                  <a:gd name="T32" fmla="*/ 2 w 226"/>
                  <a:gd name="T33" fmla="*/ 239 h 314"/>
                  <a:gd name="T34" fmla="*/ 19 w 226"/>
                  <a:gd name="T35" fmla="*/ 307 h 314"/>
                  <a:gd name="T36" fmla="*/ 22 w 226"/>
                  <a:gd name="T37" fmla="*/ 314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26" h="314">
                    <a:moveTo>
                      <a:pt x="22" y="314"/>
                    </a:moveTo>
                    <a:lnTo>
                      <a:pt x="21" y="301"/>
                    </a:lnTo>
                    <a:lnTo>
                      <a:pt x="37" y="242"/>
                    </a:lnTo>
                    <a:lnTo>
                      <a:pt x="63" y="219"/>
                    </a:lnTo>
                    <a:lnTo>
                      <a:pt x="90" y="211"/>
                    </a:lnTo>
                    <a:lnTo>
                      <a:pt x="107" y="209"/>
                    </a:lnTo>
                    <a:lnTo>
                      <a:pt x="125" y="208"/>
                    </a:lnTo>
                    <a:lnTo>
                      <a:pt x="153" y="199"/>
                    </a:lnTo>
                    <a:lnTo>
                      <a:pt x="188" y="173"/>
                    </a:lnTo>
                    <a:lnTo>
                      <a:pt x="223" y="107"/>
                    </a:lnTo>
                    <a:lnTo>
                      <a:pt x="226" y="91"/>
                    </a:lnTo>
                    <a:lnTo>
                      <a:pt x="132" y="0"/>
                    </a:lnTo>
                    <a:lnTo>
                      <a:pt x="96" y="17"/>
                    </a:lnTo>
                    <a:lnTo>
                      <a:pt x="44" y="61"/>
                    </a:lnTo>
                    <a:lnTo>
                      <a:pt x="13" y="113"/>
                    </a:lnTo>
                    <a:lnTo>
                      <a:pt x="0" y="165"/>
                    </a:lnTo>
                    <a:lnTo>
                      <a:pt x="2" y="239"/>
                    </a:lnTo>
                    <a:lnTo>
                      <a:pt x="19" y="307"/>
                    </a:lnTo>
                    <a:lnTo>
                      <a:pt x="22" y="3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F30FA02C-736C-47C7-B4F2-B8FEBB5DB7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9065" y="1209073"/>
            <a:ext cx="6753869" cy="5148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38379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409575" y="419993"/>
            <a:ext cx="11372850" cy="6018014"/>
          </a:xfrm>
          <a:prstGeom prst="rect">
            <a:avLst/>
          </a:prstGeom>
          <a:solidFill>
            <a:schemeClr val="bg1"/>
          </a:solidFill>
          <a:ln w="187325">
            <a:noFill/>
          </a:ln>
          <a:effectLst>
            <a:outerShdw blurRad="431800" dist="241300" dir="5400000" sx="97000" sy="97000" algn="t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2" latinLnBrk="0">
              <a:lnSpc>
                <a:spcPct val="150000"/>
              </a:lnSpc>
              <a:defRPr/>
            </a:pPr>
            <a:r>
              <a:rPr lang="ko-KR" altLang="en-US" sz="2400" b="1" kern="0" dirty="0">
                <a:solidFill>
                  <a:prstClr val="black">
                    <a:lumMod val="50000"/>
                    <a:lumOff val="50000"/>
                  </a:prstClr>
                </a:solidFill>
              </a:rPr>
              <a:t>최종 설계 </a:t>
            </a:r>
            <a:r>
              <a:rPr lang="en-US" altLang="ko-KR" sz="2400" b="1" kern="0" dirty="0">
                <a:solidFill>
                  <a:prstClr val="black">
                    <a:lumMod val="50000"/>
                    <a:lumOff val="50000"/>
                  </a:prstClr>
                </a:solidFill>
              </a:rPr>
              <a:t>- </a:t>
            </a:r>
          </a:p>
          <a:p>
            <a:pPr lvl="2" latinLnBrk="0">
              <a:lnSpc>
                <a:spcPct val="150000"/>
              </a:lnSpc>
              <a:defRPr/>
            </a:pPr>
            <a:r>
              <a:rPr lang="ko-KR" altLang="en-US" sz="2400" b="1" kern="0" dirty="0">
                <a:solidFill>
                  <a:prstClr val="black">
                    <a:lumMod val="50000"/>
                    <a:lumOff val="50000"/>
                  </a:prstClr>
                </a:solidFill>
              </a:rPr>
              <a:t> 인터페이스 </a:t>
            </a:r>
            <a:endParaRPr lang="en-US" altLang="ko-KR" sz="2400" b="1" kern="0" dirty="0">
              <a:solidFill>
                <a:prstClr val="black">
                  <a:lumMod val="50000"/>
                  <a:lumOff val="50000"/>
                </a:prstClr>
              </a:solidFill>
            </a:endParaRPr>
          </a:p>
          <a:p>
            <a:pPr lvl="2" latinLnBrk="0">
              <a:lnSpc>
                <a:spcPct val="150000"/>
              </a:lnSpc>
              <a:defRPr/>
            </a:pPr>
            <a:r>
              <a:rPr lang="ko-KR" altLang="en-US" sz="2400" b="1" kern="0" dirty="0">
                <a:solidFill>
                  <a:prstClr val="black">
                    <a:lumMod val="50000"/>
                    <a:lumOff val="50000"/>
                  </a:prstClr>
                </a:solidFill>
              </a:rPr>
              <a:t> 기술서</a:t>
            </a:r>
            <a:endParaRPr lang="en-US" altLang="ko-KR" sz="2400" b="1" kern="0" dirty="0">
              <a:solidFill>
                <a:prstClr val="black">
                  <a:lumMod val="50000"/>
                  <a:lumOff val="50000"/>
                </a:prstClr>
              </a:solidFill>
            </a:endParaRPr>
          </a:p>
          <a:p>
            <a:pPr lvl="2" latinLnBrk="0">
              <a:lnSpc>
                <a:spcPct val="150000"/>
              </a:lnSpc>
              <a:defRPr/>
            </a:pPr>
            <a:r>
              <a:rPr lang="ko-KR" altLang="en-US" sz="800" kern="0" dirty="0">
                <a:solidFill>
                  <a:prstClr val="white">
                    <a:lumMod val="75000"/>
                  </a:prstClr>
                </a:solidFill>
              </a:rPr>
              <a:t>전자 직거래 프로그램 구축</a:t>
            </a:r>
            <a:endParaRPr lang="ko-KR" altLang="en-US" sz="4400" kern="0" dirty="0">
              <a:solidFill>
                <a:prstClr val="white">
                  <a:lumMod val="75000"/>
                </a:prstClr>
              </a:solidFill>
            </a:endParaRPr>
          </a:p>
        </p:txBody>
      </p:sp>
      <p:grpSp>
        <p:nvGrpSpPr>
          <p:cNvPr id="63" name="그룹 62"/>
          <p:cNvGrpSpPr/>
          <p:nvPr/>
        </p:nvGrpSpPr>
        <p:grpSpPr>
          <a:xfrm>
            <a:off x="581527" y="419993"/>
            <a:ext cx="358273" cy="6018014"/>
            <a:chOff x="581527" y="419993"/>
            <a:chExt cx="358273" cy="6018014"/>
          </a:xfrm>
        </p:grpSpPr>
        <p:cxnSp>
          <p:nvCxnSpPr>
            <p:cNvPr id="64" name="직선 연결선 63"/>
            <p:cNvCxnSpPr/>
            <p:nvPr/>
          </p:nvCxnSpPr>
          <p:spPr>
            <a:xfrm>
              <a:off x="939800" y="419993"/>
              <a:ext cx="0" cy="6018014"/>
            </a:xfrm>
            <a:prstGeom prst="line">
              <a:avLst/>
            </a:prstGeom>
            <a:ln w="127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Freeform 9"/>
            <p:cNvSpPr>
              <a:spLocks/>
            </p:cNvSpPr>
            <p:nvPr/>
          </p:nvSpPr>
          <p:spPr bwMode="auto">
            <a:xfrm>
              <a:off x="612262" y="1494240"/>
              <a:ext cx="131646" cy="17373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66" name="Group 12"/>
            <p:cNvGrpSpPr>
              <a:grpSpLocks noChangeAspect="1"/>
            </p:cNvGrpSpPr>
            <p:nvPr/>
          </p:nvGrpSpPr>
          <p:grpSpPr bwMode="auto">
            <a:xfrm>
              <a:off x="581527" y="787428"/>
              <a:ext cx="193117" cy="153620"/>
              <a:chOff x="6124" y="305"/>
              <a:chExt cx="841" cy="669"/>
            </a:xfrm>
            <a:solidFill>
              <a:schemeClr val="tx1">
                <a:lumMod val="50000"/>
                <a:lumOff val="50000"/>
              </a:schemeClr>
            </a:solidFill>
          </p:grpSpPr>
          <p:sp>
            <p:nvSpPr>
              <p:cNvPr id="83" name="Freeform 13"/>
              <p:cNvSpPr>
                <a:spLocks/>
              </p:cNvSpPr>
              <p:nvPr/>
            </p:nvSpPr>
            <p:spPr bwMode="auto">
              <a:xfrm>
                <a:off x="6244" y="440"/>
                <a:ext cx="601" cy="534"/>
              </a:xfrm>
              <a:custGeom>
                <a:avLst/>
                <a:gdLst>
                  <a:gd name="T0" fmla="*/ 902 w 1802"/>
                  <a:gd name="T1" fmla="*/ 0 h 1602"/>
                  <a:gd name="T2" fmla="*/ 2 w 1802"/>
                  <a:gd name="T3" fmla="*/ 742 h 1602"/>
                  <a:gd name="T4" fmla="*/ 2 w 1802"/>
                  <a:gd name="T5" fmla="*/ 743 h 1602"/>
                  <a:gd name="T6" fmla="*/ 2 w 1802"/>
                  <a:gd name="T7" fmla="*/ 746 h 1602"/>
                  <a:gd name="T8" fmla="*/ 0 w 1802"/>
                  <a:gd name="T9" fmla="*/ 749 h 1602"/>
                  <a:gd name="T10" fmla="*/ 0 w 1802"/>
                  <a:gd name="T11" fmla="*/ 751 h 1602"/>
                  <a:gd name="T12" fmla="*/ 0 w 1802"/>
                  <a:gd name="T13" fmla="*/ 1501 h 1602"/>
                  <a:gd name="T14" fmla="*/ 2 w 1802"/>
                  <a:gd name="T15" fmla="*/ 1521 h 1602"/>
                  <a:gd name="T16" fmla="*/ 16 w 1802"/>
                  <a:gd name="T17" fmla="*/ 1557 h 1602"/>
                  <a:gd name="T18" fmla="*/ 30 w 1802"/>
                  <a:gd name="T19" fmla="*/ 1572 h 1602"/>
                  <a:gd name="T20" fmla="*/ 45 w 1802"/>
                  <a:gd name="T21" fmla="*/ 1586 h 1602"/>
                  <a:gd name="T22" fmla="*/ 81 w 1802"/>
                  <a:gd name="T23" fmla="*/ 1601 h 1602"/>
                  <a:gd name="T24" fmla="*/ 100 w 1802"/>
                  <a:gd name="T25" fmla="*/ 1602 h 1602"/>
                  <a:gd name="T26" fmla="*/ 702 w 1802"/>
                  <a:gd name="T27" fmla="*/ 1602 h 1602"/>
                  <a:gd name="T28" fmla="*/ 702 w 1802"/>
                  <a:gd name="T29" fmla="*/ 1001 h 1602"/>
                  <a:gd name="T30" fmla="*/ 1102 w 1802"/>
                  <a:gd name="T31" fmla="*/ 1001 h 1602"/>
                  <a:gd name="T32" fmla="*/ 1102 w 1802"/>
                  <a:gd name="T33" fmla="*/ 1602 h 1602"/>
                  <a:gd name="T34" fmla="*/ 1703 w 1802"/>
                  <a:gd name="T35" fmla="*/ 1602 h 1602"/>
                  <a:gd name="T36" fmla="*/ 1723 w 1802"/>
                  <a:gd name="T37" fmla="*/ 1601 h 1602"/>
                  <a:gd name="T38" fmla="*/ 1758 w 1802"/>
                  <a:gd name="T39" fmla="*/ 1586 h 1602"/>
                  <a:gd name="T40" fmla="*/ 1773 w 1802"/>
                  <a:gd name="T41" fmla="*/ 1572 h 1602"/>
                  <a:gd name="T42" fmla="*/ 1786 w 1802"/>
                  <a:gd name="T43" fmla="*/ 1557 h 1602"/>
                  <a:gd name="T44" fmla="*/ 1802 w 1802"/>
                  <a:gd name="T45" fmla="*/ 1521 h 1602"/>
                  <a:gd name="T46" fmla="*/ 1802 w 1802"/>
                  <a:gd name="T47" fmla="*/ 1501 h 1602"/>
                  <a:gd name="T48" fmla="*/ 1802 w 1802"/>
                  <a:gd name="T49" fmla="*/ 751 h 1602"/>
                  <a:gd name="T50" fmla="*/ 1802 w 1802"/>
                  <a:gd name="T51" fmla="*/ 745 h 1602"/>
                  <a:gd name="T52" fmla="*/ 1801 w 1802"/>
                  <a:gd name="T53" fmla="*/ 742 h 1602"/>
                  <a:gd name="T54" fmla="*/ 902 w 1802"/>
                  <a:gd name="T55" fmla="*/ 0 h 16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802" h="1602">
                    <a:moveTo>
                      <a:pt x="902" y="0"/>
                    </a:moveTo>
                    <a:lnTo>
                      <a:pt x="2" y="742"/>
                    </a:lnTo>
                    <a:lnTo>
                      <a:pt x="2" y="743"/>
                    </a:lnTo>
                    <a:lnTo>
                      <a:pt x="2" y="746"/>
                    </a:lnTo>
                    <a:lnTo>
                      <a:pt x="0" y="749"/>
                    </a:lnTo>
                    <a:lnTo>
                      <a:pt x="0" y="751"/>
                    </a:lnTo>
                    <a:lnTo>
                      <a:pt x="0" y="1501"/>
                    </a:lnTo>
                    <a:lnTo>
                      <a:pt x="2" y="1521"/>
                    </a:lnTo>
                    <a:lnTo>
                      <a:pt x="16" y="1557"/>
                    </a:lnTo>
                    <a:lnTo>
                      <a:pt x="30" y="1572"/>
                    </a:lnTo>
                    <a:lnTo>
                      <a:pt x="45" y="1586"/>
                    </a:lnTo>
                    <a:lnTo>
                      <a:pt x="81" y="1601"/>
                    </a:lnTo>
                    <a:lnTo>
                      <a:pt x="100" y="1602"/>
                    </a:lnTo>
                    <a:lnTo>
                      <a:pt x="702" y="1602"/>
                    </a:lnTo>
                    <a:lnTo>
                      <a:pt x="702" y="1001"/>
                    </a:lnTo>
                    <a:lnTo>
                      <a:pt x="1102" y="1001"/>
                    </a:lnTo>
                    <a:lnTo>
                      <a:pt x="1102" y="1602"/>
                    </a:lnTo>
                    <a:lnTo>
                      <a:pt x="1703" y="1602"/>
                    </a:lnTo>
                    <a:lnTo>
                      <a:pt x="1723" y="1601"/>
                    </a:lnTo>
                    <a:lnTo>
                      <a:pt x="1758" y="1586"/>
                    </a:lnTo>
                    <a:lnTo>
                      <a:pt x="1773" y="1572"/>
                    </a:lnTo>
                    <a:lnTo>
                      <a:pt x="1786" y="1557"/>
                    </a:lnTo>
                    <a:lnTo>
                      <a:pt x="1802" y="1521"/>
                    </a:lnTo>
                    <a:lnTo>
                      <a:pt x="1802" y="1501"/>
                    </a:lnTo>
                    <a:lnTo>
                      <a:pt x="1802" y="751"/>
                    </a:lnTo>
                    <a:lnTo>
                      <a:pt x="1802" y="745"/>
                    </a:lnTo>
                    <a:lnTo>
                      <a:pt x="1801" y="742"/>
                    </a:lnTo>
                    <a:lnTo>
                      <a:pt x="90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4" name="Freeform 14"/>
              <p:cNvSpPr>
                <a:spLocks/>
              </p:cNvSpPr>
              <p:nvPr/>
            </p:nvSpPr>
            <p:spPr bwMode="auto">
              <a:xfrm>
                <a:off x="6124" y="305"/>
                <a:ext cx="841" cy="394"/>
              </a:xfrm>
              <a:custGeom>
                <a:avLst/>
                <a:gdLst>
                  <a:gd name="T0" fmla="*/ 2505 w 2522"/>
                  <a:gd name="T1" fmla="*/ 978 h 1181"/>
                  <a:gd name="T2" fmla="*/ 2162 w 2522"/>
                  <a:gd name="T3" fmla="*/ 694 h 1181"/>
                  <a:gd name="T4" fmla="*/ 2162 w 2522"/>
                  <a:gd name="T5" fmla="*/ 54 h 1181"/>
                  <a:gd name="T6" fmla="*/ 2162 w 2522"/>
                  <a:gd name="T7" fmla="*/ 44 h 1181"/>
                  <a:gd name="T8" fmla="*/ 2155 w 2522"/>
                  <a:gd name="T9" fmla="*/ 26 h 1181"/>
                  <a:gd name="T10" fmla="*/ 2149 w 2522"/>
                  <a:gd name="T11" fmla="*/ 18 h 1181"/>
                  <a:gd name="T12" fmla="*/ 2141 w 2522"/>
                  <a:gd name="T13" fmla="*/ 13 h 1181"/>
                  <a:gd name="T14" fmla="*/ 2123 w 2522"/>
                  <a:gd name="T15" fmla="*/ 5 h 1181"/>
                  <a:gd name="T16" fmla="*/ 2113 w 2522"/>
                  <a:gd name="T17" fmla="*/ 5 h 1181"/>
                  <a:gd name="T18" fmla="*/ 1812 w 2522"/>
                  <a:gd name="T19" fmla="*/ 5 h 1181"/>
                  <a:gd name="T20" fmla="*/ 1802 w 2522"/>
                  <a:gd name="T21" fmla="*/ 5 h 1181"/>
                  <a:gd name="T22" fmla="*/ 1783 w 2522"/>
                  <a:gd name="T23" fmla="*/ 13 h 1181"/>
                  <a:gd name="T24" fmla="*/ 1776 w 2522"/>
                  <a:gd name="T25" fmla="*/ 18 h 1181"/>
                  <a:gd name="T26" fmla="*/ 1770 w 2522"/>
                  <a:gd name="T27" fmla="*/ 26 h 1181"/>
                  <a:gd name="T28" fmla="*/ 1763 w 2522"/>
                  <a:gd name="T29" fmla="*/ 44 h 1181"/>
                  <a:gd name="T30" fmla="*/ 1762 w 2522"/>
                  <a:gd name="T31" fmla="*/ 54 h 1181"/>
                  <a:gd name="T32" fmla="*/ 1762 w 2522"/>
                  <a:gd name="T33" fmla="*/ 360 h 1181"/>
                  <a:gd name="T34" fmla="*/ 1380 w 2522"/>
                  <a:gd name="T35" fmla="*/ 41 h 1181"/>
                  <a:gd name="T36" fmla="*/ 1354 w 2522"/>
                  <a:gd name="T37" fmla="*/ 23 h 1181"/>
                  <a:gd name="T38" fmla="*/ 1295 w 2522"/>
                  <a:gd name="T39" fmla="*/ 1 h 1181"/>
                  <a:gd name="T40" fmla="*/ 1262 w 2522"/>
                  <a:gd name="T41" fmla="*/ 0 h 1181"/>
                  <a:gd name="T42" fmla="*/ 1227 w 2522"/>
                  <a:gd name="T43" fmla="*/ 1 h 1181"/>
                  <a:gd name="T44" fmla="*/ 1168 w 2522"/>
                  <a:gd name="T45" fmla="*/ 23 h 1181"/>
                  <a:gd name="T46" fmla="*/ 1142 w 2522"/>
                  <a:gd name="T47" fmla="*/ 41 h 1181"/>
                  <a:gd name="T48" fmla="*/ 17 w 2522"/>
                  <a:gd name="T49" fmla="*/ 978 h 1181"/>
                  <a:gd name="T50" fmla="*/ 10 w 2522"/>
                  <a:gd name="T51" fmla="*/ 985 h 1181"/>
                  <a:gd name="T52" fmla="*/ 1 w 2522"/>
                  <a:gd name="T53" fmla="*/ 1001 h 1181"/>
                  <a:gd name="T54" fmla="*/ 0 w 2522"/>
                  <a:gd name="T55" fmla="*/ 1012 h 1181"/>
                  <a:gd name="T56" fmla="*/ 0 w 2522"/>
                  <a:gd name="T57" fmla="*/ 1023 h 1181"/>
                  <a:gd name="T58" fmla="*/ 6 w 2522"/>
                  <a:gd name="T59" fmla="*/ 1040 h 1181"/>
                  <a:gd name="T60" fmla="*/ 12 w 2522"/>
                  <a:gd name="T61" fmla="*/ 1048 h 1181"/>
                  <a:gd name="T62" fmla="*/ 108 w 2522"/>
                  <a:gd name="T63" fmla="*/ 1164 h 1181"/>
                  <a:gd name="T64" fmla="*/ 122 w 2522"/>
                  <a:gd name="T65" fmla="*/ 1177 h 1181"/>
                  <a:gd name="T66" fmla="*/ 141 w 2522"/>
                  <a:gd name="T67" fmla="*/ 1181 h 1181"/>
                  <a:gd name="T68" fmla="*/ 160 w 2522"/>
                  <a:gd name="T69" fmla="*/ 1181 h 1181"/>
                  <a:gd name="T70" fmla="*/ 179 w 2522"/>
                  <a:gd name="T71" fmla="*/ 1171 h 1181"/>
                  <a:gd name="T72" fmla="*/ 1262 w 2522"/>
                  <a:gd name="T73" fmla="*/ 268 h 1181"/>
                  <a:gd name="T74" fmla="*/ 2344 w 2522"/>
                  <a:gd name="T75" fmla="*/ 1171 h 1181"/>
                  <a:gd name="T76" fmla="*/ 2358 w 2522"/>
                  <a:gd name="T77" fmla="*/ 1180 h 1181"/>
                  <a:gd name="T78" fmla="*/ 2377 w 2522"/>
                  <a:gd name="T79" fmla="*/ 1181 h 1181"/>
                  <a:gd name="T80" fmla="*/ 2383 w 2522"/>
                  <a:gd name="T81" fmla="*/ 1181 h 1181"/>
                  <a:gd name="T82" fmla="*/ 2401 w 2522"/>
                  <a:gd name="T83" fmla="*/ 1177 h 1181"/>
                  <a:gd name="T84" fmla="*/ 2414 w 2522"/>
                  <a:gd name="T85" fmla="*/ 1164 h 1181"/>
                  <a:gd name="T86" fmla="*/ 2512 w 2522"/>
                  <a:gd name="T87" fmla="*/ 1048 h 1181"/>
                  <a:gd name="T88" fmla="*/ 2518 w 2522"/>
                  <a:gd name="T89" fmla="*/ 1040 h 1181"/>
                  <a:gd name="T90" fmla="*/ 2522 w 2522"/>
                  <a:gd name="T91" fmla="*/ 1023 h 1181"/>
                  <a:gd name="T92" fmla="*/ 2522 w 2522"/>
                  <a:gd name="T93" fmla="*/ 1012 h 1181"/>
                  <a:gd name="T94" fmla="*/ 2521 w 2522"/>
                  <a:gd name="T95" fmla="*/ 1001 h 1181"/>
                  <a:gd name="T96" fmla="*/ 2512 w 2522"/>
                  <a:gd name="T97" fmla="*/ 985 h 1181"/>
                  <a:gd name="T98" fmla="*/ 2505 w 2522"/>
                  <a:gd name="T99" fmla="*/ 978 h 1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522" h="1181">
                    <a:moveTo>
                      <a:pt x="2505" y="978"/>
                    </a:moveTo>
                    <a:lnTo>
                      <a:pt x="2162" y="694"/>
                    </a:lnTo>
                    <a:lnTo>
                      <a:pt x="2162" y="54"/>
                    </a:lnTo>
                    <a:lnTo>
                      <a:pt x="2162" y="44"/>
                    </a:lnTo>
                    <a:lnTo>
                      <a:pt x="2155" y="26"/>
                    </a:lnTo>
                    <a:lnTo>
                      <a:pt x="2149" y="18"/>
                    </a:lnTo>
                    <a:lnTo>
                      <a:pt x="2141" y="13"/>
                    </a:lnTo>
                    <a:lnTo>
                      <a:pt x="2123" y="5"/>
                    </a:lnTo>
                    <a:lnTo>
                      <a:pt x="2113" y="5"/>
                    </a:lnTo>
                    <a:lnTo>
                      <a:pt x="1812" y="5"/>
                    </a:lnTo>
                    <a:lnTo>
                      <a:pt x="1802" y="5"/>
                    </a:lnTo>
                    <a:lnTo>
                      <a:pt x="1783" y="13"/>
                    </a:lnTo>
                    <a:lnTo>
                      <a:pt x="1776" y="18"/>
                    </a:lnTo>
                    <a:lnTo>
                      <a:pt x="1770" y="26"/>
                    </a:lnTo>
                    <a:lnTo>
                      <a:pt x="1763" y="44"/>
                    </a:lnTo>
                    <a:lnTo>
                      <a:pt x="1762" y="54"/>
                    </a:lnTo>
                    <a:lnTo>
                      <a:pt x="1762" y="360"/>
                    </a:lnTo>
                    <a:lnTo>
                      <a:pt x="1380" y="41"/>
                    </a:lnTo>
                    <a:lnTo>
                      <a:pt x="1354" y="23"/>
                    </a:lnTo>
                    <a:lnTo>
                      <a:pt x="1295" y="1"/>
                    </a:lnTo>
                    <a:lnTo>
                      <a:pt x="1262" y="0"/>
                    </a:lnTo>
                    <a:lnTo>
                      <a:pt x="1227" y="1"/>
                    </a:lnTo>
                    <a:lnTo>
                      <a:pt x="1168" y="23"/>
                    </a:lnTo>
                    <a:lnTo>
                      <a:pt x="1142" y="41"/>
                    </a:lnTo>
                    <a:lnTo>
                      <a:pt x="17" y="978"/>
                    </a:lnTo>
                    <a:lnTo>
                      <a:pt x="10" y="985"/>
                    </a:lnTo>
                    <a:lnTo>
                      <a:pt x="1" y="1001"/>
                    </a:lnTo>
                    <a:lnTo>
                      <a:pt x="0" y="1012"/>
                    </a:lnTo>
                    <a:lnTo>
                      <a:pt x="0" y="1023"/>
                    </a:lnTo>
                    <a:lnTo>
                      <a:pt x="6" y="1040"/>
                    </a:lnTo>
                    <a:lnTo>
                      <a:pt x="12" y="1048"/>
                    </a:lnTo>
                    <a:lnTo>
                      <a:pt x="108" y="1164"/>
                    </a:lnTo>
                    <a:lnTo>
                      <a:pt x="122" y="1177"/>
                    </a:lnTo>
                    <a:lnTo>
                      <a:pt x="141" y="1181"/>
                    </a:lnTo>
                    <a:lnTo>
                      <a:pt x="160" y="1181"/>
                    </a:lnTo>
                    <a:lnTo>
                      <a:pt x="179" y="1171"/>
                    </a:lnTo>
                    <a:lnTo>
                      <a:pt x="1262" y="268"/>
                    </a:lnTo>
                    <a:lnTo>
                      <a:pt x="2344" y="1171"/>
                    </a:lnTo>
                    <a:lnTo>
                      <a:pt x="2358" y="1180"/>
                    </a:lnTo>
                    <a:lnTo>
                      <a:pt x="2377" y="1181"/>
                    </a:lnTo>
                    <a:lnTo>
                      <a:pt x="2383" y="1181"/>
                    </a:lnTo>
                    <a:lnTo>
                      <a:pt x="2401" y="1177"/>
                    </a:lnTo>
                    <a:lnTo>
                      <a:pt x="2414" y="1164"/>
                    </a:lnTo>
                    <a:lnTo>
                      <a:pt x="2512" y="1048"/>
                    </a:lnTo>
                    <a:lnTo>
                      <a:pt x="2518" y="1040"/>
                    </a:lnTo>
                    <a:lnTo>
                      <a:pt x="2522" y="1023"/>
                    </a:lnTo>
                    <a:lnTo>
                      <a:pt x="2522" y="1012"/>
                    </a:lnTo>
                    <a:lnTo>
                      <a:pt x="2521" y="1001"/>
                    </a:lnTo>
                    <a:lnTo>
                      <a:pt x="2512" y="985"/>
                    </a:lnTo>
                    <a:lnTo>
                      <a:pt x="2505" y="97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67" name="Freeform 36"/>
            <p:cNvSpPr>
              <a:spLocks noEditPoints="1"/>
            </p:cNvSpPr>
            <p:nvPr/>
          </p:nvSpPr>
          <p:spPr bwMode="auto">
            <a:xfrm>
              <a:off x="625397" y="4336406"/>
              <a:ext cx="105376" cy="177233"/>
            </a:xfrm>
            <a:custGeom>
              <a:avLst/>
              <a:gdLst>
                <a:gd name="T0" fmla="*/ 937 w 1926"/>
                <a:gd name="T1" fmla="*/ 3639 h 4045"/>
                <a:gd name="T2" fmla="*/ 893 w 1926"/>
                <a:gd name="T3" fmla="*/ 3665 h 4045"/>
                <a:gd name="T4" fmla="*/ 863 w 1926"/>
                <a:gd name="T5" fmla="*/ 3712 h 4045"/>
                <a:gd name="T6" fmla="*/ 851 w 1926"/>
                <a:gd name="T7" fmla="*/ 3772 h 4045"/>
                <a:gd name="T8" fmla="*/ 863 w 1926"/>
                <a:gd name="T9" fmla="*/ 3832 h 4045"/>
                <a:gd name="T10" fmla="*/ 893 w 1926"/>
                <a:gd name="T11" fmla="*/ 3878 h 4045"/>
                <a:gd name="T12" fmla="*/ 937 w 1926"/>
                <a:gd name="T13" fmla="*/ 3905 h 4045"/>
                <a:gd name="T14" fmla="*/ 988 w 1926"/>
                <a:gd name="T15" fmla="*/ 3905 h 4045"/>
                <a:gd name="T16" fmla="*/ 1033 w 1926"/>
                <a:gd name="T17" fmla="*/ 3878 h 4045"/>
                <a:gd name="T18" fmla="*/ 1064 w 1926"/>
                <a:gd name="T19" fmla="*/ 3832 h 4045"/>
                <a:gd name="T20" fmla="*/ 1075 w 1926"/>
                <a:gd name="T21" fmla="*/ 3772 h 4045"/>
                <a:gd name="T22" fmla="*/ 1064 w 1926"/>
                <a:gd name="T23" fmla="*/ 3712 h 4045"/>
                <a:gd name="T24" fmla="*/ 1033 w 1926"/>
                <a:gd name="T25" fmla="*/ 3665 h 4045"/>
                <a:gd name="T26" fmla="*/ 988 w 1926"/>
                <a:gd name="T27" fmla="*/ 3639 h 4045"/>
                <a:gd name="T28" fmla="*/ 156 w 1926"/>
                <a:gd name="T29" fmla="*/ 434 h 4045"/>
                <a:gd name="T30" fmla="*/ 1770 w 1926"/>
                <a:gd name="T31" fmla="*/ 3540 h 4045"/>
                <a:gd name="T32" fmla="*/ 156 w 1926"/>
                <a:gd name="T33" fmla="*/ 434 h 4045"/>
                <a:gd name="T34" fmla="*/ 716 w 1926"/>
                <a:gd name="T35" fmla="*/ 200 h 4045"/>
                <a:gd name="T36" fmla="*/ 701 w 1926"/>
                <a:gd name="T37" fmla="*/ 217 h 4045"/>
                <a:gd name="T38" fmla="*/ 701 w 1926"/>
                <a:gd name="T39" fmla="*/ 243 h 4045"/>
                <a:gd name="T40" fmla="*/ 716 w 1926"/>
                <a:gd name="T41" fmla="*/ 260 h 4045"/>
                <a:gd name="T42" fmla="*/ 1199 w 1926"/>
                <a:gd name="T43" fmla="*/ 262 h 4045"/>
                <a:gd name="T44" fmla="*/ 1218 w 1926"/>
                <a:gd name="T45" fmla="*/ 254 h 4045"/>
                <a:gd name="T46" fmla="*/ 1226 w 1926"/>
                <a:gd name="T47" fmla="*/ 230 h 4045"/>
                <a:gd name="T48" fmla="*/ 1218 w 1926"/>
                <a:gd name="T49" fmla="*/ 207 h 4045"/>
                <a:gd name="T50" fmla="*/ 1199 w 1926"/>
                <a:gd name="T51" fmla="*/ 197 h 4045"/>
                <a:gd name="T52" fmla="*/ 224 w 1926"/>
                <a:gd name="T53" fmla="*/ 0 h 4045"/>
                <a:gd name="T54" fmla="*/ 1738 w 1926"/>
                <a:gd name="T55" fmla="*/ 4 h 4045"/>
                <a:gd name="T56" fmla="*/ 1805 w 1926"/>
                <a:gd name="T57" fmla="*/ 31 h 4045"/>
                <a:gd name="T58" fmla="*/ 1860 w 1926"/>
                <a:gd name="T59" fmla="*/ 81 h 4045"/>
                <a:gd name="T60" fmla="*/ 1900 w 1926"/>
                <a:gd name="T61" fmla="*/ 148 h 4045"/>
                <a:gd name="T62" fmla="*/ 1923 w 1926"/>
                <a:gd name="T63" fmla="*/ 229 h 4045"/>
                <a:gd name="T64" fmla="*/ 1926 w 1926"/>
                <a:gd name="T65" fmla="*/ 3772 h 4045"/>
                <a:gd name="T66" fmla="*/ 1915 w 1926"/>
                <a:gd name="T67" fmla="*/ 3857 h 4045"/>
                <a:gd name="T68" fmla="*/ 1882 w 1926"/>
                <a:gd name="T69" fmla="*/ 3932 h 4045"/>
                <a:gd name="T70" fmla="*/ 1834 w 1926"/>
                <a:gd name="T71" fmla="*/ 3992 h 4045"/>
                <a:gd name="T72" fmla="*/ 1773 w 1926"/>
                <a:gd name="T73" fmla="*/ 4032 h 4045"/>
                <a:gd name="T74" fmla="*/ 1702 w 1926"/>
                <a:gd name="T75" fmla="*/ 4045 h 4045"/>
                <a:gd name="T76" fmla="*/ 188 w 1926"/>
                <a:gd name="T77" fmla="*/ 4041 h 4045"/>
                <a:gd name="T78" fmla="*/ 122 w 1926"/>
                <a:gd name="T79" fmla="*/ 4014 h 4045"/>
                <a:gd name="T80" fmla="*/ 66 w 1926"/>
                <a:gd name="T81" fmla="*/ 3964 h 4045"/>
                <a:gd name="T82" fmla="*/ 25 w 1926"/>
                <a:gd name="T83" fmla="*/ 3897 h 4045"/>
                <a:gd name="T84" fmla="*/ 3 w 1926"/>
                <a:gd name="T85" fmla="*/ 3816 h 4045"/>
                <a:gd name="T86" fmla="*/ 0 w 1926"/>
                <a:gd name="T87" fmla="*/ 273 h 4045"/>
                <a:gd name="T88" fmla="*/ 12 w 1926"/>
                <a:gd name="T89" fmla="*/ 188 h 4045"/>
                <a:gd name="T90" fmla="*/ 43 w 1926"/>
                <a:gd name="T91" fmla="*/ 113 h 4045"/>
                <a:gd name="T92" fmla="*/ 92 w 1926"/>
                <a:gd name="T93" fmla="*/ 53 h 4045"/>
                <a:gd name="T94" fmla="*/ 154 w 1926"/>
                <a:gd name="T95" fmla="*/ 13 h 4045"/>
                <a:gd name="T96" fmla="*/ 224 w 1926"/>
                <a:gd name="T97" fmla="*/ 0 h 4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26" h="4045">
                  <a:moveTo>
                    <a:pt x="963" y="3636"/>
                  </a:moveTo>
                  <a:lnTo>
                    <a:pt x="937" y="3639"/>
                  </a:lnTo>
                  <a:lnTo>
                    <a:pt x="914" y="3649"/>
                  </a:lnTo>
                  <a:lnTo>
                    <a:pt x="893" y="3665"/>
                  </a:lnTo>
                  <a:lnTo>
                    <a:pt x="876" y="3686"/>
                  </a:lnTo>
                  <a:lnTo>
                    <a:pt x="863" y="3712"/>
                  </a:lnTo>
                  <a:lnTo>
                    <a:pt x="854" y="3741"/>
                  </a:lnTo>
                  <a:lnTo>
                    <a:pt x="851" y="3772"/>
                  </a:lnTo>
                  <a:lnTo>
                    <a:pt x="854" y="3804"/>
                  </a:lnTo>
                  <a:lnTo>
                    <a:pt x="863" y="3832"/>
                  </a:lnTo>
                  <a:lnTo>
                    <a:pt x="876" y="3857"/>
                  </a:lnTo>
                  <a:lnTo>
                    <a:pt x="893" y="3878"/>
                  </a:lnTo>
                  <a:lnTo>
                    <a:pt x="914" y="3894"/>
                  </a:lnTo>
                  <a:lnTo>
                    <a:pt x="937" y="3905"/>
                  </a:lnTo>
                  <a:lnTo>
                    <a:pt x="963" y="3909"/>
                  </a:lnTo>
                  <a:lnTo>
                    <a:pt x="988" y="3905"/>
                  </a:lnTo>
                  <a:lnTo>
                    <a:pt x="1013" y="3894"/>
                  </a:lnTo>
                  <a:lnTo>
                    <a:pt x="1033" y="3878"/>
                  </a:lnTo>
                  <a:lnTo>
                    <a:pt x="1051" y="3857"/>
                  </a:lnTo>
                  <a:lnTo>
                    <a:pt x="1064" y="3832"/>
                  </a:lnTo>
                  <a:lnTo>
                    <a:pt x="1072" y="3804"/>
                  </a:lnTo>
                  <a:lnTo>
                    <a:pt x="1075" y="3772"/>
                  </a:lnTo>
                  <a:lnTo>
                    <a:pt x="1072" y="3741"/>
                  </a:lnTo>
                  <a:lnTo>
                    <a:pt x="1064" y="3712"/>
                  </a:lnTo>
                  <a:lnTo>
                    <a:pt x="1051" y="3686"/>
                  </a:lnTo>
                  <a:lnTo>
                    <a:pt x="1033" y="3665"/>
                  </a:lnTo>
                  <a:lnTo>
                    <a:pt x="1013" y="3649"/>
                  </a:lnTo>
                  <a:lnTo>
                    <a:pt x="988" y="3639"/>
                  </a:lnTo>
                  <a:lnTo>
                    <a:pt x="963" y="3636"/>
                  </a:lnTo>
                  <a:close/>
                  <a:moveTo>
                    <a:pt x="156" y="434"/>
                  </a:moveTo>
                  <a:lnTo>
                    <a:pt x="156" y="3540"/>
                  </a:lnTo>
                  <a:lnTo>
                    <a:pt x="1770" y="3540"/>
                  </a:lnTo>
                  <a:lnTo>
                    <a:pt x="1770" y="434"/>
                  </a:lnTo>
                  <a:lnTo>
                    <a:pt x="156" y="434"/>
                  </a:lnTo>
                  <a:close/>
                  <a:moveTo>
                    <a:pt x="727" y="197"/>
                  </a:moveTo>
                  <a:lnTo>
                    <a:pt x="716" y="200"/>
                  </a:lnTo>
                  <a:lnTo>
                    <a:pt x="707" y="207"/>
                  </a:lnTo>
                  <a:lnTo>
                    <a:pt x="701" y="217"/>
                  </a:lnTo>
                  <a:lnTo>
                    <a:pt x="699" y="230"/>
                  </a:lnTo>
                  <a:lnTo>
                    <a:pt x="701" y="243"/>
                  </a:lnTo>
                  <a:lnTo>
                    <a:pt x="707" y="254"/>
                  </a:lnTo>
                  <a:lnTo>
                    <a:pt x="716" y="260"/>
                  </a:lnTo>
                  <a:lnTo>
                    <a:pt x="727" y="262"/>
                  </a:lnTo>
                  <a:lnTo>
                    <a:pt x="1199" y="262"/>
                  </a:lnTo>
                  <a:lnTo>
                    <a:pt x="1210" y="260"/>
                  </a:lnTo>
                  <a:lnTo>
                    <a:pt x="1218" y="254"/>
                  </a:lnTo>
                  <a:lnTo>
                    <a:pt x="1224" y="243"/>
                  </a:lnTo>
                  <a:lnTo>
                    <a:pt x="1226" y="230"/>
                  </a:lnTo>
                  <a:lnTo>
                    <a:pt x="1224" y="217"/>
                  </a:lnTo>
                  <a:lnTo>
                    <a:pt x="1218" y="207"/>
                  </a:lnTo>
                  <a:lnTo>
                    <a:pt x="1210" y="200"/>
                  </a:lnTo>
                  <a:lnTo>
                    <a:pt x="1199" y="197"/>
                  </a:lnTo>
                  <a:lnTo>
                    <a:pt x="727" y="197"/>
                  </a:lnTo>
                  <a:close/>
                  <a:moveTo>
                    <a:pt x="224" y="0"/>
                  </a:moveTo>
                  <a:lnTo>
                    <a:pt x="1702" y="0"/>
                  </a:lnTo>
                  <a:lnTo>
                    <a:pt x="1738" y="4"/>
                  </a:lnTo>
                  <a:lnTo>
                    <a:pt x="1773" y="13"/>
                  </a:lnTo>
                  <a:lnTo>
                    <a:pt x="1805" y="31"/>
                  </a:lnTo>
                  <a:lnTo>
                    <a:pt x="1834" y="53"/>
                  </a:lnTo>
                  <a:lnTo>
                    <a:pt x="1860" y="81"/>
                  </a:lnTo>
                  <a:lnTo>
                    <a:pt x="1882" y="113"/>
                  </a:lnTo>
                  <a:lnTo>
                    <a:pt x="1900" y="148"/>
                  </a:lnTo>
                  <a:lnTo>
                    <a:pt x="1915" y="188"/>
                  </a:lnTo>
                  <a:lnTo>
                    <a:pt x="1923" y="229"/>
                  </a:lnTo>
                  <a:lnTo>
                    <a:pt x="1926" y="273"/>
                  </a:lnTo>
                  <a:lnTo>
                    <a:pt x="1926" y="3772"/>
                  </a:lnTo>
                  <a:lnTo>
                    <a:pt x="1923" y="3816"/>
                  </a:lnTo>
                  <a:lnTo>
                    <a:pt x="1915" y="3857"/>
                  </a:lnTo>
                  <a:lnTo>
                    <a:pt x="1900" y="3897"/>
                  </a:lnTo>
                  <a:lnTo>
                    <a:pt x="1882" y="3932"/>
                  </a:lnTo>
                  <a:lnTo>
                    <a:pt x="1860" y="3964"/>
                  </a:lnTo>
                  <a:lnTo>
                    <a:pt x="1834" y="3992"/>
                  </a:lnTo>
                  <a:lnTo>
                    <a:pt x="1805" y="4014"/>
                  </a:lnTo>
                  <a:lnTo>
                    <a:pt x="1773" y="4032"/>
                  </a:lnTo>
                  <a:lnTo>
                    <a:pt x="1738" y="4041"/>
                  </a:lnTo>
                  <a:lnTo>
                    <a:pt x="1702" y="4045"/>
                  </a:lnTo>
                  <a:lnTo>
                    <a:pt x="224" y="4045"/>
                  </a:lnTo>
                  <a:lnTo>
                    <a:pt x="188" y="4041"/>
                  </a:lnTo>
                  <a:lnTo>
                    <a:pt x="154" y="4032"/>
                  </a:lnTo>
                  <a:lnTo>
                    <a:pt x="122" y="4014"/>
                  </a:lnTo>
                  <a:lnTo>
                    <a:pt x="92" y="3992"/>
                  </a:lnTo>
                  <a:lnTo>
                    <a:pt x="66" y="3964"/>
                  </a:lnTo>
                  <a:lnTo>
                    <a:pt x="43" y="3932"/>
                  </a:lnTo>
                  <a:lnTo>
                    <a:pt x="25" y="3897"/>
                  </a:lnTo>
                  <a:lnTo>
                    <a:pt x="12" y="3857"/>
                  </a:lnTo>
                  <a:lnTo>
                    <a:pt x="3" y="3816"/>
                  </a:lnTo>
                  <a:lnTo>
                    <a:pt x="0" y="3772"/>
                  </a:lnTo>
                  <a:lnTo>
                    <a:pt x="0" y="273"/>
                  </a:lnTo>
                  <a:lnTo>
                    <a:pt x="3" y="229"/>
                  </a:lnTo>
                  <a:lnTo>
                    <a:pt x="12" y="188"/>
                  </a:lnTo>
                  <a:lnTo>
                    <a:pt x="25" y="148"/>
                  </a:lnTo>
                  <a:lnTo>
                    <a:pt x="43" y="113"/>
                  </a:lnTo>
                  <a:lnTo>
                    <a:pt x="66" y="81"/>
                  </a:lnTo>
                  <a:lnTo>
                    <a:pt x="92" y="53"/>
                  </a:lnTo>
                  <a:lnTo>
                    <a:pt x="122" y="31"/>
                  </a:lnTo>
                  <a:lnTo>
                    <a:pt x="154" y="13"/>
                  </a:lnTo>
                  <a:lnTo>
                    <a:pt x="188" y="4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8" name="자유형 67"/>
            <p:cNvSpPr>
              <a:spLocks/>
            </p:cNvSpPr>
            <p:nvPr/>
          </p:nvSpPr>
          <p:spPr bwMode="auto">
            <a:xfrm>
              <a:off x="598771" y="3644382"/>
              <a:ext cx="158629" cy="138832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9" name="Freeform 6"/>
            <p:cNvSpPr>
              <a:spLocks/>
            </p:cNvSpPr>
            <p:nvPr/>
          </p:nvSpPr>
          <p:spPr bwMode="auto">
            <a:xfrm rot="10800000" flipH="1" flipV="1">
              <a:off x="597941" y="2949079"/>
              <a:ext cx="160288" cy="142111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70" name="Group 20"/>
            <p:cNvGrpSpPr>
              <a:grpSpLocks noChangeAspect="1"/>
            </p:cNvGrpSpPr>
            <p:nvPr/>
          </p:nvGrpSpPr>
          <p:grpSpPr bwMode="auto">
            <a:xfrm>
              <a:off x="614039" y="2221163"/>
              <a:ext cx="128093" cy="174724"/>
              <a:chOff x="2597" y="4163"/>
              <a:chExt cx="217" cy="296"/>
            </a:xfrm>
            <a:solidFill>
              <a:schemeClr val="bg1">
                <a:lumMod val="85000"/>
              </a:schemeClr>
            </a:solidFill>
          </p:grpSpPr>
          <p:sp>
            <p:nvSpPr>
              <p:cNvPr id="79" name="Freeform 22"/>
              <p:cNvSpPr>
                <a:spLocks noEditPoints="1"/>
              </p:cNvSpPr>
              <p:nvPr/>
            </p:nvSpPr>
            <p:spPr bwMode="auto">
              <a:xfrm>
                <a:off x="2630" y="4163"/>
                <a:ext cx="151" cy="176"/>
              </a:xfrm>
              <a:custGeom>
                <a:avLst/>
                <a:gdLst>
                  <a:gd name="T0" fmla="*/ 410 w 1662"/>
                  <a:gd name="T1" fmla="*/ 645 h 1942"/>
                  <a:gd name="T2" fmla="*/ 309 w 1662"/>
                  <a:gd name="T3" fmla="*/ 847 h 1942"/>
                  <a:gd name="T4" fmla="*/ 255 w 1662"/>
                  <a:gd name="T5" fmla="*/ 1023 h 1942"/>
                  <a:gd name="T6" fmla="*/ 263 w 1662"/>
                  <a:gd name="T7" fmla="*/ 1206 h 1942"/>
                  <a:gd name="T8" fmla="*/ 347 w 1662"/>
                  <a:gd name="T9" fmla="*/ 1429 h 1942"/>
                  <a:gd name="T10" fmla="*/ 476 w 1662"/>
                  <a:gd name="T11" fmla="*/ 1620 h 1942"/>
                  <a:gd name="T12" fmla="*/ 638 w 1662"/>
                  <a:gd name="T13" fmla="*/ 1753 h 1942"/>
                  <a:gd name="T14" fmla="*/ 825 w 1662"/>
                  <a:gd name="T15" fmla="*/ 1803 h 1942"/>
                  <a:gd name="T16" fmla="*/ 1013 w 1662"/>
                  <a:gd name="T17" fmla="*/ 1753 h 1942"/>
                  <a:gd name="T18" fmla="*/ 1176 w 1662"/>
                  <a:gd name="T19" fmla="*/ 1619 h 1942"/>
                  <a:gd name="T20" fmla="*/ 1305 w 1662"/>
                  <a:gd name="T21" fmla="*/ 1428 h 1942"/>
                  <a:gd name="T22" fmla="*/ 1388 w 1662"/>
                  <a:gd name="T23" fmla="*/ 1205 h 1942"/>
                  <a:gd name="T24" fmla="*/ 1418 w 1662"/>
                  <a:gd name="T25" fmla="*/ 974 h 1942"/>
                  <a:gd name="T26" fmla="*/ 1266 w 1662"/>
                  <a:gd name="T27" fmla="*/ 836 h 1942"/>
                  <a:gd name="T28" fmla="*/ 1012 w 1662"/>
                  <a:gd name="T29" fmla="*/ 794 h 1942"/>
                  <a:gd name="T30" fmla="*/ 806 w 1662"/>
                  <a:gd name="T31" fmla="*/ 713 h 1942"/>
                  <a:gd name="T32" fmla="*/ 646 w 1662"/>
                  <a:gd name="T33" fmla="*/ 610 h 1942"/>
                  <a:gd name="T34" fmla="*/ 526 w 1662"/>
                  <a:gd name="T35" fmla="*/ 499 h 1942"/>
                  <a:gd name="T36" fmla="*/ 944 w 1662"/>
                  <a:gd name="T37" fmla="*/ 23 h 1942"/>
                  <a:gd name="T38" fmla="*/ 1152 w 1662"/>
                  <a:gd name="T39" fmla="*/ 118 h 1942"/>
                  <a:gd name="T40" fmla="*/ 1271 w 1662"/>
                  <a:gd name="T41" fmla="*/ 205 h 1942"/>
                  <a:gd name="T42" fmla="*/ 1388 w 1662"/>
                  <a:gd name="T43" fmla="*/ 323 h 1942"/>
                  <a:gd name="T44" fmla="*/ 1455 w 1662"/>
                  <a:gd name="T45" fmla="*/ 429 h 1942"/>
                  <a:gd name="T46" fmla="*/ 1524 w 1662"/>
                  <a:gd name="T47" fmla="*/ 626 h 1942"/>
                  <a:gd name="T48" fmla="*/ 1555 w 1662"/>
                  <a:gd name="T49" fmla="*/ 892 h 1942"/>
                  <a:gd name="T50" fmla="*/ 1619 w 1662"/>
                  <a:gd name="T51" fmla="*/ 939 h 1942"/>
                  <a:gd name="T52" fmla="*/ 1657 w 1662"/>
                  <a:gd name="T53" fmla="*/ 1032 h 1942"/>
                  <a:gd name="T54" fmla="*/ 1655 w 1662"/>
                  <a:gd name="T55" fmla="*/ 1183 h 1942"/>
                  <a:gd name="T56" fmla="*/ 1611 w 1662"/>
                  <a:gd name="T57" fmla="*/ 1304 h 1942"/>
                  <a:gd name="T58" fmla="*/ 1537 w 1662"/>
                  <a:gd name="T59" fmla="*/ 1372 h 1942"/>
                  <a:gd name="T60" fmla="*/ 1445 w 1662"/>
                  <a:gd name="T61" fmla="*/ 1454 h 1942"/>
                  <a:gd name="T62" fmla="*/ 1313 w 1662"/>
                  <a:gd name="T63" fmla="*/ 1670 h 1942"/>
                  <a:gd name="T64" fmla="*/ 1141 w 1662"/>
                  <a:gd name="T65" fmla="*/ 1836 h 1942"/>
                  <a:gd name="T66" fmla="*/ 937 w 1662"/>
                  <a:gd name="T67" fmla="*/ 1930 h 1942"/>
                  <a:gd name="T68" fmla="*/ 714 w 1662"/>
                  <a:gd name="T69" fmla="*/ 1930 h 1942"/>
                  <a:gd name="T70" fmla="*/ 510 w 1662"/>
                  <a:gd name="T71" fmla="*/ 1836 h 1942"/>
                  <a:gd name="T72" fmla="*/ 337 w 1662"/>
                  <a:gd name="T73" fmla="*/ 1669 h 1942"/>
                  <a:gd name="T74" fmla="*/ 205 w 1662"/>
                  <a:gd name="T75" fmla="*/ 1452 h 1942"/>
                  <a:gd name="T76" fmla="*/ 111 w 1662"/>
                  <a:gd name="T77" fmla="*/ 1364 h 1942"/>
                  <a:gd name="T78" fmla="*/ 39 w 1662"/>
                  <a:gd name="T79" fmla="*/ 1284 h 1942"/>
                  <a:gd name="T80" fmla="*/ 2 w 1662"/>
                  <a:gd name="T81" fmla="*/ 1143 h 1942"/>
                  <a:gd name="T82" fmla="*/ 9 w 1662"/>
                  <a:gd name="T83" fmla="*/ 1009 h 1942"/>
                  <a:gd name="T84" fmla="*/ 50 w 1662"/>
                  <a:gd name="T85" fmla="*/ 930 h 1942"/>
                  <a:gd name="T86" fmla="*/ 98 w 1662"/>
                  <a:gd name="T87" fmla="*/ 851 h 1942"/>
                  <a:gd name="T88" fmla="*/ 85 w 1662"/>
                  <a:gd name="T89" fmla="*/ 643 h 1942"/>
                  <a:gd name="T90" fmla="*/ 120 w 1662"/>
                  <a:gd name="T91" fmla="*/ 487 h 1942"/>
                  <a:gd name="T92" fmla="*/ 183 w 1662"/>
                  <a:gd name="T93" fmla="*/ 377 h 1942"/>
                  <a:gd name="T94" fmla="*/ 257 w 1662"/>
                  <a:gd name="T95" fmla="*/ 305 h 1942"/>
                  <a:gd name="T96" fmla="*/ 319 w 1662"/>
                  <a:gd name="T97" fmla="*/ 266 h 1942"/>
                  <a:gd name="T98" fmla="*/ 352 w 1662"/>
                  <a:gd name="T99" fmla="*/ 246 h 1942"/>
                  <a:gd name="T100" fmla="*/ 390 w 1662"/>
                  <a:gd name="T101" fmla="*/ 196 h 1942"/>
                  <a:gd name="T102" fmla="*/ 459 w 1662"/>
                  <a:gd name="T103" fmla="*/ 127 h 1942"/>
                  <a:gd name="T104" fmla="*/ 559 w 1662"/>
                  <a:gd name="T105" fmla="*/ 57 h 1942"/>
                  <a:gd name="T106" fmla="*/ 690 w 1662"/>
                  <a:gd name="T107" fmla="*/ 10 h 19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662" h="1942">
                    <a:moveTo>
                      <a:pt x="526" y="499"/>
                    </a:moveTo>
                    <a:lnTo>
                      <a:pt x="484" y="546"/>
                    </a:lnTo>
                    <a:lnTo>
                      <a:pt x="445" y="595"/>
                    </a:lnTo>
                    <a:lnTo>
                      <a:pt x="410" y="645"/>
                    </a:lnTo>
                    <a:lnTo>
                      <a:pt x="379" y="696"/>
                    </a:lnTo>
                    <a:lnTo>
                      <a:pt x="352" y="747"/>
                    </a:lnTo>
                    <a:lnTo>
                      <a:pt x="329" y="797"/>
                    </a:lnTo>
                    <a:lnTo>
                      <a:pt x="309" y="847"/>
                    </a:lnTo>
                    <a:lnTo>
                      <a:pt x="291" y="895"/>
                    </a:lnTo>
                    <a:lnTo>
                      <a:pt x="277" y="941"/>
                    </a:lnTo>
                    <a:lnTo>
                      <a:pt x="264" y="984"/>
                    </a:lnTo>
                    <a:lnTo>
                      <a:pt x="255" y="1023"/>
                    </a:lnTo>
                    <a:lnTo>
                      <a:pt x="247" y="1059"/>
                    </a:lnTo>
                    <a:lnTo>
                      <a:pt x="241" y="1091"/>
                    </a:lnTo>
                    <a:lnTo>
                      <a:pt x="250" y="1148"/>
                    </a:lnTo>
                    <a:lnTo>
                      <a:pt x="263" y="1206"/>
                    </a:lnTo>
                    <a:lnTo>
                      <a:pt x="280" y="1263"/>
                    </a:lnTo>
                    <a:lnTo>
                      <a:pt x="299" y="1320"/>
                    </a:lnTo>
                    <a:lnTo>
                      <a:pt x="322" y="1375"/>
                    </a:lnTo>
                    <a:lnTo>
                      <a:pt x="347" y="1429"/>
                    </a:lnTo>
                    <a:lnTo>
                      <a:pt x="375" y="1480"/>
                    </a:lnTo>
                    <a:lnTo>
                      <a:pt x="406" y="1530"/>
                    </a:lnTo>
                    <a:lnTo>
                      <a:pt x="440" y="1576"/>
                    </a:lnTo>
                    <a:lnTo>
                      <a:pt x="476" y="1620"/>
                    </a:lnTo>
                    <a:lnTo>
                      <a:pt x="513" y="1659"/>
                    </a:lnTo>
                    <a:lnTo>
                      <a:pt x="553" y="1695"/>
                    </a:lnTo>
                    <a:lnTo>
                      <a:pt x="594" y="1726"/>
                    </a:lnTo>
                    <a:lnTo>
                      <a:pt x="638" y="1753"/>
                    </a:lnTo>
                    <a:lnTo>
                      <a:pt x="683" y="1774"/>
                    </a:lnTo>
                    <a:lnTo>
                      <a:pt x="729" y="1789"/>
                    </a:lnTo>
                    <a:lnTo>
                      <a:pt x="777" y="1800"/>
                    </a:lnTo>
                    <a:lnTo>
                      <a:pt x="825" y="1803"/>
                    </a:lnTo>
                    <a:lnTo>
                      <a:pt x="875" y="1800"/>
                    </a:lnTo>
                    <a:lnTo>
                      <a:pt x="922" y="1789"/>
                    </a:lnTo>
                    <a:lnTo>
                      <a:pt x="968" y="1774"/>
                    </a:lnTo>
                    <a:lnTo>
                      <a:pt x="1013" y="1753"/>
                    </a:lnTo>
                    <a:lnTo>
                      <a:pt x="1056" y="1726"/>
                    </a:lnTo>
                    <a:lnTo>
                      <a:pt x="1099" y="1695"/>
                    </a:lnTo>
                    <a:lnTo>
                      <a:pt x="1139" y="1659"/>
                    </a:lnTo>
                    <a:lnTo>
                      <a:pt x="1176" y="1619"/>
                    </a:lnTo>
                    <a:lnTo>
                      <a:pt x="1212" y="1576"/>
                    </a:lnTo>
                    <a:lnTo>
                      <a:pt x="1245" y="1529"/>
                    </a:lnTo>
                    <a:lnTo>
                      <a:pt x="1276" y="1480"/>
                    </a:lnTo>
                    <a:lnTo>
                      <a:pt x="1305" y="1428"/>
                    </a:lnTo>
                    <a:lnTo>
                      <a:pt x="1330" y="1374"/>
                    </a:lnTo>
                    <a:lnTo>
                      <a:pt x="1353" y="1319"/>
                    </a:lnTo>
                    <a:lnTo>
                      <a:pt x="1372" y="1262"/>
                    </a:lnTo>
                    <a:lnTo>
                      <a:pt x="1388" y="1205"/>
                    </a:lnTo>
                    <a:lnTo>
                      <a:pt x="1401" y="1147"/>
                    </a:lnTo>
                    <a:lnTo>
                      <a:pt x="1411" y="1089"/>
                    </a:lnTo>
                    <a:lnTo>
                      <a:pt x="1416" y="1032"/>
                    </a:lnTo>
                    <a:lnTo>
                      <a:pt x="1418" y="974"/>
                    </a:lnTo>
                    <a:lnTo>
                      <a:pt x="1417" y="904"/>
                    </a:lnTo>
                    <a:lnTo>
                      <a:pt x="1414" y="838"/>
                    </a:lnTo>
                    <a:lnTo>
                      <a:pt x="1339" y="839"/>
                    </a:lnTo>
                    <a:lnTo>
                      <a:pt x="1266" y="836"/>
                    </a:lnTo>
                    <a:lnTo>
                      <a:pt x="1198" y="830"/>
                    </a:lnTo>
                    <a:lnTo>
                      <a:pt x="1133" y="820"/>
                    </a:lnTo>
                    <a:lnTo>
                      <a:pt x="1070" y="808"/>
                    </a:lnTo>
                    <a:lnTo>
                      <a:pt x="1012" y="794"/>
                    </a:lnTo>
                    <a:lnTo>
                      <a:pt x="956" y="777"/>
                    </a:lnTo>
                    <a:lnTo>
                      <a:pt x="903" y="757"/>
                    </a:lnTo>
                    <a:lnTo>
                      <a:pt x="853" y="737"/>
                    </a:lnTo>
                    <a:lnTo>
                      <a:pt x="806" y="713"/>
                    </a:lnTo>
                    <a:lnTo>
                      <a:pt x="762" y="690"/>
                    </a:lnTo>
                    <a:lnTo>
                      <a:pt x="721" y="664"/>
                    </a:lnTo>
                    <a:lnTo>
                      <a:pt x="682" y="638"/>
                    </a:lnTo>
                    <a:lnTo>
                      <a:pt x="646" y="610"/>
                    </a:lnTo>
                    <a:lnTo>
                      <a:pt x="612" y="583"/>
                    </a:lnTo>
                    <a:lnTo>
                      <a:pt x="581" y="555"/>
                    </a:lnTo>
                    <a:lnTo>
                      <a:pt x="552" y="527"/>
                    </a:lnTo>
                    <a:lnTo>
                      <a:pt x="526" y="499"/>
                    </a:lnTo>
                    <a:close/>
                    <a:moveTo>
                      <a:pt x="808" y="0"/>
                    </a:moveTo>
                    <a:lnTo>
                      <a:pt x="851" y="3"/>
                    </a:lnTo>
                    <a:lnTo>
                      <a:pt x="897" y="11"/>
                    </a:lnTo>
                    <a:lnTo>
                      <a:pt x="944" y="23"/>
                    </a:lnTo>
                    <a:lnTo>
                      <a:pt x="993" y="39"/>
                    </a:lnTo>
                    <a:lnTo>
                      <a:pt x="1044" y="60"/>
                    </a:lnTo>
                    <a:lnTo>
                      <a:pt x="1097" y="86"/>
                    </a:lnTo>
                    <a:lnTo>
                      <a:pt x="1152" y="118"/>
                    </a:lnTo>
                    <a:lnTo>
                      <a:pt x="1179" y="135"/>
                    </a:lnTo>
                    <a:lnTo>
                      <a:pt x="1208" y="155"/>
                    </a:lnTo>
                    <a:lnTo>
                      <a:pt x="1239" y="179"/>
                    </a:lnTo>
                    <a:lnTo>
                      <a:pt x="1271" y="205"/>
                    </a:lnTo>
                    <a:lnTo>
                      <a:pt x="1304" y="233"/>
                    </a:lnTo>
                    <a:lnTo>
                      <a:pt x="1334" y="261"/>
                    </a:lnTo>
                    <a:lnTo>
                      <a:pt x="1363" y="292"/>
                    </a:lnTo>
                    <a:lnTo>
                      <a:pt x="1388" y="323"/>
                    </a:lnTo>
                    <a:lnTo>
                      <a:pt x="1409" y="353"/>
                    </a:lnTo>
                    <a:lnTo>
                      <a:pt x="1409" y="353"/>
                    </a:lnTo>
                    <a:lnTo>
                      <a:pt x="1433" y="389"/>
                    </a:lnTo>
                    <a:lnTo>
                      <a:pt x="1455" y="429"/>
                    </a:lnTo>
                    <a:lnTo>
                      <a:pt x="1475" y="472"/>
                    </a:lnTo>
                    <a:lnTo>
                      <a:pt x="1493" y="519"/>
                    </a:lnTo>
                    <a:lnTo>
                      <a:pt x="1509" y="570"/>
                    </a:lnTo>
                    <a:lnTo>
                      <a:pt x="1524" y="626"/>
                    </a:lnTo>
                    <a:lnTo>
                      <a:pt x="1535" y="685"/>
                    </a:lnTo>
                    <a:lnTo>
                      <a:pt x="1545" y="749"/>
                    </a:lnTo>
                    <a:lnTo>
                      <a:pt x="1551" y="817"/>
                    </a:lnTo>
                    <a:lnTo>
                      <a:pt x="1555" y="892"/>
                    </a:lnTo>
                    <a:lnTo>
                      <a:pt x="1573" y="900"/>
                    </a:lnTo>
                    <a:lnTo>
                      <a:pt x="1590" y="910"/>
                    </a:lnTo>
                    <a:lnTo>
                      <a:pt x="1605" y="922"/>
                    </a:lnTo>
                    <a:lnTo>
                      <a:pt x="1619" y="939"/>
                    </a:lnTo>
                    <a:lnTo>
                      <a:pt x="1632" y="957"/>
                    </a:lnTo>
                    <a:lnTo>
                      <a:pt x="1642" y="979"/>
                    </a:lnTo>
                    <a:lnTo>
                      <a:pt x="1651" y="1003"/>
                    </a:lnTo>
                    <a:lnTo>
                      <a:pt x="1657" y="1032"/>
                    </a:lnTo>
                    <a:lnTo>
                      <a:pt x="1661" y="1064"/>
                    </a:lnTo>
                    <a:lnTo>
                      <a:pt x="1662" y="1102"/>
                    </a:lnTo>
                    <a:lnTo>
                      <a:pt x="1660" y="1143"/>
                    </a:lnTo>
                    <a:lnTo>
                      <a:pt x="1655" y="1183"/>
                    </a:lnTo>
                    <a:lnTo>
                      <a:pt x="1648" y="1218"/>
                    </a:lnTo>
                    <a:lnTo>
                      <a:pt x="1638" y="1250"/>
                    </a:lnTo>
                    <a:lnTo>
                      <a:pt x="1625" y="1278"/>
                    </a:lnTo>
                    <a:lnTo>
                      <a:pt x="1611" y="1304"/>
                    </a:lnTo>
                    <a:lnTo>
                      <a:pt x="1595" y="1325"/>
                    </a:lnTo>
                    <a:lnTo>
                      <a:pt x="1577" y="1344"/>
                    </a:lnTo>
                    <a:lnTo>
                      <a:pt x="1558" y="1360"/>
                    </a:lnTo>
                    <a:lnTo>
                      <a:pt x="1537" y="1372"/>
                    </a:lnTo>
                    <a:lnTo>
                      <a:pt x="1515" y="1382"/>
                    </a:lnTo>
                    <a:lnTo>
                      <a:pt x="1493" y="1390"/>
                    </a:lnTo>
                    <a:lnTo>
                      <a:pt x="1471" y="1395"/>
                    </a:lnTo>
                    <a:lnTo>
                      <a:pt x="1445" y="1454"/>
                    </a:lnTo>
                    <a:lnTo>
                      <a:pt x="1416" y="1512"/>
                    </a:lnTo>
                    <a:lnTo>
                      <a:pt x="1385" y="1567"/>
                    </a:lnTo>
                    <a:lnTo>
                      <a:pt x="1350" y="1620"/>
                    </a:lnTo>
                    <a:lnTo>
                      <a:pt x="1313" y="1670"/>
                    </a:lnTo>
                    <a:lnTo>
                      <a:pt x="1273" y="1717"/>
                    </a:lnTo>
                    <a:lnTo>
                      <a:pt x="1231" y="1761"/>
                    </a:lnTo>
                    <a:lnTo>
                      <a:pt x="1187" y="1801"/>
                    </a:lnTo>
                    <a:lnTo>
                      <a:pt x="1141" y="1836"/>
                    </a:lnTo>
                    <a:lnTo>
                      <a:pt x="1092" y="1868"/>
                    </a:lnTo>
                    <a:lnTo>
                      <a:pt x="1042" y="1893"/>
                    </a:lnTo>
                    <a:lnTo>
                      <a:pt x="990" y="1915"/>
                    </a:lnTo>
                    <a:lnTo>
                      <a:pt x="937" y="1930"/>
                    </a:lnTo>
                    <a:lnTo>
                      <a:pt x="882" y="1939"/>
                    </a:lnTo>
                    <a:lnTo>
                      <a:pt x="825" y="1942"/>
                    </a:lnTo>
                    <a:lnTo>
                      <a:pt x="769" y="1939"/>
                    </a:lnTo>
                    <a:lnTo>
                      <a:pt x="714" y="1930"/>
                    </a:lnTo>
                    <a:lnTo>
                      <a:pt x="661" y="1915"/>
                    </a:lnTo>
                    <a:lnTo>
                      <a:pt x="608" y="1893"/>
                    </a:lnTo>
                    <a:lnTo>
                      <a:pt x="558" y="1867"/>
                    </a:lnTo>
                    <a:lnTo>
                      <a:pt x="510" y="1836"/>
                    </a:lnTo>
                    <a:lnTo>
                      <a:pt x="464" y="1800"/>
                    </a:lnTo>
                    <a:lnTo>
                      <a:pt x="419" y="1760"/>
                    </a:lnTo>
                    <a:lnTo>
                      <a:pt x="377" y="1716"/>
                    </a:lnTo>
                    <a:lnTo>
                      <a:pt x="337" y="1669"/>
                    </a:lnTo>
                    <a:lnTo>
                      <a:pt x="300" y="1618"/>
                    </a:lnTo>
                    <a:lnTo>
                      <a:pt x="266" y="1565"/>
                    </a:lnTo>
                    <a:lnTo>
                      <a:pt x="234" y="1510"/>
                    </a:lnTo>
                    <a:lnTo>
                      <a:pt x="205" y="1452"/>
                    </a:lnTo>
                    <a:lnTo>
                      <a:pt x="179" y="1392"/>
                    </a:lnTo>
                    <a:lnTo>
                      <a:pt x="156" y="1386"/>
                    </a:lnTo>
                    <a:lnTo>
                      <a:pt x="133" y="1376"/>
                    </a:lnTo>
                    <a:lnTo>
                      <a:pt x="111" y="1364"/>
                    </a:lnTo>
                    <a:lnTo>
                      <a:pt x="91" y="1349"/>
                    </a:lnTo>
                    <a:lnTo>
                      <a:pt x="72" y="1330"/>
                    </a:lnTo>
                    <a:lnTo>
                      <a:pt x="55" y="1309"/>
                    </a:lnTo>
                    <a:lnTo>
                      <a:pt x="39" y="1284"/>
                    </a:lnTo>
                    <a:lnTo>
                      <a:pt x="26" y="1254"/>
                    </a:lnTo>
                    <a:lnTo>
                      <a:pt x="15" y="1221"/>
                    </a:lnTo>
                    <a:lnTo>
                      <a:pt x="7" y="1184"/>
                    </a:lnTo>
                    <a:lnTo>
                      <a:pt x="2" y="1143"/>
                    </a:lnTo>
                    <a:lnTo>
                      <a:pt x="0" y="1104"/>
                    </a:lnTo>
                    <a:lnTo>
                      <a:pt x="1" y="1068"/>
                    </a:lnTo>
                    <a:lnTo>
                      <a:pt x="4" y="1038"/>
                    </a:lnTo>
                    <a:lnTo>
                      <a:pt x="9" y="1009"/>
                    </a:lnTo>
                    <a:lnTo>
                      <a:pt x="17" y="985"/>
                    </a:lnTo>
                    <a:lnTo>
                      <a:pt x="27" y="964"/>
                    </a:lnTo>
                    <a:lnTo>
                      <a:pt x="38" y="946"/>
                    </a:lnTo>
                    <a:lnTo>
                      <a:pt x="50" y="930"/>
                    </a:lnTo>
                    <a:lnTo>
                      <a:pt x="65" y="916"/>
                    </a:lnTo>
                    <a:lnTo>
                      <a:pt x="80" y="906"/>
                    </a:lnTo>
                    <a:lnTo>
                      <a:pt x="96" y="897"/>
                    </a:lnTo>
                    <a:lnTo>
                      <a:pt x="98" y="851"/>
                    </a:lnTo>
                    <a:lnTo>
                      <a:pt x="89" y="794"/>
                    </a:lnTo>
                    <a:lnTo>
                      <a:pt x="85" y="740"/>
                    </a:lnTo>
                    <a:lnTo>
                      <a:pt x="83" y="690"/>
                    </a:lnTo>
                    <a:lnTo>
                      <a:pt x="85" y="643"/>
                    </a:lnTo>
                    <a:lnTo>
                      <a:pt x="90" y="599"/>
                    </a:lnTo>
                    <a:lnTo>
                      <a:pt x="98" y="559"/>
                    </a:lnTo>
                    <a:lnTo>
                      <a:pt x="108" y="522"/>
                    </a:lnTo>
                    <a:lnTo>
                      <a:pt x="120" y="487"/>
                    </a:lnTo>
                    <a:lnTo>
                      <a:pt x="134" y="455"/>
                    </a:lnTo>
                    <a:lnTo>
                      <a:pt x="149" y="427"/>
                    </a:lnTo>
                    <a:lnTo>
                      <a:pt x="166" y="400"/>
                    </a:lnTo>
                    <a:lnTo>
                      <a:pt x="183" y="377"/>
                    </a:lnTo>
                    <a:lnTo>
                      <a:pt x="202" y="355"/>
                    </a:lnTo>
                    <a:lnTo>
                      <a:pt x="220" y="337"/>
                    </a:lnTo>
                    <a:lnTo>
                      <a:pt x="239" y="320"/>
                    </a:lnTo>
                    <a:lnTo>
                      <a:pt x="257" y="305"/>
                    </a:lnTo>
                    <a:lnTo>
                      <a:pt x="274" y="293"/>
                    </a:lnTo>
                    <a:lnTo>
                      <a:pt x="290" y="282"/>
                    </a:lnTo>
                    <a:lnTo>
                      <a:pt x="305" y="273"/>
                    </a:lnTo>
                    <a:lnTo>
                      <a:pt x="319" y="266"/>
                    </a:lnTo>
                    <a:lnTo>
                      <a:pt x="331" y="260"/>
                    </a:lnTo>
                    <a:lnTo>
                      <a:pt x="341" y="255"/>
                    </a:lnTo>
                    <a:lnTo>
                      <a:pt x="348" y="253"/>
                    </a:lnTo>
                    <a:lnTo>
                      <a:pt x="352" y="246"/>
                    </a:lnTo>
                    <a:lnTo>
                      <a:pt x="359" y="237"/>
                    </a:lnTo>
                    <a:lnTo>
                      <a:pt x="367" y="225"/>
                    </a:lnTo>
                    <a:lnTo>
                      <a:pt x="377" y="212"/>
                    </a:lnTo>
                    <a:lnTo>
                      <a:pt x="390" y="196"/>
                    </a:lnTo>
                    <a:lnTo>
                      <a:pt x="404" y="180"/>
                    </a:lnTo>
                    <a:lnTo>
                      <a:pt x="421" y="163"/>
                    </a:lnTo>
                    <a:lnTo>
                      <a:pt x="439" y="145"/>
                    </a:lnTo>
                    <a:lnTo>
                      <a:pt x="459" y="127"/>
                    </a:lnTo>
                    <a:lnTo>
                      <a:pt x="481" y="108"/>
                    </a:lnTo>
                    <a:lnTo>
                      <a:pt x="505" y="91"/>
                    </a:lnTo>
                    <a:lnTo>
                      <a:pt x="531" y="74"/>
                    </a:lnTo>
                    <a:lnTo>
                      <a:pt x="559" y="57"/>
                    </a:lnTo>
                    <a:lnTo>
                      <a:pt x="589" y="43"/>
                    </a:lnTo>
                    <a:lnTo>
                      <a:pt x="620" y="30"/>
                    </a:lnTo>
                    <a:lnTo>
                      <a:pt x="655" y="19"/>
                    </a:lnTo>
                    <a:lnTo>
                      <a:pt x="690" y="10"/>
                    </a:lnTo>
                    <a:lnTo>
                      <a:pt x="728" y="3"/>
                    </a:lnTo>
                    <a:lnTo>
                      <a:pt x="767" y="0"/>
                    </a:lnTo>
                    <a:lnTo>
                      <a:pt x="80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80" name="Freeform 23"/>
              <p:cNvSpPr>
                <a:spLocks noEditPoints="1"/>
              </p:cNvSpPr>
              <p:nvPr/>
            </p:nvSpPr>
            <p:spPr bwMode="auto">
              <a:xfrm>
                <a:off x="2664" y="4250"/>
                <a:ext cx="83" cy="27"/>
              </a:xfrm>
              <a:custGeom>
                <a:avLst/>
                <a:gdLst>
                  <a:gd name="T0" fmla="*/ 613 w 916"/>
                  <a:gd name="T1" fmla="*/ 78 h 300"/>
                  <a:gd name="T2" fmla="*/ 561 w 916"/>
                  <a:gd name="T3" fmla="*/ 109 h 300"/>
                  <a:gd name="T4" fmla="*/ 554 w 916"/>
                  <a:gd name="T5" fmla="*/ 165 h 300"/>
                  <a:gd name="T6" fmla="*/ 579 w 916"/>
                  <a:gd name="T7" fmla="*/ 210 h 300"/>
                  <a:gd name="T8" fmla="*/ 665 w 916"/>
                  <a:gd name="T9" fmla="*/ 229 h 300"/>
                  <a:gd name="T10" fmla="*/ 787 w 916"/>
                  <a:gd name="T11" fmla="*/ 223 h 300"/>
                  <a:gd name="T12" fmla="*/ 839 w 916"/>
                  <a:gd name="T13" fmla="*/ 191 h 300"/>
                  <a:gd name="T14" fmla="*/ 846 w 916"/>
                  <a:gd name="T15" fmla="*/ 135 h 300"/>
                  <a:gd name="T16" fmla="*/ 820 w 916"/>
                  <a:gd name="T17" fmla="*/ 90 h 300"/>
                  <a:gd name="T18" fmla="*/ 734 w 916"/>
                  <a:gd name="T19" fmla="*/ 72 h 300"/>
                  <a:gd name="T20" fmla="*/ 153 w 916"/>
                  <a:gd name="T21" fmla="*/ 74 h 300"/>
                  <a:gd name="T22" fmla="*/ 85 w 916"/>
                  <a:gd name="T23" fmla="*/ 99 h 300"/>
                  <a:gd name="T24" fmla="*/ 70 w 916"/>
                  <a:gd name="T25" fmla="*/ 150 h 300"/>
                  <a:gd name="T26" fmla="*/ 85 w 916"/>
                  <a:gd name="T27" fmla="*/ 201 h 300"/>
                  <a:gd name="T28" fmla="*/ 153 w 916"/>
                  <a:gd name="T29" fmla="*/ 227 h 300"/>
                  <a:gd name="T30" fmla="*/ 280 w 916"/>
                  <a:gd name="T31" fmla="*/ 227 h 300"/>
                  <a:gd name="T32" fmla="*/ 348 w 916"/>
                  <a:gd name="T33" fmla="*/ 201 h 300"/>
                  <a:gd name="T34" fmla="*/ 363 w 916"/>
                  <a:gd name="T35" fmla="*/ 150 h 300"/>
                  <a:gd name="T36" fmla="*/ 348 w 916"/>
                  <a:gd name="T37" fmla="*/ 99 h 300"/>
                  <a:gd name="T38" fmla="*/ 280 w 916"/>
                  <a:gd name="T39" fmla="*/ 74 h 300"/>
                  <a:gd name="T40" fmla="*/ 234 w 916"/>
                  <a:gd name="T41" fmla="*/ 0 h 300"/>
                  <a:gd name="T42" fmla="*/ 321 w 916"/>
                  <a:gd name="T43" fmla="*/ 9 h 300"/>
                  <a:gd name="T44" fmla="*/ 400 w 916"/>
                  <a:gd name="T45" fmla="*/ 53 h 300"/>
                  <a:gd name="T46" fmla="*/ 574 w 916"/>
                  <a:gd name="T47" fmla="*/ 17 h 300"/>
                  <a:gd name="T48" fmla="*/ 662 w 916"/>
                  <a:gd name="T49" fmla="*/ 1 h 300"/>
                  <a:gd name="T50" fmla="*/ 732 w 916"/>
                  <a:gd name="T51" fmla="*/ 0 h 300"/>
                  <a:gd name="T52" fmla="*/ 806 w 916"/>
                  <a:gd name="T53" fmla="*/ 10 h 300"/>
                  <a:gd name="T54" fmla="*/ 875 w 916"/>
                  <a:gd name="T55" fmla="*/ 45 h 300"/>
                  <a:gd name="T56" fmla="*/ 914 w 916"/>
                  <a:gd name="T57" fmla="*/ 123 h 300"/>
                  <a:gd name="T58" fmla="*/ 900 w 916"/>
                  <a:gd name="T59" fmla="*/ 223 h 300"/>
                  <a:gd name="T60" fmla="*/ 843 w 916"/>
                  <a:gd name="T61" fmla="*/ 277 h 300"/>
                  <a:gd name="T62" fmla="*/ 768 w 916"/>
                  <a:gd name="T63" fmla="*/ 297 h 300"/>
                  <a:gd name="T64" fmla="*/ 699 w 916"/>
                  <a:gd name="T65" fmla="*/ 300 h 300"/>
                  <a:gd name="T66" fmla="*/ 632 w 916"/>
                  <a:gd name="T67" fmla="*/ 297 h 300"/>
                  <a:gd name="T68" fmla="*/ 557 w 916"/>
                  <a:gd name="T69" fmla="*/ 277 h 300"/>
                  <a:gd name="T70" fmla="*/ 500 w 916"/>
                  <a:gd name="T71" fmla="*/ 224 h 300"/>
                  <a:gd name="T72" fmla="*/ 485 w 916"/>
                  <a:gd name="T73" fmla="*/ 137 h 300"/>
                  <a:gd name="T74" fmla="*/ 432 w 916"/>
                  <a:gd name="T75" fmla="*/ 150 h 300"/>
                  <a:gd name="T76" fmla="*/ 405 w 916"/>
                  <a:gd name="T77" fmla="*/ 241 h 300"/>
                  <a:gd name="T78" fmla="*/ 342 w 916"/>
                  <a:gd name="T79" fmla="*/ 284 h 300"/>
                  <a:gd name="T80" fmla="*/ 266 w 916"/>
                  <a:gd name="T81" fmla="*/ 298 h 300"/>
                  <a:gd name="T82" fmla="*/ 201 w 916"/>
                  <a:gd name="T83" fmla="*/ 299 h 300"/>
                  <a:gd name="T84" fmla="*/ 129 w 916"/>
                  <a:gd name="T85" fmla="*/ 294 h 300"/>
                  <a:gd name="T86" fmla="*/ 57 w 916"/>
                  <a:gd name="T87" fmla="*/ 267 h 300"/>
                  <a:gd name="T88" fmla="*/ 7 w 916"/>
                  <a:gd name="T89" fmla="*/ 202 h 300"/>
                  <a:gd name="T90" fmla="*/ 7 w 916"/>
                  <a:gd name="T91" fmla="*/ 98 h 300"/>
                  <a:gd name="T92" fmla="*/ 57 w 916"/>
                  <a:gd name="T93" fmla="*/ 33 h 300"/>
                  <a:gd name="T94" fmla="*/ 129 w 916"/>
                  <a:gd name="T95" fmla="*/ 6 h 300"/>
                  <a:gd name="T96" fmla="*/ 201 w 916"/>
                  <a:gd name="T97" fmla="*/ 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16" h="300">
                    <a:moveTo>
                      <a:pt x="699" y="71"/>
                    </a:moveTo>
                    <a:lnTo>
                      <a:pt x="665" y="72"/>
                    </a:lnTo>
                    <a:lnTo>
                      <a:pt x="636" y="74"/>
                    </a:lnTo>
                    <a:lnTo>
                      <a:pt x="613" y="78"/>
                    </a:lnTo>
                    <a:lnTo>
                      <a:pt x="594" y="83"/>
                    </a:lnTo>
                    <a:lnTo>
                      <a:pt x="579" y="90"/>
                    </a:lnTo>
                    <a:lnTo>
                      <a:pt x="569" y="99"/>
                    </a:lnTo>
                    <a:lnTo>
                      <a:pt x="561" y="109"/>
                    </a:lnTo>
                    <a:lnTo>
                      <a:pt x="556" y="122"/>
                    </a:lnTo>
                    <a:lnTo>
                      <a:pt x="554" y="135"/>
                    </a:lnTo>
                    <a:lnTo>
                      <a:pt x="553" y="150"/>
                    </a:lnTo>
                    <a:lnTo>
                      <a:pt x="554" y="165"/>
                    </a:lnTo>
                    <a:lnTo>
                      <a:pt x="556" y="179"/>
                    </a:lnTo>
                    <a:lnTo>
                      <a:pt x="561" y="191"/>
                    </a:lnTo>
                    <a:lnTo>
                      <a:pt x="569" y="201"/>
                    </a:lnTo>
                    <a:lnTo>
                      <a:pt x="579" y="210"/>
                    </a:lnTo>
                    <a:lnTo>
                      <a:pt x="594" y="216"/>
                    </a:lnTo>
                    <a:lnTo>
                      <a:pt x="613" y="223"/>
                    </a:lnTo>
                    <a:lnTo>
                      <a:pt x="636" y="227"/>
                    </a:lnTo>
                    <a:lnTo>
                      <a:pt x="665" y="229"/>
                    </a:lnTo>
                    <a:lnTo>
                      <a:pt x="699" y="230"/>
                    </a:lnTo>
                    <a:lnTo>
                      <a:pt x="734" y="229"/>
                    </a:lnTo>
                    <a:lnTo>
                      <a:pt x="763" y="227"/>
                    </a:lnTo>
                    <a:lnTo>
                      <a:pt x="787" y="223"/>
                    </a:lnTo>
                    <a:lnTo>
                      <a:pt x="805" y="216"/>
                    </a:lnTo>
                    <a:lnTo>
                      <a:pt x="820" y="210"/>
                    </a:lnTo>
                    <a:lnTo>
                      <a:pt x="831" y="201"/>
                    </a:lnTo>
                    <a:lnTo>
                      <a:pt x="839" y="191"/>
                    </a:lnTo>
                    <a:lnTo>
                      <a:pt x="843" y="179"/>
                    </a:lnTo>
                    <a:lnTo>
                      <a:pt x="846" y="165"/>
                    </a:lnTo>
                    <a:lnTo>
                      <a:pt x="847" y="150"/>
                    </a:lnTo>
                    <a:lnTo>
                      <a:pt x="846" y="135"/>
                    </a:lnTo>
                    <a:lnTo>
                      <a:pt x="843" y="122"/>
                    </a:lnTo>
                    <a:lnTo>
                      <a:pt x="839" y="109"/>
                    </a:lnTo>
                    <a:lnTo>
                      <a:pt x="831" y="99"/>
                    </a:lnTo>
                    <a:lnTo>
                      <a:pt x="820" y="90"/>
                    </a:lnTo>
                    <a:lnTo>
                      <a:pt x="805" y="83"/>
                    </a:lnTo>
                    <a:lnTo>
                      <a:pt x="787" y="78"/>
                    </a:lnTo>
                    <a:lnTo>
                      <a:pt x="763" y="74"/>
                    </a:lnTo>
                    <a:lnTo>
                      <a:pt x="734" y="72"/>
                    </a:lnTo>
                    <a:lnTo>
                      <a:pt x="699" y="71"/>
                    </a:lnTo>
                    <a:close/>
                    <a:moveTo>
                      <a:pt x="216" y="71"/>
                    </a:moveTo>
                    <a:lnTo>
                      <a:pt x="182" y="72"/>
                    </a:lnTo>
                    <a:lnTo>
                      <a:pt x="153" y="74"/>
                    </a:lnTo>
                    <a:lnTo>
                      <a:pt x="130" y="78"/>
                    </a:lnTo>
                    <a:lnTo>
                      <a:pt x="111" y="83"/>
                    </a:lnTo>
                    <a:lnTo>
                      <a:pt x="96" y="90"/>
                    </a:lnTo>
                    <a:lnTo>
                      <a:pt x="85" y="99"/>
                    </a:lnTo>
                    <a:lnTo>
                      <a:pt x="78" y="109"/>
                    </a:lnTo>
                    <a:lnTo>
                      <a:pt x="73" y="122"/>
                    </a:lnTo>
                    <a:lnTo>
                      <a:pt x="70" y="135"/>
                    </a:lnTo>
                    <a:lnTo>
                      <a:pt x="70" y="150"/>
                    </a:lnTo>
                    <a:lnTo>
                      <a:pt x="70" y="165"/>
                    </a:lnTo>
                    <a:lnTo>
                      <a:pt x="73" y="179"/>
                    </a:lnTo>
                    <a:lnTo>
                      <a:pt x="78" y="191"/>
                    </a:lnTo>
                    <a:lnTo>
                      <a:pt x="85" y="201"/>
                    </a:lnTo>
                    <a:lnTo>
                      <a:pt x="96" y="210"/>
                    </a:lnTo>
                    <a:lnTo>
                      <a:pt x="111" y="216"/>
                    </a:lnTo>
                    <a:lnTo>
                      <a:pt x="130" y="223"/>
                    </a:lnTo>
                    <a:lnTo>
                      <a:pt x="153" y="227"/>
                    </a:lnTo>
                    <a:lnTo>
                      <a:pt x="182" y="229"/>
                    </a:lnTo>
                    <a:lnTo>
                      <a:pt x="216" y="230"/>
                    </a:lnTo>
                    <a:lnTo>
                      <a:pt x="250" y="229"/>
                    </a:lnTo>
                    <a:lnTo>
                      <a:pt x="280" y="227"/>
                    </a:lnTo>
                    <a:lnTo>
                      <a:pt x="304" y="223"/>
                    </a:lnTo>
                    <a:lnTo>
                      <a:pt x="322" y="216"/>
                    </a:lnTo>
                    <a:lnTo>
                      <a:pt x="337" y="210"/>
                    </a:lnTo>
                    <a:lnTo>
                      <a:pt x="348" y="201"/>
                    </a:lnTo>
                    <a:lnTo>
                      <a:pt x="355" y="191"/>
                    </a:lnTo>
                    <a:lnTo>
                      <a:pt x="360" y="179"/>
                    </a:lnTo>
                    <a:lnTo>
                      <a:pt x="363" y="165"/>
                    </a:lnTo>
                    <a:lnTo>
                      <a:pt x="363" y="150"/>
                    </a:lnTo>
                    <a:lnTo>
                      <a:pt x="363" y="135"/>
                    </a:lnTo>
                    <a:lnTo>
                      <a:pt x="360" y="122"/>
                    </a:lnTo>
                    <a:lnTo>
                      <a:pt x="355" y="109"/>
                    </a:lnTo>
                    <a:lnTo>
                      <a:pt x="348" y="99"/>
                    </a:lnTo>
                    <a:lnTo>
                      <a:pt x="337" y="90"/>
                    </a:lnTo>
                    <a:lnTo>
                      <a:pt x="322" y="83"/>
                    </a:lnTo>
                    <a:lnTo>
                      <a:pt x="304" y="78"/>
                    </a:lnTo>
                    <a:lnTo>
                      <a:pt x="280" y="74"/>
                    </a:lnTo>
                    <a:lnTo>
                      <a:pt x="250" y="72"/>
                    </a:lnTo>
                    <a:lnTo>
                      <a:pt x="216" y="71"/>
                    </a:lnTo>
                    <a:close/>
                    <a:moveTo>
                      <a:pt x="216" y="0"/>
                    </a:moveTo>
                    <a:lnTo>
                      <a:pt x="234" y="0"/>
                    </a:lnTo>
                    <a:lnTo>
                      <a:pt x="254" y="1"/>
                    </a:lnTo>
                    <a:lnTo>
                      <a:pt x="276" y="2"/>
                    </a:lnTo>
                    <a:lnTo>
                      <a:pt x="298" y="5"/>
                    </a:lnTo>
                    <a:lnTo>
                      <a:pt x="321" y="9"/>
                    </a:lnTo>
                    <a:lnTo>
                      <a:pt x="343" y="17"/>
                    </a:lnTo>
                    <a:lnTo>
                      <a:pt x="364" y="26"/>
                    </a:lnTo>
                    <a:lnTo>
                      <a:pt x="383" y="37"/>
                    </a:lnTo>
                    <a:lnTo>
                      <a:pt x="400" y="53"/>
                    </a:lnTo>
                    <a:lnTo>
                      <a:pt x="516" y="53"/>
                    </a:lnTo>
                    <a:lnTo>
                      <a:pt x="533" y="37"/>
                    </a:lnTo>
                    <a:lnTo>
                      <a:pt x="553" y="26"/>
                    </a:lnTo>
                    <a:lnTo>
                      <a:pt x="574" y="17"/>
                    </a:lnTo>
                    <a:lnTo>
                      <a:pt x="596" y="9"/>
                    </a:lnTo>
                    <a:lnTo>
                      <a:pt x="618" y="5"/>
                    </a:lnTo>
                    <a:lnTo>
                      <a:pt x="640" y="2"/>
                    </a:lnTo>
                    <a:lnTo>
                      <a:pt x="662" y="1"/>
                    </a:lnTo>
                    <a:lnTo>
                      <a:pt x="682" y="0"/>
                    </a:lnTo>
                    <a:lnTo>
                      <a:pt x="699" y="0"/>
                    </a:lnTo>
                    <a:lnTo>
                      <a:pt x="715" y="0"/>
                    </a:lnTo>
                    <a:lnTo>
                      <a:pt x="732" y="0"/>
                    </a:lnTo>
                    <a:lnTo>
                      <a:pt x="749" y="1"/>
                    </a:lnTo>
                    <a:lnTo>
                      <a:pt x="768" y="3"/>
                    </a:lnTo>
                    <a:lnTo>
                      <a:pt x="787" y="6"/>
                    </a:lnTo>
                    <a:lnTo>
                      <a:pt x="806" y="10"/>
                    </a:lnTo>
                    <a:lnTo>
                      <a:pt x="825" y="16"/>
                    </a:lnTo>
                    <a:lnTo>
                      <a:pt x="843" y="24"/>
                    </a:lnTo>
                    <a:lnTo>
                      <a:pt x="860" y="33"/>
                    </a:lnTo>
                    <a:lnTo>
                      <a:pt x="875" y="45"/>
                    </a:lnTo>
                    <a:lnTo>
                      <a:pt x="889" y="59"/>
                    </a:lnTo>
                    <a:lnTo>
                      <a:pt x="900" y="77"/>
                    </a:lnTo>
                    <a:lnTo>
                      <a:pt x="908" y="98"/>
                    </a:lnTo>
                    <a:lnTo>
                      <a:pt x="914" y="123"/>
                    </a:lnTo>
                    <a:lnTo>
                      <a:pt x="916" y="150"/>
                    </a:lnTo>
                    <a:lnTo>
                      <a:pt x="914" y="178"/>
                    </a:lnTo>
                    <a:lnTo>
                      <a:pt x="908" y="202"/>
                    </a:lnTo>
                    <a:lnTo>
                      <a:pt x="900" y="223"/>
                    </a:lnTo>
                    <a:lnTo>
                      <a:pt x="889" y="241"/>
                    </a:lnTo>
                    <a:lnTo>
                      <a:pt x="875" y="255"/>
                    </a:lnTo>
                    <a:lnTo>
                      <a:pt x="860" y="267"/>
                    </a:lnTo>
                    <a:lnTo>
                      <a:pt x="843" y="277"/>
                    </a:lnTo>
                    <a:lnTo>
                      <a:pt x="825" y="285"/>
                    </a:lnTo>
                    <a:lnTo>
                      <a:pt x="806" y="290"/>
                    </a:lnTo>
                    <a:lnTo>
                      <a:pt x="787" y="294"/>
                    </a:lnTo>
                    <a:lnTo>
                      <a:pt x="768" y="297"/>
                    </a:lnTo>
                    <a:lnTo>
                      <a:pt x="749" y="298"/>
                    </a:lnTo>
                    <a:lnTo>
                      <a:pt x="732" y="299"/>
                    </a:lnTo>
                    <a:lnTo>
                      <a:pt x="715" y="299"/>
                    </a:lnTo>
                    <a:lnTo>
                      <a:pt x="699" y="300"/>
                    </a:lnTo>
                    <a:lnTo>
                      <a:pt x="685" y="299"/>
                    </a:lnTo>
                    <a:lnTo>
                      <a:pt x="668" y="299"/>
                    </a:lnTo>
                    <a:lnTo>
                      <a:pt x="650" y="298"/>
                    </a:lnTo>
                    <a:lnTo>
                      <a:pt x="632" y="297"/>
                    </a:lnTo>
                    <a:lnTo>
                      <a:pt x="613" y="294"/>
                    </a:lnTo>
                    <a:lnTo>
                      <a:pt x="593" y="290"/>
                    </a:lnTo>
                    <a:lnTo>
                      <a:pt x="575" y="285"/>
                    </a:lnTo>
                    <a:lnTo>
                      <a:pt x="557" y="277"/>
                    </a:lnTo>
                    <a:lnTo>
                      <a:pt x="540" y="267"/>
                    </a:lnTo>
                    <a:lnTo>
                      <a:pt x="524" y="255"/>
                    </a:lnTo>
                    <a:lnTo>
                      <a:pt x="511" y="241"/>
                    </a:lnTo>
                    <a:lnTo>
                      <a:pt x="500" y="224"/>
                    </a:lnTo>
                    <a:lnTo>
                      <a:pt x="491" y="202"/>
                    </a:lnTo>
                    <a:lnTo>
                      <a:pt x="486" y="179"/>
                    </a:lnTo>
                    <a:lnTo>
                      <a:pt x="484" y="150"/>
                    </a:lnTo>
                    <a:lnTo>
                      <a:pt x="485" y="137"/>
                    </a:lnTo>
                    <a:lnTo>
                      <a:pt x="486" y="125"/>
                    </a:lnTo>
                    <a:lnTo>
                      <a:pt x="430" y="125"/>
                    </a:lnTo>
                    <a:lnTo>
                      <a:pt x="432" y="137"/>
                    </a:lnTo>
                    <a:lnTo>
                      <a:pt x="432" y="150"/>
                    </a:lnTo>
                    <a:lnTo>
                      <a:pt x="430" y="179"/>
                    </a:lnTo>
                    <a:lnTo>
                      <a:pt x="425" y="202"/>
                    </a:lnTo>
                    <a:lnTo>
                      <a:pt x="416" y="224"/>
                    </a:lnTo>
                    <a:lnTo>
                      <a:pt x="405" y="241"/>
                    </a:lnTo>
                    <a:lnTo>
                      <a:pt x="392" y="255"/>
                    </a:lnTo>
                    <a:lnTo>
                      <a:pt x="377" y="267"/>
                    </a:lnTo>
                    <a:lnTo>
                      <a:pt x="360" y="277"/>
                    </a:lnTo>
                    <a:lnTo>
                      <a:pt x="342" y="284"/>
                    </a:lnTo>
                    <a:lnTo>
                      <a:pt x="323" y="290"/>
                    </a:lnTo>
                    <a:lnTo>
                      <a:pt x="304" y="294"/>
                    </a:lnTo>
                    <a:lnTo>
                      <a:pt x="285" y="296"/>
                    </a:lnTo>
                    <a:lnTo>
                      <a:pt x="266" y="298"/>
                    </a:lnTo>
                    <a:lnTo>
                      <a:pt x="248" y="299"/>
                    </a:lnTo>
                    <a:lnTo>
                      <a:pt x="231" y="299"/>
                    </a:lnTo>
                    <a:lnTo>
                      <a:pt x="216" y="299"/>
                    </a:lnTo>
                    <a:lnTo>
                      <a:pt x="201" y="299"/>
                    </a:lnTo>
                    <a:lnTo>
                      <a:pt x="185" y="299"/>
                    </a:lnTo>
                    <a:lnTo>
                      <a:pt x="167" y="298"/>
                    </a:lnTo>
                    <a:lnTo>
                      <a:pt x="148" y="296"/>
                    </a:lnTo>
                    <a:lnTo>
                      <a:pt x="129" y="294"/>
                    </a:lnTo>
                    <a:lnTo>
                      <a:pt x="110" y="290"/>
                    </a:lnTo>
                    <a:lnTo>
                      <a:pt x="91" y="284"/>
                    </a:lnTo>
                    <a:lnTo>
                      <a:pt x="73" y="277"/>
                    </a:lnTo>
                    <a:lnTo>
                      <a:pt x="57" y="267"/>
                    </a:lnTo>
                    <a:lnTo>
                      <a:pt x="41" y="255"/>
                    </a:lnTo>
                    <a:lnTo>
                      <a:pt x="27" y="240"/>
                    </a:lnTo>
                    <a:lnTo>
                      <a:pt x="16" y="223"/>
                    </a:lnTo>
                    <a:lnTo>
                      <a:pt x="7" y="202"/>
                    </a:lnTo>
                    <a:lnTo>
                      <a:pt x="2" y="178"/>
                    </a:lnTo>
                    <a:lnTo>
                      <a:pt x="0" y="150"/>
                    </a:lnTo>
                    <a:lnTo>
                      <a:pt x="2" y="122"/>
                    </a:lnTo>
                    <a:lnTo>
                      <a:pt x="7" y="98"/>
                    </a:lnTo>
                    <a:lnTo>
                      <a:pt x="16" y="77"/>
                    </a:lnTo>
                    <a:lnTo>
                      <a:pt x="27" y="59"/>
                    </a:lnTo>
                    <a:lnTo>
                      <a:pt x="41" y="45"/>
                    </a:lnTo>
                    <a:lnTo>
                      <a:pt x="57" y="33"/>
                    </a:lnTo>
                    <a:lnTo>
                      <a:pt x="73" y="23"/>
                    </a:lnTo>
                    <a:lnTo>
                      <a:pt x="91" y="16"/>
                    </a:lnTo>
                    <a:lnTo>
                      <a:pt x="110" y="10"/>
                    </a:lnTo>
                    <a:lnTo>
                      <a:pt x="129" y="6"/>
                    </a:lnTo>
                    <a:lnTo>
                      <a:pt x="148" y="3"/>
                    </a:lnTo>
                    <a:lnTo>
                      <a:pt x="167" y="1"/>
                    </a:lnTo>
                    <a:lnTo>
                      <a:pt x="185" y="0"/>
                    </a:lnTo>
                    <a:lnTo>
                      <a:pt x="201" y="0"/>
                    </a:lnTo>
                    <a:lnTo>
                      <a:pt x="2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81" name="Freeform 24"/>
              <p:cNvSpPr>
                <a:spLocks noEditPoints="1"/>
              </p:cNvSpPr>
              <p:nvPr/>
            </p:nvSpPr>
            <p:spPr bwMode="auto">
              <a:xfrm>
                <a:off x="2597" y="4335"/>
                <a:ext cx="217" cy="124"/>
              </a:xfrm>
              <a:custGeom>
                <a:avLst/>
                <a:gdLst>
                  <a:gd name="T0" fmla="*/ 1796 w 2393"/>
                  <a:gd name="T1" fmla="*/ 704 h 1360"/>
                  <a:gd name="T2" fmla="*/ 1761 w 2393"/>
                  <a:gd name="T3" fmla="*/ 720 h 1360"/>
                  <a:gd name="T4" fmla="*/ 1590 w 2393"/>
                  <a:gd name="T5" fmla="*/ 904 h 1360"/>
                  <a:gd name="T6" fmla="*/ 1882 w 2393"/>
                  <a:gd name="T7" fmla="*/ 733 h 1360"/>
                  <a:gd name="T8" fmla="*/ 1851 w 2393"/>
                  <a:gd name="T9" fmla="*/ 709 h 1360"/>
                  <a:gd name="T10" fmla="*/ 1814 w 2393"/>
                  <a:gd name="T11" fmla="*/ 702 h 1360"/>
                  <a:gd name="T12" fmla="*/ 1831 w 2393"/>
                  <a:gd name="T13" fmla="*/ 20 h 1360"/>
                  <a:gd name="T14" fmla="*/ 1950 w 2393"/>
                  <a:gd name="T15" fmla="*/ 61 h 1360"/>
                  <a:gd name="T16" fmla="*/ 2057 w 2393"/>
                  <a:gd name="T17" fmla="*/ 121 h 1360"/>
                  <a:gd name="T18" fmla="*/ 2154 w 2393"/>
                  <a:gd name="T19" fmla="*/ 196 h 1360"/>
                  <a:gd name="T20" fmla="*/ 2235 w 2393"/>
                  <a:gd name="T21" fmla="*/ 286 h 1360"/>
                  <a:gd name="T22" fmla="*/ 2301 w 2393"/>
                  <a:gd name="T23" fmla="*/ 388 h 1360"/>
                  <a:gd name="T24" fmla="*/ 2352 w 2393"/>
                  <a:gd name="T25" fmla="*/ 501 h 1360"/>
                  <a:gd name="T26" fmla="*/ 2382 w 2393"/>
                  <a:gd name="T27" fmla="*/ 622 h 1360"/>
                  <a:gd name="T28" fmla="*/ 2393 w 2393"/>
                  <a:gd name="T29" fmla="*/ 748 h 1360"/>
                  <a:gd name="T30" fmla="*/ 2390 w 2393"/>
                  <a:gd name="T31" fmla="*/ 1230 h 1360"/>
                  <a:gd name="T32" fmla="*/ 2370 w 2393"/>
                  <a:gd name="T33" fmla="*/ 1282 h 1360"/>
                  <a:gd name="T34" fmla="*/ 2335 w 2393"/>
                  <a:gd name="T35" fmla="*/ 1324 h 1360"/>
                  <a:gd name="T36" fmla="*/ 2286 w 2393"/>
                  <a:gd name="T37" fmla="*/ 1351 h 1360"/>
                  <a:gd name="T38" fmla="*/ 2230 w 2393"/>
                  <a:gd name="T39" fmla="*/ 1360 h 1360"/>
                  <a:gd name="T40" fmla="*/ 129 w 2393"/>
                  <a:gd name="T41" fmla="*/ 1358 h 1360"/>
                  <a:gd name="T42" fmla="*/ 77 w 2393"/>
                  <a:gd name="T43" fmla="*/ 1339 h 1360"/>
                  <a:gd name="T44" fmla="*/ 36 w 2393"/>
                  <a:gd name="T45" fmla="*/ 1304 h 1360"/>
                  <a:gd name="T46" fmla="*/ 10 w 2393"/>
                  <a:gd name="T47" fmla="*/ 1256 h 1360"/>
                  <a:gd name="T48" fmla="*/ 0 w 2393"/>
                  <a:gd name="T49" fmla="*/ 1200 h 1360"/>
                  <a:gd name="T50" fmla="*/ 3 w 2393"/>
                  <a:gd name="T51" fmla="*/ 684 h 1360"/>
                  <a:gd name="T52" fmla="*/ 23 w 2393"/>
                  <a:gd name="T53" fmla="*/ 561 h 1360"/>
                  <a:gd name="T54" fmla="*/ 63 w 2393"/>
                  <a:gd name="T55" fmla="*/ 443 h 1360"/>
                  <a:gd name="T56" fmla="*/ 122 w 2393"/>
                  <a:gd name="T57" fmla="*/ 336 h 1360"/>
                  <a:gd name="T58" fmla="*/ 195 w 2393"/>
                  <a:gd name="T59" fmla="*/ 240 h 1360"/>
                  <a:gd name="T60" fmla="*/ 283 w 2393"/>
                  <a:gd name="T61" fmla="*/ 157 h 1360"/>
                  <a:gd name="T62" fmla="*/ 385 w 2393"/>
                  <a:gd name="T63" fmla="*/ 89 h 1360"/>
                  <a:gd name="T64" fmla="*/ 498 w 2393"/>
                  <a:gd name="T65" fmla="*/ 38 h 1360"/>
                  <a:gd name="T66" fmla="*/ 640 w 2393"/>
                  <a:gd name="T67" fmla="*/ 0 h 1360"/>
                  <a:gd name="T68" fmla="*/ 1748 w 2393"/>
                  <a:gd name="T69" fmla="*/ 0 h 1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393" h="1360">
                    <a:moveTo>
                      <a:pt x="1814" y="702"/>
                    </a:moveTo>
                    <a:lnTo>
                      <a:pt x="1796" y="704"/>
                    </a:lnTo>
                    <a:lnTo>
                      <a:pt x="1778" y="709"/>
                    </a:lnTo>
                    <a:lnTo>
                      <a:pt x="1761" y="720"/>
                    </a:lnTo>
                    <a:lnTo>
                      <a:pt x="1746" y="733"/>
                    </a:lnTo>
                    <a:lnTo>
                      <a:pt x="1590" y="904"/>
                    </a:lnTo>
                    <a:lnTo>
                      <a:pt x="2038" y="904"/>
                    </a:lnTo>
                    <a:lnTo>
                      <a:pt x="1882" y="733"/>
                    </a:lnTo>
                    <a:lnTo>
                      <a:pt x="1867" y="719"/>
                    </a:lnTo>
                    <a:lnTo>
                      <a:pt x="1851" y="709"/>
                    </a:lnTo>
                    <a:lnTo>
                      <a:pt x="1833" y="703"/>
                    </a:lnTo>
                    <a:lnTo>
                      <a:pt x="1814" y="702"/>
                    </a:lnTo>
                    <a:close/>
                    <a:moveTo>
                      <a:pt x="1748" y="0"/>
                    </a:moveTo>
                    <a:lnTo>
                      <a:pt x="1831" y="20"/>
                    </a:lnTo>
                    <a:lnTo>
                      <a:pt x="1892" y="38"/>
                    </a:lnTo>
                    <a:lnTo>
                      <a:pt x="1950" y="61"/>
                    </a:lnTo>
                    <a:lnTo>
                      <a:pt x="2005" y="88"/>
                    </a:lnTo>
                    <a:lnTo>
                      <a:pt x="2057" y="121"/>
                    </a:lnTo>
                    <a:lnTo>
                      <a:pt x="2107" y="157"/>
                    </a:lnTo>
                    <a:lnTo>
                      <a:pt x="2154" y="196"/>
                    </a:lnTo>
                    <a:lnTo>
                      <a:pt x="2196" y="239"/>
                    </a:lnTo>
                    <a:lnTo>
                      <a:pt x="2235" y="286"/>
                    </a:lnTo>
                    <a:lnTo>
                      <a:pt x="2270" y="336"/>
                    </a:lnTo>
                    <a:lnTo>
                      <a:pt x="2301" y="388"/>
                    </a:lnTo>
                    <a:lnTo>
                      <a:pt x="2328" y="443"/>
                    </a:lnTo>
                    <a:lnTo>
                      <a:pt x="2352" y="501"/>
                    </a:lnTo>
                    <a:lnTo>
                      <a:pt x="2369" y="561"/>
                    </a:lnTo>
                    <a:lnTo>
                      <a:pt x="2382" y="622"/>
                    </a:lnTo>
                    <a:lnTo>
                      <a:pt x="2390" y="684"/>
                    </a:lnTo>
                    <a:lnTo>
                      <a:pt x="2393" y="748"/>
                    </a:lnTo>
                    <a:lnTo>
                      <a:pt x="2393" y="1200"/>
                    </a:lnTo>
                    <a:lnTo>
                      <a:pt x="2390" y="1230"/>
                    </a:lnTo>
                    <a:lnTo>
                      <a:pt x="2383" y="1256"/>
                    </a:lnTo>
                    <a:lnTo>
                      <a:pt x="2370" y="1282"/>
                    </a:lnTo>
                    <a:lnTo>
                      <a:pt x="2354" y="1304"/>
                    </a:lnTo>
                    <a:lnTo>
                      <a:pt x="2335" y="1324"/>
                    </a:lnTo>
                    <a:lnTo>
                      <a:pt x="2311" y="1339"/>
                    </a:lnTo>
                    <a:lnTo>
                      <a:pt x="2286" y="1351"/>
                    </a:lnTo>
                    <a:lnTo>
                      <a:pt x="2259" y="1358"/>
                    </a:lnTo>
                    <a:lnTo>
                      <a:pt x="2230" y="1360"/>
                    </a:lnTo>
                    <a:lnTo>
                      <a:pt x="157" y="1360"/>
                    </a:lnTo>
                    <a:lnTo>
                      <a:pt x="129" y="1358"/>
                    </a:lnTo>
                    <a:lnTo>
                      <a:pt x="101" y="1351"/>
                    </a:lnTo>
                    <a:lnTo>
                      <a:pt x="77" y="1339"/>
                    </a:lnTo>
                    <a:lnTo>
                      <a:pt x="55" y="1324"/>
                    </a:lnTo>
                    <a:lnTo>
                      <a:pt x="36" y="1304"/>
                    </a:lnTo>
                    <a:lnTo>
                      <a:pt x="21" y="1282"/>
                    </a:lnTo>
                    <a:lnTo>
                      <a:pt x="10" y="1256"/>
                    </a:lnTo>
                    <a:lnTo>
                      <a:pt x="3" y="1230"/>
                    </a:lnTo>
                    <a:lnTo>
                      <a:pt x="0" y="1200"/>
                    </a:lnTo>
                    <a:lnTo>
                      <a:pt x="0" y="748"/>
                    </a:lnTo>
                    <a:lnTo>
                      <a:pt x="3" y="684"/>
                    </a:lnTo>
                    <a:lnTo>
                      <a:pt x="11" y="622"/>
                    </a:lnTo>
                    <a:lnTo>
                      <a:pt x="23" y="561"/>
                    </a:lnTo>
                    <a:lnTo>
                      <a:pt x="41" y="501"/>
                    </a:lnTo>
                    <a:lnTo>
                      <a:pt x="63" y="443"/>
                    </a:lnTo>
                    <a:lnTo>
                      <a:pt x="90" y="389"/>
                    </a:lnTo>
                    <a:lnTo>
                      <a:pt x="122" y="336"/>
                    </a:lnTo>
                    <a:lnTo>
                      <a:pt x="156" y="286"/>
                    </a:lnTo>
                    <a:lnTo>
                      <a:pt x="195" y="240"/>
                    </a:lnTo>
                    <a:lnTo>
                      <a:pt x="237" y="196"/>
                    </a:lnTo>
                    <a:lnTo>
                      <a:pt x="283" y="157"/>
                    </a:lnTo>
                    <a:lnTo>
                      <a:pt x="332" y="121"/>
                    </a:lnTo>
                    <a:lnTo>
                      <a:pt x="385" y="89"/>
                    </a:lnTo>
                    <a:lnTo>
                      <a:pt x="440" y="62"/>
                    </a:lnTo>
                    <a:lnTo>
                      <a:pt x="498" y="38"/>
                    </a:lnTo>
                    <a:lnTo>
                      <a:pt x="559" y="20"/>
                    </a:lnTo>
                    <a:lnTo>
                      <a:pt x="640" y="0"/>
                    </a:lnTo>
                    <a:lnTo>
                      <a:pt x="1193" y="1280"/>
                    </a:lnTo>
                    <a:lnTo>
                      <a:pt x="174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82" name="Freeform 25"/>
              <p:cNvSpPr>
                <a:spLocks/>
              </p:cNvSpPr>
              <p:nvPr/>
            </p:nvSpPr>
            <p:spPr bwMode="auto">
              <a:xfrm>
                <a:off x="2689" y="4347"/>
                <a:ext cx="34" cy="83"/>
              </a:xfrm>
              <a:custGeom>
                <a:avLst/>
                <a:gdLst>
                  <a:gd name="T0" fmla="*/ 135 w 373"/>
                  <a:gd name="T1" fmla="*/ 0 h 915"/>
                  <a:gd name="T2" fmla="*/ 237 w 373"/>
                  <a:gd name="T3" fmla="*/ 0 h 915"/>
                  <a:gd name="T4" fmla="*/ 258 w 373"/>
                  <a:gd name="T5" fmla="*/ 2 h 915"/>
                  <a:gd name="T6" fmla="*/ 278 w 373"/>
                  <a:gd name="T7" fmla="*/ 9 h 915"/>
                  <a:gd name="T8" fmla="*/ 295 w 373"/>
                  <a:gd name="T9" fmla="*/ 21 h 915"/>
                  <a:gd name="T10" fmla="*/ 310 w 373"/>
                  <a:gd name="T11" fmla="*/ 36 h 915"/>
                  <a:gd name="T12" fmla="*/ 321 w 373"/>
                  <a:gd name="T13" fmla="*/ 53 h 915"/>
                  <a:gd name="T14" fmla="*/ 328 w 373"/>
                  <a:gd name="T15" fmla="*/ 74 h 915"/>
                  <a:gd name="T16" fmla="*/ 366 w 373"/>
                  <a:gd name="T17" fmla="*/ 234 h 915"/>
                  <a:gd name="T18" fmla="*/ 368 w 373"/>
                  <a:gd name="T19" fmla="*/ 257 h 915"/>
                  <a:gd name="T20" fmla="*/ 365 w 373"/>
                  <a:gd name="T21" fmla="*/ 281 h 915"/>
                  <a:gd name="T22" fmla="*/ 357 w 373"/>
                  <a:gd name="T23" fmla="*/ 301 h 915"/>
                  <a:gd name="T24" fmla="*/ 345 w 373"/>
                  <a:gd name="T25" fmla="*/ 319 h 915"/>
                  <a:gd name="T26" fmla="*/ 329 w 373"/>
                  <a:gd name="T27" fmla="*/ 334 h 915"/>
                  <a:gd name="T28" fmla="*/ 309 w 373"/>
                  <a:gd name="T29" fmla="*/ 345 h 915"/>
                  <a:gd name="T30" fmla="*/ 287 w 373"/>
                  <a:gd name="T31" fmla="*/ 351 h 915"/>
                  <a:gd name="T32" fmla="*/ 373 w 373"/>
                  <a:gd name="T33" fmla="*/ 438 h 915"/>
                  <a:gd name="T34" fmla="*/ 187 w 373"/>
                  <a:gd name="T35" fmla="*/ 915 h 915"/>
                  <a:gd name="T36" fmla="*/ 0 w 373"/>
                  <a:gd name="T37" fmla="*/ 438 h 915"/>
                  <a:gd name="T38" fmla="*/ 85 w 373"/>
                  <a:gd name="T39" fmla="*/ 351 h 915"/>
                  <a:gd name="T40" fmla="*/ 63 w 373"/>
                  <a:gd name="T41" fmla="*/ 345 h 915"/>
                  <a:gd name="T42" fmla="*/ 44 w 373"/>
                  <a:gd name="T43" fmla="*/ 334 h 915"/>
                  <a:gd name="T44" fmla="*/ 27 w 373"/>
                  <a:gd name="T45" fmla="*/ 319 h 915"/>
                  <a:gd name="T46" fmla="*/ 15 w 373"/>
                  <a:gd name="T47" fmla="*/ 301 h 915"/>
                  <a:gd name="T48" fmla="*/ 7 w 373"/>
                  <a:gd name="T49" fmla="*/ 281 h 915"/>
                  <a:gd name="T50" fmla="*/ 4 w 373"/>
                  <a:gd name="T51" fmla="*/ 257 h 915"/>
                  <a:gd name="T52" fmla="*/ 6 w 373"/>
                  <a:gd name="T53" fmla="*/ 234 h 915"/>
                  <a:gd name="T54" fmla="*/ 44 w 373"/>
                  <a:gd name="T55" fmla="*/ 74 h 915"/>
                  <a:gd name="T56" fmla="*/ 52 w 373"/>
                  <a:gd name="T57" fmla="*/ 53 h 915"/>
                  <a:gd name="T58" fmla="*/ 63 w 373"/>
                  <a:gd name="T59" fmla="*/ 36 h 915"/>
                  <a:gd name="T60" fmla="*/ 77 w 373"/>
                  <a:gd name="T61" fmla="*/ 21 h 915"/>
                  <a:gd name="T62" fmla="*/ 95 w 373"/>
                  <a:gd name="T63" fmla="*/ 9 h 915"/>
                  <a:gd name="T64" fmla="*/ 114 w 373"/>
                  <a:gd name="T65" fmla="*/ 2 h 915"/>
                  <a:gd name="T66" fmla="*/ 135 w 373"/>
                  <a:gd name="T67" fmla="*/ 0 h 9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73" h="915">
                    <a:moveTo>
                      <a:pt x="135" y="0"/>
                    </a:moveTo>
                    <a:lnTo>
                      <a:pt x="237" y="0"/>
                    </a:lnTo>
                    <a:lnTo>
                      <a:pt x="258" y="2"/>
                    </a:lnTo>
                    <a:lnTo>
                      <a:pt x="278" y="9"/>
                    </a:lnTo>
                    <a:lnTo>
                      <a:pt x="295" y="21"/>
                    </a:lnTo>
                    <a:lnTo>
                      <a:pt x="310" y="36"/>
                    </a:lnTo>
                    <a:lnTo>
                      <a:pt x="321" y="53"/>
                    </a:lnTo>
                    <a:lnTo>
                      <a:pt x="328" y="74"/>
                    </a:lnTo>
                    <a:lnTo>
                      <a:pt x="366" y="234"/>
                    </a:lnTo>
                    <a:lnTo>
                      <a:pt x="368" y="257"/>
                    </a:lnTo>
                    <a:lnTo>
                      <a:pt x="365" y="281"/>
                    </a:lnTo>
                    <a:lnTo>
                      <a:pt x="357" y="301"/>
                    </a:lnTo>
                    <a:lnTo>
                      <a:pt x="345" y="319"/>
                    </a:lnTo>
                    <a:lnTo>
                      <a:pt x="329" y="334"/>
                    </a:lnTo>
                    <a:lnTo>
                      <a:pt x="309" y="345"/>
                    </a:lnTo>
                    <a:lnTo>
                      <a:pt x="287" y="351"/>
                    </a:lnTo>
                    <a:lnTo>
                      <a:pt x="373" y="438"/>
                    </a:lnTo>
                    <a:lnTo>
                      <a:pt x="187" y="915"/>
                    </a:lnTo>
                    <a:lnTo>
                      <a:pt x="0" y="438"/>
                    </a:lnTo>
                    <a:lnTo>
                      <a:pt x="85" y="351"/>
                    </a:lnTo>
                    <a:lnTo>
                      <a:pt x="63" y="345"/>
                    </a:lnTo>
                    <a:lnTo>
                      <a:pt x="44" y="334"/>
                    </a:lnTo>
                    <a:lnTo>
                      <a:pt x="27" y="319"/>
                    </a:lnTo>
                    <a:lnTo>
                      <a:pt x="15" y="301"/>
                    </a:lnTo>
                    <a:lnTo>
                      <a:pt x="7" y="281"/>
                    </a:lnTo>
                    <a:lnTo>
                      <a:pt x="4" y="257"/>
                    </a:lnTo>
                    <a:lnTo>
                      <a:pt x="6" y="234"/>
                    </a:lnTo>
                    <a:lnTo>
                      <a:pt x="44" y="74"/>
                    </a:lnTo>
                    <a:lnTo>
                      <a:pt x="52" y="53"/>
                    </a:lnTo>
                    <a:lnTo>
                      <a:pt x="63" y="36"/>
                    </a:lnTo>
                    <a:lnTo>
                      <a:pt x="77" y="21"/>
                    </a:lnTo>
                    <a:lnTo>
                      <a:pt x="95" y="9"/>
                    </a:lnTo>
                    <a:lnTo>
                      <a:pt x="114" y="2"/>
                    </a:lnTo>
                    <a:lnTo>
                      <a:pt x="13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71" name="Group 16"/>
            <p:cNvGrpSpPr>
              <a:grpSpLocks noChangeAspect="1"/>
            </p:cNvGrpSpPr>
            <p:nvPr/>
          </p:nvGrpSpPr>
          <p:grpSpPr bwMode="auto">
            <a:xfrm>
              <a:off x="596845" y="5823027"/>
              <a:ext cx="162480" cy="186754"/>
              <a:chOff x="1039" y="1681"/>
              <a:chExt cx="1071" cy="1231"/>
            </a:xfrm>
            <a:solidFill>
              <a:schemeClr val="bg1">
                <a:lumMod val="85000"/>
              </a:schemeClr>
            </a:solidFill>
          </p:grpSpPr>
          <p:sp>
            <p:nvSpPr>
              <p:cNvPr id="75" name="Freeform 17"/>
              <p:cNvSpPr>
                <a:spLocks noEditPoints="1"/>
              </p:cNvSpPr>
              <p:nvPr/>
            </p:nvSpPr>
            <p:spPr bwMode="auto">
              <a:xfrm>
                <a:off x="1039" y="1681"/>
                <a:ext cx="1071" cy="1099"/>
              </a:xfrm>
              <a:custGeom>
                <a:avLst/>
                <a:gdLst>
                  <a:gd name="T0" fmla="*/ 3169 w 3212"/>
                  <a:gd name="T1" fmla="*/ 566 h 3298"/>
                  <a:gd name="T2" fmla="*/ 3035 w 3212"/>
                  <a:gd name="T3" fmla="*/ 475 h 3298"/>
                  <a:gd name="T4" fmla="*/ 2711 w 3212"/>
                  <a:gd name="T5" fmla="*/ 199 h 3298"/>
                  <a:gd name="T6" fmla="*/ 2384 w 3212"/>
                  <a:gd name="T7" fmla="*/ 19 h 3298"/>
                  <a:gd name="T8" fmla="*/ 2347 w 3212"/>
                  <a:gd name="T9" fmla="*/ 4 h 3298"/>
                  <a:gd name="T10" fmla="*/ 2278 w 3212"/>
                  <a:gd name="T11" fmla="*/ 47 h 3298"/>
                  <a:gd name="T12" fmla="*/ 2171 w 3212"/>
                  <a:gd name="T13" fmla="*/ 190 h 3298"/>
                  <a:gd name="T14" fmla="*/ 1698 w 3212"/>
                  <a:gd name="T15" fmla="*/ 610 h 3298"/>
                  <a:gd name="T16" fmla="*/ 716 w 3212"/>
                  <a:gd name="T17" fmla="*/ 1337 h 3298"/>
                  <a:gd name="T18" fmla="*/ 296 w 3212"/>
                  <a:gd name="T19" fmla="*/ 1713 h 3298"/>
                  <a:gd name="T20" fmla="*/ 59 w 3212"/>
                  <a:gd name="T21" fmla="*/ 2061 h 3298"/>
                  <a:gd name="T22" fmla="*/ 0 w 3212"/>
                  <a:gd name="T23" fmla="*/ 2479 h 3298"/>
                  <a:gd name="T24" fmla="*/ 29 w 3212"/>
                  <a:gd name="T25" fmla="*/ 2758 h 3298"/>
                  <a:gd name="T26" fmla="*/ 183 w 3212"/>
                  <a:gd name="T27" fmla="*/ 2915 h 3298"/>
                  <a:gd name="T28" fmla="*/ 615 w 3212"/>
                  <a:gd name="T29" fmla="*/ 3255 h 3298"/>
                  <a:gd name="T30" fmla="*/ 886 w 3212"/>
                  <a:gd name="T31" fmla="*/ 3291 h 3298"/>
                  <a:gd name="T32" fmla="*/ 1138 w 3212"/>
                  <a:gd name="T33" fmla="*/ 3171 h 3298"/>
                  <a:gd name="T34" fmla="*/ 1808 w 3212"/>
                  <a:gd name="T35" fmla="*/ 2600 h 3298"/>
                  <a:gd name="T36" fmla="*/ 2812 w 3212"/>
                  <a:gd name="T37" fmla="*/ 1724 h 3298"/>
                  <a:gd name="T38" fmla="*/ 3103 w 3212"/>
                  <a:gd name="T39" fmla="*/ 1438 h 3298"/>
                  <a:gd name="T40" fmla="*/ 3146 w 3212"/>
                  <a:gd name="T41" fmla="*/ 1401 h 3298"/>
                  <a:gd name="T42" fmla="*/ 3193 w 3212"/>
                  <a:gd name="T43" fmla="*/ 1183 h 3298"/>
                  <a:gd name="T44" fmla="*/ 3208 w 3212"/>
                  <a:gd name="T45" fmla="*/ 620 h 3298"/>
                  <a:gd name="T46" fmla="*/ 1001 w 3212"/>
                  <a:gd name="T47" fmla="*/ 3114 h 3298"/>
                  <a:gd name="T48" fmla="*/ 881 w 3212"/>
                  <a:gd name="T49" fmla="*/ 3066 h 3298"/>
                  <a:gd name="T50" fmla="*/ 844 w 3212"/>
                  <a:gd name="T51" fmla="*/ 2610 h 3298"/>
                  <a:gd name="T52" fmla="*/ 840 w 3212"/>
                  <a:gd name="T53" fmla="*/ 2398 h 3298"/>
                  <a:gd name="T54" fmla="*/ 401 w 3212"/>
                  <a:gd name="T55" fmla="*/ 2082 h 3298"/>
                  <a:gd name="T56" fmla="*/ 241 w 3212"/>
                  <a:gd name="T57" fmla="*/ 1969 h 3298"/>
                  <a:gd name="T58" fmla="*/ 752 w 3212"/>
                  <a:gd name="T59" fmla="*/ 2141 h 3298"/>
                  <a:gd name="T60" fmla="*/ 1034 w 3212"/>
                  <a:gd name="T61" fmla="*/ 2354 h 3298"/>
                  <a:gd name="T62" fmla="*/ 1418 w 3212"/>
                  <a:gd name="T63" fmla="*/ 2074 h 3298"/>
                  <a:gd name="T64" fmla="*/ 1624 w 3212"/>
                  <a:gd name="T65" fmla="*/ 1847 h 3298"/>
                  <a:gd name="T66" fmla="*/ 1420 w 3212"/>
                  <a:gd name="T67" fmla="*/ 1596 h 3298"/>
                  <a:gd name="T68" fmla="*/ 1082 w 3212"/>
                  <a:gd name="T69" fmla="*/ 1248 h 3298"/>
                  <a:gd name="T70" fmla="*/ 1614 w 3212"/>
                  <a:gd name="T71" fmla="*/ 825 h 3298"/>
                  <a:gd name="T72" fmla="*/ 2194 w 3212"/>
                  <a:gd name="T73" fmla="*/ 338 h 3298"/>
                  <a:gd name="T74" fmla="*/ 2374 w 3212"/>
                  <a:gd name="T75" fmla="*/ 118 h 3298"/>
                  <a:gd name="T76" fmla="*/ 2661 w 3212"/>
                  <a:gd name="T77" fmla="*/ 304 h 3298"/>
                  <a:gd name="T78" fmla="*/ 2993 w 3212"/>
                  <a:gd name="T79" fmla="*/ 603 h 3298"/>
                  <a:gd name="T80" fmla="*/ 2474 w 3212"/>
                  <a:gd name="T81" fmla="*/ 1257 h 3298"/>
                  <a:gd name="T82" fmla="*/ 1732 w 3212"/>
                  <a:gd name="T83" fmla="*/ 1951 h 3298"/>
                  <a:gd name="T84" fmla="*/ 1047 w 3212"/>
                  <a:gd name="T85" fmla="*/ 2462 h 3298"/>
                  <a:gd name="T86" fmla="*/ 1012 w 3212"/>
                  <a:gd name="T87" fmla="*/ 2472 h 3298"/>
                  <a:gd name="T88" fmla="*/ 3078 w 3212"/>
                  <a:gd name="T89" fmla="*/ 1147 h 3298"/>
                  <a:gd name="T90" fmla="*/ 3067 w 3212"/>
                  <a:gd name="T91" fmla="*/ 1301 h 3298"/>
                  <a:gd name="T92" fmla="*/ 3051 w 3212"/>
                  <a:gd name="T93" fmla="*/ 1343 h 3298"/>
                  <a:gd name="T94" fmla="*/ 3018 w 3212"/>
                  <a:gd name="T95" fmla="*/ 1366 h 3298"/>
                  <a:gd name="T96" fmla="*/ 2890 w 3212"/>
                  <a:gd name="T97" fmla="*/ 1493 h 3298"/>
                  <a:gd name="T98" fmla="*/ 1823 w 3212"/>
                  <a:gd name="T99" fmla="*/ 2434 h 3298"/>
                  <a:gd name="T100" fmla="*/ 1765 w 3212"/>
                  <a:gd name="T101" fmla="*/ 2231 h 3298"/>
                  <a:gd name="T102" fmla="*/ 1749 w 3212"/>
                  <a:gd name="T103" fmla="*/ 2105 h 3298"/>
                  <a:gd name="T104" fmla="*/ 2236 w 3212"/>
                  <a:gd name="T105" fmla="*/ 1651 h 3298"/>
                  <a:gd name="T106" fmla="*/ 3095 w 3212"/>
                  <a:gd name="T107" fmla="*/ 770 h 3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212" h="3298">
                    <a:moveTo>
                      <a:pt x="3208" y="620"/>
                    </a:moveTo>
                    <a:lnTo>
                      <a:pt x="3206" y="606"/>
                    </a:lnTo>
                    <a:lnTo>
                      <a:pt x="3192" y="581"/>
                    </a:lnTo>
                    <a:lnTo>
                      <a:pt x="3169" y="566"/>
                    </a:lnTo>
                    <a:lnTo>
                      <a:pt x="3143" y="561"/>
                    </a:lnTo>
                    <a:lnTo>
                      <a:pt x="3130" y="564"/>
                    </a:lnTo>
                    <a:lnTo>
                      <a:pt x="3101" y="533"/>
                    </a:lnTo>
                    <a:lnTo>
                      <a:pt x="3035" y="475"/>
                    </a:lnTo>
                    <a:lnTo>
                      <a:pt x="3003" y="448"/>
                    </a:lnTo>
                    <a:lnTo>
                      <a:pt x="2931" y="383"/>
                    </a:lnTo>
                    <a:lnTo>
                      <a:pt x="2786" y="258"/>
                    </a:lnTo>
                    <a:lnTo>
                      <a:pt x="2711" y="199"/>
                    </a:lnTo>
                    <a:lnTo>
                      <a:pt x="2651" y="148"/>
                    </a:lnTo>
                    <a:lnTo>
                      <a:pt x="2507" y="53"/>
                    </a:lnTo>
                    <a:lnTo>
                      <a:pt x="2432" y="24"/>
                    </a:lnTo>
                    <a:lnTo>
                      <a:pt x="2384" y="19"/>
                    </a:lnTo>
                    <a:lnTo>
                      <a:pt x="2363" y="20"/>
                    </a:lnTo>
                    <a:lnTo>
                      <a:pt x="2361" y="17"/>
                    </a:lnTo>
                    <a:lnTo>
                      <a:pt x="2358" y="14"/>
                    </a:lnTo>
                    <a:lnTo>
                      <a:pt x="2347" y="4"/>
                    </a:lnTo>
                    <a:lnTo>
                      <a:pt x="2320" y="0"/>
                    </a:lnTo>
                    <a:lnTo>
                      <a:pt x="2294" y="10"/>
                    </a:lnTo>
                    <a:lnTo>
                      <a:pt x="2278" y="32"/>
                    </a:lnTo>
                    <a:lnTo>
                      <a:pt x="2278" y="47"/>
                    </a:lnTo>
                    <a:lnTo>
                      <a:pt x="2276" y="62"/>
                    </a:lnTo>
                    <a:lnTo>
                      <a:pt x="2253" y="102"/>
                    </a:lnTo>
                    <a:lnTo>
                      <a:pt x="2199" y="163"/>
                    </a:lnTo>
                    <a:lnTo>
                      <a:pt x="2171" y="190"/>
                    </a:lnTo>
                    <a:lnTo>
                      <a:pt x="2102" y="260"/>
                    </a:lnTo>
                    <a:lnTo>
                      <a:pt x="1952" y="394"/>
                    </a:lnTo>
                    <a:lnTo>
                      <a:pt x="1878" y="459"/>
                    </a:lnTo>
                    <a:lnTo>
                      <a:pt x="1698" y="610"/>
                    </a:lnTo>
                    <a:lnTo>
                      <a:pt x="1326" y="897"/>
                    </a:lnTo>
                    <a:lnTo>
                      <a:pt x="1138" y="1036"/>
                    </a:lnTo>
                    <a:lnTo>
                      <a:pt x="969" y="1157"/>
                    </a:lnTo>
                    <a:lnTo>
                      <a:pt x="716" y="1337"/>
                    </a:lnTo>
                    <a:lnTo>
                      <a:pt x="553" y="1467"/>
                    </a:lnTo>
                    <a:lnTo>
                      <a:pt x="475" y="1536"/>
                    </a:lnTo>
                    <a:lnTo>
                      <a:pt x="415" y="1592"/>
                    </a:lnTo>
                    <a:lnTo>
                      <a:pt x="296" y="1713"/>
                    </a:lnTo>
                    <a:lnTo>
                      <a:pt x="186" y="1845"/>
                    </a:lnTo>
                    <a:lnTo>
                      <a:pt x="117" y="1951"/>
                    </a:lnTo>
                    <a:lnTo>
                      <a:pt x="77" y="2024"/>
                    </a:lnTo>
                    <a:lnTo>
                      <a:pt x="59" y="2061"/>
                    </a:lnTo>
                    <a:lnTo>
                      <a:pt x="44" y="2100"/>
                    </a:lnTo>
                    <a:lnTo>
                      <a:pt x="21" y="2181"/>
                    </a:lnTo>
                    <a:lnTo>
                      <a:pt x="2" y="2306"/>
                    </a:lnTo>
                    <a:lnTo>
                      <a:pt x="0" y="2479"/>
                    </a:lnTo>
                    <a:lnTo>
                      <a:pt x="12" y="2650"/>
                    </a:lnTo>
                    <a:lnTo>
                      <a:pt x="18" y="2732"/>
                    </a:lnTo>
                    <a:lnTo>
                      <a:pt x="19" y="2742"/>
                    </a:lnTo>
                    <a:lnTo>
                      <a:pt x="29" y="2758"/>
                    </a:lnTo>
                    <a:lnTo>
                      <a:pt x="49" y="2771"/>
                    </a:lnTo>
                    <a:lnTo>
                      <a:pt x="67" y="2770"/>
                    </a:lnTo>
                    <a:lnTo>
                      <a:pt x="101" y="2817"/>
                    </a:lnTo>
                    <a:lnTo>
                      <a:pt x="183" y="2915"/>
                    </a:lnTo>
                    <a:lnTo>
                      <a:pt x="278" y="3016"/>
                    </a:lnTo>
                    <a:lnTo>
                      <a:pt x="383" y="3109"/>
                    </a:lnTo>
                    <a:lnTo>
                      <a:pt x="497" y="3193"/>
                    </a:lnTo>
                    <a:lnTo>
                      <a:pt x="615" y="3255"/>
                    </a:lnTo>
                    <a:lnTo>
                      <a:pt x="704" y="3285"/>
                    </a:lnTo>
                    <a:lnTo>
                      <a:pt x="765" y="3297"/>
                    </a:lnTo>
                    <a:lnTo>
                      <a:pt x="825" y="3298"/>
                    </a:lnTo>
                    <a:lnTo>
                      <a:pt x="886" y="3291"/>
                    </a:lnTo>
                    <a:lnTo>
                      <a:pt x="916" y="3282"/>
                    </a:lnTo>
                    <a:lnTo>
                      <a:pt x="955" y="3271"/>
                    </a:lnTo>
                    <a:lnTo>
                      <a:pt x="1030" y="3236"/>
                    </a:lnTo>
                    <a:lnTo>
                      <a:pt x="1138" y="3171"/>
                    </a:lnTo>
                    <a:lnTo>
                      <a:pt x="1342" y="3009"/>
                    </a:lnTo>
                    <a:lnTo>
                      <a:pt x="1463" y="2899"/>
                    </a:lnTo>
                    <a:lnTo>
                      <a:pt x="1634" y="2748"/>
                    </a:lnTo>
                    <a:lnTo>
                      <a:pt x="1808" y="2600"/>
                    </a:lnTo>
                    <a:lnTo>
                      <a:pt x="2017" y="2424"/>
                    </a:lnTo>
                    <a:lnTo>
                      <a:pt x="2429" y="2066"/>
                    </a:lnTo>
                    <a:lnTo>
                      <a:pt x="2633" y="1884"/>
                    </a:lnTo>
                    <a:lnTo>
                      <a:pt x="2812" y="1724"/>
                    </a:lnTo>
                    <a:lnTo>
                      <a:pt x="2987" y="1560"/>
                    </a:lnTo>
                    <a:lnTo>
                      <a:pt x="3021" y="1530"/>
                    </a:lnTo>
                    <a:lnTo>
                      <a:pt x="3075" y="1478"/>
                    </a:lnTo>
                    <a:lnTo>
                      <a:pt x="3103" y="1438"/>
                    </a:lnTo>
                    <a:lnTo>
                      <a:pt x="3111" y="1416"/>
                    </a:lnTo>
                    <a:lnTo>
                      <a:pt x="3124" y="1415"/>
                    </a:lnTo>
                    <a:lnTo>
                      <a:pt x="3134" y="1409"/>
                    </a:lnTo>
                    <a:lnTo>
                      <a:pt x="3146" y="1401"/>
                    </a:lnTo>
                    <a:lnTo>
                      <a:pt x="3163" y="1378"/>
                    </a:lnTo>
                    <a:lnTo>
                      <a:pt x="3180" y="1337"/>
                    </a:lnTo>
                    <a:lnTo>
                      <a:pt x="3192" y="1241"/>
                    </a:lnTo>
                    <a:lnTo>
                      <a:pt x="3193" y="1183"/>
                    </a:lnTo>
                    <a:lnTo>
                      <a:pt x="3202" y="1042"/>
                    </a:lnTo>
                    <a:lnTo>
                      <a:pt x="3212" y="832"/>
                    </a:lnTo>
                    <a:lnTo>
                      <a:pt x="3212" y="691"/>
                    </a:lnTo>
                    <a:lnTo>
                      <a:pt x="3208" y="620"/>
                    </a:lnTo>
                    <a:close/>
                    <a:moveTo>
                      <a:pt x="1004" y="2495"/>
                    </a:moveTo>
                    <a:lnTo>
                      <a:pt x="998" y="2649"/>
                    </a:lnTo>
                    <a:lnTo>
                      <a:pt x="999" y="2958"/>
                    </a:lnTo>
                    <a:lnTo>
                      <a:pt x="1001" y="3114"/>
                    </a:lnTo>
                    <a:lnTo>
                      <a:pt x="942" y="3145"/>
                    </a:lnTo>
                    <a:lnTo>
                      <a:pt x="880" y="3170"/>
                    </a:lnTo>
                    <a:lnTo>
                      <a:pt x="884" y="3137"/>
                    </a:lnTo>
                    <a:lnTo>
                      <a:pt x="881" y="3066"/>
                    </a:lnTo>
                    <a:lnTo>
                      <a:pt x="868" y="2961"/>
                    </a:lnTo>
                    <a:lnTo>
                      <a:pt x="860" y="2895"/>
                    </a:lnTo>
                    <a:lnTo>
                      <a:pt x="850" y="2780"/>
                    </a:lnTo>
                    <a:lnTo>
                      <a:pt x="844" y="2610"/>
                    </a:lnTo>
                    <a:lnTo>
                      <a:pt x="850" y="2495"/>
                    </a:lnTo>
                    <a:lnTo>
                      <a:pt x="857" y="2439"/>
                    </a:lnTo>
                    <a:lnTo>
                      <a:pt x="856" y="2424"/>
                    </a:lnTo>
                    <a:lnTo>
                      <a:pt x="840" y="2398"/>
                    </a:lnTo>
                    <a:lnTo>
                      <a:pt x="828" y="2390"/>
                    </a:lnTo>
                    <a:lnTo>
                      <a:pt x="717" y="2318"/>
                    </a:lnTo>
                    <a:lnTo>
                      <a:pt x="506" y="2162"/>
                    </a:lnTo>
                    <a:lnTo>
                      <a:pt x="401" y="2082"/>
                    </a:lnTo>
                    <a:lnTo>
                      <a:pt x="382" y="2064"/>
                    </a:lnTo>
                    <a:lnTo>
                      <a:pt x="314" y="2010"/>
                    </a:lnTo>
                    <a:lnTo>
                      <a:pt x="264" y="1978"/>
                    </a:lnTo>
                    <a:lnTo>
                      <a:pt x="241" y="1969"/>
                    </a:lnTo>
                    <a:lnTo>
                      <a:pt x="294" y="1899"/>
                    </a:lnTo>
                    <a:lnTo>
                      <a:pt x="350" y="1830"/>
                    </a:lnTo>
                    <a:lnTo>
                      <a:pt x="510" y="1955"/>
                    </a:lnTo>
                    <a:lnTo>
                      <a:pt x="752" y="2141"/>
                    </a:lnTo>
                    <a:lnTo>
                      <a:pt x="909" y="2270"/>
                    </a:lnTo>
                    <a:lnTo>
                      <a:pt x="985" y="2338"/>
                    </a:lnTo>
                    <a:lnTo>
                      <a:pt x="999" y="2349"/>
                    </a:lnTo>
                    <a:lnTo>
                      <a:pt x="1034" y="2354"/>
                    </a:lnTo>
                    <a:lnTo>
                      <a:pt x="1053" y="2346"/>
                    </a:lnTo>
                    <a:lnTo>
                      <a:pt x="1132" y="2302"/>
                    </a:lnTo>
                    <a:lnTo>
                      <a:pt x="1280" y="2195"/>
                    </a:lnTo>
                    <a:lnTo>
                      <a:pt x="1418" y="2074"/>
                    </a:lnTo>
                    <a:lnTo>
                      <a:pt x="1548" y="1943"/>
                    </a:lnTo>
                    <a:lnTo>
                      <a:pt x="1610" y="1877"/>
                    </a:lnTo>
                    <a:lnTo>
                      <a:pt x="1617" y="1868"/>
                    </a:lnTo>
                    <a:lnTo>
                      <a:pt x="1624" y="1847"/>
                    </a:lnTo>
                    <a:lnTo>
                      <a:pt x="1626" y="1827"/>
                    </a:lnTo>
                    <a:lnTo>
                      <a:pt x="1617" y="1807"/>
                    </a:lnTo>
                    <a:lnTo>
                      <a:pt x="1610" y="1796"/>
                    </a:lnTo>
                    <a:lnTo>
                      <a:pt x="1420" y="1596"/>
                    </a:lnTo>
                    <a:lnTo>
                      <a:pt x="1231" y="1395"/>
                    </a:lnTo>
                    <a:lnTo>
                      <a:pt x="1201" y="1360"/>
                    </a:lnTo>
                    <a:lnTo>
                      <a:pt x="1132" y="1288"/>
                    </a:lnTo>
                    <a:lnTo>
                      <a:pt x="1082" y="1248"/>
                    </a:lnTo>
                    <a:lnTo>
                      <a:pt x="1056" y="1235"/>
                    </a:lnTo>
                    <a:lnTo>
                      <a:pt x="1244" y="1103"/>
                    </a:lnTo>
                    <a:lnTo>
                      <a:pt x="1430" y="964"/>
                    </a:lnTo>
                    <a:lnTo>
                      <a:pt x="1614" y="825"/>
                    </a:lnTo>
                    <a:lnTo>
                      <a:pt x="1885" y="607"/>
                    </a:lnTo>
                    <a:lnTo>
                      <a:pt x="2060" y="458"/>
                    </a:lnTo>
                    <a:lnTo>
                      <a:pt x="2145" y="380"/>
                    </a:lnTo>
                    <a:lnTo>
                      <a:pt x="2194" y="338"/>
                    </a:lnTo>
                    <a:lnTo>
                      <a:pt x="2299" y="235"/>
                    </a:lnTo>
                    <a:lnTo>
                      <a:pt x="2344" y="177"/>
                    </a:lnTo>
                    <a:lnTo>
                      <a:pt x="2367" y="138"/>
                    </a:lnTo>
                    <a:lnTo>
                      <a:pt x="2374" y="118"/>
                    </a:lnTo>
                    <a:lnTo>
                      <a:pt x="2422" y="140"/>
                    </a:lnTo>
                    <a:lnTo>
                      <a:pt x="2466" y="163"/>
                    </a:lnTo>
                    <a:lnTo>
                      <a:pt x="2534" y="206"/>
                    </a:lnTo>
                    <a:lnTo>
                      <a:pt x="2661" y="304"/>
                    </a:lnTo>
                    <a:lnTo>
                      <a:pt x="2721" y="354"/>
                    </a:lnTo>
                    <a:lnTo>
                      <a:pt x="2833" y="453"/>
                    </a:lnTo>
                    <a:lnTo>
                      <a:pt x="2944" y="554"/>
                    </a:lnTo>
                    <a:lnTo>
                      <a:pt x="2993" y="603"/>
                    </a:lnTo>
                    <a:lnTo>
                      <a:pt x="3048" y="646"/>
                    </a:lnTo>
                    <a:lnTo>
                      <a:pt x="2937" y="771"/>
                    </a:lnTo>
                    <a:lnTo>
                      <a:pt x="2708" y="1016"/>
                    </a:lnTo>
                    <a:lnTo>
                      <a:pt x="2474" y="1257"/>
                    </a:lnTo>
                    <a:lnTo>
                      <a:pt x="2233" y="1490"/>
                    </a:lnTo>
                    <a:lnTo>
                      <a:pt x="2112" y="1605"/>
                    </a:lnTo>
                    <a:lnTo>
                      <a:pt x="1987" y="1720"/>
                    </a:lnTo>
                    <a:lnTo>
                      <a:pt x="1732" y="1951"/>
                    </a:lnTo>
                    <a:lnTo>
                      <a:pt x="1467" y="2169"/>
                    </a:lnTo>
                    <a:lnTo>
                      <a:pt x="1261" y="2322"/>
                    </a:lnTo>
                    <a:lnTo>
                      <a:pt x="1120" y="2417"/>
                    </a:lnTo>
                    <a:lnTo>
                      <a:pt x="1047" y="2462"/>
                    </a:lnTo>
                    <a:lnTo>
                      <a:pt x="1047" y="2462"/>
                    </a:lnTo>
                    <a:lnTo>
                      <a:pt x="1047" y="2463"/>
                    </a:lnTo>
                    <a:lnTo>
                      <a:pt x="1033" y="2460"/>
                    </a:lnTo>
                    <a:lnTo>
                      <a:pt x="1012" y="2472"/>
                    </a:lnTo>
                    <a:lnTo>
                      <a:pt x="1005" y="2485"/>
                    </a:lnTo>
                    <a:lnTo>
                      <a:pt x="1004" y="2495"/>
                    </a:lnTo>
                    <a:close/>
                    <a:moveTo>
                      <a:pt x="3082" y="1081"/>
                    </a:moveTo>
                    <a:lnTo>
                      <a:pt x="3078" y="1147"/>
                    </a:lnTo>
                    <a:lnTo>
                      <a:pt x="3074" y="1213"/>
                    </a:lnTo>
                    <a:lnTo>
                      <a:pt x="3072" y="1247"/>
                    </a:lnTo>
                    <a:lnTo>
                      <a:pt x="3069" y="1280"/>
                    </a:lnTo>
                    <a:lnTo>
                      <a:pt x="3067" y="1301"/>
                    </a:lnTo>
                    <a:lnTo>
                      <a:pt x="3065" y="1316"/>
                    </a:lnTo>
                    <a:lnTo>
                      <a:pt x="3059" y="1320"/>
                    </a:lnTo>
                    <a:lnTo>
                      <a:pt x="3052" y="1334"/>
                    </a:lnTo>
                    <a:lnTo>
                      <a:pt x="3051" y="1343"/>
                    </a:lnTo>
                    <a:lnTo>
                      <a:pt x="3038" y="1349"/>
                    </a:lnTo>
                    <a:lnTo>
                      <a:pt x="3018" y="1372"/>
                    </a:lnTo>
                    <a:lnTo>
                      <a:pt x="3016" y="1389"/>
                    </a:lnTo>
                    <a:lnTo>
                      <a:pt x="3018" y="1366"/>
                    </a:lnTo>
                    <a:lnTo>
                      <a:pt x="3010" y="1369"/>
                    </a:lnTo>
                    <a:lnTo>
                      <a:pt x="2990" y="1393"/>
                    </a:lnTo>
                    <a:lnTo>
                      <a:pt x="2941" y="1444"/>
                    </a:lnTo>
                    <a:lnTo>
                      <a:pt x="2890" y="1493"/>
                    </a:lnTo>
                    <a:lnTo>
                      <a:pt x="2734" y="1637"/>
                    </a:lnTo>
                    <a:lnTo>
                      <a:pt x="2574" y="1779"/>
                    </a:lnTo>
                    <a:lnTo>
                      <a:pt x="2201" y="2110"/>
                    </a:lnTo>
                    <a:lnTo>
                      <a:pt x="1823" y="2434"/>
                    </a:lnTo>
                    <a:lnTo>
                      <a:pt x="1804" y="2451"/>
                    </a:lnTo>
                    <a:lnTo>
                      <a:pt x="1785" y="2467"/>
                    </a:lnTo>
                    <a:lnTo>
                      <a:pt x="1778" y="2349"/>
                    </a:lnTo>
                    <a:lnTo>
                      <a:pt x="1765" y="2231"/>
                    </a:lnTo>
                    <a:lnTo>
                      <a:pt x="1764" y="2181"/>
                    </a:lnTo>
                    <a:lnTo>
                      <a:pt x="1765" y="2130"/>
                    </a:lnTo>
                    <a:lnTo>
                      <a:pt x="1764" y="2118"/>
                    </a:lnTo>
                    <a:lnTo>
                      <a:pt x="1749" y="2105"/>
                    </a:lnTo>
                    <a:lnTo>
                      <a:pt x="1739" y="2103"/>
                    </a:lnTo>
                    <a:lnTo>
                      <a:pt x="1927" y="1936"/>
                    </a:lnTo>
                    <a:lnTo>
                      <a:pt x="2106" y="1769"/>
                    </a:lnTo>
                    <a:lnTo>
                      <a:pt x="2236" y="1651"/>
                    </a:lnTo>
                    <a:lnTo>
                      <a:pt x="2489" y="1406"/>
                    </a:lnTo>
                    <a:lnTo>
                      <a:pt x="2737" y="1157"/>
                    </a:lnTo>
                    <a:lnTo>
                      <a:pt x="2977" y="901"/>
                    </a:lnTo>
                    <a:lnTo>
                      <a:pt x="3095" y="770"/>
                    </a:lnTo>
                    <a:lnTo>
                      <a:pt x="3093" y="926"/>
                    </a:lnTo>
                    <a:lnTo>
                      <a:pt x="3082" y="10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6" name="Freeform 18"/>
              <p:cNvSpPr>
                <a:spLocks/>
              </p:cNvSpPr>
              <p:nvPr/>
            </p:nvSpPr>
            <p:spPr bwMode="auto">
              <a:xfrm>
                <a:off x="1398" y="2746"/>
                <a:ext cx="212" cy="132"/>
              </a:xfrm>
              <a:custGeom>
                <a:avLst/>
                <a:gdLst>
                  <a:gd name="T0" fmla="*/ 544 w 635"/>
                  <a:gd name="T1" fmla="*/ 0 h 398"/>
                  <a:gd name="T2" fmla="*/ 504 w 635"/>
                  <a:gd name="T3" fmla="*/ 18 h 398"/>
                  <a:gd name="T4" fmla="*/ 496 w 635"/>
                  <a:gd name="T5" fmla="*/ 52 h 398"/>
                  <a:gd name="T6" fmla="*/ 530 w 635"/>
                  <a:gd name="T7" fmla="*/ 177 h 398"/>
                  <a:gd name="T8" fmla="*/ 515 w 635"/>
                  <a:gd name="T9" fmla="*/ 226 h 398"/>
                  <a:gd name="T10" fmla="*/ 478 w 635"/>
                  <a:gd name="T11" fmla="*/ 262 h 398"/>
                  <a:gd name="T12" fmla="*/ 403 w 635"/>
                  <a:gd name="T13" fmla="*/ 291 h 398"/>
                  <a:gd name="T14" fmla="*/ 352 w 635"/>
                  <a:gd name="T15" fmla="*/ 272 h 398"/>
                  <a:gd name="T16" fmla="*/ 332 w 635"/>
                  <a:gd name="T17" fmla="*/ 226 h 398"/>
                  <a:gd name="T18" fmla="*/ 331 w 635"/>
                  <a:gd name="T19" fmla="*/ 198 h 398"/>
                  <a:gd name="T20" fmla="*/ 303 w 635"/>
                  <a:gd name="T21" fmla="*/ 164 h 398"/>
                  <a:gd name="T22" fmla="*/ 246 w 635"/>
                  <a:gd name="T23" fmla="*/ 180 h 398"/>
                  <a:gd name="T24" fmla="*/ 236 w 635"/>
                  <a:gd name="T25" fmla="*/ 209 h 398"/>
                  <a:gd name="T26" fmla="*/ 220 w 635"/>
                  <a:gd name="T27" fmla="*/ 268 h 398"/>
                  <a:gd name="T28" fmla="*/ 160 w 635"/>
                  <a:gd name="T29" fmla="*/ 310 h 398"/>
                  <a:gd name="T30" fmla="*/ 122 w 635"/>
                  <a:gd name="T31" fmla="*/ 304 h 398"/>
                  <a:gd name="T32" fmla="*/ 83 w 635"/>
                  <a:gd name="T33" fmla="*/ 270 h 398"/>
                  <a:gd name="T34" fmla="*/ 83 w 635"/>
                  <a:gd name="T35" fmla="*/ 182 h 398"/>
                  <a:gd name="T36" fmla="*/ 90 w 635"/>
                  <a:gd name="T37" fmla="*/ 149 h 398"/>
                  <a:gd name="T38" fmla="*/ 62 w 635"/>
                  <a:gd name="T39" fmla="*/ 126 h 398"/>
                  <a:gd name="T40" fmla="*/ 34 w 635"/>
                  <a:gd name="T41" fmla="*/ 139 h 398"/>
                  <a:gd name="T42" fmla="*/ 7 w 635"/>
                  <a:gd name="T43" fmla="*/ 193 h 398"/>
                  <a:gd name="T44" fmla="*/ 3 w 635"/>
                  <a:gd name="T45" fmla="*/ 268 h 398"/>
                  <a:gd name="T46" fmla="*/ 31 w 635"/>
                  <a:gd name="T47" fmla="*/ 336 h 398"/>
                  <a:gd name="T48" fmla="*/ 93 w 635"/>
                  <a:gd name="T49" fmla="*/ 383 h 398"/>
                  <a:gd name="T50" fmla="*/ 139 w 635"/>
                  <a:gd name="T51" fmla="*/ 398 h 398"/>
                  <a:gd name="T52" fmla="*/ 229 w 635"/>
                  <a:gd name="T53" fmla="*/ 383 h 398"/>
                  <a:gd name="T54" fmla="*/ 279 w 635"/>
                  <a:gd name="T55" fmla="*/ 339 h 398"/>
                  <a:gd name="T56" fmla="*/ 350 w 635"/>
                  <a:gd name="T57" fmla="*/ 379 h 398"/>
                  <a:gd name="T58" fmla="*/ 470 w 635"/>
                  <a:gd name="T59" fmla="*/ 375 h 398"/>
                  <a:gd name="T60" fmla="*/ 527 w 635"/>
                  <a:gd name="T61" fmla="*/ 350 h 398"/>
                  <a:gd name="T62" fmla="*/ 600 w 635"/>
                  <a:gd name="T63" fmla="*/ 271 h 398"/>
                  <a:gd name="T64" fmla="*/ 635 w 635"/>
                  <a:gd name="T65" fmla="*/ 166 h 398"/>
                  <a:gd name="T66" fmla="*/ 614 w 635"/>
                  <a:gd name="T67" fmla="*/ 64 h 398"/>
                  <a:gd name="T68" fmla="*/ 555 w 635"/>
                  <a:gd name="T69" fmla="*/ 6 h 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635" h="398">
                    <a:moveTo>
                      <a:pt x="555" y="6"/>
                    </a:moveTo>
                    <a:lnTo>
                      <a:pt x="544" y="0"/>
                    </a:lnTo>
                    <a:lnTo>
                      <a:pt x="521" y="3"/>
                    </a:lnTo>
                    <a:lnTo>
                      <a:pt x="504" y="18"/>
                    </a:lnTo>
                    <a:lnTo>
                      <a:pt x="495" y="39"/>
                    </a:lnTo>
                    <a:lnTo>
                      <a:pt x="496" y="52"/>
                    </a:lnTo>
                    <a:lnTo>
                      <a:pt x="514" y="113"/>
                    </a:lnTo>
                    <a:lnTo>
                      <a:pt x="530" y="177"/>
                    </a:lnTo>
                    <a:lnTo>
                      <a:pt x="527" y="202"/>
                    </a:lnTo>
                    <a:lnTo>
                      <a:pt x="515" y="226"/>
                    </a:lnTo>
                    <a:lnTo>
                      <a:pt x="494" y="251"/>
                    </a:lnTo>
                    <a:lnTo>
                      <a:pt x="478" y="262"/>
                    </a:lnTo>
                    <a:lnTo>
                      <a:pt x="453" y="278"/>
                    </a:lnTo>
                    <a:lnTo>
                      <a:pt x="403" y="291"/>
                    </a:lnTo>
                    <a:lnTo>
                      <a:pt x="370" y="284"/>
                    </a:lnTo>
                    <a:lnTo>
                      <a:pt x="352" y="272"/>
                    </a:lnTo>
                    <a:lnTo>
                      <a:pt x="339" y="252"/>
                    </a:lnTo>
                    <a:lnTo>
                      <a:pt x="332" y="226"/>
                    </a:lnTo>
                    <a:lnTo>
                      <a:pt x="332" y="209"/>
                    </a:lnTo>
                    <a:lnTo>
                      <a:pt x="331" y="198"/>
                    </a:lnTo>
                    <a:lnTo>
                      <a:pt x="324" y="180"/>
                    </a:lnTo>
                    <a:lnTo>
                      <a:pt x="303" y="164"/>
                    </a:lnTo>
                    <a:lnTo>
                      <a:pt x="268" y="164"/>
                    </a:lnTo>
                    <a:lnTo>
                      <a:pt x="246" y="180"/>
                    </a:lnTo>
                    <a:lnTo>
                      <a:pt x="237" y="198"/>
                    </a:lnTo>
                    <a:lnTo>
                      <a:pt x="236" y="209"/>
                    </a:lnTo>
                    <a:lnTo>
                      <a:pt x="233" y="231"/>
                    </a:lnTo>
                    <a:lnTo>
                      <a:pt x="220" y="268"/>
                    </a:lnTo>
                    <a:lnTo>
                      <a:pt x="196" y="297"/>
                    </a:lnTo>
                    <a:lnTo>
                      <a:pt x="160" y="310"/>
                    </a:lnTo>
                    <a:lnTo>
                      <a:pt x="137" y="307"/>
                    </a:lnTo>
                    <a:lnTo>
                      <a:pt x="122" y="304"/>
                    </a:lnTo>
                    <a:lnTo>
                      <a:pt x="102" y="294"/>
                    </a:lnTo>
                    <a:lnTo>
                      <a:pt x="83" y="270"/>
                    </a:lnTo>
                    <a:lnTo>
                      <a:pt x="76" y="228"/>
                    </a:lnTo>
                    <a:lnTo>
                      <a:pt x="83" y="182"/>
                    </a:lnTo>
                    <a:lnTo>
                      <a:pt x="88" y="162"/>
                    </a:lnTo>
                    <a:lnTo>
                      <a:pt x="90" y="149"/>
                    </a:lnTo>
                    <a:lnTo>
                      <a:pt x="80" y="131"/>
                    </a:lnTo>
                    <a:lnTo>
                      <a:pt x="62" y="126"/>
                    </a:lnTo>
                    <a:lnTo>
                      <a:pt x="43" y="130"/>
                    </a:lnTo>
                    <a:lnTo>
                      <a:pt x="34" y="139"/>
                    </a:lnTo>
                    <a:lnTo>
                      <a:pt x="23" y="157"/>
                    </a:lnTo>
                    <a:lnTo>
                      <a:pt x="7" y="193"/>
                    </a:lnTo>
                    <a:lnTo>
                      <a:pt x="0" y="232"/>
                    </a:lnTo>
                    <a:lnTo>
                      <a:pt x="3" y="268"/>
                    </a:lnTo>
                    <a:lnTo>
                      <a:pt x="13" y="304"/>
                    </a:lnTo>
                    <a:lnTo>
                      <a:pt x="31" y="336"/>
                    </a:lnTo>
                    <a:lnTo>
                      <a:pt x="59" y="362"/>
                    </a:lnTo>
                    <a:lnTo>
                      <a:pt x="93" y="383"/>
                    </a:lnTo>
                    <a:lnTo>
                      <a:pt x="113" y="390"/>
                    </a:lnTo>
                    <a:lnTo>
                      <a:pt x="139" y="398"/>
                    </a:lnTo>
                    <a:lnTo>
                      <a:pt x="187" y="398"/>
                    </a:lnTo>
                    <a:lnTo>
                      <a:pt x="229" y="383"/>
                    </a:lnTo>
                    <a:lnTo>
                      <a:pt x="265" y="356"/>
                    </a:lnTo>
                    <a:lnTo>
                      <a:pt x="279" y="339"/>
                    </a:lnTo>
                    <a:lnTo>
                      <a:pt x="299" y="356"/>
                    </a:lnTo>
                    <a:lnTo>
                      <a:pt x="350" y="379"/>
                    </a:lnTo>
                    <a:lnTo>
                      <a:pt x="409" y="386"/>
                    </a:lnTo>
                    <a:lnTo>
                      <a:pt x="470" y="375"/>
                    </a:lnTo>
                    <a:lnTo>
                      <a:pt x="502" y="362"/>
                    </a:lnTo>
                    <a:lnTo>
                      <a:pt x="527" y="350"/>
                    </a:lnTo>
                    <a:lnTo>
                      <a:pt x="567" y="316"/>
                    </a:lnTo>
                    <a:lnTo>
                      <a:pt x="600" y="271"/>
                    </a:lnTo>
                    <a:lnTo>
                      <a:pt x="623" y="221"/>
                    </a:lnTo>
                    <a:lnTo>
                      <a:pt x="635" y="166"/>
                    </a:lnTo>
                    <a:lnTo>
                      <a:pt x="632" y="113"/>
                    </a:lnTo>
                    <a:lnTo>
                      <a:pt x="614" y="64"/>
                    </a:lnTo>
                    <a:lnTo>
                      <a:pt x="581" y="23"/>
                    </a:lnTo>
                    <a:lnTo>
                      <a:pt x="555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7" name="Freeform 19"/>
              <p:cNvSpPr>
                <a:spLocks/>
              </p:cNvSpPr>
              <p:nvPr/>
            </p:nvSpPr>
            <p:spPr bwMode="auto">
              <a:xfrm>
                <a:off x="1655" y="2515"/>
                <a:ext cx="176" cy="179"/>
              </a:xfrm>
              <a:custGeom>
                <a:avLst/>
                <a:gdLst>
                  <a:gd name="T0" fmla="*/ 301 w 528"/>
                  <a:gd name="T1" fmla="*/ 1 h 538"/>
                  <a:gd name="T2" fmla="*/ 268 w 528"/>
                  <a:gd name="T3" fmla="*/ 27 h 538"/>
                  <a:gd name="T4" fmla="*/ 273 w 528"/>
                  <a:gd name="T5" fmla="*/ 82 h 538"/>
                  <a:gd name="T6" fmla="*/ 298 w 528"/>
                  <a:gd name="T7" fmla="*/ 95 h 538"/>
                  <a:gd name="T8" fmla="*/ 373 w 528"/>
                  <a:gd name="T9" fmla="*/ 112 h 538"/>
                  <a:gd name="T10" fmla="*/ 419 w 528"/>
                  <a:gd name="T11" fmla="*/ 145 h 538"/>
                  <a:gd name="T12" fmla="*/ 423 w 528"/>
                  <a:gd name="T13" fmla="*/ 191 h 538"/>
                  <a:gd name="T14" fmla="*/ 409 w 528"/>
                  <a:gd name="T15" fmla="*/ 220 h 538"/>
                  <a:gd name="T16" fmla="*/ 357 w 528"/>
                  <a:gd name="T17" fmla="*/ 265 h 538"/>
                  <a:gd name="T18" fmla="*/ 245 w 528"/>
                  <a:gd name="T19" fmla="*/ 269 h 538"/>
                  <a:gd name="T20" fmla="*/ 207 w 528"/>
                  <a:gd name="T21" fmla="*/ 256 h 538"/>
                  <a:gd name="T22" fmla="*/ 188 w 528"/>
                  <a:gd name="T23" fmla="*/ 250 h 538"/>
                  <a:gd name="T24" fmla="*/ 150 w 528"/>
                  <a:gd name="T25" fmla="*/ 268 h 538"/>
                  <a:gd name="T26" fmla="*/ 141 w 528"/>
                  <a:gd name="T27" fmla="*/ 324 h 538"/>
                  <a:gd name="T28" fmla="*/ 161 w 528"/>
                  <a:gd name="T29" fmla="*/ 341 h 538"/>
                  <a:gd name="T30" fmla="*/ 173 w 528"/>
                  <a:gd name="T31" fmla="*/ 347 h 538"/>
                  <a:gd name="T32" fmla="*/ 178 w 528"/>
                  <a:gd name="T33" fmla="*/ 348 h 538"/>
                  <a:gd name="T34" fmla="*/ 184 w 528"/>
                  <a:gd name="T35" fmla="*/ 351 h 538"/>
                  <a:gd name="T36" fmla="*/ 220 w 528"/>
                  <a:gd name="T37" fmla="*/ 367 h 538"/>
                  <a:gd name="T38" fmla="*/ 243 w 528"/>
                  <a:gd name="T39" fmla="*/ 399 h 538"/>
                  <a:gd name="T40" fmla="*/ 180 w 528"/>
                  <a:gd name="T41" fmla="*/ 443 h 538"/>
                  <a:gd name="T42" fmla="*/ 131 w 528"/>
                  <a:gd name="T43" fmla="*/ 456 h 538"/>
                  <a:gd name="T44" fmla="*/ 62 w 528"/>
                  <a:gd name="T45" fmla="*/ 456 h 538"/>
                  <a:gd name="T46" fmla="*/ 50 w 528"/>
                  <a:gd name="T47" fmla="*/ 443 h 538"/>
                  <a:gd name="T48" fmla="*/ 10 w 528"/>
                  <a:gd name="T49" fmla="*/ 446 h 538"/>
                  <a:gd name="T50" fmla="*/ 3 w 528"/>
                  <a:gd name="T51" fmla="*/ 475 h 538"/>
                  <a:gd name="T52" fmla="*/ 45 w 528"/>
                  <a:gd name="T53" fmla="*/ 525 h 538"/>
                  <a:gd name="T54" fmla="*/ 134 w 528"/>
                  <a:gd name="T55" fmla="*/ 538 h 538"/>
                  <a:gd name="T56" fmla="*/ 190 w 528"/>
                  <a:gd name="T57" fmla="*/ 528 h 538"/>
                  <a:gd name="T58" fmla="*/ 302 w 528"/>
                  <a:gd name="T59" fmla="*/ 465 h 538"/>
                  <a:gd name="T60" fmla="*/ 355 w 528"/>
                  <a:gd name="T61" fmla="*/ 383 h 538"/>
                  <a:gd name="T62" fmla="*/ 357 w 528"/>
                  <a:gd name="T63" fmla="*/ 366 h 538"/>
                  <a:gd name="T64" fmla="*/ 425 w 528"/>
                  <a:gd name="T65" fmla="*/ 341 h 538"/>
                  <a:gd name="T66" fmla="*/ 497 w 528"/>
                  <a:gd name="T67" fmla="*/ 271 h 538"/>
                  <a:gd name="T68" fmla="*/ 520 w 528"/>
                  <a:gd name="T69" fmla="*/ 220 h 538"/>
                  <a:gd name="T70" fmla="*/ 520 w 528"/>
                  <a:gd name="T71" fmla="*/ 127 h 538"/>
                  <a:gd name="T72" fmla="*/ 469 w 528"/>
                  <a:gd name="T73" fmla="*/ 53 h 538"/>
                  <a:gd name="T74" fmla="*/ 384 w 528"/>
                  <a:gd name="T75" fmla="*/ 9 h 538"/>
                  <a:gd name="T76" fmla="*/ 311 w 528"/>
                  <a:gd name="T77" fmla="*/ 0 h 5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28" h="538">
                    <a:moveTo>
                      <a:pt x="311" y="0"/>
                    </a:moveTo>
                    <a:lnTo>
                      <a:pt x="301" y="1"/>
                    </a:lnTo>
                    <a:lnTo>
                      <a:pt x="285" y="9"/>
                    </a:lnTo>
                    <a:lnTo>
                      <a:pt x="268" y="27"/>
                    </a:lnTo>
                    <a:lnTo>
                      <a:pt x="263" y="60"/>
                    </a:lnTo>
                    <a:lnTo>
                      <a:pt x="273" y="82"/>
                    </a:lnTo>
                    <a:lnTo>
                      <a:pt x="288" y="92"/>
                    </a:lnTo>
                    <a:lnTo>
                      <a:pt x="298" y="95"/>
                    </a:lnTo>
                    <a:lnTo>
                      <a:pt x="321" y="99"/>
                    </a:lnTo>
                    <a:lnTo>
                      <a:pt x="373" y="112"/>
                    </a:lnTo>
                    <a:lnTo>
                      <a:pt x="404" y="129"/>
                    </a:lnTo>
                    <a:lnTo>
                      <a:pt x="419" y="145"/>
                    </a:lnTo>
                    <a:lnTo>
                      <a:pt x="426" y="165"/>
                    </a:lnTo>
                    <a:lnTo>
                      <a:pt x="423" y="191"/>
                    </a:lnTo>
                    <a:lnTo>
                      <a:pt x="416" y="206"/>
                    </a:lnTo>
                    <a:lnTo>
                      <a:pt x="409" y="220"/>
                    </a:lnTo>
                    <a:lnTo>
                      <a:pt x="391" y="242"/>
                    </a:lnTo>
                    <a:lnTo>
                      <a:pt x="357" y="265"/>
                    </a:lnTo>
                    <a:lnTo>
                      <a:pt x="302" y="276"/>
                    </a:lnTo>
                    <a:lnTo>
                      <a:pt x="245" y="269"/>
                    </a:lnTo>
                    <a:lnTo>
                      <a:pt x="217" y="260"/>
                    </a:lnTo>
                    <a:lnTo>
                      <a:pt x="207" y="256"/>
                    </a:lnTo>
                    <a:lnTo>
                      <a:pt x="199" y="253"/>
                    </a:lnTo>
                    <a:lnTo>
                      <a:pt x="188" y="250"/>
                    </a:lnTo>
                    <a:lnTo>
                      <a:pt x="171" y="253"/>
                    </a:lnTo>
                    <a:lnTo>
                      <a:pt x="150" y="268"/>
                    </a:lnTo>
                    <a:lnTo>
                      <a:pt x="135" y="299"/>
                    </a:lnTo>
                    <a:lnTo>
                      <a:pt x="141" y="324"/>
                    </a:lnTo>
                    <a:lnTo>
                      <a:pt x="151" y="337"/>
                    </a:lnTo>
                    <a:lnTo>
                      <a:pt x="161" y="341"/>
                    </a:lnTo>
                    <a:lnTo>
                      <a:pt x="167" y="344"/>
                    </a:lnTo>
                    <a:lnTo>
                      <a:pt x="173" y="347"/>
                    </a:lnTo>
                    <a:lnTo>
                      <a:pt x="173" y="347"/>
                    </a:lnTo>
                    <a:lnTo>
                      <a:pt x="178" y="348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220" y="367"/>
                    </a:lnTo>
                    <a:lnTo>
                      <a:pt x="252" y="386"/>
                    </a:lnTo>
                    <a:lnTo>
                      <a:pt x="243" y="399"/>
                    </a:lnTo>
                    <a:lnTo>
                      <a:pt x="220" y="420"/>
                    </a:lnTo>
                    <a:lnTo>
                      <a:pt x="180" y="443"/>
                    </a:lnTo>
                    <a:lnTo>
                      <a:pt x="150" y="452"/>
                    </a:lnTo>
                    <a:lnTo>
                      <a:pt x="131" y="456"/>
                    </a:lnTo>
                    <a:lnTo>
                      <a:pt x="85" y="459"/>
                    </a:lnTo>
                    <a:lnTo>
                      <a:pt x="62" y="456"/>
                    </a:lnTo>
                    <a:lnTo>
                      <a:pt x="57" y="453"/>
                    </a:lnTo>
                    <a:lnTo>
                      <a:pt x="50" y="443"/>
                    </a:lnTo>
                    <a:lnTo>
                      <a:pt x="30" y="438"/>
                    </a:lnTo>
                    <a:lnTo>
                      <a:pt x="10" y="446"/>
                    </a:lnTo>
                    <a:lnTo>
                      <a:pt x="0" y="463"/>
                    </a:lnTo>
                    <a:lnTo>
                      <a:pt x="3" y="475"/>
                    </a:lnTo>
                    <a:lnTo>
                      <a:pt x="13" y="498"/>
                    </a:lnTo>
                    <a:lnTo>
                      <a:pt x="45" y="525"/>
                    </a:lnTo>
                    <a:lnTo>
                      <a:pt x="88" y="537"/>
                    </a:lnTo>
                    <a:lnTo>
                      <a:pt x="134" y="538"/>
                    </a:lnTo>
                    <a:lnTo>
                      <a:pt x="155" y="534"/>
                    </a:lnTo>
                    <a:lnTo>
                      <a:pt x="190" y="528"/>
                    </a:lnTo>
                    <a:lnTo>
                      <a:pt x="250" y="504"/>
                    </a:lnTo>
                    <a:lnTo>
                      <a:pt x="302" y="465"/>
                    </a:lnTo>
                    <a:lnTo>
                      <a:pt x="341" y="414"/>
                    </a:lnTo>
                    <a:lnTo>
                      <a:pt x="355" y="383"/>
                    </a:lnTo>
                    <a:lnTo>
                      <a:pt x="358" y="374"/>
                    </a:lnTo>
                    <a:lnTo>
                      <a:pt x="357" y="366"/>
                    </a:lnTo>
                    <a:lnTo>
                      <a:pt x="381" y="360"/>
                    </a:lnTo>
                    <a:lnTo>
                      <a:pt x="425" y="341"/>
                    </a:lnTo>
                    <a:lnTo>
                      <a:pt x="463" y="311"/>
                    </a:lnTo>
                    <a:lnTo>
                      <a:pt x="497" y="271"/>
                    </a:lnTo>
                    <a:lnTo>
                      <a:pt x="509" y="246"/>
                    </a:lnTo>
                    <a:lnTo>
                      <a:pt x="520" y="220"/>
                    </a:lnTo>
                    <a:lnTo>
                      <a:pt x="528" y="171"/>
                    </a:lnTo>
                    <a:lnTo>
                      <a:pt x="520" y="127"/>
                    </a:lnTo>
                    <a:lnTo>
                      <a:pt x="499" y="86"/>
                    </a:lnTo>
                    <a:lnTo>
                      <a:pt x="469" y="53"/>
                    </a:lnTo>
                    <a:lnTo>
                      <a:pt x="430" y="26"/>
                    </a:lnTo>
                    <a:lnTo>
                      <a:pt x="384" y="9"/>
                    </a:lnTo>
                    <a:lnTo>
                      <a:pt x="337" y="0"/>
                    </a:lnTo>
                    <a:lnTo>
                      <a:pt x="31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8" name="Freeform 20"/>
              <p:cNvSpPr>
                <a:spLocks/>
              </p:cNvSpPr>
              <p:nvPr/>
            </p:nvSpPr>
            <p:spPr bwMode="auto">
              <a:xfrm>
                <a:off x="1665" y="2702"/>
                <a:ext cx="205" cy="210"/>
              </a:xfrm>
              <a:custGeom>
                <a:avLst/>
                <a:gdLst>
                  <a:gd name="T0" fmla="*/ 388 w 613"/>
                  <a:gd name="T1" fmla="*/ 3 h 630"/>
                  <a:gd name="T2" fmla="*/ 357 w 613"/>
                  <a:gd name="T3" fmla="*/ 52 h 630"/>
                  <a:gd name="T4" fmla="*/ 381 w 613"/>
                  <a:gd name="T5" fmla="*/ 89 h 630"/>
                  <a:gd name="T6" fmla="*/ 466 w 613"/>
                  <a:gd name="T7" fmla="*/ 128 h 630"/>
                  <a:gd name="T8" fmla="*/ 511 w 613"/>
                  <a:gd name="T9" fmla="*/ 174 h 630"/>
                  <a:gd name="T10" fmla="*/ 506 w 613"/>
                  <a:gd name="T11" fmla="*/ 230 h 630"/>
                  <a:gd name="T12" fmla="*/ 486 w 613"/>
                  <a:gd name="T13" fmla="*/ 265 h 630"/>
                  <a:gd name="T14" fmla="*/ 431 w 613"/>
                  <a:gd name="T15" fmla="*/ 307 h 630"/>
                  <a:gd name="T16" fmla="*/ 349 w 613"/>
                  <a:gd name="T17" fmla="*/ 312 h 630"/>
                  <a:gd name="T18" fmla="*/ 257 w 613"/>
                  <a:gd name="T19" fmla="*/ 265 h 630"/>
                  <a:gd name="T20" fmla="*/ 253 w 613"/>
                  <a:gd name="T21" fmla="*/ 260 h 630"/>
                  <a:gd name="T22" fmla="*/ 239 w 613"/>
                  <a:gd name="T23" fmla="*/ 252 h 630"/>
                  <a:gd name="T24" fmla="*/ 198 w 613"/>
                  <a:gd name="T25" fmla="*/ 256 h 630"/>
                  <a:gd name="T26" fmla="*/ 175 w 613"/>
                  <a:gd name="T27" fmla="*/ 311 h 630"/>
                  <a:gd name="T28" fmla="*/ 188 w 613"/>
                  <a:gd name="T29" fmla="*/ 334 h 630"/>
                  <a:gd name="T30" fmla="*/ 214 w 613"/>
                  <a:gd name="T31" fmla="*/ 354 h 630"/>
                  <a:gd name="T32" fmla="*/ 256 w 613"/>
                  <a:gd name="T33" fmla="*/ 422 h 630"/>
                  <a:gd name="T34" fmla="*/ 224 w 613"/>
                  <a:gd name="T35" fmla="*/ 512 h 630"/>
                  <a:gd name="T36" fmla="*/ 180 w 613"/>
                  <a:gd name="T37" fmla="*/ 543 h 630"/>
                  <a:gd name="T38" fmla="*/ 119 w 613"/>
                  <a:gd name="T39" fmla="*/ 547 h 630"/>
                  <a:gd name="T40" fmla="*/ 72 w 613"/>
                  <a:gd name="T41" fmla="*/ 495 h 630"/>
                  <a:gd name="T42" fmla="*/ 51 w 613"/>
                  <a:gd name="T43" fmla="*/ 397 h 630"/>
                  <a:gd name="T44" fmla="*/ 37 w 613"/>
                  <a:gd name="T45" fmla="*/ 374 h 630"/>
                  <a:gd name="T46" fmla="*/ 5 w 613"/>
                  <a:gd name="T47" fmla="*/ 387 h 630"/>
                  <a:gd name="T48" fmla="*/ 0 w 613"/>
                  <a:gd name="T49" fmla="*/ 425 h 630"/>
                  <a:gd name="T50" fmla="*/ 13 w 613"/>
                  <a:gd name="T51" fmla="*/ 540 h 630"/>
                  <a:gd name="T52" fmla="*/ 66 w 613"/>
                  <a:gd name="T53" fmla="*/ 607 h 630"/>
                  <a:gd name="T54" fmla="*/ 131 w 613"/>
                  <a:gd name="T55" fmla="*/ 630 h 630"/>
                  <a:gd name="T56" fmla="*/ 220 w 613"/>
                  <a:gd name="T57" fmla="*/ 615 h 630"/>
                  <a:gd name="T58" fmla="*/ 263 w 613"/>
                  <a:gd name="T59" fmla="*/ 594 h 630"/>
                  <a:gd name="T60" fmla="*/ 329 w 613"/>
                  <a:gd name="T61" fmla="*/ 522 h 630"/>
                  <a:gd name="T62" fmla="*/ 352 w 613"/>
                  <a:gd name="T63" fmla="*/ 452 h 630"/>
                  <a:gd name="T64" fmla="*/ 352 w 613"/>
                  <a:gd name="T65" fmla="*/ 410 h 630"/>
                  <a:gd name="T66" fmla="*/ 446 w 613"/>
                  <a:gd name="T67" fmla="*/ 404 h 630"/>
                  <a:gd name="T68" fmla="*/ 555 w 613"/>
                  <a:gd name="T69" fmla="*/ 338 h 630"/>
                  <a:gd name="T70" fmla="*/ 594 w 613"/>
                  <a:gd name="T71" fmla="*/ 283 h 630"/>
                  <a:gd name="T72" fmla="*/ 613 w 613"/>
                  <a:gd name="T73" fmla="*/ 177 h 630"/>
                  <a:gd name="T74" fmla="*/ 574 w 613"/>
                  <a:gd name="T75" fmla="*/ 82 h 630"/>
                  <a:gd name="T76" fmla="*/ 489 w 613"/>
                  <a:gd name="T77" fmla="*/ 17 h 630"/>
                  <a:gd name="T78" fmla="*/ 404 w 613"/>
                  <a:gd name="T79" fmla="*/ 0 h 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13" h="630">
                    <a:moveTo>
                      <a:pt x="404" y="0"/>
                    </a:moveTo>
                    <a:lnTo>
                      <a:pt x="388" y="3"/>
                    </a:lnTo>
                    <a:lnTo>
                      <a:pt x="365" y="21"/>
                    </a:lnTo>
                    <a:lnTo>
                      <a:pt x="357" y="52"/>
                    </a:lnTo>
                    <a:lnTo>
                      <a:pt x="367" y="79"/>
                    </a:lnTo>
                    <a:lnTo>
                      <a:pt x="381" y="89"/>
                    </a:lnTo>
                    <a:lnTo>
                      <a:pt x="410" y="101"/>
                    </a:lnTo>
                    <a:lnTo>
                      <a:pt x="466" y="128"/>
                    </a:lnTo>
                    <a:lnTo>
                      <a:pt x="498" y="152"/>
                    </a:lnTo>
                    <a:lnTo>
                      <a:pt x="511" y="174"/>
                    </a:lnTo>
                    <a:lnTo>
                      <a:pt x="515" y="200"/>
                    </a:lnTo>
                    <a:lnTo>
                      <a:pt x="506" y="230"/>
                    </a:lnTo>
                    <a:lnTo>
                      <a:pt x="498" y="249"/>
                    </a:lnTo>
                    <a:lnTo>
                      <a:pt x="486" y="265"/>
                    </a:lnTo>
                    <a:lnTo>
                      <a:pt x="462" y="291"/>
                    </a:lnTo>
                    <a:lnTo>
                      <a:pt x="431" y="307"/>
                    </a:lnTo>
                    <a:lnTo>
                      <a:pt x="400" y="314"/>
                    </a:lnTo>
                    <a:lnTo>
                      <a:pt x="349" y="312"/>
                    </a:lnTo>
                    <a:lnTo>
                      <a:pt x="285" y="286"/>
                    </a:lnTo>
                    <a:lnTo>
                      <a:pt x="257" y="265"/>
                    </a:lnTo>
                    <a:lnTo>
                      <a:pt x="257" y="265"/>
                    </a:lnTo>
                    <a:lnTo>
                      <a:pt x="253" y="260"/>
                    </a:lnTo>
                    <a:lnTo>
                      <a:pt x="247" y="258"/>
                    </a:lnTo>
                    <a:lnTo>
                      <a:pt x="239" y="252"/>
                    </a:lnTo>
                    <a:lnTo>
                      <a:pt x="223" y="249"/>
                    </a:lnTo>
                    <a:lnTo>
                      <a:pt x="198" y="256"/>
                    </a:lnTo>
                    <a:lnTo>
                      <a:pt x="177" y="285"/>
                    </a:lnTo>
                    <a:lnTo>
                      <a:pt x="175" y="311"/>
                    </a:lnTo>
                    <a:lnTo>
                      <a:pt x="181" y="327"/>
                    </a:lnTo>
                    <a:lnTo>
                      <a:pt x="188" y="334"/>
                    </a:lnTo>
                    <a:lnTo>
                      <a:pt x="201" y="344"/>
                    </a:lnTo>
                    <a:lnTo>
                      <a:pt x="214" y="354"/>
                    </a:lnTo>
                    <a:lnTo>
                      <a:pt x="234" y="376"/>
                    </a:lnTo>
                    <a:lnTo>
                      <a:pt x="256" y="422"/>
                    </a:lnTo>
                    <a:lnTo>
                      <a:pt x="253" y="469"/>
                    </a:lnTo>
                    <a:lnTo>
                      <a:pt x="224" y="512"/>
                    </a:lnTo>
                    <a:lnTo>
                      <a:pt x="198" y="531"/>
                    </a:lnTo>
                    <a:lnTo>
                      <a:pt x="180" y="543"/>
                    </a:lnTo>
                    <a:lnTo>
                      <a:pt x="146" y="551"/>
                    </a:lnTo>
                    <a:lnTo>
                      <a:pt x="119" y="547"/>
                    </a:lnTo>
                    <a:lnTo>
                      <a:pt x="96" y="533"/>
                    </a:lnTo>
                    <a:lnTo>
                      <a:pt x="72" y="495"/>
                    </a:lnTo>
                    <a:lnTo>
                      <a:pt x="54" y="430"/>
                    </a:lnTo>
                    <a:lnTo>
                      <a:pt x="51" y="397"/>
                    </a:lnTo>
                    <a:lnTo>
                      <a:pt x="50" y="386"/>
                    </a:lnTo>
                    <a:lnTo>
                      <a:pt x="37" y="374"/>
                    </a:lnTo>
                    <a:lnTo>
                      <a:pt x="20" y="374"/>
                    </a:lnTo>
                    <a:lnTo>
                      <a:pt x="5" y="387"/>
                    </a:lnTo>
                    <a:lnTo>
                      <a:pt x="2" y="397"/>
                    </a:lnTo>
                    <a:lnTo>
                      <a:pt x="0" y="425"/>
                    </a:lnTo>
                    <a:lnTo>
                      <a:pt x="1" y="484"/>
                    </a:lnTo>
                    <a:lnTo>
                      <a:pt x="13" y="540"/>
                    </a:lnTo>
                    <a:lnTo>
                      <a:pt x="43" y="589"/>
                    </a:lnTo>
                    <a:lnTo>
                      <a:pt x="66" y="607"/>
                    </a:lnTo>
                    <a:lnTo>
                      <a:pt x="87" y="619"/>
                    </a:lnTo>
                    <a:lnTo>
                      <a:pt x="131" y="630"/>
                    </a:lnTo>
                    <a:lnTo>
                      <a:pt x="175" y="628"/>
                    </a:lnTo>
                    <a:lnTo>
                      <a:pt x="220" y="615"/>
                    </a:lnTo>
                    <a:lnTo>
                      <a:pt x="241" y="606"/>
                    </a:lnTo>
                    <a:lnTo>
                      <a:pt x="263" y="594"/>
                    </a:lnTo>
                    <a:lnTo>
                      <a:pt x="300" y="561"/>
                    </a:lnTo>
                    <a:lnTo>
                      <a:pt x="329" y="522"/>
                    </a:lnTo>
                    <a:lnTo>
                      <a:pt x="348" y="476"/>
                    </a:lnTo>
                    <a:lnTo>
                      <a:pt x="352" y="452"/>
                    </a:lnTo>
                    <a:lnTo>
                      <a:pt x="355" y="430"/>
                    </a:lnTo>
                    <a:lnTo>
                      <a:pt x="352" y="410"/>
                    </a:lnTo>
                    <a:lnTo>
                      <a:pt x="384" y="413"/>
                    </a:lnTo>
                    <a:lnTo>
                      <a:pt x="446" y="404"/>
                    </a:lnTo>
                    <a:lnTo>
                      <a:pt x="505" y="380"/>
                    </a:lnTo>
                    <a:lnTo>
                      <a:pt x="555" y="338"/>
                    </a:lnTo>
                    <a:lnTo>
                      <a:pt x="577" y="309"/>
                    </a:lnTo>
                    <a:lnTo>
                      <a:pt x="594" y="283"/>
                    </a:lnTo>
                    <a:lnTo>
                      <a:pt x="611" y="230"/>
                    </a:lnTo>
                    <a:lnTo>
                      <a:pt x="613" y="177"/>
                    </a:lnTo>
                    <a:lnTo>
                      <a:pt x="600" y="127"/>
                    </a:lnTo>
                    <a:lnTo>
                      <a:pt x="574" y="82"/>
                    </a:lnTo>
                    <a:lnTo>
                      <a:pt x="537" y="44"/>
                    </a:lnTo>
                    <a:lnTo>
                      <a:pt x="489" y="17"/>
                    </a:lnTo>
                    <a:lnTo>
                      <a:pt x="434" y="1"/>
                    </a:lnTo>
                    <a:lnTo>
                      <a:pt x="40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72" name="Group 31"/>
            <p:cNvGrpSpPr>
              <a:grpSpLocks noChangeAspect="1"/>
            </p:cNvGrpSpPr>
            <p:nvPr/>
          </p:nvGrpSpPr>
          <p:grpSpPr bwMode="auto">
            <a:xfrm>
              <a:off x="594443" y="5066831"/>
              <a:ext cx="167284" cy="203007"/>
              <a:chOff x="2647" y="1727"/>
              <a:chExt cx="192" cy="233"/>
            </a:xfrm>
            <a:solidFill>
              <a:schemeClr val="bg1">
                <a:lumMod val="85000"/>
              </a:schemeClr>
            </a:solidFill>
          </p:grpSpPr>
          <p:sp>
            <p:nvSpPr>
              <p:cNvPr id="73" name="Freeform 32"/>
              <p:cNvSpPr>
                <a:spLocks/>
              </p:cNvSpPr>
              <p:nvPr/>
            </p:nvSpPr>
            <p:spPr bwMode="auto">
              <a:xfrm>
                <a:off x="2699" y="1727"/>
                <a:ext cx="140" cy="152"/>
              </a:xfrm>
              <a:custGeom>
                <a:avLst/>
                <a:gdLst>
                  <a:gd name="T0" fmla="*/ 94 w 421"/>
                  <a:gd name="T1" fmla="*/ 455 h 455"/>
                  <a:gd name="T2" fmla="*/ 0 w 421"/>
                  <a:gd name="T3" fmla="*/ 362 h 455"/>
                  <a:gd name="T4" fmla="*/ 172 w 421"/>
                  <a:gd name="T5" fmla="*/ 191 h 455"/>
                  <a:gd name="T6" fmla="*/ 371 w 421"/>
                  <a:gd name="T7" fmla="*/ 1 h 455"/>
                  <a:gd name="T8" fmla="*/ 377 w 421"/>
                  <a:gd name="T9" fmla="*/ 0 h 455"/>
                  <a:gd name="T10" fmla="*/ 404 w 421"/>
                  <a:gd name="T11" fmla="*/ 4 h 455"/>
                  <a:gd name="T12" fmla="*/ 419 w 421"/>
                  <a:gd name="T13" fmla="*/ 21 h 455"/>
                  <a:gd name="T14" fmla="*/ 421 w 421"/>
                  <a:gd name="T15" fmla="*/ 37 h 455"/>
                  <a:gd name="T16" fmla="*/ 364 w 421"/>
                  <a:gd name="T17" fmla="*/ 120 h 455"/>
                  <a:gd name="T18" fmla="*/ 130 w 421"/>
                  <a:gd name="T19" fmla="*/ 410 h 455"/>
                  <a:gd name="T20" fmla="*/ 94 w 421"/>
                  <a:gd name="T21" fmla="*/ 455 h 4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21" h="455">
                    <a:moveTo>
                      <a:pt x="94" y="455"/>
                    </a:moveTo>
                    <a:lnTo>
                      <a:pt x="0" y="362"/>
                    </a:lnTo>
                    <a:lnTo>
                      <a:pt x="172" y="191"/>
                    </a:lnTo>
                    <a:lnTo>
                      <a:pt x="371" y="1"/>
                    </a:lnTo>
                    <a:lnTo>
                      <a:pt x="377" y="0"/>
                    </a:lnTo>
                    <a:lnTo>
                      <a:pt x="404" y="4"/>
                    </a:lnTo>
                    <a:lnTo>
                      <a:pt x="419" y="21"/>
                    </a:lnTo>
                    <a:lnTo>
                      <a:pt x="421" y="37"/>
                    </a:lnTo>
                    <a:lnTo>
                      <a:pt x="364" y="120"/>
                    </a:lnTo>
                    <a:lnTo>
                      <a:pt x="130" y="410"/>
                    </a:lnTo>
                    <a:lnTo>
                      <a:pt x="94" y="45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4" name="Freeform 33"/>
              <p:cNvSpPr>
                <a:spLocks/>
              </p:cNvSpPr>
              <p:nvPr/>
            </p:nvSpPr>
            <p:spPr bwMode="auto">
              <a:xfrm>
                <a:off x="2647" y="1856"/>
                <a:ext cx="76" cy="104"/>
              </a:xfrm>
              <a:custGeom>
                <a:avLst/>
                <a:gdLst>
                  <a:gd name="T0" fmla="*/ 22 w 226"/>
                  <a:gd name="T1" fmla="*/ 314 h 314"/>
                  <a:gd name="T2" fmla="*/ 21 w 226"/>
                  <a:gd name="T3" fmla="*/ 301 h 314"/>
                  <a:gd name="T4" fmla="*/ 37 w 226"/>
                  <a:gd name="T5" fmla="*/ 242 h 314"/>
                  <a:gd name="T6" fmla="*/ 63 w 226"/>
                  <a:gd name="T7" fmla="*/ 219 h 314"/>
                  <a:gd name="T8" fmla="*/ 90 w 226"/>
                  <a:gd name="T9" fmla="*/ 211 h 314"/>
                  <a:gd name="T10" fmla="*/ 107 w 226"/>
                  <a:gd name="T11" fmla="*/ 209 h 314"/>
                  <a:gd name="T12" fmla="*/ 125 w 226"/>
                  <a:gd name="T13" fmla="*/ 208 h 314"/>
                  <a:gd name="T14" fmla="*/ 153 w 226"/>
                  <a:gd name="T15" fmla="*/ 199 h 314"/>
                  <a:gd name="T16" fmla="*/ 188 w 226"/>
                  <a:gd name="T17" fmla="*/ 173 h 314"/>
                  <a:gd name="T18" fmla="*/ 223 w 226"/>
                  <a:gd name="T19" fmla="*/ 107 h 314"/>
                  <a:gd name="T20" fmla="*/ 226 w 226"/>
                  <a:gd name="T21" fmla="*/ 91 h 314"/>
                  <a:gd name="T22" fmla="*/ 132 w 226"/>
                  <a:gd name="T23" fmla="*/ 0 h 314"/>
                  <a:gd name="T24" fmla="*/ 96 w 226"/>
                  <a:gd name="T25" fmla="*/ 17 h 314"/>
                  <a:gd name="T26" fmla="*/ 44 w 226"/>
                  <a:gd name="T27" fmla="*/ 61 h 314"/>
                  <a:gd name="T28" fmla="*/ 13 w 226"/>
                  <a:gd name="T29" fmla="*/ 113 h 314"/>
                  <a:gd name="T30" fmla="*/ 0 w 226"/>
                  <a:gd name="T31" fmla="*/ 165 h 314"/>
                  <a:gd name="T32" fmla="*/ 2 w 226"/>
                  <a:gd name="T33" fmla="*/ 239 h 314"/>
                  <a:gd name="T34" fmla="*/ 19 w 226"/>
                  <a:gd name="T35" fmla="*/ 307 h 314"/>
                  <a:gd name="T36" fmla="*/ 22 w 226"/>
                  <a:gd name="T37" fmla="*/ 314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26" h="314">
                    <a:moveTo>
                      <a:pt x="22" y="314"/>
                    </a:moveTo>
                    <a:lnTo>
                      <a:pt x="21" y="301"/>
                    </a:lnTo>
                    <a:lnTo>
                      <a:pt x="37" y="242"/>
                    </a:lnTo>
                    <a:lnTo>
                      <a:pt x="63" y="219"/>
                    </a:lnTo>
                    <a:lnTo>
                      <a:pt x="90" y="211"/>
                    </a:lnTo>
                    <a:lnTo>
                      <a:pt x="107" y="209"/>
                    </a:lnTo>
                    <a:lnTo>
                      <a:pt x="125" y="208"/>
                    </a:lnTo>
                    <a:lnTo>
                      <a:pt x="153" y="199"/>
                    </a:lnTo>
                    <a:lnTo>
                      <a:pt x="188" y="173"/>
                    </a:lnTo>
                    <a:lnTo>
                      <a:pt x="223" y="107"/>
                    </a:lnTo>
                    <a:lnTo>
                      <a:pt x="226" y="91"/>
                    </a:lnTo>
                    <a:lnTo>
                      <a:pt x="132" y="0"/>
                    </a:lnTo>
                    <a:lnTo>
                      <a:pt x="96" y="17"/>
                    </a:lnTo>
                    <a:lnTo>
                      <a:pt x="44" y="61"/>
                    </a:lnTo>
                    <a:lnTo>
                      <a:pt x="13" y="113"/>
                    </a:lnTo>
                    <a:lnTo>
                      <a:pt x="0" y="165"/>
                    </a:lnTo>
                    <a:lnTo>
                      <a:pt x="2" y="239"/>
                    </a:lnTo>
                    <a:lnTo>
                      <a:pt x="19" y="307"/>
                    </a:lnTo>
                    <a:lnTo>
                      <a:pt x="22" y="3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D71CE360-5AB1-4022-B7BD-41C1F3E451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5387" y="549514"/>
            <a:ext cx="5381227" cy="5758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0436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409575" y="419993"/>
            <a:ext cx="11372850" cy="6018014"/>
          </a:xfrm>
          <a:prstGeom prst="rect">
            <a:avLst/>
          </a:prstGeom>
          <a:solidFill>
            <a:schemeClr val="bg1"/>
          </a:solidFill>
          <a:ln w="187325">
            <a:noFill/>
          </a:ln>
          <a:effectLst>
            <a:outerShdw blurRad="431800" dist="241300" dir="5400000" sx="97000" sy="97000" algn="t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2" latinLnBrk="0">
              <a:lnSpc>
                <a:spcPct val="150000"/>
              </a:lnSpc>
              <a:defRPr/>
            </a:pPr>
            <a:r>
              <a:rPr lang="ko-KR" altLang="en-US" sz="2400" b="1" kern="0" dirty="0" err="1">
                <a:solidFill>
                  <a:prstClr val="black">
                    <a:lumMod val="50000"/>
                    <a:lumOff val="50000"/>
                  </a:prstClr>
                </a:solidFill>
              </a:rPr>
              <a:t>유스케이스</a:t>
            </a:r>
            <a:r>
              <a:rPr lang="ko-KR" altLang="en-US" sz="2400" b="1" kern="0" dirty="0">
                <a:solidFill>
                  <a:prstClr val="black">
                    <a:lumMod val="50000"/>
                    <a:lumOff val="50000"/>
                  </a:prstClr>
                </a:solidFill>
              </a:rPr>
              <a:t> 다이어그램 </a:t>
            </a:r>
            <a:endParaRPr lang="en-US" altLang="ko-KR" sz="2400" b="1" kern="0" dirty="0">
              <a:solidFill>
                <a:prstClr val="black">
                  <a:lumMod val="50000"/>
                  <a:lumOff val="50000"/>
                </a:prstClr>
              </a:solidFill>
            </a:endParaRPr>
          </a:p>
          <a:p>
            <a:pPr lvl="2" latinLnBrk="0">
              <a:lnSpc>
                <a:spcPct val="150000"/>
              </a:lnSpc>
              <a:defRPr/>
            </a:pPr>
            <a:r>
              <a:rPr lang="ko-KR" altLang="en-US" sz="800" kern="0" dirty="0">
                <a:solidFill>
                  <a:prstClr val="white">
                    <a:lumMod val="75000"/>
                  </a:prstClr>
                </a:solidFill>
              </a:rPr>
              <a:t>전자 직거래 프로그램 구축</a:t>
            </a:r>
            <a:endParaRPr lang="ko-KR" altLang="en-US" sz="4400" kern="0" dirty="0">
              <a:solidFill>
                <a:prstClr val="white">
                  <a:lumMod val="75000"/>
                </a:prstClr>
              </a:solidFill>
            </a:endParaRPr>
          </a:p>
        </p:txBody>
      </p:sp>
      <p:grpSp>
        <p:nvGrpSpPr>
          <p:cNvPr id="63" name="그룹 62"/>
          <p:cNvGrpSpPr/>
          <p:nvPr/>
        </p:nvGrpSpPr>
        <p:grpSpPr>
          <a:xfrm>
            <a:off x="581527" y="419993"/>
            <a:ext cx="358273" cy="6018014"/>
            <a:chOff x="581527" y="419993"/>
            <a:chExt cx="358273" cy="6018014"/>
          </a:xfrm>
        </p:grpSpPr>
        <p:cxnSp>
          <p:nvCxnSpPr>
            <p:cNvPr id="64" name="직선 연결선 63"/>
            <p:cNvCxnSpPr/>
            <p:nvPr/>
          </p:nvCxnSpPr>
          <p:spPr>
            <a:xfrm>
              <a:off x="939800" y="419993"/>
              <a:ext cx="0" cy="6018014"/>
            </a:xfrm>
            <a:prstGeom prst="line">
              <a:avLst/>
            </a:prstGeom>
            <a:ln w="127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Freeform 9"/>
            <p:cNvSpPr>
              <a:spLocks/>
            </p:cNvSpPr>
            <p:nvPr/>
          </p:nvSpPr>
          <p:spPr bwMode="auto">
            <a:xfrm>
              <a:off x="612262" y="1494240"/>
              <a:ext cx="131646" cy="17373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66" name="Group 12"/>
            <p:cNvGrpSpPr>
              <a:grpSpLocks noChangeAspect="1"/>
            </p:cNvGrpSpPr>
            <p:nvPr/>
          </p:nvGrpSpPr>
          <p:grpSpPr bwMode="auto">
            <a:xfrm>
              <a:off x="581527" y="787428"/>
              <a:ext cx="193117" cy="153620"/>
              <a:chOff x="6124" y="305"/>
              <a:chExt cx="841" cy="669"/>
            </a:xfrm>
            <a:solidFill>
              <a:schemeClr val="tx1">
                <a:lumMod val="50000"/>
                <a:lumOff val="50000"/>
              </a:schemeClr>
            </a:solidFill>
          </p:grpSpPr>
          <p:sp>
            <p:nvSpPr>
              <p:cNvPr id="83" name="Freeform 13"/>
              <p:cNvSpPr>
                <a:spLocks/>
              </p:cNvSpPr>
              <p:nvPr/>
            </p:nvSpPr>
            <p:spPr bwMode="auto">
              <a:xfrm>
                <a:off x="6244" y="440"/>
                <a:ext cx="601" cy="534"/>
              </a:xfrm>
              <a:custGeom>
                <a:avLst/>
                <a:gdLst>
                  <a:gd name="T0" fmla="*/ 902 w 1802"/>
                  <a:gd name="T1" fmla="*/ 0 h 1602"/>
                  <a:gd name="T2" fmla="*/ 2 w 1802"/>
                  <a:gd name="T3" fmla="*/ 742 h 1602"/>
                  <a:gd name="T4" fmla="*/ 2 w 1802"/>
                  <a:gd name="T5" fmla="*/ 743 h 1602"/>
                  <a:gd name="T6" fmla="*/ 2 w 1802"/>
                  <a:gd name="T7" fmla="*/ 746 h 1602"/>
                  <a:gd name="T8" fmla="*/ 0 w 1802"/>
                  <a:gd name="T9" fmla="*/ 749 h 1602"/>
                  <a:gd name="T10" fmla="*/ 0 w 1802"/>
                  <a:gd name="T11" fmla="*/ 751 h 1602"/>
                  <a:gd name="T12" fmla="*/ 0 w 1802"/>
                  <a:gd name="T13" fmla="*/ 1501 h 1602"/>
                  <a:gd name="T14" fmla="*/ 2 w 1802"/>
                  <a:gd name="T15" fmla="*/ 1521 h 1602"/>
                  <a:gd name="T16" fmla="*/ 16 w 1802"/>
                  <a:gd name="T17" fmla="*/ 1557 h 1602"/>
                  <a:gd name="T18" fmla="*/ 30 w 1802"/>
                  <a:gd name="T19" fmla="*/ 1572 h 1602"/>
                  <a:gd name="T20" fmla="*/ 45 w 1802"/>
                  <a:gd name="T21" fmla="*/ 1586 h 1602"/>
                  <a:gd name="T22" fmla="*/ 81 w 1802"/>
                  <a:gd name="T23" fmla="*/ 1601 h 1602"/>
                  <a:gd name="T24" fmla="*/ 100 w 1802"/>
                  <a:gd name="T25" fmla="*/ 1602 h 1602"/>
                  <a:gd name="T26" fmla="*/ 702 w 1802"/>
                  <a:gd name="T27" fmla="*/ 1602 h 1602"/>
                  <a:gd name="T28" fmla="*/ 702 w 1802"/>
                  <a:gd name="T29" fmla="*/ 1001 h 1602"/>
                  <a:gd name="T30" fmla="*/ 1102 w 1802"/>
                  <a:gd name="T31" fmla="*/ 1001 h 1602"/>
                  <a:gd name="T32" fmla="*/ 1102 w 1802"/>
                  <a:gd name="T33" fmla="*/ 1602 h 1602"/>
                  <a:gd name="T34" fmla="*/ 1703 w 1802"/>
                  <a:gd name="T35" fmla="*/ 1602 h 1602"/>
                  <a:gd name="T36" fmla="*/ 1723 w 1802"/>
                  <a:gd name="T37" fmla="*/ 1601 h 1602"/>
                  <a:gd name="T38" fmla="*/ 1758 w 1802"/>
                  <a:gd name="T39" fmla="*/ 1586 h 1602"/>
                  <a:gd name="T40" fmla="*/ 1773 w 1802"/>
                  <a:gd name="T41" fmla="*/ 1572 h 1602"/>
                  <a:gd name="T42" fmla="*/ 1786 w 1802"/>
                  <a:gd name="T43" fmla="*/ 1557 h 1602"/>
                  <a:gd name="T44" fmla="*/ 1802 w 1802"/>
                  <a:gd name="T45" fmla="*/ 1521 h 1602"/>
                  <a:gd name="T46" fmla="*/ 1802 w 1802"/>
                  <a:gd name="T47" fmla="*/ 1501 h 1602"/>
                  <a:gd name="T48" fmla="*/ 1802 w 1802"/>
                  <a:gd name="T49" fmla="*/ 751 h 1602"/>
                  <a:gd name="T50" fmla="*/ 1802 w 1802"/>
                  <a:gd name="T51" fmla="*/ 745 h 1602"/>
                  <a:gd name="T52" fmla="*/ 1801 w 1802"/>
                  <a:gd name="T53" fmla="*/ 742 h 1602"/>
                  <a:gd name="T54" fmla="*/ 902 w 1802"/>
                  <a:gd name="T55" fmla="*/ 0 h 16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802" h="1602">
                    <a:moveTo>
                      <a:pt x="902" y="0"/>
                    </a:moveTo>
                    <a:lnTo>
                      <a:pt x="2" y="742"/>
                    </a:lnTo>
                    <a:lnTo>
                      <a:pt x="2" y="743"/>
                    </a:lnTo>
                    <a:lnTo>
                      <a:pt x="2" y="746"/>
                    </a:lnTo>
                    <a:lnTo>
                      <a:pt x="0" y="749"/>
                    </a:lnTo>
                    <a:lnTo>
                      <a:pt x="0" y="751"/>
                    </a:lnTo>
                    <a:lnTo>
                      <a:pt x="0" y="1501"/>
                    </a:lnTo>
                    <a:lnTo>
                      <a:pt x="2" y="1521"/>
                    </a:lnTo>
                    <a:lnTo>
                      <a:pt x="16" y="1557"/>
                    </a:lnTo>
                    <a:lnTo>
                      <a:pt x="30" y="1572"/>
                    </a:lnTo>
                    <a:lnTo>
                      <a:pt x="45" y="1586"/>
                    </a:lnTo>
                    <a:lnTo>
                      <a:pt x="81" y="1601"/>
                    </a:lnTo>
                    <a:lnTo>
                      <a:pt x="100" y="1602"/>
                    </a:lnTo>
                    <a:lnTo>
                      <a:pt x="702" y="1602"/>
                    </a:lnTo>
                    <a:lnTo>
                      <a:pt x="702" y="1001"/>
                    </a:lnTo>
                    <a:lnTo>
                      <a:pt x="1102" y="1001"/>
                    </a:lnTo>
                    <a:lnTo>
                      <a:pt x="1102" y="1602"/>
                    </a:lnTo>
                    <a:lnTo>
                      <a:pt x="1703" y="1602"/>
                    </a:lnTo>
                    <a:lnTo>
                      <a:pt x="1723" y="1601"/>
                    </a:lnTo>
                    <a:lnTo>
                      <a:pt x="1758" y="1586"/>
                    </a:lnTo>
                    <a:lnTo>
                      <a:pt x="1773" y="1572"/>
                    </a:lnTo>
                    <a:lnTo>
                      <a:pt x="1786" y="1557"/>
                    </a:lnTo>
                    <a:lnTo>
                      <a:pt x="1802" y="1521"/>
                    </a:lnTo>
                    <a:lnTo>
                      <a:pt x="1802" y="1501"/>
                    </a:lnTo>
                    <a:lnTo>
                      <a:pt x="1802" y="751"/>
                    </a:lnTo>
                    <a:lnTo>
                      <a:pt x="1802" y="745"/>
                    </a:lnTo>
                    <a:lnTo>
                      <a:pt x="1801" y="742"/>
                    </a:lnTo>
                    <a:lnTo>
                      <a:pt x="90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4" name="Freeform 14"/>
              <p:cNvSpPr>
                <a:spLocks/>
              </p:cNvSpPr>
              <p:nvPr/>
            </p:nvSpPr>
            <p:spPr bwMode="auto">
              <a:xfrm>
                <a:off x="6124" y="305"/>
                <a:ext cx="841" cy="394"/>
              </a:xfrm>
              <a:custGeom>
                <a:avLst/>
                <a:gdLst>
                  <a:gd name="T0" fmla="*/ 2505 w 2522"/>
                  <a:gd name="T1" fmla="*/ 978 h 1181"/>
                  <a:gd name="T2" fmla="*/ 2162 w 2522"/>
                  <a:gd name="T3" fmla="*/ 694 h 1181"/>
                  <a:gd name="T4" fmla="*/ 2162 w 2522"/>
                  <a:gd name="T5" fmla="*/ 54 h 1181"/>
                  <a:gd name="T6" fmla="*/ 2162 w 2522"/>
                  <a:gd name="T7" fmla="*/ 44 h 1181"/>
                  <a:gd name="T8" fmla="*/ 2155 w 2522"/>
                  <a:gd name="T9" fmla="*/ 26 h 1181"/>
                  <a:gd name="T10" fmla="*/ 2149 w 2522"/>
                  <a:gd name="T11" fmla="*/ 18 h 1181"/>
                  <a:gd name="T12" fmla="*/ 2141 w 2522"/>
                  <a:gd name="T13" fmla="*/ 13 h 1181"/>
                  <a:gd name="T14" fmla="*/ 2123 w 2522"/>
                  <a:gd name="T15" fmla="*/ 5 h 1181"/>
                  <a:gd name="T16" fmla="*/ 2113 w 2522"/>
                  <a:gd name="T17" fmla="*/ 5 h 1181"/>
                  <a:gd name="T18" fmla="*/ 1812 w 2522"/>
                  <a:gd name="T19" fmla="*/ 5 h 1181"/>
                  <a:gd name="T20" fmla="*/ 1802 w 2522"/>
                  <a:gd name="T21" fmla="*/ 5 h 1181"/>
                  <a:gd name="T22" fmla="*/ 1783 w 2522"/>
                  <a:gd name="T23" fmla="*/ 13 h 1181"/>
                  <a:gd name="T24" fmla="*/ 1776 w 2522"/>
                  <a:gd name="T25" fmla="*/ 18 h 1181"/>
                  <a:gd name="T26" fmla="*/ 1770 w 2522"/>
                  <a:gd name="T27" fmla="*/ 26 h 1181"/>
                  <a:gd name="T28" fmla="*/ 1763 w 2522"/>
                  <a:gd name="T29" fmla="*/ 44 h 1181"/>
                  <a:gd name="T30" fmla="*/ 1762 w 2522"/>
                  <a:gd name="T31" fmla="*/ 54 h 1181"/>
                  <a:gd name="T32" fmla="*/ 1762 w 2522"/>
                  <a:gd name="T33" fmla="*/ 360 h 1181"/>
                  <a:gd name="T34" fmla="*/ 1380 w 2522"/>
                  <a:gd name="T35" fmla="*/ 41 h 1181"/>
                  <a:gd name="T36" fmla="*/ 1354 w 2522"/>
                  <a:gd name="T37" fmla="*/ 23 h 1181"/>
                  <a:gd name="T38" fmla="*/ 1295 w 2522"/>
                  <a:gd name="T39" fmla="*/ 1 h 1181"/>
                  <a:gd name="T40" fmla="*/ 1262 w 2522"/>
                  <a:gd name="T41" fmla="*/ 0 h 1181"/>
                  <a:gd name="T42" fmla="*/ 1227 w 2522"/>
                  <a:gd name="T43" fmla="*/ 1 h 1181"/>
                  <a:gd name="T44" fmla="*/ 1168 w 2522"/>
                  <a:gd name="T45" fmla="*/ 23 h 1181"/>
                  <a:gd name="T46" fmla="*/ 1142 w 2522"/>
                  <a:gd name="T47" fmla="*/ 41 h 1181"/>
                  <a:gd name="T48" fmla="*/ 17 w 2522"/>
                  <a:gd name="T49" fmla="*/ 978 h 1181"/>
                  <a:gd name="T50" fmla="*/ 10 w 2522"/>
                  <a:gd name="T51" fmla="*/ 985 h 1181"/>
                  <a:gd name="T52" fmla="*/ 1 w 2522"/>
                  <a:gd name="T53" fmla="*/ 1001 h 1181"/>
                  <a:gd name="T54" fmla="*/ 0 w 2522"/>
                  <a:gd name="T55" fmla="*/ 1012 h 1181"/>
                  <a:gd name="T56" fmla="*/ 0 w 2522"/>
                  <a:gd name="T57" fmla="*/ 1023 h 1181"/>
                  <a:gd name="T58" fmla="*/ 6 w 2522"/>
                  <a:gd name="T59" fmla="*/ 1040 h 1181"/>
                  <a:gd name="T60" fmla="*/ 12 w 2522"/>
                  <a:gd name="T61" fmla="*/ 1048 h 1181"/>
                  <a:gd name="T62" fmla="*/ 108 w 2522"/>
                  <a:gd name="T63" fmla="*/ 1164 h 1181"/>
                  <a:gd name="T64" fmla="*/ 122 w 2522"/>
                  <a:gd name="T65" fmla="*/ 1177 h 1181"/>
                  <a:gd name="T66" fmla="*/ 141 w 2522"/>
                  <a:gd name="T67" fmla="*/ 1181 h 1181"/>
                  <a:gd name="T68" fmla="*/ 160 w 2522"/>
                  <a:gd name="T69" fmla="*/ 1181 h 1181"/>
                  <a:gd name="T70" fmla="*/ 179 w 2522"/>
                  <a:gd name="T71" fmla="*/ 1171 h 1181"/>
                  <a:gd name="T72" fmla="*/ 1262 w 2522"/>
                  <a:gd name="T73" fmla="*/ 268 h 1181"/>
                  <a:gd name="T74" fmla="*/ 2344 w 2522"/>
                  <a:gd name="T75" fmla="*/ 1171 h 1181"/>
                  <a:gd name="T76" fmla="*/ 2358 w 2522"/>
                  <a:gd name="T77" fmla="*/ 1180 h 1181"/>
                  <a:gd name="T78" fmla="*/ 2377 w 2522"/>
                  <a:gd name="T79" fmla="*/ 1181 h 1181"/>
                  <a:gd name="T80" fmla="*/ 2383 w 2522"/>
                  <a:gd name="T81" fmla="*/ 1181 h 1181"/>
                  <a:gd name="T82" fmla="*/ 2401 w 2522"/>
                  <a:gd name="T83" fmla="*/ 1177 h 1181"/>
                  <a:gd name="T84" fmla="*/ 2414 w 2522"/>
                  <a:gd name="T85" fmla="*/ 1164 h 1181"/>
                  <a:gd name="T86" fmla="*/ 2512 w 2522"/>
                  <a:gd name="T87" fmla="*/ 1048 h 1181"/>
                  <a:gd name="T88" fmla="*/ 2518 w 2522"/>
                  <a:gd name="T89" fmla="*/ 1040 h 1181"/>
                  <a:gd name="T90" fmla="*/ 2522 w 2522"/>
                  <a:gd name="T91" fmla="*/ 1023 h 1181"/>
                  <a:gd name="T92" fmla="*/ 2522 w 2522"/>
                  <a:gd name="T93" fmla="*/ 1012 h 1181"/>
                  <a:gd name="T94" fmla="*/ 2521 w 2522"/>
                  <a:gd name="T95" fmla="*/ 1001 h 1181"/>
                  <a:gd name="T96" fmla="*/ 2512 w 2522"/>
                  <a:gd name="T97" fmla="*/ 985 h 1181"/>
                  <a:gd name="T98" fmla="*/ 2505 w 2522"/>
                  <a:gd name="T99" fmla="*/ 978 h 1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522" h="1181">
                    <a:moveTo>
                      <a:pt x="2505" y="978"/>
                    </a:moveTo>
                    <a:lnTo>
                      <a:pt x="2162" y="694"/>
                    </a:lnTo>
                    <a:lnTo>
                      <a:pt x="2162" y="54"/>
                    </a:lnTo>
                    <a:lnTo>
                      <a:pt x="2162" y="44"/>
                    </a:lnTo>
                    <a:lnTo>
                      <a:pt x="2155" y="26"/>
                    </a:lnTo>
                    <a:lnTo>
                      <a:pt x="2149" y="18"/>
                    </a:lnTo>
                    <a:lnTo>
                      <a:pt x="2141" y="13"/>
                    </a:lnTo>
                    <a:lnTo>
                      <a:pt x="2123" y="5"/>
                    </a:lnTo>
                    <a:lnTo>
                      <a:pt x="2113" y="5"/>
                    </a:lnTo>
                    <a:lnTo>
                      <a:pt x="1812" y="5"/>
                    </a:lnTo>
                    <a:lnTo>
                      <a:pt x="1802" y="5"/>
                    </a:lnTo>
                    <a:lnTo>
                      <a:pt x="1783" y="13"/>
                    </a:lnTo>
                    <a:lnTo>
                      <a:pt x="1776" y="18"/>
                    </a:lnTo>
                    <a:lnTo>
                      <a:pt x="1770" y="26"/>
                    </a:lnTo>
                    <a:lnTo>
                      <a:pt x="1763" y="44"/>
                    </a:lnTo>
                    <a:lnTo>
                      <a:pt x="1762" y="54"/>
                    </a:lnTo>
                    <a:lnTo>
                      <a:pt x="1762" y="360"/>
                    </a:lnTo>
                    <a:lnTo>
                      <a:pt x="1380" y="41"/>
                    </a:lnTo>
                    <a:lnTo>
                      <a:pt x="1354" y="23"/>
                    </a:lnTo>
                    <a:lnTo>
                      <a:pt x="1295" y="1"/>
                    </a:lnTo>
                    <a:lnTo>
                      <a:pt x="1262" y="0"/>
                    </a:lnTo>
                    <a:lnTo>
                      <a:pt x="1227" y="1"/>
                    </a:lnTo>
                    <a:lnTo>
                      <a:pt x="1168" y="23"/>
                    </a:lnTo>
                    <a:lnTo>
                      <a:pt x="1142" y="41"/>
                    </a:lnTo>
                    <a:lnTo>
                      <a:pt x="17" y="978"/>
                    </a:lnTo>
                    <a:lnTo>
                      <a:pt x="10" y="985"/>
                    </a:lnTo>
                    <a:lnTo>
                      <a:pt x="1" y="1001"/>
                    </a:lnTo>
                    <a:lnTo>
                      <a:pt x="0" y="1012"/>
                    </a:lnTo>
                    <a:lnTo>
                      <a:pt x="0" y="1023"/>
                    </a:lnTo>
                    <a:lnTo>
                      <a:pt x="6" y="1040"/>
                    </a:lnTo>
                    <a:lnTo>
                      <a:pt x="12" y="1048"/>
                    </a:lnTo>
                    <a:lnTo>
                      <a:pt x="108" y="1164"/>
                    </a:lnTo>
                    <a:lnTo>
                      <a:pt x="122" y="1177"/>
                    </a:lnTo>
                    <a:lnTo>
                      <a:pt x="141" y="1181"/>
                    </a:lnTo>
                    <a:lnTo>
                      <a:pt x="160" y="1181"/>
                    </a:lnTo>
                    <a:lnTo>
                      <a:pt x="179" y="1171"/>
                    </a:lnTo>
                    <a:lnTo>
                      <a:pt x="1262" y="268"/>
                    </a:lnTo>
                    <a:lnTo>
                      <a:pt x="2344" y="1171"/>
                    </a:lnTo>
                    <a:lnTo>
                      <a:pt x="2358" y="1180"/>
                    </a:lnTo>
                    <a:lnTo>
                      <a:pt x="2377" y="1181"/>
                    </a:lnTo>
                    <a:lnTo>
                      <a:pt x="2383" y="1181"/>
                    </a:lnTo>
                    <a:lnTo>
                      <a:pt x="2401" y="1177"/>
                    </a:lnTo>
                    <a:lnTo>
                      <a:pt x="2414" y="1164"/>
                    </a:lnTo>
                    <a:lnTo>
                      <a:pt x="2512" y="1048"/>
                    </a:lnTo>
                    <a:lnTo>
                      <a:pt x="2518" y="1040"/>
                    </a:lnTo>
                    <a:lnTo>
                      <a:pt x="2522" y="1023"/>
                    </a:lnTo>
                    <a:lnTo>
                      <a:pt x="2522" y="1012"/>
                    </a:lnTo>
                    <a:lnTo>
                      <a:pt x="2521" y="1001"/>
                    </a:lnTo>
                    <a:lnTo>
                      <a:pt x="2512" y="985"/>
                    </a:lnTo>
                    <a:lnTo>
                      <a:pt x="2505" y="97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67" name="Freeform 36"/>
            <p:cNvSpPr>
              <a:spLocks noEditPoints="1"/>
            </p:cNvSpPr>
            <p:nvPr/>
          </p:nvSpPr>
          <p:spPr bwMode="auto">
            <a:xfrm>
              <a:off x="625397" y="4336406"/>
              <a:ext cx="105376" cy="177233"/>
            </a:xfrm>
            <a:custGeom>
              <a:avLst/>
              <a:gdLst>
                <a:gd name="T0" fmla="*/ 937 w 1926"/>
                <a:gd name="T1" fmla="*/ 3639 h 4045"/>
                <a:gd name="T2" fmla="*/ 893 w 1926"/>
                <a:gd name="T3" fmla="*/ 3665 h 4045"/>
                <a:gd name="T4" fmla="*/ 863 w 1926"/>
                <a:gd name="T5" fmla="*/ 3712 h 4045"/>
                <a:gd name="T6" fmla="*/ 851 w 1926"/>
                <a:gd name="T7" fmla="*/ 3772 h 4045"/>
                <a:gd name="T8" fmla="*/ 863 w 1926"/>
                <a:gd name="T9" fmla="*/ 3832 h 4045"/>
                <a:gd name="T10" fmla="*/ 893 w 1926"/>
                <a:gd name="T11" fmla="*/ 3878 h 4045"/>
                <a:gd name="T12" fmla="*/ 937 w 1926"/>
                <a:gd name="T13" fmla="*/ 3905 h 4045"/>
                <a:gd name="T14" fmla="*/ 988 w 1926"/>
                <a:gd name="T15" fmla="*/ 3905 h 4045"/>
                <a:gd name="T16" fmla="*/ 1033 w 1926"/>
                <a:gd name="T17" fmla="*/ 3878 h 4045"/>
                <a:gd name="T18" fmla="*/ 1064 w 1926"/>
                <a:gd name="T19" fmla="*/ 3832 h 4045"/>
                <a:gd name="T20" fmla="*/ 1075 w 1926"/>
                <a:gd name="T21" fmla="*/ 3772 h 4045"/>
                <a:gd name="T22" fmla="*/ 1064 w 1926"/>
                <a:gd name="T23" fmla="*/ 3712 h 4045"/>
                <a:gd name="T24" fmla="*/ 1033 w 1926"/>
                <a:gd name="T25" fmla="*/ 3665 h 4045"/>
                <a:gd name="T26" fmla="*/ 988 w 1926"/>
                <a:gd name="T27" fmla="*/ 3639 h 4045"/>
                <a:gd name="T28" fmla="*/ 156 w 1926"/>
                <a:gd name="T29" fmla="*/ 434 h 4045"/>
                <a:gd name="T30" fmla="*/ 1770 w 1926"/>
                <a:gd name="T31" fmla="*/ 3540 h 4045"/>
                <a:gd name="T32" fmla="*/ 156 w 1926"/>
                <a:gd name="T33" fmla="*/ 434 h 4045"/>
                <a:gd name="T34" fmla="*/ 716 w 1926"/>
                <a:gd name="T35" fmla="*/ 200 h 4045"/>
                <a:gd name="T36" fmla="*/ 701 w 1926"/>
                <a:gd name="T37" fmla="*/ 217 h 4045"/>
                <a:gd name="T38" fmla="*/ 701 w 1926"/>
                <a:gd name="T39" fmla="*/ 243 h 4045"/>
                <a:gd name="T40" fmla="*/ 716 w 1926"/>
                <a:gd name="T41" fmla="*/ 260 h 4045"/>
                <a:gd name="T42" fmla="*/ 1199 w 1926"/>
                <a:gd name="T43" fmla="*/ 262 h 4045"/>
                <a:gd name="T44" fmla="*/ 1218 w 1926"/>
                <a:gd name="T45" fmla="*/ 254 h 4045"/>
                <a:gd name="T46" fmla="*/ 1226 w 1926"/>
                <a:gd name="T47" fmla="*/ 230 h 4045"/>
                <a:gd name="T48" fmla="*/ 1218 w 1926"/>
                <a:gd name="T49" fmla="*/ 207 h 4045"/>
                <a:gd name="T50" fmla="*/ 1199 w 1926"/>
                <a:gd name="T51" fmla="*/ 197 h 4045"/>
                <a:gd name="T52" fmla="*/ 224 w 1926"/>
                <a:gd name="T53" fmla="*/ 0 h 4045"/>
                <a:gd name="T54" fmla="*/ 1738 w 1926"/>
                <a:gd name="T55" fmla="*/ 4 h 4045"/>
                <a:gd name="T56" fmla="*/ 1805 w 1926"/>
                <a:gd name="T57" fmla="*/ 31 h 4045"/>
                <a:gd name="T58" fmla="*/ 1860 w 1926"/>
                <a:gd name="T59" fmla="*/ 81 h 4045"/>
                <a:gd name="T60" fmla="*/ 1900 w 1926"/>
                <a:gd name="T61" fmla="*/ 148 h 4045"/>
                <a:gd name="T62" fmla="*/ 1923 w 1926"/>
                <a:gd name="T63" fmla="*/ 229 h 4045"/>
                <a:gd name="T64" fmla="*/ 1926 w 1926"/>
                <a:gd name="T65" fmla="*/ 3772 h 4045"/>
                <a:gd name="T66" fmla="*/ 1915 w 1926"/>
                <a:gd name="T67" fmla="*/ 3857 h 4045"/>
                <a:gd name="T68" fmla="*/ 1882 w 1926"/>
                <a:gd name="T69" fmla="*/ 3932 h 4045"/>
                <a:gd name="T70" fmla="*/ 1834 w 1926"/>
                <a:gd name="T71" fmla="*/ 3992 h 4045"/>
                <a:gd name="T72" fmla="*/ 1773 w 1926"/>
                <a:gd name="T73" fmla="*/ 4032 h 4045"/>
                <a:gd name="T74" fmla="*/ 1702 w 1926"/>
                <a:gd name="T75" fmla="*/ 4045 h 4045"/>
                <a:gd name="T76" fmla="*/ 188 w 1926"/>
                <a:gd name="T77" fmla="*/ 4041 h 4045"/>
                <a:gd name="T78" fmla="*/ 122 w 1926"/>
                <a:gd name="T79" fmla="*/ 4014 h 4045"/>
                <a:gd name="T80" fmla="*/ 66 w 1926"/>
                <a:gd name="T81" fmla="*/ 3964 h 4045"/>
                <a:gd name="T82" fmla="*/ 25 w 1926"/>
                <a:gd name="T83" fmla="*/ 3897 h 4045"/>
                <a:gd name="T84" fmla="*/ 3 w 1926"/>
                <a:gd name="T85" fmla="*/ 3816 h 4045"/>
                <a:gd name="T86" fmla="*/ 0 w 1926"/>
                <a:gd name="T87" fmla="*/ 273 h 4045"/>
                <a:gd name="T88" fmla="*/ 12 w 1926"/>
                <a:gd name="T89" fmla="*/ 188 h 4045"/>
                <a:gd name="T90" fmla="*/ 43 w 1926"/>
                <a:gd name="T91" fmla="*/ 113 h 4045"/>
                <a:gd name="T92" fmla="*/ 92 w 1926"/>
                <a:gd name="T93" fmla="*/ 53 h 4045"/>
                <a:gd name="T94" fmla="*/ 154 w 1926"/>
                <a:gd name="T95" fmla="*/ 13 h 4045"/>
                <a:gd name="T96" fmla="*/ 224 w 1926"/>
                <a:gd name="T97" fmla="*/ 0 h 4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26" h="4045">
                  <a:moveTo>
                    <a:pt x="963" y="3636"/>
                  </a:moveTo>
                  <a:lnTo>
                    <a:pt x="937" y="3639"/>
                  </a:lnTo>
                  <a:lnTo>
                    <a:pt x="914" y="3649"/>
                  </a:lnTo>
                  <a:lnTo>
                    <a:pt x="893" y="3665"/>
                  </a:lnTo>
                  <a:lnTo>
                    <a:pt x="876" y="3686"/>
                  </a:lnTo>
                  <a:lnTo>
                    <a:pt x="863" y="3712"/>
                  </a:lnTo>
                  <a:lnTo>
                    <a:pt x="854" y="3741"/>
                  </a:lnTo>
                  <a:lnTo>
                    <a:pt x="851" y="3772"/>
                  </a:lnTo>
                  <a:lnTo>
                    <a:pt x="854" y="3804"/>
                  </a:lnTo>
                  <a:lnTo>
                    <a:pt x="863" y="3832"/>
                  </a:lnTo>
                  <a:lnTo>
                    <a:pt x="876" y="3857"/>
                  </a:lnTo>
                  <a:lnTo>
                    <a:pt x="893" y="3878"/>
                  </a:lnTo>
                  <a:lnTo>
                    <a:pt x="914" y="3894"/>
                  </a:lnTo>
                  <a:lnTo>
                    <a:pt x="937" y="3905"/>
                  </a:lnTo>
                  <a:lnTo>
                    <a:pt x="963" y="3909"/>
                  </a:lnTo>
                  <a:lnTo>
                    <a:pt x="988" y="3905"/>
                  </a:lnTo>
                  <a:lnTo>
                    <a:pt x="1013" y="3894"/>
                  </a:lnTo>
                  <a:lnTo>
                    <a:pt x="1033" y="3878"/>
                  </a:lnTo>
                  <a:lnTo>
                    <a:pt x="1051" y="3857"/>
                  </a:lnTo>
                  <a:lnTo>
                    <a:pt x="1064" y="3832"/>
                  </a:lnTo>
                  <a:lnTo>
                    <a:pt x="1072" y="3804"/>
                  </a:lnTo>
                  <a:lnTo>
                    <a:pt x="1075" y="3772"/>
                  </a:lnTo>
                  <a:lnTo>
                    <a:pt x="1072" y="3741"/>
                  </a:lnTo>
                  <a:lnTo>
                    <a:pt x="1064" y="3712"/>
                  </a:lnTo>
                  <a:lnTo>
                    <a:pt x="1051" y="3686"/>
                  </a:lnTo>
                  <a:lnTo>
                    <a:pt x="1033" y="3665"/>
                  </a:lnTo>
                  <a:lnTo>
                    <a:pt x="1013" y="3649"/>
                  </a:lnTo>
                  <a:lnTo>
                    <a:pt x="988" y="3639"/>
                  </a:lnTo>
                  <a:lnTo>
                    <a:pt x="963" y="3636"/>
                  </a:lnTo>
                  <a:close/>
                  <a:moveTo>
                    <a:pt x="156" y="434"/>
                  </a:moveTo>
                  <a:lnTo>
                    <a:pt x="156" y="3540"/>
                  </a:lnTo>
                  <a:lnTo>
                    <a:pt x="1770" y="3540"/>
                  </a:lnTo>
                  <a:lnTo>
                    <a:pt x="1770" y="434"/>
                  </a:lnTo>
                  <a:lnTo>
                    <a:pt x="156" y="434"/>
                  </a:lnTo>
                  <a:close/>
                  <a:moveTo>
                    <a:pt x="727" y="197"/>
                  </a:moveTo>
                  <a:lnTo>
                    <a:pt x="716" y="200"/>
                  </a:lnTo>
                  <a:lnTo>
                    <a:pt x="707" y="207"/>
                  </a:lnTo>
                  <a:lnTo>
                    <a:pt x="701" y="217"/>
                  </a:lnTo>
                  <a:lnTo>
                    <a:pt x="699" y="230"/>
                  </a:lnTo>
                  <a:lnTo>
                    <a:pt x="701" y="243"/>
                  </a:lnTo>
                  <a:lnTo>
                    <a:pt x="707" y="254"/>
                  </a:lnTo>
                  <a:lnTo>
                    <a:pt x="716" y="260"/>
                  </a:lnTo>
                  <a:lnTo>
                    <a:pt x="727" y="262"/>
                  </a:lnTo>
                  <a:lnTo>
                    <a:pt x="1199" y="262"/>
                  </a:lnTo>
                  <a:lnTo>
                    <a:pt x="1210" y="260"/>
                  </a:lnTo>
                  <a:lnTo>
                    <a:pt x="1218" y="254"/>
                  </a:lnTo>
                  <a:lnTo>
                    <a:pt x="1224" y="243"/>
                  </a:lnTo>
                  <a:lnTo>
                    <a:pt x="1226" y="230"/>
                  </a:lnTo>
                  <a:lnTo>
                    <a:pt x="1224" y="217"/>
                  </a:lnTo>
                  <a:lnTo>
                    <a:pt x="1218" y="207"/>
                  </a:lnTo>
                  <a:lnTo>
                    <a:pt x="1210" y="200"/>
                  </a:lnTo>
                  <a:lnTo>
                    <a:pt x="1199" y="197"/>
                  </a:lnTo>
                  <a:lnTo>
                    <a:pt x="727" y="197"/>
                  </a:lnTo>
                  <a:close/>
                  <a:moveTo>
                    <a:pt x="224" y="0"/>
                  </a:moveTo>
                  <a:lnTo>
                    <a:pt x="1702" y="0"/>
                  </a:lnTo>
                  <a:lnTo>
                    <a:pt x="1738" y="4"/>
                  </a:lnTo>
                  <a:lnTo>
                    <a:pt x="1773" y="13"/>
                  </a:lnTo>
                  <a:lnTo>
                    <a:pt x="1805" y="31"/>
                  </a:lnTo>
                  <a:lnTo>
                    <a:pt x="1834" y="53"/>
                  </a:lnTo>
                  <a:lnTo>
                    <a:pt x="1860" y="81"/>
                  </a:lnTo>
                  <a:lnTo>
                    <a:pt x="1882" y="113"/>
                  </a:lnTo>
                  <a:lnTo>
                    <a:pt x="1900" y="148"/>
                  </a:lnTo>
                  <a:lnTo>
                    <a:pt x="1915" y="188"/>
                  </a:lnTo>
                  <a:lnTo>
                    <a:pt x="1923" y="229"/>
                  </a:lnTo>
                  <a:lnTo>
                    <a:pt x="1926" y="273"/>
                  </a:lnTo>
                  <a:lnTo>
                    <a:pt x="1926" y="3772"/>
                  </a:lnTo>
                  <a:lnTo>
                    <a:pt x="1923" y="3816"/>
                  </a:lnTo>
                  <a:lnTo>
                    <a:pt x="1915" y="3857"/>
                  </a:lnTo>
                  <a:lnTo>
                    <a:pt x="1900" y="3897"/>
                  </a:lnTo>
                  <a:lnTo>
                    <a:pt x="1882" y="3932"/>
                  </a:lnTo>
                  <a:lnTo>
                    <a:pt x="1860" y="3964"/>
                  </a:lnTo>
                  <a:lnTo>
                    <a:pt x="1834" y="3992"/>
                  </a:lnTo>
                  <a:lnTo>
                    <a:pt x="1805" y="4014"/>
                  </a:lnTo>
                  <a:lnTo>
                    <a:pt x="1773" y="4032"/>
                  </a:lnTo>
                  <a:lnTo>
                    <a:pt x="1738" y="4041"/>
                  </a:lnTo>
                  <a:lnTo>
                    <a:pt x="1702" y="4045"/>
                  </a:lnTo>
                  <a:lnTo>
                    <a:pt x="224" y="4045"/>
                  </a:lnTo>
                  <a:lnTo>
                    <a:pt x="188" y="4041"/>
                  </a:lnTo>
                  <a:lnTo>
                    <a:pt x="154" y="4032"/>
                  </a:lnTo>
                  <a:lnTo>
                    <a:pt x="122" y="4014"/>
                  </a:lnTo>
                  <a:lnTo>
                    <a:pt x="92" y="3992"/>
                  </a:lnTo>
                  <a:lnTo>
                    <a:pt x="66" y="3964"/>
                  </a:lnTo>
                  <a:lnTo>
                    <a:pt x="43" y="3932"/>
                  </a:lnTo>
                  <a:lnTo>
                    <a:pt x="25" y="3897"/>
                  </a:lnTo>
                  <a:lnTo>
                    <a:pt x="12" y="3857"/>
                  </a:lnTo>
                  <a:lnTo>
                    <a:pt x="3" y="3816"/>
                  </a:lnTo>
                  <a:lnTo>
                    <a:pt x="0" y="3772"/>
                  </a:lnTo>
                  <a:lnTo>
                    <a:pt x="0" y="273"/>
                  </a:lnTo>
                  <a:lnTo>
                    <a:pt x="3" y="229"/>
                  </a:lnTo>
                  <a:lnTo>
                    <a:pt x="12" y="188"/>
                  </a:lnTo>
                  <a:lnTo>
                    <a:pt x="25" y="148"/>
                  </a:lnTo>
                  <a:lnTo>
                    <a:pt x="43" y="113"/>
                  </a:lnTo>
                  <a:lnTo>
                    <a:pt x="66" y="81"/>
                  </a:lnTo>
                  <a:lnTo>
                    <a:pt x="92" y="53"/>
                  </a:lnTo>
                  <a:lnTo>
                    <a:pt x="122" y="31"/>
                  </a:lnTo>
                  <a:lnTo>
                    <a:pt x="154" y="13"/>
                  </a:lnTo>
                  <a:lnTo>
                    <a:pt x="188" y="4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8" name="자유형 67"/>
            <p:cNvSpPr>
              <a:spLocks/>
            </p:cNvSpPr>
            <p:nvPr/>
          </p:nvSpPr>
          <p:spPr bwMode="auto">
            <a:xfrm>
              <a:off x="598771" y="3644382"/>
              <a:ext cx="158629" cy="138832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9" name="Freeform 6"/>
            <p:cNvSpPr>
              <a:spLocks/>
            </p:cNvSpPr>
            <p:nvPr/>
          </p:nvSpPr>
          <p:spPr bwMode="auto">
            <a:xfrm rot="10800000" flipH="1" flipV="1">
              <a:off x="597941" y="2949079"/>
              <a:ext cx="160288" cy="142111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70" name="Group 20"/>
            <p:cNvGrpSpPr>
              <a:grpSpLocks noChangeAspect="1"/>
            </p:cNvGrpSpPr>
            <p:nvPr/>
          </p:nvGrpSpPr>
          <p:grpSpPr bwMode="auto">
            <a:xfrm>
              <a:off x="614039" y="2221163"/>
              <a:ext cx="128093" cy="174724"/>
              <a:chOff x="2597" y="4163"/>
              <a:chExt cx="217" cy="296"/>
            </a:xfrm>
            <a:solidFill>
              <a:schemeClr val="bg1">
                <a:lumMod val="85000"/>
              </a:schemeClr>
            </a:solidFill>
          </p:grpSpPr>
          <p:sp>
            <p:nvSpPr>
              <p:cNvPr id="79" name="Freeform 22"/>
              <p:cNvSpPr>
                <a:spLocks noEditPoints="1"/>
              </p:cNvSpPr>
              <p:nvPr/>
            </p:nvSpPr>
            <p:spPr bwMode="auto">
              <a:xfrm>
                <a:off x="2630" y="4163"/>
                <a:ext cx="151" cy="176"/>
              </a:xfrm>
              <a:custGeom>
                <a:avLst/>
                <a:gdLst>
                  <a:gd name="T0" fmla="*/ 410 w 1662"/>
                  <a:gd name="T1" fmla="*/ 645 h 1942"/>
                  <a:gd name="T2" fmla="*/ 309 w 1662"/>
                  <a:gd name="T3" fmla="*/ 847 h 1942"/>
                  <a:gd name="T4" fmla="*/ 255 w 1662"/>
                  <a:gd name="T5" fmla="*/ 1023 h 1942"/>
                  <a:gd name="T6" fmla="*/ 263 w 1662"/>
                  <a:gd name="T7" fmla="*/ 1206 h 1942"/>
                  <a:gd name="T8" fmla="*/ 347 w 1662"/>
                  <a:gd name="T9" fmla="*/ 1429 h 1942"/>
                  <a:gd name="T10" fmla="*/ 476 w 1662"/>
                  <a:gd name="T11" fmla="*/ 1620 h 1942"/>
                  <a:gd name="T12" fmla="*/ 638 w 1662"/>
                  <a:gd name="T13" fmla="*/ 1753 h 1942"/>
                  <a:gd name="T14" fmla="*/ 825 w 1662"/>
                  <a:gd name="T15" fmla="*/ 1803 h 1942"/>
                  <a:gd name="T16" fmla="*/ 1013 w 1662"/>
                  <a:gd name="T17" fmla="*/ 1753 h 1942"/>
                  <a:gd name="T18" fmla="*/ 1176 w 1662"/>
                  <a:gd name="T19" fmla="*/ 1619 h 1942"/>
                  <a:gd name="T20" fmla="*/ 1305 w 1662"/>
                  <a:gd name="T21" fmla="*/ 1428 h 1942"/>
                  <a:gd name="T22" fmla="*/ 1388 w 1662"/>
                  <a:gd name="T23" fmla="*/ 1205 h 1942"/>
                  <a:gd name="T24" fmla="*/ 1418 w 1662"/>
                  <a:gd name="T25" fmla="*/ 974 h 1942"/>
                  <a:gd name="T26" fmla="*/ 1266 w 1662"/>
                  <a:gd name="T27" fmla="*/ 836 h 1942"/>
                  <a:gd name="T28" fmla="*/ 1012 w 1662"/>
                  <a:gd name="T29" fmla="*/ 794 h 1942"/>
                  <a:gd name="T30" fmla="*/ 806 w 1662"/>
                  <a:gd name="T31" fmla="*/ 713 h 1942"/>
                  <a:gd name="T32" fmla="*/ 646 w 1662"/>
                  <a:gd name="T33" fmla="*/ 610 h 1942"/>
                  <a:gd name="T34" fmla="*/ 526 w 1662"/>
                  <a:gd name="T35" fmla="*/ 499 h 1942"/>
                  <a:gd name="T36" fmla="*/ 944 w 1662"/>
                  <a:gd name="T37" fmla="*/ 23 h 1942"/>
                  <a:gd name="T38" fmla="*/ 1152 w 1662"/>
                  <a:gd name="T39" fmla="*/ 118 h 1942"/>
                  <a:gd name="T40" fmla="*/ 1271 w 1662"/>
                  <a:gd name="T41" fmla="*/ 205 h 1942"/>
                  <a:gd name="T42" fmla="*/ 1388 w 1662"/>
                  <a:gd name="T43" fmla="*/ 323 h 1942"/>
                  <a:gd name="T44" fmla="*/ 1455 w 1662"/>
                  <a:gd name="T45" fmla="*/ 429 h 1942"/>
                  <a:gd name="T46" fmla="*/ 1524 w 1662"/>
                  <a:gd name="T47" fmla="*/ 626 h 1942"/>
                  <a:gd name="T48" fmla="*/ 1555 w 1662"/>
                  <a:gd name="T49" fmla="*/ 892 h 1942"/>
                  <a:gd name="T50" fmla="*/ 1619 w 1662"/>
                  <a:gd name="T51" fmla="*/ 939 h 1942"/>
                  <a:gd name="T52" fmla="*/ 1657 w 1662"/>
                  <a:gd name="T53" fmla="*/ 1032 h 1942"/>
                  <a:gd name="T54" fmla="*/ 1655 w 1662"/>
                  <a:gd name="T55" fmla="*/ 1183 h 1942"/>
                  <a:gd name="T56" fmla="*/ 1611 w 1662"/>
                  <a:gd name="T57" fmla="*/ 1304 h 1942"/>
                  <a:gd name="T58" fmla="*/ 1537 w 1662"/>
                  <a:gd name="T59" fmla="*/ 1372 h 1942"/>
                  <a:gd name="T60" fmla="*/ 1445 w 1662"/>
                  <a:gd name="T61" fmla="*/ 1454 h 1942"/>
                  <a:gd name="T62" fmla="*/ 1313 w 1662"/>
                  <a:gd name="T63" fmla="*/ 1670 h 1942"/>
                  <a:gd name="T64" fmla="*/ 1141 w 1662"/>
                  <a:gd name="T65" fmla="*/ 1836 h 1942"/>
                  <a:gd name="T66" fmla="*/ 937 w 1662"/>
                  <a:gd name="T67" fmla="*/ 1930 h 1942"/>
                  <a:gd name="T68" fmla="*/ 714 w 1662"/>
                  <a:gd name="T69" fmla="*/ 1930 h 1942"/>
                  <a:gd name="T70" fmla="*/ 510 w 1662"/>
                  <a:gd name="T71" fmla="*/ 1836 h 1942"/>
                  <a:gd name="T72" fmla="*/ 337 w 1662"/>
                  <a:gd name="T73" fmla="*/ 1669 h 1942"/>
                  <a:gd name="T74" fmla="*/ 205 w 1662"/>
                  <a:gd name="T75" fmla="*/ 1452 h 1942"/>
                  <a:gd name="T76" fmla="*/ 111 w 1662"/>
                  <a:gd name="T77" fmla="*/ 1364 h 1942"/>
                  <a:gd name="T78" fmla="*/ 39 w 1662"/>
                  <a:gd name="T79" fmla="*/ 1284 h 1942"/>
                  <a:gd name="T80" fmla="*/ 2 w 1662"/>
                  <a:gd name="T81" fmla="*/ 1143 h 1942"/>
                  <a:gd name="T82" fmla="*/ 9 w 1662"/>
                  <a:gd name="T83" fmla="*/ 1009 h 1942"/>
                  <a:gd name="T84" fmla="*/ 50 w 1662"/>
                  <a:gd name="T85" fmla="*/ 930 h 1942"/>
                  <a:gd name="T86" fmla="*/ 98 w 1662"/>
                  <a:gd name="T87" fmla="*/ 851 h 1942"/>
                  <a:gd name="T88" fmla="*/ 85 w 1662"/>
                  <a:gd name="T89" fmla="*/ 643 h 1942"/>
                  <a:gd name="T90" fmla="*/ 120 w 1662"/>
                  <a:gd name="T91" fmla="*/ 487 h 1942"/>
                  <a:gd name="T92" fmla="*/ 183 w 1662"/>
                  <a:gd name="T93" fmla="*/ 377 h 1942"/>
                  <a:gd name="T94" fmla="*/ 257 w 1662"/>
                  <a:gd name="T95" fmla="*/ 305 h 1942"/>
                  <a:gd name="T96" fmla="*/ 319 w 1662"/>
                  <a:gd name="T97" fmla="*/ 266 h 1942"/>
                  <a:gd name="T98" fmla="*/ 352 w 1662"/>
                  <a:gd name="T99" fmla="*/ 246 h 1942"/>
                  <a:gd name="T100" fmla="*/ 390 w 1662"/>
                  <a:gd name="T101" fmla="*/ 196 h 1942"/>
                  <a:gd name="T102" fmla="*/ 459 w 1662"/>
                  <a:gd name="T103" fmla="*/ 127 h 1942"/>
                  <a:gd name="T104" fmla="*/ 559 w 1662"/>
                  <a:gd name="T105" fmla="*/ 57 h 1942"/>
                  <a:gd name="T106" fmla="*/ 690 w 1662"/>
                  <a:gd name="T107" fmla="*/ 10 h 19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662" h="1942">
                    <a:moveTo>
                      <a:pt x="526" y="499"/>
                    </a:moveTo>
                    <a:lnTo>
                      <a:pt x="484" y="546"/>
                    </a:lnTo>
                    <a:lnTo>
                      <a:pt x="445" y="595"/>
                    </a:lnTo>
                    <a:lnTo>
                      <a:pt x="410" y="645"/>
                    </a:lnTo>
                    <a:lnTo>
                      <a:pt x="379" y="696"/>
                    </a:lnTo>
                    <a:lnTo>
                      <a:pt x="352" y="747"/>
                    </a:lnTo>
                    <a:lnTo>
                      <a:pt x="329" y="797"/>
                    </a:lnTo>
                    <a:lnTo>
                      <a:pt x="309" y="847"/>
                    </a:lnTo>
                    <a:lnTo>
                      <a:pt x="291" y="895"/>
                    </a:lnTo>
                    <a:lnTo>
                      <a:pt x="277" y="941"/>
                    </a:lnTo>
                    <a:lnTo>
                      <a:pt x="264" y="984"/>
                    </a:lnTo>
                    <a:lnTo>
                      <a:pt x="255" y="1023"/>
                    </a:lnTo>
                    <a:lnTo>
                      <a:pt x="247" y="1059"/>
                    </a:lnTo>
                    <a:lnTo>
                      <a:pt x="241" y="1091"/>
                    </a:lnTo>
                    <a:lnTo>
                      <a:pt x="250" y="1148"/>
                    </a:lnTo>
                    <a:lnTo>
                      <a:pt x="263" y="1206"/>
                    </a:lnTo>
                    <a:lnTo>
                      <a:pt x="280" y="1263"/>
                    </a:lnTo>
                    <a:lnTo>
                      <a:pt x="299" y="1320"/>
                    </a:lnTo>
                    <a:lnTo>
                      <a:pt x="322" y="1375"/>
                    </a:lnTo>
                    <a:lnTo>
                      <a:pt x="347" y="1429"/>
                    </a:lnTo>
                    <a:lnTo>
                      <a:pt x="375" y="1480"/>
                    </a:lnTo>
                    <a:lnTo>
                      <a:pt x="406" y="1530"/>
                    </a:lnTo>
                    <a:lnTo>
                      <a:pt x="440" y="1576"/>
                    </a:lnTo>
                    <a:lnTo>
                      <a:pt x="476" y="1620"/>
                    </a:lnTo>
                    <a:lnTo>
                      <a:pt x="513" y="1659"/>
                    </a:lnTo>
                    <a:lnTo>
                      <a:pt x="553" y="1695"/>
                    </a:lnTo>
                    <a:lnTo>
                      <a:pt x="594" y="1726"/>
                    </a:lnTo>
                    <a:lnTo>
                      <a:pt x="638" y="1753"/>
                    </a:lnTo>
                    <a:lnTo>
                      <a:pt x="683" y="1774"/>
                    </a:lnTo>
                    <a:lnTo>
                      <a:pt x="729" y="1789"/>
                    </a:lnTo>
                    <a:lnTo>
                      <a:pt x="777" y="1800"/>
                    </a:lnTo>
                    <a:lnTo>
                      <a:pt x="825" y="1803"/>
                    </a:lnTo>
                    <a:lnTo>
                      <a:pt x="875" y="1800"/>
                    </a:lnTo>
                    <a:lnTo>
                      <a:pt x="922" y="1789"/>
                    </a:lnTo>
                    <a:lnTo>
                      <a:pt x="968" y="1774"/>
                    </a:lnTo>
                    <a:lnTo>
                      <a:pt x="1013" y="1753"/>
                    </a:lnTo>
                    <a:lnTo>
                      <a:pt x="1056" y="1726"/>
                    </a:lnTo>
                    <a:lnTo>
                      <a:pt x="1099" y="1695"/>
                    </a:lnTo>
                    <a:lnTo>
                      <a:pt x="1139" y="1659"/>
                    </a:lnTo>
                    <a:lnTo>
                      <a:pt x="1176" y="1619"/>
                    </a:lnTo>
                    <a:lnTo>
                      <a:pt x="1212" y="1576"/>
                    </a:lnTo>
                    <a:lnTo>
                      <a:pt x="1245" y="1529"/>
                    </a:lnTo>
                    <a:lnTo>
                      <a:pt x="1276" y="1480"/>
                    </a:lnTo>
                    <a:lnTo>
                      <a:pt x="1305" y="1428"/>
                    </a:lnTo>
                    <a:lnTo>
                      <a:pt x="1330" y="1374"/>
                    </a:lnTo>
                    <a:lnTo>
                      <a:pt x="1353" y="1319"/>
                    </a:lnTo>
                    <a:lnTo>
                      <a:pt x="1372" y="1262"/>
                    </a:lnTo>
                    <a:lnTo>
                      <a:pt x="1388" y="1205"/>
                    </a:lnTo>
                    <a:lnTo>
                      <a:pt x="1401" y="1147"/>
                    </a:lnTo>
                    <a:lnTo>
                      <a:pt x="1411" y="1089"/>
                    </a:lnTo>
                    <a:lnTo>
                      <a:pt x="1416" y="1032"/>
                    </a:lnTo>
                    <a:lnTo>
                      <a:pt x="1418" y="974"/>
                    </a:lnTo>
                    <a:lnTo>
                      <a:pt x="1417" y="904"/>
                    </a:lnTo>
                    <a:lnTo>
                      <a:pt x="1414" y="838"/>
                    </a:lnTo>
                    <a:lnTo>
                      <a:pt x="1339" y="839"/>
                    </a:lnTo>
                    <a:lnTo>
                      <a:pt x="1266" y="836"/>
                    </a:lnTo>
                    <a:lnTo>
                      <a:pt x="1198" y="830"/>
                    </a:lnTo>
                    <a:lnTo>
                      <a:pt x="1133" y="820"/>
                    </a:lnTo>
                    <a:lnTo>
                      <a:pt x="1070" y="808"/>
                    </a:lnTo>
                    <a:lnTo>
                      <a:pt x="1012" y="794"/>
                    </a:lnTo>
                    <a:lnTo>
                      <a:pt x="956" y="777"/>
                    </a:lnTo>
                    <a:lnTo>
                      <a:pt x="903" y="757"/>
                    </a:lnTo>
                    <a:lnTo>
                      <a:pt x="853" y="737"/>
                    </a:lnTo>
                    <a:lnTo>
                      <a:pt x="806" y="713"/>
                    </a:lnTo>
                    <a:lnTo>
                      <a:pt x="762" y="690"/>
                    </a:lnTo>
                    <a:lnTo>
                      <a:pt x="721" y="664"/>
                    </a:lnTo>
                    <a:lnTo>
                      <a:pt x="682" y="638"/>
                    </a:lnTo>
                    <a:lnTo>
                      <a:pt x="646" y="610"/>
                    </a:lnTo>
                    <a:lnTo>
                      <a:pt x="612" y="583"/>
                    </a:lnTo>
                    <a:lnTo>
                      <a:pt x="581" y="555"/>
                    </a:lnTo>
                    <a:lnTo>
                      <a:pt x="552" y="527"/>
                    </a:lnTo>
                    <a:lnTo>
                      <a:pt x="526" y="499"/>
                    </a:lnTo>
                    <a:close/>
                    <a:moveTo>
                      <a:pt x="808" y="0"/>
                    </a:moveTo>
                    <a:lnTo>
                      <a:pt x="851" y="3"/>
                    </a:lnTo>
                    <a:lnTo>
                      <a:pt x="897" y="11"/>
                    </a:lnTo>
                    <a:lnTo>
                      <a:pt x="944" y="23"/>
                    </a:lnTo>
                    <a:lnTo>
                      <a:pt x="993" y="39"/>
                    </a:lnTo>
                    <a:lnTo>
                      <a:pt x="1044" y="60"/>
                    </a:lnTo>
                    <a:lnTo>
                      <a:pt x="1097" y="86"/>
                    </a:lnTo>
                    <a:lnTo>
                      <a:pt x="1152" y="118"/>
                    </a:lnTo>
                    <a:lnTo>
                      <a:pt x="1179" y="135"/>
                    </a:lnTo>
                    <a:lnTo>
                      <a:pt x="1208" y="155"/>
                    </a:lnTo>
                    <a:lnTo>
                      <a:pt x="1239" y="179"/>
                    </a:lnTo>
                    <a:lnTo>
                      <a:pt x="1271" y="205"/>
                    </a:lnTo>
                    <a:lnTo>
                      <a:pt x="1304" y="233"/>
                    </a:lnTo>
                    <a:lnTo>
                      <a:pt x="1334" y="261"/>
                    </a:lnTo>
                    <a:lnTo>
                      <a:pt x="1363" y="292"/>
                    </a:lnTo>
                    <a:lnTo>
                      <a:pt x="1388" y="323"/>
                    </a:lnTo>
                    <a:lnTo>
                      <a:pt x="1409" y="353"/>
                    </a:lnTo>
                    <a:lnTo>
                      <a:pt x="1409" y="353"/>
                    </a:lnTo>
                    <a:lnTo>
                      <a:pt x="1433" y="389"/>
                    </a:lnTo>
                    <a:lnTo>
                      <a:pt x="1455" y="429"/>
                    </a:lnTo>
                    <a:lnTo>
                      <a:pt x="1475" y="472"/>
                    </a:lnTo>
                    <a:lnTo>
                      <a:pt x="1493" y="519"/>
                    </a:lnTo>
                    <a:lnTo>
                      <a:pt x="1509" y="570"/>
                    </a:lnTo>
                    <a:lnTo>
                      <a:pt x="1524" y="626"/>
                    </a:lnTo>
                    <a:lnTo>
                      <a:pt x="1535" y="685"/>
                    </a:lnTo>
                    <a:lnTo>
                      <a:pt x="1545" y="749"/>
                    </a:lnTo>
                    <a:lnTo>
                      <a:pt x="1551" y="817"/>
                    </a:lnTo>
                    <a:lnTo>
                      <a:pt x="1555" y="892"/>
                    </a:lnTo>
                    <a:lnTo>
                      <a:pt x="1573" y="900"/>
                    </a:lnTo>
                    <a:lnTo>
                      <a:pt x="1590" y="910"/>
                    </a:lnTo>
                    <a:lnTo>
                      <a:pt x="1605" y="922"/>
                    </a:lnTo>
                    <a:lnTo>
                      <a:pt x="1619" y="939"/>
                    </a:lnTo>
                    <a:lnTo>
                      <a:pt x="1632" y="957"/>
                    </a:lnTo>
                    <a:lnTo>
                      <a:pt x="1642" y="979"/>
                    </a:lnTo>
                    <a:lnTo>
                      <a:pt x="1651" y="1003"/>
                    </a:lnTo>
                    <a:lnTo>
                      <a:pt x="1657" y="1032"/>
                    </a:lnTo>
                    <a:lnTo>
                      <a:pt x="1661" y="1064"/>
                    </a:lnTo>
                    <a:lnTo>
                      <a:pt x="1662" y="1102"/>
                    </a:lnTo>
                    <a:lnTo>
                      <a:pt x="1660" y="1143"/>
                    </a:lnTo>
                    <a:lnTo>
                      <a:pt x="1655" y="1183"/>
                    </a:lnTo>
                    <a:lnTo>
                      <a:pt x="1648" y="1218"/>
                    </a:lnTo>
                    <a:lnTo>
                      <a:pt x="1638" y="1250"/>
                    </a:lnTo>
                    <a:lnTo>
                      <a:pt x="1625" y="1278"/>
                    </a:lnTo>
                    <a:lnTo>
                      <a:pt x="1611" y="1304"/>
                    </a:lnTo>
                    <a:lnTo>
                      <a:pt x="1595" y="1325"/>
                    </a:lnTo>
                    <a:lnTo>
                      <a:pt x="1577" y="1344"/>
                    </a:lnTo>
                    <a:lnTo>
                      <a:pt x="1558" y="1360"/>
                    </a:lnTo>
                    <a:lnTo>
                      <a:pt x="1537" y="1372"/>
                    </a:lnTo>
                    <a:lnTo>
                      <a:pt x="1515" y="1382"/>
                    </a:lnTo>
                    <a:lnTo>
                      <a:pt x="1493" y="1390"/>
                    </a:lnTo>
                    <a:lnTo>
                      <a:pt x="1471" y="1395"/>
                    </a:lnTo>
                    <a:lnTo>
                      <a:pt x="1445" y="1454"/>
                    </a:lnTo>
                    <a:lnTo>
                      <a:pt x="1416" y="1512"/>
                    </a:lnTo>
                    <a:lnTo>
                      <a:pt x="1385" y="1567"/>
                    </a:lnTo>
                    <a:lnTo>
                      <a:pt x="1350" y="1620"/>
                    </a:lnTo>
                    <a:lnTo>
                      <a:pt x="1313" y="1670"/>
                    </a:lnTo>
                    <a:lnTo>
                      <a:pt x="1273" y="1717"/>
                    </a:lnTo>
                    <a:lnTo>
                      <a:pt x="1231" y="1761"/>
                    </a:lnTo>
                    <a:lnTo>
                      <a:pt x="1187" y="1801"/>
                    </a:lnTo>
                    <a:lnTo>
                      <a:pt x="1141" y="1836"/>
                    </a:lnTo>
                    <a:lnTo>
                      <a:pt x="1092" y="1868"/>
                    </a:lnTo>
                    <a:lnTo>
                      <a:pt x="1042" y="1893"/>
                    </a:lnTo>
                    <a:lnTo>
                      <a:pt x="990" y="1915"/>
                    </a:lnTo>
                    <a:lnTo>
                      <a:pt x="937" y="1930"/>
                    </a:lnTo>
                    <a:lnTo>
                      <a:pt x="882" y="1939"/>
                    </a:lnTo>
                    <a:lnTo>
                      <a:pt x="825" y="1942"/>
                    </a:lnTo>
                    <a:lnTo>
                      <a:pt x="769" y="1939"/>
                    </a:lnTo>
                    <a:lnTo>
                      <a:pt x="714" y="1930"/>
                    </a:lnTo>
                    <a:lnTo>
                      <a:pt x="661" y="1915"/>
                    </a:lnTo>
                    <a:lnTo>
                      <a:pt x="608" y="1893"/>
                    </a:lnTo>
                    <a:lnTo>
                      <a:pt x="558" y="1867"/>
                    </a:lnTo>
                    <a:lnTo>
                      <a:pt x="510" y="1836"/>
                    </a:lnTo>
                    <a:lnTo>
                      <a:pt x="464" y="1800"/>
                    </a:lnTo>
                    <a:lnTo>
                      <a:pt x="419" y="1760"/>
                    </a:lnTo>
                    <a:lnTo>
                      <a:pt x="377" y="1716"/>
                    </a:lnTo>
                    <a:lnTo>
                      <a:pt x="337" y="1669"/>
                    </a:lnTo>
                    <a:lnTo>
                      <a:pt x="300" y="1618"/>
                    </a:lnTo>
                    <a:lnTo>
                      <a:pt x="266" y="1565"/>
                    </a:lnTo>
                    <a:lnTo>
                      <a:pt x="234" y="1510"/>
                    </a:lnTo>
                    <a:lnTo>
                      <a:pt x="205" y="1452"/>
                    </a:lnTo>
                    <a:lnTo>
                      <a:pt x="179" y="1392"/>
                    </a:lnTo>
                    <a:lnTo>
                      <a:pt x="156" y="1386"/>
                    </a:lnTo>
                    <a:lnTo>
                      <a:pt x="133" y="1376"/>
                    </a:lnTo>
                    <a:lnTo>
                      <a:pt x="111" y="1364"/>
                    </a:lnTo>
                    <a:lnTo>
                      <a:pt x="91" y="1349"/>
                    </a:lnTo>
                    <a:lnTo>
                      <a:pt x="72" y="1330"/>
                    </a:lnTo>
                    <a:lnTo>
                      <a:pt x="55" y="1309"/>
                    </a:lnTo>
                    <a:lnTo>
                      <a:pt x="39" y="1284"/>
                    </a:lnTo>
                    <a:lnTo>
                      <a:pt x="26" y="1254"/>
                    </a:lnTo>
                    <a:lnTo>
                      <a:pt x="15" y="1221"/>
                    </a:lnTo>
                    <a:lnTo>
                      <a:pt x="7" y="1184"/>
                    </a:lnTo>
                    <a:lnTo>
                      <a:pt x="2" y="1143"/>
                    </a:lnTo>
                    <a:lnTo>
                      <a:pt x="0" y="1104"/>
                    </a:lnTo>
                    <a:lnTo>
                      <a:pt x="1" y="1068"/>
                    </a:lnTo>
                    <a:lnTo>
                      <a:pt x="4" y="1038"/>
                    </a:lnTo>
                    <a:lnTo>
                      <a:pt x="9" y="1009"/>
                    </a:lnTo>
                    <a:lnTo>
                      <a:pt x="17" y="985"/>
                    </a:lnTo>
                    <a:lnTo>
                      <a:pt x="27" y="964"/>
                    </a:lnTo>
                    <a:lnTo>
                      <a:pt x="38" y="946"/>
                    </a:lnTo>
                    <a:lnTo>
                      <a:pt x="50" y="930"/>
                    </a:lnTo>
                    <a:lnTo>
                      <a:pt x="65" y="916"/>
                    </a:lnTo>
                    <a:lnTo>
                      <a:pt x="80" y="906"/>
                    </a:lnTo>
                    <a:lnTo>
                      <a:pt x="96" y="897"/>
                    </a:lnTo>
                    <a:lnTo>
                      <a:pt x="98" y="851"/>
                    </a:lnTo>
                    <a:lnTo>
                      <a:pt x="89" y="794"/>
                    </a:lnTo>
                    <a:lnTo>
                      <a:pt x="85" y="740"/>
                    </a:lnTo>
                    <a:lnTo>
                      <a:pt x="83" y="690"/>
                    </a:lnTo>
                    <a:lnTo>
                      <a:pt x="85" y="643"/>
                    </a:lnTo>
                    <a:lnTo>
                      <a:pt x="90" y="599"/>
                    </a:lnTo>
                    <a:lnTo>
                      <a:pt x="98" y="559"/>
                    </a:lnTo>
                    <a:lnTo>
                      <a:pt x="108" y="522"/>
                    </a:lnTo>
                    <a:lnTo>
                      <a:pt x="120" y="487"/>
                    </a:lnTo>
                    <a:lnTo>
                      <a:pt x="134" y="455"/>
                    </a:lnTo>
                    <a:lnTo>
                      <a:pt x="149" y="427"/>
                    </a:lnTo>
                    <a:lnTo>
                      <a:pt x="166" y="400"/>
                    </a:lnTo>
                    <a:lnTo>
                      <a:pt x="183" y="377"/>
                    </a:lnTo>
                    <a:lnTo>
                      <a:pt x="202" y="355"/>
                    </a:lnTo>
                    <a:lnTo>
                      <a:pt x="220" y="337"/>
                    </a:lnTo>
                    <a:lnTo>
                      <a:pt x="239" y="320"/>
                    </a:lnTo>
                    <a:lnTo>
                      <a:pt x="257" y="305"/>
                    </a:lnTo>
                    <a:lnTo>
                      <a:pt x="274" y="293"/>
                    </a:lnTo>
                    <a:lnTo>
                      <a:pt x="290" y="282"/>
                    </a:lnTo>
                    <a:lnTo>
                      <a:pt x="305" y="273"/>
                    </a:lnTo>
                    <a:lnTo>
                      <a:pt x="319" y="266"/>
                    </a:lnTo>
                    <a:lnTo>
                      <a:pt x="331" y="260"/>
                    </a:lnTo>
                    <a:lnTo>
                      <a:pt x="341" y="255"/>
                    </a:lnTo>
                    <a:lnTo>
                      <a:pt x="348" y="253"/>
                    </a:lnTo>
                    <a:lnTo>
                      <a:pt x="352" y="246"/>
                    </a:lnTo>
                    <a:lnTo>
                      <a:pt x="359" y="237"/>
                    </a:lnTo>
                    <a:lnTo>
                      <a:pt x="367" y="225"/>
                    </a:lnTo>
                    <a:lnTo>
                      <a:pt x="377" y="212"/>
                    </a:lnTo>
                    <a:lnTo>
                      <a:pt x="390" y="196"/>
                    </a:lnTo>
                    <a:lnTo>
                      <a:pt x="404" y="180"/>
                    </a:lnTo>
                    <a:lnTo>
                      <a:pt x="421" y="163"/>
                    </a:lnTo>
                    <a:lnTo>
                      <a:pt x="439" y="145"/>
                    </a:lnTo>
                    <a:lnTo>
                      <a:pt x="459" y="127"/>
                    </a:lnTo>
                    <a:lnTo>
                      <a:pt x="481" y="108"/>
                    </a:lnTo>
                    <a:lnTo>
                      <a:pt x="505" y="91"/>
                    </a:lnTo>
                    <a:lnTo>
                      <a:pt x="531" y="74"/>
                    </a:lnTo>
                    <a:lnTo>
                      <a:pt x="559" y="57"/>
                    </a:lnTo>
                    <a:lnTo>
                      <a:pt x="589" y="43"/>
                    </a:lnTo>
                    <a:lnTo>
                      <a:pt x="620" y="30"/>
                    </a:lnTo>
                    <a:lnTo>
                      <a:pt x="655" y="19"/>
                    </a:lnTo>
                    <a:lnTo>
                      <a:pt x="690" y="10"/>
                    </a:lnTo>
                    <a:lnTo>
                      <a:pt x="728" y="3"/>
                    </a:lnTo>
                    <a:lnTo>
                      <a:pt x="767" y="0"/>
                    </a:lnTo>
                    <a:lnTo>
                      <a:pt x="80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80" name="Freeform 23"/>
              <p:cNvSpPr>
                <a:spLocks noEditPoints="1"/>
              </p:cNvSpPr>
              <p:nvPr/>
            </p:nvSpPr>
            <p:spPr bwMode="auto">
              <a:xfrm>
                <a:off x="2664" y="4250"/>
                <a:ext cx="83" cy="27"/>
              </a:xfrm>
              <a:custGeom>
                <a:avLst/>
                <a:gdLst>
                  <a:gd name="T0" fmla="*/ 613 w 916"/>
                  <a:gd name="T1" fmla="*/ 78 h 300"/>
                  <a:gd name="T2" fmla="*/ 561 w 916"/>
                  <a:gd name="T3" fmla="*/ 109 h 300"/>
                  <a:gd name="T4" fmla="*/ 554 w 916"/>
                  <a:gd name="T5" fmla="*/ 165 h 300"/>
                  <a:gd name="T6" fmla="*/ 579 w 916"/>
                  <a:gd name="T7" fmla="*/ 210 h 300"/>
                  <a:gd name="T8" fmla="*/ 665 w 916"/>
                  <a:gd name="T9" fmla="*/ 229 h 300"/>
                  <a:gd name="T10" fmla="*/ 787 w 916"/>
                  <a:gd name="T11" fmla="*/ 223 h 300"/>
                  <a:gd name="T12" fmla="*/ 839 w 916"/>
                  <a:gd name="T13" fmla="*/ 191 h 300"/>
                  <a:gd name="T14" fmla="*/ 846 w 916"/>
                  <a:gd name="T15" fmla="*/ 135 h 300"/>
                  <a:gd name="T16" fmla="*/ 820 w 916"/>
                  <a:gd name="T17" fmla="*/ 90 h 300"/>
                  <a:gd name="T18" fmla="*/ 734 w 916"/>
                  <a:gd name="T19" fmla="*/ 72 h 300"/>
                  <a:gd name="T20" fmla="*/ 153 w 916"/>
                  <a:gd name="T21" fmla="*/ 74 h 300"/>
                  <a:gd name="T22" fmla="*/ 85 w 916"/>
                  <a:gd name="T23" fmla="*/ 99 h 300"/>
                  <a:gd name="T24" fmla="*/ 70 w 916"/>
                  <a:gd name="T25" fmla="*/ 150 h 300"/>
                  <a:gd name="T26" fmla="*/ 85 w 916"/>
                  <a:gd name="T27" fmla="*/ 201 h 300"/>
                  <a:gd name="T28" fmla="*/ 153 w 916"/>
                  <a:gd name="T29" fmla="*/ 227 h 300"/>
                  <a:gd name="T30" fmla="*/ 280 w 916"/>
                  <a:gd name="T31" fmla="*/ 227 h 300"/>
                  <a:gd name="T32" fmla="*/ 348 w 916"/>
                  <a:gd name="T33" fmla="*/ 201 h 300"/>
                  <a:gd name="T34" fmla="*/ 363 w 916"/>
                  <a:gd name="T35" fmla="*/ 150 h 300"/>
                  <a:gd name="T36" fmla="*/ 348 w 916"/>
                  <a:gd name="T37" fmla="*/ 99 h 300"/>
                  <a:gd name="T38" fmla="*/ 280 w 916"/>
                  <a:gd name="T39" fmla="*/ 74 h 300"/>
                  <a:gd name="T40" fmla="*/ 234 w 916"/>
                  <a:gd name="T41" fmla="*/ 0 h 300"/>
                  <a:gd name="T42" fmla="*/ 321 w 916"/>
                  <a:gd name="T43" fmla="*/ 9 h 300"/>
                  <a:gd name="T44" fmla="*/ 400 w 916"/>
                  <a:gd name="T45" fmla="*/ 53 h 300"/>
                  <a:gd name="T46" fmla="*/ 574 w 916"/>
                  <a:gd name="T47" fmla="*/ 17 h 300"/>
                  <a:gd name="T48" fmla="*/ 662 w 916"/>
                  <a:gd name="T49" fmla="*/ 1 h 300"/>
                  <a:gd name="T50" fmla="*/ 732 w 916"/>
                  <a:gd name="T51" fmla="*/ 0 h 300"/>
                  <a:gd name="T52" fmla="*/ 806 w 916"/>
                  <a:gd name="T53" fmla="*/ 10 h 300"/>
                  <a:gd name="T54" fmla="*/ 875 w 916"/>
                  <a:gd name="T55" fmla="*/ 45 h 300"/>
                  <a:gd name="T56" fmla="*/ 914 w 916"/>
                  <a:gd name="T57" fmla="*/ 123 h 300"/>
                  <a:gd name="T58" fmla="*/ 900 w 916"/>
                  <a:gd name="T59" fmla="*/ 223 h 300"/>
                  <a:gd name="T60" fmla="*/ 843 w 916"/>
                  <a:gd name="T61" fmla="*/ 277 h 300"/>
                  <a:gd name="T62" fmla="*/ 768 w 916"/>
                  <a:gd name="T63" fmla="*/ 297 h 300"/>
                  <a:gd name="T64" fmla="*/ 699 w 916"/>
                  <a:gd name="T65" fmla="*/ 300 h 300"/>
                  <a:gd name="T66" fmla="*/ 632 w 916"/>
                  <a:gd name="T67" fmla="*/ 297 h 300"/>
                  <a:gd name="T68" fmla="*/ 557 w 916"/>
                  <a:gd name="T69" fmla="*/ 277 h 300"/>
                  <a:gd name="T70" fmla="*/ 500 w 916"/>
                  <a:gd name="T71" fmla="*/ 224 h 300"/>
                  <a:gd name="T72" fmla="*/ 485 w 916"/>
                  <a:gd name="T73" fmla="*/ 137 h 300"/>
                  <a:gd name="T74" fmla="*/ 432 w 916"/>
                  <a:gd name="T75" fmla="*/ 150 h 300"/>
                  <a:gd name="T76" fmla="*/ 405 w 916"/>
                  <a:gd name="T77" fmla="*/ 241 h 300"/>
                  <a:gd name="T78" fmla="*/ 342 w 916"/>
                  <a:gd name="T79" fmla="*/ 284 h 300"/>
                  <a:gd name="T80" fmla="*/ 266 w 916"/>
                  <a:gd name="T81" fmla="*/ 298 h 300"/>
                  <a:gd name="T82" fmla="*/ 201 w 916"/>
                  <a:gd name="T83" fmla="*/ 299 h 300"/>
                  <a:gd name="T84" fmla="*/ 129 w 916"/>
                  <a:gd name="T85" fmla="*/ 294 h 300"/>
                  <a:gd name="T86" fmla="*/ 57 w 916"/>
                  <a:gd name="T87" fmla="*/ 267 h 300"/>
                  <a:gd name="T88" fmla="*/ 7 w 916"/>
                  <a:gd name="T89" fmla="*/ 202 h 300"/>
                  <a:gd name="T90" fmla="*/ 7 w 916"/>
                  <a:gd name="T91" fmla="*/ 98 h 300"/>
                  <a:gd name="T92" fmla="*/ 57 w 916"/>
                  <a:gd name="T93" fmla="*/ 33 h 300"/>
                  <a:gd name="T94" fmla="*/ 129 w 916"/>
                  <a:gd name="T95" fmla="*/ 6 h 300"/>
                  <a:gd name="T96" fmla="*/ 201 w 916"/>
                  <a:gd name="T97" fmla="*/ 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16" h="300">
                    <a:moveTo>
                      <a:pt x="699" y="71"/>
                    </a:moveTo>
                    <a:lnTo>
                      <a:pt x="665" y="72"/>
                    </a:lnTo>
                    <a:lnTo>
                      <a:pt x="636" y="74"/>
                    </a:lnTo>
                    <a:lnTo>
                      <a:pt x="613" y="78"/>
                    </a:lnTo>
                    <a:lnTo>
                      <a:pt x="594" y="83"/>
                    </a:lnTo>
                    <a:lnTo>
                      <a:pt x="579" y="90"/>
                    </a:lnTo>
                    <a:lnTo>
                      <a:pt x="569" y="99"/>
                    </a:lnTo>
                    <a:lnTo>
                      <a:pt x="561" y="109"/>
                    </a:lnTo>
                    <a:lnTo>
                      <a:pt x="556" y="122"/>
                    </a:lnTo>
                    <a:lnTo>
                      <a:pt x="554" y="135"/>
                    </a:lnTo>
                    <a:lnTo>
                      <a:pt x="553" y="150"/>
                    </a:lnTo>
                    <a:lnTo>
                      <a:pt x="554" y="165"/>
                    </a:lnTo>
                    <a:lnTo>
                      <a:pt x="556" y="179"/>
                    </a:lnTo>
                    <a:lnTo>
                      <a:pt x="561" y="191"/>
                    </a:lnTo>
                    <a:lnTo>
                      <a:pt x="569" y="201"/>
                    </a:lnTo>
                    <a:lnTo>
                      <a:pt x="579" y="210"/>
                    </a:lnTo>
                    <a:lnTo>
                      <a:pt x="594" y="216"/>
                    </a:lnTo>
                    <a:lnTo>
                      <a:pt x="613" y="223"/>
                    </a:lnTo>
                    <a:lnTo>
                      <a:pt x="636" y="227"/>
                    </a:lnTo>
                    <a:lnTo>
                      <a:pt x="665" y="229"/>
                    </a:lnTo>
                    <a:lnTo>
                      <a:pt x="699" y="230"/>
                    </a:lnTo>
                    <a:lnTo>
                      <a:pt x="734" y="229"/>
                    </a:lnTo>
                    <a:lnTo>
                      <a:pt x="763" y="227"/>
                    </a:lnTo>
                    <a:lnTo>
                      <a:pt x="787" y="223"/>
                    </a:lnTo>
                    <a:lnTo>
                      <a:pt x="805" y="216"/>
                    </a:lnTo>
                    <a:lnTo>
                      <a:pt x="820" y="210"/>
                    </a:lnTo>
                    <a:lnTo>
                      <a:pt x="831" y="201"/>
                    </a:lnTo>
                    <a:lnTo>
                      <a:pt x="839" y="191"/>
                    </a:lnTo>
                    <a:lnTo>
                      <a:pt x="843" y="179"/>
                    </a:lnTo>
                    <a:lnTo>
                      <a:pt x="846" y="165"/>
                    </a:lnTo>
                    <a:lnTo>
                      <a:pt x="847" y="150"/>
                    </a:lnTo>
                    <a:lnTo>
                      <a:pt x="846" y="135"/>
                    </a:lnTo>
                    <a:lnTo>
                      <a:pt x="843" y="122"/>
                    </a:lnTo>
                    <a:lnTo>
                      <a:pt x="839" y="109"/>
                    </a:lnTo>
                    <a:lnTo>
                      <a:pt x="831" y="99"/>
                    </a:lnTo>
                    <a:lnTo>
                      <a:pt x="820" y="90"/>
                    </a:lnTo>
                    <a:lnTo>
                      <a:pt x="805" y="83"/>
                    </a:lnTo>
                    <a:lnTo>
                      <a:pt x="787" y="78"/>
                    </a:lnTo>
                    <a:lnTo>
                      <a:pt x="763" y="74"/>
                    </a:lnTo>
                    <a:lnTo>
                      <a:pt x="734" y="72"/>
                    </a:lnTo>
                    <a:lnTo>
                      <a:pt x="699" y="71"/>
                    </a:lnTo>
                    <a:close/>
                    <a:moveTo>
                      <a:pt x="216" y="71"/>
                    </a:moveTo>
                    <a:lnTo>
                      <a:pt x="182" y="72"/>
                    </a:lnTo>
                    <a:lnTo>
                      <a:pt x="153" y="74"/>
                    </a:lnTo>
                    <a:lnTo>
                      <a:pt x="130" y="78"/>
                    </a:lnTo>
                    <a:lnTo>
                      <a:pt x="111" y="83"/>
                    </a:lnTo>
                    <a:lnTo>
                      <a:pt x="96" y="90"/>
                    </a:lnTo>
                    <a:lnTo>
                      <a:pt x="85" y="99"/>
                    </a:lnTo>
                    <a:lnTo>
                      <a:pt x="78" y="109"/>
                    </a:lnTo>
                    <a:lnTo>
                      <a:pt x="73" y="122"/>
                    </a:lnTo>
                    <a:lnTo>
                      <a:pt x="70" y="135"/>
                    </a:lnTo>
                    <a:lnTo>
                      <a:pt x="70" y="150"/>
                    </a:lnTo>
                    <a:lnTo>
                      <a:pt x="70" y="165"/>
                    </a:lnTo>
                    <a:lnTo>
                      <a:pt x="73" y="179"/>
                    </a:lnTo>
                    <a:lnTo>
                      <a:pt x="78" y="191"/>
                    </a:lnTo>
                    <a:lnTo>
                      <a:pt x="85" y="201"/>
                    </a:lnTo>
                    <a:lnTo>
                      <a:pt x="96" y="210"/>
                    </a:lnTo>
                    <a:lnTo>
                      <a:pt x="111" y="216"/>
                    </a:lnTo>
                    <a:lnTo>
                      <a:pt x="130" y="223"/>
                    </a:lnTo>
                    <a:lnTo>
                      <a:pt x="153" y="227"/>
                    </a:lnTo>
                    <a:lnTo>
                      <a:pt x="182" y="229"/>
                    </a:lnTo>
                    <a:lnTo>
                      <a:pt x="216" y="230"/>
                    </a:lnTo>
                    <a:lnTo>
                      <a:pt x="250" y="229"/>
                    </a:lnTo>
                    <a:lnTo>
                      <a:pt x="280" y="227"/>
                    </a:lnTo>
                    <a:lnTo>
                      <a:pt x="304" y="223"/>
                    </a:lnTo>
                    <a:lnTo>
                      <a:pt x="322" y="216"/>
                    </a:lnTo>
                    <a:lnTo>
                      <a:pt x="337" y="210"/>
                    </a:lnTo>
                    <a:lnTo>
                      <a:pt x="348" y="201"/>
                    </a:lnTo>
                    <a:lnTo>
                      <a:pt x="355" y="191"/>
                    </a:lnTo>
                    <a:lnTo>
                      <a:pt x="360" y="179"/>
                    </a:lnTo>
                    <a:lnTo>
                      <a:pt x="363" y="165"/>
                    </a:lnTo>
                    <a:lnTo>
                      <a:pt x="363" y="150"/>
                    </a:lnTo>
                    <a:lnTo>
                      <a:pt x="363" y="135"/>
                    </a:lnTo>
                    <a:lnTo>
                      <a:pt x="360" y="122"/>
                    </a:lnTo>
                    <a:lnTo>
                      <a:pt x="355" y="109"/>
                    </a:lnTo>
                    <a:lnTo>
                      <a:pt x="348" y="99"/>
                    </a:lnTo>
                    <a:lnTo>
                      <a:pt x="337" y="90"/>
                    </a:lnTo>
                    <a:lnTo>
                      <a:pt x="322" y="83"/>
                    </a:lnTo>
                    <a:lnTo>
                      <a:pt x="304" y="78"/>
                    </a:lnTo>
                    <a:lnTo>
                      <a:pt x="280" y="74"/>
                    </a:lnTo>
                    <a:lnTo>
                      <a:pt x="250" y="72"/>
                    </a:lnTo>
                    <a:lnTo>
                      <a:pt x="216" y="71"/>
                    </a:lnTo>
                    <a:close/>
                    <a:moveTo>
                      <a:pt x="216" y="0"/>
                    </a:moveTo>
                    <a:lnTo>
                      <a:pt x="234" y="0"/>
                    </a:lnTo>
                    <a:lnTo>
                      <a:pt x="254" y="1"/>
                    </a:lnTo>
                    <a:lnTo>
                      <a:pt x="276" y="2"/>
                    </a:lnTo>
                    <a:lnTo>
                      <a:pt x="298" y="5"/>
                    </a:lnTo>
                    <a:lnTo>
                      <a:pt x="321" y="9"/>
                    </a:lnTo>
                    <a:lnTo>
                      <a:pt x="343" y="17"/>
                    </a:lnTo>
                    <a:lnTo>
                      <a:pt x="364" y="26"/>
                    </a:lnTo>
                    <a:lnTo>
                      <a:pt x="383" y="37"/>
                    </a:lnTo>
                    <a:lnTo>
                      <a:pt x="400" y="53"/>
                    </a:lnTo>
                    <a:lnTo>
                      <a:pt x="516" y="53"/>
                    </a:lnTo>
                    <a:lnTo>
                      <a:pt x="533" y="37"/>
                    </a:lnTo>
                    <a:lnTo>
                      <a:pt x="553" y="26"/>
                    </a:lnTo>
                    <a:lnTo>
                      <a:pt x="574" y="17"/>
                    </a:lnTo>
                    <a:lnTo>
                      <a:pt x="596" y="9"/>
                    </a:lnTo>
                    <a:lnTo>
                      <a:pt x="618" y="5"/>
                    </a:lnTo>
                    <a:lnTo>
                      <a:pt x="640" y="2"/>
                    </a:lnTo>
                    <a:lnTo>
                      <a:pt x="662" y="1"/>
                    </a:lnTo>
                    <a:lnTo>
                      <a:pt x="682" y="0"/>
                    </a:lnTo>
                    <a:lnTo>
                      <a:pt x="699" y="0"/>
                    </a:lnTo>
                    <a:lnTo>
                      <a:pt x="715" y="0"/>
                    </a:lnTo>
                    <a:lnTo>
                      <a:pt x="732" y="0"/>
                    </a:lnTo>
                    <a:lnTo>
                      <a:pt x="749" y="1"/>
                    </a:lnTo>
                    <a:lnTo>
                      <a:pt x="768" y="3"/>
                    </a:lnTo>
                    <a:lnTo>
                      <a:pt x="787" y="6"/>
                    </a:lnTo>
                    <a:lnTo>
                      <a:pt x="806" y="10"/>
                    </a:lnTo>
                    <a:lnTo>
                      <a:pt x="825" y="16"/>
                    </a:lnTo>
                    <a:lnTo>
                      <a:pt x="843" y="24"/>
                    </a:lnTo>
                    <a:lnTo>
                      <a:pt x="860" y="33"/>
                    </a:lnTo>
                    <a:lnTo>
                      <a:pt x="875" y="45"/>
                    </a:lnTo>
                    <a:lnTo>
                      <a:pt x="889" y="59"/>
                    </a:lnTo>
                    <a:lnTo>
                      <a:pt x="900" y="77"/>
                    </a:lnTo>
                    <a:lnTo>
                      <a:pt x="908" y="98"/>
                    </a:lnTo>
                    <a:lnTo>
                      <a:pt x="914" y="123"/>
                    </a:lnTo>
                    <a:lnTo>
                      <a:pt x="916" y="150"/>
                    </a:lnTo>
                    <a:lnTo>
                      <a:pt x="914" y="178"/>
                    </a:lnTo>
                    <a:lnTo>
                      <a:pt x="908" y="202"/>
                    </a:lnTo>
                    <a:lnTo>
                      <a:pt x="900" y="223"/>
                    </a:lnTo>
                    <a:lnTo>
                      <a:pt x="889" y="241"/>
                    </a:lnTo>
                    <a:lnTo>
                      <a:pt x="875" y="255"/>
                    </a:lnTo>
                    <a:lnTo>
                      <a:pt x="860" y="267"/>
                    </a:lnTo>
                    <a:lnTo>
                      <a:pt x="843" y="277"/>
                    </a:lnTo>
                    <a:lnTo>
                      <a:pt x="825" y="285"/>
                    </a:lnTo>
                    <a:lnTo>
                      <a:pt x="806" y="290"/>
                    </a:lnTo>
                    <a:lnTo>
                      <a:pt x="787" y="294"/>
                    </a:lnTo>
                    <a:lnTo>
                      <a:pt x="768" y="297"/>
                    </a:lnTo>
                    <a:lnTo>
                      <a:pt x="749" y="298"/>
                    </a:lnTo>
                    <a:lnTo>
                      <a:pt x="732" y="299"/>
                    </a:lnTo>
                    <a:lnTo>
                      <a:pt x="715" y="299"/>
                    </a:lnTo>
                    <a:lnTo>
                      <a:pt x="699" y="300"/>
                    </a:lnTo>
                    <a:lnTo>
                      <a:pt x="685" y="299"/>
                    </a:lnTo>
                    <a:lnTo>
                      <a:pt x="668" y="299"/>
                    </a:lnTo>
                    <a:lnTo>
                      <a:pt x="650" y="298"/>
                    </a:lnTo>
                    <a:lnTo>
                      <a:pt x="632" y="297"/>
                    </a:lnTo>
                    <a:lnTo>
                      <a:pt x="613" y="294"/>
                    </a:lnTo>
                    <a:lnTo>
                      <a:pt x="593" y="290"/>
                    </a:lnTo>
                    <a:lnTo>
                      <a:pt x="575" y="285"/>
                    </a:lnTo>
                    <a:lnTo>
                      <a:pt x="557" y="277"/>
                    </a:lnTo>
                    <a:lnTo>
                      <a:pt x="540" y="267"/>
                    </a:lnTo>
                    <a:lnTo>
                      <a:pt x="524" y="255"/>
                    </a:lnTo>
                    <a:lnTo>
                      <a:pt x="511" y="241"/>
                    </a:lnTo>
                    <a:lnTo>
                      <a:pt x="500" y="224"/>
                    </a:lnTo>
                    <a:lnTo>
                      <a:pt x="491" y="202"/>
                    </a:lnTo>
                    <a:lnTo>
                      <a:pt x="486" y="179"/>
                    </a:lnTo>
                    <a:lnTo>
                      <a:pt x="484" y="150"/>
                    </a:lnTo>
                    <a:lnTo>
                      <a:pt x="485" y="137"/>
                    </a:lnTo>
                    <a:lnTo>
                      <a:pt x="486" y="125"/>
                    </a:lnTo>
                    <a:lnTo>
                      <a:pt x="430" y="125"/>
                    </a:lnTo>
                    <a:lnTo>
                      <a:pt x="432" y="137"/>
                    </a:lnTo>
                    <a:lnTo>
                      <a:pt x="432" y="150"/>
                    </a:lnTo>
                    <a:lnTo>
                      <a:pt x="430" y="179"/>
                    </a:lnTo>
                    <a:lnTo>
                      <a:pt x="425" y="202"/>
                    </a:lnTo>
                    <a:lnTo>
                      <a:pt x="416" y="224"/>
                    </a:lnTo>
                    <a:lnTo>
                      <a:pt x="405" y="241"/>
                    </a:lnTo>
                    <a:lnTo>
                      <a:pt x="392" y="255"/>
                    </a:lnTo>
                    <a:lnTo>
                      <a:pt x="377" y="267"/>
                    </a:lnTo>
                    <a:lnTo>
                      <a:pt x="360" y="277"/>
                    </a:lnTo>
                    <a:lnTo>
                      <a:pt x="342" y="284"/>
                    </a:lnTo>
                    <a:lnTo>
                      <a:pt x="323" y="290"/>
                    </a:lnTo>
                    <a:lnTo>
                      <a:pt x="304" y="294"/>
                    </a:lnTo>
                    <a:lnTo>
                      <a:pt x="285" y="296"/>
                    </a:lnTo>
                    <a:lnTo>
                      <a:pt x="266" y="298"/>
                    </a:lnTo>
                    <a:lnTo>
                      <a:pt x="248" y="299"/>
                    </a:lnTo>
                    <a:lnTo>
                      <a:pt x="231" y="299"/>
                    </a:lnTo>
                    <a:lnTo>
                      <a:pt x="216" y="299"/>
                    </a:lnTo>
                    <a:lnTo>
                      <a:pt x="201" y="299"/>
                    </a:lnTo>
                    <a:lnTo>
                      <a:pt x="185" y="299"/>
                    </a:lnTo>
                    <a:lnTo>
                      <a:pt x="167" y="298"/>
                    </a:lnTo>
                    <a:lnTo>
                      <a:pt x="148" y="296"/>
                    </a:lnTo>
                    <a:lnTo>
                      <a:pt x="129" y="294"/>
                    </a:lnTo>
                    <a:lnTo>
                      <a:pt x="110" y="290"/>
                    </a:lnTo>
                    <a:lnTo>
                      <a:pt x="91" y="284"/>
                    </a:lnTo>
                    <a:lnTo>
                      <a:pt x="73" y="277"/>
                    </a:lnTo>
                    <a:lnTo>
                      <a:pt x="57" y="267"/>
                    </a:lnTo>
                    <a:lnTo>
                      <a:pt x="41" y="255"/>
                    </a:lnTo>
                    <a:lnTo>
                      <a:pt x="27" y="240"/>
                    </a:lnTo>
                    <a:lnTo>
                      <a:pt x="16" y="223"/>
                    </a:lnTo>
                    <a:lnTo>
                      <a:pt x="7" y="202"/>
                    </a:lnTo>
                    <a:lnTo>
                      <a:pt x="2" y="178"/>
                    </a:lnTo>
                    <a:lnTo>
                      <a:pt x="0" y="150"/>
                    </a:lnTo>
                    <a:lnTo>
                      <a:pt x="2" y="122"/>
                    </a:lnTo>
                    <a:lnTo>
                      <a:pt x="7" y="98"/>
                    </a:lnTo>
                    <a:lnTo>
                      <a:pt x="16" y="77"/>
                    </a:lnTo>
                    <a:lnTo>
                      <a:pt x="27" y="59"/>
                    </a:lnTo>
                    <a:lnTo>
                      <a:pt x="41" y="45"/>
                    </a:lnTo>
                    <a:lnTo>
                      <a:pt x="57" y="33"/>
                    </a:lnTo>
                    <a:lnTo>
                      <a:pt x="73" y="23"/>
                    </a:lnTo>
                    <a:lnTo>
                      <a:pt x="91" y="16"/>
                    </a:lnTo>
                    <a:lnTo>
                      <a:pt x="110" y="10"/>
                    </a:lnTo>
                    <a:lnTo>
                      <a:pt x="129" y="6"/>
                    </a:lnTo>
                    <a:lnTo>
                      <a:pt x="148" y="3"/>
                    </a:lnTo>
                    <a:lnTo>
                      <a:pt x="167" y="1"/>
                    </a:lnTo>
                    <a:lnTo>
                      <a:pt x="185" y="0"/>
                    </a:lnTo>
                    <a:lnTo>
                      <a:pt x="201" y="0"/>
                    </a:lnTo>
                    <a:lnTo>
                      <a:pt x="2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81" name="Freeform 24"/>
              <p:cNvSpPr>
                <a:spLocks noEditPoints="1"/>
              </p:cNvSpPr>
              <p:nvPr/>
            </p:nvSpPr>
            <p:spPr bwMode="auto">
              <a:xfrm>
                <a:off x="2597" y="4335"/>
                <a:ext cx="217" cy="124"/>
              </a:xfrm>
              <a:custGeom>
                <a:avLst/>
                <a:gdLst>
                  <a:gd name="T0" fmla="*/ 1796 w 2393"/>
                  <a:gd name="T1" fmla="*/ 704 h 1360"/>
                  <a:gd name="T2" fmla="*/ 1761 w 2393"/>
                  <a:gd name="T3" fmla="*/ 720 h 1360"/>
                  <a:gd name="T4" fmla="*/ 1590 w 2393"/>
                  <a:gd name="T5" fmla="*/ 904 h 1360"/>
                  <a:gd name="T6" fmla="*/ 1882 w 2393"/>
                  <a:gd name="T7" fmla="*/ 733 h 1360"/>
                  <a:gd name="T8" fmla="*/ 1851 w 2393"/>
                  <a:gd name="T9" fmla="*/ 709 h 1360"/>
                  <a:gd name="T10" fmla="*/ 1814 w 2393"/>
                  <a:gd name="T11" fmla="*/ 702 h 1360"/>
                  <a:gd name="T12" fmla="*/ 1831 w 2393"/>
                  <a:gd name="T13" fmla="*/ 20 h 1360"/>
                  <a:gd name="T14" fmla="*/ 1950 w 2393"/>
                  <a:gd name="T15" fmla="*/ 61 h 1360"/>
                  <a:gd name="T16" fmla="*/ 2057 w 2393"/>
                  <a:gd name="T17" fmla="*/ 121 h 1360"/>
                  <a:gd name="T18" fmla="*/ 2154 w 2393"/>
                  <a:gd name="T19" fmla="*/ 196 h 1360"/>
                  <a:gd name="T20" fmla="*/ 2235 w 2393"/>
                  <a:gd name="T21" fmla="*/ 286 h 1360"/>
                  <a:gd name="T22" fmla="*/ 2301 w 2393"/>
                  <a:gd name="T23" fmla="*/ 388 h 1360"/>
                  <a:gd name="T24" fmla="*/ 2352 w 2393"/>
                  <a:gd name="T25" fmla="*/ 501 h 1360"/>
                  <a:gd name="T26" fmla="*/ 2382 w 2393"/>
                  <a:gd name="T27" fmla="*/ 622 h 1360"/>
                  <a:gd name="T28" fmla="*/ 2393 w 2393"/>
                  <a:gd name="T29" fmla="*/ 748 h 1360"/>
                  <a:gd name="T30" fmla="*/ 2390 w 2393"/>
                  <a:gd name="T31" fmla="*/ 1230 h 1360"/>
                  <a:gd name="T32" fmla="*/ 2370 w 2393"/>
                  <a:gd name="T33" fmla="*/ 1282 h 1360"/>
                  <a:gd name="T34" fmla="*/ 2335 w 2393"/>
                  <a:gd name="T35" fmla="*/ 1324 h 1360"/>
                  <a:gd name="T36" fmla="*/ 2286 w 2393"/>
                  <a:gd name="T37" fmla="*/ 1351 h 1360"/>
                  <a:gd name="T38" fmla="*/ 2230 w 2393"/>
                  <a:gd name="T39" fmla="*/ 1360 h 1360"/>
                  <a:gd name="T40" fmla="*/ 129 w 2393"/>
                  <a:gd name="T41" fmla="*/ 1358 h 1360"/>
                  <a:gd name="T42" fmla="*/ 77 w 2393"/>
                  <a:gd name="T43" fmla="*/ 1339 h 1360"/>
                  <a:gd name="T44" fmla="*/ 36 w 2393"/>
                  <a:gd name="T45" fmla="*/ 1304 h 1360"/>
                  <a:gd name="T46" fmla="*/ 10 w 2393"/>
                  <a:gd name="T47" fmla="*/ 1256 h 1360"/>
                  <a:gd name="T48" fmla="*/ 0 w 2393"/>
                  <a:gd name="T49" fmla="*/ 1200 h 1360"/>
                  <a:gd name="T50" fmla="*/ 3 w 2393"/>
                  <a:gd name="T51" fmla="*/ 684 h 1360"/>
                  <a:gd name="T52" fmla="*/ 23 w 2393"/>
                  <a:gd name="T53" fmla="*/ 561 h 1360"/>
                  <a:gd name="T54" fmla="*/ 63 w 2393"/>
                  <a:gd name="T55" fmla="*/ 443 h 1360"/>
                  <a:gd name="T56" fmla="*/ 122 w 2393"/>
                  <a:gd name="T57" fmla="*/ 336 h 1360"/>
                  <a:gd name="T58" fmla="*/ 195 w 2393"/>
                  <a:gd name="T59" fmla="*/ 240 h 1360"/>
                  <a:gd name="T60" fmla="*/ 283 w 2393"/>
                  <a:gd name="T61" fmla="*/ 157 h 1360"/>
                  <a:gd name="T62" fmla="*/ 385 w 2393"/>
                  <a:gd name="T63" fmla="*/ 89 h 1360"/>
                  <a:gd name="T64" fmla="*/ 498 w 2393"/>
                  <a:gd name="T65" fmla="*/ 38 h 1360"/>
                  <a:gd name="T66" fmla="*/ 640 w 2393"/>
                  <a:gd name="T67" fmla="*/ 0 h 1360"/>
                  <a:gd name="T68" fmla="*/ 1748 w 2393"/>
                  <a:gd name="T69" fmla="*/ 0 h 1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393" h="1360">
                    <a:moveTo>
                      <a:pt x="1814" y="702"/>
                    </a:moveTo>
                    <a:lnTo>
                      <a:pt x="1796" y="704"/>
                    </a:lnTo>
                    <a:lnTo>
                      <a:pt x="1778" y="709"/>
                    </a:lnTo>
                    <a:lnTo>
                      <a:pt x="1761" y="720"/>
                    </a:lnTo>
                    <a:lnTo>
                      <a:pt x="1746" y="733"/>
                    </a:lnTo>
                    <a:lnTo>
                      <a:pt x="1590" y="904"/>
                    </a:lnTo>
                    <a:lnTo>
                      <a:pt x="2038" y="904"/>
                    </a:lnTo>
                    <a:lnTo>
                      <a:pt x="1882" y="733"/>
                    </a:lnTo>
                    <a:lnTo>
                      <a:pt x="1867" y="719"/>
                    </a:lnTo>
                    <a:lnTo>
                      <a:pt x="1851" y="709"/>
                    </a:lnTo>
                    <a:lnTo>
                      <a:pt x="1833" y="703"/>
                    </a:lnTo>
                    <a:lnTo>
                      <a:pt x="1814" y="702"/>
                    </a:lnTo>
                    <a:close/>
                    <a:moveTo>
                      <a:pt x="1748" y="0"/>
                    </a:moveTo>
                    <a:lnTo>
                      <a:pt x="1831" y="20"/>
                    </a:lnTo>
                    <a:lnTo>
                      <a:pt x="1892" y="38"/>
                    </a:lnTo>
                    <a:lnTo>
                      <a:pt x="1950" y="61"/>
                    </a:lnTo>
                    <a:lnTo>
                      <a:pt x="2005" y="88"/>
                    </a:lnTo>
                    <a:lnTo>
                      <a:pt x="2057" y="121"/>
                    </a:lnTo>
                    <a:lnTo>
                      <a:pt x="2107" y="157"/>
                    </a:lnTo>
                    <a:lnTo>
                      <a:pt x="2154" y="196"/>
                    </a:lnTo>
                    <a:lnTo>
                      <a:pt x="2196" y="239"/>
                    </a:lnTo>
                    <a:lnTo>
                      <a:pt x="2235" y="286"/>
                    </a:lnTo>
                    <a:lnTo>
                      <a:pt x="2270" y="336"/>
                    </a:lnTo>
                    <a:lnTo>
                      <a:pt x="2301" y="388"/>
                    </a:lnTo>
                    <a:lnTo>
                      <a:pt x="2328" y="443"/>
                    </a:lnTo>
                    <a:lnTo>
                      <a:pt x="2352" y="501"/>
                    </a:lnTo>
                    <a:lnTo>
                      <a:pt x="2369" y="561"/>
                    </a:lnTo>
                    <a:lnTo>
                      <a:pt x="2382" y="622"/>
                    </a:lnTo>
                    <a:lnTo>
                      <a:pt x="2390" y="684"/>
                    </a:lnTo>
                    <a:lnTo>
                      <a:pt x="2393" y="748"/>
                    </a:lnTo>
                    <a:lnTo>
                      <a:pt x="2393" y="1200"/>
                    </a:lnTo>
                    <a:lnTo>
                      <a:pt x="2390" y="1230"/>
                    </a:lnTo>
                    <a:lnTo>
                      <a:pt x="2383" y="1256"/>
                    </a:lnTo>
                    <a:lnTo>
                      <a:pt x="2370" y="1282"/>
                    </a:lnTo>
                    <a:lnTo>
                      <a:pt x="2354" y="1304"/>
                    </a:lnTo>
                    <a:lnTo>
                      <a:pt x="2335" y="1324"/>
                    </a:lnTo>
                    <a:lnTo>
                      <a:pt x="2311" y="1339"/>
                    </a:lnTo>
                    <a:lnTo>
                      <a:pt x="2286" y="1351"/>
                    </a:lnTo>
                    <a:lnTo>
                      <a:pt x="2259" y="1358"/>
                    </a:lnTo>
                    <a:lnTo>
                      <a:pt x="2230" y="1360"/>
                    </a:lnTo>
                    <a:lnTo>
                      <a:pt x="157" y="1360"/>
                    </a:lnTo>
                    <a:lnTo>
                      <a:pt x="129" y="1358"/>
                    </a:lnTo>
                    <a:lnTo>
                      <a:pt x="101" y="1351"/>
                    </a:lnTo>
                    <a:lnTo>
                      <a:pt x="77" y="1339"/>
                    </a:lnTo>
                    <a:lnTo>
                      <a:pt x="55" y="1324"/>
                    </a:lnTo>
                    <a:lnTo>
                      <a:pt x="36" y="1304"/>
                    </a:lnTo>
                    <a:lnTo>
                      <a:pt x="21" y="1282"/>
                    </a:lnTo>
                    <a:lnTo>
                      <a:pt x="10" y="1256"/>
                    </a:lnTo>
                    <a:lnTo>
                      <a:pt x="3" y="1230"/>
                    </a:lnTo>
                    <a:lnTo>
                      <a:pt x="0" y="1200"/>
                    </a:lnTo>
                    <a:lnTo>
                      <a:pt x="0" y="748"/>
                    </a:lnTo>
                    <a:lnTo>
                      <a:pt x="3" y="684"/>
                    </a:lnTo>
                    <a:lnTo>
                      <a:pt x="11" y="622"/>
                    </a:lnTo>
                    <a:lnTo>
                      <a:pt x="23" y="561"/>
                    </a:lnTo>
                    <a:lnTo>
                      <a:pt x="41" y="501"/>
                    </a:lnTo>
                    <a:lnTo>
                      <a:pt x="63" y="443"/>
                    </a:lnTo>
                    <a:lnTo>
                      <a:pt x="90" y="389"/>
                    </a:lnTo>
                    <a:lnTo>
                      <a:pt x="122" y="336"/>
                    </a:lnTo>
                    <a:lnTo>
                      <a:pt x="156" y="286"/>
                    </a:lnTo>
                    <a:lnTo>
                      <a:pt x="195" y="240"/>
                    </a:lnTo>
                    <a:lnTo>
                      <a:pt x="237" y="196"/>
                    </a:lnTo>
                    <a:lnTo>
                      <a:pt x="283" y="157"/>
                    </a:lnTo>
                    <a:lnTo>
                      <a:pt x="332" y="121"/>
                    </a:lnTo>
                    <a:lnTo>
                      <a:pt x="385" y="89"/>
                    </a:lnTo>
                    <a:lnTo>
                      <a:pt x="440" y="62"/>
                    </a:lnTo>
                    <a:lnTo>
                      <a:pt x="498" y="38"/>
                    </a:lnTo>
                    <a:lnTo>
                      <a:pt x="559" y="20"/>
                    </a:lnTo>
                    <a:lnTo>
                      <a:pt x="640" y="0"/>
                    </a:lnTo>
                    <a:lnTo>
                      <a:pt x="1193" y="1280"/>
                    </a:lnTo>
                    <a:lnTo>
                      <a:pt x="174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82" name="Freeform 25"/>
              <p:cNvSpPr>
                <a:spLocks/>
              </p:cNvSpPr>
              <p:nvPr/>
            </p:nvSpPr>
            <p:spPr bwMode="auto">
              <a:xfrm>
                <a:off x="2689" y="4347"/>
                <a:ext cx="34" cy="83"/>
              </a:xfrm>
              <a:custGeom>
                <a:avLst/>
                <a:gdLst>
                  <a:gd name="T0" fmla="*/ 135 w 373"/>
                  <a:gd name="T1" fmla="*/ 0 h 915"/>
                  <a:gd name="T2" fmla="*/ 237 w 373"/>
                  <a:gd name="T3" fmla="*/ 0 h 915"/>
                  <a:gd name="T4" fmla="*/ 258 w 373"/>
                  <a:gd name="T5" fmla="*/ 2 h 915"/>
                  <a:gd name="T6" fmla="*/ 278 w 373"/>
                  <a:gd name="T7" fmla="*/ 9 h 915"/>
                  <a:gd name="T8" fmla="*/ 295 w 373"/>
                  <a:gd name="T9" fmla="*/ 21 h 915"/>
                  <a:gd name="T10" fmla="*/ 310 w 373"/>
                  <a:gd name="T11" fmla="*/ 36 h 915"/>
                  <a:gd name="T12" fmla="*/ 321 w 373"/>
                  <a:gd name="T13" fmla="*/ 53 h 915"/>
                  <a:gd name="T14" fmla="*/ 328 w 373"/>
                  <a:gd name="T15" fmla="*/ 74 h 915"/>
                  <a:gd name="T16" fmla="*/ 366 w 373"/>
                  <a:gd name="T17" fmla="*/ 234 h 915"/>
                  <a:gd name="T18" fmla="*/ 368 w 373"/>
                  <a:gd name="T19" fmla="*/ 257 h 915"/>
                  <a:gd name="T20" fmla="*/ 365 w 373"/>
                  <a:gd name="T21" fmla="*/ 281 h 915"/>
                  <a:gd name="T22" fmla="*/ 357 w 373"/>
                  <a:gd name="T23" fmla="*/ 301 h 915"/>
                  <a:gd name="T24" fmla="*/ 345 w 373"/>
                  <a:gd name="T25" fmla="*/ 319 h 915"/>
                  <a:gd name="T26" fmla="*/ 329 w 373"/>
                  <a:gd name="T27" fmla="*/ 334 h 915"/>
                  <a:gd name="T28" fmla="*/ 309 w 373"/>
                  <a:gd name="T29" fmla="*/ 345 h 915"/>
                  <a:gd name="T30" fmla="*/ 287 w 373"/>
                  <a:gd name="T31" fmla="*/ 351 h 915"/>
                  <a:gd name="T32" fmla="*/ 373 w 373"/>
                  <a:gd name="T33" fmla="*/ 438 h 915"/>
                  <a:gd name="T34" fmla="*/ 187 w 373"/>
                  <a:gd name="T35" fmla="*/ 915 h 915"/>
                  <a:gd name="T36" fmla="*/ 0 w 373"/>
                  <a:gd name="T37" fmla="*/ 438 h 915"/>
                  <a:gd name="T38" fmla="*/ 85 w 373"/>
                  <a:gd name="T39" fmla="*/ 351 h 915"/>
                  <a:gd name="T40" fmla="*/ 63 w 373"/>
                  <a:gd name="T41" fmla="*/ 345 h 915"/>
                  <a:gd name="T42" fmla="*/ 44 w 373"/>
                  <a:gd name="T43" fmla="*/ 334 h 915"/>
                  <a:gd name="T44" fmla="*/ 27 w 373"/>
                  <a:gd name="T45" fmla="*/ 319 h 915"/>
                  <a:gd name="T46" fmla="*/ 15 w 373"/>
                  <a:gd name="T47" fmla="*/ 301 h 915"/>
                  <a:gd name="T48" fmla="*/ 7 w 373"/>
                  <a:gd name="T49" fmla="*/ 281 h 915"/>
                  <a:gd name="T50" fmla="*/ 4 w 373"/>
                  <a:gd name="T51" fmla="*/ 257 h 915"/>
                  <a:gd name="T52" fmla="*/ 6 w 373"/>
                  <a:gd name="T53" fmla="*/ 234 h 915"/>
                  <a:gd name="T54" fmla="*/ 44 w 373"/>
                  <a:gd name="T55" fmla="*/ 74 h 915"/>
                  <a:gd name="T56" fmla="*/ 52 w 373"/>
                  <a:gd name="T57" fmla="*/ 53 h 915"/>
                  <a:gd name="T58" fmla="*/ 63 w 373"/>
                  <a:gd name="T59" fmla="*/ 36 h 915"/>
                  <a:gd name="T60" fmla="*/ 77 w 373"/>
                  <a:gd name="T61" fmla="*/ 21 h 915"/>
                  <a:gd name="T62" fmla="*/ 95 w 373"/>
                  <a:gd name="T63" fmla="*/ 9 h 915"/>
                  <a:gd name="T64" fmla="*/ 114 w 373"/>
                  <a:gd name="T65" fmla="*/ 2 h 915"/>
                  <a:gd name="T66" fmla="*/ 135 w 373"/>
                  <a:gd name="T67" fmla="*/ 0 h 9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73" h="915">
                    <a:moveTo>
                      <a:pt x="135" y="0"/>
                    </a:moveTo>
                    <a:lnTo>
                      <a:pt x="237" y="0"/>
                    </a:lnTo>
                    <a:lnTo>
                      <a:pt x="258" y="2"/>
                    </a:lnTo>
                    <a:lnTo>
                      <a:pt x="278" y="9"/>
                    </a:lnTo>
                    <a:lnTo>
                      <a:pt x="295" y="21"/>
                    </a:lnTo>
                    <a:lnTo>
                      <a:pt x="310" y="36"/>
                    </a:lnTo>
                    <a:lnTo>
                      <a:pt x="321" y="53"/>
                    </a:lnTo>
                    <a:lnTo>
                      <a:pt x="328" y="74"/>
                    </a:lnTo>
                    <a:lnTo>
                      <a:pt x="366" y="234"/>
                    </a:lnTo>
                    <a:lnTo>
                      <a:pt x="368" y="257"/>
                    </a:lnTo>
                    <a:lnTo>
                      <a:pt x="365" y="281"/>
                    </a:lnTo>
                    <a:lnTo>
                      <a:pt x="357" y="301"/>
                    </a:lnTo>
                    <a:lnTo>
                      <a:pt x="345" y="319"/>
                    </a:lnTo>
                    <a:lnTo>
                      <a:pt x="329" y="334"/>
                    </a:lnTo>
                    <a:lnTo>
                      <a:pt x="309" y="345"/>
                    </a:lnTo>
                    <a:lnTo>
                      <a:pt x="287" y="351"/>
                    </a:lnTo>
                    <a:lnTo>
                      <a:pt x="373" y="438"/>
                    </a:lnTo>
                    <a:lnTo>
                      <a:pt x="187" y="915"/>
                    </a:lnTo>
                    <a:lnTo>
                      <a:pt x="0" y="438"/>
                    </a:lnTo>
                    <a:lnTo>
                      <a:pt x="85" y="351"/>
                    </a:lnTo>
                    <a:lnTo>
                      <a:pt x="63" y="345"/>
                    </a:lnTo>
                    <a:lnTo>
                      <a:pt x="44" y="334"/>
                    </a:lnTo>
                    <a:lnTo>
                      <a:pt x="27" y="319"/>
                    </a:lnTo>
                    <a:lnTo>
                      <a:pt x="15" y="301"/>
                    </a:lnTo>
                    <a:lnTo>
                      <a:pt x="7" y="281"/>
                    </a:lnTo>
                    <a:lnTo>
                      <a:pt x="4" y="257"/>
                    </a:lnTo>
                    <a:lnTo>
                      <a:pt x="6" y="234"/>
                    </a:lnTo>
                    <a:lnTo>
                      <a:pt x="44" y="74"/>
                    </a:lnTo>
                    <a:lnTo>
                      <a:pt x="52" y="53"/>
                    </a:lnTo>
                    <a:lnTo>
                      <a:pt x="63" y="36"/>
                    </a:lnTo>
                    <a:lnTo>
                      <a:pt x="77" y="21"/>
                    </a:lnTo>
                    <a:lnTo>
                      <a:pt x="95" y="9"/>
                    </a:lnTo>
                    <a:lnTo>
                      <a:pt x="114" y="2"/>
                    </a:lnTo>
                    <a:lnTo>
                      <a:pt x="13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71" name="Group 16"/>
            <p:cNvGrpSpPr>
              <a:grpSpLocks noChangeAspect="1"/>
            </p:cNvGrpSpPr>
            <p:nvPr/>
          </p:nvGrpSpPr>
          <p:grpSpPr bwMode="auto">
            <a:xfrm>
              <a:off x="596845" y="5823027"/>
              <a:ext cx="162480" cy="186754"/>
              <a:chOff x="1039" y="1681"/>
              <a:chExt cx="1071" cy="1231"/>
            </a:xfrm>
            <a:solidFill>
              <a:schemeClr val="bg1">
                <a:lumMod val="85000"/>
              </a:schemeClr>
            </a:solidFill>
          </p:grpSpPr>
          <p:sp>
            <p:nvSpPr>
              <p:cNvPr id="75" name="Freeform 17"/>
              <p:cNvSpPr>
                <a:spLocks noEditPoints="1"/>
              </p:cNvSpPr>
              <p:nvPr/>
            </p:nvSpPr>
            <p:spPr bwMode="auto">
              <a:xfrm>
                <a:off x="1039" y="1681"/>
                <a:ext cx="1071" cy="1099"/>
              </a:xfrm>
              <a:custGeom>
                <a:avLst/>
                <a:gdLst>
                  <a:gd name="T0" fmla="*/ 3169 w 3212"/>
                  <a:gd name="T1" fmla="*/ 566 h 3298"/>
                  <a:gd name="T2" fmla="*/ 3035 w 3212"/>
                  <a:gd name="T3" fmla="*/ 475 h 3298"/>
                  <a:gd name="T4" fmla="*/ 2711 w 3212"/>
                  <a:gd name="T5" fmla="*/ 199 h 3298"/>
                  <a:gd name="T6" fmla="*/ 2384 w 3212"/>
                  <a:gd name="T7" fmla="*/ 19 h 3298"/>
                  <a:gd name="T8" fmla="*/ 2347 w 3212"/>
                  <a:gd name="T9" fmla="*/ 4 h 3298"/>
                  <a:gd name="T10" fmla="*/ 2278 w 3212"/>
                  <a:gd name="T11" fmla="*/ 47 h 3298"/>
                  <a:gd name="T12" fmla="*/ 2171 w 3212"/>
                  <a:gd name="T13" fmla="*/ 190 h 3298"/>
                  <a:gd name="T14" fmla="*/ 1698 w 3212"/>
                  <a:gd name="T15" fmla="*/ 610 h 3298"/>
                  <a:gd name="T16" fmla="*/ 716 w 3212"/>
                  <a:gd name="T17" fmla="*/ 1337 h 3298"/>
                  <a:gd name="T18" fmla="*/ 296 w 3212"/>
                  <a:gd name="T19" fmla="*/ 1713 h 3298"/>
                  <a:gd name="T20" fmla="*/ 59 w 3212"/>
                  <a:gd name="T21" fmla="*/ 2061 h 3298"/>
                  <a:gd name="T22" fmla="*/ 0 w 3212"/>
                  <a:gd name="T23" fmla="*/ 2479 h 3298"/>
                  <a:gd name="T24" fmla="*/ 29 w 3212"/>
                  <a:gd name="T25" fmla="*/ 2758 h 3298"/>
                  <a:gd name="T26" fmla="*/ 183 w 3212"/>
                  <a:gd name="T27" fmla="*/ 2915 h 3298"/>
                  <a:gd name="T28" fmla="*/ 615 w 3212"/>
                  <a:gd name="T29" fmla="*/ 3255 h 3298"/>
                  <a:gd name="T30" fmla="*/ 886 w 3212"/>
                  <a:gd name="T31" fmla="*/ 3291 h 3298"/>
                  <a:gd name="T32" fmla="*/ 1138 w 3212"/>
                  <a:gd name="T33" fmla="*/ 3171 h 3298"/>
                  <a:gd name="T34" fmla="*/ 1808 w 3212"/>
                  <a:gd name="T35" fmla="*/ 2600 h 3298"/>
                  <a:gd name="T36" fmla="*/ 2812 w 3212"/>
                  <a:gd name="T37" fmla="*/ 1724 h 3298"/>
                  <a:gd name="T38" fmla="*/ 3103 w 3212"/>
                  <a:gd name="T39" fmla="*/ 1438 h 3298"/>
                  <a:gd name="T40" fmla="*/ 3146 w 3212"/>
                  <a:gd name="T41" fmla="*/ 1401 h 3298"/>
                  <a:gd name="T42" fmla="*/ 3193 w 3212"/>
                  <a:gd name="T43" fmla="*/ 1183 h 3298"/>
                  <a:gd name="T44" fmla="*/ 3208 w 3212"/>
                  <a:gd name="T45" fmla="*/ 620 h 3298"/>
                  <a:gd name="T46" fmla="*/ 1001 w 3212"/>
                  <a:gd name="T47" fmla="*/ 3114 h 3298"/>
                  <a:gd name="T48" fmla="*/ 881 w 3212"/>
                  <a:gd name="T49" fmla="*/ 3066 h 3298"/>
                  <a:gd name="T50" fmla="*/ 844 w 3212"/>
                  <a:gd name="T51" fmla="*/ 2610 h 3298"/>
                  <a:gd name="T52" fmla="*/ 840 w 3212"/>
                  <a:gd name="T53" fmla="*/ 2398 h 3298"/>
                  <a:gd name="T54" fmla="*/ 401 w 3212"/>
                  <a:gd name="T55" fmla="*/ 2082 h 3298"/>
                  <a:gd name="T56" fmla="*/ 241 w 3212"/>
                  <a:gd name="T57" fmla="*/ 1969 h 3298"/>
                  <a:gd name="T58" fmla="*/ 752 w 3212"/>
                  <a:gd name="T59" fmla="*/ 2141 h 3298"/>
                  <a:gd name="T60" fmla="*/ 1034 w 3212"/>
                  <a:gd name="T61" fmla="*/ 2354 h 3298"/>
                  <a:gd name="T62" fmla="*/ 1418 w 3212"/>
                  <a:gd name="T63" fmla="*/ 2074 h 3298"/>
                  <a:gd name="T64" fmla="*/ 1624 w 3212"/>
                  <a:gd name="T65" fmla="*/ 1847 h 3298"/>
                  <a:gd name="T66" fmla="*/ 1420 w 3212"/>
                  <a:gd name="T67" fmla="*/ 1596 h 3298"/>
                  <a:gd name="T68" fmla="*/ 1082 w 3212"/>
                  <a:gd name="T69" fmla="*/ 1248 h 3298"/>
                  <a:gd name="T70" fmla="*/ 1614 w 3212"/>
                  <a:gd name="T71" fmla="*/ 825 h 3298"/>
                  <a:gd name="T72" fmla="*/ 2194 w 3212"/>
                  <a:gd name="T73" fmla="*/ 338 h 3298"/>
                  <a:gd name="T74" fmla="*/ 2374 w 3212"/>
                  <a:gd name="T75" fmla="*/ 118 h 3298"/>
                  <a:gd name="T76" fmla="*/ 2661 w 3212"/>
                  <a:gd name="T77" fmla="*/ 304 h 3298"/>
                  <a:gd name="T78" fmla="*/ 2993 w 3212"/>
                  <a:gd name="T79" fmla="*/ 603 h 3298"/>
                  <a:gd name="T80" fmla="*/ 2474 w 3212"/>
                  <a:gd name="T81" fmla="*/ 1257 h 3298"/>
                  <a:gd name="T82" fmla="*/ 1732 w 3212"/>
                  <a:gd name="T83" fmla="*/ 1951 h 3298"/>
                  <a:gd name="T84" fmla="*/ 1047 w 3212"/>
                  <a:gd name="T85" fmla="*/ 2462 h 3298"/>
                  <a:gd name="T86" fmla="*/ 1012 w 3212"/>
                  <a:gd name="T87" fmla="*/ 2472 h 3298"/>
                  <a:gd name="T88" fmla="*/ 3078 w 3212"/>
                  <a:gd name="T89" fmla="*/ 1147 h 3298"/>
                  <a:gd name="T90" fmla="*/ 3067 w 3212"/>
                  <a:gd name="T91" fmla="*/ 1301 h 3298"/>
                  <a:gd name="T92" fmla="*/ 3051 w 3212"/>
                  <a:gd name="T93" fmla="*/ 1343 h 3298"/>
                  <a:gd name="T94" fmla="*/ 3018 w 3212"/>
                  <a:gd name="T95" fmla="*/ 1366 h 3298"/>
                  <a:gd name="T96" fmla="*/ 2890 w 3212"/>
                  <a:gd name="T97" fmla="*/ 1493 h 3298"/>
                  <a:gd name="T98" fmla="*/ 1823 w 3212"/>
                  <a:gd name="T99" fmla="*/ 2434 h 3298"/>
                  <a:gd name="T100" fmla="*/ 1765 w 3212"/>
                  <a:gd name="T101" fmla="*/ 2231 h 3298"/>
                  <a:gd name="T102" fmla="*/ 1749 w 3212"/>
                  <a:gd name="T103" fmla="*/ 2105 h 3298"/>
                  <a:gd name="T104" fmla="*/ 2236 w 3212"/>
                  <a:gd name="T105" fmla="*/ 1651 h 3298"/>
                  <a:gd name="T106" fmla="*/ 3095 w 3212"/>
                  <a:gd name="T107" fmla="*/ 770 h 3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212" h="3298">
                    <a:moveTo>
                      <a:pt x="3208" y="620"/>
                    </a:moveTo>
                    <a:lnTo>
                      <a:pt x="3206" y="606"/>
                    </a:lnTo>
                    <a:lnTo>
                      <a:pt x="3192" y="581"/>
                    </a:lnTo>
                    <a:lnTo>
                      <a:pt x="3169" y="566"/>
                    </a:lnTo>
                    <a:lnTo>
                      <a:pt x="3143" y="561"/>
                    </a:lnTo>
                    <a:lnTo>
                      <a:pt x="3130" y="564"/>
                    </a:lnTo>
                    <a:lnTo>
                      <a:pt x="3101" y="533"/>
                    </a:lnTo>
                    <a:lnTo>
                      <a:pt x="3035" y="475"/>
                    </a:lnTo>
                    <a:lnTo>
                      <a:pt x="3003" y="448"/>
                    </a:lnTo>
                    <a:lnTo>
                      <a:pt x="2931" y="383"/>
                    </a:lnTo>
                    <a:lnTo>
                      <a:pt x="2786" y="258"/>
                    </a:lnTo>
                    <a:lnTo>
                      <a:pt x="2711" y="199"/>
                    </a:lnTo>
                    <a:lnTo>
                      <a:pt x="2651" y="148"/>
                    </a:lnTo>
                    <a:lnTo>
                      <a:pt x="2507" y="53"/>
                    </a:lnTo>
                    <a:lnTo>
                      <a:pt x="2432" y="24"/>
                    </a:lnTo>
                    <a:lnTo>
                      <a:pt x="2384" y="19"/>
                    </a:lnTo>
                    <a:lnTo>
                      <a:pt x="2363" y="20"/>
                    </a:lnTo>
                    <a:lnTo>
                      <a:pt x="2361" y="17"/>
                    </a:lnTo>
                    <a:lnTo>
                      <a:pt x="2358" y="14"/>
                    </a:lnTo>
                    <a:lnTo>
                      <a:pt x="2347" y="4"/>
                    </a:lnTo>
                    <a:lnTo>
                      <a:pt x="2320" y="0"/>
                    </a:lnTo>
                    <a:lnTo>
                      <a:pt x="2294" y="10"/>
                    </a:lnTo>
                    <a:lnTo>
                      <a:pt x="2278" y="32"/>
                    </a:lnTo>
                    <a:lnTo>
                      <a:pt x="2278" y="47"/>
                    </a:lnTo>
                    <a:lnTo>
                      <a:pt x="2276" y="62"/>
                    </a:lnTo>
                    <a:lnTo>
                      <a:pt x="2253" y="102"/>
                    </a:lnTo>
                    <a:lnTo>
                      <a:pt x="2199" y="163"/>
                    </a:lnTo>
                    <a:lnTo>
                      <a:pt x="2171" y="190"/>
                    </a:lnTo>
                    <a:lnTo>
                      <a:pt x="2102" y="260"/>
                    </a:lnTo>
                    <a:lnTo>
                      <a:pt x="1952" y="394"/>
                    </a:lnTo>
                    <a:lnTo>
                      <a:pt x="1878" y="459"/>
                    </a:lnTo>
                    <a:lnTo>
                      <a:pt x="1698" y="610"/>
                    </a:lnTo>
                    <a:lnTo>
                      <a:pt x="1326" y="897"/>
                    </a:lnTo>
                    <a:lnTo>
                      <a:pt x="1138" y="1036"/>
                    </a:lnTo>
                    <a:lnTo>
                      <a:pt x="969" y="1157"/>
                    </a:lnTo>
                    <a:lnTo>
                      <a:pt x="716" y="1337"/>
                    </a:lnTo>
                    <a:lnTo>
                      <a:pt x="553" y="1467"/>
                    </a:lnTo>
                    <a:lnTo>
                      <a:pt x="475" y="1536"/>
                    </a:lnTo>
                    <a:lnTo>
                      <a:pt x="415" y="1592"/>
                    </a:lnTo>
                    <a:lnTo>
                      <a:pt x="296" y="1713"/>
                    </a:lnTo>
                    <a:lnTo>
                      <a:pt x="186" y="1845"/>
                    </a:lnTo>
                    <a:lnTo>
                      <a:pt x="117" y="1951"/>
                    </a:lnTo>
                    <a:lnTo>
                      <a:pt x="77" y="2024"/>
                    </a:lnTo>
                    <a:lnTo>
                      <a:pt x="59" y="2061"/>
                    </a:lnTo>
                    <a:lnTo>
                      <a:pt x="44" y="2100"/>
                    </a:lnTo>
                    <a:lnTo>
                      <a:pt x="21" y="2181"/>
                    </a:lnTo>
                    <a:lnTo>
                      <a:pt x="2" y="2306"/>
                    </a:lnTo>
                    <a:lnTo>
                      <a:pt x="0" y="2479"/>
                    </a:lnTo>
                    <a:lnTo>
                      <a:pt x="12" y="2650"/>
                    </a:lnTo>
                    <a:lnTo>
                      <a:pt x="18" y="2732"/>
                    </a:lnTo>
                    <a:lnTo>
                      <a:pt x="19" y="2742"/>
                    </a:lnTo>
                    <a:lnTo>
                      <a:pt x="29" y="2758"/>
                    </a:lnTo>
                    <a:lnTo>
                      <a:pt x="49" y="2771"/>
                    </a:lnTo>
                    <a:lnTo>
                      <a:pt x="67" y="2770"/>
                    </a:lnTo>
                    <a:lnTo>
                      <a:pt x="101" y="2817"/>
                    </a:lnTo>
                    <a:lnTo>
                      <a:pt x="183" y="2915"/>
                    </a:lnTo>
                    <a:lnTo>
                      <a:pt x="278" y="3016"/>
                    </a:lnTo>
                    <a:lnTo>
                      <a:pt x="383" y="3109"/>
                    </a:lnTo>
                    <a:lnTo>
                      <a:pt x="497" y="3193"/>
                    </a:lnTo>
                    <a:lnTo>
                      <a:pt x="615" y="3255"/>
                    </a:lnTo>
                    <a:lnTo>
                      <a:pt x="704" y="3285"/>
                    </a:lnTo>
                    <a:lnTo>
                      <a:pt x="765" y="3297"/>
                    </a:lnTo>
                    <a:lnTo>
                      <a:pt x="825" y="3298"/>
                    </a:lnTo>
                    <a:lnTo>
                      <a:pt x="886" y="3291"/>
                    </a:lnTo>
                    <a:lnTo>
                      <a:pt x="916" y="3282"/>
                    </a:lnTo>
                    <a:lnTo>
                      <a:pt x="955" y="3271"/>
                    </a:lnTo>
                    <a:lnTo>
                      <a:pt x="1030" y="3236"/>
                    </a:lnTo>
                    <a:lnTo>
                      <a:pt x="1138" y="3171"/>
                    </a:lnTo>
                    <a:lnTo>
                      <a:pt x="1342" y="3009"/>
                    </a:lnTo>
                    <a:lnTo>
                      <a:pt x="1463" y="2899"/>
                    </a:lnTo>
                    <a:lnTo>
                      <a:pt x="1634" y="2748"/>
                    </a:lnTo>
                    <a:lnTo>
                      <a:pt x="1808" y="2600"/>
                    </a:lnTo>
                    <a:lnTo>
                      <a:pt x="2017" y="2424"/>
                    </a:lnTo>
                    <a:lnTo>
                      <a:pt x="2429" y="2066"/>
                    </a:lnTo>
                    <a:lnTo>
                      <a:pt x="2633" y="1884"/>
                    </a:lnTo>
                    <a:lnTo>
                      <a:pt x="2812" y="1724"/>
                    </a:lnTo>
                    <a:lnTo>
                      <a:pt x="2987" y="1560"/>
                    </a:lnTo>
                    <a:lnTo>
                      <a:pt x="3021" y="1530"/>
                    </a:lnTo>
                    <a:lnTo>
                      <a:pt x="3075" y="1478"/>
                    </a:lnTo>
                    <a:lnTo>
                      <a:pt x="3103" y="1438"/>
                    </a:lnTo>
                    <a:lnTo>
                      <a:pt x="3111" y="1416"/>
                    </a:lnTo>
                    <a:lnTo>
                      <a:pt x="3124" y="1415"/>
                    </a:lnTo>
                    <a:lnTo>
                      <a:pt x="3134" y="1409"/>
                    </a:lnTo>
                    <a:lnTo>
                      <a:pt x="3146" y="1401"/>
                    </a:lnTo>
                    <a:lnTo>
                      <a:pt x="3163" y="1378"/>
                    </a:lnTo>
                    <a:lnTo>
                      <a:pt x="3180" y="1337"/>
                    </a:lnTo>
                    <a:lnTo>
                      <a:pt x="3192" y="1241"/>
                    </a:lnTo>
                    <a:lnTo>
                      <a:pt x="3193" y="1183"/>
                    </a:lnTo>
                    <a:lnTo>
                      <a:pt x="3202" y="1042"/>
                    </a:lnTo>
                    <a:lnTo>
                      <a:pt x="3212" y="832"/>
                    </a:lnTo>
                    <a:lnTo>
                      <a:pt x="3212" y="691"/>
                    </a:lnTo>
                    <a:lnTo>
                      <a:pt x="3208" y="620"/>
                    </a:lnTo>
                    <a:close/>
                    <a:moveTo>
                      <a:pt x="1004" y="2495"/>
                    </a:moveTo>
                    <a:lnTo>
                      <a:pt x="998" y="2649"/>
                    </a:lnTo>
                    <a:lnTo>
                      <a:pt x="999" y="2958"/>
                    </a:lnTo>
                    <a:lnTo>
                      <a:pt x="1001" y="3114"/>
                    </a:lnTo>
                    <a:lnTo>
                      <a:pt x="942" y="3145"/>
                    </a:lnTo>
                    <a:lnTo>
                      <a:pt x="880" y="3170"/>
                    </a:lnTo>
                    <a:lnTo>
                      <a:pt x="884" y="3137"/>
                    </a:lnTo>
                    <a:lnTo>
                      <a:pt x="881" y="3066"/>
                    </a:lnTo>
                    <a:lnTo>
                      <a:pt x="868" y="2961"/>
                    </a:lnTo>
                    <a:lnTo>
                      <a:pt x="860" y="2895"/>
                    </a:lnTo>
                    <a:lnTo>
                      <a:pt x="850" y="2780"/>
                    </a:lnTo>
                    <a:lnTo>
                      <a:pt x="844" y="2610"/>
                    </a:lnTo>
                    <a:lnTo>
                      <a:pt x="850" y="2495"/>
                    </a:lnTo>
                    <a:lnTo>
                      <a:pt x="857" y="2439"/>
                    </a:lnTo>
                    <a:lnTo>
                      <a:pt x="856" y="2424"/>
                    </a:lnTo>
                    <a:lnTo>
                      <a:pt x="840" y="2398"/>
                    </a:lnTo>
                    <a:lnTo>
                      <a:pt x="828" y="2390"/>
                    </a:lnTo>
                    <a:lnTo>
                      <a:pt x="717" y="2318"/>
                    </a:lnTo>
                    <a:lnTo>
                      <a:pt x="506" y="2162"/>
                    </a:lnTo>
                    <a:lnTo>
                      <a:pt x="401" y="2082"/>
                    </a:lnTo>
                    <a:lnTo>
                      <a:pt x="382" y="2064"/>
                    </a:lnTo>
                    <a:lnTo>
                      <a:pt x="314" y="2010"/>
                    </a:lnTo>
                    <a:lnTo>
                      <a:pt x="264" y="1978"/>
                    </a:lnTo>
                    <a:lnTo>
                      <a:pt x="241" y="1969"/>
                    </a:lnTo>
                    <a:lnTo>
                      <a:pt x="294" y="1899"/>
                    </a:lnTo>
                    <a:lnTo>
                      <a:pt x="350" y="1830"/>
                    </a:lnTo>
                    <a:lnTo>
                      <a:pt x="510" y="1955"/>
                    </a:lnTo>
                    <a:lnTo>
                      <a:pt x="752" y="2141"/>
                    </a:lnTo>
                    <a:lnTo>
                      <a:pt x="909" y="2270"/>
                    </a:lnTo>
                    <a:lnTo>
                      <a:pt x="985" y="2338"/>
                    </a:lnTo>
                    <a:lnTo>
                      <a:pt x="999" y="2349"/>
                    </a:lnTo>
                    <a:lnTo>
                      <a:pt x="1034" y="2354"/>
                    </a:lnTo>
                    <a:lnTo>
                      <a:pt x="1053" y="2346"/>
                    </a:lnTo>
                    <a:lnTo>
                      <a:pt x="1132" y="2302"/>
                    </a:lnTo>
                    <a:lnTo>
                      <a:pt x="1280" y="2195"/>
                    </a:lnTo>
                    <a:lnTo>
                      <a:pt x="1418" y="2074"/>
                    </a:lnTo>
                    <a:lnTo>
                      <a:pt x="1548" y="1943"/>
                    </a:lnTo>
                    <a:lnTo>
                      <a:pt x="1610" y="1877"/>
                    </a:lnTo>
                    <a:lnTo>
                      <a:pt x="1617" y="1868"/>
                    </a:lnTo>
                    <a:lnTo>
                      <a:pt x="1624" y="1847"/>
                    </a:lnTo>
                    <a:lnTo>
                      <a:pt x="1626" y="1827"/>
                    </a:lnTo>
                    <a:lnTo>
                      <a:pt x="1617" y="1807"/>
                    </a:lnTo>
                    <a:lnTo>
                      <a:pt x="1610" y="1796"/>
                    </a:lnTo>
                    <a:lnTo>
                      <a:pt x="1420" y="1596"/>
                    </a:lnTo>
                    <a:lnTo>
                      <a:pt x="1231" y="1395"/>
                    </a:lnTo>
                    <a:lnTo>
                      <a:pt x="1201" y="1360"/>
                    </a:lnTo>
                    <a:lnTo>
                      <a:pt x="1132" y="1288"/>
                    </a:lnTo>
                    <a:lnTo>
                      <a:pt x="1082" y="1248"/>
                    </a:lnTo>
                    <a:lnTo>
                      <a:pt x="1056" y="1235"/>
                    </a:lnTo>
                    <a:lnTo>
                      <a:pt x="1244" y="1103"/>
                    </a:lnTo>
                    <a:lnTo>
                      <a:pt x="1430" y="964"/>
                    </a:lnTo>
                    <a:lnTo>
                      <a:pt x="1614" y="825"/>
                    </a:lnTo>
                    <a:lnTo>
                      <a:pt x="1885" y="607"/>
                    </a:lnTo>
                    <a:lnTo>
                      <a:pt x="2060" y="458"/>
                    </a:lnTo>
                    <a:lnTo>
                      <a:pt x="2145" y="380"/>
                    </a:lnTo>
                    <a:lnTo>
                      <a:pt x="2194" y="338"/>
                    </a:lnTo>
                    <a:lnTo>
                      <a:pt x="2299" y="235"/>
                    </a:lnTo>
                    <a:lnTo>
                      <a:pt x="2344" y="177"/>
                    </a:lnTo>
                    <a:lnTo>
                      <a:pt x="2367" y="138"/>
                    </a:lnTo>
                    <a:lnTo>
                      <a:pt x="2374" y="118"/>
                    </a:lnTo>
                    <a:lnTo>
                      <a:pt x="2422" y="140"/>
                    </a:lnTo>
                    <a:lnTo>
                      <a:pt x="2466" y="163"/>
                    </a:lnTo>
                    <a:lnTo>
                      <a:pt x="2534" y="206"/>
                    </a:lnTo>
                    <a:lnTo>
                      <a:pt x="2661" y="304"/>
                    </a:lnTo>
                    <a:lnTo>
                      <a:pt x="2721" y="354"/>
                    </a:lnTo>
                    <a:lnTo>
                      <a:pt x="2833" y="453"/>
                    </a:lnTo>
                    <a:lnTo>
                      <a:pt x="2944" y="554"/>
                    </a:lnTo>
                    <a:lnTo>
                      <a:pt x="2993" y="603"/>
                    </a:lnTo>
                    <a:lnTo>
                      <a:pt x="3048" y="646"/>
                    </a:lnTo>
                    <a:lnTo>
                      <a:pt x="2937" y="771"/>
                    </a:lnTo>
                    <a:lnTo>
                      <a:pt x="2708" y="1016"/>
                    </a:lnTo>
                    <a:lnTo>
                      <a:pt x="2474" y="1257"/>
                    </a:lnTo>
                    <a:lnTo>
                      <a:pt x="2233" y="1490"/>
                    </a:lnTo>
                    <a:lnTo>
                      <a:pt x="2112" y="1605"/>
                    </a:lnTo>
                    <a:lnTo>
                      <a:pt x="1987" y="1720"/>
                    </a:lnTo>
                    <a:lnTo>
                      <a:pt x="1732" y="1951"/>
                    </a:lnTo>
                    <a:lnTo>
                      <a:pt x="1467" y="2169"/>
                    </a:lnTo>
                    <a:lnTo>
                      <a:pt x="1261" y="2322"/>
                    </a:lnTo>
                    <a:lnTo>
                      <a:pt x="1120" y="2417"/>
                    </a:lnTo>
                    <a:lnTo>
                      <a:pt x="1047" y="2462"/>
                    </a:lnTo>
                    <a:lnTo>
                      <a:pt x="1047" y="2462"/>
                    </a:lnTo>
                    <a:lnTo>
                      <a:pt x="1047" y="2463"/>
                    </a:lnTo>
                    <a:lnTo>
                      <a:pt x="1033" y="2460"/>
                    </a:lnTo>
                    <a:lnTo>
                      <a:pt x="1012" y="2472"/>
                    </a:lnTo>
                    <a:lnTo>
                      <a:pt x="1005" y="2485"/>
                    </a:lnTo>
                    <a:lnTo>
                      <a:pt x="1004" y="2495"/>
                    </a:lnTo>
                    <a:close/>
                    <a:moveTo>
                      <a:pt x="3082" y="1081"/>
                    </a:moveTo>
                    <a:lnTo>
                      <a:pt x="3078" y="1147"/>
                    </a:lnTo>
                    <a:lnTo>
                      <a:pt x="3074" y="1213"/>
                    </a:lnTo>
                    <a:lnTo>
                      <a:pt x="3072" y="1247"/>
                    </a:lnTo>
                    <a:lnTo>
                      <a:pt x="3069" y="1280"/>
                    </a:lnTo>
                    <a:lnTo>
                      <a:pt x="3067" y="1301"/>
                    </a:lnTo>
                    <a:lnTo>
                      <a:pt x="3065" y="1316"/>
                    </a:lnTo>
                    <a:lnTo>
                      <a:pt x="3059" y="1320"/>
                    </a:lnTo>
                    <a:lnTo>
                      <a:pt x="3052" y="1334"/>
                    </a:lnTo>
                    <a:lnTo>
                      <a:pt x="3051" y="1343"/>
                    </a:lnTo>
                    <a:lnTo>
                      <a:pt x="3038" y="1349"/>
                    </a:lnTo>
                    <a:lnTo>
                      <a:pt x="3018" y="1372"/>
                    </a:lnTo>
                    <a:lnTo>
                      <a:pt x="3016" y="1389"/>
                    </a:lnTo>
                    <a:lnTo>
                      <a:pt x="3018" y="1366"/>
                    </a:lnTo>
                    <a:lnTo>
                      <a:pt x="3010" y="1369"/>
                    </a:lnTo>
                    <a:lnTo>
                      <a:pt x="2990" y="1393"/>
                    </a:lnTo>
                    <a:lnTo>
                      <a:pt x="2941" y="1444"/>
                    </a:lnTo>
                    <a:lnTo>
                      <a:pt x="2890" y="1493"/>
                    </a:lnTo>
                    <a:lnTo>
                      <a:pt x="2734" y="1637"/>
                    </a:lnTo>
                    <a:lnTo>
                      <a:pt x="2574" y="1779"/>
                    </a:lnTo>
                    <a:lnTo>
                      <a:pt x="2201" y="2110"/>
                    </a:lnTo>
                    <a:lnTo>
                      <a:pt x="1823" y="2434"/>
                    </a:lnTo>
                    <a:lnTo>
                      <a:pt x="1804" y="2451"/>
                    </a:lnTo>
                    <a:lnTo>
                      <a:pt x="1785" y="2467"/>
                    </a:lnTo>
                    <a:lnTo>
                      <a:pt x="1778" y="2349"/>
                    </a:lnTo>
                    <a:lnTo>
                      <a:pt x="1765" y="2231"/>
                    </a:lnTo>
                    <a:lnTo>
                      <a:pt x="1764" y="2181"/>
                    </a:lnTo>
                    <a:lnTo>
                      <a:pt x="1765" y="2130"/>
                    </a:lnTo>
                    <a:lnTo>
                      <a:pt x="1764" y="2118"/>
                    </a:lnTo>
                    <a:lnTo>
                      <a:pt x="1749" y="2105"/>
                    </a:lnTo>
                    <a:lnTo>
                      <a:pt x="1739" y="2103"/>
                    </a:lnTo>
                    <a:lnTo>
                      <a:pt x="1927" y="1936"/>
                    </a:lnTo>
                    <a:lnTo>
                      <a:pt x="2106" y="1769"/>
                    </a:lnTo>
                    <a:lnTo>
                      <a:pt x="2236" y="1651"/>
                    </a:lnTo>
                    <a:lnTo>
                      <a:pt x="2489" y="1406"/>
                    </a:lnTo>
                    <a:lnTo>
                      <a:pt x="2737" y="1157"/>
                    </a:lnTo>
                    <a:lnTo>
                      <a:pt x="2977" y="901"/>
                    </a:lnTo>
                    <a:lnTo>
                      <a:pt x="3095" y="770"/>
                    </a:lnTo>
                    <a:lnTo>
                      <a:pt x="3093" y="926"/>
                    </a:lnTo>
                    <a:lnTo>
                      <a:pt x="3082" y="10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6" name="Freeform 18"/>
              <p:cNvSpPr>
                <a:spLocks/>
              </p:cNvSpPr>
              <p:nvPr/>
            </p:nvSpPr>
            <p:spPr bwMode="auto">
              <a:xfrm>
                <a:off x="1398" y="2746"/>
                <a:ext cx="212" cy="132"/>
              </a:xfrm>
              <a:custGeom>
                <a:avLst/>
                <a:gdLst>
                  <a:gd name="T0" fmla="*/ 544 w 635"/>
                  <a:gd name="T1" fmla="*/ 0 h 398"/>
                  <a:gd name="T2" fmla="*/ 504 w 635"/>
                  <a:gd name="T3" fmla="*/ 18 h 398"/>
                  <a:gd name="T4" fmla="*/ 496 w 635"/>
                  <a:gd name="T5" fmla="*/ 52 h 398"/>
                  <a:gd name="T6" fmla="*/ 530 w 635"/>
                  <a:gd name="T7" fmla="*/ 177 h 398"/>
                  <a:gd name="T8" fmla="*/ 515 w 635"/>
                  <a:gd name="T9" fmla="*/ 226 h 398"/>
                  <a:gd name="T10" fmla="*/ 478 w 635"/>
                  <a:gd name="T11" fmla="*/ 262 h 398"/>
                  <a:gd name="T12" fmla="*/ 403 w 635"/>
                  <a:gd name="T13" fmla="*/ 291 h 398"/>
                  <a:gd name="T14" fmla="*/ 352 w 635"/>
                  <a:gd name="T15" fmla="*/ 272 h 398"/>
                  <a:gd name="T16" fmla="*/ 332 w 635"/>
                  <a:gd name="T17" fmla="*/ 226 h 398"/>
                  <a:gd name="T18" fmla="*/ 331 w 635"/>
                  <a:gd name="T19" fmla="*/ 198 h 398"/>
                  <a:gd name="T20" fmla="*/ 303 w 635"/>
                  <a:gd name="T21" fmla="*/ 164 h 398"/>
                  <a:gd name="T22" fmla="*/ 246 w 635"/>
                  <a:gd name="T23" fmla="*/ 180 h 398"/>
                  <a:gd name="T24" fmla="*/ 236 w 635"/>
                  <a:gd name="T25" fmla="*/ 209 h 398"/>
                  <a:gd name="T26" fmla="*/ 220 w 635"/>
                  <a:gd name="T27" fmla="*/ 268 h 398"/>
                  <a:gd name="T28" fmla="*/ 160 w 635"/>
                  <a:gd name="T29" fmla="*/ 310 h 398"/>
                  <a:gd name="T30" fmla="*/ 122 w 635"/>
                  <a:gd name="T31" fmla="*/ 304 h 398"/>
                  <a:gd name="T32" fmla="*/ 83 w 635"/>
                  <a:gd name="T33" fmla="*/ 270 h 398"/>
                  <a:gd name="T34" fmla="*/ 83 w 635"/>
                  <a:gd name="T35" fmla="*/ 182 h 398"/>
                  <a:gd name="T36" fmla="*/ 90 w 635"/>
                  <a:gd name="T37" fmla="*/ 149 h 398"/>
                  <a:gd name="T38" fmla="*/ 62 w 635"/>
                  <a:gd name="T39" fmla="*/ 126 h 398"/>
                  <a:gd name="T40" fmla="*/ 34 w 635"/>
                  <a:gd name="T41" fmla="*/ 139 h 398"/>
                  <a:gd name="T42" fmla="*/ 7 w 635"/>
                  <a:gd name="T43" fmla="*/ 193 h 398"/>
                  <a:gd name="T44" fmla="*/ 3 w 635"/>
                  <a:gd name="T45" fmla="*/ 268 h 398"/>
                  <a:gd name="T46" fmla="*/ 31 w 635"/>
                  <a:gd name="T47" fmla="*/ 336 h 398"/>
                  <a:gd name="T48" fmla="*/ 93 w 635"/>
                  <a:gd name="T49" fmla="*/ 383 h 398"/>
                  <a:gd name="T50" fmla="*/ 139 w 635"/>
                  <a:gd name="T51" fmla="*/ 398 h 398"/>
                  <a:gd name="T52" fmla="*/ 229 w 635"/>
                  <a:gd name="T53" fmla="*/ 383 h 398"/>
                  <a:gd name="T54" fmla="*/ 279 w 635"/>
                  <a:gd name="T55" fmla="*/ 339 h 398"/>
                  <a:gd name="T56" fmla="*/ 350 w 635"/>
                  <a:gd name="T57" fmla="*/ 379 h 398"/>
                  <a:gd name="T58" fmla="*/ 470 w 635"/>
                  <a:gd name="T59" fmla="*/ 375 h 398"/>
                  <a:gd name="T60" fmla="*/ 527 w 635"/>
                  <a:gd name="T61" fmla="*/ 350 h 398"/>
                  <a:gd name="T62" fmla="*/ 600 w 635"/>
                  <a:gd name="T63" fmla="*/ 271 h 398"/>
                  <a:gd name="T64" fmla="*/ 635 w 635"/>
                  <a:gd name="T65" fmla="*/ 166 h 398"/>
                  <a:gd name="T66" fmla="*/ 614 w 635"/>
                  <a:gd name="T67" fmla="*/ 64 h 398"/>
                  <a:gd name="T68" fmla="*/ 555 w 635"/>
                  <a:gd name="T69" fmla="*/ 6 h 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635" h="398">
                    <a:moveTo>
                      <a:pt x="555" y="6"/>
                    </a:moveTo>
                    <a:lnTo>
                      <a:pt x="544" y="0"/>
                    </a:lnTo>
                    <a:lnTo>
                      <a:pt x="521" y="3"/>
                    </a:lnTo>
                    <a:lnTo>
                      <a:pt x="504" y="18"/>
                    </a:lnTo>
                    <a:lnTo>
                      <a:pt x="495" y="39"/>
                    </a:lnTo>
                    <a:lnTo>
                      <a:pt x="496" y="52"/>
                    </a:lnTo>
                    <a:lnTo>
                      <a:pt x="514" y="113"/>
                    </a:lnTo>
                    <a:lnTo>
                      <a:pt x="530" y="177"/>
                    </a:lnTo>
                    <a:lnTo>
                      <a:pt x="527" y="202"/>
                    </a:lnTo>
                    <a:lnTo>
                      <a:pt x="515" y="226"/>
                    </a:lnTo>
                    <a:lnTo>
                      <a:pt x="494" y="251"/>
                    </a:lnTo>
                    <a:lnTo>
                      <a:pt x="478" y="262"/>
                    </a:lnTo>
                    <a:lnTo>
                      <a:pt x="453" y="278"/>
                    </a:lnTo>
                    <a:lnTo>
                      <a:pt x="403" y="291"/>
                    </a:lnTo>
                    <a:lnTo>
                      <a:pt x="370" y="284"/>
                    </a:lnTo>
                    <a:lnTo>
                      <a:pt x="352" y="272"/>
                    </a:lnTo>
                    <a:lnTo>
                      <a:pt x="339" y="252"/>
                    </a:lnTo>
                    <a:lnTo>
                      <a:pt x="332" y="226"/>
                    </a:lnTo>
                    <a:lnTo>
                      <a:pt x="332" y="209"/>
                    </a:lnTo>
                    <a:lnTo>
                      <a:pt x="331" y="198"/>
                    </a:lnTo>
                    <a:lnTo>
                      <a:pt x="324" y="180"/>
                    </a:lnTo>
                    <a:lnTo>
                      <a:pt x="303" y="164"/>
                    </a:lnTo>
                    <a:lnTo>
                      <a:pt x="268" y="164"/>
                    </a:lnTo>
                    <a:lnTo>
                      <a:pt x="246" y="180"/>
                    </a:lnTo>
                    <a:lnTo>
                      <a:pt x="237" y="198"/>
                    </a:lnTo>
                    <a:lnTo>
                      <a:pt x="236" y="209"/>
                    </a:lnTo>
                    <a:lnTo>
                      <a:pt x="233" y="231"/>
                    </a:lnTo>
                    <a:lnTo>
                      <a:pt x="220" y="268"/>
                    </a:lnTo>
                    <a:lnTo>
                      <a:pt x="196" y="297"/>
                    </a:lnTo>
                    <a:lnTo>
                      <a:pt x="160" y="310"/>
                    </a:lnTo>
                    <a:lnTo>
                      <a:pt x="137" y="307"/>
                    </a:lnTo>
                    <a:lnTo>
                      <a:pt x="122" y="304"/>
                    </a:lnTo>
                    <a:lnTo>
                      <a:pt x="102" y="294"/>
                    </a:lnTo>
                    <a:lnTo>
                      <a:pt x="83" y="270"/>
                    </a:lnTo>
                    <a:lnTo>
                      <a:pt x="76" y="228"/>
                    </a:lnTo>
                    <a:lnTo>
                      <a:pt x="83" y="182"/>
                    </a:lnTo>
                    <a:lnTo>
                      <a:pt x="88" y="162"/>
                    </a:lnTo>
                    <a:lnTo>
                      <a:pt x="90" y="149"/>
                    </a:lnTo>
                    <a:lnTo>
                      <a:pt x="80" y="131"/>
                    </a:lnTo>
                    <a:lnTo>
                      <a:pt x="62" y="126"/>
                    </a:lnTo>
                    <a:lnTo>
                      <a:pt x="43" y="130"/>
                    </a:lnTo>
                    <a:lnTo>
                      <a:pt x="34" y="139"/>
                    </a:lnTo>
                    <a:lnTo>
                      <a:pt x="23" y="157"/>
                    </a:lnTo>
                    <a:lnTo>
                      <a:pt x="7" y="193"/>
                    </a:lnTo>
                    <a:lnTo>
                      <a:pt x="0" y="232"/>
                    </a:lnTo>
                    <a:lnTo>
                      <a:pt x="3" y="268"/>
                    </a:lnTo>
                    <a:lnTo>
                      <a:pt x="13" y="304"/>
                    </a:lnTo>
                    <a:lnTo>
                      <a:pt x="31" y="336"/>
                    </a:lnTo>
                    <a:lnTo>
                      <a:pt x="59" y="362"/>
                    </a:lnTo>
                    <a:lnTo>
                      <a:pt x="93" y="383"/>
                    </a:lnTo>
                    <a:lnTo>
                      <a:pt x="113" y="390"/>
                    </a:lnTo>
                    <a:lnTo>
                      <a:pt x="139" y="398"/>
                    </a:lnTo>
                    <a:lnTo>
                      <a:pt x="187" y="398"/>
                    </a:lnTo>
                    <a:lnTo>
                      <a:pt x="229" y="383"/>
                    </a:lnTo>
                    <a:lnTo>
                      <a:pt x="265" y="356"/>
                    </a:lnTo>
                    <a:lnTo>
                      <a:pt x="279" y="339"/>
                    </a:lnTo>
                    <a:lnTo>
                      <a:pt x="299" y="356"/>
                    </a:lnTo>
                    <a:lnTo>
                      <a:pt x="350" y="379"/>
                    </a:lnTo>
                    <a:lnTo>
                      <a:pt x="409" y="386"/>
                    </a:lnTo>
                    <a:lnTo>
                      <a:pt x="470" y="375"/>
                    </a:lnTo>
                    <a:lnTo>
                      <a:pt x="502" y="362"/>
                    </a:lnTo>
                    <a:lnTo>
                      <a:pt x="527" y="350"/>
                    </a:lnTo>
                    <a:lnTo>
                      <a:pt x="567" y="316"/>
                    </a:lnTo>
                    <a:lnTo>
                      <a:pt x="600" y="271"/>
                    </a:lnTo>
                    <a:lnTo>
                      <a:pt x="623" y="221"/>
                    </a:lnTo>
                    <a:lnTo>
                      <a:pt x="635" y="166"/>
                    </a:lnTo>
                    <a:lnTo>
                      <a:pt x="632" y="113"/>
                    </a:lnTo>
                    <a:lnTo>
                      <a:pt x="614" y="64"/>
                    </a:lnTo>
                    <a:lnTo>
                      <a:pt x="581" y="23"/>
                    </a:lnTo>
                    <a:lnTo>
                      <a:pt x="555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7" name="Freeform 19"/>
              <p:cNvSpPr>
                <a:spLocks/>
              </p:cNvSpPr>
              <p:nvPr/>
            </p:nvSpPr>
            <p:spPr bwMode="auto">
              <a:xfrm>
                <a:off x="1655" y="2515"/>
                <a:ext cx="176" cy="179"/>
              </a:xfrm>
              <a:custGeom>
                <a:avLst/>
                <a:gdLst>
                  <a:gd name="T0" fmla="*/ 301 w 528"/>
                  <a:gd name="T1" fmla="*/ 1 h 538"/>
                  <a:gd name="T2" fmla="*/ 268 w 528"/>
                  <a:gd name="T3" fmla="*/ 27 h 538"/>
                  <a:gd name="T4" fmla="*/ 273 w 528"/>
                  <a:gd name="T5" fmla="*/ 82 h 538"/>
                  <a:gd name="T6" fmla="*/ 298 w 528"/>
                  <a:gd name="T7" fmla="*/ 95 h 538"/>
                  <a:gd name="T8" fmla="*/ 373 w 528"/>
                  <a:gd name="T9" fmla="*/ 112 h 538"/>
                  <a:gd name="T10" fmla="*/ 419 w 528"/>
                  <a:gd name="T11" fmla="*/ 145 h 538"/>
                  <a:gd name="T12" fmla="*/ 423 w 528"/>
                  <a:gd name="T13" fmla="*/ 191 h 538"/>
                  <a:gd name="T14" fmla="*/ 409 w 528"/>
                  <a:gd name="T15" fmla="*/ 220 h 538"/>
                  <a:gd name="T16" fmla="*/ 357 w 528"/>
                  <a:gd name="T17" fmla="*/ 265 h 538"/>
                  <a:gd name="T18" fmla="*/ 245 w 528"/>
                  <a:gd name="T19" fmla="*/ 269 h 538"/>
                  <a:gd name="T20" fmla="*/ 207 w 528"/>
                  <a:gd name="T21" fmla="*/ 256 h 538"/>
                  <a:gd name="T22" fmla="*/ 188 w 528"/>
                  <a:gd name="T23" fmla="*/ 250 h 538"/>
                  <a:gd name="T24" fmla="*/ 150 w 528"/>
                  <a:gd name="T25" fmla="*/ 268 h 538"/>
                  <a:gd name="T26" fmla="*/ 141 w 528"/>
                  <a:gd name="T27" fmla="*/ 324 h 538"/>
                  <a:gd name="T28" fmla="*/ 161 w 528"/>
                  <a:gd name="T29" fmla="*/ 341 h 538"/>
                  <a:gd name="T30" fmla="*/ 173 w 528"/>
                  <a:gd name="T31" fmla="*/ 347 h 538"/>
                  <a:gd name="T32" fmla="*/ 178 w 528"/>
                  <a:gd name="T33" fmla="*/ 348 h 538"/>
                  <a:gd name="T34" fmla="*/ 184 w 528"/>
                  <a:gd name="T35" fmla="*/ 351 h 538"/>
                  <a:gd name="T36" fmla="*/ 220 w 528"/>
                  <a:gd name="T37" fmla="*/ 367 h 538"/>
                  <a:gd name="T38" fmla="*/ 243 w 528"/>
                  <a:gd name="T39" fmla="*/ 399 h 538"/>
                  <a:gd name="T40" fmla="*/ 180 w 528"/>
                  <a:gd name="T41" fmla="*/ 443 h 538"/>
                  <a:gd name="T42" fmla="*/ 131 w 528"/>
                  <a:gd name="T43" fmla="*/ 456 h 538"/>
                  <a:gd name="T44" fmla="*/ 62 w 528"/>
                  <a:gd name="T45" fmla="*/ 456 h 538"/>
                  <a:gd name="T46" fmla="*/ 50 w 528"/>
                  <a:gd name="T47" fmla="*/ 443 h 538"/>
                  <a:gd name="T48" fmla="*/ 10 w 528"/>
                  <a:gd name="T49" fmla="*/ 446 h 538"/>
                  <a:gd name="T50" fmla="*/ 3 w 528"/>
                  <a:gd name="T51" fmla="*/ 475 h 538"/>
                  <a:gd name="T52" fmla="*/ 45 w 528"/>
                  <a:gd name="T53" fmla="*/ 525 h 538"/>
                  <a:gd name="T54" fmla="*/ 134 w 528"/>
                  <a:gd name="T55" fmla="*/ 538 h 538"/>
                  <a:gd name="T56" fmla="*/ 190 w 528"/>
                  <a:gd name="T57" fmla="*/ 528 h 538"/>
                  <a:gd name="T58" fmla="*/ 302 w 528"/>
                  <a:gd name="T59" fmla="*/ 465 h 538"/>
                  <a:gd name="T60" fmla="*/ 355 w 528"/>
                  <a:gd name="T61" fmla="*/ 383 h 538"/>
                  <a:gd name="T62" fmla="*/ 357 w 528"/>
                  <a:gd name="T63" fmla="*/ 366 h 538"/>
                  <a:gd name="T64" fmla="*/ 425 w 528"/>
                  <a:gd name="T65" fmla="*/ 341 h 538"/>
                  <a:gd name="T66" fmla="*/ 497 w 528"/>
                  <a:gd name="T67" fmla="*/ 271 h 538"/>
                  <a:gd name="T68" fmla="*/ 520 w 528"/>
                  <a:gd name="T69" fmla="*/ 220 h 538"/>
                  <a:gd name="T70" fmla="*/ 520 w 528"/>
                  <a:gd name="T71" fmla="*/ 127 h 538"/>
                  <a:gd name="T72" fmla="*/ 469 w 528"/>
                  <a:gd name="T73" fmla="*/ 53 h 538"/>
                  <a:gd name="T74" fmla="*/ 384 w 528"/>
                  <a:gd name="T75" fmla="*/ 9 h 538"/>
                  <a:gd name="T76" fmla="*/ 311 w 528"/>
                  <a:gd name="T77" fmla="*/ 0 h 5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28" h="538">
                    <a:moveTo>
                      <a:pt x="311" y="0"/>
                    </a:moveTo>
                    <a:lnTo>
                      <a:pt x="301" y="1"/>
                    </a:lnTo>
                    <a:lnTo>
                      <a:pt x="285" y="9"/>
                    </a:lnTo>
                    <a:lnTo>
                      <a:pt x="268" y="27"/>
                    </a:lnTo>
                    <a:lnTo>
                      <a:pt x="263" y="60"/>
                    </a:lnTo>
                    <a:lnTo>
                      <a:pt x="273" y="82"/>
                    </a:lnTo>
                    <a:lnTo>
                      <a:pt x="288" y="92"/>
                    </a:lnTo>
                    <a:lnTo>
                      <a:pt x="298" y="95"/>
                    </a:lnTo>
                    <a:lnTo>
                      <a:pt x="321" y="99"/>
                    </a:lnTo>
                    <a:lnTo>
                      <a:pt x="373" y="112"/>
                    </a:lnTo>
                    <a:lnTo>
                      <a:pt x="404" y="129"/>
                    </a:lnTo>
                    <a:lnTo>
                      <a:pt x="419" y="145"/>
                    </a:lnTo>
                    <a:lnTo>
                      <a:pt x="426" y="165"/>
                    </a:lnTo>
                    <a:lnTo>
                      <a:pt x="423" y="191"/>
                    </a:lnTo>
                    <a:lnTo>
                      <a:pt x="416" y="206"/>
                    </a:lnTo>
                    <a:lnTo>
                      <a:pt x="409" y="220"/>
                    </a:lnTo>
                    <a:lnTo>
                      <a:pt x="391" y="242"/>
                    </a:lnTo>
                    <a:lnTo>
                      <a:pt x="357" y="265"/>
                    </a:lnTo>
                    <a:lnTo>
                      <a:pt x="302" y="276"/>
                    </a:lnTo>
                    <a:lnTo>
                      <a:pt x="245" y="269"/>
                    </a:lnTo>
                    <a:lnTo>
                      <a:pt x="217" y="260"/>
                    </a:lnTo>
                    <a:lnTo>
                      <a:pt x="207" y="256"/>
                    </a:lnTo>
                    <a:lnTo>
                      <a:pt x="199" y="253"/>
                    </a:lnTo>
                    <a:lnTo>
                      <a:pt x="188" y="250"/>
                    </a:lnTo>
                    <a:lnTo>
                      <a:pt x="171" y="253"/>
                    </a:lnTo>
                    <a:lnTo>
                      <a:pt x="150" y="268"/>
                    </a:lnTo>
                    <a:lnTo>
                      <a:pt x="135" y="299"/>
                    </a:lnTo>
                    <a:lnTo>
                      <a:pt x="141" y="324"/>
                    </a:lnTo>
                    <a:lnTo>
                      <a:pt x="151" y="337"/>
                    </a:lnTo>
                    <a:lnTo>
                      <a:pt x="161" y="341"/>
                    </a:lnTo>
                    <a:lnTo>
                      <a:pt x="167" y="344"/>
                    </a:lnTo>
                    <a:lnTo>
                      <a:pt x="173" y="347"/>
                    </a:lnTo>
                    <a:lnTo>
                      <a:pt x="173" y="347"/>
                    </a:lnTo>
                    <a:lnTo>
                      <a:pt x="178" y="348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220" y="367"/>
                    </a:lnTo>
                    <a:lnTo>
                      <a:pt x="252" y="386"/>
                    </a:lnTo>
                    <a:lnTo>
                      <a:pt x="243" y="399"/>
                    </a:lnTo>
                    <a:lnTo>
                      <a:pt x="220" y="420"/>
                    </a:lnTo>
                    <a:lnTo>
                      <a:pt x="180" y="443"/>
                    </a:lnTo>
                    <a:lnTo>
                      <a:pt x="150" y="452"/>
                    </a:lnTo>
                    <a:lnTo>
                      <a:pt x="131" y="456"/>
                    </a:lnTo>
                    <a:lnTo>
                      <a:pt x="85" y="459"/>
                    </a:lnTo>
                    <a:lnTo>
                      <a:pt x="62" y="456"/>
                    </a:lnTo>
                    <a:lnTo>
                      <a:pt x="57" y="453"/>
                    </a:lnTo>
                    <a:lnTo>
                      <a:pt x="50" y="443"/>
                    </a:lnTo>
                    <a:lnTo>
                      <a:pt x="30" y="438"/>
                    </a:lnTo>
                    <a:lnTo>
                      <a:pt x="10" y="446"/>
                    </a:lnTo>
                    <a:lnTo>
                      <a:pt x="0" y="463"/>
                    </a:lnTo>
                    <a:lnTo>
                      <a:pt x="3" y="475"/>
                    </a:lnTo>
                    <a:lnTo>
                      <a:pt x="13" y="498"/>
                    </a:lnTo>
                    <a:lnTo>
                      <a:pt x="45" y="525"/>
                    </a:lnTo>
                    <a:lnTo>
                      <a:pt x="88" y="537"/>
                    </a:lnTo>
                    <a:lnTo>
                      <a:pt x="134" y="538"/>
                    </a:lnTo>
                    <a:lnTo>
                      <a:pt x="155" y="534"/>
                    </a:lnTo>
                    <a:lnTo>
                      <a:pt x="190" y="528"/>
                    </a:lnTo>
                    <a:lnTo>
                      <a:pt x="250" y="504"/>
                    </a:lnTo>
                    <a:lnTo>
                      <a:pt x="302" y="465"/>
                    </a:lnTo>
                    <a:lnTo>
                      <a:pt x="341" y="414"/>
                    </a:lnTo>
                    <a:lnTo>
                      <a:pt x="355" y="383"/>
                    </a:lnTo>
                    <a:lnTo>
                      <a:pt x="358" y="374"/>
                    </a:lnTo>
                    <a:lnTo>
                      <a:pt x="357" y="366"/>
                    </a:lnTo>
                    <a:lnTo>
                      <a:pt x="381" y="360"/>
                    </a:lnTo>
                    <a:lnTo>
                      <a:pt x="425" y="341"/>
                    </a:lnTo>
                    <a:lnTo>
                      <a:pt x="463" y="311"/>
                    </a:lnTo>
                    <a:lnTo>
                      <a:pt x="497" y="271"/>
                    </a:lnTo>
                    <a:lnTo>
                      <a:pt x="509" y="246"/>
                    </a:lnTo>
                    <a:lnTo>
                      <a:pt x="520" y="220"/>
                    </a:lnTo>
                    <a:lnTo>
                      <a:pt x="528" y="171"/>
                    </a:lnTo>
                    <a:lnTo>
                      <a:pt x="520" y="127"/>
                    </a:lnTo>
                    <a:lnTo>
                      <a:pt x="499" y="86"/>
                    </a:lnTo>
                    <a:lnTo>
                      <a:pt x="469" y="53"/>
                    </a:lnTo>
                    <a:lnTo>
                      <a:pt x="430" y="26"/>
                    </a:lnTo>
                    <a:lnTo>
                      <a:pt x="384" y="9"/>
                    </a:lnTo>
                    <a:lnTo>
                      <a:pt x="337" y="0"/>
                    </a:lnTo>
                    <a:lnTo>
                      <a:pt x="31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8" name="Freeform 20"/>
              <p:cNvSpPr>
                <a:spLocks/>
              </p:cNvSpPr>
              <p:nvPr/>
            </p:nvSpPr>
            <p:spPr bwMode="auto">
              <a:xfrm>
                <a:off x="1665" y="2702"/>
                <a:ext cx="205" cy="210"/>
              </a:xfrm>
              <a:custGeom>
                <a:avLst/>
                <a:gdLst>
                  <a:gd name="T0" fmla="*/ 388 w 613"/>
                  <a:gd name="T1" fmla="*/ 3 h 630"/>
                  <a:gd name="T2" fmla="*/ 357 w 613"/>
                  <a:gd name="T3" fmla="*/ 52 h 630"/>
                  <a:gd name="T4" fmla="*/ 381 w 613"/>
                  <a:gd name="T5" fmla="*/ 89 h 630"/>
                  <a:gd name="T6" fmla="*/ 466 w 613"/>
                  <a:gd name="T7" fmla="*/ 128 h 630"/>
                  <a:gd name="T8" fmla="*/ 511 w 613"/>
                  <a:gd name="T9" fmla="*/ 174 h 630"/>
                  <a:gd name="T10" fmla="*/ 506 w 613"/>
                  <a:gd name="T11" fmla="*/ 230 h 630"/>
                  <a:gd name="T12" fmla="*/ 486 w 613"/>
                  <a:gd name="T13" fmla="*/ 265 h 630"/>
                  <a:gd name="T14" fmla="*/ 431 w 613"/>
                  <a:gd name="T15" fmla="*/ 307 h 630"/>
                  <a:gd name="T16" fmla="*/ 349 w 613"/>
                  <a:gd name="T17" fmla="*/ 312 h 630"/>
                  <a:gd name="T18" fmla="*/ 257 w 613"/>
                  <a:gd name="T19" fmla="*/ 265 h 630"/>
                  <a:gd name="T20" fmla="*/ 253 w 613"/>
                  <a:gd name="T21" fmla="*/ 260 h 630"/>
                  <a:gd name="T22" fmla="*/ 239 w 613"/>
                  <a:gd name="T23" fmla="*/ 252 h 630"/>
                  <a:gd name="T24" fmla="*/ 198 w 613"/>
                  <a:gd name="T25" fmla="*/ 256 h 630"/>
                  <a:gd name="T26" fmla="*/ 175 w 613"/>
                  <a:gd name="T27" fmla="*/ 311 h 630"/>
                  <a:gd name="T28" fmla="*/ 188 w 613"/>
                  <a:gd name="T29" fmla="*/ 334 h 630"/>
                  <a:gd name="T30" fmla="*/ 214 w 613"/>
                  <a:gd name="T31" fmla="*/ 354 h 630"/>
                  <a:gd name="T32" fmla="*/ 256 w 613"/>
                  <a:gd name="T33" fmla="*/ 422 h 630"/>
                  <a:gd name="T34" fmla="*/ 224 w 613"/>
                  <a:gd name="T35" fmla="*/ 512 h 630"/>
                  <a:gd name="T36" fmla="*/ 180 w 613"/>
                  <a:gd name="T37" fmla="*/ 543 h 630"/>
                  <a:gd name="T38" fmla="*/ 119 w 613"/>
                  <a:gd name="T39" fmla="*/ 547 h 630"/>
                  <a:gd name="T40" fmla="*/ 72 w 613"/>
                  <a:gd name="T41" fmla="*/ 495 h 630"/>
                  <a:gd name="T42" fmla="*/ 51 w 613"/>
                  <a:gd name="T43" fmla="*/ 397 h 630"/>
                  <a:gd name="T44" fmla="*/ 37 w 613"/>
                  <a:gd name="T45" fmla="*/ 374 h 630"/>
                  <a:gd name="T46" fmla="*/ 5 w 613"/>
                  <a:gd name="T47" fmla="*/ 387 h 630"/>
                  <a:gd name="T48" fmla="*/ 0 w 613"/>
                  <a:gd name="T49" fmla="*/ 425 h 630"/>
                  <a:gd name="T50" fmla="*/ 13 w 613"/>
                  <a:gd name="T51" fmla="*/ 540 h 630"/>
                  <a:gd name="T52" fmla="*/ 66 w 613"/>
                  <a:gd name="T53" fmla="*/ 607 h 630"/>
                  <a:gd name="T54" fmla="*/ 131 w 613"/>
                  <a:gd name="T55" fmla="*/ 630 h 630"/>
                  <a:gd name="T56" fmla="*/ 220 w 613"/>
                  <a:gd name="T57" fmla="*/ 615 h 630"/>
                  <a:gd name="T58" fmla="*/ 263 w 613"/>
                  <a:gd name="T59" fmla="*/ 594 h 630"/>
                  <a:gd name="T60" fmla="*/ 329 w 613"/>
                  <a:gd name="T61" fmla="*/ 522 h 630"/>
                  <a:gd name="T62" fmla="*/ 352 w 613"/>
                  <a:gd name="T63" fmla="*/ 452 h 630"/>
                  <a:gd name="T64" fmla="*/ 352 w 613"/>
                  <a:gd name="T65" fmla="*/ 410 h 630"/>
                  <a:gd name="T66" fmla="*/ 446 w 613"/>
                  <a:gd name="T67" fmla="*/ 404 h 630"/>
                  <a:gd name="T68" fmla="*/ 555 w 613"/>
                  <a:gd name="T69" fmla="*/ 338 h 630"/>
                  <a:gd name="T70" fmla="*/ 594 w 613"/>
                  <a:gd name="T71" fmla="*/ 283 h 630"/>
                  <a:gd name="T72" fmla="*/ 613 w 613"/>
                  <a:gd name="T73" fmla="*/ 177 h 630"/>
                  <a:gd name="T74" fmla="*/ 574 w 613"/>
                  <a:gd name="T75" fmla="*/ 82 h 630"/>
                  <a:gd name="T76" fmla="*/ 489 w 613"/>
                  <a:gd name="T77" fmla="*/ 17 h 630"/>
                  <a:gd name="T78" fmla="*/ 404 w 613"/>
                  <a:gd name="T79" fmla="*/ 0 h 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13" h="630">
                    <a:moveTo>
                      <a:pt x="404" y="0"/>
                    </a:moveTo>
                    <a:lnTo>
                      <a:pt x="388" y="3"/>
                    </a:lnTo>
                    <a:lnTo>
                      <a:pt x="365" y="21"/>
                    </a:lnTo>
                    <a:lnTo>
                      <a:pt x="357" y="52"/>
                    </a:lnTo>
                    <a:lnTo>
                      <a:pt x="367" y="79"/>
                    </a:lnTo>
                    <a:lnTo>
                      <a:pt x="381" y="89"/>
                    </a:lnTo>
                    <a:lnTo>
                      <a:pt x="410" y="101"/>
                    </a:lnTo>
                    <a:lnTo>
                      <a:pt x="466" y="128"/>
                    </a:lnTo>
                    <a:lnTo>
                      <a:pt x="498" y="152"/>
                    </a:lnTo>
                    <a:lnTo>
                      <a:pt x="511" y="174"/>
                    </a:lnTo>
                    <a:lnTo>
                      <a:pt x="515" y="200"/>
                    </a:lnTo>
                    <a:lnTo>
                      <a:pt x="506" y="230"/>
                    </a:lnTo>
                    <a:lnTo>
                      <a:pt x="498" y="249"/>
                    </a:lnTo>
                    <a:lnTo>
                      <a:pt x="486" y="265"/>
                    </a:lnTo>
                    <a:lnTo>
                      <a:pt x="462" y="291"/>
                    </a:lnTo>
                    <a:lnTo>
                      <a:pt x="431" y="307"/>
                    </a:lnTo>
                    <a:lnTo>
                      <a:pt x="400" y="314"/>
                    </a:lnTo>
                    <a:lnTo>
                      <a:pt x="349" y="312"/>
                    </a:lnTo>
                    <a:lnTo>
                      <a:pt x="285" y="286"/>
                    </a:lnTo>
                    <a:lnTo>
                      <a:pt x="257" y="265"/>
                    </a:lnTo>
                    <a:lnTo>
                      <a:pt x="257" y="265"/>
                    </a:lnTo>
                    <a:lnTo>
                      <a:pt x="253" y="260"/>
                    </a:lnTo>
                    <a:lnTo>
                      <a:pt x="247" y="258"/>
                    </a:lnTo>
                    <a:lnTo>
                      <a:pt x="239" y="252"/>
                    </a:lnTo>
                    <a:lnTo>
                      <a:pt x="223" y="249"/>
                    </a:lnTo>
                    <a:lnTo>
                      <a:pt x="198" y="256"/>
                    </a:lnTo>
                    <a:lnTo>
                      <a:pt x="177" y="285"/>
                    </a:lnTo>
                    <a:lnTo>
                      <a:pt x="175" y="311"/>
                    </a:lnTo>
                    <a:lnTo>
                      <a:pt x="181" y="327"/>
                    </a:lnTo>
                    <a:lnTo>
                      <a:pt x="188" y="334"/>
                    </a:lnTo>
                    <a:lnTo>
                      <a:pt x="201" y="344"/>
                    </a:lnTo>
                    <a:lnTo>
                      <a:pt x="214" y="354"/>
                    </a:lnTo>
                    <a:lnTo>
                      <a:pt x="234" y="376"/>
                    </a:lnTo>
                    <a:lnTo>
                      <a:pt x="256" y="422"/>
                    </a:lnTo>
                    <a:lnTo>
                      <a:pt x="253" y="469"/>
                    </a:lnTo>
                    <a:lnTo>
                      <a:pt x="224" y="512"/>
                    </a:lnTo>
                    <a:lnTo>
                      <a:pt x="198" y="531"/>
                    </a:lnTo>
                    <a:lnTo>
                      <a:pt x="180" y="543"/>
                    </a:lnTo>
                    <a:lnTo>
                      <a:pt x="146" y="551"/>
                    </a:lnTo>
                    <a:lnTo>
                      <a:pt x="119" y="547"/>
                    </a:lnTo>
                    <a:lnTo>
                      <a:pt x="96" y="533"/>
                    </a:lnTo>
                    <a:lnTo>
                      <a:pt x="72" y="495"/>
                    </a:lnTo>
                    <a:lnTo>
                      <a:pt x="54" y="430"/>
                    </a:lnTo>
                    <a:lnTo>
                      <a:pt x="51" y="397"/>
                    </a:lnTo>
                    <a:lnTo>
                      <a:pt x="50" y="386"/>
                    </a:lnTo>
                    <a:lnTo>
                      <a:pt x="37" y="374"/>
                    </a:lnTo>
                    <a:lnTo>
                      <a:pt x="20" y="374"/>
                    </a:lnTo>
                    <a:lnTo>
                      <a:pt x="5" y="387"/>
                    </a:lnTo>
                    <a:lnTo>
                      <a:pt x="2" y="397"/>
                    </a:lnTo>
                    <a:lnTo>
                      <a:pt x="0" y="425"/>
                    </a:lnTo>
                    <a:lnTo>
                      <a:pt x="1" y="484"/>
                    </a:lnTo>
                    <a:lnTo>
                      <a:pt x="13" y="540"/>
                    </a:lnTo>
                    <a:lnTo>
                      <a:pt x="43" y="589"/>
                    </a:lnTo>
                    <a:lnTo>
                      <a:pt x="66" y="607"/>
                    </a:lnTo>
                    <a:lnTo>
                      <a:pt x="87" y="619"/>
                    </a:lnTo>
                    <a:lnTo>
                      <a:pt x="131" y="630"/>
                    </a:lnTo>
                    <a:lnTo>
                      <a:pt x="175" y="628"/>
                    </a:lnTo>
                    <a:lnTo>
                      <a:pt x="220" y="615"/>
                    </a:lnTo>
                    <a:lnTo>
                      <a:pt x="241" y="606"/>
                    </a:lnTo>
                    <a:lnTo>
                      <a:pt x="263" y="594"/>
                    </a:lnTo>
                    <a:lnTo>
                      <a:pt x="300" y="561"/>
                    </a:lnTo>
                    <a:lnTo>
                      <a:pt x="329" y="522"/>
                    </a:lnTo>
                    <a:lnTo>
                      <a:pt x="348" y="476"/>
                    </a:lnTo>
                    <a:lnTo>
                      <a:pt x="352" y="452"/>
                    </a:lnTo>
                    <a:lnTo>
                      <a:pt x="355" y="430"/>
                    </a:lnTo>
                    <a:lnTo>
                      <a:pt x="352" y="410"/>
                    </a:lnTo>
                    <a:lnTo>
                      <a:pt x="384" y="413"/>
                    </a:lnTo>
                    <a:lnTo>
                      <a:pt x="446" y="404"/>
                    </a:lnTo>
                    <a:lnTo>
                      <a:pt x="505" y="380"/>
                    </a:lnTo>
                    <a:lnTo>
                      <a:pt x="555" y="338"/>
                    </a:lnTo>
                    <a:lnTo>
                      <a:pt x="577" y="309"/>
                    </a:lnTo>
                    <a:lnTo>
                      <a:pt x="594" y="283"/>
                    </a:lnTo>
                    <a:lnTo>
                      <a:pt x="611" y="230"/>
                    </a:lnTo>
                    <a:lnTo>
                      <a:pt x="613" y="177"/>
                    </a:lnTo>
                    <a:lnTo>
                      <a:pt x="600" y="127"/>
                    </a:lnTo>
                    <a:lnTo>
                      <a:pt x="574" y="82"/>
                    </a:lnTo>
                    <a:lnTo>
                      <a:pt x="537" y="44"/>
                    </a:lnTo>
                    <a:lnTo>
                      <a:pt x="489" y="17"/>
                    </a:lnTo>
                    <a:lnTo>
                      <a:pt x="434" y="1"/>
                    </a:lnTo>
                    <a:lnTo>
                      <a:pt x="40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72" name="Group 31"/>
            <p:cNvGrpSpPr>
              <a:grpSpLocks noChangeAspect="1"/>
            </p:cNvGrpSpPr>
            <p:nvPr/>
          </p:nvGrpSpPr>
          <p:grpSpPr bwMode="auto">
            <a:xfrm>
              <a:off x="594443" y="5066831"/>
              <a:ext cx="167284" cy="203007"/>
              <a:chOff x="2647" y="1727"/>
              <a:chExt cx="192" cy="233"/>
            </a:xfrm>
            <a:solidFill>
              <a:schemeClr val="bg1">
                <a:lumMod val="85000"/>
              </a:schemeClr>
            </a:solidFill>
          </p:grpSpPr>
          <p:sp>
            <p:nvSpPr>
              <p:cNvPr id="73" name="Freeform 32"/>
              <p:cNvSpPr>
                <a:spLocks/>
              </p:cNvSpPr>
              <p:nvPr/>
            </p:nvSpPr>
            <p:spPr bwMode="auto">
              <a:xfrm>
                <a:off x="2699" y="1727"/>
                <a:ext cx="140" cy="152"/>
              </a:xfrm>
              <a:custGeom>
                <a:avLst/>
                <a:gdLst>
                  <a:gd name="T0" fmla="*/ 94 w 421"/>
                  <a:gd name="T1" fmla="*/ 455 h 455"/>
                  <a:gd name="T2" fmla="*/ 0 w 421"/>
                  <a:gd name="T3" fmla="*/ 362 h 455"/>
                  <a:gd name="T4" fmla="*/ 172 w 421"/>
                  <a:gd name="T5" fmla="*/ 191 h 455"/>
                  <a:gd name="T6" fmla="*/ 371 w 421"/>
                  <a:gd name="T7" fmla="*/ 1 h 455"/>
                  <a:gd name="T8" fmla="*/ 377 w 421"/>
                  <a:gd name="T9" fmla="*/ 0 h 455"/>
                  <a:gd name="T10" fmla="*/ 404 w 421"/>
                  <a:gd name="T11" fmla="*/ 4 h 455"/>
                  <a:gd name="T12" fmla="*/ 419 w 421"/>
                  <a:gd name="T13" fmla="*/ 21 h 455"/>
                  <a:gd name="T14" fmla="*/ 421 w 421"/>
                  <a:gd name="T15" fmla="*/ 37 h 455"/>
                  <a:gd name="T16" fmla="*/ 364 w 421"/>
                  <a:gd name="T17" fmla="*/ 120 h 455"/>
                  <a:gd name="T18" fmla="*/ 130 w 421"/>
                  <a:gd name="T19" fmla="*/ 410 h 455"/>
                  <a:gd name="T20" fmla="*/ 94 w 421"/>
                  <a:gd name="T21" fmla="*/ 455 h 4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21" h="455">
                    <a:moveTo>
                      <a:pt x="94" y="455"/>
                    </a:moveTo>
                    <a:lnTo>
                      <a:pt x="0" y="362"/>
                    </a:lnTo>
                    <a:lnTo>
                      <a:pt x="172" y="191"/>
                    </a:lnTo>
                    <a:lnTo>
                      <a:pt x="371" y="1"/>
                    </a:lnTo>
                    <a:lnTo>
                      <a:pt x="377" y="0"/>
                    </a:lnTo>
                    <a:lnTo>
                      <a:pt x="404" y="4"/>
                    </a:lnTo>
                    <a:lnTo>
                      <a:pt x="419" y="21"/>
                    </a:lnTo>
                    <a:lnTo>
                      <a:pt x="421" y="37"/>
                    </a:lnTo>
                    <a:lnTo>
                      <a:pt x="364" y="120"/>
                    </a:lnTo>
                    <a:lnTo>
                      <a:pt x="130" y="410"/>
                    </a:lnTo>
                    <a:lnTo>
                      <a:pt x="94" y="45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4" name="Freeform 33"/>
              <p:cNvSpPr>
                <a:spLocks/>
              </p:cNvSpPr>
              <p:nvPr/>
            </p:nvSpPr>
            <p:spPr bwMode="auto">
              <a:xfrm>
                <a:off x="2647" y="1856"/>
                <a:ext cx="76" cy="104"/>
              </a:xfrm>
              <a:custGeom>
                <a:avLst/>
                <a:gdLst>
                  <a:gd name="T0" fmla="*/ 22 w 226"/>
                  <a:gd name="T1" fmla="*/ 314 h 314"/>
                  <a:gd name="T2" fmla="*/ 21 w 226"/>
                  <a:gd name="T3" fmla="*/ 301 h 314"/>
                  <a:gd name="T4" fmla="*/ 37 w 226"/>
                  <a:gd name="T5" fmla="*/ 242 h 314"/>
                  <a:gd name="T6" fmla="*/ 63 w 226"/>
                  <a:gd name="T7" fmla="*/ 219 h 314"/>
                  <a:gd name="T8" fmla="*/ 90 w 226"/>
                  <a:gd name="T9" fmla="*/ 211 h 314"/>
                  <a:gd name="T10" fmla="*/ 107 w 226"/>
                  <a:gd name="T11" fmla="*/ 209 h 314"/>
                  <a:gd name="T12" fmla="*/ 125 w 226"/>
                  <a:gd name="T13" fmla="*/ 208 h 314"/>
                  <a:gd name="T14" fmla="*/ 153 w 226"/>
                  <a:gd name="T15" fmla="*/ 199 h 314"/>
                  <a:gd name="T16" fmla="*/ 188 w 226"/>
                  <a:gd name="T17" fmla="*/ 173 h 314"/>
                  <a:gd name="T18" fmla="*/ 223 w 226"/>
                  <a:gd name="T19" fmla="*/ 107 h 314"/>
                  <a:gd name="T20" fmla="*/ 226 w 226"/>
                  <a:gd name="T21" fmla="*/ 91 h 314"/>
                  <a:gd name="T22" fmla="*/ 132 w 226"/>
                  <a:gd name="T23" fmla="*/ 0 h 314"/>
                  <a:gd name="T24" fmla="*/ 96 w 226"/>
                  <a:gd name="T25" fmla="*/ 17 h 314"/>
                  <a:gd name="T26" fmla="*/ 44 w 226"/>
                  <a:gd name="T27" fmla="*/ 61 h 314"/>
                  <a:gd name="T28" fmla="*/ 13 w 226"/>
                  <a:gd name="T29" fmla="*/ 113 h 314"/>
                  <a:gd name="T30" fmla="*/ 0 w 226"/>
                  <a:gd name="T31" fmla="*/ 165 h 314"/>
                  <a:gd name="T32" fmla="*/ 2 w 226"/>
                  <a:gd name="T33" fmla="*/ 239 h 314"/>
                  <a:gd name="T34" fmla="*/ 19 w 226"/>
                  <a:gd name="T35" fmla="*/ 307 h 314"/>
                  <a:gd name="T36" fmla="*/ 22 w 226"/>
                  <a:gd name="T37" fmla="*/ 314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26" h="314">
                    <a:moveTo>
                      <a:pt x="22" y="314"/>
                    </a:moveTo>
                    <a:lnTo>
                      <a:pt x="21" y="301"/>
                    </a:lnTo>
                    <a:lnTo>
                      <a:pt x="37" y="242"/>
                    </a:lnTo>
                    <a:lnTo>
                      <a:pt x="63" y="219"/>
                    </a:lnTo>
                    <a:lnTo>
                      <a:pt x="90" y="211"/>
                    </a:lnTo>
                    <a:lnTo>
                      <a:pt x="107" y="209"/>
                    </a:lnTo>
                    <a:lnTo>
                      <a:pt x="125" y="208"/>
                    </a:lnTo>
                    <a:lnTo>
                      <a:pt x="153" y="199"/>
                    </a:lnTo>
                    <a:lnTo>
                      <a:pt x="188" y="173"/>
                    </a:lnTo>
                    <a:lnTo>
                      <a:pt x="223" y="107"/>
                    </a:lnTo>
                    <a:lnTo>
                      <a:pt x="226" y="91"/>
                    </a:lnTo>
                    <a:lnTo>
                      <a:pt x="132" y="0"/>
                    </a:lnTo>
                    <a:lnTo>
                      <a:pt x="96" y="17"/>
                    </a:lnTo>
                    <a:lnTo>
                      <a:pt x="44" y="61"/>
                    </a:lnTo>
                    <a:lnTo>
                      <a:pt x="13" y="113"/>
                    </a:lnTo>
                    <a:lnTo>
                      <a:pt x="0" y="165"/>
                    </a:lnTo>
                    <a:lnTo>
                      <a:pt x="2" y="239"/>
                    </a:lnTo>
                    <a:lnTo>
                      <a:pt x="19" y="307"/>
                    </a:lnTo>
                    <a:lnTo>
                      <a:pt x="22" y="3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2" name="Rectangle 2">
            <a:extLst>
              <a:ext uri="{FF2B5EF4-FFF2-40B4-BE49-F238E27FC236}">
                <a16:creationId xmlns:a16="http://schemas.microsoft.com/office/drawing/2014/main" id="{ABC764A1-D4FB-4714-A32E-7F6C7FEFA6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5" name="_x530700456">
            <a:extLst>
              <a:ext uri="{FF2B5EF4-FFF2-40B4-BE49-F238E27FC236}">
                <a16:creationId xmlns:a16="http://schemas.microsoft.com/office/drawing/2014/main" id="{D2CE3099-60A3-493D-BF42-54C10D9053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9376" y="1952240"/>
            <a:ext cx="4318179" cy="2919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B3B9B628-895F-48CD-894B-375C069B987E}"/>
              </a:ext>
            </a:extLst>
          </p:cNvPr>
          <p:cNvSpPr/>
          <p:nvPr/>
        </p:nvSpPr>
        <p:spPr>
          <a:xfrm>
            <a:off x="5667555" y="2024613"/>
            <a:ext cx="9779799" cy="3174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ko-KR" altLang="en-US" sz="1500" b="1" dirty="0"/>
              <a:t>개요</a:t>
            </a:r>
            <a:endParaRPr lang="en-US" altLang="ko-KR" sz="1500" b="1" dirty="0"/>
          </a:p>
          <a:p>
            <a:pPr fontAlgn="base"/>
            <a:endParaRPr lang="ko-KR" altLang="en-US" sz="1400" dirty="0"/>
          </a:p>
          <a:p>
            <a:pPr fontAlgn="base"/>
            <a:r>
              <a:rPr lang="ko-KR" altLang="en-US" sz="1400" dirty="0"/>
              <a:t>전자 직거래 시스템의 전반적인 </a:t>
            </a:r>
            <a:r>
              <a:rPr lang="ko-KR" altLang="en-US" sz="1400" dirty="0" err="1"/>
              <a:t>유스케이스</a:t>
            </a:r>
            <a:r>
              <a:rPr lang="ko-KR" altLang="en-US" sz="1400" dirty="0"/>
              <a:t> 다이어그램</a:t>
            </a:r>
          </a:p>
          <a:p>
            <a:pPr fontAlgn="base"/>
            <a:endParaRPr lang="en-US" altLang="ko-KR" sz="1400" dirty="0"/>
          </a:p>
          <a:p>
            <a:pPr fontAlgn="base"/>
            <a:endParaRPr lang="en-US" altLang="ko-KR" sz="1400" dirty="0"/>
          </a:p>
          <a:p>
            <a:pPr fontAlgn="base"/>
            <a:endParaRPr lang="en-US" altLang="ko-KR" sz="1400" dirty="0"/>
          </a:p>
          <a:p>
            <a:pPr fontAlgn="base"/>
            <a:r>
              <a:rPr lang="ko-KR" altLang="en-US" sz="1400" b="1" dirty="0"/>
              <a:t>이벤트 흐름</a:t>
            </a:r>
            <a:endParaRPr lang="en-US" altLang="ko-KR" sz="1400" b="1" dirty="0"/>
          </a:p>
          <a:p>
            <a:pPr fontAlgn="base"/>
            <a:endParaRPr lang="ko-KR" altLang="en-US" sz="1400" dirty="0"/>
          </a:p>
          <a:p>
            <a:pPr lvl="0" fontAlgn="base"/>
            <a:r>
              <a:rPr lang="ko-KR" altLang="en-US" sz="1400" dirty="0"/>
              <a:t>고객</a:t>
            </a:r>
            <a:r>
              <a:rPr lang="en-US" altLang="ko-KR" sz="1400" dirty="0"/>
              <a:t>(</a:t>
            </a:r>
            <a:r>
              <a:rPr lang="ko-KR" altLang="en-US" sz="1400" dirty="0"/>
              <a:t>판매자</a:t>
            </a:r>
            <a:r>
              <a:rPr lang="en-US" altLang="ko-KR" sz="1400" dirty="0"/>
              <a:t>,</a:t>
            </a:r>
            <a:r>
              <a:rPr lang="ko-KR" altLang="en-US" sz="1400" dirty="0"/>
              <a:t>구매자</a:t>
            </a:r>
            <a:r>
              <a:rPr lang="en-US" altLang="ko-KR" sz="1400" dirty="0"/>
              <a:t>)</a:t>
            </a:r>
            <a:r>
              <a:rPr lang="ko-KR" altLang="en-US" sz="1400" dirty="0"/>
              <a:t>은 로그인을 통해서 물품 등록과 물품 검색</a:t>
            </a:r>
            <a:r>
              <a:rPr lang="en-US" altLang="ko-KR" sz="1400" dirty="0"/>
              <a:t>, </a:t>
            </a:r>
          </a:p>
          <a:p>
            <a:pPr lvl="0" fontAlgn="base"/>
            <a:r>
              <a:rPr lang="ko-KR" altLang="en-US" sz="1400" dirty="0"/>
              <a:t>판매완료버튼을 사용한다</a:t>
            </a:r>
          </a:p>
          <a:p>
            <a:pPr fontAlgn="base"/>
            <a:endParaRPr lang="en-US" altLang="ko-KR" sz="1400" dirty="0"/>
          </a:p>
          <a:p>
            <a:pPr fontAlgn="base"/>
            <a:r>
              <a:rPr lang="ko-KR" altLang="en-US" sz="1400" dirty="0"/>
              <a:t>고객</a:t>
            </a:r>
            <a:r>
              <a:rPr lang="en-US" altLang="ko-KR" sz="1400" dirty="0"/>
              <a:t>(</a:t>
            </a:r>
            <a:r>
              <a:rPr lang="ko-KR" altLang="en-US" sz="1400" dirty="0"/>
              <a:t>판매자</a:t>
            </a:r>
            <a:r>
              <a:rPr lang="en-US" altLang="ko-KR" sz="1400" dirty="0"/>
              <a:t>,</a:t>
            </a:r>
            <a:r>
              <a:rPr lang="ko-KR" altLang="en-US" sz="1400" dirty="0"/>
              <a:t>구매자</a:t>
            </a:r>
            <a:r>
              <a:rPr lang="en-US" altLang="ko-KR" sz="1400" dirty="0"/>
              <a:t>)</a:t>
            </a:r>
            <a:r>
              <a:rPr lang="ko-KR" altLang="en-US" sz="1400" dirty="0"/>
              <a:t>은 회원가입을 통해서 자신의 </a:t>
            </a:r>
            <a:r>
              <a:rPr lang="en-US" altLang="ko-KR" sz="1400" dirty="0"/>
              <a:t>ID</a:t>
            </a:r>
            <a:r>
              <a:rPr lang="ko-KR" altLang="en-US" sz="1400" dirty="0"/>
              <a:t>를</a:t>
            </a:r>
            <a:endParaRPr lang="en-US" altLang="ko-KR" sz="1400" dirty="0"/>
          </a:p>
          <a:p>
            <a:pPr fontAlgn="base"/>
            <a:r>
              <a:rPr lang="ko-KR" altLang="en-US" sz="1400" dirty="0"/>
              <a:t>등록할 수 있다</a:t>
            </a:r>
            <a:r>
              <a:rPr lang="en-US" altLang="ko-KR" sz="1400" dirty="0"/>
              <a:t>. </a:t>
            </a:r>
            <a:endParaRPr lang="ko-KR" altLang="en-US" sz="1400" dirty="0"/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7014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409575" y="419993"/>
            <a:ext cx="11372850" cy="6018014"/>
          </a:xfrm>
          <a:prstGeom prst="rect">
            <a:avLst/>
          </a:prstGeom>
          <a:solidFill>
            <a:schemeClr val="bg1"/>
          </a:solidFill>
          <a:ln w="187325">
            <a:noFill/>
          </a:ln>
          <a:effectLst>
            <a:outerShdw blurRad="431800" dist="241300" dir="5400000" sx="97000" sy="97000" algn="t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2" latinLnBrk="0">
              <a:lnSpc>
                <a:spcPct val="150000"/>
              </a:lnSpc>
              <a:defRPr/>
            </a:pPr>
            <a:r>
              <a:rPr lang="ko-KR" altLang="en-US" sz="2400" b="1" kern="0" dirty="0">
                <a:solidFill>
                  <a:prstClr val="black">
                    <a:lumMod val="50000"/>
                    <a:lumOff val="50000"/>
                  </a:prstClr>
                </a:solidFill>
              </a:rPr>
              <a:t>최종 설계 </a:t>
            </a:r>
            <a:r>
              <a:rPr lang="en-US" altLang="ko-KR" sz="2400" b="1" kern="0" dirty="0">
                <a:solidFill>
                  <a:prstClr val="black">
                    <a:lumMod val="50000"/>
                    <a:lumOff val="50000"/>
                  </a:prstClr>
                </a:solidFill>
              </a:rPr>
              <a:t>-</a:t>
            </a:r>
            <a:r>
              <a:rPr lang="ko-KR" altLang="en-US" sz="2400" b="1" kern="0" dirty="0">
                <a:solidFill>
                  <a:prstClr val="black">
                    <a:lumMod val="50000"/>
                    <a:lumOff val="50000"/>
                  </a:prstClr>
                </a:solidFill>
              </a:rPr>
              <a:t> 인터페이스 기술서</a:t>
            </a:r>
            <a:endParaRPr lang="en-US" altLang="ko-KR" sz="2400" b="1" kern="0" dirty="0">
              <a:solidFill>
                <a:prstClr val="black">
                  <a:lumMod val="50000"/>
                  <a:lumOff val="50000"/>
                </a:prstClr>
              </a:solidFill>
            </a:endParaRPr>
          </a:p>
          <a:p>
            <a:pPr lvl="2" latinLnBrk="0">
              <a:lnSpc>
                <a:spcPct val="150000"/>
              </a:lnSpc>
              <a:defRPr/>
            </a:pPr>
            <a:r>
              <a:rPr lang="ko-KR" altLang="en-US" sz="800" kern="0" dirty="0">
                <a:solidFill>
                  <a:prstClr val="white">
                    <a:lumMod val="75000"/>
                  </a:prstClr>
                </a:solidFill>
              </a:rPr>
              <a:t>전자 직거래 프로그램 구축</a:t>
            </a:r>
            <a:endParaRPr lang="ko-KR" altLang="en-US" sz="4400" kern="0" dirty="0">
              <a:solidFill>
                <a:prstClr val="white">
                  <a:lumMod val="75000"/>
                </a:prstClr>
              </a:solidFill>
            </a:endParaRPr>
          </a:p>
        </p:txBody>
      </p:sp>
      <p:grpSp>
        <p:nvGrpSpPr>
          <p:cNvPr id="63" name="그룹 62"/>
          <p:cNvGrpSpPr/>
          <p:nvPr/>
        </p:nvGrpSpPr>
        <p:grpSpPr>
          <a:xfrm>
            <a:off x="581527" y="419993"/>
            <a:ext cx="358273" cy="6018014"/>
            <a:chOff x="581527" y="419993"/>
            <a:chExt cx="358273" cy="6018014"/>
          </a:xfrm>
        </p:grpSpPr>
        <p:cxnSp>
          <p:nvCxnSpPr>
            <p:cNvPr id="64" name="직선 연결선 63"/>
            <p:cNvCxnSpPr/>
            <p:nvPr/>
          </p:nvCxnSpPr>
          <p:spPr>
            <a:xfrm>
              <a:off x="939800" y="419993"/>
              <a:ext cx="0" cy="6018014"/>
            </a:xfrm>
            <a:prstGeom prst="line">
              <a:avLst/>
            </a:prstGeom>
            <a:ln w="127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Freeform 9"/>
            <p:cNvSpPr>
              <a:spLocks/>
            </p:cNvSpPr>
            <p:nvPr/>
          </p:nvSpPr>
          <p:spPr bwMode="auto">
            <a:xfrm>
              <a:off x="612262" y="1494240"/>
              <a:ext cx="131646" cy="17373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66" name="Group 12"/>
            <p:cNvGrpSpPr>
              <a:grpSpLocks noChangeAspect="1"/>
            </p:cNvGrpSpPr>
            <p:nvPr/>
          </p:nvGrpSpPr>
          <p:grpSpPr bwMode="auto">
            <a:xfrm>
              <a:off x="581527" y="787428"/>
              <a:ext cx="193117" cy="153620"/>
              <a:chOff x="6124" y="305"/>
              <a:chExt cx="841" cy="669"/>
            </a:xfrm>
            <a:solidFill>
              <a:schemeClr val="tx1">
                <a:lumMod val="50000"/>
                <a:lumOff val="50000"/>
              </a:schemeClr>
            </a:solidFill>
          </p:grpSpPr>
          <p:sp>
            <p:nvSpPr>
              <p:cNvPr id="83" name="Freeform 13"/>
              <p:cNvSpPr>
                <a:spLocks/>
              </p:cNvSpPr>
              <p:nvPr/>
            </p:nvSpPr>
            <p:spPr bwMode="auto">
              <a:xfrm>
                <a:off x="6244" y="440"/>
                <a:ext cx="601" cy="534"/>
              </a:xfrm>
              <a:custGeom>
                <a:avLst/>
                <a:gdLst>
                  <a:gd name="T0" fmla="*/ 902 w 1802"/>
                  <a:gd name="T1" fmla="*/ 0 h 1602"/>
                  <a:gd name="T2" fmla="*/ 2 w 1802"/>
                  <a:gd name="T3" fmla="*/ 742 h 1602"/>
                  <a:gd name="T4" fmla="*/ 2 w 1802"/>
                  <a:gd name="T5" fmla="*/ 743 h 1602"/>
                  <a:gd name="T6" fmla="*/ 2 w 1802"/>
                  <a:gd name="T7" fmla="*/ 746 h 1602"/>
                  <a:gd name="T8" fmla="*/ 0 w 1802"/>
                  <a:gd name="T9" fmla="*/ 749 h 1602"/>
                  <a:gd name="T10" fmla="*/ 0 w 1802"/>
                  <a:gd name="T11" fmla="*/ 751 h 1602"/>
                  <a:gd name="T12" fmla="*/ 0 w 1802"/>
                  <a:gd name="T13" fmla="*/ 1501 h 1602"/>
                  <a:gd name="T14" fmla="*/ 2 w 1802"/>
                  <a:gd name="T15" fmla="*/ 1521 h 1602"/>
                  <a:gd name="T16" fmla="*/ 16 w 1802"/>
                  <a:gd name="T17" fmla="*/ 1557 h 1602"/>
                  <a:gd name="T18" fmla="*/ 30 w 1802"/>
                  <a:gd name="T19" fmla="*/ 1572 h 1602"/>
                  <a:gd name="T20" fmla="*/ 45 w 1802"/>
                  <a:gd name="T21" fmla="*/ 1586 h 1602"/>
                  <a:gd name="T22" fmla="*/ 81 w 1802"/>
                  <a:gd name="T23" fmla="*/ 1601 h 1602"/>
                  <a:gd name="T24" fmla="*/ 100 w 1802"/>
                  <a:gd name="T25" fmla="*/ 1602 h 1602"/>
                  <a:gd name="T26" fmla="*/ 702 w 1802"/>
                  <a:gd name="T27" fmla="*/ 1602 h 1602"/>
                  <a:gd name="T28" fmla="*/ 702 w 1802"/>
                  <a:gd name="T29" fmla="*/ 1001 h 1602"/>
                  <a:gd name="T30" fmla="*/ 1102 w 1802"/>
                  <a:gd name="T31" fmla="*/ 1001 h 1602"/>
                  <a:gd name="T32" fmla="*/ 1102 w 1802"/>
                  <a:gd name="T33" fmla="*/ 1602 h 1602"/>
                  <a:gd name="T34" fmla="*/ 1703 w 1802"/>
                  <a:gd name="T35" fmla="*/ 1602 h 1602"/>
                  <a:gd name="T36" fmla="*/ 1723 w 1802"/>
                  <a:gd name="T37" fmla="*/ 1601 h 1602"/>
                  <a:gd name="T38" fmla="*/ 1758 w 1802"/>
                  <a:gd name="T39" fmla="*/ 1586 h 1602"/>
                  <a:gd name="T40" fmla="*/ 1773 w 1802"/>
                  <a:gd name="T41" fmla="*/ 1572 h 1602"/>
                  <a:gd name="T42" fmla="*/ 1786 w 1802"/>
                  <a:gd name="T43" fmla="*/ 1557 h 1602"/>
                  <a:gd name="T44" fmla="*/ 1802 w 1802"/>
                  <a:gd name="T45" fmla="*/ 1521 h 1602"/>
                  <a:gd name="T46" fmla="*/ 1802 w 1802"/>
                  <a:gd name="T47" fmla="*/ 1501 h 1602"/>
                  <a:gd name="T48" fmla="*/ 1802 w 1802"/>
                  <a:gd name="T49" fmla="*/ 751 h 1602"/>
                  <a:gd name="T50" fmla="*/ 1802 w 1802"/>
                  <a:gd name="T51" fmla="*/ 745 h 1602"/>
                  <a:gd name="T52" fmla="*/ 1801 w 1802"/>
                  <a:gd name="T53" fmla="*/ 742 h 1602"/>
                  <a:gd name="T54" fmla="*/ 902 w 1802"/>
                  <a:gd name="T55" fmla="*/ 0 h 16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802" h="1602">
                    <a:moveTo>
                      <a:pt x="902" y="0"/>
                    </a:moveTo>
                    <a:lnTo>
                      <a:pt x="2" y="742"/>
                    </a:lnTo>
                    <a:lnTo>
                      <a:pt x="2" y="743"/>
                    </a:lnTo>
                    <a:lnTo>
                      <a:pt x="2" y="746"/>
                    </a:lnTo>
                    <a:lnTo>
                      <a:pt x="0" y="749"/>
                    </a:lnTo>
                    <a:lnTo>
                      <a:pt x="0" y="751"/>
                    </a:lnTo>
                    <a:lnTo>
                      <a:pt x="0" y="1501"/>
                    </a:lnTo>
                    <a:lnTo>
                      <a:pt x="2" y="1521"/>
                    </a:lnTo>
                    <a:lnTo>
                      <a:pt x="16" y="1557"/>
                    </a:lnTo>
                    <a:lnTo>
                      <a:pt x="30" y="1572"/>
                    </a:lnTo>
                    <a:lnTo>
                      <a:pt x="45" y="1586"/>
                    </a:lnTo>
                    <a:lnTo>
                      <a:pt x="81" y="1601"/>
                    </a:lnTo>
                    <a:lnTo>
                      <a:pt x="100" y="1602"/>
                    </a:lnTo>
                    <a:lnTo>
                      <a:pt x="702" y="1602"/>
                    </a:lnTo>
                    <a:lnTo>
                      <a:pt x="702" y="1001"/>
                    </a:lnTo>
                    <a:lnTo>
                      <a:pt x="1102" y="1001"/>
                    </a:lnTo>
                    <a:lnTo>
                      <a:pt x="1102" y="1602"/>
                    </a:lnTo>
                    <a:lnTo>
                      <a:pt x="1703" y="1602"/>
                    </a:lnTo>
                    <a:lnTo>
                      <a:pt x="1723" y="1601"/>
                    </a:lnTo>
                    <a:lnTo>
                      <a:pt x="1758" y="1586"/>
                    </a:lnTo>
                    <a:lnTo>
                      <a:pt x="1773" y="1572"/>
                    </a:lnTo>
                    <a:lnTo>
                      <a:pt x="1786" y="1557"/>
                    </a:lnTo>
                    <a:lnTo>
                      <a:pt x="1802" y="1521"/>
                    </a:lnTo>
                    <a:lnTo>
                      <a:pt x="1802" y="1501"/>
                    </a:lnTo>
                    <a:lnTo>
                      <a:pt x="1802" y="751"/>
                    </a:lnTo>
                    <a:lnTo>
                      <a:pt x="1802" y="745"/>
                    </a:lnTo>
                    <a:lnTo>
                      <a:pt x="1801" y="742"/>
                    </a:lnTo>
                    <a:lnTo>
                      <a:pt x="90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4" name="Freeform 14"/>
              <p:cNvSpPr>
                <a:spLocks/>
              </p:cNvSpPr>
              <p:nvPr/>
            </p:nvSpPr>
            <p:spPr bwMode="auto">
              <a:xfrm>
                <a:off x="6124" y="305"/>
                <a:ext cx="841" cy="394"/>
              </a:xfrm>
              <a:custGeom>
                <a:avLst/>
                <a:gdLst>
                  <a:gd name="T0" fmla="*/ 2505 w 2522"/>
                  <a:gd name="T1" fmla="*/ 978 h 1181"/>
                  <a:gd name="T2" fmla="*/ 2162 w 2522"/>
                  <a:gd name="T3" fmla="*/ 694 h 1181"/>
                  <a:gd name="T4" fmla="*/ 2162 w 2522"/>
                  <a:gd name="T5" fmla="*/ 54 h 1181"/>
                  <a:gd name="T6" fmla="*/ 2162 w 2522"/>
                  <a:gd name="T7" fmla="*/ 44 h 1181"/>
                  <a:gd name="T8" fmla="*/ 2155 w 2522"/>
                  <a:gd name="T9" fmla="*/ 26 h 1181"/>
                  <a:gd name="T10" fmla="*/ 2149 w 2522"/>
                  <a:gd name="T11" fmla="*/ 18 h 1181"/>
                  <a:gd name="T12" fmla="*/ 2141 w 2522"/>
                  <a:gd name="T13" fmla="*/ 13 h 1181"/>
                  <a:gd name="T14" fmla="*/ 2123 w 2522"/>
                  <a:gd name="T15" fmla="*/ 5 h 1181"/>
                  <a:gd name="T16" fmla="*/ 2113 w 2522"/>
                  <a:gd name="T17" fmla="*/ 5 h 1181"/>
                  <a:gd name="T18" fmla="*/ 1812 w 2522"/>
                  <a:gd name="T19" fmla="*/ 5 h 1181"/>
                  <a:gd name="T20" fmla="*/ 1802 w 2522"/>
                  <a:gd name="T21" fmla="*/ 5 h 1181"/>
                  <a:gd name="T22" fmla="*/ 1783 w 2522"/>
                  <a:gd name="T23" fmla="*/ 13 h 1181"/>
                  <a:gd name="T24" fmla="*/ 1776 w 2522"/>
                  <a:gd name="T25" fmla="*/ 18 h 1181"/>
                  <a:gd name="T26" fmla="*/ 1770 w 2522"/>
                  <a:gd name="T27" fmla="*/ 26 h 1181"/>
                  <a:gd name="T28" fmla="*/ 1763 w 2522"/>
                  <a:gd name="T29" fmla="*/ 44 h 1181"/>
                  <a:gd name="T30" fmla="*/ 1762 w 2522"/>
                  <a:gd name="T31" fmla="*/ 54 h 1181"/>
                  <a:gd name="T32" fmla="*/ 1762 w 2522"/>
                  <a:gd name="T33" fmla="*/ 360 h 1181"/>
                  <a:gd name="T34" fmla="*/ 1380 w 2522"/>
                  <a:gd name="T35" fmla="*/ 41 h 1181"/>
                  <a:gd name="T36" fmla="*/ 1354 w 2522"/>
                  <a:gd name="T37" fmla="*/ 23 h 1181"/>
                  <a:gd name="T38" fmla="*/ 1295 w 2522"/>
                  <a:gd name="T39" fmla="*/ 1 h 1181"/>
                  <a:gd name="T40" fmla="*/ 1262 w 2522"/>
                  <a:gd name="T41" fmla="*/ 0 h 1181"/>
                  <a:gd name="T42" fmla="*/ 1227 w 2522"/>
                  <a:gd name="T43" fmla="*/ 1 h 1181"/>
                  <a:gd name="T44" fmla="*/ 1168 w 2522"/>
                  <a:gd name="T45" fmla="*/ 23 h 1181"/>
                  <a:gd name="T46" fmla="*/ 1142 w 2522"/>
                  <a:gd name="T47" fmla="*/ 41 h 1181"/>
                  <a:gd name="T48" fmla="*/ 17 w 2522"/>
                  <a:gd name="T49" fmla="*/ 978 h 1181"/>
                  <a:gd name="T50" fmla="*/ 10 w 2522"/>
                  <a:gd name="T51" fmla="*/ 985 h 1181"/>
                  <a:gd name="T52" fmla="*/ 1 w 2522"/>
                  <a:gd name="T53" fmla="*/ 1001 h 1181"/>
                  <a:gd name="T54" fmla="*/ 0 w 2522"/>
                  <a:gd name="T55" fmla="*/ 1012 h 1181"/>
                  <a:gd name="T56" fmla="*/ 0 w 2522"/>
                  <a:gd name="T57" fmla="*/ 1023 h 1181"/>
                  <a:gd name="T58" fmla="*/ 6 w 2522"/>
                  <a:gd name="T59" fmla="*/ 1040 h 1181"/>
                  <a:gd name="T60" fmla="*/ 12 w 2522"/>
                  <a:gd name="T61" fmla="*/ 1048 h 1181"/>
                  <a:gd name="T62" fmla="*/ 108 w 2522"/>
                  <a:gd name="T63" fmla="*/ 1164 h 1181"/>
                  <a:gd name="T64" fmla="*/ 122 w 2522"/>
                  <a:gd name="T65" fmla="*/ 1177 h 1181"/>
                  <a:gd name="T66" fmla="*/ 141 w 2522"/>
                  <a:gd name="T67" fmla="*/ 1181 h 1181"/>
                  <a:gd name="T68" fmla="*/ 160 w 2522"/>
                  <a:gd name="T69" fmla="*/ 1181 h 1181"/>
                  <a:gd name="T70" fmla="*/ 179 w 2522"/>
                  <a:gd name="T71" fmla="*/ 1171 h 1181"/>
                  <a:gd name="T72" fmla="*/ 1262 w 2522"/>
                  <a:gd name="T73" fmla="*/ 268 h 1181"/>
                  <a:gd name="T74" fmla="*/ 2344 w 2522"/>
                  <a:gd name="T75" fmla="*/ 1171 h 1181"/>
                  <a:gd name="T76" fmla="*/ 2358 w 2522"/>
                  <a:gd name="T77" fmla="*/ 1180 h 1181"/>
                  <a:gd name="T78" fmla="*/ 2377 w 2522"/>
                  <a:gd name="T79" fmla="*/ 1181 h 1181"/>
                  <a:gd name="T80" fmla="*/ 2383 w 2522"/>
                  <a:gd name="T81" fmla="*/ 1181 h 1181"/>
                  <a:gd name="T82" fmla="*/ 2401 w 2522"/>
                  <a:gd name="T83" fmla="*/ 1177 h 1181"/>
                  <a:gd name="T84" fmla="*/ 2414 w 2522"/>
                  <a:gd name="T85" fmla="*/ 1164 h 1181"/>
                  <a:gd name="T86" fmla="*/ 2512 w 2522"/>
                  <a:gd name="T87" fmla="*/ 1048 h 1181"/>
                  <a:gd name="T88" fmla="*/ 2518 w 2522"/>
                  <a:gd name="T89" fmla="*/ 1040 h 1181"/>
                  <a:gd name="T90" fmla="*/ 2522 w 2522"/>
                  <a:gd name="T91" fmla="*/ 1023 h 1181"/>
                  <a:gd name="T92" fmla="*/ 2522 w 2522"/>
                  <a:gd name="T93" fmla="*/ 1012 h 1181"/>
                  <a:gd name="T94" fmla="*/ 2521 w 2522"/>
                  <a:gd name="T95" fmla="*/ 1001 h 1181"/>
                  <a:gd name="T96" fmla="*/ 2512 w 2522"/>
                  <a:gd name="T97" fmla="*/ 985 h 1181"/>
                  <a:gd name="T98" fmla="*/ 2505 w 2522"/>
                  <a:gd name="T99" fmla="*/ 978 h 1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522" h="1181">
                    <a:moveTo>
                      <a:pt x="2505" y="978"/>
                    </a:moveTo>
                    <a:lnTo>
                      <a:pt x="2162" y="694"/>
                    </a:lnTo>
                    <a:lnTo>
                      <a:pt x="2162" y="54"/>
                    </a:lnTo>
                    <a:lnTo>
                      <a:pt x="2162" y="44"/>
                    </a:lnTo>
                    <a:lnTo>
                      <a:pt x="2155" y="26"/>
                    </a:lnTo>
                    <a:lnTo>
                      <a:pt x="2149" y="18"/>
                    </a:lnTo>
                    <a:lnTo>
                      <a:pt x="2141" y="13"/>
                    </a:lnTo>
                    <a:lnTo>
                      <a:pt x="2123" y="5"/>
                    </a:lnTo>
                    <a:lnTo>
                      <a:pt x="2113" y="5"/>
                    </a:lnTo>
                    <a:lnTo>
                      <a:pt x="1812" y="5"/>
                    </a:lnTo>
                    <a:lnTo>
                      <a:pt x="1802" y="5"/>
                    </a:lnTo>
                    <a:lnTo>
                      <a:pt x="1783" y="13"/>
                    </a:lnTo>
                    <a:lnTo>
                      <a:pt x="1776" y="18"/>
                    </a:lnTo>
                    <a:lnTo>
                      <a:pt x="1770" y="26"/>
                    </a:lnTo>
                    <a:lnTo>
                      <a:pt x="1763" y="44"/>
                    </a:lnTo>
                    <a:lnTo>
                      <a:pt x="1762" y="54"/>
                    </a:lnTo>
                    <a:lnTo>
                      <a:pt x="1762" y="360"/>
                    </a:lnTo>
                    <a:lnTo>
                      <a:pt x="1380" y="41"/>
                    </a:lnTo>
                    <a:lnTo>
                      <a:pt x="1354" y="23"/>
                    </a:lnTo>
                    <a:lnTo>
                      <a:pt x="1295" y="1"/>
                    </a:lnTo>
                    <a:lnTo>
                      <a:pt x="1262" y="0"/>
                    </a:lnTo>
                    <a:lnTo>
                      <a:pt x="1227" y="1"/>
                    </a:lnTo>
                    <a:lnTo>
                      <a:pt x="1168" y="23"/>
                    </a:lnTo>
                    <a:lnTo>
                      <a:pt x="1142" y="41"/>
                    </a:lnTo>
                    <a:lnTo>
                      <a:pt x="17" y="978"/>
                    </a:lnTo>
                    <a:lnTo>
                      <a:pt x="10" y="985"/>
                    </a:lnTo>
                    <a:lnTo>
                      <a:pt x="1" y="1001"/>
                    </a:lnTo>
                    <a:lnTo>
                      <a:pt x="0" y="1012"/>
                    </a:lnTo>
                    <a:lnTo>
                      <a:pt x="0" y="1023"/>
                    </a:lnTo>
                    <a:lnTo>
                      <a:pt x="6" y="1040"/>
                    </a:lnTo>
                    <a:lnTo>
                      <a:pt x="12" y="1048"/>
                    </a:lnTo>
                    <a:lnTo>
                      <a:pt x="108" y="1164"/>
                    </a:lnTo>
                    <a:lnTo>
                      <a:pt x="122" y="1177"/>
                    </a:lnTo>
                    <a:lnTo>
                      <a:pt x="141" y="1181"/>
                    </a:lnTo>
                    <a:lnTo>
                      <a:pt x="160" y="1181"/>
                    </a:lnTo>
                    <a:lnTo>
                      <a:pt x="179" y="1171"/>
                    </a:lnTo>
                    <a:lnTo>
                      <a:pt x="1262" y="268"/>
                    </a:lnTo>
                    <a:lnTo>
                      <a:pt x="2344" y="1171"/>
                    </a:lnTo>
                    <a:lnTo>
                      <a:pt x="2358" y="1180"/>
                    </a:lnTo>
                    <a:lnTo>
                      <a:pt x="2377" y="1181"/>
                    </a:lnTo>
                    <a:lnTo>
                      <a:pt x="2383" y="1181"/>
                    </a:lnTo>
                    <a:lnTo>
                      <a:pt x="2401" y="1177"/>
                    </a:lnTo>
                    <a:lnTo>
                      <a:pt x="2414" y="1164"/>
                    </a:lnTo>
                    <a:lnTo>
                      <a:pt x="2512" y="1048"/>
                    </a:lnTo>
                    <a:lnTo>
                      <a:pt x="2518" y="1040"/>
                    </a:lnTo>
                    <a:lnTo>
                      <a:pt x="2522" y="1023"/>
                    </a:lnTo>
                    <a:lnTo>
                      <a:pt x="2522" y="1012"/>
                    </a:lnTo>
                    <a:lnTo>
                      <a:pt x="2521" y="1001"/>
                    </a:lnTo>
                    <a:lnTo>
                      <a:pt x="2512" y="985"/>
                    </a:lnTo>
                    <a:lnTo>
                      <a:pt x="2505" y="97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67" name="Freeform 36"/>
            <p:cNvSpPr>
              <a:spLocks noEditPoints="1"/>
            </p:cNvSpPr>
            <p:nvPr/>
          </p:nvSpPr>
          <p:spPr bwMode="auto">
            <a:xfrm>
              <a:off x="625397" y="4336406"/>
              <a:ext cx="105376" cy="177233"/>
            </a:xfrm>
            <a:custGeom>
              <a:avLst/>
              <a:gdLst>
                <a:gd name="T0" fmla="*/ 937 w 1926"/>
                <a:gd name="T1" fmla="*/ 3639 h 4045"/>
                <a:gd name="T2" fmla="*/ 893 w 1926"/>
                <a:gd name="T3" fmla="*/ 3665 h 4045"/>
                <a:gd name="T4" fmla="*/ 863 w 1926"/>
                <a:gd name="T5" fmla="*/ 3712 h 4045"/>
                <a:gd name="T6" fmla="*/ 851 w 1926"/>
                <a:gd name="T7" fmla="*/ 3772 h 4045"/>
                <a:gd name="T8" fmla="*/ 863 w 1926"/>
                <a:gd name="T9" fmla="*/ 3832 h 4045"/>
                <a:gd name="T10" fmla="*/ 893 w 1926"/>
                <a:gd name="T11" fmla="*/ 3878 h 4045"/>
                <a:gd name="T12" fmla="*/ 937 w 1926"/>
                <a:gd name="T13" fmla="*/ 3905 h 4045"/>
                <a:gd name="T14" fmla="*/ 988 w 1926"/>
                <a:gd name="T15" fmla="*/ 3905 h 4045"/>
                <a:gd name="T16" fmla="*/ 1033 w 1926"/>
                <a:gd name="T17" fmla="*/ 3878 h 4045"/>
                <a:gd name="T18" fmla="*/ 1064 w 1926"/>
                <a:gd name="T19" fmla="*/ 3832 h 4045"/>
                <a:gd name="T20" fmla="*/ 1075 w 1926"/>
                <a:gd name="T21" fmla="*/ 3772 h 4045"/>
                <a:gd name="T22" fmla="*/ 1064 w 1926"/>
                <a:gd name="T23" fmla="*/ 3712 h 4045"/>
                <a:gd name="T24" fmla="*/ 1033 w 1926"/>
                <a:gd name="T25" fmla="*/ 3665 h 4045"/>
                <a:gd name="T26" fmla="*/ 988 w 1926"/>
                <a:gd name="T27" fmla="*/ 3639 h 4045"/>
                <a:gd name="T28" fmla="*/ 156 w 1926"/>
                <a:gd name="T29" fmla="*/ 434 h 4045"/>
                <a:gd name="T30" fmla="*/ 1770 w 1926"/>
                <a:gd name="T31" fmla="*/ 3540 h 4045"/>
                <a:gd name="T32" fmla="*/ 156 w 1926"/>
                <a:gd name="T33" fmla="*/ 434 h 4045"/>
                <a:gd name="T34" fmla="*/ 716 w 1926"/>
                <a:gd name="T35" fmla="*/ 200 h 4045"/>
                <a:gd name="T36" fmla="*/ 701 w 1926"/>
                <a:gd name="T37" fmla="*/ 217 h 4045"/>
                <a:gd name="T38" fmla="*/ 701 w 1926"/>
                <a:gd name="T39" fmla="*/ 243 h 4045"/>
                <a:gd name="T40" fmla="*/ 716 w 1926"/>
                <a:gd name="T41" fmla="*/ 260 h 4045"/>
                <a:gd name="T42" fmla="*/ 1199 w 1926"/>
                <a:gd name="T43" fmla="*/ 262 h 4045"/>
                <a:gd name="T44" fmla="*/ 1218 w 1926"/>
                <a:gd name="T45" fmla="*/ 254 h 4045"/>
                <a:gd name="T46" fmla="*/ 1226 w 1926"/>
                <a:gd name="T47" fmla="*/ 230 h 4045"/>
                <a:gd name="T48" fmla="*/ 1218 w 1926"/>
                <a:gd name="T49" fmla="*/ 207 h 4045"/>
                <a:gd name="T50" fmla="*/ 1199 w 1926"/>
                <a:gd name="T51" fmla="*/ 197 h 4045"/>
                <a:gd name="T52" fmla="*/ 224 w 1926"/>
                <a:gd name="T53" fmla="*/ 0 h 4045"/>
                <a:gd name="T54" fmla="*/ 1738 w 1926"/>
                <a:gd name="T55" fmla="*/ 4 h 4045"/>
                <a:gd name="T56" fmla="*/ 1805 w 1926"/>
                <a:gd name="T57" fmla="*/ 31 h 4045"/>
                <a:gd name="T58" fmla="*/ 1860 w 1926"/>
                <a:gd name="T59" fmla="*/ 81 h 4045"/>
                <a:gd name="T60" fmla="*/ 1900 w 1926"/>
                <a:gd name="T61" fmla="*/ 148 h 4045"/>
                <a:gd name="T62" fmla="*/ 1923 w 1926"/>
                <a:gd name="T63" fmla="*/ 229 h 4045"/>
                <a:gd name="T64" fmla="*/ 1926 w 1926"/>
                <a:gd name="T65" fmla="*/ 3772 h 4045"/>
                <a:gd name="T66" fmla="*/ 1915 w 1926"/>
                <a:gd name="T67" fmla="*/ 3857 h 4045"/>
                <a:gd name="T68" fmla="*/ 1882 w 1926"/>
                <a:gd name="T69" fmla="*/ 3932 h 4045"/>
                <a:gd name="T70" fmla="*/ 1834 w 1926"/>
                <a:gd name="T71" fmla="*/ 3992 h 4045"/>
                <a:gd name="T72" fmla="*/ 1773 w 1926"/>
                <a:gd name="T73" fmla="*/ 4032 h 4045"/>
                <a:gd name="T74" fmla="*/ 1702 w 1926"/>
                <a:gd name="T75" fmla="*/ 4045 h 4045"/>
                <a:gd name="T76" fmla="*/ 188 w 1926"/>
                <a:gd name="T77" fmla="*/ 4041 h 4045"/>
                <a:gd name="T78" fmla="*/ 122 w 1926"/>
                <a:gd name="T79" fmla="*/ 4014 h 4045"/>
                <a:gd name="T80" fmla="*/ 66 w 1926"/>
                <a:gd name="T81" fmla="*/ 3964 h 4045"/>
                <a:gd name="T82" fmla="*/ 25 w 1926"/>
                <a:gd name="T83" fmla="*/ 3897 h 4045"/>
                <a:gd name="T84" fmla="*/ 3 w 1926"/>
                <a:gd name="T85" fmla="*/ 3816 h 4045"/>
                <a:gd name="T86" fmla="*/ 0 w 1926"/>
                <a:gd name="T87" fmla="*/ 273 h 4045"/>
                <a:gd name="T88" fmla="*/ 12 w 1926"/>
                <a:gd name="T89" fmla="*/ 188 h 4045"/>
                <a:gd name="T90" fmla="*/ 43 w 1926"/>
                <a:gd name="T91" fmla="*/ 113 h 4045"/>
                <a:gd name="T92" fmla="*/ 92 w 1926"/>
                <a:gd name="T93" fmla="*/ 53 h 4045"/>
                <a:gd name="T94" fmla="*/ 154 w 1926"/>
                <a:gd name="T95" fmla="*/ 13 h 4045"/>
                <a:gd name="T96" fmla="*/ 224 w 1926"/>
                <a:gd name="T97" fmla="*/ 0 h 4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26" h="4045">
                  <a:moveTo>
                    <a:pt x="963" y="3636"/>
                  </a:moveTo>
                  <a:lnTo>
                    <a:pt x="937" y="3639"/>
                  </a:lnTo>
                  <a:lnTo>
                    <a:pt x="914" y="3649"/>
                  </a:lnTo>
                  <a:lnTo>
                    <a:pt x="893" y="3665"/>
                  </a:lnTo>
                  <a:lnTo>
                    <a:pt x="876" y="3686"/>
                  </a:lnTo>
                  <a:lnTo>
                    <a:pt x="863" y="3712"/>
                  </a:lnTo>
                  <a:lnTo>
                    <a:pt x="854" y="3741"/>
                  </a:lnTo>
                  <a:lnTo>
                    <a:pt x="851" y="3772"/>
                  </a:lnTo>
                  <a:lnTo>
                    <a:pt x="854" y="3804"/>
                  </a:lnTo>
                  <a:lnTo>
                    <a:pt x="863" y="3832"/>
                  </a:lnTo>
                  <a:lnTo>
                    <a:pt x="876" y="3857"/>
                  </a:lnTo>
                  <a:lnTo>
                    <a:pt x="893" y="3878"/>
                  </a:lnTo>
                  <a:lnTo>
                    <a:pt x="914" y="3894"/>
                  </a:lnTo>
                  <a:lnTo>
                    <a:pt x="937" y="3905"/>
                  </a:lnTo>
                  <a:lnTo>
                    <a:pt x="963" y="3909"/>
                  </a:lnTo>
                  <a:lnTo>
                    <a:pt x="988" y="3905"/>
                  </a:lnTo>
                  <a:lnTo>
                    <a:pt x="1013" y="3894"/>
                  </a:lnTo>
                  <a:lnTo>
                    <a:pt x="1033" y="3878"/>
                  </a:lnTo>
                  <a:lnTo>
                    <a:pt x="1051" y="3857"/>
                  </a:lnTo>
                  <a:lnTo>
                    <a:pt x="1064" y="3832"/>
                  </a:lnTo>
                  <a:lnTo>
                    <a:pt x="1072" y="3804"/>
                  </a:lnTo>
                  <a:lnTo>
                    <a:pt x="1075" y="3772"/>
                  </a:lnTo>
                  <a:lnTo>
                    <a:pt x="1072" y="3741"/>
                  </a:lnTo>
                  <a:lnTo>
                    <a:pt x="1064" y="3712"/>
                  </a:lnTo>
                  <a:lnTo>
                    <a:pt x="1051" y="3686"/>
                  </a:lnTo>
                  <a:lnTo>
                    <a:pt x="1033" y="3665"/>
                  </a:lnTo>
                  <a:lnTo>
                    <a:pt x="1013" y="3649"/>
                  </a:lnTo>
                  <a:lnTo>
                    <a:pt x="988" y="3639"/>
                  </a:lnTo>
                  <a:lnTo>
                    <a:pt x="963" y="3636"/>
                  </a:lnTo>
                  <a:close/>
                  <a:moveTo>
                    <a:pt x="156" y="434"/>
                  </a:moveTo>
                  <a:lnTo>
                    <a:pt x="156" y="3540"/>
                  </a:lnTo>
                  <a:lnTo>
                    <a:pt x="1770" y="3540"/>
                  </a:lnTo>
                  <a:lnTo>
                    <a:pt x="1770" y="434"/>
                  </a:lnTo>
                  <a:lnTo>
                    <a:pt x="156" y="434"/>
                  </a:lnTo>
                  <a:close/>
                  <a:moveTo>
                    <a:pt x="727" y="197"/>
                  </a:moveTo>
                  <a:lnTo>
                    <a:pt x="716" y="200"/>
                  </a:lnTo>
                  <a:lnTo>
                    <a:pt x="707" y="207"/>
                  </a:lnTo>
                  <a:lnTo>
                    <a:pt x="701" y="217"/>
                  </a:lnTo>
                  <a:lnTo>
                    <a:pt x="699" y="230"/>
                  </a:lnTo>
                  <a:lnTo>
                    <a:pt x="701" y="243"/>
                  </a:lnTo>
                  <a:lnTo>
                    <a:pt x="707" y="254"/>
                  </a:lnTo>
                  <a:lnTo>
                    <a:pt x="716" y="260"/>
                  </a:lnTo>
                  <a:lnTo>
                    <a:pt x="727" y="262"/>
                  </a:lnTo>
                  <a:lnTo>
                    <a:pt x="1199" y="262"/>
                  </a:lnTo>
                  <a:lnTo>
                    <a:pt x="1210" y="260"/>
                  </a:lnTo>
                  <a:lnTo>
                    <a:pt x="1218" y="254"/>
                  </a:lnTo>
                  <a:lnTo>
                    <a:pt x="1224" y="243"/>
                  </a:lnTo>
                  <a:lnTo>
                    <a:pt x="1226" y="230"/>
                  </a:lnTo>
                  <a:lnTo>
                    <a:pt x="1224" y="217"/>
                  </a:lnTo>
                  <a:lnTo>
                    <a:pt x="1218" y="207"/>
                  </a:lnTo>
                  <a:lnTo>
                    <a:pt x="1210" y="200"/>
                  </a:lnTo>
                  <a:lnTo>
                    <a:pt x="1199" y="197"/>
                  </a:lnTo>
                  <a:lnTo>
                    <a:pt x="727" y="197"/>
                  </a:lnTo>
                  <a:close/>
                  <a:moveTo>
                    <a:pt x="224" y="0"/>
                  </a:moveTo>
                  <a:lnTo>
                    <a:pt x="1702" y="0"/>
                  </a:lnTo>
                  <a:lnTo>
                    <a:pt x="1738" y="4"/>
                  </a:lnTo>
                  <a:lnTo>
                    <a:pt x="1773" y="13"/>
                  </a:lnTo>
                  <a:lnTo>
                    <a:pt x="1805" y="31"/>
                  </a:lnTo>
                  <a:lnTo>
                    <a:pt x="1834" y="53"/>
                  </a:lnTo>
                  <a:lnTo>
                    <a:pt x="1860" y="81"/>
                  </a:lnTo>
                  <a:lnTo>
                    <a:pt x="1882" y="113"/>
                  </a:lnTo>
                  <a:lnTo>
                    <a:pt x="1900" y="148"/>
                  </a:lnTo>
                  <a:lnTo>
                    <a:pt x="1915" y="188"/>
                  </a:lnTo>
                  <a:lnTo>
                    <a:pt x="1923" y="229"/>
                  </a:lnTo>
                  <a:lnTo>
                    <a:pt x="1926" y="273"/>
                  </a:lnTo>
                  <a:lnTo>
                    <a:pt x="1926" y="3772"/>
                  </a:lnTo>
                  <a:lnTo>
                    <a:pt x="1923" y="3816"/>
                  </a:lnTo>
                  <a:lnTo>
                    <a:pt x="1915" y="3857"/>
                  </a:lnTo>
                  <a:lnTo>
                    <a:pt x="1900" y="3897"/>
                  </a:lnTo>
                  <a:lnTo>
                    <a:pt x="1882" y="3932"/>
                  </a:lnTo>
                  <a:lnTo>
                    <a:pt x="1860" y="3964"/>
                  </a:lnTo>
                  <a:lnTo>
                    <a:pt x="1834" y="3992"/>
                  </a:lnTo>
                  <a:lnTo>
                    <a:pt x="1805" y="4014"/>
                  </a:lnTo>
                  <a:lnTo>
                    <a:pt x="1773" y="4032"/>
                  </a:lnTo>
                  <a:lnTo>
                    <a:pt x="1738" y="4041"/>
                  </a:lnTo>
                  <a:lnTo>
                    <a:pt x="1702" y="4045"/>
                  </a:lnTo>
                  <a:lnTo>
                    <a:pt x="224" y="4045"/>
                  </a:lnTo>
                  <a:lnTo>
                    <a:pt x="188" y="4041"/>
                  </a:lnTo>
                  <a:lnTo>
                    <a:pt x="154" y="4032"/>
                  </a:lnTo>
                  <a:lnTo>
                    <a:pt x="122" y="4014"/>
                  </a:lnTo>
                  <a:lnTo>
                    <a:pt x="92" y="3992"/>
                  </a:lnTo>
                  <a:lnTo>
                    <a:pt x="66" y="3964"/>
                  </a:lnTo>
                  <a:lnTo>
                    <a:pt x="43" y="3932"/>
                  </a:lnTo>
                  <a:lnTo>
                    <a:pt x="25" y="3897"/>
                  </a:lnTo>
                  <a:lnTo>
                    <a:pt x="12" y="3857"/>
                  </a:lnTo>
                  <a:lnTo>
                    <a:pt x="3" y="3816"/>
                  </a:lnTo>
                  <a:lnTo>
                    <a:pt x="0" y="3772"/>
                  </a:lnTo>
                  <a:lnTo>
                    <a:pt x="0" y="273"/>
                  </a:lnTo>
                  <a:lnTo>
                    <a:pt x="3" y="229"/>
                  </a:lnTo>
                  <a:lnTo>
                    <a:pt x="12" y="188"/>
                  </a:lnTo>
                  <a:lnTo>
                    <a:pt x="25" y="148"/>
                  </a:lnTo>
                  <a:lnTo>
                    <a:pt x="43" y="113"/>
                  </a:lnTo>
                  <a:lnTo>
                    <a:pt x="66" y="81"/>
                  </a:lnTo>
                  <a:lnTo>
                    <a:pt x="92" y="53"/>
                  </a:lnTo>
                  <a:lnTo>
                    <a:pt x="122" y="31"/>
                  </a:lnTo>
                  <a:lnTo>
                    <a:pt x="154" y="13"/>
                  </a:lnTo>
                  <a:lnTo>
                    <a:pt x="188" y="4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8" name="자유형 67"/>
            <p:cNvSpPr>
              <a:spLocks/>
            </p:cNvSpPr>
            <p:nvPr/>
          </p:nvSpPr>
          <p:spPr bwMode="auto">
            <a:xfrm>
              <a:off x="598771" y="3644382"/>
              <a:ext cx="158629" cy="138832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9" name="Freeform 6"/>
            <p:cNvSpPr>
              <a:spLocks/>
            </p:cNvSpPr>
            <p:nvPr/>
          </p:nvSpPr>
          <p:spPr bwMode="auto">
            <a:xfrm rot="10800000" flipH="1" flipV="1">
              <a:off x="597941" y="2949079"/>
              <a:ext cx="160288" cy="142111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70" name="Group 20"/>
            <p:cNvGrpSpPr>
              <a:grpSpLocks noChangeAspect="1"/>
            </p:cNvGrpSpPr>
            <p:nvPr/>
          </p:nvGrpSpPr>
          <p:grpSpPr bwMode="auto">
            <a:xfrm>
              <a:off x="614039" y="2221163"/>
              <a:ext cx="128093" cy="174724"/>
              <a:chOff x="2597" y="4163"/>
              <a:chExt cx="217" cy="296"/>
            </a:xfrm>
            <a:solidFill>
              <a:schemeClr val="bg1">
                <a:lumMod val="85000"/>
              </a:schemeClr>
            </a:solidFill>
          </p:grpSpPr>
          <p:sp>
            <p:nvSpPr>
              <p:cNvPr id="79" name="Freeform 22"/>
              <p:cNvSpPr>
                <a:spLocks noEditPoints="1"/>
              </p:cNvSpPr>
              <p:nvPr/>
            </p:nvSpPr>
            <p:spPr bwMode="auto">
              <a:xfrm>
                <a:off x="2630" y="4163"/>
                <a:ext cx="151" cy="176"/>
              </a:xfrm>
              <a:custGeom>
                <a:avLst/>
                <a:gdLst>
                  <a:gd name="T0" fmla="*/ 410 w 1662"/>
                  <a:gd name="T1" fmla="*/ 645 h 1942"/>
                  <a:gd name="T2" fmla="*/ 309 w 1662"/>
                  <a:gd name="T3" fmla="*/ 847 h 1942"/>
                  <a:gd name="T4" fmla="*/ 255 w 1662"/>
                  <a:gd name="T5" fmla="*/ 1023 h 1942"/>
                  <a:gd name="T6" fmla="*/ 263 w 1662"/>
                  <a:gd name="T7" fmla="*/ 1206 h 1942"/>
                  <a:gd name="T8" fmla="*/ 347 w 1662"/>
                  <a:gd name="T9" fmla="*/ 1429 h 1942"/>
                  <a:gd name="T10" fmla="*/ 476 w 1662"/>
                  <a:gd name="T11" fmla="*/ 1620 h 1942"/>
                  <a:gd name="T12" fmla="*/ 638 w 1662"/>
                  <a:gd name="T13" fmla="*/ 1753 h 1942"/>
                  <a:gd name="T14" fmla="*/ 825 w 1662"/>
                  <a:gd name="T15" fmla="*/ 1803 h 1942"/>
                  <a:gd name="T16" fmla="*/ 1013 w 1662"/>
                  <a:gd name="T17" fmla="*/ 1753 h 1942"/>
                  <a:gd name="T18" fmla="*/ 1176 w 1662"/>
                  <a:gd name="T19" fmla="*/ 1619 h 1942"/>
                  <a:gd name="T20" fmla="*/ 1305 w 1662"/>
                  <a:gd name="T21" fmla="*/ 1428 h 1942"/>
                  <a:gd name="T22" fmla="*/ 1388 w 1662"/>
                  <a:gd name="T23" fmla="*/ 1205 h 1942"/>
                  <a:gd name="T24" fmla="*/ 1418 w 1662"/>
                  <a:gd name="T25" fmla="*/ 974 h 1942"/>
                  <a:gd name="T26" fmla="*/ 1266 w 1662"/>
                  <a:gd name="T27" fmla="*/ 836 h 1942"/>
                  <a:gd name="T28" fmla="*/ 1012 w 1662"/>
                  <a:gd name="T29" fmla="*/ 794 h 1942"/>
                  <a:gd name="T30" fmla="*/ 806 w 1662"/>
                  <a:gd name="T31" fmla="*/ 713 h 1942"/>
                  <a:gd name="T32" fmla="*/ 646 w 1662"/>
                  <a:gd name="T33" fmla="*/ 610 h 1942"/>
                  <a:gd name="T34" fmla="*/ 526 w 1662"/>
                  <a:gd name="T35" fmla="*/ 499 h 1942"/>
                  <a:gd name="T36" fmla="*/ 944 w 1662"/>
                  <a:gd name="T37" fmla="*/ 23 h 1942"/>
                  <a:gd name="T38" fmla="*/ 1152 w 1662"/>
                  <a:gd name="T39" fmla="*/ 118 h 1942"/>
                  <a:gd name="T40" fmla="*/ 1271 w 1662"/>
                  <a:gd name="T41" fmla="*/ 205 h 1942"/>
                  <a:gd name="T42" fmla="*/ 1388 w 1662"/>
                  <a:gd name="T43" fmla="*/ 323 h 1942"/>
                  <a:gd name="T44" fmla="*/ 1455 w 1662"/>
                  <a:gd name="T45" fmla="*/ 429 h 1942"/>
                  <a:gd name="T46" fmla="*/ 1524 w 1662"/>
                  <a:gd name="T47" fmla="*/ 626 h 1942"/>
                  <a:gd name="T48" fmla="*/ 1555 w 1662"/>
                  <a:gd name="T49" fmla="*/ 892 h 1942"/>
                  <a:gd name="T50" fmla="*/ 1619 w 1662"/>
                  <a:gd name="T51" fmla="*/ 939 h 1942"/>
                  <a:gd name="T52" fmla="*/ 1657 w 1662"/>
                  <a:gd name="T53" fmla="*/ 1032 h 1942"/>
                  <a:gd name="T54" fmla="*/ 1655 w 1662"/>
                  <a:gd name="T55" fmla="*/ 1183 h 1942"/>
                  <a:gd name="T56" fmla="*/ 1611 w 1662"/>
                  <a:gd name="T57" fmla="*/ 1304 h 1942"/>
                  <a:gd name="T58" fmla="*/ 1537 w 1662"/>
                  <a:gd name="T59" fmla="*/ 1372 h 1942"/>
                  <a:gd name="T60" fmla="*/ 1445 w 1662"/>
                  <a:gd name="T61" fmla="*/ 1454 h 1942"/>
                  <a:gd name="T62" fmla="*/ 1313 w 1662"/>
                  <a:gd name="T63" fmla="*/ 1670 h 1942"/>
                  <a:gd name="T64" fmla="*/ 1141 w 1662"/>
                  <a:gd name="T65" fmla="*/ 1836 h 1942"/>
                  <a:gd name="T66" fmla="*/ 937 w 1662"/>
                  <a:gd name="T67" fmla="*/ 1930 h 1942"/>
                  <a:gd name="T68" fmla="*/ 714 w 1662"/>
                  <a:gd name="T69" fmla="*/ 1930 h 1942"/>
                  <a:gd name="T70" fmla="*/ 510 w 1662"/>
                  <a:gd name="T71" fmla="*/ 1836 h 1942"/>
                  <a:gd name="T72" fmla="*/ 337 w 1662"/>
                  <a:gd name="T73" fmla="*/ 1669 h 1942"/>
                  <a:gd name="T74" fmla="*/ 205 w 1662"/>
                  <a:gd name="T75" fmla="*/ 1452 h 1942"/>
                  <a:gd name="T76" fmla="*/ 111 w 1662"/>
                  <a:gd name="T77" fmla="*/ 1364 h 1942"/>
                  <a:gd name="T78" fmla="*/ 39 w 1662"/>
                  <a:gd name="T79" fmla="*/ 1284 h 1942"/>
                  <a:gd name="T80" fmla="*/ 2 w 1662"/>
                  <a:gd name="T81" fmla="*/ 1143 h 1942"/>
                  <a:gd name="T82" fmla="*/ 9 w 1662"/>
                  <a:gd name="T83" fmla="*/ 1009 h 1942"/>
                  <a:gd name="T84" fmla="*/ 50 w 1662"/>
                  <a:gd name="T85" fmla="*/ 930 h 1942"/>
                  <a:gd name="T86" fmla="*/ 98 w 1662"/>
                  <a:gd name="T87" fmla="*/ 851 h 1942"/>
                  <a:gd name="T88" fmla="*/ 85 w 1662"/>
                  <a:gd name="T89" fmla="*/ 643 h 1942"/>
                  <a:gd name="T90" fmla="*/ 120 w 1662"/>
                  <a:gd name="T91" fmla="*/ 487 h 1942"/>
                  <a:gd name="T92" fmla="*/ 183 w 1662"/>
                  <a:gd name="T93" fmla="*/ 377 h 1942"/>
                  <a:gd name="T94" fmla="*/ 257 w 1662"/>
                  <a:gd name="T95" fmla="*/ 305 h 1942"/>
                  <a:gd name="T96" fmla="*/ 319 w 1662"/>
                  <a:gd name="T97" fmla="*/ 266 h 1942"/>
                  <a:gd name="T98" fmla="*/ 352 w 1662"/>
                  <a:gd name="T99" fmla="*/ 246 h 1942"/>
                  <a:gd name="T100" fmla="*/ 390 w 1662"/>
                  <a:gd name="T101" fmla="*/ 196 h 1942"/>
                  <a:gd name="T102" fmla="*/ 459 w 1662"/>
                  <a:gd name="T103" fmla="*/ 127 h 1942"/>
                  <a:gd name="T104" fmla="*/ 559 w 1662"/>
                  <a:gd name="T105" fmla="*/ 57 h 1942"/>
                  <a:gd name="T106" fmla="*/ 690 w 1662"/>
                  <a:gd name="T107" fmla="*/ 10 h 19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662" h="1942">
                    <a:moveTo>
                      <a:pt x="526" y="499"/>
                    </a:moveTo>
                    <a:lnTo>
                      <a:pt x="484" y="546"/>
                    </a:lnTo>
                    <a:lnTo>
                      <a:pt x="445" y="595"/>
                    </a:lnTo>
                    <a:lnTo>
                      <a:pt x="410" y="645"/>
                    </a:lnTo>
                    <a:lnTo>
                      <a:pt x="379" y="696"/>
                    </a:lnTo>
                    <a:lnTo>
                      <a:pt x="352" y="747"/>
                    </a:lnTo>
                    <a:lnTo>
                      <a:pt x="329" y="797"/>
                    </a:lnTo>
                    <a:lnTo>
                      <a:pt x="309" y="847"/>
                    </a:lnTo>
                    <a:lnTo>
                      <a:pt x="291" y="895"/>
                    </a:lnTo>
                    <a:lnTo>
                      <a:pt x="277" y="941"/>
                    </a:lnTo>
                    <a:lnTo>
                      <a:pt x="264" y="984"/>
                    </a:lnTo>
                    <a:lnTo>
                      <a:pt x="255" y="1023"/>
                    </a:lnTo>
                    <a:lnTo>
                      <a:pt x="247" y="1059"/>
                    </a:lnTo>
                    <a:lnTo>
                      <a:pt x="241" y="1091"/>
                    </a:lnTo>
                    <a:lnTo>
                      <a:pt x="250" y="1148"/>
                    </a:lnTo>
                    <a:lnTo>
                      <a:pt x="263" y="1206"/>
                    </a:lnTo>
                    <a:lnTo>
                      <a:pt x="280" y="1263"/>
                    </a:lnTo>
                    <a:lnTo>
                      <a:pt x="299" y="1320"/>
                    </a:lnTo>
                    <a:lnTo>
                      <a:pt x="322" y="1375"/>
                    </a:lnTo>
                    <a:lnTo>
                      <a:pt x="347" y="1429"/>
                    </a:lnTo>
                    <a:lnTo>
                      <a:pt x="375" y="1480"/>
                    </a:lnTo>
                    <a:lnTo>
                      <a:pt x="406" y="1530"/>
                    </a:lnTo>
                    <a:lnTo>
                      <a:pt x="440" y="1576"/>
                    </a:lnTo>
                    <a:lnTo>
                      <a:pt x="476" y="1620"/>
                    </a:lnTo>
                    <a:lnTo>
                      <a:pt x="513" y="1659"/>
                    </a:lnTo>
                    <a:lnTo>
                      <a:pt x="553" y="1695"/>
                    </a:lnTo>
                    <a:lnTo>
                      <a:pt x="594" y="1726"/>
                    </a:lnTo>
                    <a:lnTo>
                      <a:pt x="638" y="1753"/>
                    </a:lnTo>
                    <a:lnTo>
                      <a:pt x="683" y="1774"/>
                    </a:lnTo>
                    <a:lnTo>
                      <a:pt x="729" y="1789"/>
                    </a:lnTo>
                    <a:lnTo>
                      <a:pt x="777" y="1800"/>
                    </a:lnTo>
                    <a:lnTo>
                      <a:pt x="825" y="1803"/>
                    </a:lnTo>
                    <a:lnTo>
                      <a:pt x="875" y="1800"/>
                    </a:lnTo>
                    <a:lnTo>
                      <a:pt x="922" y="1789"/>
                    </a:lnTo>
                    <a:lnTo>
                      <a:pt x="968" y="1774"/>
                    </a:lnTo>
                    <a:lnTo>
                      <a:pt x="1013" y="1753"/>
                    </a:lnTo>
                    <a:lnTo>
                      <a:pt x="1056" y="1726"/>
                    </a:lnTo>
                    <a:lnTo>
                      <a:pt x="1099" y="1695"/>
                    </a:lnTo>
                    <a:lnTo>
                      <a:pt x="1139" y="1659"/>
                    </a:lnTo>
                    <a:lnTo>
                      <a:pt x="1176" y="1619"/>
                    </a:lnTo>
                    <a:lnTo>
                      <a:pt x="1212" y="1576"/>
                    </a:lnTo>
                    <a:lnTo>
                      <a:pt x="1245" y="1529"/>
                    </a:lnTo>
                    <a:lnTo>
                      <a:pt x="1276" y="1480"/>
                    </a:lnTo>
                    <a:lnTo>
                      <a:pt x="1305" y="1428"/>
                    </a:lnTo>
                    <a:lnTo>
                      <a:pt x="1330" y="1374"/>
                    </a:lnTo>
                    <a:lnTo>
                      <a:pt x="1353" y="1319"/>
                    </a:lnTo>
                    <a:lnTo>
                      <a:pt x="1372" y="1262"/>
                    </a:lnTo>
                    <a:lnTo>
                      <a:pt x="1388" y="1205"/>
                    </a:lnTo>
                    <a:lnTo>
                      <a:pt x="1401" y="1147"/>
                    </a:lnTo>
                    <a:lnTo>
                      <a:pt x="1411" y="1089"/>
                    </a:lnTo>
                    <a:lnTo>
                      <a:pt x="1416" y="1032"/>
                    </a:lnTo>
                    <a:lnTo>
                      <a:pt x="1418" y="974"/>
                    </a:lnTo>
                    <a:lnTo>
                      <a:pt x="1417" y="904"/>
                    </a:lnTo>
                    <a:lnTo>
                      <a:pt x="1414" y="838"/>
                    </a:lnTo>
                    <a:lnTo>
                      <a:pt x="1339" y="839"/>
                    </a:lnTo>
                    <a:lnTo>
                      <a:pt x="1266" y="836"/>
                    </a:lnTo>
                    <a:lnTo>
                      <a:pt x="1198" y="830"/>
                    </a:lnTo>
                    <a:lnTo>
                      <a:pt x="1133" y="820"/>
                    </a:lnTo>
                    <a:lnTo>
                      <a:pt x="1070" y="808"/>
                    </a:lnTo>
                    <a:lnTo>
                      <a:pt x="1012" y="794"/>
                    </a:lnTo>
                    <a:lnTo>
                      <a:pt x="956" y="777"/>
                    </a:lnTo>
                    <a:lnTo>
                      <a:pt x="903" y="757"/>
                    </a:lnTo>
                    <a:lnTo>
                      <a:pt x="853" y="737"/>
                    </a:lnTo>
                    <a:lnTo>
                      <a:pt x="806" y="713"/>
                    </a:lnTo>
                    <a:lnTo>
                      <a:pt x="762" y="690"/>
                    </a:lnTo>
                    <a:lnTo>
                      <a:pt x="721" y="664"/>
                    </a:lnTo>
                    <a:lnTo>
                      <a:pt x="682" y="638"/>
                    </a:lnTo>
                    <a:lnTo>
                      <a:pt x="646" y="610"/>
                    </a:lnTo>
                    <a:lnTo>
                      <a:pt x="612" y="583"/>
                    </a:lnTo>
                    <a:lnTo>
                      <a:pt x="581" y="555"/>
                    </a:lnTo>
                    <a:lnTo>
                      <a:pt x="552" y="527"/>
                    </a:lnTo>
                    <a:lnTo>
                      <a:pt x="526" y="499"/>
                    </a:lnTo>
                    <a:close/>
                    <a:moveTo>
                      <a:pt x="808" y="0"/>
                    </a:moveTo>
                    <a:lnTo>
                      <a:pt x="851" y="3"/>
                    </a:lnTo>
                    <a:lnTo>
                      <a:pt x="897" y="11"/>
                    </a:lnTo>
                    <a:lnTo>
                      <a:pt x="944" y="23"/>
                    </a:lnTo>
                    <a:lnTo>
                      <a:pt x="993" y="39"/>
                    </a:lnTo>
                    <a:lnTo>
                      <a:pt x="1044" y="60"/>
                    </a:lnTo>
                    <a:lnTo>
                      <a:pt x="1097" y="86"/>
                    </a:lnTo>
                    <a:lnTo>
                      <a:pt x="1152" y="118"/>
                    </a:lnTo>
                    <a:lnTo>
                      <a:pt x="1179" y="135"/>
                    </a:lnTo>
                    <a:lnTo>
                      <a:pt x="1208" y="155"/>
                    </a:lnTo>
                    <a:lnTo>
                      <a:pt x="1239" y="179"/>
                    </a:lnTo>
                    <a:lnTo>
                      <a:pt x="1271" y="205"/>
                    </a:lnTo>
                    <a:lnTo>
                      <a:pt x="1304" y="233"/>
                    </a:lnTo>
                    <a:lnTo>
                      <a:pt x="1334" y="261"/>
                    </a:lnTo>
                    <a:lnTo>
                      <a:pt x="1363" y="292"/>
                    </a:lnTo>
                    <a:lnTo>
                      <a:pt x="1388" y="323"/>
                    </a:lnTo>
                    <a:lnTo>
                      <a:pt x="1409" y="353"/>
                    </a:lnTo>
                    <a:lnTo>
                      <a:pt x="1409" y="353"/>
                    </a:lnTo>
                    <a:lnTo>
                      <a:pt x="1433" y="389"/>
                    </a:lnTo>
                    <a:lnTo>
                      <a:pt x="1455" y="429"/>
                    </a:lnTo>
                    <a:lnTo>
                      <a:pt x="1475" y="472"/>
                    </a:lnTo>
                    <a:lnTo>
                      <a:pt x="1493" y="519"/>
                    </a:lnTo>
                    <a:lnTo>
                      <a:pt x="1509" y="570"/>
                    </a:lnTo>
                    <a:lnTo>
                      <a:pt x="1524" y="626"/>
                    </a:lnTo>
                    <a:lnTo>
                      <a:pt x="1535" y="685"/>
                    </a:lnTo>
                    <a:lnTo>
                      <a:pt x="1545" y="749"/>
                    </a:lnTo>
                    <a:lnTo>
                      <a:pt x="1551" y="817"/>
                    </a:lnTo>
                    <a:lnTo>
                      <a:pt x="1555" y="892"/>
                    </a:lnTo>
                    <a:lnTo>
                      <a:pt x="1573" y="900"/>
                    </a:lnTo>
                    <a:lnTo>
                      <a:pt x="1590" y="910"/>
                    </a:lnTo>
                    <a:lnTo>
                      <a:pt x="1605" y="922"/>
                    </a:lnTo>
                    <a:lnTo>
                      <a:pt x="1619" y="939"/>
                    </a:lnTo>
                    <a:lnTo>
                      <a:pt x="1632" y="957"/>
                    </a:lnTo>
                    <a:lnTo>
                      <a:pt x="1642" y="979"/>
                    </a:lnTo>
                    <a:lnTo>
                      <a:pt x="1651" y="1003"/>
                    </a:lnTo>
                    <a:lnTo>
                      <a:pt x="1657" y="1032"/>
                    </a:lnTo>
                    <a:lnTo>
                      <a:pt x="1661" y="1064"/>
                    </a:lnTo>
                    <a:lnTo>
                      <a:pt x="1662" y="1102"/>
                    </a:lnTo>
                    <a:lnTo>
                      <a:pt x="1660" y="1143"/>
                    </a:lnTo>
                    <a:lnTo>
                      <a:pt x="1655" y="1183"/>
                    </a:lnTo>
                    <a:lnTo>
                      <a:pt x="1648" y="1218"/>
                    </a:lnTo>
                    <a:lnTo>
                      <a:pt x="1638" y="1250"/>
                    </a:lnTo>
                    <a:lnTo>
                      <a:pt x="1625" y="1278"/>
                    </a:lnTo>
                    <a:lnTo>
                      <a:pt x="1611" y="1304"/>
                    </a:lnTo>
                    <a:lnTo>
                      <a:pt x="1595" y="1325"/>
                    </a:lnTo>
                    <a:lnTo>
                      <a:pt x="1577" y="1344"/>
                    </a:lnTo>
                    <a:lnTo>
                      <a:pt x="1558" y="1360"/>
                    </a:lnTo>
                    <a:lnTo>
                      <a:pt x="1537" y="1372"/>
                    </a:lnTo>
                    <a:lnTo>
                      <a:pt x="1515" y="1382"/>
                    </a:lnTo>
                    <a:lnTo>
                      <a:pt x="1493" y="1390"/>
                    </a:lnTo>
                    <a:lnTo>
                      <a:pt x="1471" y="1395"/>
                    </a:lnTo>
                    <a:lnTo>
                      <a:pt x="1445" y="1454"/>
                    </a:lnTo>
                    <a:lnTo>
                      <a:pt x="1416" y="1512"/>
                    </a:lnTo>
                    <a:lnTo>
                      <a:pt x="1385" y="1567"/>
                    </a:lnTo>
                    <a:lnTo>
                      <a:pt x="1350" y="1620"/>
                    </a:lnTo>
                    <a:lnTo>
                      <a:pt x="1313" y="1670"/>
                    </a:lnTo>
                    <a:lnTo>
                      <a:pt x="1273" y="1717"/>
                    </a:lnTo>
                    <a:lnTo>
                      <a:pt x="1231" y="1761"/>
                    </a:lnTo>
                    <a:lnTo>
                      <a:pt x="1187" y="1801"/>
                    </a:lnTo>
                    <a:lnTo>
                      <a:pt x="1141" y="1836"/>
                    </a:lnTo>
                    <a:lnTo>
                      <a:pt x="1092" y="1868"/>
                    </a:lnTo>
                    <a:lnTo>
                      <a:pt x="1042" y="1893"/>
                    </a:lnTo>
                    <a:lnTo>
                      <a:pt x="990" y="1915"/>
                    </a:lnTo>
                    <a:lnTo>
                      <a:pt x="937" y="1930"/>
                    </a:lnTo>
                    <a:lnTo>
                      <a:pt x="882" y="1939"/>
                    </a:lnTo>
                    <a:lnTo>
                      <a:pt x="825" y="1942"/>
                    </a:lnTo>
                    <a:lnTo>
                      <a:pt x="769" y="1939"/>
                    </a:lnTo>
                    <a:lnTo>
                      <a:pt x="714" y="1930"/>
                    </a:lnTo>
                    <a:lnTo>
                      <a:pt x="661" y="1915"/>
                    </a:lnTo>
                    <a:lnTo>
                      <a:pt x="608" y="1893"/>
                    </a:lnTo>
                    <a:lnTo>
                      <a:pt x="558" y="1867"/>
                    </a:lnTo>
                    <a:lnTo>
                      <a:pt x="510" y="1836"/>
                    </a:lnTo>
                    <a:lnTo>
                      <a:pt x="464" y="1800"/>
                    </a:lnTo>
                    <a:lnTo>
                      <a:pt x="419" y="1760"/>
                    </a:lnTo>
                    <a:lnTo>
                      <a:pt x="377" y="1716"/>
                    </a:lnTo>
                    <a:lnTo>
                      <a:pt x="337" y="1669"/>
                    </a:lnTo>
                    <a:lnTo>
                      <a:pt x="300" y="1618"/>
                    </a:lnTo>
                    <a:lnTo>
                      <a:pt x="266" y="1565"/>
                    </a:lnTo>
                    <a:lnTo>
                      <a:pt x="234" y="1510"/>
                    </a:lnTo>
                    <a:lnTo>
                      <a:pt x="205" y="1452"/>
                    </a:lnTo>
                    <a:lnTo>
                      <a:pt x="179" y="1392"/>
                    </a:lnTo>
                    <a:lnTo>
                      <a:pt x="156" y="1386"/>
                    </a:lnTo>
                    <a:lnTo>
                      <a:pt x="133" y="1376"/>
                    </a:lnTo>
                    <a:lnTo>
                      <a:pt x="111" y="1364"/>
                    </a:lnTo>
                    <a:lnTo>
                      <a:pt x="91" y="1349"/>
                    </a:lnTo>
                    <a:lnTo>
                      <a:pt x="72" y="1330"/>
                    </a:lnTo>
                    <a:lnTo>
                      <a:pt x="55" y="1309"/>
                    </a:lnTo>
                    <a:lnTo>
                      <a:pt x="39" y="1284"/>
                    </a:lnTo>
                    <a:lnTo>
                      <a:pt x="26" y="1254"/>
                    </a:lnTo>
                    <a:lnTo>
                      <a:pt x="15" y="1221"/>
                    </a:lnTo>
                    <a:lnTo>
                      <a:pt x="7" y="1184"/>
                    </a:lnTo>
                    <a:lnTo>
                      <a:pt x="2" y="1143"/>
                    </a:lnTo>
                    <a:lnTo>
                      <a:pt x="0" y="1104"/>
                    </a:lnTo>
                    <a:lnTo>
                      <a:pt x="1" y="1068"/>
                    </a:lnTo>
                    <a:lnTo>
                      <a:pt x="4" y="1038"/>
                    </a:lnTo>
                    <a:lnTo>
                      <a:pt x="9" y="1009"/>
                    </a:lnTo>
                    <a:lnTo>
                      <a:pt x="17" y="985"/>
                    </a:lnTo>
                    <a:lnTo>
                      <a:pt x="27" y="964"/>
                    </a:lnTo>
                    <a:lnTo>
                      <a:pt x="38" y="946"/>
                    </a:lnTo>
                    <a:lnTo>
                      <a:pt x="50" y="930"/>
                    </a:lnTo>
                    <a:lnTo>
                      <a:pt x="65" y="916"/>
                    </a:lnTo>
                    <a:lnTo>
                      <a:pt x="80" y="906"/>
                    </a:lnTo>
                    <a:lnTo>
                      <a:pt x="96" y="897"/>
                    </a:lnTo>
                    <a:lnTo>
                      <a:pt x="98" y="851"/>
                    </a:lnTo>
                    <a:lnTo>
                      <a:pt x="89" y="794"/>
                    </a:lnTo>
                    <a:lnTo>
                      <a:pt x="85" y="740"/>
                    </a:lnTo>
                    <a:lnTo>
                      <a:pt x="83" y="690"/>
                    </a:lnTo>
                    <a:lnTo>
                      <a:pt x="85" y="643"/>
                    </a:lnTo>
                    <a:lnTo>
                      <a:pt x="90" y="599"/>
                    </a:lnTo>
                    <a:lnTo>
                      <a:pt x="98" y="559"/>
                    </a:lnTo>
                    <a:lnTo>
                      <a:pt x="108" y="522"/>
                    </a:lnTo>
                    <a:lnTo>
                      <a:pt x="120" y="487"/>
                    </a:lnTo>
                    <a:lnTo>
                      <a:pt x="134" y="455"/>
                    </a:lnTo>
                    <a:lnTo>
                      <a:pt x="149" y="427"/>
                    </a:lnTo>
                    <a:lnTo>
                      <a:pt x="166" y="400"/>
                    </a:lnTo>
                    <a:lnTo>
                      <a:pt x="183" y="377"/>
                    </a:lnTo>
                    <a:lnTo>
                      <a:pt x="202" y="355"/>
                    </a:lnTo>
                    <a:lnTo>
                      <a:pt x="220" y="337"/>
                    </a:lnTo>
                    <a:lnTo>
                      <a:pt x="239" y="320"/>
                    </a:lnTo>
                    <a:lnTo>
                      <a:pt x="257" y="305"/>
                    </a:lnTo>
                    <a:lnTo>
                      <a:pt x="274" y="293"/>
                    </a:lnTo>
                    <a:lnTo>
                      <a:pt x="290" y="282"/>
                    </a:lnTo>
                    <a:lnTo>
                      <a:pt x="305" y="273"/>
                    </a:lnTo>
                    <a:lnTo>
                      <a:pt x="319" y="266"/>
                    </a:lnTo>
                    <a:lnTo>
                      <a:pt x="331" y="260"/>
                    </a:lnTo>
                    <a:lnTo>
                      <a:pt x="341" y="255"/>
                    </a:lnTo>
                    <a:lnTo>
                      <a:pt x="348" y="253"/>
                    </a:lnTo>
                    <a:lnTo>
                      <a:pt x="352" y="246"/>
                    </a:lnTo>
                    <a:lnTo>
                      <a:pt x="359" y="237"/>
                    </a:lnTo>
                    <a:lnTo>
                      <a:pt x="367" y="225"/>
                    </a:lnTo>
                    <a:lnTo>
                      <a:pt x="377" y="212"/>
                    </a:lnTo>
                    <a:lnTo>
                      <a:pt x="390" y="196"/>
                    </a:lnTo>
                    <a:lnTo>
                      <a:pt x="404" y="180"/>
                    </a:lnTo>
                    <a:lnTo>
                      <a:pt x="421" y="163"/>
                    </a:lnTo>
                    <a:lnTo>
                      <a:pt x="439" y="145"/>
                    </a:lnTo>
                    <a:lnTo>
                      <a:pt x="459" y="127"/>
                    </a:lnTo>
                    <a:lnTo>
                      <a:pt x="481" y="108"/>
                    </a:lnTo>
                    <a:lnTo>
                      <a:pt x="505" y="91"/>
                    </a:lnTo>
                    <a:lnTo>
                      <a:pt x="531" y="74"/>
                    </a:lnTo>
                    <a:lnTo>
                      <a:pt x="559" y="57"/>
                    </a:lnTo>
                    <a:lnTo>
                      <a:pt x="589" y="43"/>
                    </a:lnTo>
                    <a:lnTo>
                      <a:pt x="620" y="30"/>
                    </a:lnTo>
                    <a:lnTo>
                      <a:pt x="655" y="19"/>
                    </a:lnTo>
                    <a:lnTo>
                      <a:pt x="690" y="10"/>
                    </a:lnTo>
                    <a:lnTo>
                      <a:pt x="728" y="3"/>
                    </a:lnTo>
                    <a:lnTo>
                      <a:pt x="767" y="0"/>
                    </a:lnTo>
                    <a:lnTo>
                      <a:pt x="80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80" name="Freeform 23"/>
              <p:cNvSpPr>
                <a:spLocks noEditPoints="1"/>
              </p:cNvSpPr>
              <p:nvPr/>
            </p:nvSpPr>
            <p:spPr bwMode="auto">
              <a:xfrm>
                <a:off x="2664" y="4250"/>
                <a:ext cx="83" cy="27"/>
              </a:xfrm>
              <a:custGeom>
                <a:avLst/>
                <a:gdLst>
                  <a:gd name="T0" fmla="*/ 613 w 916"/>
                  <a:gd name="T1" fmla="*/ 78 h 300"/>
                  <a:gd name="T2" fmla="*/ 561 w 916"/>
                  <a:gd name="T3" fmla="*/ 109 h 300"/>
                  <a:gd name="T4" fmla="*/ 554 w 916"/>
                  <a:gd name="T5" fmla="*/ 165 h 300"/>
                  <a:gd name="T6" fmla="*/ 579 w 916"/>
                  <a:gd name="T7" fmla="*/ 210 h 300"/>
                  <a:gd name="T8" fmla="*/ 665 w 916"/>
                  <a:gd name="T9" fmla="*/ 229 h 300"/>
                  <a:gd name="T10" fmla="*/ 787 w 916"/>
                  <a:gd name="T11" fmla="*/ 223 h 300"/>
                  <a:gd name="T12" fmla="*/ 839 w 916"/>
                  <a:gd name="T13" fmla="*/ 191 h 300"/>
                  <a:gd name="T14" fmla="*/ 846 w 916"/>
                  <a:gd name="T15" fmla="*/ 135 h 300"/>
                  <a:gd name="T16" fmla="*/ 820 w 916"/>
                  <a:gd name="T17" fmla="*/ 90 h 300"/>
                  <a:gd name="T18" fmla="*/ 734 w 916"/>
                  <a:gd name="T19" fmla="*/ 72 h 300"/>
                  <a:gd name="T20" fmla="*/ 153 w 916"/>
                  <a:gd name="T21" fmla="*/ 74 h 300"/>
                  <a:gd name="T22" fmla="*/ 85 w 916"/>
                  <a:gd name="T23" fmla="*/ 99 h 300"/>
                  <a:gd name="T24" fmla="*/ 70 w 916"/>
                  <a:gd name="T25" fmla="*/ 150 h 300"/>
                  <a:gd name="T26" fmla="*/ 85 w 916"/>
                  <a:gd name="T27" fmla="*/ 201 h 300"/>
                  <a:gd name="T28" fmla="*/ 153 w 916"/>
                  <a:gd name="T29" fmla="*/ 227 h 300"/>
                  <a:gd name="T30" fmla="*/ 280 w 916"/>
                  <a:gd name="T31" fmla="*/ 227 h 300"/>
                  <a:gd name="T32" fmla="*/ 348 w 916"/>
                  <a:gd name="T33" fmla="*/ 201 h 300"/>
                  <a:gd name="T34" fmla="*/ 363 w 916"/>
                  <a:gd name="T35" fmla="*/ 150 h 300"/>
                  <a:gd name="T36" fmla="*/ 348 w 916"/>
                  <a:gd name="T37" fmla="*/ 99 h 300"/>
                  <a:gd name="T38" fmla="*/ 280 w 916"/>
                  <a:gd name="T39" fmla="*/ 74 h 300"/>
                  <a:gd name="T40" fmla="*/ 234 w 916"/>
                  <a:gd name="T41" fmla="*/ 0 h 300"/>
                  <a:gd name="T42" fmla="*/ 321 w 916"/>
                  <a:gd name="T43" fmla="*/ 9 h 300"/>
                  <a:gd name="T44" fmla="*/ 400 w 916"/>
                  <a:gd name="T45" fmla="*/ 53 h 300"/>
                  <a:gd name="T46" fmla="*/ 574 w 916"/>
                  <a:gd name="T47" fmla="*/ 17 h 300"/>
                  <a:gd name="T48" fmla="*/ 662 w 916"/>
                  <a:gd name="T49" fmla="*/ 1 h 300"/>
                  <a:gd name="T50" fmla="*/ 732 w 916"/>
                  <a:gd name="T51" fmla="*/ 0 h 300"/>
                  <a:gd name="T52" fmla="*/ 806 w 916"/>
                  <a:gd name="T53" fmla="*/ 10 h 300"/>
                  <a:gd name="T54" fmla="*/ 875 w 916"/>
                  <a:gd name="T55" fmla="*/ 45 h 300"/>
                  <a:gd name="T56" fmla="*/ 914 w 916"/>
                  <a:gd name="T57" fmla="*/ 123 h 300"/>
                  <a:gd name="T58" fmla="*/ 900 w 916"/>
                  <a:gd name="T59" fmla="*/ 223 h 300"/>
                  <a:gd name="T60" fmla="*/ 843 w 916"/>
                  <a:gd name="T61" fmla="*/ 277 h 300"/>
                  <a:gd name="T62" fmla="*/ 768 w 916"/>
                  <a:gd name="T63" fmla="*/ 297 h 300"/>
                  <a:gd name="T64" fmla="*/ 699 w 916"/>
                  <a:gd name="T65" fmla="*/ 300 h 300"/>
                  <a:gd name="T66" fmla="*/ 632 w 916"/>
                  <a:gd name="T67" fmla="*/ 297 h 300"/>
                  <a:gd name="T68" fmla="*/ 557 w 916"/>
                  <a:gd name="T69" fmla="*/ 277 h 300"/>
                  <a:gd name="T70" fmla="*/ 500 w 916"/>
                  <a:gd name="T71" fmla="*/ 224 h 300"/>
                  <a:gd name="T72" fmla="*/ 485 w 916"/>
                  <a:gd name="T73" fmla="*/ 137 h 300"/>
                  <a:gd name="T74" fmla="*/ 432 w 916"/>
                  <a:gd name="T75" fmla="*/ 150 h 300"/>
                  <a:gd name="T76" fmla="*/ 405 w 916"/>
                  <a:gd name="T77" fmla="*/ 241 h 300"/>
                  <a:gd name="T78" fmla="*/ 342 w 916"/>
                  <a:gd name="T79" fmla="*/ 284 h 300"/>
                  <a:gd name="T80" fmla="*/ 266 w 916"/>
                  <a:gd name="T81" fmla="*/ 298 h 300"/>
                  <a:gd name="T82" fmla="*/ 201 w 916"/>
                  <a:gd name="T83" fmla="*/ 299 h 300"/>
                  <a:gd name="T84" fmla="*/ 129 w 916"/>
                  <a:gd name="T85" fmla="*/ 294 h 300"/>
                  <a:gd name="T86" fmla="*/ 57 w 916"/>
                  <a:gd name="T87" fmla="*/ 267 h 300"/>
                  <a:gd name="T88" fmla="*/ 7 w 916"/>
                  <a:gd name="T89" fmla="*/ 202 h 300"/>
                  <a:gd name="T90" fmla="*/ 7 w 916"/>
                  <a:gd name="T91" fmla="*/ 98 h 300"/>
                  <a:gd name="T92" fmla="*/ 57 w 916"/>
                  <a:gd name="T93" fmla="*/ 33 h 300"/>
                  <a:gd name="T94" fmla="*/ 129 w 916"/>
                  <a:gd name="T95" fmla="*/ 6 h 300"/>
                  <a:gd name="T96" fmla="*/ 201 w 916"/>
                  <a:gd name="T97" fmla="*/ 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16" h="300">
                    <a:moveTo>
                      <a:pt x="699" y="71"/>
                    </a:moveTo>
                    <a:lnTo>
                      <a:pt x="665" y="72"/>
                    </a:lnTo>
                    <a:lnTo>
                      <a:pt x="636" y="74"/>
                    </a:lnTo>
                    <a:lnTo>
                      <a:pt x="613" y="78"/>
                    </a:lnTo>
                    <a:lnTo>
                      <a:pt x="594" y="83"/>
                    </a:lnTo>
                    <a:lnTo>
                      <a:pt x="579" y="90"/>
                    </a:lnTo>
                    <a:lnTo>
                      <a:pt x="569" y="99"/>
                    </a:lnTo>
                    <a:lnTo>
                      <a:pt x="561" y="109"/>
                    </a:lnTo>
                    <a:lnTo>
                      <a:pt x="556" y="122"/>
                    </a:lnTo>
                    <a:lnTo>
                      <a:pt x="554" y="135"/>
                    </a:lnTo>
                    <a:lnTo>
                      <a:pt x="553" y="150"/>
                    </a:lnTo>
                    <a:lnTo>
                      <a:pt x="554" y="165"/>
                    </a:lnTo>
                    <a:lnTo>
                      <a:pt x="556" y="179"/>
                    </a:lnTo>
                    <a:lnTo>
                      <a:pt x="561" y="191"/>
                    </a:lnTo>
                    <a:lnTo>
                      <a:pt x="569" y="201"/>
                    </a:lnTo>
                    <a:lnTo>
                      <a:pt x="579" y="210"/>
                    </a:lnTo>
                    <a:lnTo>
                      <a:pt x="594" y="216"/>
                    </a:lnTo>
                    <a:lnTo>
                      <a:pt x="613" y="223"/>
                    </a:lnTo>
                    <a:lnTo>
                      <a:pt x="636" y="227"/>
                    </a:lnTo>
                    <a:lnTo>
                      <a:pt x="665" y="229"/>
                    </a:lnTo>
                    <a:lnTo>
                      <a:pt x="699" y="230"/>
                    </a:lnTo>
                    <a:lnTo>
                      <a:pt x="734" y="229"/>
                    </a:lnTo>
                    <a:lnTo>
                      <a:pt x="763" y="227"/>
                    </a:lnTo>
                    <a:lnTo>
                      <a:pt x="787" y="223"/>
                    </a:lnTo>
                    <a:lnTo>
                      <a:pt x="805" y="216"/>
                    </a:lnTo>
                    <a:lnTo>
                      <a:pt x="820" y="210"/>
                    </a:lnTo>
                    <a:lnTo>
                      <a:pt x="831" y="201"/>
                    </a:lnTo>
                    <a:lnTo>
                      <a:pt x="839" y="191"/>
                    </a:lnTo>
                    <a:lnTo>
                      <a:pt x="843" y="179"/>
                    </a:lnTo>
                    <a:lnTo>
                      <a:pt x="846" y="165"/>
                    </a:lnTo>
                    <a:lnTo>
                      <a:pt x="847" y="150"/>
                    </a:lnTo>
                    <a:lnTo>
                      <a:pt x="846" y="135"/>
                    </a:lnTo>
                    <a:lnTo>
                      <a:pt x="843" y="122"/>
                    </a:lnTo>
                    <a:lnTo>
                      <a:pt x="839" y="109"/>
                    </a:lnTo>
                    <a:lnTo>
                      <a:pt x="831" y="99"/>
                    </a:lnTo>
                    <a:lnTo>
                      <a:pt x="820" y="90"/>
                    </a:lnTo>
                    <a:lnTo>
                      <a:pt x="805" y="83"/>
                    </a:lnTo>
                    <a:lnTo>
                      <a:pt x="787" y="78"/>
                    </a:lnTo>
                    <a:lnTo>
                      <a:pt x="763" y="74"/>
                    </a:lnTo>
                    <a:lnTo>
                      <a:pt x="734" y="72"/>
                    </a:lnTo>
                    <a:lnTo>
                      <a:pt x="699" y="71"/>
                    </a:lnTo>
                    <a:close/>
                    <a:moveTo>
                      <a:pt x="216" y="71"/>
                    </a:moveTo>
                    <a:lnTo>
                      <a:pt x="182" y="72"/>
                    </a:lnTo>
                    <a:lnTo>
                      <a:pt x="153" y="74"/>
                    </a:lnTo>
                    <a:lnTo>
                      <a:pt x="130" y="78"/>
                    </a:lnTo>
                    <a:lnTo>
                      <a:pt x="111" y="83"/>
                    </a:lnTo>
                    <a:lnTo>
                      <a:pt x="96" y="90"/>
                    </a:lnTo>
                    <a:lnTo>
                      <a:pt x="85" y="99"/>
                    </a:lnTo>
                    <a:lnTo>
                      <a:pt x="78" y="109"/>
                    </a:lnTo>
                    <a:lnTo>
                      <a:pt x="73" y="122"/>
                    </a:lnTo>
                    <a:lnTo>
                      <a:pt x="70" y="135"/>
                    </a:lnTo>
                    <a:lnTo>
                      <a:pt x="70" y="150"/>
                    </a:lnTo>
                    <a:lnTo>
                      <a:pt x="70" y="165"/>
                    </a:lnTo>
                    <a:lnTo>
                      <a:pt x="73" y="179"/>
                    </a:lnTo>
                    <a:lnTo>
                      <a:pt x="78" y="191"/>
                    </a:lnTo>
                    <a:lnTo>
                      <a:pt x="85" y="201"/>
                    </a:lnTo>
                    <a:lnTo>
                      <a:pt x="96" y="210"/>
                    </a:lnTo>
                    <a:lnTo>
                      <a:pt x="111" y="216"/>
                    </a:lnTo>
                    <a:lnTo>
                      <a:pt x="130" y="223"/>
                    </a:lnTo>
                    <a:lnTo>
                      <a:pt x="153" y="227"/>
                    </a:lnTo>
                    <a:lnTo>
                      <a:pt x="182" y="229"/>
                    </a:lnTo>
                    <a:lnTo>
                      <a:pt x="216" y="230"/>
                    </a:lnTo>
                    <a:lnTo>
                      <a:pt x="250" y="229"/>
                    </a:lnTo>
                    <a:lnTo>
                      <a:pt x="280" y="227"/>
                    </a:lnTo>
                    <a:lnTo>
                      <a:pt x="304" y="223"/>
                    </a:lnTo>
                    <a:lnTo>
                      <a:pt x="322" y="216"/>
                    </a:lnTo>
                    <a:lnTo>
                      <a:pt x="337" y="210"/>
                    </a:lnTo>
                    <a:lnTo>
                      <a:pt x="348" y="201"/>
                    </a:lnTo>
                    <a:lnTo>
                      <a:pt x="355" y="191"/>
                    </a:lnTo>
                    <a:lnTo>
                      <a:pt x="360" y="179"/>
                    </a:lnTo>
                    <a:lnTo>
                      <a:pt x="363" y="165"/>
                    </a:lnTo>
                    <a:lnTo>
                      <a:pt x="363" y="150"/>
                    </a:lnTo>
                    <a:lnTo>
                      <a:pt x="363" y="135"/>
                    </a:lnTo>
                    <a:lnTo>
                      <a:pt x="360" y="122"/>
                    </a:lnTo>
                    <a:lnTo>
                      <a:pt x="355" y="109"/>
                    </a:lnTo>
                    <a:lnTo>
                      <a:pt x="348" y="99"/>
                    </a:lnTo>
                    <a:lnTo>
                      <a:pt x="337" y="90"/>
                    </a:lnTo>
                    <a:lnTo>
                      <a:pt x="322" y="83"/>
                    </a:lnTo>
                    <a:lnTo>
                      <a:pt x="304" y="78"/>
                    </a:lnTo>
                    <a:lnTo>
                      <a:pt x="280" y="74"/>
                    </a:lnTo>
                    <a:lnTo>
                      <a:pt x="250" y="72"/>
                    </a:lnTo>
                    <a:lnTo>
                      <a:pt x="216" y="71"/>
                    </a:lnTo>
                    <a:close/>
                    <a:moveTo>
                      <a:pt x="216" y="0"/>
                    </a:moveTo>
                    <a:lnTo>
                      <a:pt x="234" y="0"/>
                    </a:lnTo>
                    <a:lnTo>
                      <a:pt x="254" y="1"/>
                    </a:lnTo>
                    <a:lnTo>
                      <a:pt x="276" y="2"/>
                    </a:lnTo>
                    <a:lnTo>
                      <a:pt x="298" y="5"/>
                    </a:lnTo>
                    <a:lnTo>
                      <a:pt x="321" y="9"/>
                    </a:lnTo>
                    <a:lnTo>
                      <a:pt x="343" y="17"/>
                    </a:lnTo>
                    <a:lnTo>
                      <a:pt x="364" y="26"/>
                    </a:lnTo>
                    <a:lnTo>
                      <a:pt x="383" y="37"/>
                    </a:lnTo>
                    <a:lnTo>
                      <a:pt x="400" y="53"/>
                    </a:lnTo>
                    <a:lnTo>
                      <a:pt x="516" y="53"/>
                    </a:lnTo>
                    <a:lnTo>
                      <a:pt x="533" y="37"/>
                    </a:lnTo>
                    <a:lnTo>
                      <a:pt x="553" y="26"/>
                    </a:lnTo>
                    <a:lnTo>
                      <a:pt x="574" y="17"/>
                    </a:lnTo>
                    <a:lnTo>
                      <a:pt x="596" y="9"/>
                    </a:lnTo>
                    <a:lnTo>
                      <a:pt x="618" y="5"/>
                    </a:lnTo>
                    <a:lnTo>
                      <a:pt x="640" y="2"/>
                    </a:lnTo>
                    <a:lnTo>
                      <a:pt x="662" y="1"/>
                    </a:lnTo>
                    <a:lnTo>
                      <a:pt x="682" y="0"/>
                    </a:lnTo>
                    <a:lnTo>
                      <a:pt x="699" y="0"/>
                    </a:lnTo>
                    <a:lnTo>
                      <a:pt x="715" y="0"/>
                    </a:lnTo>
                    <a:lnTo>
                      <a:pt x="732" y="0"/>
                    </a:lnTo>
                    <a:lnTo>
                      <a:pt x="749" y="1"/>
                    </a:lnTo>
                    <a:lnTo>
                      <a:pt x="768" y="3"/>
                    </a:lnTo>
                    <a:lnTo>
                      <a:pt x="787" y="6"/>
                    </a:lnTo>
                    <a:lnTo>
                      <a:pt x="806" y="10"/>
                    </a:lnTo>
                    <a:lnTo>
                      <a:pt x="825" y="16"/>
                    </a:lnTo>
                    <a:lnTo>
                      <a:pt x="843" y="24"/>
                    </a:lnTo>
                    <a:lnTo>
                      <a:pt x="860" y="33"/>
                    </a:lnTo>
                    <a:lnTo>
                      <a:pt x="875" y="45"/>
                    </a:lnTo>
                    <a:lnTo>
                      <a:pt x="889" y="59"/>
                    </a:lnTo>
                    <a:lnTo>
                      <a:pt x="900" y="77"/>
                    </a:lnTo>
                    <a:lnTo>
                      <a:pt x="908" y="98"/>
                    </a:lnTo>
                    <a:lnTo>
                      <a:pt x="914" y="123"/>
                    </a:lnTo>
                    <a:lnTo>
                      <a:pt x="916" y="150"/>
                    </a:lnTo>
                    <a:lnTo>
                      <a:pt x="914" y="178"/>
                    </a:lnTo>
                    <a:lnTo>
                      <a:pt x="908" y="202"/>
                    </a:lnTo>
                    <a:lnTo>
                      <a:pt x="900" y="223"/>
                    </a:lnTo>
                    <a:lnTo>
                      <a:pt x="889" y="241"/>
                    </a:lnTo>
                    <a:lnTo>
                      <a:pt x="875" y="255"/>
                    </a:lnTo>
                    <a:lnTo>
                      <a:pt x="860" y="267"/>
                    </a:lnTo>
                    <a:lnTo>
                      <a:pt x="843" y="277"/>
                    </a:lnTo>
                    <a:lnTo>
                      <a:pt x="825" y="285"/>
                    </a:lnTo>
                    <a:lnTo>
                      <a:pt x="806" y="290"/>
                    </a:lnTo>
                    <a:lnTo>
                      <a:pt x="787" y="294"/>
                    </a:lnTo>
                    <a:lnTo>
                      <a:pt x="768" y="297"/>
                    </a:lnTo>
                    <a:lnTo>
                      <a:pt x="749" y="298"/>
                    </a:lnTo>
                    <a:lnTo>
                      <a:pt x="732" y="299"/>
                    </a:lnTo>
                    <a:lnTo>
                      <a:pt x="715" y="299"/>
                    </a:lnTo>
                    <a:lnTo>
                      <a:pt x="699" y="300"/>
                    </a:lnTo>
                    <a:lnTo>
                      <a:pt x="685" y="299"/>
                    </a:lnTo>
                    <a:lnTo>
                      <a:pt x="668" y="299"/>
                    </a:lnTo>
                    <a:lnTo>
                      <a:pt x="650" y="298"/>
                    </a:lnTo>
                    <a:lnTo>
                      <a:pt x="632" y="297"/>
                    </a:lnTo>
                    <a:lnTo>
                      <a:pt x="613" y="294"/>
                    </a:lnTo>
                    <a:lnTo>
                      <a:pt x="593" y="290"/>
                    </a:lnTo>
                    <a:lnTo>
                      <a:pt x="575" y="285"/>
                    </a:lnTo>
                    <a:lnTo>
                      <a:pt x="557" y="277"/>
                    </a:lnTo>
                    <a:lnTo>
                      <a:pt x="540" y="267"/>
                    </a:lnTo>
                    <a:lnTo>
                      <a:pt x="524" y="255"/>
                    </a:lnTo>
                    <a:lnTo>
                      <a:pt x="511" y="241"/>
                    </a:lnTo>
                    <a:lnTo>
                      <a:pt x="500" y="224"/>
                    </a:lnTo>
                    <a:lnTo>
                      <a:pt x="491" y="202"/>
                    </a:lnTo>
                    <a:lnTo>
                      <a:pt x="486" y="179"/>
                    </a:lnTo>
                    <a:lnTo>
                      <a:pt x="484" y="150"/>
                    </a:lnTo>
                    <a:lnTo>
                      <a:pt x="485" y="137"/>
                    </a:lnTo>
                    <a:lnTo>
                      <a:pt x="486" y="125"/>
                    </a:lnTo>
                    <a:lnTo>
                      <a:pt x="430" y="125"/>
                    </a:lnTo>
                    <a:lnTo>
                      <a:pt x="432" y="137"/>
                    </a:lnTo>
                    <a:lnTo>
                      <a:pt x="432" y="150"/>
                    </a:lnTo>
                    <a:lnTo>
                      <a:pt x="430" y="179"/>
                    </a:lnTo>
                    <a:lnTo>
                      <a:pt x="425" y="202"/>
                    </a:lnTo>
                    <a:lnTo>
                      <a:pt x="416" y="224"/>
                    </a:lnTo>
                    <a:lnTo>
                      <a:pt x="405" y="241"/>
                    </a:lnTo>
                    <a:lnTo>
                      <a:pt x="392" y="255"/>
                    </a:lnTo>
                    <a:lnTo>
                      <a:pt x="377" y="267"/>
                    </a:lnTo>
                    <a:lnTo>
                      <a:pt x="360" y="277"/>
                    </a:lnTo>
                    <a:lnTo>
                      <a:pt x="342" y="284"/>
                    </a:lnTo>
                    <a:lnTo>
                      <a:pt x="323" y="290"/>
                    </a:lnTo>
                    <a:lnTo>
                      <a:pt x="304" y="294"/>
                    </a:lnTo>
                    <a:lnTo>
                      <a:pt x="285" y="296"/>
                    </a:lnTo>
                    <a:lnTo>
                      <a:pt x="266" y="298"/>
                    </a:lnTo>
                    <a:lnTo>
                      <a:pt x="248" y="299"/>
                    </a:lnTo>
                    <a:lnTo>
                      <a:pt x="231" y="299"/>
                    </a:lnTo>
                    <a:lnTo>
                      <a:pt x="216" y="299"/>
                    </a:lnTo>
                    <a:lnTo>
                      <a:pt x="201" y="299"/>
                    </a:lnTo>
                    <a:lnTo>
                      <a:pt x="185" y="299"/>
                    </a:lnTo>
                    <a:lnTo>
                      <a:pt x="167" y="298"/>
                    </a:lnTo>
                    <a:lnTo>
                      <a:pt x="148" y="296"/>
                    </a:lnTo>
                    <a:lnTo>
                      <a:pt x="129" y="294"/>
                    </a:lnTo>
                    <a:lnTo>
                      <a:pt x="110" y="290"/>
                    </a:lnTo>
                    <a:lnTo>
                      <a:pt x="91" y="284"/>
                    </a:lnTo>
                    <a:lnTo>
                      <a:pt x="73" y="277"/>
                    </a:lnTo>
                    <a:lnTo>
                      <a:pt x="57" y="267"/>
                    </a:lnTo>
                    <a:lnTo>
                      <a:pt x="41" y="255"/>
                    </a:lnTo>
                    <a:lnTo>
                      <a:pt x="27" y="240"/>
                    </a:lnTo>
                    <a:lnTo>
                      <a:pt x="16" y="223"/>
                    </a:lnTo>
                    <a:lnTo>
                      <a:pt x="7" y="202"/>
                    </a:lnTo>
                    <a:lnTo>
                      <a:pt x="2" y="178"/>
                    </a:lnTo>
                    <a:lnTo>
                      <a:pt x="0" y="150"/>
                    </a:lnTo>
                    <a:lnTo>
                      <a:pt x="2" y="122"/>
                    </a:lnTo>
                    <a:lnTo>
                      <a:pt x="7" y="98"/>
                    </a:lnTo>
                    <a:lnTo>
                      <a:pt x="16" y="77"/>
                    </a:lnTo>
                    <a:lnTo>
                      <a:pt x="27" y="59"/>
                    </a:lnTo>
                    <a:lnTo>
                      <a:pt x="41" y="45"/>
                    </a:lnTo>
                    <a:lnTo>
                      <a:pt x="57" y="33"/>
                    </a:lnTo>
                    <a:lnTo>
                      <a:pt x="73" y="23"/>
                    </a:lnTo>
                    <a:lnTo>
                      <a:pt x="91" y="16"/>
                    </a:lnTo>
                    <a:lnTo>
                      <a:pt x="110" y="10"/>
                    </a:lnTo>
                    <a:lnTo>
                      <a:pt x="129" y="6"/>
                    </a:lnTo>
                    <a:lnTo>
                      <a:pt x="148" y="3"/>
                    </a:lnTo>
                    <a:lnTo>
                      <a:pt x="167" y="1"/>
                    </a:lnTo>
                    <a:lnTo>
                      <a:pt x="185" y="0"/>
                    </a:lnTo>
                    <a:lnTo>
                      <a:pt x="201" y="0"/>
                    </a:lnTo>
                    <a:lnTo>
                      <a:pt x="2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81" name="Freeform 24"/>
              <p:cNvSpPr>
                <a:spLocks noEditPoints="1"/>
              </p:cNvSpPr>
              <p:nvPr/>
            </p:nvSpPr>
            <p:spPr bwMode="auto">
              <a:xfrm>
                <a:off x="2597" y="4335"/>
                <a:ext cx="217" cy="124"/>
              </a:xfrm>
              <a:custGeom>
                <a:avLst/>
                <a:gdLst>
                  <a:gd name="T0" fmla="*/ 1796 w 2393"/>
                  <a:gd name="T1" fmla="*/ 704 h 1360"/>
                  <a:gd name="T2" fmla="*/ 1761 w 2393"/>
                  <a:gd name="T3" fmla="*/ 720 h 1360"/>
                  <a:gd name="T4" fmla="*/ 1590 w 2393"/>
                  <a:gd name="T5" fmla="*/ 904 h 1360"/>
                  <a:gd name="T6" fmla="*/ 1882 w 2393"/>
                  <a:gd name="T7" fmla="*/ 733 h 1360"/>
                  <a:gd name="T8" fmla="*/ 1851 w 2393"/>
                  <a:gd name="T9" fmla="*/ 709 h 1360"/>
                  <a:gd name="T10" fmla="*/ 1814 w 2393"/>
                  <a:gd name="T11" fmla="*/ 702 h 1360"/>
                  <a:gd name="T12" fmla="*/ 1831 w 2393"/>
                  <a:gd name="T13" fmla="*/ 20 h 1360"/>
                  <a:gd name="T14" fmla="*/ 1950 w 2393"/>
                  <a:gd name="T15" fmla="*/ 61 h 1360"/>
                  <a:gd name="T16" fmla="*/ 2057 w 2393"/>
                  <a:gd name="T17" fmla="*/ 121 h 1360"/>
                  <a:gd name="T18" fmla="*/ 2154 w 2393"/>
                  <a:gd name="T19" fmla="*/ 196 h 1360"/>
                  <a:gd name="T20" fmla="*/ 2235 w 2393"/>
                  <a:gd name="T21" fmla="*/ 286 h 1360"/>
                  <a:gd name="T22" fmla="*/ 2301 w 2393"/>
                  <a:gd name="T23" fmla="*/ 388 h 1360"/>
                  <a:gd name="T24" fmla="*/ 2352 w 2393"/>
                  <a:gd name="T25" fmla="*/ 501 h 1360"/>
                  <a:gd name="T26" fmla="*/ 2382 w 2393"/>
                  <a:gd name="T27" fmla="*/ 622 h 1360"/>
                  <a:gd name="T28" fmla="*/ 2393 w 2393"/>
                  <a:gd name="T29" fmla="*/ 748 h 1360"/>
                  <a:gd name="T30" fmla="*/ 2390 w 2393"/>
                  <a:gd name="T31" fmla="*/ 1230 h 1360"/>
                  <a:gd name="T32" fmla="*/ 2370 w 2393"/>
                  <a:gd name="T33" fmla="*/ 1282 h 1360"/>
                  <a:gd name="T34" fmla="*/ 2335 w 2393"/>
                  <a:gd name="T35" fmla="*/ 1324 h 1360"/>
                  <a:gd name="T36" fmla="*/ 2286 w 2393"/>
                  <a:gd name="T37" fmla="*/ 1351 h 1360"/>
                  <a:gd name="T38" fmla="*/ 2230 w 2393"/>
                  <a:gd name="T39" fmla="*/ 1360 h 1360"/>
                  <a:gd name="T40" fmla="*/ 129 w 2393"/>
                  <a:gd name="T41" fmla="*/ 1358 h 1360"/>
                  <a:gd name="T42" fmla="*/ 77 w 2393"/>
                  <a:gd name="T43" fmla="*/ 1339 h 1360"/>
                  <a:gd name="T44" fmla="*/ 36 w 2393"/>
                  <a:gd name="T45" fmla="*/ 1304 h 1360"/>
                  <a:gd name="T46" fmla="*/ 10 w 2393"/>
                  <a:gd name="T47" fmla="*/ 1256 h 1360"/>
                  <a:gd name="T48" fmla="*/ 0 w 2393"/>
                  <a:gd name="T49" fmla="*/ 1200 h 1360"/>
                  <a:gd name="T50" fmla="*/ 3 w 2393"/>
                  <a:gd name="T51" fmla="*/ 684 h 1360"/>
                  <a:gd name="T52" fmla="*/ 23 w 2393"/>
                  <a:gd name="T53" fmla="*/ 561 h 1360"/>
                  <a:gd name="T54" fmla="*/ 63 w 2393"/>
                  <a:gd name="T55" fmla="*/ 443 h 1360"/>
                  <a:gd name="T56" fmla="*/ 122 w 2393"/>
                  <a:gd name="T57" fmla="*/ 336 h 1360"/>
                  <a:gd name="T58" fmla="*/ 195 w 2393"/>
                  <a:gd name="T59" fmla="*/ 240 h 1360"/>
                  <a:gd name="T60" fmla="*/ 283 w 2393"/>
                  <a:gd name="T61" fmla="*/ 157 h 1360"/>
                  <a:gd name="T62" fmla="*/ 385 w 2393"/>
                  <a:gd name="T63" fmla="*/ 89 h 1360"/>
                  <a:gd name="T64" fmla="*/ 498 w 2393"/>
                  <a:gd name="T65" fmla="*/ 38 h 1360"/>
                  <a:gd name="T66" fmla="*/ 640 w 2393"/>
                  <a:gd name="T67" fmla="*/ 0 h 1360"/>
                  <a:gd name="T68" fmla="*/ 1748 w 2393"/>
                  <a:gd name="T69" fmla="*/ 0 h 1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393" h="1360">
                    <a:moveTo>
                      <a:pt x="1814" y="702"/>
                    </a:moveTo>
                    <a:lnTo>
                      <a:pt x="1796" y="704"/>
                    </a:lnTo>
                    <a:lnTo>
                      <a:pt x="1778" y="709"/>
                    </a:lnTo>
                    <a:lnTo>
                      <a:pt x="1761" y="720"/>
                    </a:lnTo>
                    <a:lnTo>
                      <a:pt x="1746" y="733"/>
                    </a:lnTo>
                    <a:lnTo>
                      <a:pt x="1590" y="904"/>
                    </a:lnTo>
                    <a:lnTo>
                      <a:pt x="2038" y="904"/>
                    </a:lnTo>
                    <a:lnTo>
                      <a:pt x="1882" y="733"/>
                    </a:lnTo>
                    <a:lnTo>
                      <a:pt x="1867" y="719"/>
                    </a:lnTo>
                    <a:lnTo>
                      <a:pt x="1851" y="709"/>
                    </a:lnTo>
                    <a:lnTo>
                      <a:pt x="1833" y="703"/>
                    </a:lnTo>
                    <a:lnTo>
                      <a:pt x="1814" y="702"/>
                    </a:lnTo>
                    <a:close/>
                    <a:moveTo>
                      <a:pt x="1748" y="0"/>
                    </a:moveTo>
                    <a:lnTo>
                      <a:pt x="1831" y="20"/>
                    </a:lnTo>
                    <a:lnTo>
                      <a:pt x="1892" y="38"/>
                    </a:lnTo>
                    <a:lnTo>
                      <a:pt x="1950" y="61"/>
                    </a:lnTo>
                    <a:lnTo>
                      <a:pt x="2005" y="88"/>
                    </a:lnTo>
                    <a:lnTo>
                      <a:pt x="2057" y="121"/>
                    </a:lnTo>
                    <a:lnTo>
                      <a:pt x="2107" y="157"/>
                    </a:lnTo>
                    <a:lnTo>
                      <a:pt x="2154" y="196"/>
                    </a:lnTo>
                    <a:lnTo>
                      <a:pt x="2196" y="239"/>
                    </a:lnTo>
                    <a:lnTo>
                      <a:pt x="2235" y="286"/>
                    </a:lnTo>
                    <a:lnTo>
                      <a:pt x="2270" y="336"/>
                    </a:lnTo>
                    <a:lnTo>
                      <a:pt x="2301" y="388"/>
                    </a:lnTo>
                    <a:lnTo>
                      <a:pt x="2328" y="443"/>
                    </a:lnTo>
                    <a:lnTo>
                      <a:pt x="2352" y="501"/>
                    </a:lnTo>
                    <a:lnTo>
                      <a:pt x="2369" y="561"/>
                    </a:lnTo>
                    <a:lnTo>
                      <a:pt x="2382" y="622"/>
                    </a:lnTo>
                    <a:lnTo>
                      <a:pt x="2390" y="684"/>
                    </a:lnTo>
                    <a:lnTo>
                      <a:pt x="2393" y="748"/>
                    </a:lnTo>
                    <a:lnTo>
                      <a:pt x="2393" y="1200"/>
                    </a:lnTo>
                    <a:lnTo>
                      <a:pt x="2390" y="1230"/>
                    </a:lnTo>
                    <a:lnTo>
                      <a:pt x="2383" y="1256"/>
                    </a:lnTo>
                    <a:lnTo>
                      <a:pt x="2370" y="1282"/>
                    </a:lnTo>
                    <a:lnTo>
                      <a:pt x="2354" y="1304"/>
                    </a:lnTo>
                    <a:lnTo>
                      <a:pt x="2335" y="1324"/>
                    </a:lnTo>
                    <a:lnTo>
                      <a:pt x="2311" y="1339"/>
                    </a:lnTo>
                    <a:lnTo>
                      <a:pt x="2286" y="1351"/>
                    </a:lnTo>
                    <a:lnTo>
                      <a:pt x="2259" y="1358"/>
                    </a:lnTo>
                    <a:lnTo>
                      <a:pt x="2230" y="1360"/>
                    </a:lnTo>
                    <a:lnTo>
                      <a:pt x="157" y="1360"/>
                    </a:lnTo>
                    <a:lnTo>
                      <a:pt x="129" y="1358"/>
                    </a:lnTo>
                    <a:lnTo>
                      <a:pt x="101" y="1351"/>
                    </a:lnTo>
                    <a:lnTo>
                      <a:pt x="77" y="1339"/>
                    </a:lnTo>
                    <a:lnTo>
                      <a:pt x="55" y="1324"/>
                    </a:lnTo>
                    <a:lnTo>
                      <a:pt x="36" y="1304"/>
                    </a:lnTo>
                    <a:lnTo>
                      <a:pt x="21" y="1282"/>
                    </a:lnTo>
                    <a:lnTo>
                      <a:pt x="10" y="1256"/>
                    </a:lnTo>
                    <a:lnTo>
                      <a:pt x="3" y="1230"/>
                    </a:lnTo>
                    <a:lnTo>
                      <a:pt x="0" y="1200"/>
                    </a:lnTo>
                    <a:lnTo>
                      <a:pt x="0" y="748"/>
                    </a:lnTo>
                    <a:lnTo>
                      <a:pt x="3" y="684"/>
                    </a:lnTo>
                    <a:lnTo>
                      <a:pt x="11" y="622"/>
                    </a:lnTo>
                    <a:lnTo>
                      <a:pt x="23" y="561"/>
                    </a:lnTo>
                    <a:lnTo>
                      <a:pt x="41" y="501"/>
                    </a:lnTo>
                    <a:lnTo>
                      <a:pt x="63" y="443"/>
                    </a:lnTo>
                    <a:lnTo>
                      <a:pt x="90" y="389"/>
                    </a:lnTo>
                    <a:lnTo>
                      <a:pt x="122" y="336"/>
                    </a:lnTo>
                    <a:lnTo>
                      <a:pt x="156" y="286"/>
                    </a:lnTo>
                    <a:lnTo>
                      <a:pt x="195" y="240"/>
                    </a:lnTo>
                    <a:lnTo>
                      <a:pt x="237" y="196"/>
                    </a:lnTo>
                    <a:lnTo>
                      <a:pt x="283" y="157"/>
                    </a:lnTo>
                    <a:lnTo>
                      <a:pt x="332" y="121"/>
                    </a:lnTo>
                    <a:lnTo>
                      <a:pt x="385" y="89"/>
                    </a:lnTo>
                    <a:lnTo>
                      <a:pt x="440" y="62"/>
                    </a:lnTo>
                    <a:lnTo>
                      <a:pt x="498" y="38"/>
                    </a:lnTo>
                    <a:lnTo>
                      <a:pt x="559" y="20"/>
                    </a:lnTo>
                    <a:lnTo>
                      <a:pt x="640" y="0"/>
                    </a:lnTo>
                    <a:lnTo>
                      <a:pt x="1193" y="1280"/>
                    </a:lnTo>
                    <a:lnTo>
                      <a:pt x="174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82" name="Freeform 25"/>
              <p:cNvSpPr>
                <a:spLocks/>
              </p:cNvSpPr>
              <p:nvPr/>
            </p:nvSpPr>
            <p:spPr bwMode="auto">
              <a:xfrm>
                <a:off x="2689" y="4347"/>
                <a:ext cx="34" cy="83"/>
              </a:xfrm>
              <a:custGeom>
                <a:avLst/>
                <a:gdLst>
                  <a:gd name="T0" fmla="*/ 135 w 373"/>
                  <a:gd name="T1" fmla="*/ 0 h 915"/>
                  <a:gd name="T2" fmla="*/ 237 w 373"/>
                  <a:gd name="T3" fmla="*/ 0 h 915"/>
                  <a:gd name="T4" fmla="*/ 258 w 373"/>
                  <a:gd name="T5" fmla="*/ 2 h 915"/>
                  <a:gd name="T6" fmla="*/ 278 w 373"/>
                  <a:gd name="T7" fmla="*/ 9 h 915"/>
                  <a:gd name="T8" fmla="*/ 295 w 373"/>
                  <a:gd name="T9" fmla="*/ 21 h 915"/>
                  <a:gd name="T10" fmla="*/ 310 w 373"/>
                  <a:gd name="T11" fmla="*/ 36 h 915"/>
                  <a:gd name="T12" fmla="*/ 321 w 373"/>
                  <a:gd name="T13" fmla="*/ 53 h 915"/>
                  <a:gd name="T14" fmla="*/ 328 w 373"/>
                  <a:gd name="T15" fmla="*/ 74 h 915"/>
                  <a:gd name="T16" fmla="*/ 366 w 373"/>
                  <a:gd name="T17" fmla="*/ 234 h 915"/>
                  <a:gd name="T18" fmla="*/ 368 w 373"/>
                  <a:gd name="T19" fmla="*/ 257 h 915"/>
                  <a:gd name="T20" fmla="*/ 365 w 373"/>
                  <a:gd name="T21" fmla="*/ 281 h 915"/>
                  <a:gd name="T22" fmla="*/ 357 w 373"/>
                  <a:gd name="T23" fmla="*/ 301 h 915"/>
                  <a:gd name="T24" fmla="*/ 345 w 373"/>
                  <a:gd name="T25" fmla="*/ 319 h 915"/>
                  <a:gd name="T26" fmla="*/ 329 w 373"/>
                  <a:gd name="T27" fmla="*/ 334 h 915"/>
                  <a:gd name="T28" fmla="*/ 309 w 373"/>
                  <a:gd name="T29" fmla="*/ 345 h 915"/>
                  <a:gd name="T30" fmla="*/ 287 w 373"/>
                  <a:gd name="T31" fmla="*/ 351 h 915"/>
                  <a:gd name="T32" fmla="*/ 373 w 373"/>
                  <a:gd name="T33" fmla="*/ 438 h 915"/>
                  <a:gd name="T34" fmla="*/ 187 w 373"/>
                  <a:gd name="T35" fmla="*/ 915 h 915"/>
                  <a:gd name="T36" fmla="*/ 0 w 373"/>
                  <a:gd name="T37" fmla="*/ 438 h 915"/>
                  <a:gd name="T38" fmla="*/ 85 w 373"/>
                  <a:gd name="T39" fmla="*/ 351 h 915"/>
                  <a:gd name="T40" fmla="*/ 63 w 373"/>
                  <a:gd name="T41" fmla="*/ 345 h 915"/>
                  <a:gd name="T42" fmla="*/ 44 w 373"/>
                  <a:gd name="T43" fmla="*/ 334 h 915"/>
                  <a:gd name="T44" fmla="*/ 27 w 373"/>
                  <a:gd name="T45" fmla="*/ 319 h 915"/>
                  <a:gd name="T46" fmla="*/ 15 w 373"/>
                  <a:gd name="T47" fmla="*/ 301 h 915"/>
                  <a:gd name="T48" fmla="*/ 7 w 373"/>
                  <a:gd name="T49" fmla="*/ 281 h 915"/>
                  <a:gd name="T50" fmla="*/ 4 w 373"/>
                  <a:gd name="T51" fmla="*/ 257 h 915"/>
                  <a:gd name="T52" fmla="*/ 6 w 373"/>
                  <a:gd name="T53" fmla="*/ 234 h 915"/>
                  <a:gd name="T54" fmla="*/ 44 w 373"/>
                  <a:gd name="T55" fmla="*/ 74 h 915"/>
                  <a:gd name="T56" fmla="*/ 52 w 373"/>
                  <a:gd name="T57" fmla="*/ 53 h 915"/>
                  <a:gd name="T58" fmla="*/ 63 w 373"/>
                  <a:gd name="T59" fmla="*/ 36 h 915"/>
                  <a:gd name="T60" fmla="*/ 77 w 373"/>
                  <a:gd name="T61" fmla="*/ 21 h 915"/>
                  <a:gd name="T62" fmla="*/ 95 w 373"/>
                  <a:gd name="T63" fmla="*/ 9 h 915"/>
                  <a:gd name="T64" fmla="*/ 114 w 373"/>
                  <a:gd name="T65" fmla="*/ 2 h 915"/>
                  <a:gd name="T66" fmla="*/ 135 w 373"/>
                  <a:gd name="T67" fmla="*/ 0 h 9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73" h="915">
                    <a:moveTo>
                      <a:pt x="135" y="0"/>
                    </a:moveTo>
                    <a:lnTo>
                      <a:pt x="237" y="0"/>
                    </a:lnTo>
                    <a:lnTo>
                      <a:pt x="258" y="2"/>
                    </a:lnTo>
                    <a:lnTo>
                      <a:pt x="278" y="9"/>
                    </a:lnTo>
                    <a:lnTo>
                      <a:pt x="295" y="21"/>
                    </a:lnTo>
                    <a:lnTo>
                      <a:pt x="310" y="36"/>
                    </a:lnTo>
                    <a:lnTo>
                      <a:pt x="321" y="53"/>
                    </a:lnTo>
                    <a:lnTo>
                      <a:pt x="328" y="74"/>
                    </a:lnTo>
                    <a:lnTo>
                      <a:pt x="366" y="234"/>
                    </a:lnTo>
                    <a:lnTo>
                      <a:pt x="368" y="257"/>
                    </a:lnTo>
                    <a:lnTo>
                      <a:pt x="365" y="281"/>
                    </a:lnTo>
                    <a:lnTo>
                      <a:pt x="357" y="301"/>
                    </a:lnTo>
                    <a:lnTo>
                      <a:pt x="345" y="319"/>
                    </a:lnTo>
                    <a:lnTo>
                      <a:pt x="329" y="334"/>
                    </a:lnTo>
                    <a:lnTo>
                      <a:pt x="309" y="345"/>
                    </a:lnTo>
                    <a:lnTo>
                      <a:pt x="287" y="351"/>
                    </a:lnTo>
                    <a:lnTo>
                      <a:pt x="373" y="438"/>
                    </a:lnTo>
                    <a:lnTo>
                      <a:pt x="187" y="915"/>
                    </a:lnTo>
                    <a:lnTo>
                      <a:pt x="0" y="438"/>
                    </a:lnTo>
                    <a:lnTo>
                      <a:pt x="85" y="351"/>
                    </a:lnTo>
                    <a:lnTo>
                      <a:pt x="63" y="345"/>
                    </a:lnTo>
                    <a:lnTo>
                      <a:pt x="44" y="334"/>
                    </a:lnTo>
                    <a:lnTo>
                      <a:pt x="27" y="319"/>
                    </a:lnTo>
                    <a:lnTo>
                      <a:pt x="15" y="301"/>
                    </a:lnTo>
                    <a:lnTo>
                      <a:pt x="7" y="281"/>
                    </a:lnTo>
                    <a:lnTo>
                      <a:pt x="4" y="257"/>
                    </a:lnTo>
                    <a:lnTo>
                      <a:pt x="6" y="234"/>
                    </a:lnTo>
                    <a:lnTo>
                      <a:pt x="44" y="74"/>
                    </a:lnTo>
                    <a:lnTo>
                      <a:pt x="52" y="53"/>
                    </a:lnTo>
                    <a:lnTo>
                      <a:pt x="63" y="36"/>
                    </a:lnTo>
                    <a:lnTo>
                      <a:pt x="77" y="21"/>
                    </a:lnTo>
                    <a:lnTo>
                      <a:pt x="95" y="9"/>
                    </a:lnTo>
                    <a:lnTo>
                      <a:pt x="114" y="2"/>
                    </a:lnTo>
                    <a:lnTo>
                      <a:pt x="13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71" name="Group 16"/>
            <p:cNvGrpSpPr>
              <a:grpSpLocks noChangeAspect="1"/>
            </p:cNvGrpSpPr>
            <p:nvPr/>
          </p:nvGrpSpPr>
          <p:grpSpPr bwMode="auto">
            <a:xfrm>
              <a:off x="596845" y="5823027"/>
              <a:ext cx="162480" cy="186754"/>
              <a:chOff x="1039" y="1681"/>
              <a:chExt cx="1071" cy="1231"/>
            </a:xfrm>
            <a:solidFill>
              <a:schemeClr val="bg1">
                <a:lumMod val="85000"/>
              </a:schemeClr>
            </a:solidFill>
          </p:grpSpPr>
          <p:sp>
            <p:nvSpPr>
              <p:cNvPr id="75" name="Freeform 17"/>
              <p:cNvSpPr>
                <a:spLocks noEditPoints="1"/>
              </p:cNvSpPr>
              <p:nvPr/>
            </p:nvSpPr>
            <p:spPr bwMode="auto">
              <a:xfrm>
                <a:off x="1039" y="1681"/>
                <a:ext cx="1071" cy="1099"/>
              </a:xfrm>
              <a:custGeom>
                <a:avLst/>
                <a:gdLst>
                  <a:gd name="T0" fmla="*/ 3169 w 3212"/>
                  <a:gd name="T1" fmla="*/ 566 h 3298"/>
                  <a:gd name="T2" fmla="*/ 3035 w 3212"/>
                  <a:gd name="T3" fmla="*/ 475 h 3298"/>
                  <a:gd name="T4" fmla="*/ 2711 w 3212"/>
                  <a:gd name="T5" fmla="*/ 199 h 3298"/>
                  <a:gd name="T6" fmla="*/ 2384 w 3212"/>
                  <a:gd name="T7" fmla="*/ 19 h 3298"/>
                  <a:gd name="T8" fmla="*/ 2347 w 3212"/>
                  <a:gd name="T9" fmla="*/ 4 h 3298"/>
                  <a:gd name="T10" fmla="*/ 2278 w 3212"/>
                  <a:gd name="T11" fmla="*/ 47 h 3298"/>
                  <a:gd name="T12" fmla="*/ 2171 w 3212"/>
                  <a:gd name="T13" fmla="*/ 190 h 3298"/>
                  <a:gd name="T14" fmla="*/ 1698 w 3212"/>
                  <a:gd name="T15" fmla="*/ 610 h 3298"/>
                  <a:gd name="T16" fmla="*/ 716 w 3212"/>
                  <a:gd name="T17" fmla="*/ 1337 h 3298"/>
                  <a:gd name="T18" fmla="*/ 296 w 3212"/>
                  <a:gd name="T19" fmla="*/ 1713 h 3298"/>
                  <a:gd name="T20" fmla="*/ 59 w 3212"/>
                  <a:gd name="T21" fmla="*/ 2061 h 3298"/>
                  <a:gd name="T22" fmla="*/ 0 w 3212"/>
                  <a:gd name="T23" fmla="*/ 2479 h 3298"/>
                  <a:gd name="T24" fmla="*/ 29 w 3212"/>
                  <a:gd name="T25" fmla="*/ 2758 h 3298"/>
                  <a:gd name="T26" fmla="*/ 183 w 3212"/>
                  <a:gd name="T27" fmla="*/ 2915 h 3298"/>
                  <a:gd name="T28" fmla="*/ 615 w 3212"/>
                  <a:gd name="T29" fmla="*/ 3255 h 3298"/>
                  <a:gd name="T30" fmla="*/ 886 w 3212"/>
                  <a:gd name="T31" fmla="*/ 3291 h 3298"/>
                  <a:gd name="T32" fmla="*/ 1138 w 3212"/>
                  <a:gd name="T33" fmla="*/ 3171 h 3298"/>
                  <a:gd name="T34" fmla="*/ 1808 w 3212"/>
                  <a:gd name="T35" fmla="*/ 2600 h 3298"/>
                  <a:gd name="T36" fmla="*/ 2812 w 3212"/>
                  <a:gd name="T37" fmla="*/ 1724 h 3298"/>
                  <a:gd name="T38" fmla="*/ 3103 w 3212"/>
                  <a:gd name="T39" fmla="*/ 1438 h 3298"/>
                  <a:gd name="T40" fmla="*/ 3146 w 3212"/>
                  <a:gd name="T41" fmla="*/ 1401 h 3298"/>
                  <a:gd name="T42" fmla="*/ 3193 w 3212"/>
                  <a:gd name="T43" fmla="*/ 1183 h 3298"/>
                  <a:gd name="T44" fmla="*/ 3208 w 3212"/>
                  <a:gd name="T45" fmla="*/ 620 h 3298"/>
                  <a:gd name="T46" fmla="*/ 1001 w 3212"/>
                  <a:gd name="T47" fmla="*/ 3114 h 3298"/>
                  <a:gd name="T48" fmla="*/ 881 w 3212"/>
                  <a:gd name="T49" fmla="*/ 3066 h 3298"/>
                  <a:gd name="T50" fmla="*/ 844 w 3212"/>
                  <a:gd name="T51" fmla="*/ 2610 h 3298"/>
                  <a:gd name="T52" fmla="*/ 840 w 3212"/>
                  <a:gd name="T53" fmla="*/ 2398 h 3298"/>
                  <a:gd name="T54" fmla="*/ 401 w 3212"/>
                  <a:gd name="T55" fmla="*/ 2082 h 3298"/>
                  <a:gd name="T56" fmla="*/ 241 w 3212"/>
                  <a:gd name="T57" fmla="*/ 1969 h 3298"/>
                  <a:gd name="T58" fmla="*/ 752 w 3212"/>
                  <a:gd name="T59" fmla="*/ 2141 h 3298"/>
                  <a:gd name="T60" fmla="*/ 1034 w 3212"/>
                  <a:gd name="T61" fmla="*/ 2354 h 3298"/>
                  <a:gd name="T62" fmla="*/ 1418 w 3212"/>
                  <a:gd name="T63" fmla="*/ 2074 h 3298"/>
                  <a:gd name="T64" fmla="*/ 1624 w 3212"/>
                  <a:gd name="T65" fmla="*/ 1847 h 3298"/>
                  <a:gd name="T66" fmla="*/ 1420 w 3212"/>
                  <a:gd name="T67" fmla="*/ 1596 h 3298"/>
                  <a:gd name="T68" fmla="*/ 1082 w 3212"/>
                  <a:gd name="T69" fmla="*/ 1248 h 3298"/>
                  <a:gd name="T70" fmla="*/ 1614 w 3212"/>
                  <a:gd name="T71" fmla="*/ 825 h 3298"/>
                  <a:gd name="T72" fmla="*/ 2194 w 3212"/>
                  <a:gd name="T73" fmla="*/ 338 h 3298"/>
                  <a:gd name="T74" fmla="*/ 2374 w 3212"/>
                  <a:gd name="T75" fmla="*/ 118 h 3298"/>
                  <a:gd name="T76" fmla="*/ 2661 w 3212"/>
                  <a:gd name="T77" fmla="*/ 304 h 3298"/>
                  <a:gd name="T78" fmla="*/ 2993 w 3212"/>
                  <a:gd name="T79" fmla="*/ 603 h 3298"/>
                  <a:gd name="T80" fmla="*/ 2474 w 3212"/>
                  <a:gd name="T81" fmla="*/ 1257 h 3298"/>
                  <a:gd name="T82" fmla="*/ 1732 w 3212"/>
                  <a:gd name="T83" fmla="*/ 1951 h 3298"/>
                  <a:gd name="T84" fmla="*/ 1047 w 3212"/>
                  <a:gd name="T85" fmla="*/ 2462 h 3298"/>
                  <a:gd name="T86" fmla="*/ 1012 w 3212"/>
                  <a:gd name="T87" fmla="*/ 2472 h 3298"/>
                  <a:gd name="T88" fmla="*/ 3078 w 3212"/>
                  <a:gd name="T89" fmla="*/ 1147 h 3298"/>
                  <a:gd name="T90" fmla="*/ 3067 w 3212"/>
                  <a:gd name="T91" fmla="*/ 1301 h 3298"/>
                  <a:gd name="T92" fmla="*/ 3051 w 3212"/>
                  <a:gd name="T93" fmla="*/ 1343 h 3298"/>
                  <a:gd name="T94" fmla="*/ 3018 w 3212"/>
                  <a:gd name="T95" fmla="*/ 1366 h 3298"/>
                  <a:gd name="T96" fmla="*/ 2890 w 3212"/>
                  <a:gd name="T97" fmla="*/ 1493 h 3298"/>
                  <a:gd name="T98" fmla="*/ 1823 w 3212"/>
                  <a:gd name="T99" fmla="*/ 2434 h 3298"/>
                  <a:gd name="T100" fmla="*/ 1765 w 3212"/>
                  <a:gd name="T101" fmla="*/ 2231 h 3298"/>
                  <a:gd name="T102" fmla="*/ 1749 w 3212"/>
                  <a:gd name="T103" fmla="*/ 2105 h 3298"/>
                  <a:gd name="T104" fmla="*/ 2236 w 3212"/>
                  <a:gd name="T105" fmla="*/ 1651 h 3298"/>
                  <a:gd name="T106" fmla="*/ 3095 w 3212"/>
                  <a:gd name="T107" fmla="*/ 770 h 3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212" h="3298">
                    <a:moveTo>
                      <a:pt x="3208" y="620"/>
                    </a:moveTo>
                    <a:lnTo>
                      <a:pt x="3206" y="606"/>
                    </a:lnTo>
                    <a:lnTo>
                      <a:pt x="3192" y="581"/>
                    </a:lnTo>
                    <a:lnTo>
                      <a:pt x="3169" y="566"/>
                    </a:lnTo>
                    <a:lnTo>
                      <a:pt x="3143" y="561"/>
                    </a:lnTo>
                    <a:lnTo>
                      <a:pt x="3130" y="564"/>
                    </a:lnTo>
                    <a:lnTo>
                      <a:pt x="3101" y="533"/>
                    </a:lnTo>
                    <a:lnTo>
                      <a:pt x="3035" y="475"/>
                    </a:lnTo>
                    <a:lnTo>
                      <a:pt x="3003" y="448"/>
                    </a:lnTo>
                    <a:lnTo>
                      <a:pt x="2931" y="383"/>
                    </a:lnTo>
                    <a:lnTo>
                      <a:pt x="2786" y="258"/>
                    </a:lnTo>
                    <a:lnTo>
                      <a:pt x="2711" y="199"/>
                    </a:lnTo>
                    <a:lnTo>
                      <a:pt x="2651" y="148"/>
                    </a:lnTo>
                    <a:lnTo>
                      <a:pt x="2507" y="53"/>
                    </a:lnTo>
                    <a:lnTo>
                      <a:pt x="2432" y="24"/>
                    </a:lnTo>
                    <a:lnTo>
                      <a:pt x="2384" y="19"/>
                    </a:lnTo>
                    <a:lnTo>
                      <a:pt x="2363" y="20"/>
                    </a:lnTo>
                    <a:lnTo>
                      <a:pt x="2361" y="17"/>
                    </a:lnTo>
                    <a:lnTo>
                      <a:pt x="2358" y="14"/>
                    </a:lnTo>
                    <a:lnTo>
                      <a:pt x="2347" y="4"/>
                    </a:lnTo>
                    <a:lnTo>
                      <a:pt x="2320" y="0"/>
                    </a:lnTo>
                    <a:lnTo>
                      <a:pt x="2294" y="10"/>
                    </a:lnTo>
                    <a:lnTo>
                      <a:pt x="2278" y="32"/>
                    </a:lnTo>
                    <a:lnTo>
                      <a:pt x="2278" y="47"/>
                    </a:lnTo>
                    <a:lnTo>
                      <a:pt x="2276" y="62"/>
                    </a:lnTo>
                    <a:lnTo>
                      <a:pt x="2253" y="102"/>
                    </a:lnTo>
                    <a:lnTo>
                      <a:pt x="2199" y="163"/>
                    </a:lnTo>
                    <a:lnTo>
                      <a:pt x="2171" y="190"/>
                    </a:lnTo>
                    <a:lnTo>
                      <a:pt x="2102" y="260"/>
                    </a:lnTo>
                    <a:lnTo>
                      <a:pt x="1952" y="394"/>
                    </a:lnTo>
                    <a:lnTo>
                      <a:pt x="1878" y="459"/>
                    </a:lnTo>
                    <a:lnTo>
                      <a:pt x="1698" y="610"/>
                    </a:lnTo>
                    <a:lnTo>
                      <a:pt x="1326" y="897"/>
                    </a:lnTo>
                    <a:lnTo>
                      <a:pt x="1138" y="1036"/>
                    </a:lnTo>
                    <a:lnTo>
                      <a:pt x="969" y="1157"/>
                    </a:lnTo>
                    <a:lnTo>
                      <a:pt x="716" y="1337"/>
                    </a:lnTo>
                    <a:lnTo>
                      <a:pt x="553" y="1467"/>
                    </a:lnTo>
                    <a:lnTo>
                      <a:pt x="475" y="1536"/>
                    </a:lnTo>
                    <a:lnTo>
                      <a:pt x="415" y="1592"/>
                    </a:lnTo>
                    <a:lnTo>
                      <a:pt x="296" y="1713"/>
                    </a:lnTo>
                    <a:lnTo>
                      <a:pt x="186" y="1845"/>
                    </a:lnTo>
                    <a:lnTo>
                      <a:pt x="117" y="1951"/>
                    </a:lnTo>
                    <a:lnTo>
                      <a:pt x="77" y="2024"/>
                    </a:lnTo>
                    <a:lnTo>
                      <a:pt x="59" y="2061"/>
                    </a:lnTo>
                    <a:lnTo>
                      <a:pt x="44" y="2100"/>
                    </a:lnTo>
                    <a:lnTo>
                      <a:pt x="21" y="2181"/>
                    </a:lnTo>
                    <a:lnTo>
                      <a:pt x="2" y="2306"/>
                    </a:lnTo>
                    <a:lnTo>
                      <a:pt x="0" y="2479"/>
                    </a:lnTo>
                    <a:lnTo>
                      <a:pt x="12" y="2650"/>
                    </a:lnTo>
                    <a:lnTo>
                      <a:pt x="18" y="2732"/>
                    </a:lnTo>
                    <a:lnTo>
                      <a:pt x="19" y="2742"/>
                    </a:lnTo>
                    <a:lnTo>
                      <a:pt x="29" y="2758"/>
                    </a:lnTo>
                    <a:lnTo>
                      <a:pt x="49" y="2771"/>
                    </a:lnTo>
                    <a:lnTo>
                      <a:pt x="67" y="2770"/>
                    </a:lnTo>
                    <a:lnTo>
                      <a:pt x="101" y="2817"/>
                    </a:lnTo>
                    <a:lnTo>
                      <a:pt x="183" y="2915"/>
                    </a:lnTo>
                    <a:lnTo>
                      <a:pt x="278" y="3016"/>
                    </a:lnTo>
                    <a:lnTo>
                      <a:pt x="383" y="3109"/>
                    </a:lnTo>
                    <a:lnTo>
                      <a:pt x="497" y="3193"/>
                    </a:lnTo>
                    <a:lnTo>
                      <a:pt x="615" y="3255"/>
                    </a:lnTo>
                    <a:lnTo>
                      <a:pt x="704" y="3285"/>
                    </a:lnTo>
                    <a:lnTo>
                      <a:pt x="765" y="3297"/>
                    </a:lnTo>
                    <a:lnTo>
                      <a:pt x="825" y="3298"/>
                    </a:lnTo>
                    <a:lnTo>
                      <a:pt x="886" y="3291"/>
                    </a:lnTo>
                    <a:lnTo>
                      <a:pt x="916" y="3282"/>
                    </a:lnTo>
                    <a:lnTo>
                      <a:pt x="955" y="3271"/>
                    </a:lnTo>
                    <a:lnTo>
                      <a:pt x="1030" y="3236"/>
                    </a:lnTo>
                    <a:lnTo>
                      <a:pt x="1138" y="3171"/>
                    </a:lnTo>
                    <a:lnTo>
                      <a:pt x="1342" y="3009"/>
                    </a:lnTo>
                    <a:lnTo>
                      <a:pt x="1463" y="2899"/>
                    </a:lnTo>
                    <a:lnTo>
                      <a:pt x="1634" y="2748"/>
                    </a:lnTo>
                    <a:lnTo>
                      <a:pt x="1808" y="2600"/>
                    </a:lnTo>
                    <a:lnTo>
                      <a:pt x="2017" y="2424"/>
                    </a:lnTo>
                    <a:lnTo>
                      <a:pt x="2429" y="2066"/>
                    </a:lnTo>
                    <a:lnTo>
                      <a:pt x="2633" y="1884"/>
                    </a:lnTo>
                    <a:lnTo>
                      <a:pt x="2812" y="1724"/>
                    </a:lnTo>
                    <a:lnTo>
                      <a:pt x="2987" y="1560"/>
                    </a:lnTo>
                    <a:lnTo>
                      <a:pt x="3021" y="1530"/>
                    </a:lnTo>
                    <a:lnTo>
                      <a:pt x="3075" y="1478"/>
                    </a:lnTo>
                    <a:lnTo>
                      <a:pt x="3103" y="1438"/>
                    </a:lnTo>
                    <a:lnTo>
                      <a:pt x="3111" y="1416"/>
                    </a:lnTo>
                    <a:lnTo>
                      <a:pt x="3124" y="1415"/>
                    </a:lnTo>
                    <a:lnTo>
                      <a:pt x="3134" y="1409"/>
                    </a:lnTo>
                    <a:lnTo>
                      <a:pt x="3146" y="1401"/>
                    </a:lnTo>
                    <a:lnTo>
                      <a:pt x="3163" y="1378"/>
                    </a:lnTo>
                    <a:lnTo>
                      <a:pt x="3180" y="1337"/>
                    </a:lnTo>
                    <a:lnTo>
                      <a:pt x="3192" y="1241"/>
                    </a:lnTo>
                    <a:lnTo>
                      <a:pt x="3193" y="1183"/>
                    </a:lnTo>
                    <a:lnTo>
                      <a:pt x="3202" y="1042"/>
                    </a:lnTo>
                    <a:lnTo>
                      <a:pt x="3212" y="832"/>
                    </a:lnTo>
                    <a:lnTo>
                      <a:pt x="3212" y="691"/>
                    </a:lnTo>
                    <a:lnTo>
                      <a:pt x="3208" y="620"/>
                    </a:lnTo>
                    <a:close/>
                    <a:moveTo>
                      <a:pt x="1004" y="2495"/>
                    </a:moveTo>
                    <a:lnTo>
                      <a:pt x="998" y="2649"/>
                    </a:lnTo>
                    <a:lnTo>
                      <a:pt x="999" y="2958"/>
                    </a:lnTo>
                    <a:lnTo>
                      <a:pt x="1001" y="3114"/>
                    </a:lnTo>
                    <a:lnTo>
                      <a:pt x="942" y="3145"/>
                    </a:lnTo>
                    <a:lnTo>
                      <a:pt x="880" y="3170"/>
                    </a:lnTo>
                    <a:lnTo>
                      <a:pt x="884" y="3137"/>
                    </a:lnTo>
                    <a:lnTo>
                      <a:pt x="881" y="3066"/>
                    </a:lnTo>
                    <a:lnTo>
                      <a:pt x="868" y="2961"/>
                    </a:lnTo>
                    <a:lnTo>
                      <a:pt x="860" y="2895"/>
                    </a:lnTo>
                    <a:lnTo>
                      <a:pt x="850" y="2780"/>
                    </a:lnTo>
                    <a:lnTo>
                      <a:pt x="844" y="2610"/>
                    </a:lnTo>
                    <a:lnTo>
                      <a:pt x="850" y="2495"/>
                    </a:lnTo>
                    <a:lnTo>
                      <a:pt x="857" y="2439"/>
                    </a:lnTo>
                    <a:lnTo>
                      <a:pt x="856" y="2424"/>
                    </a:lnTo>
                    <a:lnTo>
                      <a:pt x="840" y="2398"/>
                    </a:lnTo>
                    <a:lnTo>
                      <a:pt x="828" y="2390"/>
                    </a:lnTo>
                    <a:lnTo>
                      <a:pt x="717" y="2318"/>
                    </a:lnTo>
                    <a:lnTo>
                      <a:pt x="506" y="2162"/>
                    </a:lnTo>
                    <a:lnTo>
                      <a:pt x="401" y="2082"/>
                    </a:lnTo>
                    <a:lnTo>
                      <a:pt x="382" y="2064"/>
                    </a:lnTo>
                    <a:lnTo>
                      <a:pt x="314" y="2010"/>
                    </a:lnTo>
                    <a:lnTo>
                      <a:pt x="264" y="1978"/>
                    </a:lnTo>
                    <a:lnTo>
                      <a:pt x="241" y="1969"/>
                    </a:lnTo>
                    <a:lnTo>
                      <a:pt x="294" y="1899"/>
                    </a:lnTo>
                    <a:lnTo>
                      <a:pt x="350" y="1830"/>
                    </a:lnTo>
                    <a:lnTo>
                      <a:pt x="510" y="1955"/>
                    </a:lnTo>
                    <a:lnTo>
                      <a:pt x="752" y="2141"/>
                    </a:lnTo>
                    <a:lnTo>
                      <a:pt x="909" y="2270"/>
                    </a:lnTo>
                    <a:lnTo>
                      <a:pt x="985" y="2338"/>
                    </a:lnTo>
                    <a:lnTo>
                      <a:pt x="999" y="2349"/>
                    </a:lnTo>
                    <a:lnTo>
                      <a:pt x="1034" y="2354"/>
                    </a:lnTo>
                    <a:lnTo>
                      <a:pt x="1053" y="2346"/>
                    </a:lnTo>
                    <a:lnTo>
                      <a:pt x="1132" y="2302"/>
                    </a:lnTo>
                    <a:lnTo>
                      <a:pt x="1280" y="2195"/>
                    </a:lnTo>
                    <a:lnTo>
                      <a:pt x="1418" y="2074"/>
                    </a:lnTo>
                    <a:lnTo>
                      <a:pt x="1548" y="1943"/>
                    </a:lnTo>
                    <a:lnTo>
                      <a:pt x="1610" y="1877"/>
                    </a:lnTo>
                    <a:lnTo>
                      <a:pt x="1617" y="1868"/>
                    </a:lnTo>
                    <a:lnTo>
                      <a:pt x="1624" y="1847"/>
                    </a:lnTo>
                    <a:lnTo>
                      <a:pt x="1626" y="1827"/>
                    </a:lnTo>
                    <a:lnTo>
                      <a:pt x="1617" y="1807"/>
                    </a:lnTo>
                    <a:lnTo>
                      <a:pt x="1610" y="1796"/>
                    </a:lnTo>
                    <a:lnTo>
                      <a:pt x="1420" y="1596"/>
                    </a:lnTo>
                    <a:lnTo>
                      <a:pt x="1231" y="1395"/>
                    </a:lnTo>
                    <a:lnTo>
                      <a:pt x="1201" y="1360"/>
                    </a:lnTo>
                    <a:lnTo>
                      <a:pt x="1132" y="1288"/>
                    </a:lnTo>
                    <a:lnTo>
                      <a:pt x="1082" y="1248"/>
                    </a:lnTo>
                    <a:lnTo>
                      <a:pt x="1056" y="1235"/>
                    </a:lnTo>
                    <a:lnTo>
                      <a:pt x="1244" y="1103"/>
                    </a:lnTo>
                    <a:lnTo>
                      <a:pt x="1430" y="964"/>
                    </a:lnTo>
                    <a:lnTo>
                      <a:pt x="1614" y="825"/>
                    </a:lnTo>
                    <a:lnTo>
                      <a:pt x="1885" y="607"/>
                    </a:lnTo>
                    <a:lnTo>
                      <a:pt x="2060" y="458"/>
                    </a:lnTo>
                    <a:lnTo>
                      <a:pt x="2145" y="380"/>
                    </a:lnTo>
                    <a:lnTo>
                      <a:pt x="2194" y="338"/>
                    </a:lnTo>
                    <a:lnTo>
                      <a:pt x="2299" y="235"/>
                    </a:lnTo>
                    <a:lnTo>
                      <a:pt x="2344" y="177"/>
                    </a:lnTo>
                    <a:lnTo>
                      <a:pt x="2367" y="138"/>
                    </a:lnTo>
                    <a:lnTo>
                      <a:pt x="2374" y="118"/>
                    </a:lnTo>
                    <a:lnTo>
                      <a:pt x="2422" y="140"/>
                    </a:lnTo>
                    <a:lnTo>
                      <a:pt x="2466" y="163"/>
                    </a:lnTo>
                    <a:lnTo>
                      <a:pt x="2534" y="206"/>
                    </a:lnTo>
                    <a:lnTo>
                      <a:pt x="2661" y="304"/>
                    </a:lnTo>
                    <a:lnTo>
                      <a:pt x="2721" y="354"/>
                    </a:lnTo>
                    <a:lnTo>
                      <a:pt x="2833" y="453"/>
                    </a:lnTo>
                    <a:lnTo>
                      <a:pt x="2944" y="554"/>
                    </a:lnTo>
                    <a:lnTo>
                      <a:pt x="2993" y="603"/>
                    </a:lnTo>
                    <a:lnTo>
                      <a:pt x="3048" y="646"/>
                    </a:lnTo>
                    <a:lnTo>
                      <a:pt x="2937" y="771"/>
                    </a:lnTo>
                    <a:lnTo>
                      <a:pt x="2708" y="1016"/>
                    </a:lnTo>
                    <a:lnTo>
                      <a:pt x="2474" y="1257"/>
                    </a:lnTo>
                    <a:lnTo>
                      <a:pt x="2233" y="1490"/>
                    </a:lnTo>
                    <a:lnTo>
                      <a:pt x="2112" y="1605"/>
                    </a:lnTo>
                    <a:lnTo>
                      <a:pt x="1987" y="1720"/>
                    </a:lnTo>
                    <a:lnTo>
                      <a:pt x="1732" y="1951"/>
                    </a:lnTo>
                    <a:lnTo>
                      <a:pt x="1467" y="2169"/>
                    </a:lnTo>
                    <a:lnTo>
                      <a:pt x="1261" y="2322"/>
                    </a:lnTo>
                    <a:lnTo>
                      <a:pt x="1120" y="2417"/>
                    </a:lnTo>
                    <a:lnTo>
                      <a:pt x="1047" y="2462"/>
                    </a:lnTo>
                    <a:lnTo>
                      <a:pt x="1047" y="2462"/>
                    </a:lnTo>
                    <a:lnTo>
                      <a:pt x="1047" y="2463"/>
                    </a:lnTo>
                    <a:lnTo>
                      <a:pt x="1033" y="2460"/>
                    </a:lnTo>
                    <a:lnTo>
                      <a:pt x="1012" y="2472"/>
                    </a:lnTo>
                    <a:lnTo>
                      <a:pt x="1005" y="2485"/>
                    </a:lnTo>
                    <a:lnTo>
                      <a:pt x="1004" y="2495"/>
                    </a:lnTo>
                    <a:close/>
                    <a:moveTo>
                      <a:pt x="3082" y="1081"/>
                    </a:moveTo>
                    <a:lnTo>
                      <a:pt x="3078" y="1147"/>
                    </a:lnTo>
                    <a:lnTo>
                      <a:pt x="3074" y="1213"/>
                    </a:lnTo>
                    <a:lnTo>
                      <a:pt x="3072" y="1247"/>
                    </a:lnTo>
                    <a:lnTo>
                      <a:pt x="3069" y="1280"/>
                    </a:lnTo>
                    <a:lnTo>
                      <a:pt x="3067" y="1301"/>
                    </a:lnTo>
                    <a:lnTo>
                      <a:pt x="3065" y="1316"/>
                    </a:lnTo>
                    <a:lnTo>
                      <a:pt x="3059" y="1320"/>
                    </a:lnTo>
                    <a:lnTo>
                      <a:pt x="3052" y="1334"/>
                    </a:lnTo>
                    <a:lnTo>
                      <a:pt x="3051" y="1343"/>
                    </a:lnTo>
                    <a:lnTo>
                      <a:pt x="3038" y="1349"/>
                    </a:lnTo>
                    <a:lnTo>
                      <a:pt x="3018" y="1372"/>
                    </a:lnTo>
                    <a:lnTo>
                      <a:pt x="3016" y="1389"/>
                    </a:lnTo>
                    <a:lnTo>
                      <a:pt x="3018" y="1366"/>
                    </a:lnTo>
                    <a:lnTo>
                      <a:pt x="3010" y="1369"/>
                    </a:lnTo>
                    <a:lnTo>
                      <a:pt x="2990" y="1393"/>
                    </a:lnTo>
                    <a:lnTo>
                      <a:pt x="2941" y="1444"/>
                    </a:lnTo>
                    <a:lnTo>
                      <a:pt x="2890" y="1493"/>
                    </a:lnTo>
                    <a:lnTo>
                      <a:pt x="2734" y="1637"/>
                    </a:lnTo>
                    <a:lnTo>
                      <a:pt x="2574" y="1779"/>
                    </a:lnTo>
                    <a:lnTo>
                      <a:pt x="2201" y="2110"/>
                    </a:lnTo>
                    <a:lnTo>
                      <a:pt x="1823" y="2434"/>
                    </a:lnTo>
                    <a:lnTo>
                      <a:pt x="1804" y="2451"/>
                    </a:lnTo>
                    <a:lnTo>
                      <a:pt x="1785" y="2467"/>
                    </a:lnTo>
                    <a:lnTo>
                      <a:pt x="1778" y="2349"/>
                    </a:lnTo>
                    <a:lnTo>
                      <a:pt x="1765" y="2231"/>
                    </a:lnTo>
                    <a:lnTo>
                      <a:pt x="1764" y="2181"/>
                    </a:lnTo>
                    <a:lnTo>
                      <a:pt x="1765" y="2130"/>
                    </a:lnTo>
                    <a:lnTo>
                      <a:pt x="1764" y="2118"/>
                    </a:lnTo>
                    <a:lnTo>
                      <a:pt x="1749" y="2105"/>
                    </a:lnTo>
                    <a:lnTo>
                      <a:pt x="1739" y="2103"/>
                    </a:lnTo>
                    <a:lnTo>
                      <a:pt x="1927" y="1936"/>
                    </a:lnTo>
                    <a:lnTo>
                      <a:pt x="2106" y="1769"/>
                    </a:lnTo>
                    <a:lnTo>
                      <a:pt x="2236" y="1651"/>
                    </a:lnTo>
                    <a:lnTo>
                      <a:pt x="2489" y="1406"/>
                    </a:lnTo>
                    <a:lnTo>
                      <a:pt x="2737" y="1157"/>
                    </a:lnTo>
                    <a:lnTo>
                      <a:pt x="2977" y="901"/>
                    </a:lnTo>
                    <a:lnTo>
                      <a:pt x="3095" y="770"/>
                    </a:lnTo>
                    <a:lnTo>
                      <a:pt x="3093" y="926"/>
                    </a:lnTo>
                    <a:lnTo>
                      <a:pt x="3082" y="10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6" name="Freeform 18"/>
              <p:cNvSpPr>
                <a:spLocks/>
              </p:cNvSpPr>
              <p:nvPr/>
            </p:nvSpPr>
            <p:spPr bwMode="auto">
              <a:xfrm>
                <a:off x="1398" y="2746"/>
                <a:ext cx="212" cy="132"/>
              </a:xfrm>
              <a:custGeom>
                <a:avLst/>
                <a:gdLst>
                  <a:gd name="T0" fmla="*/ 544 w 635"/>
                  <a:gd name="T1" fmla="*/ 0 h 398"/>
                  <a:gd name="T2" fmla="*/ 504 w 635"/>
                  <a:gd name="T3" fmla="*/ 18 h 398"/>
                  <a:gd name="T4" fmla="*/ 496 w 635"/>
                  <a:gd name="T5" fmla="*/ 52 h 398"/>
                  <a:gd name="T6" fmla="*/ 530 w 635"/>
                  <a:gd name="T7" fmla="*/ 177 h 398"/>
                  <a:gd name="T8" fmla="*/ 515 w 635"/>
                  <a:gd name="T9" fmla="*/ 226 h 398"/>
                  <a:gd name="T10" fmla="*/ 478 w 635"/>
                  <a:gd name="T11" fmla="*/ 262 h 398"/>
                  <a:gd name="T12" fmla="*/ 403 w 635"/>
                  <a:gd name="T13" fmla="*/ 291 h 398"/>
                  <a:gd name="T14" fmla="*/ 352 w 635"/>
                  <a:gd name="T15" fmla="*/ 272 h 398"/>
                  <a:gd name="T16" fmla="*/ 332 w 635"/>
                  <a:gd name="T17" fmla="*/ 226 h 398"/>
                  <a:gd name="T18" fmla="*/ 331 w 635"/>
                  <a:gd name="T19" fmla="*/ 198 h 398"/>
                  <a:gd name="T20" fmla="*/ 303 w 635"/>
                  <a:gd name="T21" fmla="*/ 164 h 398"/>
                  <a:gd name="T22" fmla="*/ 246 w 635"/>
                  <a:gd name="T23" fmla="*/ 180 h 398"/>
                  <a:gd name="T24" fmla="*/ 236 w 635"/>
                  <a:gd name="T25" fmla="*/ 209 h 398"/>
                  <a:gd name="T26" fmla="*/ 220 w 635"/>
                  <a:gd name="T27" fmla="*/ 268 h 398"/>
                  <a:gd name="T28" fmla="*/ 160 w 635"/>
                  <a:gd name="T29" fmla="*/ 310 h 398"/>
                  <a:gd name="T30" fmla="*/ 122 w 635"/>
                  <a:gd name="T31" fmla="*/ 304 h 398"/>
                  <a:gd name="T32" fmla="*/ 83 w 635"/>
                  <a:gd name="T33" fmla="*/ 270 h 398"/>
                  <a:gd name="T34" fmla="*/ 83 w 635"/>
                  <a:gd name="T35" fmla="*/ 182 h 398"/>
                  <a:gd name="T36" fmla="*/ 90 w 635"/>
                  <a:gd name="T37" fmla="*/ 149 h 398"/>
                  <a:gd name="T38" fmla="*/ 62 w 635"/>
                  <a:gd name="T39" fmla="*/ 126 h 398"/>
                  <a:gd name="T40" fmla="*/ 34 w 635"/>
                  <a:gd name="T41" fmla="*/ 139 h 398"/>
                  <a:gd name="T42" fmla="*/ 7 w 635"/>
                  <a:gd name="T43" fmla="*/ 193 h 398"/>
                  <a:gd name="T44" fmla="*/ 3 w 635"/>
                  <a:gd name="T45" fmla="*/ 268 h 398"/>
                  <a:gd name="T46" fmla="*/ 31 w 635"/>
                  <a:gd name="T47" fmla="*/ 336 h 398"/>
                  <a:gd name="T48" fmla="*/ 93 w 635"/>
                  <a:gd name="T49" fmla="*/ 383 h 398"/>
                  <a:gd name="T50" fmla="*/ 139 w 635"/>
                  <a:gd name="T51" fmla="*/ 398 h 398"/>
                  <a:gd name="T52" fmla="*/ 229 w 635"/>
                  <a:gd name="T53" fmla="*/ 383 h 398"/>
                  <a:gd name="T54" fmla="*/ 279 w 635"/>
                  <a:gd name="T55" fmla="*/ 339 h 398"/>
                  <a:gd name="T56" fmla="*/ 350 w 635"/>
                  <a:gd name="T57" fmla="*/ 379 h 398"/>
                  <a:gd name="T58" fmla="*/ 470 w 635"/>
                  <a:gd name="T59" fmla="*/ 375 h 398"/>
                  <a:gd name="T60" fmla="*/ 527 w 635"/>
                  <a:gd name="T61" fmla="*/ 350 h 398"/>
                  <a:gd name="T62" fmla="*/ 600 w 635"/>
                  <a:gd name="T63" fmla="*/ 271 h 398"/>
                  <a:gd name="T64" fmla="*/ 635 w 635"/>
                  <a:gd name="T65" fmla="*/ 166 h 398"/>
                  <a:gd name="T66" fmla="*/ 614 w 635"/>
                  <a:gd name="T67" fmla="*/ 64 h 398"/>
                  <a:gd name="T68" fmla="*/ 555 w 635"/>
                  <a:gd name="T69" fmla="*/ 6 h 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635" h="398">
                    <a:moveTo>
                      <a:pt x="555" y="6"/>
                    </a:moveTo>
                    <a:lnTo>
                      <a:pt x="544" y="0"/>
                    </a:lnTo>
                    <a:lnTo>
                      <a:pt x="521" y="3"/>
                    </a:lnTo>
                    <a:lnTo>
                      <a:pt x="504" y="18"/>
                    </a:lnTo>
                    <a:lnTo>
                      <a:pt x="495" y="39"/>
                    </a:lnTo>
                    <a:lnTo>
                      <a:pt x="496" y="52"/>
                    </a:lnTo>
                    <a:lnTo>
                      <a:pt x="514" y="113"/>
                    </a:lnTo>
                    <a:lnTo>
                      <a:pt x="530" y="177"/>
                    </a:lnTo>
                    <a:lnTo>
                      <a:pt x="527" y="202"/>
                    </a:lnTo>
                    <a:lnTo>
                      <a:pt x="515" y="226"/>
                    </a:lnTo>
                    <a:lnTo>
                      <a:pt x="494" y="251"/>
                    </a:lnTo>
                    <a:lnTo>
                      <a:pt x="478" y="262"/>
                    </a:lnTo>
                    <a:lnTo>
                      <a:pt x="453" y="278"/>
                    </a:lnTo>
                    <a:lnTo>
                      <a:pt x="403" y="291"/>
                    </a:lnTo>
                    <a:lnTo>
                      <a:pt x="370" y="284"/>
                    </a:lnTo>
                    <a:lnTo>
                      <a:pt x="352" y="272"/>
                    </a:lnTo>
                    <a:lnTo>
                      <a:pt x="339" y="252"/>
                    </a:lnTo>
                    <a:lnTo>
                      <a:pt x="332" y="226"/>
                    </a:lnTo>
                    <a:lnTo>
                      <a:pt x="332" y="209"/>
                    </a:lnTo>
                    <a:lnTo>
                      <a:pt x="331" y="198"/>
                    </a:lnTo>
                    <a:lnTo>
                      <a:pt x="324" y="180"/>
                    </a:lnTo>
                    <a:lnTo>
                      <a:pt x="303" y="164"/>
                    </a:lnTo>
                    <a:lnTo>
                      <a:pt x="268" y="164"/>
                    </a:lnTo>
                    <a:lnTo>
                      <a:pt x="246" y="180"/>
                    </a:lnTo>
                    <a:lnTo>
                      <a:pt x="237" y="198"/>
                    </a:lnTo>
                    <a:lnTo>
                      <a:pt x="236" y="209"/>
                    </a:lnTo>
                    <a:lnTo>
                      <a:pt x="233" y="231"/>
                    </a:lnTo>
                    <a:lnTo>
                      <a:pt x="220" y="268"/>
                    </a:lnTo>
                    <a:lnTo>
                      <a:pt x="196" y="297"/>
                    </a:lnTo>
                    <a:lnTo>
                      <a:pt x="160" y="310"/>
                    </a:lnTo>
                    <a:lnTo>
                      <a:pt x="137" y="307"/>
                    </a:lnTo>
                    <a:lnTo>
                      <a:pt x="122" y="304"/>
                    </a:lnTo>
                    <a:lnTo>
                      <a:pt x="102" y="294"/>
                    </a:lnTo>
                    <a:lnTo>
                      <a:pt x="83" y="270"/>
                    </a:lnTo>
                    <a:lnTo>
                      <a:pt x="76" y="228"/>
                    </a:lnTo>
                    <a:lnTo>
                      <a:pt x="83" y="182"/>
                    </a:lnTo>
                    <a:lnTo>
                      <a:pt x="88" y="162"/>
                    </a:lnTo>
                    <a:lnTo>
                      <a:pt x="90" y="149"/>
                    </a:lnTo>
                    <a:lnTo>
                      <a:pt x="80" y="131"/>
                    </a:lnTo>
                    <a:lnTo>
                      <a:pt x="62" y="126"/>
                    </a:lnTo>
                    <a:lnTo>
                      <a:pt x="43" y="130"/>
                    </a:lnTo>
                    <a:lnTo>
                      <a:pt x="34" y="139"/>
                    </a:lnTo>
                    <a:lnTo>
                      <a:pt x="23" y="157"/>
                    </a:lnTo>
                    <a:lnTo>
                      <a:pt x="7" y="193"/>
                    </a:lnTo>
                    <a:lnTo>
                      <a:pt x="0" y="232"/>
                    </a:lnTo>
                    <a:lnTo>
                      <a:pt x="3" y="268"/>
                    </a:lnTo>
                    <a:lnTo>
                      <a:pt x="13" y="304"/>
                    </a:lnTo>
                    <a:lnTo>
                      <a:pt x="31" y="336"/>
                    </a:lnTo>
                    <a:lnTo>
                      <a:pt x="59" y="362"/>
                    </a:lnTo>
                    <a:lnTo>
                      <a:pt x="93" y="383"/>
                    </a:lnTo>
                    <a:lnTo>
                      <a:pt x="113" y="390"/>
                    </a:lnTo>
                    <a:lnTo>
                      <a:pt x="139" y="398"/>
                    </a:lnTo>
                    <a:lnTo>
                      <a:pt x="187" y="398"/>
                    </a:lnTo>
                    <a:lnTo>
                      <a:pt x="229" y="383"/>
                    </a:lnTo>
                    <a:lnTo>
                      <a:pt x="265" y="356"/>
                    </a:lnTo>
                    <a:lnTo>
                      <a:pt x="279" y="339"/>
                    </a:lnTo>
                    <a:lnTo>
                      <a:pt x="299" y="356"/>
                    </a:lnTo>
                    <a:lnTo>
                      <a:pt x="350" y="379"/>
                    </a:lnTo>
                    <a:lnTo>
                      <a:pt x="409" y="386"/>
                    </a:lnTo>
                    <a:lnTo>
                      <a:pt x="470" y="375"/>
                    </a:lnTo>
                    <a:lnTo>
                      <a:pt x="502" y="362"/>
                    </a:lnTo>
                    <a:lnTo>
                      <a:pt x="527" y="350"/>
                    </a:lnTo>
                    <a:lnTo>
                      <a:pt x="567" y="316"/>
                    </a:lnTo>
                    <a:lnTo>
                      <a:pt x="600" y="271"/>
                    </a:lnTo>
                    <a:lnTo>
                      <a:pt x="623" y="221"/>
                    </a:lnTo>
                    <a:lnTo>
                      <a:pt x="635" y="166"/>
                    </a:lnTo>
                    <a:lnTo>
                      <a:pt x="632" y="113"/>
                    </a:lnTo>
                    <a:lnTo>
                      <a:pt x="614" y="64"/>
                    </a:lnTo>
                    <a:lnTo>
                      <a:pt x="581" y="23"/>
                    </a:lnTo>
                    <a:lnTo>
                      <a:pt x="555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7" name="Freeform 19"/>
              <p:cNvSpPr>
                <a:spLocks/>
              </p:cNvSpPr>
              <p:nvPr/>
            </p:nvSpPr>
            <p:spPr bwMode="auto">
              <a:xfrm>
                <a:off x="1655" y="2515"/>
                <a:ext cx="176" cy="179"/>
              </a:xfrm>
              <a:custGeom>
                <a:avLst/>
                <a:gdLst>
                  <a:gd name="T0" fmla="*/ 301 w 528"/>
                  <a:gd name="T1" fmla="*/ 1 h 538"/>
                  <a:gd name="T2" fmla="*/ 268 w 528"/>
                  <a:gd name="T3" fmla="*/ 27 h 538"/>
                  <a:gd name="T4" fmla="*/ 273 w 528"/>
                  <a:gd name="T5" fmla="*/ 82 h 538"/>
                  <a:gd name="T6" fmla="*/ 298 w 528"/>
                  <a:gd name="T7" fmla="*/ 95 h 538"/>
                  <a:gd name="T8" fmla="*/ 373 w 528"/>
                  <a:gd name="T9" fmla="*/ 112 h 538"/>
                  <a:gd name="T10" fmla="*/ 419 w 528"/>
                  <a:gd name="T11" fmla="*/ 145 h 538"/>
                  <a:gd name="T12" fmla="*/ 423 w 528"/>
                  <a:gd name="T13" fmla="*/ 191 h 538"/>
                  <a:gd name="T14" fmla="*/ 409 w 528"/>
                  <a:gd name="T15" fmla="*/ 220 h 538"/>
                  <a:gd name="T16" fmla="*/ 357 w 528"/>
                  <a:gd name="T17" fmla="*/ 265 h 538"/>
                  <a:gd name="T18" fmla="*/ 245 w 528"/>
                  <a:gd name="T19" fmla="*/ 269 h 538"/>
                  <a:gd name="T20" fmla="*/ 207 w 528"/>
                  <a:gd name="T21" fmla="*/ 256 h 538"/>
                  <a:gd name="T22" fmla="*/ 188 w 528"/>
                  <a:gd name="T23" fmla="*/ 250 h 538"/>
                  <a:gd name="T24" fmla="*/ 150 w 528"/>
                  <a:gd name="T25" fmla="*/ 268 h 538"/>
                  <a:gd name="T26" fmla="*/ 141 w 528"/>
                  <a:gd name="T27" fmla="*/ 324 h 538"/>
                  <a:gd name="T28" fmla="*/ 161 w 528"/>
                  <a:gd name="T29" fmla="*/ 341 h 538"/>
                  <a:gd name="T30" fmla="*/ 173 w 528"/>
                  <a:gd name="T31" fmla="*/ 347 h 538"/>
                  <a:gd name="T32" fmla="*/ 178 w 528"/>
                  <a:gd name="T33" fmla="*/ 348 h 538"/>
                  <a:gd name="T34" fmla="*/ 184 w 528"/>
                  <a:gd name="T35" fmla="*/ 351 h 538"/>
                  <a:gd name="T36" fmla="*/ 220 w 528"/>
                  <a:gd name="T37" fmla="*/ 367 h 538"/>
                  <a:gd name="T38" fmla="*/ 243 w 528"/>
                  <a:gd name="T39" fmla="*/ 399 h 538"/>
                  <a:gd name="T40" fmla="*/ 180 w 528"/>
                  <a:gd name="T41" fmla="*/ 443 h 538"/>
                  <a:gd name="T42" fmla="*/ 131 w 528"/>
                  <a:gd name="T43" fmla="*/ 456 h 538"/>
                  <a:gd name="T44" fmla="*/ 62 w 528"/>
                  <a:gd name="T45" fmla="*/ 456 h 538"/>
                  <a:gd name="T46" fmla="*/ 50 w 528"/>
                  <a:gd name="T47" fmla="*/ 443 h 538"/>
                  <a:gd name="T48" fmla="*/ 10 w 528"/>
                  <a:gd name="T49" fmla="*/ 446 h 538"/>
                  <a:gd name="T50" fmla="*/ 3 w 528"/>
                  <a:gd name="T51" fmla="*/ 475 h 538"/>
                  <a:gd name="T52" fmla="*/ 45 w 528"/>
                  <a:gd name="T53" fmla="*/ 525 h 538"/>
                  <a:gd name="T54" fmla="*/ 134 w 528"/>
                  <a:gd name="T55" fmla="*/ 538 h 538"/>
                  <a:gd name="T56" fmla="*/ 190 w 528"/>
                  <a:gd name="T57" fmla="*/ 528 h 538"/>
                  <a:gd name="T58" fmla="*/ 302 w 528"/>
                  <a:gd name="T59" fmla="*/ 465 h 538"/>
                  <a:gd name="T60" fmla="*/ 355 w 528"/>
                  <a:gd name="T61" fmla="*/ 383 h 538"/>
                  <a:gd name="T62" fmla="*/ 357 w 528"/>
                  <a:gd name="T63" fmla="*/ 366 h 538"/>
                  <a:gd name="T64" fmla="*/ 425 w 528"/>
                  <a:gd name="T65" fmla="*/ 341 h 538"/>
                  <a:gd name="T66" fmla="*/ 497 w 528"/>
                  <a:gd name="T67" fmla="*/ 271 h 538"/>
                  <a:gd name="T68" fmla="*/ 520 w 528"/>
                  <a:gd name="T69" fmla="*/ 220 h 538"/>
                  <a:gd name="T70" fmla="*/ 520 w 528"/>
                  <a:gd name="T71" fmla="*/ 127 h 538"/>
                  <a:gd name="T72" fmla="*/ 469 w 528"/>
                  <a:gd name="T73" fmla="*/ 53 h 538"/>
                  <a:gd name="T74" fmla="*/ 384 w 528"/>
                  <a:gd name="T75" fmla="*/ 9 h 538"/>
                  <a:gd name="T76" fmla="*/ 311 w 528"/>
                  <a:gd name="T77" fmla="*/ 0 h 5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28" h="538">
                    <a:moveTo>
                      <a:pt x="311" y="0"/>
                    </a:moveTo>
                    <a:lnTo>
                      <a:pt x="301" y="1"/>
                    </a:lnTo>
                    <a:lnTo>
                      <a:pt x="285" y="9"/>
                    </a:lnTo>
                    <a:lnTo>
                      <a:pt x="268" y="27"/>
                    </a:lnTo>
                    <a:lnTo>
                      <a:pt x="263" y="60"/>
                    </a:lnTo>
                    <a:lnTo>
                      <a:pt x="273" y="82"/>
                    </a:lnTo>
                    <a:lnTo>
                      <a:pt x="288" y="92"/>
                    </a:lnTo>
                    <a:lnTo>
                      <a:pt x="298" y="95"/>
                    </a:lnTo>
                    <a:lnTo>
                      <a:pt x="321" y="99"/>
                    </a:lnTo>
                    <a:lnTo>
                      <a:pt x="373" y="112"/>
                    </a:lnTo>
                    <a:lnTo>
                      <a:pt x="404" y="129"/>
                    </a:lnTo>
                    <a:lnTo>
                      <a:pt x="419" y="145"/>
                    </a:lnTo>
                    <a:lnTo>
                      <a:pt x="426" y="165"/>
                    </a:lnTo>
                    <a:lnTo>
                      <a:pt x="423" y="191"/>
                    </a:lnTo>
                    <a:lnTo>
                      <a:pt x="416" y="206"/>
                    </a:lnTo>
                    <a:lnTo>
                      <a:pt x="409" y="220"/>
                    </a:lnTo>
                    <a:lnTo>
                      <a:pt x="391" y="242"/>
                    </a:lnTo>
                    <a:lnTo>
                      <a:pt x="357" y="265"/>
                    </a:lnTo>
                    <a:lnTo>
                      <a:pt x="302" y="276"/>
                    </a:lnTo>
                    <a:lnTo>
                      <a:pt x="245" y="269"/>
                    </a:lnTo>
                    <a:lnTo>
                      <a:pt x="217" y="260"/>
                    </a:lnTo>
                    <a:lnTo>
                      <a:pt x="207" y="256"/>
                    </a:lnTo>
                    <a:lnTo>
                      <a:pt x="199" y="253"/>
                    </a:lnTo>
                    <a:lnTo>
                      <a:pt x="188" y="250"/>
                    </a:lnTo>
                    <a:lnTo>
                      <a:pt x="171" y="253"/>
                    </a:lnTo>
                    <a:lnTo>
                      <a:pt x="150" y="268"/>
                    </a:lnTo>
                    <a:lnTo>
                      <a:pt x="135" y="299"/>
                    </a:lnTo>
                    <a:lnTo>
                      <a:pt x="141" y="324"/>
                    </a:lnTo>
                    <a:lnTo>
                      <a:pt x="151" y="337"/>
                    </a:lnTo>
                    <a:lnTo>
                      <a:pt x="161" y="341"/>
                    </a:lnTo>
                    <a:lnTo>
                      <a:pt x="167" y="344"/>
                    </a:lnTo>
                    <a:lnTo>
                      <a:pt x="173" y="347"/>
                    </a:lnTo>
                    <a:lnTo>
                      <a:pt x="173" y="347"/>
                    </a:lnTo>
                    <a:lnTo>
                      <a:pt x="178" y="348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220" y="367"/>
                    </a:lnTo>
                    <a:lnTo>
                      <a:pt x="252" y="386"/>
                    </a:lnTo>
                    <a:lnTo>
                      <a:pt x="243" y="399"/>
                    </a:lnTo>
                    <a:lnTo>
                      <a:pt x="220" y="420"/>
                    </a:lnTo>
                    <a:lnTo>
                      <a:pt x="180" y="443"/>
                    </a:lnTo>
                    <a:lnTo>
                      <a:pt x="150" y="452"/>
                    </a:lnTo>
                    <a:lnTo>
                      <a:pt x="131" y="456"/>
                    </a:lnTo>
                    <a:lnTo>
                      <a:pt x="85" y="459"/>
                    </a:lnTo>
                    <a:lnTo>
                      <a:pt x="62" y="456"/>
                    </a:lnTo>
                    <a:lnTo>
                      <a:pt x="57" y="453"/>
                    </a:lnTo>
                    <a:lnTo>
                      <a:pt x="50" y="443"/>
                    </a:lnTo>
                    <a:lnTo>
                      <a:pt x="30" y="438"/>
                    </a:lnTo>
                    <a:lnTo>
                      <a:pt x="10" y="446"/>
                    </a:lnTo>
                    <a:lnTo>
                      <a:pt x="0" y="463"/>
                    </a:lnTo>
                    <a:lnTo>
                      <a:pt x="3" y="475"/>
                    </a:lnTo>
                    <a:lnTo>
                      <a:pt x="13" y="498"/>
                    </a:lnTo>
                    <a:lnTo>
                      <a:pt x="45" y="525"/>
                    </a:lnTo>
                    <a:lnTo>
                      <a:pt x="88" y="537"/>
                    </a:lnTo>
                    <a:lnTo>
                      <a:pt x="134" y="538"/>
                    </a:lnTo>
                    <a:lnTo>
                      <a:pt x="155" y="534"/>
                    </a:lnTo>
                    <a:lnTo>
                      <a:pt x="190" y="528"/>
                    </a:lnTo>
                    <a:lnTo>
                      <a:pt x="250" y="504"/>
                    </a:lnTo>
                    <a:lnTo>
                      <a:pt x="302" y="465"/>
                    </a:lnTo>
                    <a:lnTo>
                      <a:pt x="341" y="414"/>
                    </a:lnTo>
                    <a:lnTo>
                      <a:pt x="355" y="383"/>
                    </a:lnTo>
                    <a:lnTo>
                      <a:pt x="358" y="374"/>
                    </a:lnTo>
                    <a:lnTo>
                      <a:pt x="357" y="366"/>
                    </a:lnTo>
                    <a:lnTo>
                      <a:pt x="381" y="360"/>
                    </a:lnTo>
                    <a:lnTo>
                      <a:pt x="425" y="341"/>
                    </a:lnTo>
                    <a:lnTo>
                      <a:pt x="463" y="311"/>
                    </a:lnTo>
                    <a:lnTo>
                      <a:pt x="497" y="271"/>
                    </a:lnTo>
                    <a:lnTo>
                      <a:pt x="509" y="246"/>
                    </a:lnTo>
                    <a:lnTo>
                      <a:pt x="520" y="220"/>
                    </a:lnTo>
                    <a:lnTo>
                      <a:pt x="528" y="171"/>
                    </a:lnTo>
                    <a:lnTo>
                      <a:pt x="520" y="127"/>
                    </a:lnTo>
                    <a:lnTo>
                      <a:pt x="499" y="86"/>
                    </a:lnTo>
                    <a:lnTo>
                      <a:pt x="469" y="53"/>
                    </a:lnTo>
                    <a:lnTo>
                      <a:pt x="430" y="26"/>
                    </a:lnTo>
                    <a:lnTo>
                      <a:pt x="384" y="9"/>
                    </a:lnTo>
                    <a:lnTo>
                      <a:pt x="337" y="0"/>
                    </a:lnTo>
                    <a:lnTo>
                      <a:pt x="31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8" name="Freeform 20"/>
              <p:cNvSpPr>
                <a:spLocks/>
              </p:cNvSpPr>
              <p:nvPr/>
            </p:nvSpPr>
            <p:spPr bwMode="auto">
              <a:xfrm>
                <a:off x="1665" y="2702"/>
                <a:ext cx="205" cy="210"/>
              </a:xfrm>
              <a:custGeom>
                <a:avLst/>
                <a:gdLst>
                  <a:gd name="T0" fmla="*/ 388 w 613"/>
                  <a:gd name="T1" fmla="*/ 3 h 630"/>
                  <a:gd name="T2" fmla="*/ 357 w 613"/>
                  <a:gd name="T3" fmla="*/ 52 h 630"/>
                  <a:gd name="T4" fmla="*/ 381 w 613"/>
                  <a:gd name="T5" fmla="*/ 89 h 630"/>
                  <a:gd name="T6" fmla="*/ 466 w 613"/>
                  <a:gd name="T7" fmla="*/ 128 h 630"/>
                  <a:gd name="T8" fmla="*/ 511 w 613"/>
                  <a:gd name="T9" fmla="*/ 174 h 630"/>
                  <a:gd name="T10" fmla="*/ 506 w 613"/>
                  <a:gd name="T11" fmla="*/ 230 h 630"/>
                  <a:gd name="T12" fmla="*/ 486 w 613"/>
                  <a:gd name="T13" fmla="*/ 265 h 630"/>
                  <a:gd name="T14" fmla="*/ 431 w 613"/>
                  <a:gd name="T15" fmla="*/ 307 h 630"/>
                  <a:gd name="T16" fmla="*/ 349 w 613"/>
                  <a:gd name="T17" fmla="*/ 312 h 630"/>
                  <a:gd name="T18" fmla="*/ 257 w 613"/>
                  <a:gd name="T19" fmla="*/ 265 h 630"/>
                  <a:gd name="T20" fmla="*/ 253 w 613"/>
                  <a:gd name="T21" fmla="*/ 260 h 630"/>
                  <a:gd name="T22" fmla="*/ 239 w 613"/>
                  <a:gd name="T23" fmla="*/ 252 h 630"/>
                  <a:gd name="T24" fmla="*/ 198 w 613"/>
                  <a:gd name="T25" fmla="*/ 256 h 630"/>
                  <a:gd name="T26" fmla="*/ 175 w 613"/>
                  <a:gd name="T27" fmla="*/ 311 h 630"/>
                  <a:gd name="T28" fmla="*/ 188 w 613"/>
                  <a:gd name="T29" fmla="*/ 334 h 630"/>
                  <a:gd name="T30" fmla="*/ 214 w 613"/>
                  <a:gd name="T31" fmla="*/ 354 h 630"/>
                  <a:gd name="T32" fmla="*/ 256 w 613"/>
                  <a:gd name="T33" fmla="*/ 422 h 630"/>
                  <a:gd name="T34" fmla="*/ 224 w 613"/>
                  <a:gd name="T35" fmla="*/ 512 h 630"/>
                  <a:gd name="T36" fmla="*/ 180 w 613"/>
                  <a:gd name="T37" fmla="*/ 543 h 630"/>
                  <a:gd name="T38" fmla="*/ 119 w 613"/>
                  <a:gd name="T39" fmla="*/ 547 h 630"/>
                  <a:gd name="T40" fmla="*/ 72 w 613"/>
                  <a:gd name="T41" fmla="*/ 495 h 630"/>
                  <a:gd name="T42" fmla="*/ 51 w 613"/>
                  <a:gd name="T43" fmla="*/ 397 h 630"/>
                  <a:gd name="T44" fmla="*/ 37 w 613"/>
                  <a:gd name="T45" fmla="*/ 374 h 630"/>
                  <a:gd name="T46" fmla="*/ 5 w 613"/>
                  <a:gd name="T47" fmla="*/ 387 h 630"/>
                  <a:gd name="T48" fmla="*/ 0 w 613"/>
                  <a:gd name="T49" fmla="*/ 425 h 630"/>
                  <a:gd name="T50" fmla="*/ 13 w 613"/>
                  <a:gd name="T51" fmla="*/ 540 h 630"/>
                  <a:gd name="T52" fmla="*/ 66 w 613"/>
                  <a:gd name="T53" fmla="*/ 607 h 630"/>
                  <a:gd name="T54" fmla="*/ 131 w 613"/>
                  <a:gd name="T55" fmla="*/ 630 h 630"/>
                  <a:gd name="T56" fmla="*/ 220 w 613"/>
                  <a:gd name="T57" fmla="*/ 615 h 630"/>
                  <a:gd name="T58" fmla="*/ 263 w 613"/>
                  <a:gd name="T59" fmla="*/ 594 h 630"/>
                  <a:gd name="T60" fmla="*/ 329 w 613"/>
                  <a:gd name="T61" fmla="*/ 522 h 630"/>
                  <a:gd name="T62" fmla="*/ 352 w 613"/>
                  <a:gd name="T63" fmla="*/ 452 h 630"/>
                  <a:gd name="T64" fmla="*/ 352 w 613"/>
                  <a:gd name="T65" fmla="*/ 410 h 630"/>
                  <a:gd name="T66" fmla="*/ 446 w 613"/>
                  <a:gd name="T67" fmla="*/ 404 h 630"/>
                  <a:gd name="T68" fmla="*/ 555 w 613"/>
                  <a:gd name="T69" fmla="*/ 338 h 630"/>
                  <a:gd name="T70" fmla="*/ 594 w 613"/>
                  <a:gd name="T71" fmla="*/ 283 h 630"/>
                  <a:gd name="T72" fmla="*/ 613 w 613"/>
                  <a:gd name="T73" fmla="*/ 177 h 630"/>
                  <a:gd name="T74" fmla="*/ 574 w 613"/>
                  <a:gd name="T75" fmla="*/ 82 h 630"/>
                  <a:gd name="T76" fmla="*/ 489 w 613"/>
                  <a:gd name="T77" fmla="*/ 17 h 630"/>
                  <a:gd name="T78" fmla="*/ 404 w 613"/>
                  <a:gd name="T79" fmla="*/ 0 h 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13" h="630">
                    <a:moveTo>
                      <a:pt x="404" y="0"/>
                    </a:moveTo>
                    <a:lnTo>
                      <a:pt x="388" y="3"/>
                    </a:lnTo>
                    <a:lnTo>
                      <a:pt x="365" y="21"/>
                    </a:lnTo>
                    <a:lnTo>
                      <a:pt x="357" y="52"/>
                    </a:lnTo>
                    <a:lnTo>
                      <a:pt x="367" y="79"/>
                    </a:lnTo>
                    <a:lnTo>
                      <a:pt x="381" y="89"/>
                    </a:lnTo>
                    <a:lnTo>
                      <a:pt x="410" y="101"/>
                    </a:lnTo>
                    <a:lnTo>
                      <a:pt x="466" y="128"/>
                    </a:lnTo>
                    <a:lnTo>
                      <a:pt x="498" y="152"/>
                    </a:lnTo>
                    <a:lnTo>
                      <a:pt x="511" y="174"/>
                    </a:lnTo>
                    <a:lnTo>
                      <a:pt x="515" y="200"/>
                    </a:lnTo>
                    <a:lnTo>
                      <a:pt x="506" y="230"/>
                    </a:lnTo>
                    <a:lnTo>
                      <a:pt x="498" y="249"/>
                    </a:lnTo>
                    <a:lnTo>
                      <a:pt x="486" y="265"/>
                    </a:lnTo>
                    <a:lnTo>
                      <a:pt x="462" y="291"/>
                    </a:lnTo>
                    <a:lnTo>
                      <a:pt x="431" y="307"/>
                    </a:lnTo>
                    <a:lnTo>
                      <a:pt x="400" y="314"/>
                    </a:lnTo>
                    <a:lnTo>
                      <a:pt x="349" y="312"/>
                    </a:lnTo>
                    <a:lnTo>
                      <a:pt x="285" y="286"/>
                    </a:lnTo>
                    <a:lnTo>
                      <a:pt x="257" y="265"/>
                    </a:lnTo>
                    <a:lnTo>
                      <a:pt x="257" y="265"/>
                    </a:lnTo>
                    <a:lnTo>
                      <a:pt x="253" y="260"/>
                    </a:lnTo>
                    <a:lnTo>
                      <a:pt x="247" y="258"/>
                    </a:lnTo>
                    <a:lnTo>
                      <a:pt x="239" y="252"/>
                    </a:lnTo>
                    <a:lnTo>
                      <a:pt x="223" y="249"/>
                    </a:lnTo>
                    <a:lnTo>
                      <a:pt x="198" y="256"/>
                    </a:lnTo>
                    <a:lnTo>
                      <a:pt x="177" y="285"/>
                    </a:lnTo>
                    <a:lnTo>
                      <a:pt x="175" y="311"/>
                    </a:lnTo>
                    <a:lnTo>
                      <a:pt x="181" y="327"/>
                    </a:lnTo>
                    <a:lnTo>
                      <a:pt x="188" y="334"/>
                    </a:lnTo>
                    <a:lnTo>
                      <a:pt x="201" y="344"/>
                    </a:lnTo>
                    <a:lnTo>
                      <a:pt x="214" y="354"/>
                    </a:lnTo>
                    <a:lnTo>
                      <a:pt x="234" y="376"/>
                    </a:lnTo>
                    <a:lnTo>
                      <a:pt x="256" y="422"/>
                    </a:lnTo>
                    <a:lnTo>
                      <a:pt x="253" y="469"/>
                    </a:lnTo>
                    <a:lnTo>
                      <a:pt x="224" y="512"/>
                    </a:lnTo>
                    <a:lnTo>
                      <a:pt x="198" y="531"/>
                    </a:lnTo>
                    <a:lnTo>
                      <a:pt x="180" y="543"/>
                    </a:lnTo>
                    <a:lnTo>
                      <a:pt x="146" y="551"/>
                    </a:lnTo>
                    <a:lnTo>
                      <a:pt x="119" y="547"/>
                    </a:lnTo>
                    <a:lnTo>
                      <a:pt x="96" y="533"/>
                    </a:lnTo>
                    <a:lnTo>
                      <a:pt x="72" y="495"/>
                    </a:lnTo>
                    <a:lnTo>
                      <a:pt x="54" y="430"/>
                    </a:lnTo>
                    <a:lnTo>
                      <a:pt x="51" y="397"/>
                    </a:lnTo>
                    <a:lnTo>
                      <a:pt x="50" y="386"/>
                    </a:lnTo>
                    <a:lnTo>
                      <a:pt x="37" y="374"/>
                    </a:lnTo>
                    <a:lnTo>
                      <a:pt x="20" y="374"/>
                    </a:lnTo>
                    <a:lnTo>
                      <a:pt x="5" y="387"/>
                    </a:lnTo>
                    <a:lnTo>
                      <a:pt x="2" y="397"/>
                    </a:lnTo>
                    <a:lnTo>
                      <a:pt x="0" y="425"/>
                    </a:lnTo>
                    <a:lnTo>
                      <a:pt x="1" y="484"/>
                    </a:lnTo>
                    <a:lnTo>
                      <a:pt x="13" y="540"/>
                    </a:lnTo>
                    <a:lnTo>
                      <a:pt x="43" y="589"/>
                    </a:lnTo>
                    <a:lnTo>
                      <a:pt x="66" y="607"/>
                    </a:lnTo>
                    <a:lnTo>
                      <a:pt x="87" y="619"/>
                    </a:lnTo>
                    <a:lnTo>
                      <a:pt x="131" y="630"/>
                    </a:lnTo>
                    <a:lnTo>
                      <a:pt x="175" y="628"/>
                    </a:lnTo>
                    <a:lnTo>
                      <a:pt x="220" y="615"/>
                    </a:lnTo>
                    <a:lnTo>
                      <a:pt x="241" y="606"/>
                    </a:lnTo>
                    <a:lnTo>
                      <a:pt x="263" y="594"/>
                    </a:lnTo>
                    <a:lnTo>
                      <a:pt x="300" y="561"/>
                    </a:lnTo>
                    <a:lnTo>
                      <a:pt x="329" y="522"/>
                    </a:lnTo>
                    <a:lnTo>
                      <a:pt x="348" y="476"/>
                    </a:lnTo>
                    <a:lnTo>
                      <a:pt x="352" y="452"/>
                    </a:lnTo>
                    <a:lnTo>
                      <a:pt x="355" y="430"/>
                    </a:lnTo>
                    <a:lnTo>
                      <a:pt x="352" y="410"/>
                    </a:lnTo>
                    <a:lnTo>
                      <a:pt x="384" y="413"/>
                    </a:lnTo>
                    <a:lnTo>
                      <a:pt x="446" y="404"/>
                    </a:lnTo>
                    <a:lnTo>
                      <a:pt x="505" y="380"/>
                    </a:lnTo>
                    <a:lnTo>
                      <a:pt x="555" y="338"/>
                    </a:lnTo>
                    <a:lnTo>
                      <a:pt x="577" y="309"/>
                    </a:lnTo>
                    <a:lnTo>
                      <a:pt x="594" y="283"/>
                    </a:lnTo>
                    <a:lnTo>
                      <a:pt x="611" y="230"/>
                    </a:lnTo>
                    <a:lnTo>
                      <a:pt x="613" y="177"/>
                    </a:lnTo>
                    <a:lnTo>
                      <a:pt x="600" y="127"/>
                    </a:lnTo>
                    <a:lnTo>
                      <a:pt x="574" y="82"/>
                    </a:lnTo>
                    <a:lnTo>
                      <a:pt x="537" y="44"/>
                    </a:lnTo>
                    <a:lnTo>
                      <a:pt x="489" y="17"/>
                    </a:lnTo>
                    <a:lnTo>
                      <a:pt x="434" y="1"/>
                    </a:lnTo>
                    <a:lnTo>
                      <a:pt x="40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72" name="Group 31"/>
            <p:cNvGrpSpPr>
              <a:grpSpLocks noChangeAspect="1"/>
            </p:cNvGrpSpPr>
            <p:nvPr/>
          </p:nvGrpSpPr>
          <p:grpSpPr bwMode="auto">
            <a:xfrm>
              <a:off x="594443" y="5066831"/>
              <a:ext cx="167284" cy="203007"/>
              <a:chOff x="2647" y="1727"/>
              <a:chExt cx="192" cy="233"/>
            </a:xfrm>
            <a:solidFill>
              <a:schemeClr val="bg1">
                <a:lumMod val="85000"/>
              </a:schemeClr>
            </a:solidFill>
          </p:grpSpPr>
          <p:sp>
            <p:nvSpPr>
              <p:cNvPr id="73" name="Freeform 32"/>
              <p:cNvSpPr>
                <a:spLocks/>
              </p:cNvSpPr>
              <p:nvPr/>
            </p:nvSpPr>
            <p:spPr bwMode="auto">
              <a:xfrm>
                <a:off x="2699" y="1727"/>
                <a:ext cx="140" cy="152"/>
              </a:xfrm>
              <a:custGeom>
                <a:avLst/>
                <a:gdLst>
                  <a:gd name="T0" fmla="*/ 94 w 421"/>
                  <a:gd name="T1" fmla="*/ 455 h 455"/>
                  <a:gd name="T2" fmla="*/ 0 w 421"/>
                  <a:gd name="T3" fmla="*/ 362 h 455"/>
                  <a:gd name="T4" fmla="*/ 172 w 421"/>
                  <a:gd name="T5" fmla="*/ 191 h 455"/>
                  <a:gd name="T6" fmla="*/ 371 w 421"/>
                  <a:gd name="T7" fmla="*/ 1 h 455"/>
                  <a:gd name="T8" fmla="*/ 377 w 421"/>
                  <a:gd name="T9" fmla="*/ 0 h 455"/>
                  <a:gd name="T10" fmla="*/ 404 w 421"/>
                  <a:gd name="T11" fmla="*/ 4 h 455"/>
                  <a:gd name="T12" fmla="*/ 419 w 421"/>
                  <a:gd name="T13" fmla="*/ 21 h 455"/>
                  <a:gd name="T14" fmla="*/ 421 w 421"/>
                  <a:gd name="T15" fmla="*/ 37 h 455"/>
                  <a:gd name="T16" fmla="*/ 364 w 421"/>
                  <a:gd name="T17" fmla="*/ 120 h 455"/>
                  <a:gd name="T18" fmla="*/ 130 w 421"/>
                  <a:gd name="T19" fmla="*/ 410 h 455"/>
                  <a:gd name="T20" fmla="*/ 94 w 421"/>
                  <a:gd name="T21" fmla="*/ 455 h 4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21" h="455">
                    <a:moveTo>
                      <a:pt x="94" y="455"/>
                    </a:moveTo>
                    <a:lnTo>
                      <a:pt x="0" y="362"/>
                    </a:lnTo>
                    <a:lnTo>
                      <a:pt x="172" y="191"/>
                    </a:lnTo>
                    <a:lnTo>
                      <a:pt x="371" y="1"/>
                    </a:lnTo>
                    <a:lnTo>
                      <a:pt x="377" y="0"/>
                    </a:lnTo>
                    <a:lnTo>
                      <a:pt x="404" y="4"/>
                    </a:lnTo>
                    <a:lnTo>
                      <a:pt x="419" y="21"/>
                    </a:lnTo>
                    <a:lnTo>
                      <a:pt x="421" y="37"/>
                    </a:lnTo>
                    <a:lnTo>
                      <a:pt x="364" y="120"/>
                    </a:lnTo>
                    <a:lnTo>
                      <a:pt x="130" y="410"/>
                    </a:lnTo>
                    <a:lnTo>
                      <a:pt x="94" y="45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4" name="Freeform 33"/>
              <p:cNvSpPr>
                <a:spLocks/>
              </p:cNvSpPr>
              <p:nvPr/>
            </p:nvSpPr>
            <p:spPr bwMode="auto">
              <a:xfrm>
                <a:off x="2647" y="1856"/>
                <a:ext cx="76" cy="104"/>
              </a:xfrm>
              <a:custGeom>
                <a:avLst/>
                <a:gdLst>
                  <a:gd name="T0" fmla="*/ 22 w 226"/>
                  <a:gd name="T1" fmla="*/ 314 h 314"/>
                  <a:gd name="T2" fmla="*/ 21 w 226"/>
                  <a:gd name="T3" fmla="*/ 301 h 314"/>
                  <a:gd name="T4" fmla="*/ 37 w 226"/>
                  <a:gd name="T5" fmla="*/ 242 h 314"/>
                  <a:gd name="T6" fmla="*/ 63 w 226"/>
                  <a:gd name="T7" fmla="*/ 219 h 314"/>
                  <a:gd name="T8" fmla="*/ 90 w 226"/>
                  <a:gd name="T9" fmla="*/ 211 h 314"/>
                  <a:gd name="T10" fmla="*/ 107 w 226"/>
                  <a:gd name="T11" fmla="*/ 209 h 314"/>
                  <a:gd name="T12" fmla="*/ 125 w 226"/>
                  <a:gd name="T13" fmla="*/ 208 h 314"/>
                  <a:gd name="T14" fmla="*/ 153 w 226"/>
                  <a:gd name="T15" fmla="*/ 199 h 314"/>
                  <a:gd name="T16" fmla="*/ 188 w 226"/>
                  <a:gd name="T17" fmla="*/ 173 h 314"/>
                  <a:gd name="T18" fmla="*/ 223 w 226"/>
                  <a:gd name="T19" fmla="*/ 107 h 314"/>
                  <a:gd name="T20" fmla="*/ 226 w 226"/>
                  <a:gd name="T21" fmla="*/ 91 h 314"/>
                  <a:gd name="T22" fmla="*/ 132 w 226"/>
                  <a:gd name="T23" fmla="*/ 0 h 314"/>
                  <a:gd name="T24" fmla="*/ 96 w 226"/>
                  <a:gd name="T25" fmla="*/ 17 h 314"/>
                  <a:gd name="T26" fmla="*/ 44 w 226"/>
                  <a:gd name="T27" fmla="*/ 61 h 314"/>
                  <a:gd name="T28" fmla="*/ 13 w 226"/>
                  <a:gd name="T29" fmla="*/ 113 h 314"/>
                  <a:gd name="T30" fmla="*/ 0 w 226"/>
                  <a:gd name="T31" fmla="*/ 165 h 314"/>
                  <a:gd name="T32" fmla="*/ 2 w 226"/>
                  <a:gd name="T33" fmla="*/ 239 h 314"/>
                  <a:gd name="T34" fmla="*/ 19 w 226"/>
                  <a:gd name="T35" fmla="*/ 307 h 314"/>
                  <a:gd name="T36" fmla="*/ 22 w 226"/>
                  <a:gd name="T37" fmla="*/ 314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26" h="314">
                    <a:moveTo>
                      <a:pt x="22" y="314"/>
                    </a:moveTo>
                    <a:lnTo>
                      <a:pt x="21" y="301"/>
                    </a:lnTo>
                    <a:lnTo>
                      <a:pt x="37" y="242"/>
                    </a:lnTo>
                    <a:lnTo>
                      <a:pt x="63" y="219"/>
                    </a:lnTo>
                    <a:lnTo>
                      <a:pt x="90" y="211"/>
                    </a:lnTo>
                    <a:lnTo>
                      <a:pt x="107" y="209"/>
                    </a:lnTo>
                    <a:lnTo>
                      <a:pt x="125" y="208"/>
                    </a:lnTo>
                    <a:lnTo>
                      <a:pt x="153" y="199"/>
                    </a:lnTo>
                    <a:lnTo>
                      <a:pt x="188" y="173"/>
                    </a:lnTo>
                    <a:lnTo>
                      <a:pt x="223" y="107"/>
                    </a:lnTo>
                    <a:lnTo>
                      <a:pt x="226" y="91"/>
                    </a:lnTo>
                    <a:lnTo>
                      <a:pt x="132" y="0"/>
                    </a:lnTo>
                    <a:lnTo>
                      <a:pt x="96" y="17"/>
                    </a:lnTo>
                    <a:lnTo>
                      <a:pt x="44" y="61"/>
                    </a:lnTo>
                    <a:lnTo>
                      <a:pt x="13" y="113"/>
                    </a:lnTo>
                    <a:lnTo>
                      <a:pt x="0" y="165"/>
                    </a:lnTo>
                    <a:lnTo>
                      <a:pt x="2" y="239"/>
                    </a:lnTo>
                    <a:lnTo>
                      <a:pt x="19" y="307"/>
                    </a:lnTo>
                    <a:lnTo>
                      <a:pt x="22" y="3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37BCDCFA-9A7A-4DDF-B794-6CAE1859EE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2347" y="1268084"/>
            <a:ext cx="7447305" cy="5030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36058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409575" y="419993"/>
            <a:ext cx="11372850" cy="6018014"/>
          </a:xfrm>
          <a:prstGeom prst="rect">
            <a:avLst/>
          </a:prstGeom>
          <a:solidFill>
            <a:schemeClr val="bg1"/>
          </a:solidFill>
          <a:ln w="187325">
            <a:noFill/>
          </a:ln>
          <a:effectLst>
            <a:outerShdw blurRad="431800" dist="241300" dir="5400000" sx="97000" sy="97000" algn="t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2" latinLnBrk="0">
              <a:lnSpc>
                <a:spcPct val="150000"/>
              </a:lnSpc>
              <a:defRPr/>
            </a:pPr>
            <a:r>
              <a:rPr lang="ko-KR" altLang="en-US" sz="2400" b="1" kern="0" dirty="0">
                <a:solidFill>
                  <a:prstClr val="black">
                    <a:lumMod val="50000"/>
                    <a:lumOff val="50000"/>
                  </a:prstClr>
                </a:solidFill>
              </a:rPr>
              <a:t>최종 설계 </a:t>
            </a:r>
            <a:r>
              <a:rPr lang="en-US" altLang="ko-KR" sz="2400" b="1" kern="0" dirty="0">
                <a:solidFill>
                  <a:prstClr val="black">
                    <a:lumMod val="50000"/>
                    <a:lumOff val="50000"/>
                  </a:prstClr>
                </a:solidFill>
              </a:rPr>
              <a:t>-</a:t>
            </a:r>
            <a:r>
              <a:rPr lang="ko-KR" altLang="en-US" sz="2400" b="1" kern="0" dirty="0">
                <a:solidFill>
                  <a:prstClr val="black">
                    <a:lumMod val="50000"/>
                    <a:lumOff val="50000"/>
                  </a:prstClr>
                </a:solidFill>
              </a:rPr>
              <a:t> 인터페이스 기술서</a:t>
            </a:r>
            <a:endParaRPr lang="en-US" altLang="ko-KR" sz="2400" b="1" kern="0" dirty="0">
              <a:solidFill>
                <a:prstClr val="black">
                  <a:lumMod val="50000"/>
                  <a:lumOff val="50000"/>
                </a:prstClr>
              </a:solidFill>
            </a:endParaRPr>
          </a:p>
          <a:p>
            <a:pPr lvl="2" latinLnBrk="0">
              <a:lnSpc>
                <a:spcPct val="150000"/>
              </a:lnSpc>
              <a:defRPr/>
            </a:pPr>
            <a:r>
              <a:rPr lang="ko-KR" altLang="en-US" sz="800" kern="0" dirty="0">
                <a:solidFill>
                  <a:prstClr val="white">
                    <a:lumMod val="75000"/>
                  </a:prstClr>
                </a:solidFill>
              </a:rPr>
              <a:t>전자 직거래 프로그램 구축</a:t>
            </a:r>
            <a:endParaRPr lang="ko-KR" altLang="en-US" sz="4400" kern="0" dirty="0">
              <a:solidFill>
                <a:prstClr val="white">
                  <a:lumMod val="75000"/>
                </a:prstClr>
              </a:solidFill>
            </a:endParaRPr>
          </a:p>
        </p:txBody>
      </p:sp>
      <p:grpSp>
        <p:nvGrpSpPr>
          <p:cNvPr id="63" name="그룹 62"/>
          <p:cNvGrpSpPr/>
          <p:nvPr/>
        </p:nvGrpSpPr>
        <p:grpSpPr>
          <a:xfrm>
            <a:off x="581527" y="419993"/>
            <a:ext cx="358273" cy="6018014"/>
            <a:chOff x="581527" y="419993"/>
            <a:chExt cx="358273" cy="6018014"/>
          </a:xfrm>
        </p:grpSpPr>
        <p:cxnSp>
          <p:nvCxnSpPr>
            <p:cNvPr id="64" name="직선 연결선 63"/>
            <p:cNvCxnSpPr/>
            <p:nvPr/>
          </p:nvCxnSpPr>
          <p:spPr>
            <a:xfrm>
              <a:off x="939800" y="419993"/>
              <a:ext cx="0" cy="6018014"/>
            </a:xfrm>
            <a:prstGeom prst="line">
              <a:avLst/>
            </a:prstGeom>
            <a:ln w="127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Freeform 9"/>
            <p:cNvSpPr>
              <a:spLocks/>
            </p:cNvSpPr>
            <p:nvPr/>
          </p:nvSpPr>
          <p:spPr bwMode="auto">
            <a:xfrm>
              <a:off x="612262" y="1494240"/>
              <a:ext cx="131646" cy="17373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66" name="Group 12"/>
            <p:cNvGrpSpPr>
              <a:grpSpLocks noChangeAspect="1"/>
            </p:cNvGrpSpPr>
            <p:nvPr/>
          </p:nvGrpSpPr>
          <p:grpSpPr bwMode="auto">
            <a:xfrm>
              <a:off x="581527" y="787428"/>
              <a:ext cx="193117" cy="153620"/>
              <a:chOff x="6124" y="305"/>
              <a:chExt cx="841" cy="669"/>
            </a:xfrm>
            <a:solidFill>
              <a:schemeClr val="tx1">
                <a:lumMod val="50000"/>
                <a:lumOff val="50000"/>
              </a:schemeClr>
            </a:solidFill>
          </p:grpSpPr>
          <p:sp>
            <p:nvSpPr>
              <p:cNvPr id="83" name="Freeform 13"/>
              <p:cNvSpPr>
                <a:spLocks/>
              </p:cNvSpPr>
              <p:nvPr/>
            </p:nvSpPr>
            <p:spPr bwMode="auto">
              <a:xfrm>
                <a:off x="6244" y="440"/>
                <a:ext cx="601" cy="534"/>
              </a:xfrm>
              <a:custGeom>
                <a:avLst/>
                <a:gdLst>
                  <a:gd name="T0" fmla="*/ 902 w 1802"/>
                  <a:gd name="T1" fmla="*/ 0 h 1602"/>
                  <a:gd name="T2" fmla="*/ 2 w 1802"/>
                  <a:gd name="T3" fmla="*/ 742 h 1602"/>
                  <a:gd name="T4" fmla="*/ 2 w 1802"/>
                  <a:gd name="T5" fmla="*/ 743 h 1602"/>
                  <a:gd name="T6" fmla="*/ 2 w 1802"/>
                  <a:gd name="T7" fmla="*/ 746 h 1602"/>
                  <a:gd name="T8" fmla="*/ 0 w 1802"/>
                  <a:gd name="T9" fmla="*/ 749 h 1602"/>
                  <a:gd name="T10" fmla="*/ 0 w 1802"/>
                  <a:gd name="T11" fmla="*/ 751 h 1602"/>
                  <a:gd name="T12" fmla="*/ 0 w 1802"/>
                  <a:gd name="T13" fmla="*/ 1501 h 1602"/>
                  <a:gd name="T14" fmla="*/ 2 w 1802"/>
                  <a:gd name="T15" fmla="*/ 1521 h 1602"/>
                  <a:gd name="T16" fmla="*/ 16 w 1802"/>
                  <a:gd name="T17" fmla="*/ 1557 h 1602"/>
                  <a:gd name="T18" fmla="*/ 30 w 1802"/>
                  <a:gd name="T19" fmla="*/ 1572 h 1602"/>
                  <a:gd name="T20" fmla="*/ 45 w 1802"/>
                  <a:gd name="T21" fmla="*/ 1586 h 1602"/>
                  <a:gd name="T22" fmla="*/ 81 w 1802"/>
                  <a:gd name="T23" fmla="*/ 1601 h 1602"/>
                  <a:gd name="T24" fmla="*/ 100 w 1802"/>
                  <a:gd name="T25" fmla="*/ 1602 h 1602"/>
                  <a:gd name="T26" fmla="*/ 702 w 1802"/>
                  <a:gd name="T27" fmla="*/ 1602 h 1602"/>
                  <a:gd name="T28" fmla="*/ 702 w 1802"/>
                  <a:gd name="T29" fmla="*/ 1001 h 1602"/>
                  <a:gd name="T30" fmla="*/ 1102 w 1802"/>
                  <a:gd name="T31" fmla="*/ 1001 h 1602"/>
                  <a:gd name="T32" fmla="*/ 1102 w 1802"/>
                  <a:gd name="T33" fmla="*/ 1602 h 1602"/>
                  <a:gd name="T34" fmla="*/ 1703 w 1802"/>
                  <a:gd name="T35" fmla="*/ 1602 h 1602"/>
                  <a:gd name="T36" fmla="*/ 1723 w 1802"/>
                  <a:gd name="T37" fmla="*/ 1601 h 1602"/>
                  <a:gd name="T38" fmla="*/ 1758 w 1802"/>
                  <a:gd name="T39" fmla="*/ 1586 h 1602"/>
                  <a:gd name="T40" fmla="*/ 1773 w 1802"/>
                  <a:gd name="T41" fmla="*/ 1572 h 1602"/>
                  <a:gd name="T42" fmla="*/ 1786 w 1802"/>
                  <a:gd name="T43" fmla="*/ 1557 h 1602"/>
                  <a:gd name="T44" fmla="*/ 1802 w 1802"/>
                  <a:gd name="T45" fmla="*/ 1521 h 1602"/>
                  <a:gd name="T46" fmla="*/ 1802 w 1802"/>
                  <a:gd name="T47" fmla="*/ 1501 h 1602"/>
                  <a:gd name="T48" fmla="*/ 1802 w 1802"/>
                  <a:gd name="T49" fmla="*/ 751 h 1602"/>
                  <a:gd name="T50" fmla="*/ 1802 w 1802"/>
                  <a:gd name="T51" fmla="*/ 745 h 1602"/>
                  <a:gd name="T52" fmla="*/ 1801 w 1802"/>
                  <a:gd name="T53" fmla="*/ 742 h 1602"/>
                  <a:gd name="T54" fmla="*/ 902 w 1802"/>
                  <a:gd name="T55" fmla="*/ 0 h 16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802" h="1602">
                    <a:moveTo>
                      <a:pt x="902" y="0"/>
                    </a:moveTo>
                    <a:lnTo>
                      <a:pt x="2" y="742"/>
                    </a:lnTo>
                    <a:lnTo>
                      <a:pt x="2" y="743"/>
                    </a:lnTo>
                    <a:lnTo>
                      <a:pt x="2" y="746"/>
                    </a:lnTo>
                    <a:lnTo>
                      <a:pt x="0" y="749"/>
                    </a:lnTo>
                    <a:lnTo>
                      <a:pt x="0" y="751"/>
                    </a:lnTo>
                    <a:lnTo>
                      <a:pt x="0" y="1501"/>
                    </a:lnTo>
                    <a:lnTo>
                      <a:pt x="2" y="1521"/>
                    </a:lnTo>
                    <a:lnTo>
                      <a:pt x="16" y="1557"/>
                    </a:lnTo>
                    <a:lnTo>
                      <a:pt x="30" y="1572"/>
                    </a:lnTo>
                    <a:lnTo>
                      <a:pt x="45" y="1586"/>
                    </a:lnTo>
                    <a:lnTo>
                      <a:pt x="81" y="1601"/>
                    </a:lnTo>
                    <a:lnTo>
                      <a:pt x="100" y="1602"/>
                    </a:lnTo>
                    <a:lnTo>
                      <a:pt x="702" y="1602"/>
                    </a:lnTo>
                    <a:lnTo>
                      <a:pt x="702" y="1001"/>
                    </a:lnTo>
                    <a:lnTo>
                      <a:pt x="1102" y="1001"/>
                    </a:lnTo>
                    <a:lnTo>
                      <a:pt x="1102" y="1602"/>
                    </a:lnTo>
                    <a:lnTo>
                      <a:pt x="1703" y="1602"/>
                    </a:lnTo>
                    <a:lnTo>
                      <a:pt x="1723" y="1601"/>
                    </a:lnTo>
                    <a:lnTo>
                      <a:pt x="1758" y="1586"/>
                    </a:lnTo>
                    <a:lnTo>
                      <a:pt x="1773" y="1572"/>
                    </a:lnTo>
                    <a:lnTo>
                      <a:pt x="1786" y="1557"/>
                    </a:lnTo>
                    <a:lnTo>
                      <a:pt x="1802" y="1521"/>
                    </a:lnTo>
                    <a:lnTo>
                      <a:pt x="1802" y="1501"/>
                    </a:lnTo>
                    <a:lnTo>
                      <a:pt x="1802" y="751"/>
                    </a:lnTo>
                    <a:lnTo>
                      <a:pt x="1802" y="745"/>
                    </a:lnTo>
                    <a:lnTo>
                      <a:pt x="1801" y="742"/>
                    </a:lnTo>
                    <a:lnTo>
                      <a:pt x="90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4" name="Freeform 14"/>
              <p:cNvSpPr>
                <a:spLocks/>
              </p:cNvSpPr>
              <p:nvPr/>
            </p:nvSpPr>
            <p:spPr bwMode="auto">
              <a:xfrm>
                <a:off x="6124" y="305"/>
                <a:ext cx="841" cy="394"/>
              </a:xfrm>
              <a:custGeom>
                <a:avLst/>
                <a:gdLst>
                  <a:gd name="T0" fmla="*/ 2505 w 2522"/>
                  <a:gd name="T1" fmla="*/ 978 h 1181"/>
                  <a:gd name="T2" fmla="*/ 2162 w 2522"/>
                  <a:gd name="T3" fmla="*/ 694 h 1181"/>
                  <a:gd name="T4" fmla="*/ 2162 w 2522"/>
                  <a:gd name="T5" fmla="*/ 54 h 1181"/>
                  <a:gd name="T6" fmla="*/ 2162 w 2522"/>
                  <a:gd name="T7" fmla="*/ 44 h 1181"/>
                  <a:gd name="T8" fmla="*/ 2155 w 2522"/>
                  <a:gd name="T9" fmla="*/ 26 h 1181"/>
                  <a:gd name="T10" fmla="*/ 2149 w 2522"/>
                  <a:gd name="T11" fmla="*/ 18 h 1181"/>
                  <a:gd name="T12" fmla="*/ 2141 w 2522"/>
                  <a:gd name="T13" fmla="*/ 13 h 1181"/>
                  <a:gd name="T14" fmla="*/ 2123 w 2522"/>
                  <a:gd name="T15" fmla="*/ 5 h 1181"/>
                  <a:gd name="T16" fmla="*/ 2113 w 2522"/>
                  <a:gd name="T17" fmla="*/ 5 h 1181"/>
                  <a:gd name="T18" fmla="*/ 1812 w 2522"/>
                  <a:gd name="T19" fmla="*/ 5 h 1181"/>
                  <a:gd name="T20" fmla="*/ 1802 w 2522"/>
                  <a:gd name="T21" fmla="*/ 5 h 1181"/>
                  <a:gd name="T22" fmla="*/ 1783 w 2522"/>
                  <a:gd name="T23" fmla="*/ 13 h 1181"/>
                  <a:gd name="T24" fmla="*/ 1776 w 2522"/>
                  <a:gd name="T25" fmla="*/ 18 h 1181"/>
                  <a:gd name="T26" fmla="*/ 1770 w 2522"/>
                  <a:gd name="T27" fmla="*/ 26 h 1181"/>
                  <a:gd name="T28" fmla="*/ 1763 w 2522"/>
                  <a:gd name="T29" fmla="*/ 44 h 1181"/>
                  <a:gd name="T30" fmla="*/ 1762 w 2522"/>
                  <a:gd name="T31" fmla="*/ 54 h 1181"/>
                  <a:gd name="T32" fmla="*/ 1762 w 2522"/>
                  <a:gd name="T33" fmla="*/ 360 h 1181"/>
                  <a:gd name="T34" fmla="*/ 1380 w 2522"/>
                  <a:gd name="T35" fmla="*/ 41 h 1181"/>
                  <a:gd name="T36" fmla="*/ 1354 w 2522"/>
                  <a:gd name="T37" fmla="*/ 23 h 1181"/>
                  <a:gd name="T38" fmla="*/ 1295 w 2522"/>
                  <a:gd name="T39" fmla="*/ 1 h 1181"/>
                  <a:gd name="T40" fmla="*/ 1262 w 2522"/>
                  <a:gd name="T41" fmla="*/ 0 h 1181"/>
                  <a:gd name="T42" fmla="*/ 1227 w 2522"/>
                  <a:gd name="T43" fmla="*/ 1 h 1181"/>
                  <a:gd name="T44" fmla="*/ 1168 w 2522"/>
                  <a:gd name="T45" fmla="*/ 23 h 1181"/>
                  <a:gd name="T46" fmla="*/ 1142 w 2522"/>
                  <a:gd name="T47" fmla="*/ 41 h 1181"/>
                  <a:gd name="T48" fmla="*/ 17 w 2522"/>
                  <a:gd name="T49" fmla="*/ 978 h 1181"/>
                  <a:gd name="T50" fmla="*/ 10 w 2522"/>
                  <a:gd name="T51" fmla="*/ 985 h 1181"/>
                  <a:gd name="T52" fmla="*/ 1 w 2522"/>
                  <a:gd name="T53" fmla="*/ 1001 h 1181"/>
                  <a:gd name="T54" fmla="*/ 0 w 2522"/>
                  <a:gd name="T55" fmla="*/ 1012 h 1181"/>
                  <a:gd name="T56" fmla="*/ 0 w 2522"/>
                  <a:gd name="T57" fmla="*/ 1023 h 1181"/>
                  <a:gd name="T58" fmla="*/ 6 w 2522"/>
                  <a:gd name="T59" fmla="*/ 1040 h 1181"/>
                  <a:gd name="T60" fmla="*/ 12 w 2522"/>
                  <a:gd name="T61" fmla="*/ 1048 h 1181"/>
                  <a:gd name="T62" fmla="*/ 108 w 2522"/>
                  <a:gd name="T63" fmla="*/ 1164 h 1181"/>
                  <a:gd name="T64" fmla="*/ 122 w 2522"/>
                  <a:gd name="T65" fmla="*/ 1177 h 1181"/>
                  <a:gd name="T66" fmla="*/ 141 w 2522"/>
                  <a:gd name="T67" fmla="*/ 1181 h 1181"/>
                  <a:gd name="T68" fmla="*/ 160 w 2522"/>
                  <a:gd name="T69" fmla="*/ 1181 h 1181"/>
                  <a:gd name="T70" fmla="*/ 179 w 2522"/>
                  <a:gd name="T71" fmla="*/ 1171 h 1181"/>
                  <a:gd name="T72" fmla="*/ 1262 w 2522"/>
                  <a:gd name="T73" fmla="*/ 268 h 1181"/>
                  <a:gd name="T74" fmla="*/ 2344 w 2522"/>
                  <a:gd name="T75" fmla="*/ 1171 h 1181"/>
                  <a:gd name="T76" fmla="*/ 2358 w 2522"/>
                  <a:gd name="T77" fmla="*/ 1180 h 1181"/>
                  <a:gd name="T78" fmla="*/ 2377 w 2522"/>
                  <a:gd name="T79" fmla="*/ 1181 h 1181"/>
                  <a:gd name="T80" fmla="*/ 2383 w 2522"/>
                  <a:gd name="T81" fmla="*/ 1181 h 1181"/>
                  <a:gd name="T82" fmla="*/ 2401 w 2522"/>
                  <a:gd name="T83" fmla="*/ 1177 h 1181"/>
                  <a:gd name="T84" fmla="*/ 2414 w 2522"/>
                  <a:gd name="T85" fmla="*/ 1164 h 1181"/>
                  <a:gd name="T86" fmla="*/ 2512 w 2522"/>
                  <a:gd name="T87" fmla="*/ 1048 h 1181"/>
                  <a:gd name="T88" fmla="*/ 2518 w 2522"/>
                  <a:gd name="T89" fmla="*/ 1040 h 1181"/>
                  <a:gd name="T90" fmla="*/ 2522 w 2522"/>
                  <a:gd name="T91" fmla="*/ 1023 h 1181"/>
                  <a:gd name="T92" fmla="*/ 2522 w 2522"/>
                  <a:gd name="T93" fmla="*/ 1012 h 1181"/>
                  <a:gd name="T94" fmla="*/ 2521 w 2522"/>
                  <a:gd name="T95" fmla="*/ 1001 h 1181"/>
                  <a:gd name="T96" fmla="*/ 2512 w 2522"/>
                  <a:gd name="T97" fmla="*/ 985 h 1181"/>
                  <a:gd name="T98" fmla="*/ 2505 w 2522"/>
                  <a:gd name="T99" fmla="*/ 978 h 1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522" h="1181">
                    <a:moveTo>
                      <a:pt x="2505" y="978"/>
                    </a:moveTo>
                    <a:lnTo>
                      <a:pt x="2162" y="694"/>
                    </a:lnTo>
                    <a:lnTo>
                      <a:pt x="2162" y="54"/>
                    </a:lnTo>
                    <a:lnTo>
                      <a:pt x="2162" y="44"/>
                    </a:lnTo>
                    <a:lnTo>
                      <a:pt x="2155" y="26"/>
                    </a:lnTo>
                    <a:lnTo>
                      <a:pt x="2149" y="18"/>
                    </a:lnTo>
                    <a:lnTo>
                      <a:pt x="2141" y="13"/>
                    </a:lnTo>
                    <a:lnTo>
                      <a:pt x="2123" y="5"/>
                    </a:lnTo>
                    <a:lnTo>
                      <a:pt x="2113" y="5"/>
                    </a:lnTo>
                    <a:lnTo>
                      <a:pt x="1812" y="5"/>
                    </a:lnTo>
                    <a:lnTo>
                      <a:pt x="1802" y="5"/>
                    </a:lnTo>
                    <a:lnTo>
                      <a:pt x="1783" y="13"/>
                    </a:lnTo>
                    <a:lnTo>
                      <a:pt x="1776" y="18"/>
                    </a:lnTo>
                    <a:lnTo>
                      <a:pt x="1770" y="26"/>
                    </a:lnTo>
                    <a:lnTo>
                      <a:pt x="1763" y="44"/>
                    </a:lnTo>
                    <a:lnTo>
                      <a:pt x="1762" y="54"/>
                    </a:lnTo>
                    <a:lnTo>
                      <a:pt x="1762" y="360"/>
                    </a:lnTo>
                    <a:lnTo>
                      <a:pt x="1380" y="41"/>
                    </a:lnTo>
                    <a:lnTo>
                      <a:pt x="1354" y="23"/>
                    </a:lnTo>
                    <a:lnTo>
                      <a:pt x="1295" y="1"/>
                    </a:lnTo>
                    <a:lnTo>
                      <a:pt x="1262" y="0"/>
                    </a:lnTo>
                    <a:lnTo>
                      <a:pt x="1227" y="1"/>
                    </a:lnTo>
                    <a:lnTo>
                      <a:pt x="1168" y="23"/>
                    </a:lnTo>
                    <a:lnTo>
                      <a:pt x="1142" y="41"/>
                    </a:lnTo>
                    <a:lnTo>
                      <a:pt x="17" y="978"/>
                    </a:lnTo>
                    <a:lnTo>
                      <a:pt x="10" y="985"/>
                    </a:lnTo>
                    <a:lnTo>
                      <a:pt x="1" y="1001"/>
                    </a:lnTo>
                    <a:lnTo>
                      <a:pt x="0" y="1012"/>
                    </a:lnTo>
                    <a:lnTo>
                      <a:pt x="0" y="1023"/>
                    </a:lnTo>
                    <a:lnTo>
                      <a:pt x="6" y="1040"/>
                    </a:lnTo>
                    <a:lnTo>
                      <a:pt x="12" y="1048"/>
                    </a:lnTo>
                    <a:lnTo>
                      <a:pt x="108" y="1164"/>
                    </a:lnTo>
                    <a:lnTo>
                      <a:pt x="122" y="1177"/>
                    </a:lnTo>
                    <a:lnTo>
                      <a:pt x="141" y="1181"/>
                    </a:lnTo>
                    <a:lnTo>
                      <a:pt x="160" y="1181"/>
                    </a:lnTo>
                    <a:lnTo>
                      <a:pt x="179" y="1171"/>
                    </a:lnTo>
                    <a:lnTo>
                      <a:pt x="1262" y="268"/>
                    </a:lnTo>
                    <a:lnTo>
                      <a:pt x="2344" y="1171"/>
                    </a:lnTo>
                    <a:lnTo>
                      <a:pt x="2358" y="1180"/>
                    </a:lnTo>
                    <a:lnTo>
                      <a:pt x="2377" y="1181"/>
                    </a:lnTo>
                    <a:lnTo>
                      <a:pt x="2383" y="1181"/>
                    </a:lnTo>
                    <a:lnTo>
                      <a:pt x="2401" y="1177"/>
                    </a:lnTo>
                    <a:lnTo>
                      <a:pt x="2414" y="1164"/>
                    </a:lnTo>
                    <a:lnTo>
                      <a:pt x="2512" y="1048"/>
                    </a:lnTo>
                    <a:lnTo>
                      <a:pt x="2518" y="1040"/>
                    </a:lnTo>
                    <a:lnTo>
                      <a:pt x="2522" y="1023"/>
                    </a:lnTo>
                    <a:lnTo>
                      <a:pt x="2522" y="1012"/>
                    </a:lnTo>
                    <a:lnTo>
                      <a:pt x="2521" y="1001"/>
                    </a:lnTo>
                    <a:lnTo>
                      <a:pt x="2512" y="985"/>
                    </a:lnTo>
                    <a:lnTo>
                      <a:pt x="2505" y="97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67" name="Freeform 36"/>
            <p:cNvSpPr>
              <a:spLocks noEditPoints="1"/>
            </p:cNvSpPr>
            <p:nvPr/>
          </p:nvSpPr>
          <p:spPr bwMode="auto">
            <a:xfrm>
              <a:off x="625397" y="4336406"/>
              <a:ext cx="105376" cy="177233"/>
            </a:xfrm>
            <a:custGeom>
              <a:avLst/>
              <a:gdLst>
                <a:gd name="T0" fmla="*/ 937 w 1926"/>
                <a:gd name="T1" fmla="*/ 3639 h 4045"/>
                <a:gd name="T2" fmla="*/ 893 w 1926"/>
                <a:gd name="T3" fmla="*/ 3665 h 4045"/>
                <a:gd name="T4" fmla="*/ 863 w 1926"/>
                <a:gd name="T5" fmla="*/ 3712 h 4045"/>
                <a:gd name="T6" fmla="*/ 851 w 1926"/>
                <a:gd name="T7" fmla="*/ 3772 h 4045"/>
                <a:gd name="T8" fmla="*/ 863 w 1926"/>
                <a:gd name="T9" fmla="*/ 3832 h 4045"/>
                <a:gd name="T10" fmla="*/ 893 w 1926"/>
                <a:gd name="T11" fmla="*/ 3878 h 4045"/>
                <a:gd name="T12" fmla="*/ 937 w 1926"/>
                <a:gd name="T13" fmla="*/ 3905 h 4045"/>
                <a:gd name="T14" fmla="*/ 988 w 1926"/>
                <a:gd name="T15" fmla="*/ 3905 h 4045"/>
                <a:gd name="T16" fmla="*/ 1033 w 1926"/>
                <a:gd name="T17" fmla="*/ 3878 h 4045"/>
                <a:gd name="T18" fmla="*/ 1064 w 1926"/>
                <a:gd name="T19" fmla="*/ 3832 h 4045"/>
                <a:gd name="T20" fmla="*/ 1075 w 1926"/>
                <a:gd name="T21" fmla="*/ 3772 h 4045"/>
                <a:gd name="T22" fmla="*/ 1064 w 1926"/>
                <a:gd name="T23" fmla="*/ 3712 h 4045"/>
                <a:gd name="T24" fmla="*/ 1033 w 1926"/>
                <a:gd name="T25" fmla="*/ 3665 h 4045"/>
                <a:gd name="T26" fmla="*/ 988 w 1926"/>
                <a:gd name="T27" fmla="*/ 3639 h 4045"/>
                <a:gd name="T28" fmla="*/ 156 w 1926"/>
                <a:gd name="T29" fmla="*/ 434 h 4045"/>
                <a:gd name="T30" fmla="*/ 1770 w 1926"/>
                <a:gd name="T31" fmla="*/ 3540 h 4045"/>
                <a:gd name="T32" fmla="*/ 156 w 1926"/>
                <a:gd name="T33" fmla="*/ 434 h 4045"/>
                <a:gd name="T34" fmla="*/ 716 w 1926"/>
                <a:gd name="T35" fmla="*/ 200 h 4045"/>
                <a:gd name="T36" fmla="*/ 701 w 1926"/>
                <a:gd name="T37" fmla="*/ 217 h 4045"/>
                <a:gd name="T38" fmla="*/ 701 w 1926"/>
                <a:gd name="T39" fmla="*/ 243 h 4045"/>
                <a:gd name="T40" fmla="*/ 716 w 1926"/>
                <a:gd name="T41" fmla="*/ 260 h 4045"/>
                <a:gd name="T42" fmla="*/ 1199 w 1926"/>
                <a:gd name="T43" fmla="*/ 262 h 4045"/>
                <a:gd name="T44" fmla="*/ 1218 w 1926"/>
                <a:gd name="T45" fmla="*/ 254 h 4045"/>
                <a:gd name="T46" fmla="*/ 1226 w 1926"/>
                <a:gd name="T47" fmla="*/ 230 h 4045"/>
                <a:gd name="T48" fmla="*/ 1218 w 1926"/>
                <a:gd name="T49" fmla="*/ 207 h 4045"/>
                <a:gd name="T50" fmla="*/ 1199 w 1926"/>
                <a:gd name="T51" fmla="*/ 197 h 4045"/>
                <a:gd name="T52" fmla="*/ 224 w 1926"/>
                <a:gd name="T53" fmla="*/ 0 h 4045"/>
                <a:gd name="T54" fmla="*/ 1738 w 1926"/>
                <a:gd name="T55" fmla="*/ 4 h 4045"/>
                <a:gd name="T56" fmla="*/ 1805 w 1926"/>
                <a:gd name="T57" fmla="*/ 31 h 4045"/>
                <a:gd name="T58" fmla="*/ 1860 w 1926"/>
                <a:gd name="T59" fmla="*/ 81 h 4045"/>
                <a:gd name="T60" fmla="*/ 1900 w 1926"/>
                <a:gd name="T61" fmla="*/ 148 h 4045"/>
                <a:gd name="T62" fmla="*/ 1923 w 1926"/>
                <a:gd name="T63" fmla="*/ 229 h 4045"/>
                <a:gd name="T64" fmla="*/ 1926 w 1926"/>
                <a:gd name="T65" fmla="*/ 3772 h 4045"/>
                <a:gd name="T66" fmla="*/ 1915 w 1926"/>
                <a:gd name="T67" fmla="*/ 3857 h 4045"/>
                <a:gd name="T68" fmla="*/ 1882 w 1926"/>
                <a:gd name="T69" fmla="*/ 3932 h 4045"/>
                <a:gd name="T70" fmla="*/ 1834 w 1926"/>
                <a:gd name="T71" fmla="*/ 3992 h 4045"/>
                <a:gd name="T72" fmla="*/ 1773 w 1926"/>
                <a:gd name="T73" fmla="*/ 4032 h 4045"/>
                <a:gd name="T74" fmla="*/ 1702 w 1926"/>
                <a:gd name="T75" fmla="*/ 4045 h 4045"/>
                <a:gd name="T76" fmla="*/ 188 w 1926"/>
                <a:gd name="T77" fmla="*/ 4041 h 4045"/>
                <a:gd name="T78" fmla="*/ 122 w 1926"/>
                <a:gd name="T79" fmla="*/ 4014 h 4045"/>
                <a:gd name="T80" fmla="*/ 66 w 1926"/>
                <a:gd name="T81" fmla="*/ 3964 h 4045"/>
                <a:gd name="T82" fmla="*/ 25 w 1926"/>
                <a:gd name="T83" fmla="*/ 3897 h 4045"/>
                <a:gd name="T84" fmla="*/ 3 w 1926"/>
                <a:gd name="T85" fmla="*/ 3816 h 4045"/>
                <a:gd name="T86" fmla="*/ 0 w 1926"/>
                <a:gd name="T87" fmla="*/ 273 h 4045"/>
                <a:gd name="T88" fmla="*/ 12 w 1926"/>
                <a:gd name="T89" fmla="*/ 188 h 4045"/>
                <a:gd name="T90" fmla="*/ 43 w 1926"/>
                <a:gd name="T91" fmla="*/ 113 h 4045"/>
                <a:gd name="T92" fmla="*/ 92 w 1926"/>
                <a:gd name="T93" fmla="*/ 53 h 4045"/>
                <a:gd name="T94" fmla="*/ 154 w 1926"/>
                <a:gd name="T95" fmla="*/ 13 h 4045"/>
                <a:gd name="T96" fmla="*/ 224 w 1926"/>
                <a:gd name="T97" fmla="*/ 0 h 4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26" h="4045">
                  <a:moveTo>
                    <a:pt x="963" y="3636"/>
                  </a:moveTo>
                  <a:lnTo>
                    <a:pt x="937" y="3639"/>
                  </a:lnTo>
                  <a:lnTo>
                    <a:pt x="914" y="3649"/>
                  </a:lnTo>
                  <a:lnTo>
                    <a:pt x="893" y="3665"/>
                  </a:lnTo>
                  <a:lnTo>
                    <a:pt x="876" y="3686"/>
                  </a:lnTo>
                  <a:lnTo>
                    <a:pt x="863" y="3712"/>
                  </a:lnTo>
                  <a:lnTo>
                    <a:pt x="854" y="3741"/>
                  </a:lnTo>
                  <a:lnTo>
                    <a:pt x="851" y="3772"/>
                  </a:lnTo>
                  <a:lnTo>
                    <a:pt x="854" y="3804"/>
                  </a:lnTo>
                  <a:lnTo>
                    <a:pt x="863" y="3832"/>
                  </a:lnTo>
                  <a:lnTo>
                    <a:pt x="876" y="3857"/>
                  </a:lnTo>
                  <a:lnTo>
                    <a:pt x="893" y="3878"/>
                  </a:lnTo>
                  <a:lnTo>
                    <a:pt x="914" y="3894"/>
                  </a:lnTo>
                  <a:lnTo>
                    <a:pt x="937" y="3905"/>
                  </a:lnTo>
                  <a:lnTo>
                    <a:pt x="963" y="3909"/>
                  </a:lnTo>
                  <a:lnTo>
                    <a:pt x="988" y="3905"/>
                  </a:lnTo>
                  <a:lnTo>
                    <a:pt x="1013" y="3894"/>
                  </a:lnTo>
                  <a:lnTo>
                    <a:pt x="1033" y="3878"/>
                  </a:lnTo>
                  <a:lnTo>
                    <a:pt x="1051" y="3857"/>
                  </a:lnTo>
                  <a:lnTo>
                    <a:pt x="1064" y="3832"/>
                  </a:lnTo>
                  <a:lnTo>
                    <a:pt x="1072" y="3804"/>
                  </a:lnTo>
                  <a:lnTo>
                    <a:pt x="1075" y="3772"/>
                  </a:lnTo>
                  <a:lnTo>
                    <a:pt x="1072" y="3741"/>
                  </a:lnTo>
                  <a:lnTo>
                    <a:pt x="1064" y="3712"/>
                  </a:lnTo>
                  <a:lnTo>
                    <a:pt x="1051" y="3686"/>
                  </a:lnTo>
                  <a:lnTo>
                    <a:pt x="1033" y="3665"/>
                  </a:lnTo>
                  <a:lnTo>
                    <a:pt x="1013" y="3649"/>
                  </a:lnTo>
                  <a:lnTo>
                    <a:pt x="988" y="3639"/>
                  </a:lnTo>
                  <a:lnTo>
                    <a:pt x="963" y="3636"/>
                  </a:lnTo>
                  <a:close/>
                  <a:moveTo>
                    <a:pt x="156" y="434"/>
                  </a:moveTo>
                  <a:lnTo>
                    <a:pt x="156" y="3540"/>
                  </a:lnTo>
                  <a:lnTo>
                    <a:pt x="1770" y="3540"/>
                  </a:lnTo>
                  <a:lnTo>
                    <a:pt x="1770" y="434"/>
                  </a:lnTo>
                  <a:lnTo>
                    <a:pt x="156" y="434"/>
                  </a:lnTo>
                  <a:close/>
                  <a:moveTo>
                    <a:pt x="727" y="197"/>
                  </a:moveTo>
                  <a:lnTo>
                    <a:pt x="716" y="200"/>
                  </a:lnTo>
                  <a:lnTo>
                    <a:pt x="707" y="207"/>
                  </a:lnTo>
                  <a:lnTo>
                    <a:pt x="701" y="217"/>
                  </a:lnTo>
                  <a:lnTo>
                    <a:pt x="699" y="230"/>
                  </a:lnTo>
                  <a:lnTo>
                    <a:pt x="701" y="243"/>
                  </a:lnTo>
                  <a:lnTo>
                    <a:pt x="707" y="254"/>
                  </a:lnTo>
                  <a:lnTo>
                    <a:pt x="716" y="260"/>
                  </a:lnTo>
                  <a:lnTo>
                    <a:pt x="727" y="262"/>
                  </a:lnTo>
                  <a:lnTo>
                    <a:pt x="1199" y="262"/>
                  </a:lnTo>
                  <a:lnTo>
                    <a:pt x="1210" y="260"/>
                  </a:lnTo>
                  <a:lnTo>
                    <a:pt x="1218" y="254"/>
                  </a:lnTo>
                  <a:lnTo>
                    <a:pt x="1224" y="243"/>
                  </a:lnTo>
                  <a:lnTo>
                    <a:pt x="1226" y="230"/>
                  </a:lnTo>
                  <a:lnTo>
                    <a:pt x="1224" y="217"/>
                  </a:lnTo>
                  <a:lnTo>
                    <a:pt x="1218" y="207"/>
                  </a:lnTo>
                  <a:lnTo>
                    <a:pt x="1210" y="200"/>
                  </a:lnTo>
                  <a:lnTo>
                    <a:pt x="1199" y="197"/>
                  </a:lnTo>
                  <a:lnTo>
                    <a:pt x="727" y="197"/>
                  </a:lnTo>
                  <a:close/>
                  <a:moveTo>
                    <a:pt x="224" y="0"/>
                  </a:moveTo>
                  <a:lnTo>
                    <a:pt x="1702" y="0"/>
                  </a:lnTo>
                  <a:lnTo>
                    <a:pt x="1738" y="4"/>
                  </a:lnTo>
                  <a:lnTo>
                    <a:pt x="1773" y="13"/>
                  </a:lnTo>
                  <a:lnTo>
                    <a:pt x="1805" y="31"/>
                  </a:lnTo>
                  <a:lnTo>
                    <a:pt x="1834" y="53"/>
                  </a:lnTo>
                  <a:lnTo>
                    <a:pt x="1860" y="81"/>
                  </a:lnTo>
                  <a:lnTo>
                    <a:pt x="1882" y="113"/>
                  </a:lnTo>
                  <a:lnTo>
                    <a:pt x="1900" y="148"/>
                  </a:lnTo>
                  <a:lnTo>
                    <a:pt x="1915" y="188"/>
                  </a:lnTo>
                  <a:lnTo>
                    <a:pt x="1923" y="229"/>
                  </a:lnTo>
                  <a:lnTo>
                    <a:pt x="1926" y="273"/>
                  </a:lnTo>
                  <a:lnTo>
                    <a:pt x="1926" y="3772"/>
                  </a:lnTo>
                  <a:lnTo>
                    <a:pt x="1923" y="3816"/>
                  </a:lnTo>
                  <a:lnTo>
                    <a:pt x="1915" y="3857"/>
                  </a:lnTo>
                  <a:lnTo>
                    <a:pt x="1900" y="3897"/>
                  </a:lnTo>
                  <a:lnTo>
                    <a:pt x="1882" y="3932"/>
                  </a:lnTo>
                  <a:lnTo>
                    <a:pt x="1860" y="3964"/>
                  </a:lnTo>
                  <a:lnTo>
                    <a:pt x="1834" y="3992"/>
                  </a:lnTo>
                  <a:lnTo>
                    <a:pt x="1805" y="4014"/>
                  </a:lnTo>
                  <a:lnTo>
                    <a:pt x="1773" y="4032"/>
                  </a:lnTo>
                  <a:lnTo>
                    <a:pt x="1738" y="4041"/>
                  </a:lnTo>
                  <a:lnTo>
                    <a:pt x="1702" y="4045"/>
                  </a:lnTo>
                  <a:lnTo>
                    <a:pt x="224" y="4045"/>
                  </a:lnTo>
                  <a:lnTo>
                    <a:pt x="188" y="4041"/>
                  </a:lnTo>
                  <a:lnTo>
                    <a:pt x="154" y="4032"/>
                  </a:lnTo>
                  <a:lnTo>
                    <a:pt x="122" y="4014"/>
                  </a:lnTo>
                  <a:lnTo>
                    <a:pt x="92" y="3992"/>
                  </a:lnTo>
                  <a:lnTo>
                    <a:pt x="66" y="3964"/>
                  </a:lnTo>
                  <a:lnTo>
                    <a:pt x="43" y="3932"/>
                  </a:lnTo>
                  <a:lnTo>
                    <a:pt x="25" y="3897"/>
                  </a:lnTo>
                  <a:lnTo>
                    <a:pt x="12" y="3857"/>
                  </a:lnTo>
                  <a:lnTo>
                    <a:pt x="3" y="3816"/>
                  </a:lnTo>
                  <a:lnTo>
                    <a:pt x="0" y="3772"/>
                  </a:lnTo>
                  <a:lnTo>
                    <a:pt x="0" y="273"/>
                  </a:lnTo>
                  <a:lnTo>
                    <a:pt x="3" y="229"/>
                  </a:lnTo>
                  <a:lnTo>
                    <a:pt x="12" y="188"/>
                  </a:lnTo>
                  <a:lnTo>
                    <a:pt x="25" y="148"/>
                  </a:lnTo>
                  <a:lnTo>
                    <a:pt x="43" y="113"/>
                  </a:lnTo>
                  <a:lnTo>
                    <a:pt x="66" y="81"/>
                  </a:lnTo>
                  <a:lnTo>
                    <a:pt x="92" y="53"/>
                  </a:lnTo>
                  <a:lnTo>
                    <a:pt x="122" y="31"/>
                  </a:lnTo>
                  <a:lnTo>
                    <a:pt x="154" y="13"/>
                  </a:lnTo>
                  <a:lnTo>
                    <a:pt x="188" y="4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8" name="자유형 67"/>
            <p:cNvSpPr>
              <a:spLocks/>
            </p:cNvSpPr>
            <p:nvPr/>
          </p:nvSpPr>
          <p:spPr bwMode="auto">
            <a:xfrm>
              <a:off x="598771" y="3644382"/>
              <a:ext cx="158629" cy="138832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9" name="Freeform 6"/>
            <p:cNvSpPr>
              <a:spLocks/>
            </p:cNvSpPr>
            <p:nvPr/>
          </p:nvSpPr>
          <p:spPr bwMode="auto">
            <a:xfrm rot="10800000" flipH="1" flipV="1">
              <a:off x="597941" y="2949079"/>
              <a:ext cx="160288" cy="142111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70" name="Group 20"/>
            <p:cNvGrpSpPr>
              <a:grpSpLocks noChangeAspect="1"/>
            </p:cNvGrpSpPr>
            <p:nvPr/>
          </p:nvGrpSpPr>
          <p:grpSpPr bwMode="auto">
            <a:xfrm>
              <a:off x="614039" y="2221163"/>
              <a:ext cx="128093" cy="174724"/>
              <a:chOff x="2597" y="4163"/>
              <a:chExt cx="217" cy="296"/>
            </a:xfrm>
            <a:solidFill>
              <a:schemeClr val="bg1">
                <a:lumMod val="85000"/>
              </a:schemeClr>
            </a:solidFill>
          </p:grpSpPr>
          <p:sp>
            <p:nvSpPr>
              <p:cNvPr id="79" name="Freeform 22"/>
              <p:cNvSpPr>
                <a:spLocks noEditPoints="1"/>
              </p:cNvSpPr>
              <p:nvPr/>
            </p:nvSpPr>
            <p:spPr bwMode="auto">
              <a:xfrm>
                <a:off x="2630" y="4163"/>
                <a:ext cx="151" cy="176"/>
              </a:xfrm>
              <a:custGeom>
                <a:avLst/>
                <a:gdLst>
                  <a:gd name="T0" fmla="*/ 410 w 1662"/>
                  <a:gd name="T1" fmla="*/ 645 h 1942"/>
                  <a:gd name="T2" fmla="*/ 309 w 1662"/>
                  <a:gd name="T3" fmla="*/ 847 h 1942"/>
                  <a:gd name="T4" fmla="*/ 255 w 1662"/>
                  <a:gd name="T5" fmla="*/ 1023 h 1942"/>
                  <a:gd name="T6" fmla="*/ 263 w 1662"/>
                  <a:gd name="T7" fmla="*/ 1206 h 1942"/>
                  <a:gd name="T8" fmla="*/ 347 w 1662"/>
                  <a:gd name="T9" fmla="*/ 1429 h 1942"/>
                  <a:gd name="T10" fmla="*/ 476 w 1662"/>
                  <a:gd name="T11" fmla="*/ 1620 h 1942"/>
                  <a:gd name="T12" fmla="*/ 638 w 1662"/>
                  <a:gd name="T13" fmla="*/ 1753 h 1942"/>
                  <a:gd name="T14" fmla="*/ 825 w 1662"/>
                  <a:gd name="T15" fmla="*/ 1803 h 1942"/>
                  <a:gd name="T16" fmla="*/ 1013 w 1662"/>
                  <a:gd name="T17" fmla="*/ 1753 h 1942"/>
                  <a:gd name="T18" fmla="*/ 1176 w 1662"/>
                  <a:gd name="T19" fmla="*/ 1619 h 1942"/>
                  <a:gd name="T20" fmla="*/ 1305 w 1662"/>
                  <a:gd name="T21" fmla="*/ 1428 h 1942"/>
                  <a:gd name="T22" fmla="*/ 1388 w 1662"/>
                  <a:gd name="T23" fmla="*/ 1205 h 1942"/>
                  <a:gd name="T24" fmla="*/ 1418 w 1662"/>
                  <a:gd name="T25" fmla="*/ 974 h 1942"/>
                  <a:gd name="T26" fmla="*/ 1266 w 1662"/>
                  <a:gd name="T27" fmla="*/ 836 h 1942"/>
                  <a:gd name="T28" fmla="*/ 1012 w 1662"/>
                  <a:gd name="T29" fmla="*/ 794 h 1942"/>
                  <a:gd name="T30" fmla="*/ 806 w 1662"/>
                  <a:gd name="T31" fmla="*/ 713 h 1942"/>
                  <a:gd name="T32" fmla="*/ 646 w 1662"/>
                  <a:gd name="T33" fmla="*/ 610 h 1942"/>
                  <a:gd name="T34" fmla="*/ 526 w 1662"/>
                  <a:gd name="T35" fmla="*/ 499 h 1942"/>
                  <a:gd name="T36" fmla="*/ 944 w 1662"/>
                  <a:gd name="T37" fmla="*/ 23 h 1942"/>
                  <a:gd name="T38" fmla="*/ 1152 w 1662"/>
                  <a:gd name="T39" fmla="*/ 118 h 1942"/>
                  <a:gd name="T40" fmla="*/ 1271 w 1662"/>
                  <a:gd name="T41" fmla="*/ 205 h 1942"/>
                  <a:gd name="T42" fmla="*/ 1388 w 1662"/>
                  <a:gd name="T43" fmla="*/ 323 h 1942"/>
                  <a:gd name="T44" fmla="*/ 1455 w 1662"/>
                  <a:gd name="T45" fmla="*/ 429 h 1942"/>
                  <a:gd name="T46" fmla="*/ 1524 w 1662"/>
                  <a:gd name="T47" fmla="*/ 626 h 1942"/>
                  <a:gd name="T48" fmla="*/ 1555 w 1662"/>
                  <a:gd name="T49" fmla="*/ 892 h 1942"/>
                  <a:gd name="T50" fmla="*/ 1619 w 1662"/>
                  <a:gd name="T51" fmla="*/ 939 h 1942"/>
                  <a:gd name="T52" fmla="*/ 1657 w 1662"/>
                  <a:gd name="T53" fmla="*/ 1032 h 1942"/>
                  <a:gd name="T54" fmla="*/ 1655 w 1662"/>
                  <a:gd name="T55" fmla="*/ 1183 h 1942"/>
                  <a:gd name="T56" fmla="*/ 1611 w 1662"/>
                  <a:gd name="T57" fmla="*/ 1304 h 1942"/>
                  <a:gd name="T58" fmla="*/ 1537 w 1662"/>
                  <a:gd name="T59" fmla="*/ 1372 h 1942"/>
                  <a:gd name="T60" fmla="*/ 1445 w 1662"/>
                  <a:gd name="T61" fmla="*/ 1454 h 1942"/>
                  <a:gd name="T62" fmla="*/ 1313 w 1662"/>
                  <a:gd name="T63" fmla="*/ 1670 h 1942"/>
                  <a:gd name="T64" fmla="*/ 1141 w 1662"/>
                  <a:gd name="T65" fmla="*/ 1836 h 1942"/>
                  <a:gd name="T66" fmla="*/ 937 w 1662"/>
                  <a:gd name="T67" fmla="*/ 1930 h 1942"/>
                  <a:gd name="T68" fmla="*/ 714 w 1662"/>
                  <a:gd name="T69" fmla="*/ 1930 h 1942"/>
                  <a:gd name="T70" fmla="*/ 510 w 1662"/>
                  <a:gd name="T71" fmla="*/ 1836 h 1942"/>
                  <a:gd name="T72" fmla="*/ 337 w 1662"/>
                  <a:gd name="T73" fmla="*/ 1669 h 1942"/>
                  <a:gd name="T74" fmla="*/ 205 w 1662"/>
                  <a:gd name="T75" fmla="*/ 1452 h 1942"/>
                  <a:gd name="T76" fmla="*/ 111 w 1662"/>
                  <a:gd name="T77" fmla="*/ 1364 h 1942"/>
                  <a:gd name="T78" fmla="*/ 39 w 1662"/>
                  <a:gd name="T79" fmla="*/ 1284 h 1942"/>
                  <a:gd name="T80" fmla="*/ 2 w 1662"/>
                  <a:gd name="T81" fmla="*/ 1143 h 1942"/>
                  <a:gd name="T82" fmla="*/ 9 w 1662"/>
                  <a:gd name="T83" fmla="*/ 1009 h 1942"/>
                  <a:gd name="T84" fmla="*/ 50 w 1662"/>
                  <a:gd name="T85" fmla="*/ 930 h 1942"/>
                  <a:gd name="T86" fmla="*/ 98 w 1662"/>
                  <a:gd name="T87" fmla="*/ 851 h 1942"/>
                  <a:gd name="T88" fmla="*/ 85 w 1662"/>
                  <a:gd name="T89" fmla="*/ 643 h 1942"/>
                  <a:gd name="T90" fmla="*/ 120 w 1662"/>
                  <a:gd name="T91" fmla="*/ 487 h 1942"/>
                  <a:gd name="T92" fmla="*/ 183 w 1662"/>
                  <a:gd name="T93" fmla="*/ 377 h 1942"/>
                  <a:gd name="T94" fmla="*/ 257 w 1662"/>
                  <a:gd name="T95" fmla="*/ 305 h 1942"/>
                  <a:gd name="T96" fmla="*/ 319 w 1662"/>
                  <a:gd name="T97" fmla="*/ 266 h 1942"/>
                  <a:gd name="T98" fmla="*/ 352 w 1662"/>
                  <a:gd name="T99" fmla="*/ 246 h 1942"/>
                  <a:gd name="T100" fmla="*/ 390 w 1662"/>
                  <a:gd name="T101" fmla="*/ 196 h 1942"/>
                  <a:gd name="T102" fmla="*/ 459 w 1662"/>
                  <a:gd name="T103" fmla="*/ 127 h 1942"/>
                  <a:gd name="T104" fmla="*/ 559 w 1662"/>
                  <a:gd name="T105" fmla="*/ 57 h 1942"/>
                  <a:gd name="T106" fmla="*/ 690 w 1662"/>
                  <a:gd name="T107" fmla="*/ 10 h 19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662" h="1942">
                    <a:moveTo>
                      <a:pt x="526" y="499"/>
                    </a:moveTo>
                    <a:lnTo>
                      <a:pt x="484" y="546"/>
                    </a:lnTo>
                    <a:lnTo>
                      <a:pt x="445" y="595"/>
                    </a:lnTo>
                    <a:lnTo>
                      <a:pt x="410" y="645"/>
                    </a:lnTo>
                    <a:lnTo>
                      <a:pt x="379" y="696"/>
                    </a:lnTo>
                    <a:lnTo>
                      <a:pt x="352" y="747"/>
                    </a:lnTo>
                    <a:lnTo>
                      <a:pt x="329" y="797"/>
                    </a:lnTo>
                    <a:lnTo>
                      <a:pt x="309" y="847"/>
                    </a:lnTo>
                    <a:lnTo>
                      <a:pt x="291" y="895"/>
                    </a:lnTo>
                    <a:lnTo>
                      <a:pt x="277" y="941"/>
                    </a:lnTo>
                    <a:lnTo>
                      <a:pt x="264" y="984"/>
                    </a:lnTo>
                    <a:lnTo>
                      <a:pt x="255" y="1023"/>
                    </a:lnTo>
                    <a:lnTo>
                      <a:pt x="247" y="1059"/>
                    </a:lnTo>
                    <a:lnTo>
                      <a:pt x="241" y="1091"/>
                    </a:lnTo>
                    <a:lnTo>
                      <a:pt x="250" y="1148"/>
                    </a:lnTo>
                    <a:lnTo>
                      <a:pt x="263" y="1206"/>
                    </a:lnTo>
                    <a:lnTo>
                      <a:pt x="280" y="1263"/>
                    </a:lnTo>
                    <a:lnTo>
                      <a:pt x="299" y="1320"/>
                    </a:lnTo>
                    <a:lnTo>
                      <a:pt x="322" y="1375"/>
                    </a:lnTo>
                    <a:lnTo>
                      <a:pt x="347" y="1429"/>
                    </a:lnTo>
                    <a:lnTo>
                      <a:pt x="375" y="1480"/>
                    </a:lnTo>
                    <a:lnTo>
                      <a:pt x="406" y="1530"/>
                    </a:lnTo>
                    <a:lnTo>
                      <a:pt x="440" y="1576"/>
                    </a:lnTo>
                    <a:lnTo>
                      <a:pt x="476" y="1620"/>
                    </a:lnTo>
                    <a:lnTo>
                      <a:pt x="513" y="1659"/>
                    </a:lnTo>
                    <a:lnTo>
                      <a:pt x="553" y="1695"/>
                    </a:lnTo>
                    <a:lnTo>
                      <a:pt x="594" y="1726"/>
                    </a:lnTo>
                    <a:lnTo>
                      <a:pt x="638" y="1753"/>
                    </a:lnTo>
                    <a:lnTo>
                      <a:pt x="683" y="1774"/>
                    </a:lnTo>
                    <a:lnTo>
                      <a:pt x="729" y="1789"/>
                    </a:lnTo>
                    <a:lnTo>
                      <a:pt x="777" y="1800"/>
                    </a:lnTo>
                    <a:lnTo>
                      <a:pt x="825" y="1803"/>
                    </a:lnTo>
                    <a:lnTo>
                      <a:pt x="875" y="1800"/>
                    </a:lnTo>
                    <a:lnTo>
                      <a:pt x="922" y="1789"/>
                    </a:lnTo>
                    <a:lnTo>
                      <a:pt x="968" y="1774"/>
                    </a:lnTo>
                    <a:lnTo>
                      <a:pt x="1013" y="1753"/>
                    </a:lnTo>
                    <a:lnTo>
                      <a:pt x="1056" y="1726"/>
                    </a:lnTo>
                    <a:lnTo>
                      <a:pt x="1099" y="1695"/>
                    </a:lnTo>
                    <a:lnTo>
                      <a:pt x="1139" y="1659"/>
                    </a:lnTo>
                    <a:lnTo>
                      <a:pt x="1176" y="1619"/>
                    </a:lnTo>
                    <a:lnTo>
                      <a:pt x="1212" y="1576"/>
                    </a:lnTo>
                    <a:lnTo>
                      <a:pt x="1245" y="1529"/>
                    </a:lnTo>
                    <a:lnTo>
                      <a:pt x="1276" y="1480"/>
                    </a:lnTo>
                    <a:lnTo>
                      <a:pt x="1305" y="1428"/>
                    </a:lnTo>
                    <a:lnTo>
                      <a:pt x="1330" y="1374"/>
                    </a:lnTo>
                    <a:lnTo>
                      <a:pt x="1353" y="1319"/>
                    </a:lnTo>
                    <a:lnTo>
                      <a:pt x="1372" y="1262"/>
                    </a:lnTo>
                    <a:lnTo>
                      <a:pt x="1388" y="1205"/>
                    </a:lnTo>
                    <a:lnTo>
                      <a:pt x="1401" y="1147"/>
                    </a:lnTo>
                    <a:lnTo>
                      <a:pt x="1411" y="1089"/>
                    </a:lnTo>
                    <a:lnTo>
                      <a:pt x="1416" y="1032"/>
                    </a:lnTo>
                    <a:lnTo>
                      <a:pt x="1418" y="974"/>
                    </a:lnTo>
                    <a:lnTo>
                      <a:pt x="1417" y="904"/>
                    </a:lnTo>
                    <a:lnTo>
                      <a:pt x="1414" y="838"/>
                    </a:lnTo>
                    <a:lnTo>
                      <a:pt x="1339" y="839"/>
                    </a:lnTo>
                    <a:lnTo>
                      <a:pt x="1266" y="836"/>
                    </a:lnTo>
                    <a:lnTo>
                      <a:pt x="1198" y="830"/>
                    </a:lnTo>
                    <a:lnTo>
                      <a:pt x="1133" y="820"/>
                    </a:lnTo>
                    <a:lnTo>
                      <a:pt x="1070" y="808"/>
                    </a:lnTo>
                    <a:lnTo>
                      <a:pt x="1012" y="794"/>
                    </a:lnTo>
                    <a:lnTo>
                      <a:pt x="956" y="777"/>
                    </a:lnTo>
                    <a:lnTo>
                      <a:pt x="903" y="757"/>
                    </a:lnTo>
                    <a:lnTo>
                      <a:pt x="853" y="737"/>
                    </a:lnTo>
                    <a:lnTo>
                      <a:pt x="806" y="713"/>
                    </a:lnTo>
                    <a:lnTo>
                      <a:pt x="762" y="690"/>
                    </a:lnTo>
                    <a:lnTo>
                      <a:pt x="721" y="664"/>
                    </a:lnTo>
                    <a:lnTo>
                      <a:pt x="682" y="638"/>
                    </a:lnTo>
                    <a:lnTo>
                      <a:pt x="646" y="610"/>
                    </a:lnTo>
                    <a:lnTo>
                      <a:pt x="612" y="583"/>
                    </a:lnTo>
                    <a:lnTo>
                      <a:pt x="581" y="555"/>
                    </a:lnTo>
                    <a:lnTo>
                      <a:pt x="552" y="527"/>
                    </a:lnTo>
                    <a:lnTo>
                      <a:pt x="526" y="499"/>
                    </a:lnTo>
                    <a:close/>
                    <a:moveTo>
                      <a:pt x="808" y="0"/>
                    </a:moveTo>
                    <a:lnTo>
                      <a:pt x="851" y="3"/>
                    </a:lnTo>
                    <a:lnTo>
                      <a:pt x="897" y="11"/>
                    </a:lnTo>
                    <a:lnTo>
                      <a:pt x="944" y="23"/>
                    </a:lnTo>
                    <a:lnTo>
                      <a:pt x="993" y="39"/>
                    </a:lnTo>
                    <a:lnTo>
                      <a:pt x="1044" y="60"/>
                    </a:lnTo>
                    <a:lnTo>
                      <a:pt x="1097" y="86"/>
                    </a:lnTo>
                    <a:lnTo>
                      <a:pt x="1152" y="118"/>
                    </a:lnTo>
                    <a:lnTo>
                      <a:pt x="1179" y="135"/>
                    </a:lnTo>
                    <a:lnTo>
                      <a:pt x="1208" y="155"/>
                    </a:lnTo>
                    <a:lnTo>
                      <a:pt x="1239" y="179"/>
                    </a:lnTo>
                    <a:lnTo>
                      <a:pt x="1271" y="205"/>
                    </a:lnTo>
                    <a:lnTo>
                      <a:pt x="1304" y="233"/>
                    </a:lnTo>
                    <a:lnTo>
                      <a:pt x="1334" y="261"/>
                    </a:lnTo>
                    <a:lnTo>
                      <a:pt x="1363" y="292"/>
                    </a:lnTo>
                    <a:lnTo>
                      <a:pt x="1388" y="323"/>
                    </a:lnTo>
                    <a:lnTo>
                      <a:pt x="1409" y="353"/>
                    </a:lnTo>
                    <a:lnTo>
                      <a:pt x="1409" y="353"/>
                    </a:lnTo>
                    <a:lnTo>
                      <a:pt x="1433" y="389"/>
                    </a:lnTo>
                    <a:lnTo>
                      <a:pt x="1455" y="429"/>
                    </a:lnTo>
                    <a:lnTo>
                      <a:pt x="1475" y="472"/>
                    </a:lnTo>
                    <a:lnTo>
                      <a:pt x="1493" y="519"/>
                    </a:lnTo>
                    <a:lnTo>
                      <a:pt x="1509" y="570"/>
                    </a:lnTo>
                    <a:lnTo>
                      <a:pt x="1524" y="626"/>
                    </a:lnTo>
                    <a:lnTo>
                      <a:pt x="1535" y="685"/>
                    </a:lnTo>
                    <a:lnTo>
                      <a:pt x="1545" y="749"/>
                    </a:lnTo>
                    <a:lnTo>
                      <a:pt x="1551" y="817"/>
                    </a:lnTo>
                    <a:lnTo>
                      <a:pt x="1555" y="892"/>
                    </a:lnTo>
                    <a:lnTo>
                      <a:pt x="1573" y="900"/>
                    </a:lnTo>
                    <a:lnTo>
                      <a:pt x="1590" y="910"/>
                    </a:lnTo>
                    <a:lnTo>
                      <a:pt x="1605" y="922"/>
                    </a:lnTo>
                    <a:lnTo>
                      <a:pt x="1619" y="939"/>
                    </a:lnTo>
                    <a:lnTo>
                      <a:pt x="1632" y="957"/>
                    </a:lnTo>
                    <a:lnTo>
                      <a:pt x="1642" y="979"/>
                    </a:lnTo>
                    <a:lnTo>
                      <a:pt x="1651" y="1003"/>
                    </a:lnTo>
                    <a:lnTo>
                      <a:pt x="1657" y="1032"/>
                    </a:lnTo>
                    <a:lnTo>
                      <a:pt x="1661" y="1064"/>
                    </a:lnTo>
                    <a:lnTo>
                      <a:pt x="1662" y="1102"/>
                    </a:lnTo>
                    <a:lnTo>
                      <a:pt x="1660" y="1143"/>
                    </a:lnTo>
                    <a:lnTo>
                      <a:pt x="1655" y="1183"/>
                    </a:lnTo>
                    <a:lnTo>
                      <a:pt x="1648" y="1218"/>
                    </a:lnTo>
                    <a:lnTo>
                      <a:pt x="1638" y="1250"/>
                    </a:lnTo>
                    <a:lnTo>
                      <a:pt x="1625" y="1278"/>
                    </a:lnTo>
                    <a:lnTo>
                      <a:pt x="1611" y="1304"/>
                    </a:lnTo>
                    <a:lnTo>
                      <a:pt x="1595" y="1325"/>
                    </a:lnTo>
                    <a:lnTo>
                      <a:pt x="1577" y="1344"/>
                    </a:lnTo>
                    <a:lnTo>
                      <a:pt x="1558" y="1360"/>
                    </a:lnTo>
                    <a:lnTo>
                      <a:pt x="1537" y="1372"/>
                    </a:lnTo>
                    <a:lnTo>
                      <a:pt x="1515" y="1382"/>
                    </a:lnTo>
                    <a:lnTo>
                      <a:pt x="1493" y="1390"/>
                    </a:lnTo>
                    <a:lnTo>
                      <a:pt x="1471" y="1395"/>
                    </a:lnTo>
                    <a:lnTo>
                      <a:pt x="1445" y="1454"/>
                    </a:lnTo>
                    <a:lnTo>
                      <a:pt x="1416" y="1512"/>
                    </a:lnTo>
                    <a:lnTo>
                      <a:pt x="1385" y="1567"/>
                    </a:lnTo>
                    <a:lnTo>
                      <a:pt x="1350" y="1620"/>
                    </a:lnTo>
                    <a:lnTo>
                      <a:pt x="1313" y="1670"/>
                    </a:lnTo>
                    <a:lnTo>
                      <a:pt x="1273" y="1717"/>
                    </a:lnTo>
                    <a:lnTo>
                      <a:pt x="1231" y="1761"/>
                    </a:lnTo>
                    <a:lnTo>
                      <a:pt x="1187" y="1801"/>
                    </a:lnTo>
                    <a:lnTo>
                      <a:pt x="1141" y="1836"/>
                    </a:lnTo>
                    <a:lnTo>
                      <a:pt x="1092" y="1868"/>
                    </a:lnTo>
                    <a:lnTo>
                      <a:pt x="1042" y="1893"/>
                    </a:lnTo>
                    <a:lnTo>
                      <a:pt x="990" y="1915"/>
                    </a:lnTo>
                    <a:lnTo>
                      <a:pt x="937" y="1930"/>
                    </a:lnTo>
                    <a:lnTo>
                      <a:pt x="882" y="1939"/>
                    </a:lnTo>
                    <a:lnTo>
                      <a:pt x="825" y="1942"/>
                    </a:lnTo>
                    <a:lnTo>
                      <a:pt x="769" y="1939"/>
                    </a:lnTo>
                    <a:lnTo>
                      <a:pt x="714" y="1930"/>
                    </a:lnTo>
                    <a:lnTo>
                      <a:pt x="661" y="1915"/>
                    </a:lnTo>
                    <a:lnTo>
                      <a:pt x="608" y="1893"/>
                    </a:lnTo>
                    <a:lnTo>
                      <a:pt x="558" y="1867"/>
                    </a:lnTo>
                    <a:lnTo>
                      <a:pt x="510" y="1836"/>
                    </a:lnTo>
                    <a:lnTo>
                      <a:pt x="464" y="1800"/>
                    </a:lnTo>
                    <a:lnTo>
                      <a:pt x="419" y="1760"/>
                    </a:lnTo>
                    <a:lnTo>
                      <a:pt x="377" y="1716"/>
                    </a:lnTo>
                    <a:lnTo>
                      <a:pt x="337" y="1669"/>
                    </a:lnTo>
                    <a:lnTo>
                      <a:pt x="300" y="1618"/>
                    </a:lnTo>
                    <a:lnTo>
                      <a:pt x="266" y="1565"/>
                    </a:lnTo>
                    <a:lnTo>
                      <a:pt x="234" y="1510"/>
                    </a:lnTo>
                    <a:lnTo>
                      <a:pt x="205" y="1452"/>
                    </a:lnTo>
                    <a:lnTo>
                      <a:pt x="179" y="1392"/>
                    </a:lnTo>
                    <a:lnTo>
                      <a:pt x="156" y="1386"/>
                    </a:lnTo>
                    <a:lnTo>
                      <a:pt x="133" y="1376"/>
                    </a:lnTo>
                    <a:lnTo>
                      <a:pt x="111" y="1364"/>
                    </a:lnTo>
                    <a:lnTo>
                      <a:pt x="91" y="1349"/>
                    </a:lnTo>
                    <a:lnTo>
                      <a:pt x="72" y="1330"/>
                    </a:lnTo>
                    <a:lnTo>
                      <a:pt x="55" y="1309"/>
                    </a:lnTo>
                    <a:lnTo>
                      <a:pt x="39" y="1284"/>
                    </a:lnTo>
                    <a:lnTo>
                      <a:pt x="26" y="1254"/>
                    </a:lnTo>
                    <a:lnTo>
                      <a:pt x="15" y="1221"/>
                    </a:lnTo>
                    <a:lnTo>
                      <a:pt x="7" y="1184"/>
                    </a:lnTo>
                    <a:lnTo>
                      <a:pt x="2" y="1143"/>
                    </a:lnTo>
                    <a:lnTo>
                      <a:pt x="0" y="1104"/>
                    </a:lnTo>
                    <a:lnTo>
                      <a:pt x="1" y="1068"/>
                    </a:lnTo>
                    <a:lnTo>
                      <a:pt x="4" y="1038"/>
                    </a:lnTo>
                    <a:lnTo>
                      <a:pt x="9" y="1009"/>
                    </a:lnTo>
                    <a:lnTo>
                      <a:pt x="17" y="985"/>
                    </a:lnTo>
                    <a:lnTo>
                      <a:pt x="27" y="964"/>
                    </a:lnTo>
                    <a:lnTo>
                      <a:pt x="38" y="946"/>
                    </a:lnTo>
                    <a:lnTo>
                      <a:pt x="50" y="930"/>
                    </a:lnTo>
                    <a:lnTo>
                      <a:pt x="65" y="916"/>
                    </a:lnTo>
                    <a:lnTo>
                      <a:pt x="80" y="906"/>
                    </a:lnTo>
                    <a:lnTo>
                      <a:pt x="96" y="897"/>
                    </a:lnTo>
                    <a:lnTo>
                      <a:pt x="98" y="851"/>
                    </a:lnTo>
                    <a:lnTo>
                      <a:pt x="89" y="794"/>
                    </a:lnTo>
                    <a:lnTo>
                      <a:pt x="85" y="740"/>
                    </a:lnTo>
                    <a:lnTo>
                      <a:pt x="83" y="690"/>
                    </a:lnTo>
                    <a:lnTo>
                      <a:pt x="85" y="643"/>
                    </a:lnTo>
                    <a:lnTo>
                      <a:pt x="90" y="599"/>
                    </a:lnTo>
                    <a:lnTo>
                      <a:pt x="98" y="559"/>
                    </a:lnTo>
                    <a:lnTo>
                      <a:pt x="108" y="522"/>
                    </a:lnTo>
                    <a:lnTo>
                      <a:pt x="120" y="487"/>
                    </a:lnTo>
                    <a:lnTo>
                      <a:pt x="134" y="455"/>
                    </a:lnTo>
                    <a:lnTo>
                      <a:pt x="149" y="427"/>
                    </a:lnTo>
                    <a:lnTo>
                      <a:pt x="166" y="400"/>
                    </a:lnTo>
                    <a:lnTo>
                      <a:pt x="183" y="377"/>
                    </a:lnTo>
                    <a:lnTo>
                      <a:pt x="202" y="355"/>
                    </a:lnTo>
                    <a:lnTo>
                      <a:pt x="220" y="337"/>
                    </a:lnTo>
                    <a:lnTo>
                      <a:pt x="239" y="320"/>
                    </a:lnTo>
                    <a:lnTo>
                      <a:pt x="257" y="305"/>
                    </a:lnTo>
                    <a:lnTo>
                      <a:pt x="274" y="293"/>
                    </a:lnTo>
                    <a:lnTo>
                      <a:pt x="290" y="282"/>
                    </a:lnTo>
                    <a:lnTo>
                      <a:pt x="305" y="273"/>
                    </a:lnTo>
                    <a:lnTo>
                      <a:pt x="319" y="266"/>
                    </a:lnTo>
                    <a:lnTo>
                      <a:pt x="331" y="260"/>
                    </a:lnTo>
                    <a:lnTo>
                      <a:pt x="341" y="255"/>
                    </a:lnTo>
                    <a:lnTo>
                      <a:pt x="348" y="253"/>
                    </a:lnTo>
                    <a:lnTo>
                      <a:pt x="352" y="246"/>
                    </a:lnTo>
                    <a:lnTo>
                      <a:pt x="359" y="237"/>
                    </a:lnTo>
                    <a:lnTo>
                      <a:pt x="367" y="225"/>
                    </a:lnTo>
                    <a:lnTo>
                      <a:pt x="377" y="212"/>
                    </a:lnTo>
                    <a:lnTo>
                      <a:pt x="390" y="196"/>
                    </a:lnTo>
                    <a:lnTo>
                      <a:pt x="404" y="180"/>
                    </a:lnTo>
                    <a:lnTo>
                      <a:pt x="421" y="163"/>
                    </a:lnTo>
                    <a:lnTo>
                      <a:pt x="439" y="145"/>
                    </a:lnTo>
                    <a:lnTo>
                      <a:pt x="459" y="127"/>
                    </a:lnTo>
                    <a:lnTo>
                      <a:pt x="481" y="108"/>
                    </a:lnTo>
                    <a:lnTo>
                      <a:pt x="505" y="91"/>
                    </a:lnTo>
                    <a:lnTo>
                      <a:pt x="531" y="74"/>
                    </a:lnTo>
                    <a:lnTo>
                      <a:pt x="559" y="57"/>
                    </a:lnTo>
                    <a:lnTo>
                      <a:pt x="589" y="43"/>
                    </a:lnTo>
                    <a:lnTo>
                      <a:pt x="620" y="30"/>
                    </a:lnTo>
                    <a:lnTo>
                      <a:pt x="655" y="19"/>
                    </a:lnTo>
                    <a:lnTo>
                      <a:pt x="690" y="10"/>
                    </a:lnTo>
                    <a:lnTo>
                      <a:pt x="728" y="3"/>
                    </a:lnTo>
                    <a:lnTo>
                      <a:pt x="767" y="0"/>
                    </a:lnTo>
                    <a:lnTo>
                      <a:pt x="80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80" name="Freeform 23"/>
              <p:cNvSpPr>
                <a:spLocks noEditPoints="1"/>
              </p:cNvSpPr>
              <p:nvPr/>
            </p:nvSpPr>
            <p:spPr bwMode="auto">
              <a:xfrm>
                <a:off x="2664" y="4250"/>
                <a:ext cx="83" cy="27"/>
              </a:xfrm>
              <a:custGeom>
                <a:avLst/>
                <a:gdLst>
                  <a:gd name="T0" fmla="*/ 613 w 916"/>
                  <a:gd name="T1" fmla="*/ 78 h 300"/>
                  <a:gd name="T2" fmla="*/ 561 w 916"/>
                  <a:gd name="T3" fmla="*/ 109 h 300"/>
                  <a:gd name="T4" fmla="*/ 554 w 916"/>
                  <a:gd name="T5" fmla="*/ 165 h 300"/>
                  <a:gd name="T6" fmla="*/ 579 w 916"/>
                  <a:gd name="T7" fmla="*/ 210 h 300"/>
                  <a:gd name="T8" fmla="*/ 665 w 916"/>
                  <a:gd name="T9" fmla="*/ 229 h 300"/>
                  <a:gd name="T10" fmla="*/ 787 w 916"/>
                  <a:gd name="T11" fmla="*/ 223 h 300"/>
                  <a:gd name="T12" fmla="*/ 839 w 916"/>
                  <a:gd name="T13" fmla="*/ 191 h 300"/>
                  <a:gd name="T14" fmla="*/ 846 w 916"/>
                  <a:gd name="T15" fmla="*/ 135 h 300"/>
                  <a:gd name="T16" fmla="*/ 820 w 916"/>
                  <a:gd name="T17" fmla="*/ 90 h 300"/>
                  <a:gd name="T18" fmla="*/ 734 w 916"/>
                  <a:gd name="T19" fmla="*/ 72 h 300"/>
                  <a:gd name="T20" fmla="*/ 153 w 916"/>
                  <a:gd name="T21" fmla="*/ 74 h 300"/>
                  <a:gd name="T22" fmla="*/ 85 w 916"/>
                  <a:gd name="T23" fmla="*/ 99 h 300"/>
                  <a:gd name="T24" fmla="*/ 70 w 916"/>
                  <a:gd name="T25" fmla="*/ 150 h 300"/>
                  <a:gd name="T26" fmla="*/ 85 w 916"/>
                  <a:gd name="T27" fmla="*/ 201 h 300"/>
                  <a:gd name="T28" fmla="*/ 153 w 916"/>
                  <a:gd name="T29" fmla="*/ 227 h 300"/>
                  <a:gd name="T30" fmla="*/ 280 w 916"/>
                  <a:gd name="T31" fmla="*/ 227 h 300"/>
                  <a:gd name="T32" fmla="*/ 348 w 916"/>
                  <a:gd name="T33" fmla="*/ 201 h 300"/>
                  <a:gd name="T34" fmla="*/ 363 w 916"/>
                  <a:gd name="T35" fmla="*/ 150 h 300"/>
                  <a:gd name="T36" fmla="*/ 348 w 916"/>
                  <a:gd name="T37" fmla="*/ 99 h 300"/>
                  <a:gd name="T38" fmla="*/ 280 w 916"/>
                  <a:gd name="T39" fmla="*/ 74 h 300"/>
                  <a:gd name="T40" fmla="*/ 234 w 916"/>
                  <a:gd name="T41" fmla="*/ 0 h 300"/>
                  <a:gd name="T42" fmla="*/ 321 w 916"/>
                  <a:gd name="T43" fmla="*/ 9 h 300"/>
                  <a:gd name="T44" fmla="*/ 400 w 916"/>
                  <a:gd name="T45" fmla="*/ 53 h 300"/>
                  <a:gd name="T46" fmla="*/ 574 w 916"/>
                  <a:gd name="T47" fmla="*/ 17 h 300"/>
                  <a:gd name="T48" fmla="*/ 662 w 916"/>
                  <a:gd name="T49" fmla="*/ 1 h 300"/>
                  <a:gd name="T50" fmla="*/ 732 w 916"/>
                  <a:gd name="T51" fmla="*/ 0 h 300"/>
                  <a:gd name="T52" fmla="*/ 806 w 916"/>
                  <a:gd name="T53" fmla="*/ 10 h 300"/>
                  <a:gd name="T54" fmla="*/ 875 w 916"/>
                  <a:gd name="T55" fmla="*/ 45 h 300"/>
                  <a:gd name="T56" fmla="*/ 914 w 916"/>
                  <a:gd name="T57" fmla="*/ 123 h 300"/>
                  <a:gd name="T58" fmla="*/ 900 w 916"/>
                  <a:gd name="T59" fmla="*/ 223 h 300"/>
                  <a:gd name="T60" fmla="*/ 843 w 916"/>
                  <a:gd name="T61" fmla="*/ 277 h 300"/>
                  <a:gd name="T62" fmla="*/ 768 w 916"/>
                  <a:gd name="T63" fmla="*/ 297 h 300"/>
                  <a:gd name="T64" fmla="*/ 699 w 916"/>
                  <a:gd name="T65" fmla="*/ 300 h 300"/>
                  <a:gd name="T66" fmla="*/ 632 w 916"/>
                  <a:gd name="T67" fmla="*/ 297 h 300"/>
                  <a:gd name="T68" fmla="*/ 557 w 916"/>
                  <a:gd name="T69" fmla="*/ 277 h 300"/>
                  <a:gd name="T70" fmla="*/ 500 w 916"/>
                  <a:gd name="T71" fmla="*/ 224 h 300"/>
                  <a:gd name="T72" fmla="*/ 485 w 916"/>
                  <a:gd name="T73" fmla="*/ 137 h 300"/>
                  <a:gd name="T74" fmla="*/ 432 w 916"/>
                  <a:gd name="T75" fmla="*/ 150 h 300"/>
                  <a:gd name="T76" fmla="*/ 405 w 916"/>
                  <a:gd name="T77" fmla="*/ 241 h 300"/>
                  <a:gd name="T78" fmla="*/ 342 w 916"/>
                  <a:gd name="T79" fmla="*/ 284 h 300"/>
                  <a:gd name="T80" fmla="*/ 266 w 916"/>
                  <a:gd name="T81" fmla="*/ 298 h 300"/>
                  <a:gd name="T82" fmla="*/ 201 w 916"/>
                  <a:gd name="T83" fmla="*/ 299 h 300"/>
                  <a:gd name="T84" fmla="*/ 129 w 916"/>
                  <a:gd name="T85" fmla="*/ 294 h 300"/>
                  <a:gd name="T86" fmla="*/ 57 w 916"/>
                  <a:gd name="T87" fmla="*/ 267 h 300"/>
                  <a:gd name="T88" fmla="*/ 7 w 916"/>
                  <a:gd name="T89" fmla="*/ 202 h 300"/>
                  <a:gd name="T90" fmla="*/ 7 w 916"/>
                  <a:gd name="T91" fmla="*/ 98 h 300"/>
                  <a:gd name="T92" fmla="*/ 57 w 916"/>
                  <a:gd name="T93" fmla="*/ 33 h 300"/>
                  <a:gd name="T94" fmla="*/ 129 w 916"/>
                  <a:gd name="T95" fmla="*/ 6 h 300"/>
                  <a:gd name="T96" fmla="*/ 201 w 916"/>
                  <a:gd name="T97" fmla="*/ 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16" h="300">
                    <a:moveTo>
                      <a:pt x="699" y="71"/>
                    </a:moveTo>
                    <a:lnTo>
                      <a:pt x="665" y="72"/>
                    </a:lnTo>
                    <a:lnTo>
                      <a:pt x="636" y="74"/>
                    </a:lnTo>
                    <a:lnTo>
                      <a:pt x="613" y="78"/>
                    </a:lnTo>
                    <a:lnTo>
                      <a:pt x="594" y="83"/>
                    </a:lnTo>
                    <a:lnTo>
                      <a:pt x="579" y="90"/>
                    </a:lnTo>
                    <a:lnTo>
                      <a:pt x="569" y="99"/>
                    </a:lnTo>
                    <a:lnTo>
                      <a:pt x="561" y="109"/>
                    </a:lnTo>
                    <a:lnTo>
                      <a:pt x="556" y="122"/>
                    </a:lnTo>
                    <a:lnTo>
                      <a:pt x="554" y="135"/>
                    </a:lnTo>
                    <a:lnTo>
                      <a:pt x="553" y="150"/>
                    </a:lnTo>
                    <a:lnTo>
                      <a:pt x="554" y="165"/>
                    </a:lnTo>
                    <a:lnTo>
                      <a:pt x="556" y="179"/>
                    </a:lnTo>
                    <a:lnTo>
                      <a:pt x="561" y="191"/>
                    </a:lnTo>
                    <a:lnTo>
                      <a:pt x="569" y="201"/>
                    </a:lnTo>
                    <a:lnTo>
                      <a:pt x="579" y="210"/>
                    </a:lnTo>
                    <a:lnTo>
                      <a:pt x="594" y="216"/>
                    </a:lnTo>
                    <a:lnTo>
                      <a:pt x="613" y="223"/>
                    </a:lnTo>
                    <a:lnTo>
                      <a:pt x="636" y="227"/>
                    </a:lnTo>
                    <a:lnTo>
                      <a:pt x="665" y="229"/>
                    </a:lnTo>
                    <a:lnTo>
                      <a:pt x="699" y="230"/>
                    </a:lnTo>
                    <a:lnTo>
                      <a:pt x="734" y="229"/>
                    </a:lnTo>
                    <a:lnTo>
                      <a:pt x="763" y="227"/>
                    </a:lnTo>
                    <a:lnTo>
                      <a:pt x="787" y="223"/>
                    </a:lnTo>
                    <a:lnTo>
                      <a:pt x="805" y="216"/>
                    </a:lnTo>
                    <a:lnTo>
                      <a:pt x="820" y="210"/>
                    </a:lnTo>
                    <a:lnTo>
                      <a:pt x="831" y="201"/>
                    </a:lnTo>
                    <a:lnTo>
                      <a:pt x="839" y="191"/>
                    </a:lnTo>
                    <a:lnTo>
                      <a:pt x="843" y="179"/>
                    </a:lnTo>
                    <a:lnTo>
                      <a:pt x="846" y="165"/>
                    </a:lnTo>
                    <a:lnTo>
                      <a:pt x="847" y="150"/>
                    </a:lnTo>
                    <a:lnTo>
                      <a:pt x="846" y="135"/>
                    </a:lnTo>
                    <a:lnTo>
                      <a:pt x="843" y="122"/>
                    </a:lnTo>
                    <a:lnTo>
                      <a:pt x="839" y="109"/>
                    </a:lnTo>
                    <a:lnTo>
                      <a:pt x="831" y="99"/>
                    </a:lnTo>
                    <a:lnTo>
                      <a:pt x="820" y="90"/>
                    </a:lnTo>
                    <a:lnTo>
                      <a:pt x="805" y="83"/>
                    </a:lnTo>
                    <a:lnTo>
                      <a:pt x="787" y="78"/>
                    </a:lnTo>
                    <a:lnTo>
                      <a:pt x="763" y="74"/>
                    </a:lnTo>
                    <a:lnTo>
                      <a:pt x="734" y="72"/>
                    </a:lnTo>
                    <a:lnTo>
                      <a:pt x="699" y="71"/>
                    </a:lnTo>
                    <a:close/>
                    <a:moveTo>
                      <a:pt x="216" y="71"/>
                    </a:moveTo>
                    <a:lnTo>
                      <a:pt x="182" y="72"/>
                    </a:lnTo>
                    <a:lnTo>
                      <a:pt x="153" y="74"/>
                    </a:lnTo>
                    <a:lnTo>
                      <a:pt x="130" y="78"/>
                    </a:lnTo>
                    <a:lnTo>
                      <a:pt x="111" y="83"/>
                    </a:lnTo>
                    <a:lnTo>
                      <a:pt x="96" y="90"/>
                    </a:lnTo>
                    <a:lnTo>
                      <a:pt x="85" y="99"/>
                    </a:lnTo>
                    <a:lnTo>
                      <a:pt x="78" y="109"/>
                    </a:lnTo>
                    <a:lnTo>
                      <a:pt x="73" y="122"/>
                    </a:lnTo>
                    <a:lnTo>
                      <a:pt x="70" y="135"/>
                    </a:lnTo>
                    <a:lnTo>
                      <a:pt x="70" y="150"/>
                    </a:lnTo>
                    <a:lnTo>
                      <a:pt x="70" y="165"/>
                    </a:lnTo>
                    <a:lnTo>
                      <a:pt x="73" y="179"/>
                    </a:lnTo>
                    <a:lnTo>
                      <a:pt x="78" y="191"/>
                    </a:lnTo>
                    <a:lnTo>
                      <a:pt x="85" y="201"/>
                    </a:lnTo>
                    <a:lnTo>
                      <a:pt x="96" y="210"/>
                    </a:lnTo>
                    <a:lnTo>
                      <a:pt x="111" y="216"/>
                    </a:lnTo>
                    <a:lnTo>
                      <a:pt x="130" y="223"/>
                    </a:lnTo>
                    <a:lnTo>
                      <a:pt x="153" y="227"/>
                    </a:lnTo>
                    <a:lnTo>
                      <a:pt x="182" y="229"/>
                    </a:lnTo>
                    <a:lnTo>
                      <a:pt x="216" y="230"/>
                    </a:lnTo>
                    <a:lnTo>
                      <a:pt x="250" y="229"/>
                    </a:lnTo>
                    <a:lnTo>
                      <a:pt x="280" y="227"/>
                    </a:lnTo>
                    <a:lnTo>
                      <a:pt x="304" y="223"/>
                    </a:lnTo>
                    <a:lnTo>
                      <a:pt x="322" y="216"/>
                    </a:lnTo>
                    <a:lnTo>
                      <a:pt x="337" y="210"/>
                    </a:lnTo>
                    <a:lnTo>
                      <a:pt x="348" y="201"/>
                    </a:lnTo>
                    <a:lnTo>
                      <a:pt x="355" y="191"/>
                    </a:lnTo>
                    <a:lnTo>
                      <a:pt x="360" y="179"/>
                    </a:lnTo>
                    <a:lnTo>
                      <a:pt x="363" y="165"/>
                    </a:lnTo>
                    <a:lnTo>
                      <a:pt x="363" y="150"/>
                    </a:lnTo>
                    <a:lnTo>
                      <a:pt x="363" y="135"/>
                    </a:lnTo>
                    <a:lnTo>
                      <a:pt x="360" y="122"/>
                    </a:lnTo>
                    <a:lnTo>
                      <a:pt x="355" y="109"/>
                    </a:lnTo>
                    <a:lnTo>
                      <a:pt x="348" y="99"/>
                    </a:lnTo>
                    <a:lnTo>
                      <a:pt x="337" y="90"/>
                    </a:lnTo>
                    <a:lnTo>
                      <a:pt x="322" y="83"/>
                    </a:lnTo>
                    <a:lnTo>
                      <a:pt x="304" y="78"/>
                    </a:lnTo>
                    <a:lnTo>
                      <a:pt x="280" y="74"/>
                    </a:lnTo>
                    <a:lnTo>
                      <a:pt x="250" y="72"/>
                    </a:lnTo>
                    <a:lnTo>
                      <a:pt x="216" y="71"/>
                    </a:lnTo>
                    <a:close/>
                    <a:moveTo>
                      <a:pt x="216" y="0"/>
                    </a:moveTo>
                    <a:lnTo>
                      <a:pt x="234" y="0"/>
                    </a:lnTo>
                    <a:lnTo>
                      <a:pt x="254" y="1"/>
                    </a:lnTo>
                    <a:lnTo>
                      <a:pt x="276" y="2"/>
                    </a:lnTo>
                    <a:lnTo>
                      <a:pt x="298" y="5"/>
                    </a:lnTo>
                    <a:lnTo>
                      <a:pt x="321" y="9"/>
                    </a:lnTo>
                    <a:lnTo>
                      <a:pt x="343" y="17"/>
                    </a:lnTo>
                    <a:lnTo>
                      <a:pt x="364" y="26"/>
                    </a:lnTo>
                    <a:lnTo>
                      <a:pt x="383" y="37"/>
                    </a:lnTo>
                    <a:lnTo>
                      <a:pt x="400" y="53"/>
                    </a:lnTo>
                    <a:lnTo>
                      <a:pt x="516" y="53"/>
                    </a:lnTo>
                    <a:lnTo>
                      <a:pt x="533" y="37"/>
                    </a:lnTo>
                    <a:lnTo>
                      <a:pt x="553" y="26"/>
                    </a:lnTo>
                    <a:lnTo>
                      <a:pt x="574" y="17"/>
                    </a:lnTo>
                    <a:lnTo>
                      <a:pt x="596" y="9"/>
                    </a:lnTo>
                    <a:lnTo>
                      <a:pt x="618" y="5"/>
                    </a:lnTo>
                    <a:lnTo>
                      <a:pt x="640" y="2"/>
                    </a:lnTo>
                    <a:lnTo>
                      <a:pt x="662" y="1"/>
                    </a:lnTo>
                    <a:lnTo>
                      <a:pt x="682" y="0"/>
                    </a:lnTo>
                    <a:lnTo>
                      <a:pt x="699" y="0"/>
                    </a:lnTo>
                    <a:lnTo>
                      <a:pt x="715" y="0"/>
                    </a:lnTo>
                    <a:lnTo>
                      <a:pt x="732" y="0"/>
                    </a:lnTo>
                    <a:lnTo>
                      <a:pt x="749" y="1"/>
                    </a:lnTo>
                    <a:lnTo>
                      <a:pt x="768" y="3"/>
                    </a:lnTo>
                    <a:lnTo>
                      <a:pt x="787" y="6"/>
                    </a:lnTo>
                    <a:lnTo>
                      <a:pt x="806" y="10"/>
                    </a:lnTo>
                    <a:lnTo>
                      <a:pt x="825" y="16"/>
                    </a:lnTo>
                    <a:lnTo>
                      <a:pt x="843" y="24"/>
                    </a:lnTo>
                    <a:lnTo>
                      <a:pt x="860" y="33"/>
                    </a:lnTo>
                    <a:lnTo>
                      <a:pt x="875" y="45"/>
                    </a:lnTo>
                    <a:lnTo>
                      <a:pt x="889" y="59"/>
                    </a:lnTo>
                    <a:lnTo>
                      <a:pt x="900" y="77"/>
                    </a:lnTo>
                    <a:lnTo>
                      <a:pt x="908" y="98"/>
                    </a:lnTo>
                    <a:lnTo>
                      <a:pt x="914" y="123"/>
                    </a:lnTo>
                    <a:lnTo>
                      <a:pt x="916" y="150"/>
                    </a:lnTo>
                    <a:lnTo>
                      <a:pt x="914" y="178"/>
                    </a:lnTo>
                    <a:lnTo>
                      <a:pt x="908" y="202"/>
                    </a:lnTo>
                    <a:lnTo>
                      <a:pt x="900" y="223"/>
                    </a:lnTo>
                    <a:lnTo>
                      <a:pt x="889" y="241"/>
                    </a:lnTo>
                    <a:lnTo>
                      <a:pt x="875" y="255"/>
                    </a:lnTo>
                    <a:lnTo>
                      <a:pt x="860" y="267"/>
                    </a:lnTo>
                    <a:lnTo>
                      <a:pt x="843" y="277"/>
                    </a:lnTo>
                    <a:lnTo>
                      <a:pt x="825" y="285"/>
                    </a:lnTo>
                    <a:lnTo>
                      <a:pt x="806" y="290"/>
                    </a:lnTo>
                    <a:lnTo>
                      <a:pt x="787" y="294"/>
                    </a:lnTo>
                    <a:lnTo>
                      <a:pt x="768" y="297"/>
                    </a:lnTo>
                    <a:lnTo>
                      <a:pt x="749" y="298"/>
                    </a:lnTo>
                    <a:lnTo>
                      <a:pt x="732" y="299"/>
                    </a:lnTo>
                    <a:lnTo>
                      <a:pt x="715" y="299"/>
                    </a:lnTo>
                    <a:lnTo>
                      <a:pt x="699" y="300"/>
                    </a:lnTo>
                    <a:lnTo>
                      <a:pt x="685" y="299"/>
                    </a:lnTo>
                    <a:lnTo>
                      <a:pt x="668" y="299"/>
                    </a:lnTo>
                    <a:lnTo>
                      <a:pt x="650" y="298"/>
                    </a:lnTo>
                    <a:lnTo>
                      <a:pt x="632" y="297"/>
                    </a:lnTo>
                    <a:lnTo>
                      <a:pt x="613" y="294"/>
                    </a:lnTo>
                    <a:lnTo>
                      <a:pt x="593" y="290"/>
                    </a:lnTo>
                    <a:lnTo>
                      <a:pt x="575" y="285"/>
                    </a:lnTo>
                    <a:lnTo>
                      <a:pt x="557" y="277"/>
                    </a:lnTo>
                    <a:lnTo>
                      <a:pt x="540" y="267"/>
                    </a:lnTo>
                    <a:lnTo>
                      <a:pt x="524" y="255"/>
                    </a:lnTo>
                    <a:lnTo>
                      <a:pt x="511" y="241"/>
                    </a:lnTo>
                    <a:lnTo>
                      <a:pt x="500" y="224"/>
                    </a:lnTo>
                    <a:lnTo>
                      <a:pt x="491" y="202"/>
                    </a:lnTo>
                    <a:lnTo>
                      <a:pt x="486" y="179"/>
                    </a:lnTo>
                    <a:lnTo>
                      <a:pt x="484" y="150"/>
                    </a:lnTo>
                    <a:lnTo>
                      <a:pt x="485" y="137"/>
                    </a:lnTo>
                    <a:lnTo>
                      <a:pt x="486" y="125"/>
                    </a:lnTo>
                    <a:lnTo>
                      <a:pt x="430" y="125"/>
                    </a:lnTo>
                    <a:lnTo>
                      <a:pt x="432" y="137"/>
                    </a:lnTo>
                    <a:lnTo>
                      <a:pt x="432" y="150"/>
                    </a:lnTo>
                    <a:lnTo>
                      <a:pt x="430" y="179"/>
                    </a:lnTo>
                    <a:lnTo>
                      <a:pt x="425" y="202"/>
                    </a:lnTo>
                    <a:lnTo>
                      <a:pt x="416" y="224"/>
                    </a:lnTo>
                    <a:lnTo>
                      <a:pt x="405" y="241"/>
                    </a:lnTo>
                    <a:lnTo>
                      <a:pt x="392" y="255"/>
                    </a:lnTo>
                    <a:lnTo>
                      <a:pt x="377" y="267"/>
                    </a:lnTo>
                    <a:lnTo>
                      <a:pt x="360" y="277"/>
                    </a:lnTo>
                    <a:lnTo>
                      <a:pt x="342" y="284"/>
                    </a:lnTo>
                    <a:lnTo>
                      <a:pt x="323" y="290"/>
                    </a:lnTo>
                    <a:lnTo>
                      <a:pt x="304" y="294"/>
                    </a:lnTo>
                    <a:lnTo>
                      <a:pt x="285" y="296"/>
                    </a:lnTo>
                    <a:lnTo>
                      <a:pt x="266" y="298"/>
                    </a:lnTo>
                    <a:lnTo>
                      <a:pt x="248" y="299"/>
                    </a:lnTo>
                    <a:lnTo>
                      <a:pt x="231" y="299"/>
                    </a:lnTo>
                    <a:lnTo>
                      <a:pt x="216" y="299"/>
                    </a:lnTo>
                    <a:lnTo>
                      <a:pt x="201" y="299"/>
                    </a:lnTo>
                    <a:lnTo>
                      <a:pt x="185" y="299"/>
                    </a:lnTo>
                    <a:lnTo>
                      <a:pt x="167" y="298"/>
                    </a:lnTo>
                    <a:lnTo>
                      <a:pt x="148" y="296"/>
                    </a:lnTo>
                    <a:lnTo>
                      <a:pt x="129" y="294"/>
                    </a:lnTo>
                    <a:lnTo>
                      <a:pt x="110" y="290"/>
                    </a:lnTo>
                    <a:lnTo>
                      <a:pt x="91" y="284"/>
                    </a:lnTo>
                    <a:lnTo>
                      <a:pt x="73" y="277"/>
                    </a:lnTo>
                    <a:lnTo>
                      <a:pt x="57" y="267"/>
                    </a:lnTo>
                    <a:lnTo>
                      <a:pt x="41" y="255"/>
                    </a:lnTo>
                    <a:lnTo>
                      <a:pt x="27" y="240"/>
                    </a:lnTo>
                    <a:lnTo>
                      <a:pt x="16" y="223"/>
                    </a:lnTo>
                    <a:lnTo>
                      <a:pt x="7" y="202"/>
                    </a:lnTo>
                    <a:lnTo>
                      <a:pt x="2" y="178"/>
                    </a:lnTo>
                    <a:lnTo>
                      <a:pt x="0" y="150"/>
                    </a:lnTo>
                    <a:lnTo>
                      <a:pt x="2" y="122"/>
                    </a:lnTo>
                    <a:lnTo>
                      <a:pt x="7" y="98"/>
                    </a:lnTo>
                    <a:lnTo>
                      <a:pt x="16" y="77"/>
                    </a:lnTo>
                    <a:lnTo>
                      <a:pt x="27" y="59"/>
                    </a:lnTo>
                    <a:lnTo>
                      <a:pt x="41" y="45"/>
                    </a:lnTo>
                    <a:lnTo>
                      <a:pt x="57" y="33"/>
                    </a:lnTo>
                    <a:lnTo>
                      <a:pt x="73" y="23"/>
                    </a:lnTo>
                    <a:lnTo>
                      <a:pt x="91" y="16"/>
                    </a:lnTo>
                    <a:lnTo>
                      <a:pt x="110" y="10"/>
                    </a:lnTo>
                    <a:lnTo>
                      <a:pt x="129" y="6"/>
                    </a:lnTo>
                    <a:lnTo>
                      <a:pt x="148" y="3"/>
                    </a:lnTo>
                    <a:lnTo>
                      <a:pt x="167" y="1"/>
                    </a:lnTo>
                    <a:lnTo>
                      <a:pt x="185" y="0"/>
                    </a:lnTo>
                    <a:lnTo>
                      <a:pt x="201" y="0"/>
                    </a:lnTo>
                    <a:lnTo>
                      <a:pt x="2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81" name="Freeform 24"/>
              <p:cNvSpPr>
                <a:spLocks noEditPoints="1"/>
              </p:cNvSpPr>
              <p:nvPr/>
            </p:nvSpPr>
            <p:spPr bwMode="auto">
              <a:xfrm>
                <a:off x="2597" y="4335"/>
                <a:ext cx="217" cy="124"/>
              </a:xfrm>
              <a:custGeom>
                <a:avLst/>
                <a:gdLst>
                  <a:gd name="T0" fmla="*/ 1796 w 2393"/>
                  <a:gd name="T1" fmla="*/ 704 h 1360"/>
                  <a:gd name="T2" fmla="*/ 1761 w 2393"/>
                  <a:gd name="T3" fmla="*/ 720 h 1360"/>
                  <a:gd name="T4" fmla="*/ 1590 w 2393"/>
                  <a:gd name="T5" fmla="*/ 904 h 1360"/>
                  <a:gd name="T6" fmla="*/ 1882 w 2393"/>
                  <a:gd name="T7" fmla="*/ 733 h 1360"/>
                  <a:gd name="T8" fmla="*/ 1851 w 2393"/>
                  <a:gd name="T9" fmla="*/ 709 h 1360"/>
                  <a:gd name="T10" fmla="*/ 1814 w 2393"/>
                  <a:gd name="T11" fmla="*/ 702 h 1360"/>
                  <a:gd name="T12" fmla="*/ 1831 w 2393"/>
                  <a:gd name="T13" fmla="*/ 20 h 1360"/>
                  <a:gd name="T14" fmla="*/ 1950 w 2393"/>
                  <a:gd name="T15" fmla="*/ 61 h 1360"/>
                  <a:gd name="T16" fmla="*/ 2057 w 2393"/>
                  <a:gd name="T17" fmla="*/ 121 h 1360"/>
                  <a:gd name="T18" fmla="*/ 2154 w 2393"/>
                  <a:gd name="T19" fmla="*/ 196 h 1360"/>
                  <a:gd name="T20" fmla="*/ 2235 w 2393"/>
                  <a:gd name="T21" fmla="*/ 286 h 1360"/>
                  <a:gd name="T22" fmla="*/ 2301 w 2393"/>
                  <a:gd name="T23" fmla="*/ 388 h 1360"/>
                  <a:gd name="T24" fmla="*/ 2352 w 2393"/>
                  <a:gd name="T25" fmla="*/ 501 h 1360"/>
                  <a:gd name="T26" fmla="*/ 2382 w 2393"/>
                  <a:gd name="T27" fmla="*/ 622 h 1360"/>
                  <a:gd name="T28" fmla="*/ 2393 w 2393"/>
                  <a:gd name="T29" fmla="*/ 748 h 1360"/>
                  <a:gd name="T30" fmla="*/ 2390 w 2393"/>
                  <a:gd name="T31" fmla="*/ 1230 h 1360"/>
                  <a:gd name="T32" fmla="*/ 2370 w 2393"/>
                  <a:gd name="T33" fmla="*/ 1282 h 1360"/>
                  <a:gd name="T34" fmla="*/ 2335 w 2393"/>
                  <a:gd name="T35" fmla="*/ 1324 h 1360"/>
                  <a:gd name="T36" fmla="*/ 2286 w 2393"/>
                  <a:gd name="T37" fmla="*/ 1351 h 1360"/>
                  <a:gd name="T38" fmla="*/ 2230 w 2393"/>
                  <a:gd name="T39" fmla="*/ 1360 h 1360"/>
                  <a:gd name="T40" fmla="*/ 129 w 2393"/>
                  <a:gd name="T41" fmla="*/ 1358 h 1360"/>
                  <a:gd name="T42" fmla="*/ 77 w 2393"/>
                  <a:gd name="T43" fmla="*/ 1339 h 1360"/>
                  <a:gd name="T44" fmla="*/ 36 w 2393"/>
                  <a:gd name="T45" fmla="*/ 1304 h 1360"/>
                  <a:gd name="T46" fmla="*/ 10 w 2393"/>
                  <a:gd name="T47" fmla="*/ 1256 h 1360"/>
                  <a:gd name="T48" fmla="*/ 0 w 2393"/>
                  <a:gd name="T49" fmla="*/ 1200 h 1360"/>
                  <a:gd name="T50" fmla="*/ 3 w 2393"/>
                  <a:gd name="T51" fmla="*/ 684 h 1360"/>
                  <a:gd name="T52" fmla="*/ 23 w 2393"/>
                  <a:gd name="T53" fmla="*/ 561 h 1360"/>
                  <a:gd name="T54" fmla="*/ 63 w 2393"/>
                  <a:gd name="T55" fmla="*/ 443 h 1360"/>
                  <a:gd name="T56" fmla="*/ 122 w 2393"/>
                  <a:gd name="T57" fmla="*/ 336 h 1360"/>
                  <a:gd name="T58" fmla="*/ 195 w 2393"/>
                  <a:gd name="T59" fmla="*/ 240 h 1360"/>
                  <a:gd name="T60" fmla="*/ 283 w 2393"/>
                  <a:gd name="T61" fmla="*/ 157 h 1360"/>
                  <a:gd name="T62" fmla="*/ 385 w 2393"/>
                  <a:gd name="T63" fmla="*/ 89 h 1360"/>
                  <a:gd name="T64" fmla="*/ 498 w 2393"/>
                  <a:gd name="T65" fmla="*/ 38 h 1360"/>
                  <a:gd name="T66" fmla="*/ 640 w 2393"/>
                  <a:gd name="T67" fmla="*/ 0 h 1360"/>
                  <a:gd name="T68" fmla="*/ 1748 w 2393"/>
                  <a:gd name="T69" fmla="*/ 0 h 1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393" h="1360">
                    <a:moveTo>
                      <a:pt x="1814" y="702"/>
                    </a:moveTo>
                    <a:lnTo>
                      <a:pt x="1796" y="704"/>
                    </a:lnTo>
                    <a:lnTo>
                      <a:pt x="1778" y="709"/>
                    </a:lnTo>
                    <a:lnTo>
                      <a:pt x="1761" y="720"/>
                    </a:lnTo>
                    <a:lnTo>
                      <a:pt x="1746" y="733"/>
                    </a:lnTo>
                    <a:lnTo>
                      <a:pt x="1590" y="904"/>
                    </a:lnTo>
                    <a:lnTo>
                      <a:pt x="2038" y="904"/>
                    </a:lnTo>
                    <a:lnTo>
                      <a:pt x="1882" y="733"/>
                    </a:lnTo>
                    <a:lnTo>
                      <a:pt x="1867" y="719"/>
                    </a:lnTo>
                    <a:lnTo>
                      <a:pt x="1851" y="709"/>
                    </a:lnTo>
                    <a:lnTo>
                      <a:pt x="1833" y="703"/>
                    </a:lnTo>
                    <a:lnTo>
                      <a:pt x="1814" y="702"/>
                    </a:lnTo>
                    <a:close/>
                    <a:moveTo>
                      <a:pt x="1748" y="0"/>
                    </a:moveTo>
                    <a:lnTo>
                      <a:pt x="1831" y="20"/>
                    </a:lnTo>
                    <a:lnTo>
                      <a:pt x="1892" y="38"/>
                    </a:lnTo>
                    <a:lnTo>
                      <a:pt x="1950" y="61"/>
                    </a:lnTo>
                    <a:lnTo>
                      <a:pt x="2005" y="88"/>
                    </a:lnTo>
                    <a:lnTo>
                      <a:pt x="2057" y="121"/>
                    </a:lnTo>
                    <a:lnTo>
                      <a:pt x="2107" y="157"/>
                    </a:lnTo>
                    <a:lnTo>
                      <a:pt x="2154" y="196"/>
                    </a:lnTo>
                    <a:lnTo>
                      <a:pt x="2196" y="239"/>
                    </a:lnTo>
                    <a:lnTo>
                      <a:pt x="2235" y="286"/>
                    </a:lnTo>
                    <a:lnTo>
                      <a:pt x="2270" y="336"/>
                    </a:lnTo>
                    <a:lnTo>
                      <a:pt x="2301" y="388"/>
                    </a:lnTo>
                    <a:lnTo>
                      <a:pt x="2328" y="443"/>
                    </a:lnTo>
                    <a:lnTo>
                      <a:pt x="2352" y="501"/>
                    </a:lnTo>
                    <a:lnTo>
                      <a:pt x="2369" y="561"/>
                    </a:lnTo>
                    <a:lnTo>
                      <a:pt x="2382" y="622"/>
                    </a:lnTo>
                    <a:lnTo>
                      <a:pt x="2390" y="684"/>
                    </a:lnTo>
                    <a:lnTo>
                      <a:pt x="2393" y="748"/>
                    </a:lnTo>
                    <a:lnTo>
                      <a:pt x="2393" y="1200"/>
                    </a:lnTo>
                    <a:lnTo>
                      <a:pt x="2390" y="1230"/>
                    </a:lnTo>
                    <a:lnTo>
                      <a:pt x="2383" y="1256"/>
                    </a:lnTo>
                    <a:lnTo>
                      <a:pt x="2370" y="1282"/>
                    </a:lnTo>
                    <a:lnTo>
                      <a:pt x="2354" y="1304"/>
                    </a:lnTo>
                    <a:lnTo>
                      <a:pt x="2335" y="1324"/>
                    </a:lnTo>
                    <a:lnTo>
                      <a:pt x="2311" y="1339"/>
                    </a:lnTo>
                    <a:lnTo>
                      <a:pt x="2286" y="1351"/>
                    </a:lnTo>
                    <a:lnTo>
                      <a:pt x="2259" y="1358"/>
                    </a:lnTo>
                    <a:lnTo>
                      <a:pt x="2230" y="1360"/>
                    </a:lnTo>
                    <a:lnTo>
                      <a:pt x="157" y="1360"/>
                    </a:lnTo>
                    <a:lnTo>
                      <a:pt x="129" y="1358"/>
                    </a:lnTo>
                    <a:lnTo>
                      <a:pt x="101" y="1351"/>
                    </a:lnTo>
                    <a:lnTo>
                      <a:pt x="77" y="1339"/>
                    </a:lnTo>
                    <a:lnTo>
                      <a:pt x="55" y="1324"/>
                    </a:lnTo>
                    <a:lnTo>
                      <a:pt x="36" y="1304"/>
                    </a:lnTo>
                    <a:lnTo>
                      <a:pt x="21" y="1282"/>
                    </a:lnTo>
                    <a:lnTo>
                      <a:pt x="10" y="1256"/>
                    </a:lnTo>
                    <a:lnTo>
                      <a:pt x="3" y="1230"/>
                    </a:lnTo>
                    <a:lnTo>
                      <a:pt x="0" y="1200"/>
                    </a:lnTo>
                    <a:lnTo>
                      <a:pt x="0" y="748"/>
                    </a:lnTo>
                    <a:lnTo>
                      <a:pt x="3" y="684"/>
                    </a:lnTo>
                    <a:lnTo>
                      <a:pt x="11" y="622"/>
                    </a:lnTo>
                    <a:lnTo>
                      <a:pt x="23" y="561"/>
                    </a:lnTo>
                    <a:lnTo>
                      <a:pt x="41" y="501"/>
                    </a:lnTo>
                    <a:lnTo>
                      <a:pt x="63" y="443"/>
                    </a:lnTo>
                    <a:lnTo>
                      <a:pt x="90" y="389"/>
                    </a:lnTo>
                    <a:lnTo>
                      <a:pt x="122" y="336"/>
                    </a:lnTo>
                    <a:lnTo>
                      <a:pt x="156" y="286"/>
                    </a:lnTo>
                    <a:lnTo>
                      <a:pt x="195" y="240"/>
                    </a:lnTo>
                    <a:lnTo>
                      <a:pt x="237" y="196"/>
                    </a:lnTo>
                    <a:lnTo>
                      <a:pt x="283" y="157"/>
                    </a:lnTo>
                    <a:lnTo>
                      <a:pt x="332" y="121"/>
                    </a:lnTo>
                    <a:lnTo>
                      <a:pt x="385" y="89"/>
                    </a:lnTo>
                    <a:lnTo>
                      <a:pt x="440" y="62"/>
                    </a:lnTo>
                    <a:lnTo>
                      <a:pt x="498" y="38"/>
                    </a:lnTo>
                    <a:lnTo>
                      <a:pt x="559" y="20"/>
                    </a:lnTo>
                    <a:lnTo>
                      <a:pt x="640" y="0"/>
                    </a:lnTo>
                    <a:lnTo>
                      <a:pt x="1193" y="1280"/>
                    </a:lnTo>
                    <a:lnTo>
                      <a:pt x="174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82" name="Freeform 25"/>
              <p:cNvSpPr>
                <a:spLocks/>
              </p:cNvSpPr>
              <p:nvPr/>
            </p:nvSpPr>
            <p:spPr bwMode="auto">
              <a:xfrm>
                <a:off x="2689" y="4347"/>
                <a:ext cx="34" cy="83"/>
              </a:xfrm>
              <a:custGeom>
                <a:avLst/>
                <a:gdLst>
                  <a:gd name="T0" fmla="*/ 135 w 373"/>
                  <a:gd name="T1" fmla="*/ 0 h 915"/>
                  <a:gd name="T2" fmla="*/ 237 w 373"/>
                  <a:gd name="T3" fmla="*/ 0 h 915"/>
                  <a:gd name="T4" fmla="*/ 258 w 373"/>
                  <a:gd name="T5" fmla="*/ 2 h 915"/>
                  <a:gd name="T6" fmla="*/ 278 w 373"/>
                  <a:gd name="T7" fmla="*/ 9 h 915"/>
                  <a:gd name="T8" fmla="*/ 295 w 373"/>
                  <a:gd name="T9" fmla="*/ 21 h 915"/>
                  <a:gd name="T10" fmla="*/ 310 w 373"/>
                  <a:gd name="T11" fmla="*/ 36 h 915"/>
                  <a:gd name="T12" fmla="*/ 321 w 373"/>
                  <a:gd name="T13" fmla="*/ 53 h 915"/>
                  <a:gd name="T14" fmla="*/ 328 w 373"/>
                  <a:gd name="T15" fmla="*/ 74 h 915"/>
                  <a:gd name="T16" fmla="*/ 366 w 373"/>
                  <a:gd name="T17" fmla="*/ 234 h 915"/>
                  <a:gd name="T18" fmla="*/ 368 w 373"/>
                  <a:gd name="T19" fmla="*/ 257 h 915"/>
                  <a:gd name="T20" fmla="*/ 365 w 373"/>
                  <a:gd name="T21" fmla="*/ 281 h 915"/>
                  <a:gd name="T22" fmla="*/ 357 w 373"/>
                  <a:gd name="T23" fmla="*/ 301 h 915"/>
                  <a:gd name="T24" fmla="*/ 345 w 373"/>
                  <a:gd name="T25" fmla="*/ 319 h 915"/>
                  <a:gd name="T26" fmla="*/ 329 w 373"/>
                  <a:gd name="T27" fmla="*/ 334 h 915"/>
                  <a:gd name="T28" fmla="*/ 309 w 373"/>
                  <a:gd name="T29" fmla="*/ 345 h 915"/>
                  <a:gd name="T30" fmla="*/ 287 w 373"/>
                  <a:gd name="T31" fmla="*/ 351 h 915"/>
                  <a:gd name="T32" fmla="*/ 373 w 373"/>
                  <a:gd name="T33" fmla="*/ 438 h 915"/>
                  <a:gd name="T34" fmla="*/ 187 w 373"/>
                  <a:gd name="T35" fmla="*/ 915 h 915"/>
                  <a:gd name="T36" fmla="*/ 0 w 373"/>
                  <a:gd name="T37" fmla="*/ 438 h 915"/>
                  <a:gd name="T38" fmla="*/ 85 w 373"/>
                  <a:gd name="T39" fmla="*/ 351 h 915"/>
                  <a:gd name="T40" fmla="*/ 63 w 373"/>
                  <a:gd name="T41" fmla="*/ 345 h 915"/>
                  <a:gd name="T42" fmla="*/ 44 w 373"/>
                  <a:gd name="T43" fmla="*/ 334 h 915"/>
                  <a:gd name="T44" fmla="*/ 27 w 373"/>
                  <a:gd name="T45" fmla="*/ 319 h 915"/>
                  <a:gd name="T46" fmla="*/ 15 w 373"/>
                  <a:gd name="T47" fmla="*/ 301 h 915"/>
                  <a:gd name="T48" fmla="*/ 7 w 373"/>
                  <a:gd name="T49" fmla="*/ 281 h 915"/>
                  <a:gd name="T50" fmla="*/ 4 w 373"/>
                  <a:gd name="T51" fmla="*/ 257 h 915"/>
                  <a:gd name="T52" fmla="*/ 6 w 373"/>
                  <a:gd name="T53" fmla="*/ 234 h 915"/>
                  <a:gd name="T54" fmla="*/ 44 w 373"/>
                  <a:gd name="T55" fmla="*/ 74 h 915"/>
                  <a:gd name="T56" fmla="*/ 52 w 373"/>
                  <a:gd name="T57" fmla="*/ 53 h 915"/>
                  <a:gd name="T58" fmla="*/ 63 w 373"/>
                  <a:gd name="T59" fmla="*/ 36 h 915"/>
                  <a:gd name="T60" fmla="*/ 77 w 373"/>
                  <a:gd name="T61" fmla="*/ 21 h 915"/>
                  <a:gd name="T62" fmla="*/ 95 w 373"/>
                  <a:gd name="T63" fmla="*/ 9 h 915"/>
                  <a:gd name="T64" fmla="*/ 114 w 373"/>
                  <a:gd name="T65" fmla="*/ 2 h 915"/>
                  <a:gd name="T66" fmla="*/ 135 w 373"/>
                  <a:gd name="T67" fmla="*/ 0 h 9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73" h="915">
                    <a:moveTo>
                      <a:pt x="135" y="0"/>
                    </a:moveTo>
                    <a:lnTo>
                      <a:pt x="237" y="0"/>
                    </a:lnTo>
                    <a:lnTo>
                      <a:pt x="258" y="2"/>
                    </a:lnTo>
                    <a:lnTo>
                      <a:pt x="278" y="9"/>
                    </a:lnTo>
                    <a:lnTo>
                      <a:pt x="295" y="21"/>
                    </a:lnTo>
                    <a:lnTo>
                      <a:pt x="310" y="36"/>
                    </a:lnTo>
                    <a:lnTo>
                      <a:pt x="321" y="53"/>
                    </a:lnTo>
                    <a:lnTo>
                      <a:pt x="328" y="74"/>
                    </a:lnTo>
                    <a:lnTo>
                      <a:pt x="366" y="234"/>
                    </a:lnTo>
                    <a:lnTo>
                      <a:pt x="368" y="257"/>
                    </a:lnTo>
                    <a:lnTo>
                      <a:pt x="365" y="281"/>
                    </a:lnTo>
                    <a:lnTo>
                      <a:pt x="357" y="301"/>
                    </a:lnTo>
                    <a:lnTo>
                      <a:pt x="345" y="319"/>
                    </a:lnTo>
                    <a:lnTo>
                      <a:pt x="329" y="334"/>
                    </a:lnTo>
                    <a:lnTo>
                      <a:pt x="309" y="345"/>
                    </a:lnTo>
                    <a:lnTo>
                      <a:pt x="287" y="351"/>
                    </a:lnTo>
                    <a:lnTo>
                      <a:pt x="373" y="438"/>
                    </a:lnTo>
                    <a:lnTo>
                      <a:pt x="187" y="915"/>
                    </a:lnTo>
                    <a:lnTo>
                      <a:pt x="0" y="438"/>
                    </a:lnTo>
                    <a:lnTo>
                      <a:pt x="85" y="351"/>
                    </a:lnTo>
                    <a:lnTo>
                      <a:pt x="63" y="345"/>
                    </a:lnTo>
                    <a:lnTo>
                      <a:pt x="44" y="334"/>
                    </a:lnTo>
                    <a:lnTo>
                      <a:pt x="27" y="319"/>
                    </a:lnTo>
                    <a:lnTo>
                      <a:pt x="15" y="301"/>
                    </a:lnTo>
                    <a:lnTo>
                      <a:pt x="7" y="281"/>
                    </a:lnTo>
                    <a:lnTo>
                      <a:pt x="4" y="257"/>
                    </a:lnTo>
                    <a:lnTo>
                      <a:pt x="6" y="234"/>
                    </a:lnTo>
                    <a:lnTo>
                      <a:pt x="44" y="74"/>
                    </a:lnTo>
                    <a:lnTo>
                      <a:pt x="52" y="53"/>
                    </a:lnTo>
                    <a:lnTo>
                      <a:pt x="63" y="36"/>
                    </a:lnTo>
                    <a:lnTo>
                      <a:pt x="77" y="21"/>
                    </a:lnTo>
                    <a:lnTo>
                      <a:pt x="95" y="9"/>
                    </a:lnTo>
                    <a:lnTo>
                      <a:pt x="114" y="2"/>
                    </a:lnTo>
                    <a:lnTo>
                      <a:pt x="13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71" name="Group 16"/>
            <p:cNvGrpSpPr>
              <a:grpSpLocks noChangeAspect="1"/>
            </p:cNvGrpSpPr>
            <p:nvPr/>
          </p:nvGrpSpPr>
          <p:grpSpPr bwMode="auto">
            <a:xfrm>
              <a:off x="596845" y="5823027"/>
              <a:ext cx="162480" cy="186754"/>
              <a:chOff x="1039" y="1681"/>
              <a:chExt cx="1071" cy="1231"/>
            </a:xfrm>
            <a:solidFill>
              <a:schemeClr val="bg1">
                <a:lumMod val="85000"/>
              </a:schemeClr>
            </a:solidFill>
          </p:grpSpPr>
          <p:sp>
            <p:nvSpPr>
              <p:cNvPr id="75" name="Freeform 17"/>
              <p:cNvSpPr>
                <a:spLocks noEditPoints="1"/>
              </p:cNvSpPr>
              <p:nvPr/>
            </p:nvSpPr>
            <p:spPr bwMode="auto">
              <a:xfrm>
                <a:off x="1039" y="1681"/>
                <a:ext cx="1071" cy="1099"/>
              </a:xfrm>
              <a:custGeom>
                <a:avLst/>
                <a:gdLst>
                  <a:gd name="T0" fmla="*/ 3169 w 3212"/>
                  <a:gd name="T1" fmla="*/ 566 h 3298"/>
                  <a:gd name="T2" fmla="*/ 3035 w 3212"/>
                  <a:gd name="T3" fmla="*/ 475 h 3298"/>
                  <a:gd name="T4" fmla="*/ 2711 w 3212"/>
                  <a:gd name="T5" fmla="*/ 199 h 3298"/>
                  <a:gd name="T6" fmla="*/ 2384 w 3212"/>
                  <a:gd name="T7" fmla="*/ 19 h 3298"/>
                  <a:gd name="T8" fmla="*/ 2347 w 3212"/>
                  <a:gd name="T9" fmla="*/ 4 h 3298"/>
                  <a:gd name="T10" fmla="*/ 2278 w 3212"/>
                  <a:gd name="T11" fmla="*/ 47 h 3298"/>
                  <a:gd name="T12" fmla="*/ 2171 w 3212"/>
                  <a:gd name="T13" fmla="*/ 190 h 3298"/>
                  <a:gd name="T14" fmla="*/ 1698 w 3212"/>
                  <a:gd name="T15" fmla="*/ 610 h 3298"/>
                  <a:gd name="T16" fmla="*/ 716 w 3212"/>
                  <a:gd name="T17" fmla="*/ 1337 h 3298"/>
                  <a:gd name="T18" fmla="*/ 296 w 3212"/>
                  <a:gd name="T19" fmla="*/ 1713 h 3298"/>
                  <a:gd name="T20" fmla="*/ 59 w 3212"/>
                  <a:gd name="T21" fmla="*/ 2061 h 3298"/>
                  <a:gd name="T22" fmla="*/ 0 w 3212"/>
                  <a:gd name="T23" fmla="*/ 2479 h 3298"/>
                  <a:gd name="T24" fmla="*/ 29 w 3212"/>
                  <a:gd name="T25" fmla="*/ 2758 h 3298"/>
                  <a:gd name="T26" fmla="*/ 183 w 3212"/>
                  <a:gd name="T27" fmla="*/ 2915 h 3298"/>
                  <a:gd name="T28" fmla="*/ 615 w 3212"/>
                  <a:gd name="T29" fmla="*/ 3255 h 3298"/>
                  <a:gd name="T30" fmla="*/ 886 w 3212"/>
                  <a:gd name="T31" fmla="*/ 3291 h 3298"/>
                  <a:gd name="T32" fmla="*/ 1138 w 3212"/>
                  <a:gd name="T33" fmla="*/ 3171 h 3298"/>
                  <a:gd name="T34" fmla="*/ 1808 w 3212"/>
                  <a:gd name="T35" fmla="*/ 2600 h 3298"/>
                  <a:gd name="T36" fmla="*/ 2812 w 3212"/>
                  <a:gd name="T37" fmla="*/ 1724 h 3298"/>
                  <a:gd name="T38" fmla="*/ 3103 w 3212"/>
                  <a:gd name="T39" fmla="*/ 1438 h 3298"/>
                  <a:gd name="T40" fmla="*/ 3146 w 3212"/>
                  <a:gd name="T41" fmla="*/ 1401 h 3298"/>
                  <a:gd name="T42" fmla="*/ 3193 w 3212"/>
                  <a:gd name="T43" fmla="*/ 1183 h 3298"/>
                  <a:gd name="T44" fmla="*/ 3208 w 3212"/>
                  <a:gd name="T45" fmla="*/ 620 h 3298"/>
                  <a:gd name="T46" fmla="*/ 1001 w 3212"/>
                  <a:gd name="T47" fmla="*/ 3114 h 3298"/>
                  <a:gd name="T48" fmla="*/ 881 w 3212"/>
                  <a:gd name="T49" fmla="*/ 3066 h 3298"/>
                  <a:gd name="T50" fmla="*/ 844 w 3212"/>
                  <a:gd name="T51" fmla="*/ 2610 h 3298"/>
                  <a:gd name="T52" fmla="*/ 840 w 3212"/>
                  <a:gd name="T53" fmla="*/ 2398 h 3298"/>
                  <a:gd name="T54" fmla="*/ 401 w 3212"/>
                  <a:gd name="T55" fmla="*/ 2082 h 3298"/>
                  <a:gd name="T56" fmla="*/ 241 w 3212"/>
                  <a:gd name="T57" fmla="*/ 1969 h 3298"/>
                  <a:gd name="T58" fmla="*/ 752 w 3212"/>
                  <a:gd name="T59" fmla="*/ 2141 h 3298"/>
                  <a:gd name="T60" fmla="*/ 1034 w 3212"/>
                  <a:gd name="T61" fmla="*/ 2354 h 3298"/>
                  <a:gd name="T62" fmla="*/ 1418 w 3212"/>
                  <a:gd name="T63" fmla="*/ 2074 h 3298"/>
                  <a:gd name="T64" fmla="*/ 1624 w 3212"/>
                  <a:gd name="T65" fmla="*/ 1847 h 3298"/>
                  <a:gd name="T66" fmla="*/ 1420 w 3212"/>
                  <a:gd name="T67" fmla="*/ 1596 h 3298"/>
                  <a:gd name="T68" fmla="*/ 1082 w 3212"/>
                  <a:gd name="T69" fmla="*/ 1248 h 3298"/>
                  <a:gd name="T70" fmla="*/ 1614 w 3212"/>
                  <a:gd name="T71" fmla="*/ 825 h 3298"/>
                  <a:gd name="T72" fmla="*/ 2194 w 3212"/>
                  <a:gd name="T73" fmla="*/ 338 h 3298"/>
                  <a:gd name="T74" fmla="*/ 2374 w 3212"/>
                  <a:gd name="T75" fmla="*/ 118 h 3298"/>
                  <a:gd name="T76" fmla="*/ 2661 w 3212"/>
                  <a:gd name="T77" fmla="*/ 304 h 3298"/>
                  <a:gd name="T78" fmla="*/ 2993 w 3212"/>
                  <a:gd name="T79" fmla="*/ 603 h 3298"/>
                  <a:gd name="T80" fmla="*/ 2474 w 3212"/>
                  <a:gd name="T81" fmla="*/ 1257 h 3298"/>
                  <a:gd name="T82" fmla="*/ 1732 w 3212"/>
                  <a:gd name="T83" fmla="*/ 1951 h 3298"/>
                  <a:gd name="T84" fmla="*/ 1047 w 3212"/>
                  <a:gd name="T85" fmla="*/ 2462 h 3298"/>
                  <a:gd name="T86" fmla="*/ 1012 w 3212"/>
                  <a:gd name="T87" fmla="*/ 2472 h 3298"/>
                  <a:gd name="T88" fmla="*/ 3078 w 3212"/>
                  <a:gd name="T89" fmla="*/ 1147 h 3298"/>
                  <a:gd name="T90" fmla="*/ 3067 w 3212"/>
                  <a:gd name="T91" fmla="*/ 1301 h 3298"/>
                  <a:gd name="T92" fmla="*/ 3051 w 3212"/>
                  <a:gd name="T93" fmla="*/ 1343 h 3298"/>
                  <a:gd name="T94" fmla="*/ 3018 w 3212"/>
                  <a:gd name="T95" fmla="*/ 1366 h 3298"/>
                  <a:gd name="T96" fmla="*/ 2890 w 3212"/>
                  <a:gd name="T97" fmla="*/ 1493 h 3298"/>
                  <a:gd name="T98" fmla="*/ 1823 w 3212"/>
                  <a:gd name="T99" fmla="*/ 2434 h 3298"/>
                  <a:gd name="T100" fmla="*/ 1765 w 3212"/>
                  <a:gd name="T101" fmla="*/ 2231 h 3298"/>
                  <a:gd name="T102" fmla="*/ 1749 w 3212"/>
                  <a:gd name="T103" fmla="*/ 2105 h 3298"/>
                  <a:gd name="T104" fmla="*/ 2236 w 3212"/>
                  <a:gd name="T105" fmla="*/ 1651 h 3298"/>
                  <a:gd name="T106" fmla="*/ 3095 w 3212"/>
                  <a:gd name="T107" fmla="*/ 770 h 3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212" h="3298">
                    <a:moveTo>
                      <a:pt x="3208" y="620"/>
                    </a:moveTo>
                    <a:lnTo>
                      <a:pt x="3206" y="606"/>
                    </a:lnTo>
                    <a:lnTo>
                      <a:pt x="3192" y="581"/>
                    </a:lnTo>
                    <a:lnTo>
                      <a:pt x="3169" y="566"/>
                    </a:lnTo>
                    <a:lnTo>
                      <a:pt x="3143" y="561"/>
                    </a:lnTo>
                    <a:lnTo>
                      <a:pt x="3130" y="564"/>
                    </a:lnTo>
                    <a:lnTo>
                      <a:pt x="3101" y="533"/>
                    </a:lnTo>
                    <a:lnTo>
                      <a:pt x="3035" y="475"/>
                    </a:lnTo>
                    <a:lnTo>
                      <a:pt x="3003" y="448"/>
                    </a:lnTo>
                    <a:lnTo>
                      <a:pt x="2931" y="383"/>
                    </a:lnTo>
                    <a:lnTo>
                      <a:pt x="2786" y="258"/>
                    </a:lnTo>
                    <a:lnTo>
                      <a:pt x="2711" y="199"/>
                    </a:lnTo>
                    <a:lnTo>
                      <a:pt x="2651" y="148"/>
                    </a:lnTo>
                    <a:lnTo>
                      <a:pt x="2507" y="53"/>
                    </a:lnTo>
                    <a:lnTo>
                      <a:pt x="2432" y="24"/>
                    </a:lnTo>
                    <a:lnTo>
                      <a:pt x="2384" y="19"/>
                    </a:lnTo>
                    <a:lnTo>
                      <a:pt x="2363" y="20"/>
                    </a:lnTo>
                    <a:lnTo>
                      <a:pt x="2361" y="17"/>
                    </a:lnTo>
                    <a:lnTo>
                      <a:pt x="2358" y="14"/>
                    </a:lnTo>
                    <a:lnTo>
                      <a:pt x="2347" y="4"/>
                    </a:lnTo>
                    <a:lnTo>
                      <a:pt x="2320" y="0"/>
                    </a:lnTo>
                    <a:lnTo>
                      <a:pt x="2294" y="10"/>
                    </a:lnTo>
                    <a:lnTo>
                      <a:pt x="2278" y="32"/>
                    </a:lnTo>
                    <a:lnTo>
                      <a:pt x="2278" y="47"/>
                    </a:lnTo>
                    <a:lnTo>
                      <a:pt x="2276" y="62"/>
                    </a:lnTo>
                    <a:lnTo>
                      <a:pt x="2253" y="102"/>
                    </a:lnTo>
                    <a:lnTo>
                      <a:pt x="2199" y="163"/>
                    </a:lnTo>
                    <a:lnTo>
                      <a:pt x="2171" y="190"/>
                    </a:lnTo>
                    <a:lnTo>
                      <a:pt x="2102" y="260"/>
                    </a:lnTo>
                    <a:lnTo>
                      <a:pt x="1952" y="394"/>
                    </a:lnTo>
                    <a:lnTo>
                      <a:pt x="1878" y="459"/>
                    </a:lnTo>
                    <a:lnTo>
                      <a:pt x="1698" y="610"/>
                    </a:lnTo>
                    <a:lnTo>
                      <a:pt x="1326" y="897"/>
                    </a:lnTo>
                    <a:lnTo>
                      <a:pt x="1138" y="1036"/>
                    </a:lnTo>
                    <a:lnTo>
                      <a:pt x="969" y="1157"/>
                    </a:lnTo>
                    <a:lnTo>
                      <a:pt x="716" y="1337"/>
                    </a:lnTo>
                    <a:lnTo>
                      <a:pt x="553" y="1467"/>
                    </a:lnTo>
                    <a:lnTo>
                      <a:pt x="475" y="1536"/>
                    </a:lnTo>
                    <a:lnTo>
                      <a:pt x="415" y="1592"/>
                    </a:lnTo>
                    <a:lnTo>
                      <a:pt x="296" y="1713"/>
                    </a:lnTo>
                    <a:lnTo>
                      <a:pt x="186" y="1845"/>
                    </a:lnTo>
                    <a:lnTo>
                      <a:pt x="117" y="1951"/>
                    </a:lnTo>
                    <a:lnTo>
                      <a:pt x="77" y="2024"/>
                    </a:lnTo>
                    <a:lnTo>
                      <a:pt x="59" y="2061"/>
                    </a:lnTo>
                    <a:lnTo>
                      <a:pt x="44" y="2100"/>
                    </a:lnTo>
                    <a:lnTo>
                      <a:pt x="21" y="2181"/>
                    </a:lnTo>
                    <a:lnTo>
                      <a:pt x="2" y="2306"/>
                    </a:lnTo>
                    <a:lnTo>
                      <a:pt x="0" y="2479"/>
                    </a:lnTo>
                    <a:lnTo>
                      <a:pt x="12" y="2650"/>
                    </a:lnTo>
                    <a:lnTo>
                      <a:pt x="18" y="2732"/>
                    </a:lnTo>
                    <a:lnTo>
                      <a:pt x="19" y="2742"/>
                    </a:lnTo>
                    <a:lnTo>
                      <a:pt x="29" y="2758"/>
                    </a:lnTo>
                    <a:lnTo>
                      <a:pt x="49" y="2771"/>
                    </a:lnTo>
                    <a:lnTo>
                      <a:pt x="67" y="2770"/>
                    </a:lnTo>
                    <a:lnTo>
                      <a:pt x="101" y="2817"/>
                    </a:lnTo>
                    <a:lnTo>
                      <a:pt x="183" y="2915"/>
                    </a:lnTo>
                    <a:lnTo>
                      <a:pt x="278" y="3016"/>
                    </a:lnTo>
                    <a:lnTo>
                      <a:pt x="383" y="3109"/>
                    </a:lnTo>
                    <a:lnTo>
                      <a:pt x="497" y="3193"/>
                    </a:lnTo>
                    <a:lnTo>
                      <a:pt x="615" y="3255"/>
                    </a:lnTo>
                    <a:lnTo>
                      <a:pt x="704" y="3285"/>
                    </a:lnTo>
                    <a:lnTo>
                      <a:pt x="765" y="3297"/>
                    </a:lnTo>
                    <a:lnTo>
                      <a:pt x="825" y="3298"/>
                    </a:lnTo>
                    <a:lnTo>
                      <a:pt x="886" y="3291"/>
                    </a:lnTo>
                    <a:lnTo>
                      <a:pt x="916" y="3282"/>
                    </a:lnTo>
                    <a:lnTo>
                      <a:pt x="955" y="3271"/>
                    </a:lnTo>
                    <a:lnTo>
                      <a:pt x="1030" y="3236"/>
                    </a:lnTo>
                    <a:lnTo>
                      <a:pt x="1138" y="3171"/>
                    </a:lnTo>
                    <a:lnTo>
                      <a:pt x="1342" y="3009"/>
                    </a:lnTo>
                    <a:lnTo>
                      <a:pt x="1463" y="2899"/>
                    </a:lnTo>
                    <a:lnTo>
                      <a:pt x="1634" y="2748"/>
                    </a:lnTo>
                    <a:lnTo>
                      <a:pt x="1808" y="2600"/>
                    </a:lnTo>
                    <a:lnTo>
                      <a:pt x="2017" y="2424"/>
                    </a:lnTo>
                    <a:lnTo>
                      <a:pt x="2429" y="2066"/>
                    </a:lnTo>
                    <a:lnTo>
                      <a:pt x="2633" y="1884"/>
                    </a:lnTo>
                    <a:lnTo>
                      <a:pt x="2812" y="1724"/>
                    </a:lnTo>
                    <a:lnTo>
                      <a:pt x="2987" y="1560"/>
                    </a:lnTo>
                    <a:lnTo>
                      <a:pt x="3021" y="1530"/>
                    </a:lnTo>
                    <a:lnTo>
                      <a:pt x="3075" y="1478"/>
                    </a:lnTo>
                    <a:lnTo>
                      <a:pt x="3103" y="1438"/>
                    </a:lnTo>
                    <a:lnTo>
                      <a:pt x="3111" y="1416"/>
                    </a:lnTo>
                    <a:lnTo>
                      <a:pt x="3124" y="1415"/>
                    </a:lnTo>
                    <a:lnTo>
                      <a:pt x="3134" y="1409"/>
                    </a:lnTo>
                    <a:lnTo>
                      <a:pt x="3146" y="1401"/>
                    </a:lnTo>
                    <a:lnTo>
                      <a:pt x="3163" y="1378"/>
                    </a:lnTo>
                    <a:lnTo>
                      <a:pt x="3180" y="1337"/>
                    </a:lnTo>
                    <a:lnTo>
                      <a:pt x="3192" y="1241"/>
                    </a:lnTo>
                    <a:lnTo>
                      <a:pt x="3193" y="1183"/>
                    </a:lnTo>
                    <a:lnTo>
                      <a:pt x="3202" y="1042"/>
                    </a:lnTo>
                    <a:lnTo>
                      <a:pt x="3212" y="832"/>
                    </a:lnTo>
                    <a:lnTo>
                      <a:pt x="3212" y="691"/>
                    </a:lnTo>
                    <a:lnTo>
                      <a:pt x="3208" y="620"/>
                    </a:lnTo>
                    <a:close/>
                    <a:moveTo>
                      <a:pt x="1004" y="2495"/>
                    </a:moveTo>
                    <a:lnTo>
                      <a:pt x="998" y="2649"/>
                    </a:lnTo>
                    <a:lnTo>
                      <a:pt x="999" y="2958"/>
                    </a:lnTo>
                    <a:lnTo>
                      <a:pt x="1001" y="3114"/>
                    </a:lnTo>
                    <a:lnTo>
                      <a:pt x="942" y="3145"/>
                    </a:lnTo>
                    <a:lnTo>
                      <a:pt x="880" y="3170"/>
                    </a:lnTo>
                    <a:lnTo>
                      <a:pt x="884" y="3137"/>
                    </a:lnTo>
                    <a:lnTo>
                      <a:pt x="881" y="3066"/>
                    </a:lnTo>
                    <a:lnTo>
                      <a:pt x="868" y="2961"/>
                    </a:lnTo>
                    <a:lnTo>
                      <a:pt x="860" y="2895"/>
                    </a:lnTo>
                    <a:lnTo>
                      <a:pt x="850" y="2780"/>
                    </a:lnTo>
                    <a:lnTo>
                      <a:pt x="844" y="2610"/>
                    </a:lnTo>
                    <a:lnTo>
                      <a:pt x="850" y="2495"/>
                    </a:lnTo>
                    <a:lnTo>
                      <a:pt x="857" y="2439"/>
                    </a:lnTo>
                    <a:lnTo>
                      <a:pt x="856" y="2424"/>
                    </a:lnTo>
                    <a:lnTo>
                      <a:pt x="840" y="2398"/>
                    </a:lnTo>
                    <a:lnTo>
                      <a:pt x="828" y="2390"/>
                    </a:lnTo>
                    <a:lnTo>
                      <a:pt x="717" y="2318"/>
                    </a:lnTo>
                    <a:lnTo>
                      <a:pt x="506" y="2162"/>
                    </a:lnTo>
                    <a:lnTo>
                      <a:pt x="401" y="2082"/>
                    </a:lnTo>
                    <a:lnTo>
                      <a:pt x="382" y="2064"/>
                    </a:lnTo>
                    <a:lnTo>
                      <a:pt x="314" y="2010"/>
                    </a:lnTo>
                    <a:lnTo>
                      <a:pt x="264" y="1978"/>
                    </a:lnTo>
                    <a:lnTo>
                      <a:pt x="241" y="1969"/>
                    </a:lnTo>
                    <a:lnTo>
                      <a:pt x="294" y="1899"/>
                    </a:lnTo>
                    <a:lnTo>
                      <a:pt x="350" y="1830"/>
                    </a:lnTo>
                    <a:lnTo>
                      <a:pt x="510" y="1955"/>
                    </a:lnTo>
                    <a:lnTo>
                      <a:pt x="752" y="2141"/>
                    </a:lnTo>
                    <a:lnTo>
                      <a:pt x="909" y="2270"/>
                    </a:lnTo>
                    <a:lnTo>
                      <a:pt x="985" y="2338"/>
                    </a:lnTo>
                    <a:lnTo>
                      <a:pt x="999" y="2349"/>
                    </a:lnTo>
                    <a:lnTo>
                      <a:pt x="1034" y="2354"/>
                    </a:lnTo>
                    <a:lnTo>
                      <a:pt x="1053" y="2346"/>
                    </a:lnTo>
                    <a:lnTo>
                      <a:pt x="1132" y="2302"/>
                    </a:lnTo>
                    <a:lnTo>
                      <a:pt x="1280" y="2195"/>
                    </a:lnTo>
                    <a:lnTo>
                      <a:pt x="1418" y="2074"/>
                    </a:lnTo>
                    <a:lnTo>
                      <a:pt x="1548" y="1943"/>
                    </a:lnTo>
                    <a:lnTo>
                      <a:pt x="1610" y="1877"/>
                    </a:lnTo>
                    <a:lnTo>
                      <a:pt x="1617" y="1868"/>
                    </a:lnTo>
                    <a:lnTo>
                      <a:pt x="1624" y="1847"/>
                    </a:lnTo>
                    <a:lnTo>
                      <a:pt x="1626" y="1827"/>
                    </a:lnTo>
                    <a:lnTo>
                      <a:pt x="1617" y="1807"/>
                    </a:lnTo>
                    <a:lnTo>
                      <a:pt x="1610" y="1796"/>
                    </a:lnTo>
                    <a:lnTo>
                      <a:pt x="1420" y="1596"/>
                    </a:lnTo>
                    <a:lnTo>
                      <a:pt x="1231" y="1395"/>
                    </a:lnTo>
                    <a:lnTo>
                      <a:pt x="1201" y="1360"/>
                    </a:lnTo>
                    <a:lnTo>
                      <a:pt x="1132" y="1288"/>
                    </a:lnTo>
                    <a:lnTo>
                      <a:pt x="1082" y="1248"/>
                    </a:lnTo>
                    <a:lnTo>
                      <a:pt x="1056" y="1235"/>
                    </a:lnTo>
                    <a:lnTo>
                      <a:pt x="1244" y="1103"/>
                    </a:lnTo>
                    <a:lnTo>
                      <a:pt x="1430" y="964"/>
                    </a:lnTo>
                    <a:lnTo>
                      <a:pt x="1614" y="825"/>
                    </a:lnTo>
                    <a:lnTo>
                      <a:pt x="1885" y="607"/>
                    </a:lnTo>
                    <a:lnTo>
                      <a:pt x="2060" y="458"/>
                    </a:lnTo>
                    <a:lnTo>
                      <a:pt x="2145" y="380"/>
                    </a:lnTo>
                    <a:lnTo>
                      <a:pt x="2194" y="338"/>
                    </a:lnTo>
                    <a:lnTo>
                      <a:pt x="2299" y="235"/>
                    </a:lnTo>
                    <a:lnTo>
                      <a:pt x="2344" y="177"/>
                    </a:lnTo>
                    <a:lnTo>
                      <a:pt x="2367" y="138"/>
                    </a:lnTo>
                    <a:lnTo>
                      <a:pt x="2374" y="118"/>
                    </a:lnTo>
                    <a:lnTo>
                      <a:pt x="2422" y="140"/>
                    </a:lnTo>
                    <a:lnTo>
                      <a:pt x="2466" y="163"/>
                    </a:lnTo>
                    <a:lnTo>
                      <a:pt x="2534" y="206"/>
                    </a:lnTo>
                    <a:lnTo>
                      <a:pt x="2661" y="304"/>
                    </a:lnTo>
                    <a:lnTo>
                      <a:pt x="2721" y="354"/>
                    </a:lnTo>
                    <a:lnTo>
                      <a:pt x="2833" y="453"/>
                    </a:lnTo>
                    <a:lnTo>
                      <a:pt x="2944" y="554"/>
                    </a:lnTo>
                    <a:lnTo>
                      <a:pt x="2993" y="603"/>
                    </a:lnTo>
                    <a:lnTo>
                      <a:pt x="3048" y="646"/>
                    </a:lnTo>
                    <a:lnTo>
                      <a:pt x="2937" y="771"/>
                    </a:lnTo>
                    <a:lnTo>
                      <a:pt x="2708" y="1016"/>
                    </a:lnTo>
                    <a:lnTo>
                      <a:pt x="2474" y="1257"/>
                    </a:lnTo>
                    <a:lnTo>
                      <a:pt x="2233" y="1490"/>
                    </a:lnTo>
                    <a:lnTo>
                      <a:pt x="2112" y="1605"/>
                    </a:lnTo>
                    <a:lnTo>
                      <a:pt x="1987" y="1720"/>
                    </a:lnTo>
                    <a:lnTo>
                      <a:pt x="1732" y="1951"/>
                    </a:lnTo>
                    <a:lnTo>
                      <a:pt x="1467" y="2169"/>
                    </a:lnTo>
                    <a:lnTo>
                      <a:pt x="1261" y="2322"/>
                    </a:lnTo>
                    <a:lnTo>
                      <a:pt x="1120" y="2417"/>
                    </a:lnTo>
                    <a:lnTo>
                      <a:pt x="1047" y="2462"/>
                    </a:lnTo>
                    <a:lnTo>
                      <a:pt x="1047" y="2462"/>
                    </a:lnTo>
                    <a:lnTo>
                      <a:pt x="1047" y="2463"/>
                    </a:lnTo>
                    <a:lnTo>
                      <a:pt x="1033" y="2460"/>
                    </a:lnTo>
                    <a:lnTo>
                      <a:pt x="1012" y="2472"/>
                    </a:lnTo>
                    <a:lnTo>
                      <a:pt x="1005" y="2485"/>
                    </a:lnTo>
                    <a:lnTo>
                      <a:pt x="1004" y="2495"/>
                    </a:lnTo>
                    <a:close/>
                    <a:moveTo>
                      <a:pt x="3082" y="1081"/>
                    </a:moveTo>
                    <a:lnTo>
                      <a:pt x="3078" y="1147"/>
                    </a:lnTo>
                    <a:lnTo>
                      <a:pt x="3074" y="1213"/>
                    </a:lnTo>
                    <a:lnTo>
                      <a:pt x="3072" y="1247"/>
                    </a:lnTo>
                    <a:lnTo>
                      <a:pt x="3069" y="1280"/>
                    </a:lnTo>
                    <a:lnTo>
                      <a:pt x="3067" y="1301"/>
                    </a:lnTo>
                    <a:lnTo>
                      <a:pt x="3065" y="1316"/>
                    </a:lnTo>
                    <a:lnTo>
                      <a:pt x="3059" y="1320"/>
                    </a:lnTo>
                    <a:lnTo>
                      <a:pt x="3052" y="1334"/>
                    </a:lnTo>
                    <a:lnTo>
                      <a:pt x="3051" y="1343"/>
                    </a:lnTo>
                    <a:lnTo>
                      <a:pt x="3038" y="1349"/>
                    </a:lnTo>
                    <a:lnTo>
                      <a:pt x="3018" y="1372"/>
                    </a:lnTo>
                    <a:lnTo>
                      <a:pt x="3016" y="1389"/>
                    </a:lnTo>
                    <a:lnTo>
                      <a:pt x="3018" y="1366"/>
                    </a:lnTo>
                    <a:lnTo>
                      <a:pt x="3010" y="1369"/>
                    </a:lnTo>
                    <a:lnTo>
                      <a:pt x="2990" y="1393"/>
                    </a:lnTo>
                    <a:lnTo>
                      <a:pt x="2941" y="1444"/>
                    </a:lnTo>
                    <a:lnTo>
                      <a:pt x="2890" y="1493"/>
                    </a:lnTo>
                    <a:lnTo>
                      <a:pt x="2734" y="1637"/>
                    </a:lnTo>
                    <a:lnTo>
                      <a:pt x="2574" y="1779"/>
                    </a:lnTo>
                    <a:lnTo>
                      <a:pt x="2201" y="2110"/>
                    </a:lnTo>
                    <a:lnTo>
                      <a:pt x="1823" y="2434"/>
                    </a:lnTo>
                    <a:lnTo>
                      <a:pt x="1804" y="2451"/>
                    </a:lnTo>
                    <a:lnTo>
                      <a:pt x="1785" y="2467"/>
                    </a:lnTo>
                    <a:lnTo>
                      <a:pt x="1778" y="2349"/>
                    </a:lnTo>
                    <a:lnTo>
                      <a:pt x="1765" y="2231"/>
                    </a:lnTo>
                    <a:lnTo>
                      <a:pt x="1764" y="2181"/>
                    </a:lnTo>
                    <a:lnTo>
                      <a:pt x="1765" y="2130"/>
                    </a:lnTo>
                    <a:lnTo>
                      <a:pt x="1764" y="2118"/>
                    </a:lnTo>
                    <a:lnTo>
                      <a:pt x="1749" y="2105"/>
                    </a:lnTo>
                    <a:lnTo>
                      <a:pt x="1739" y="2103"/>
                    </a:lnTo>
                    <a:lnTo>
                      <a:pt x="1927" y="1936"/>
                    </a:lnTo>
                    <a:lnTo>
                      <a:pt x="2106" y="1769"/>
                    </a:lnTo>
                    <a:lnTo>
                      <a:pt x="2236" y="1651"/>
                    </a:lnTo>
                    <a:lnTo>
                      <a:pt x="2489" y="1406"/>
                    </a:lnTo>
                    <a:lnTo>
                      <a:pt x="2737" y="1157"/>
                    </a:lnTo>
                    <a:lnTo>
                      <a:pt x="2977" y="901"/>
                    </a:lnTo>
                    <a:lnTo>
                      <a:pt x="3095" y="770"/>
                    </a:lnTo>
                    <a:lnTo>
                      <a:pt x="3093" y="926"/>
                    </a:lnTo>
                    <a:lnTo>
                      <a:pt x="3082" y="10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6" name="Freeform 18"/>
              <p:cNvSpPr>
                <a:spLocks/>
              </p:cNvSpPr>
              <p:nvPr/>
            </p:nvSpPr>
            <p:spPr bwMode="auto">
              <a:xfrm>
                <a:off x="1398" y="2746"/>
                <a:ext cx="212" cy="132"/>
              </a:xfrm>
              <a:custGeom>
                <a:avLst/>
                <a:gdLst>
                  <a:gd name="T0" fmla="*/ 544 w 635"/>
                  <a:gd name="T1" fmla="*/ 0 h 398"/>
                  <a:gd name="T2" fmla="*/ 504 w 635"/>
                  <a:gd name="T3" fmla="*/ 18 h 398"/>
                  <a:gd name="T4" fmla="*/ 496 w 635"/>
                  <a:gd name="T5" fmla="*/ 52 h 398"/>
                  <a:gd name="T6" fmla="*/ 530 w 635"/>
                  <a:gd name="T7" fmla="*/ 177 h 398"/>
                  <a:gd name="T8" fmla="*/ 515 w 635"/>
                  <a:gd name="T9" fmla="*/ 226 h 398"/>
                  <a:gd name="T10" fmla="*/ 478 w 635"/>
                  <a:gd name="T11" fmla="*/ 262 h 398"/>
                  <a:gd name="T12" fmla="*/ 403 w 635"/>
                  <a:gd name="T13" fmla="*/ 291 h 398"/>
                  <a:gd name="T14" fmla="*/ 352 w 635"/>
                  <a:gd name="T15" fmla="*/ 272 h 398"/>
                  <a:gd name="T16" fmla="*/ 332 w 635"/>
                  <a:gd name="T17" fmla="*/ 226 h 398"/>
                  <a:gd name="T18" fmla="*/ 331 w 635"/>
                  <a:gd name="T19" fmla="*/ 198 h 398"/>
                  <a:gd name="T20" fmla="*/ 303 w 635"/>
                  <a:gd name="T21" fmla="*/ 164 h 398"/>
                  <a:gd name="T22" fmla="*/ 246 w 635"/>
                  <a:gd name="T23" fmla="*/ 180 h 398"/>
                  <a:gd name="T24" fmla="*/ 236 w 635"/>
                  <a:gd name="T25" fmla="*/ 209 h 398"/>
                  <a:gd name="T26" fmla="*/ 220 w 635"/>
                  <a:gd name="T27" fmla="*/ 268 h 398"/>
                  <a:gd name="T28" fmla="*/ 160 w 635"/>
                  <a:gd name="T29" fmla="*/ 310 h 398"/>
                  <a:gd name="T30" fmla="*/ 122 w 635"/>
                  <a:gd name="T31" fmla="*/ 304 h 398"/>
                  <a:gd name="T32" fmla="*/ 83 w 635"/>
                  <a:gd name="T33" fmla="*/ 270 h 398"/>
                  <a:gd name="T34" fmla="*/ 83 w 635"/>
                  <a:gd name="T35" fmla="*/ 182 h 398"/>
                  <a:gd name="T36" fmla="*/ 90 w 635"/>
                  <a:gd name="T37" fmla="*/ 149 h 398"/>
                  <a:gd name="T38" fmla="*/ 62 w 635"/>
                  <a:gd name="T39" fmla="*/ 126 h 398"/>
                  <a:gd name="T40" fmla="*/ 34 w 635"/>
                  <a:gd name="T41" fmla="*/ 139 h 398"/>
                  <a:gd name="T42" fmla="*/ 7 w 635"/>
                  <a:gd name="T43" fmla="*/ 193 h 398"/>
                  <a:gd name="T44" fmla="*/ 3 w 635"/>
                  <a:gd name="T45" fmla="*/ 268 h 398"/>
                  <a:gd name="T46" fmla="*/ 31 w 635"/>
                  <a:gd name="T47" fmla="*/ 336 h 398"/>
                  <a:gd name="T48" fmla="*/ 93 w 635"/>
                  <a:gd name="T49" fmla="*/ 383 h 398"/>
                  <a:gd name="T50" fmla="*/ 139 w 635"/>
                  <a:gd name="T51" fmla="*/ 398 h 398"/>
                  <a:gd name="T52" fmla="*/ 229 w 635"/>
                  <a:gd name="T53" fmla="*/ 383 h 398"/>
                  <a:gd name="T54" fmla="*/ 279 w 635"/>
                  <a:gd name="T55" fmla="*/ 339 h 398"/>
                  <a:gd name="T56" fmla="*/ 350 w 635"/>
                  <a:gd name="T57" fmla="*/ 379 h 398"/>
                  <a:gd name="T58" fmla="*/ 470 w 635"/>
                  <a:gd name="T59" fmla="*/ 375 h 398"/>
                  <a:gd name="T60" fmla="*/ 527 w 635"/>
                  <a:gd name="T61" fmla="*/ 350 h 398"/>
                  <a:gd name="T62" fmla="*/ 600 w 635"/>
                  <a:gd name="T63" fmla="*/ 271 h 398"/>
                  <a:gd name="T64" fmla="*/ 635 w 635"/>
                  <a:gd name="T65" fmla="*/ 166 h 398"/>
                  <a:gd name="T66" fmla="*/ 614 w 635"/>
                  <a:gd name="T67" fmla="*/ 64 h 398"/>
                  <a:gd name="T68" fmla="*/ 555 w 635"/>
                  <a:gd name="T69" fmla="*/ 6 h 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635" h="398">
                    <a:moveTo>
                      <a:pt x="555" y="6"/>
                    </a:moveTo>
                    <a:lnTo>
                      <a:pt x="544" y="0"/>
                    </a:lnTo>
                    <a:lnTo>
                      <a:pt x="521" y="3"/>
                    </a:lnTo>
                    <a:lnTo>
                      <a:pt x="504" y="18"/>
                    </a:lnTo>
                    <a:lnTo>
                      <a:pt x="495" y="39"/>
                    </a:lnTo>
                    <a:lnTo>
                      <a:pt x="496" y="52"/>
                    </a:lnTo>
                    <a:lnTo>
                      <a:pt x="514" y="113"/>
                    </a:lnTo>
                    <a:lnTo>
                      <a:pt x="530" y="177"/>
                    </a:lnTo>
                    <a:lnTo>
                      <a:pt x="527" y="202"/>
                    </a:lnTo>
                    <a:lnTo>
                      <a:pt x="515" y="226"/>
                    </a:lnTo>
                    <a:lnTo>
                      <a:pt x="494" y="251"/>
                    </a:lnTo>
                    <a:lnTo>
                      <a:pt x="478" y="262"/>
                    </a:lnTo>
                    <a:lnTo>
                      <a:pt x="453" y="278"/>
                    </a:lnTo>
                    <a:lnTo>
                      <a:pt x="403" y="291"/>
                    </a:lnTo>
                    <a:lnTo>
                      <a:pt x="370" y="284"/>
                    </a:lnTo>
                    <a:lnTo>
                      <a:pt x="352" y="272"/>
                    </a:lnTo>
                    <a:lnTo>
                      <a:pt x="339" y="252"/>
                    </a:lnTo>
                    <a:lnTo>
                      <a:pt x="332" y="226"/>
                    </a:lnTo>
                    <a:lnTo>
                      <a:pt x="332" y="209"/>
                    </a:lnTo>
                    <a:lnTo>
                      <a:pt x="331" y="198"/>
                    </a:lnTo>
                    <a:lnTo>
                      <a:pt x="324" y="180"/>
                    </a:lnTo>
                    <a:lnTo>
                      <a:pt x="303" y="164"/>
                    </a:lnTo>
                    <a:lnTo>
                      <a:pt x="268" y="164"/>
                    </a:lnTo>
                    <a:lnTo>
                      <a:pt x="246" y="180"/>
                    </a:lnTo>
                    <a:lnTo>
                      <a:pt x="237" y="198"/>
                    </a:lnTo>
                    <a:lnTo>
                      <a:pt x="236" y="209"/>
                    </a:lnTo>
                    <a:lnTo>
                      <a:pt x="233" y="231"/>
                    </a:lnTo>
                    <a:lnTo>
                      <a:pt x="220" y="268"/>
                    </a:lnTo>
                    <a:lnTo>
                      <a:pt x="196" y="297"/>
                    </a:lnTo>
                    <a:lnTo>
                      <a:pt x="160" y="310"/>
                    </a:lnTo>
                    <a:lnTo>
                      <a:pt x="137" y="307"/>
                    </a:lnTo>
                    <a:lnTo>
                      <a:pt x="122" y="304"/>
                    </a:lnTo>
                    <a:lnTo>
                      <a:pt x="102" y="294"/>
                    </a:lnTo>
                    <a:lnTo>
                      <a:pt x="83" y="270"/>
                    </a:lnTo>
                    <a:lnTo>
                      <a:pt x="76" y="228"/>
                    </a:lnTo>
                    <a:lnTo>
                      <a:pt x="83" y="182"/>
                    </a:lnTo>
                    <a:lnTo>
                      <a:pt x="88" y="162"/>
                    </a:lnTo>
                    <a:lnTo>
                      <a:pt x="90" y="149"/>
                    </a:lnTo>
                    <a:lnTo>
                      <a:pt x="80" y="131"/>
                    </a:lnTo>
                    <a:lnTo>
                      <a:pt x="62" y="126"/>
                    </a:lnTo>
                    <a:lnTo>
                      <a:pt x="43" y="130"/>
                    </a:lnTo>
                    <a:lnTo>
                      <a:pt x="34" y="139"/>
                    </a:lnTo>
                    <a:lnTo>
                      <a:pt x="23" y="157"/>
                    </a:lnTo>
                    <a:lnTo>
                      <a:pt x="7" y="193"/>
                    </a:lnTo>
                    <a:lnTo>
                      <a:pt x="0" y="232"/>
                    </a:lnTo>
                    <a:lnTo>
                      <a:pt x="3" y="268"/>
                    </a:lnTo>
                    <a:lnTo>
                      <a:pt x="13" y="304"/>
                    </a:lnTo>
                    <a:lnTo>
                      <a:pt x="31" y="336"/>
                    </a:lnTo>
                    <a:lnTo>
                      <a:pt x="59" y="362"/>
                    </a:lnTo>
                    <a:lnTo>
                      <a:pt x="93" y="383"/>
                    </a:lnTo>
                    <a:lnTo>
                      <a:pt x="113" y="390"/>
                    </a:lnTo>
                    <a:lnTo>
                      <a:pt x="139" y="398"/>
                    </a:lnTo>
                    <a:lnTo>
                      <a:pt x="187" y="398"/>
                    </a:lnTo>
                    <a:lnTo>
                      <a:pt x="229" y="383"/>
                    </a:lnTo>
                    <a:lnTo>
                      <a:pt x="265" y="356"/>
                    </a:lnTo>
                    <a:lnTo>
                      <a:pt x="279" y="339"/>
                    </a:lnTo>
                    <a:lnTo>
                      <a:pt x="299" y="356"/>
                    </a:lnTo>
                    <a:lnTo>
                      <a:pt x="350" y="379"/>
                    </a:lnTo>
                    <a:lnTo>
                      <a:pt x="409" y="386"/>
                    </a:lnTo>
                    <a:lnTo>
                      <a:pt x="470" y="375"/>
                    </a:lnTo>
                    <a:lnTo>
                      <a:pt x="502" y="362"/>
                    </a:lnTo>
                    <a:lnTo>
                      <a:pt x="527" y="350"/>
                    </a:lnTo>
                    <a:lnTo>
                      <a:pt x="567" y="316"/>
                    </a:lnTo>
                    <a:lnTo>
                      <a:pt x="600" y="271"/>
                    </a:lnTo>
                    <a:lnTo>
                      <a:pt x="623" y="221"/>
                    </a:lnTo>
                    <a:lnTo>
                      <a:pt x="635" y="166"/>
                    </a:lnTo>
                    <a:lnTo>
                      <a:pt x="632" y="113"/>
                    </a:lnTo>
                    <a:lnTo>
                      <a:pt x="614" y="64"/>
                    </a:lnTo>
                    <a:lnTo>
                      <a:pt x="581" y="23"/>
                    </a:lnTo>
                    <a:lnTo>
                      <a:pt x="555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7" name="Freeform 19"/>
              <p:cNvSpPr>
                <a:spLocks/>
              </p:cNvSpPr>
              <p:nvPr/>
            </p:nvSpPr>
            <p:spPr bwMode="auto">
              <a:xfrm>
                <a:off x="1655" y="2515"/>
                <a:ext cx="176" cy="179"/>
              </a:xfrm>
              <a:custGeom>
                <a:avLst/>
                <a:gdLst>
                  <a:gd name="T0" fmla="*/ 301 w 528"/>
                  <a:gd name="T1" fmla="*/ 1 h 538"/>
                  <a:gd name="T2" fmla="*/ 268 w 528"/>
                  <a:gd name="T3" fmla="*/ 27 h 538"/>
                  <a:gd name="T4" fmla="*/ 273 w 528"/>
                  <a:gd name="T5" fmla="*/ 82 h 538"/>
                  <a:gd name="T6" fmla="*/ 298 w 528"/>
                  <a:gd name="T7" fmla="*/ 95 h 538"/>
                  <a:gd name="T8" fmla="*/ 373 w 528"/>
                  <a:gd name="T9" fmla="*/ 112 h 538"/>
                  <a:gd name="T10" fmla="*/ 419 w 528"/>
                  <a:gd name="T11" fmla="*/ 145 h 538"/>
                  <a:gd name="T12" fmla="*/ 423 w 528"/>
                  <a:gd name="T13" fmla="*/ 191 h 538"/>
                  <a:gd name="T14" fmla="*/ 409 w 528"/>
                  <a:gd name="T15" fmla="*/ 220 h 538"/>
                  <a:gd name="T16" fmla="*/ 357 w 528"/>
                  <a:gd name="T17" fmla="*/ 265 h 538"/>
                  <a:gd name="T18" fmla="*/ 245 w 528"/>
                  <a:gd name="T19" fmla="*/ 269 h 538"/>
                  <a:gd name="T20" fmla="*/ 207 w 528"/>
                  <a:gd name="T21" fmla="*/ 256 h 538"/>
                  <a:gd name="T22" fmla="*/ 188 w 528"/>
                  <a:gd name="T23" fmla="*/ 250 h 538"/>
                  <a:gd name="T24" fmla="*/ 150 w 528"/>
                  <a:gd name="T25" fmla="*/ 268 h 538"/>
                  <a:gd name="T26" fmla="*/ 141 w 528"/>
                  <a:gd name="T27" fmla="*/ 324 h 538"/>
                  <a:gd name="T28" fmla="*/ 161 w 528"/>
                  <a:gd name="T29" fmla="*/ 341 h 538"/>
                  <a:gd name="T30" fmla="*/ 173 w 528"/>
                  <a:gd name="T31" fmla="*/ 347 h 538"/>
                  <a:gd name="T32" fmla="*/ 178 w 528"/>
                  <a:gd name="T33" fmla="*/ 348 h 538"/>
                  <a:gd name="T34" fmla="*/ 184 w 528"/>
                  <a:gd name="T35" fmla="*/ 351 h 538"/>
                  <a:gd name="T36" fmla="*/ 220 w 528"/>
                  <a:gd name="T37" fmla="*/ 367 h 538"/>
                  <a:gd name="T38" fmla="*/ 243 w 528"/>
                  <a:gd name="T39" fmla="*/ 399 h 538"/>
                  <a:gd name="T40" fmla="*/ 180 w 528"/>
                  <a:gd name="T41" fmla="*/ 443 h 538"/>
                  <a:gd name="T42" fmla="*/ 131 w 528"/>
                  <a:gd name="T43" fmla="*/ 456 h 538"/>
                  <a:gd name="T44" fmla="*/ 62 w 528"/>
                  <a:gd name="T45" fmla="*/ 456 h 538"/>
                  <a:gd name="T46" fmla="*/ 50 w 528"/>
                  <a:gd name="T47" fmla="*/ 443 h 538"/>
                  <a:gd name="T48" fmla="*/ 10 w 528"/>
                  <a:gd name="T49" fmla="*/ 446 h 538"/>
                  <a:gd name="T50" fmla="*/ 3 w 528"/>
                  <a:gd name="T51" fmla="*/ 475 h 538"/>
                  <a:gd name="T52" fmla="*/ 45 w 528"/>
                  <a:gd name="T53" fmla="*/ 525 h 538"/>
                  <a:gd name="T54" fmla="*/ 134 w 528"/>
                  <a:gd name="T55" fmla="*/ 538 h 538"/>
                  <a:gd name="T56" fmla="*/ 190 w 528"/>
                  <a:gd name="T57" fmla="*/ 528 h 538"/>
                  <a:gd name="T58" fmla="*/ 302 w 528"/>
                  <a:gd name="T59" fmla="*/ 465 h 538"/>
                  <a:gd name="T60" fmla="*/ 355 w 528"/>
                  <a:gd name="T61" fmla="*/ 383 h 538"/>
                  <a:gd name="T62" fmla="*/ 357 w 528"/>
                  <a:gd name="T63" fmla="*/ 366 h 538"/>
                  <a:gd name="T64" fmla="*/ 425 w 528"/>
                  <a:gd name="T65" fmla="*/ 341 h 538"/>
                  <a:gd name="T66" fmla="*/ 497 w 528"/>
                  <a:gd name="T67" fmla="*/ 271 h 538"/>
                  <a:gd name="T68" fmla="*/ 520 w 528"/>
                  <a:gd name="T69" fmla="*/ 220 h 538"/>
                  <a:gd name="T70" fmla="*/ 520 w 528"/>
                  <a:gd name="T71" fmla="*/ 127 h 538"/>
                  <a:gd name="T72" fmla="*/ 469 w 528"/>
                  <a:gd name="T73" fmla="*/ 53 h 538"/>
                  <a:gd name="T74" fmla="*/ 384 w 528"/>
                  <a:gd name="T75" fmla="*/ 9 h 538"/>
                  <a:gd name="T76" fmla="*/ 311 w 528"/>
                  <a:gd name="T77" fmla="*/ 0 h 5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28" h="538">
                    <a:moveTo>
                      <a:pt x="311" y="0"/>
                    </a:moveTo>
                    <a:lnTo>
                      <a:pt x="301" y="1"/>
                    </a:lnTo>
                    <a:lnTo>
                      <a:pt x="285" y="9"/>
                    </a:lnTo>
                    <a:lnTo>
                      <a:pt x="268" y="27"/>
                    </a:lnTo>
                    <a:lnTo>
                      <a:pt x="263" y="60"/>
                    </a:lnTo>
                    <a:lnTo>
                      <a:pt x="273" y="82"/>
                    </a:lnTo>
                    <a:lnTo>
                      <a:pt x="288" y="92"/>
                    </a:lnTo>
                    <a:lnTo>
                      <a:pt x="298" y="95"/>
                    </a:lnTo>
                    <a:lnTo>
                      <a:pt x="321" y="99"/>
                    </a:lnTo>
                    <a:lnTo>
                      <a:pt x="373" y="112"/>
                    </a:lnTo>
                    <a:lnTo>
                      <a:pt x="404" y="129"/>
                    </a:lnTo>
                    <a:lnTo>
                      <a:pt x="419" y="145"/>
                    </a:lnTo>
                    <a:lnTo>
                      <a:pt x="426" y="165"/>
                    </a:lnTo>
                    <a:lnTo>
                      <a:pt x="423" y="191"/>
                    </a:lnTo>
                    <a:lnTo>
                      <a:pt x="416" y="206"/>
                    </a:lnTo>
                    <a:lnTo>
                      <a:pt x="409" y="220"/>
                    </a:lnTo>
                    <a:lnTo>
                      <a:pt x="391" y="242"/>
                    </a:lnTo>
                    <a:lnTo>
                      <a:pt x="357" y="265"/>
                    </a:lnTo>
                    <a:lnTo>
                      <a:pt x="302" y="276"/>
                    </a:lnTo>
                    <a:lnTo>
                      <a:pt x="245" y="269"/>
                    </a:lnTo>
                    <a:lnTo>
                      <a:pt x="217" y="260"/>
                    </a:lnTo>
                    <a:lnTo>
                      <a:pt x="207" y="256"/>
                    </a:lnTo>
                    <a:lnTo>
                      <a:pt x="199" y="253"/>
                    </a:lnTo>
                    <a:lnTo>
                      <a:pt x="188" y="250"/>
                    </a:lnTo>
                    <a:lnTo>
                      <a:pt x="171" y="253"/>
                    </a:lnTo>
                    <a:lnTo>
                      <a:pt x="150" y="268"/>
                    </a:lnTo>
                    <a:lnTo>
                      <a:pt x="135" y="299"/>
                    </a:lnTo>
                    <a:lnTo>
                      <a:pt x="141" y="324"/>
                    </a:lnTo>
                    <a:lnTo>
                      <a:pt x="151" y="337"/>
                    </a:lnTo>
                    <a:lnTo>
                      <a:pt x="161" y="341"/>
                    </a:lnTo>
                    <a:lnTo>
                      <a:pt x="167" y="344"/>
                    </a:lnTo>
                    <a:lnTo>
                      <a:pt x="173" y="347"/>
                    </a:lnTo>
                    <a:lnTo>
                      <a:pt x="173" y="347"/>
                    </a:lnTo>
                    <a:lnTo>
                      <a:pt x="178" y="348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220" y="367"/>
                    </a:lnTo>
                    <a:lnTo>
                      <a:pt x="252" y="386"/>
                    </a:lnTo>
                    <a:lnTo>
                      <a:pt x="243" y="399"/>
                    </a:lnTo>
                    <a:lnTo>
                      <a:pt x="220" y="420"/>
                    </a:lnTo>
                    <a:lnTo>
                      <a:pt x="180" y="443"/>
                    </a:lnTo>
                    <a:lnTo>
                      <a:pt x="150" y="452"/>
                    </a:lnTo>
                    <a:lnTo>
                      <a:pt x="131" y="456"/>
                    </a:lnTo>
                    <a:lnTo>
                      <a:pt x="85" y="459"/>
                    </a:lnTo>
                    <a:lnTo>
                      <a:pt x="62" y="456"/>
                    </a:lnTo>
                    <a:lnTo>
                      <a:pt x="57" y="453"/>
                    </a:lnTo>
                    <a:lnTo>
                      <a:pt x="50" y="443"/>
                    </a:lnTo>
                    <a:lnTo>
                      <a:pt x="30" y="438"/>
                    </a:lnTo>
                    <a:lnTo>
                      <a:pt x="10" y="446"/>
                    </a:lnTo>
                    <a:lnTo>
                      <a:pt x="0" y="463"/>
                    </a:lnTo>
                    <a:lnTo>
                      <a:pt x="3" y="475"/>
                    </a:lnTo>
                    <a:lnTo>
                      <a:pt x="13" y="498"/>
                    </a:lnTo>
                    <a:lnTo>
                      <a:pt x="45" y="525"/>
                    </a:lnTo>
                    <a:lnTo>
                      <a:pt x="88" y="537"/>
                    </a:lnTo>
                    <a:lnTo>
                      <a:pt x="134" y="538"/>
                    </a:lnTo>
                    <a:lnTo>
                      <a:pt x="155" y="534"/>
                    </a:lnTo>
                    <a:lnTo>
                      <a:pt x="190" y="528"/>
                    </a:lnTo>
                    <a:lnTo>
                      <a:pt x="250" y="504"/>
                    </a:lnTo>
                    <a:lnTo>
                      <a:pt x="302" y="465"/>
                    </a:lnTo>
                    <a:lnTo>
                      <a:pt x="341" y="414"/>
                    </a:lnTo>
                    <a:lnTo>
                      <a:pt x="355" y="383"/>
                    </a:lnTo>
                    <a:lnTo>
                      <a:pt x="358" y="374"/>
                    </a:lnTo>
                    <a:lnTo>
                      <a:pt x="357" y="366"/>
                    </a:lnTo>
                    <a:lnTo>
                      <a:pt x="381" y="360"/>
                    </a:lnTo>
                    <a:lnTo>
                      <a:pt x="425" y="341"/>
                    </a:lnTo>
                    <a:lnTo>
                      <a:pt x="463" y="311"/>
                    </a:lnTo>
                    <a:lnTo>
                      <a:pt x="497" y="271"/>
                    </a:lnTo>
                    <a:lnTo>
                      <a:pt x="509" y="246"/>
                    </a:lnTo>
                    <a:lnTo>
                      <a:pt x="520" y="220"/>
                    </a:lnTo>
                    <a:lnTo>
                      <a:pt x="528" y="171"/>
                    </a:lnTo>
                    <a:lnTo>
                      <a:pt x="520" y="127"/>
                    </a:lnTo>
                    <a:lnTo>
                      <a:pt x="499" y="86"/>
                    </a:lnTo>
                    <a:lnTo>
                      <a:pt x="469" y="53"/>
                    </a:lnTo>
                    <a:lnTo>
                      <a:pt x="430" y="26"/>
                    </a:lnTo>
                    <a:lnTo>
                      <a:pt x="384" y="9"/>
                    </a:lnTo>
                    <a:lnTo>
                      <a:pt x="337" y="0"/>
                    </a:lnTo>
                    <a:lnTo>
                      <a:pt x="31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8" name="Freeform 20"/>
              <p:cNvSpPr>
                <a:spLocks/>
              </p:cNvSpPr>
              <p:nvPr/>
            </p:nvSpPr>
            <p:spPr bwMode="auto">
              <a:xfrm>
                <a:off x="1665" y="2702"/>
                <a:ext cx="205" cy="210"/>
              </a:xfrm>
              <a:custGeom>
                <a:avLst/>
                <a:gdLst>
                  <a:gd name="T0" fmla="*/ 388 w 613"/>
                  <a:gd name="T1" fmla="*/ 3 h 630"/>
                  <a:gd name="T2" fmla="*/ 357 w 613"/>
                  <a:gd name="T3" fmla="*/ 52 h 630"/>
                  <a:gd name="T4" fmla="*/ 381 w 613"/>
                  <a:gd name="T5" fmla="*/ 89 h 630"/>
                  <a:gd name="T6" fmla="*/ 466 w 613"/>
                  <a:gd name="T7" fmla="*/ 128 h 630"/>
                  <a:gd name="T8" fmla="*/ 511 w 613"/>
                  <a:gd name="T9" fmla="*/ 174 h 630"/>
                  <a:gd name="T10" fmla="*/ 506 w 613"/>
                  <a:gd name="T11" fmla="*/ 230 h 630"/>
                  <a:gd name="T12" fmla="*/ 486 w 613"/>
                  <a:gd name="T13" fmla="*/ 265 h 630"/>
                  <a:gd name="T14" fmla="*/ 431 w 613"/>
                  <a:gd name="T15" fmla="*/ 307 h 630"/>
                  <a:gd name="T16" fmla="*/ 349 w 613"/>
                  <a:gd name="T17" fmla="*/ 312 h 630"/>
                  <a:gd name="T18" fmla="*/ 257 w 613"/>
                  <a:gd name="T19" fmla="*/ 265 h 630"/>
                  <a:gd name="T20" fmla="*/ 253 w 613"/>
                  <a:gd name="T21" fmla="*/ 260 h 630"/>
                  <a:gd name="T22" fmla="*/ 239 w 613"/>
                  <a:gd name="T23" fmla="*/ 252 h 630"/>
                  <a:gd name="T24" fmla="*/ 198 w 613"/>
                  <a:gd name="T25" fmla="*/ 256 h 630"/>
                  <a:gd name="T26" fmla="*/ 175 w 613"/>
                  <a:gd name="T27" fmla="*/ 311 h 630"/>
                  <a:gd name="T28" fmla="*/ 188 w 613"/>
                  <a:gd name="T29" fmla="*/ 334 h 630"/>
                  <a:gd name="T30" fmla="*/ 214 w 613"/>
                  <a:gd name="T31" fmla="*/ 354 h 630"/>
                  <a:gd name="T32" fmla="*/ 256 w 613"/>
                  <a:gd name="T33" fmla="*/ 422 h 630"/>
                  <a:gd name="T34" fmla="*/ 224 w 613"/>
                  <a:gd name="T35" fmla="*/ 512 h 630"/>
                  <a:gd name="T36" fmla="*/ 180 w 613"/>
                  <a:gd name="T37" fmla="*/ 543 h 630"/>
                  <a:gd name="T38" fmla="*/ 119 w 613"/>
                  <a:gd name="T39" fmla="*/ 547 h 630"/>
                  <a:gd name="T40" fmla="*/ 72 w 613"/>
                  <a:gd name="T41" fmla="*/ 495 h 630"/>
                  <a:gd name="T42" fmla="*/ 51 w 613"/>
                  <a:gd name="T43" fmla="*/ 397 h 630"/>
                  <a:gd name="T44" fmla="*/ 37 w 613"/>
                  <a:gd name="T45" fmla="*/ 374 h 630"/>
                  <a:gd name="T46" fmla="*/ 5 w 613"/>
                  <a:gd name="T47" fmla="*/ 387 h 630"/>
                  <a:gd name="T48" fmla="*/ 0 w 613"/>
                  <a:gd name="T49" fmla="*/ 425 h 630"/>
                  <a:gd name="T50" fmla="*/ 13 w 613"/>
                  <a:gd name="T51" fmla="*/ 540 h 630"/>
                  <a:gd name="T52" fmla="*/ 66 w 613"/>
                  <a:gd name="T53" fmla="*/ 607 h 630"/>
                  <a:gd name="T54" fmla="*/ 131 w 613"/>
                  <a:gd name="T55" fmla="*/ 630 h 630"/>
                  <a:gd name="T56" fmla="*/ 220 w 613"/>
                  <a:gd name="T57" fmla="*/ 615 h 630"/>
                  <a:gd name="T58" fmla="*/ 263 w 613"/>
                  <a:gd name="T59" fmla="*/ 594 h 630"/>
                  <a:gd name="T60" fmla="*/ 329 w 613"/>
                  <a:gd name="T61" fmla="*/ 522 h 630"/>
                  <a:gd name="T62" fmla="*/ 352 w 613"/>
                  <a:gd name="T63" fmla="*/ 452 h 630"/>
                  <a:gd name="T64" fmla="*/ 352 w 613"/>
                  <a:gd name="T65" fmla="*/ 410 h 630"/>
                  <a:gd name="T66" fmla="*/ 446 w 613"/>
                  <a:gd name="T67" fmla="*/ 404 h 630"/>
                  <a:gd name="T68" fmla="*/ 555 w 613"/>
                  <a:gd name="T69" fmla="*/ 338 h 630"/>
                  <a:gd name="T70" fmla="*/ 594 w 613"/>
                  <a:gd name="T71" fmla="*/ 283 h 630"/>
                  <a:gd name="T72" fmla="*/ 613 w 613"/>
                  <a:gd name="T73" fmla="*/ 177 h 630"/>
                  <a:gd name="T74" fmla="*/ 574 w 613"/>
                  <a:gd name="T75" fmla="*/ 82 h 630"/>
                  <a:gd name="T76" fmla="*/ 489 w 613"/>
                  <a:gd name="T77" fmla="*/ 17 h 630"/>
                  <a:gd name="T78" fmla="*/ 404 w 613"/>
                  <a:gd name="T79" fmla="*/ 0 h 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13" h="630">
                    <a:moveTo>
                      <a:pt x="404" y="0"/>
                    </a:moveTo>
                    <a:lnTo>
                      <a:pt x="388" y="3"/>
                    </a:lnTo>
                    <a:lnTo>
                      <a:pt x="365" y="21"/>
                    </a:lnTo>
                    <a:lnTo>
                      <a:pt x="357" y="52"/>
                    </a:lnTo>
                    <a:lnTo>
                      <a:pt x="367" y="79"/>
                    </a:lnTo>
                    <a:lnTo>
                      <a:pt x="381" y="89"/>
                    </a:lnTo>
                    <a:lnTo>
                      <a:pt x="410" y="101"/>
                    </a:lnTo>
                    <a:lnTo>
                      <a:pt x="466" y="128"/>
                    </a:lnTo>
                    <a:lnTo>
                      <a:pt x="498" y="152"/>
                    </a:lnTo>
                    <a:lnTo>
                      <a:pt x="511" y="174"/>
                    </a:lnTo>
                    <a:lnTo>
                      <a:pt x="515" y="200"/>
                    </a:lnTo>
                    <a:lnTo>
                      <a:pt x="506" y="230"/>
                    </a:lnTo>
                    <a:lnTo>
                      <a:pt x="498" y="249"/>
                    </a:lnTo>
                    <a:lnTo>
                      <a:pt x="486" y="265"/>
                    </a:lnTo>
                    <a:lnTo>
                      <a:pt x="462" y="291"/>
                    </a:lnTo>
                    <a:lnTo>
                      <a:pt x="431" y="307"/>
                    </a:lnTo>
                    <a:lnTo>
                      <a:pt x="400" y="314"/>
                    </a:lnTo>
                    <a:lnTo>
                      <a:pt x="349" y="312"/>
                    </a:lnTo>
                    <a:lnTo>
                      <a:pt x="285" y="286"/>
                    </a:lnTo>
                    <a:lnTo>
                      <a:pt x="257" y="265"/>
                    </a:lnTo>
                    <a:lnTo>
                      <a:pt x="257" y="265"/>
                    </a:lnTo>
                    <a:lnTo>
                      <a:pt x="253" y="260"/>
                    </a:lnTo>
                    <a:lnTo>
                      <a:pt x="247" y="258"/>
                    </a:lnTo>
                    <a:lnTo>
                      <a:pt x="239" y="252"/>
                    </a:lnTo>
                    <a:lnTo>
                      <a:pt x="223" y="249"/>
                    </a:lnTo>
                    <a:lnTo>
                      <a:pt x="198" y="256"/>
                    </a:lnTo>
                    <a:lnTo>
                      <a:pt x="177" y="285"/>
                    </a:lnTo>
                    <a:lnTo>
                      <a:pt x="175" y="311"/>
                    </a:lnTo>
                    <a:lnTo>
                      <a:pt x="181" y="327"/>
                    </a:lnTo>
                    <a:lnTo>
                      <a:pt x="188" y="334"/>
                    </a:lnTo>
                    <a:lnTo>
                      <a:pt x="201" y="344"/>
                    </a:lnTo>
                    <a:lnTo>
                      <a:pt x="214" y="354"/>
                    </a:lnTo>
                    <a:lnTo>
                      <a:pt x="234" y="376"/>
                    </a:lnTo>
                    <a:lnTo>
                      <a:pt x="256" y="422"/>
                    </a:lnTo>
                    <a:lnTo>
                      <a:pt x="253" y="469"/>
                    </a:lnTo>
                    <a:lnTo>
                      <a:pt x="224" y="512"/>
                    </a:lnTo>
                    <a:lnTo>
                      <a:pt x="198" y="531"/>
                    </a:lnTo>
                    <a:lnTo>
                      <a:pt x="180" y="543"/>
                    </a:lnTo>
                    <a:lnTo>
                      <a:pt x="146" y="551"/>
                    </a:lnTo>
                    <a:lnTo>
                      <a:pt x="119" y="547"/>
                    </a:lnTo>
                    <a:lnTo>
                      <a:pt x="96" y="533"/>
                    </a:lnTo>
                    <a:lnTo>
                      <a:pt x="72" y="495"/>
                    </a:lnTo>
                    <a:lnTo>
                      <a:pt x="54" y="430"/>
                    </a:lnTo>
                    <a:lnTo>
                      <a:pt x="51" y="397"/>
                    </a:lnTo>
                    <a:lnTo>
                      <a:pt x="50" y="386"/>
                    </a:lnTo>
                    <a:lnTo>
                      <a:pt x="37" y="374"/>
                    </a:lnTo>
                    <a:lnTo>
                      <a:pt x="20" y="374"/>
                    </a:lnTo>
                    <a:lnTo>
                      <a:pt x="5" y="387"/>
                    </a:lnTo>
                    <a:lnTo>
                      <a:pt x="2" y="397"/>
                    </a:lnTo>
                    <a:lnTo>
                      <a:pt x="0" y="425"/>
                    </a:lnTo>
                    <a:lnTo>
                      <a:pt x="1" y="484"/>
                    </a:lnTo>
                    <a:lnTo>
                      <a:pt x="13" y="540"/>
                    </a:lnTo>
                    <a:lnTo>
                      <a:pt x="43" y="589"/>
                    </a:lnTo>
                    <a:lnTo>
                      <a:pt x="66" y="607"/>
                    </a:lnTo>
                    <a:lnTo>
                      <a:pt x="87" y="619"/>
                    </a:lnTo>
                    <a:lnTo>
                      <a:pt x="131" y="630"/>
                    </a:lnTo>
                    <a:lnTo>
                      <a:pt x="175" y="628"/>
                    </a:lnTo>
                    <a:lnTo>
                      <a:pt x="220" y="615"/>
                    </a:lnTo>
                    <a:lnTo>
                      <a:pt x="241" y="606"/>
                    </a:lnTo>
                    <a:lnTo>
                      <a:pt x="263" y="594"/>
                    </a:lnTo>
                    <a:lnTo>
                      <a:pt x="300" y="561"/>
                    </a:lnTo>
                    <a:lnTo>
                      <a:pt x="329" y="522"/>
                    </a:lnTo>
                    <a:lnTo>
                      <a:pt x="348" y="476"/>
                    </a:lnTo>
                    <a:lnTo>
                      <a:pt x="352" y="452"/>
                    </a:lnTo>
                    <a:lnTo>
                      <a:pt x="355" y="430"/>
                    </a:lnTo>
                    <a:lnTo>
                      <a:pt x="352" y="410"/>
                    </a:lnTo>
                    <a:lnTo>
                      <a:pt x="384" y="413"/>
                    </a:lnTo>
                    <a:lnTo>
                      <a:pt x="446" y="404"/>
                    </a:lnTo>
                    <a:lnTo>
                      <a:pt x="505" y="380"/>
                    </a:lnTo>
                    <a:lnTo>
                      <a:pt x="555" y="338"/>
                    </a:lnTo>
                    <a:lnTo>
                      <a:pt x="577" y="309"/>
                    </a:lnTo>
                    <a:lnTo>
                      <a:pt x="594" y="283"/>
                    </a:lnTo>
                    <a:lnTo>
                      <a:pt x="611" y="230"/>
                    </a:lnTo>
                    <a:lnTo>
                      <a:pt x="613" y="177"/>
                    </a:lnTo>
                    <a:lnTo>
                      <a:pt x="600" y="127"/>
                    </a:lnTo>
                    <a:lnTo>
                      <a:pt x="574" y="82"/>
                    </a:lnTo>
                    <a:lnTo>
                      <a:pt x="537" y="44"/>
                    </a:lnTo>
                    <a:lnTo>
                      <a:pt x="489" y="17"/>
                    </a:lnTo>
                    <a:lnTo>
                      <a:pt x="434" y="1"/>
                    </a:lnTo>
                    <a:lnTo>
                      <a:pt x="40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72" name="Group 31"/>
            <p:cNvGrpSpPr>
              <a:grpSpLocks noChangeAspect="1"/>
            </p:cNvGrpSpPr>
            <p:nvPr/>
          </p:nvGrpSpPr>
          <p:grpSpPr bwMode="auto">
            <a:xfrm>
              <a:off x="594443" y="5066831"/>
              <a:ext cx="167284" cy="203007"/>
              <a:chOff x="2647" y="1727"/>
              <a:chExt cx="192" cy="233"/>
            </a:xfrm>
            <a:solidFill>
              <a:schemeClr val="bg1">
                <a:lumMod val="85000"/>
              </a:schemeClr>
            </a:solidFill>
          </p:grpSpPr>
          <p:sp>
            <p:nvSpPr>
              <p:cNvPr id="73" name="Freeform 32"/>
              <p:cNvSpPr>
                <a:spLocks/>
              </p:cNvSpPr>
              <p:nvPr/>
            </p:nvSpPr>
            <p:spPr bwMode="auto">
              <a:xfrm>
                <a:off x="2699" y="1727"/>
                <a:ext cx="140" cy="152"/>
              </a:xfrm>
              <a:custGeom>
                <a:avLst/>
                <a:gdLst>
                  <a:gd name="T0" fmla="*/ 94 w 421"/>
                  <a:gd name="T1" fmla="*/ 455 h 455"/>
                  <a:gd name="T2" fmla="*/ 0 w 421"/>
                  <a:gd name="T3" fmla="*/ 362 h 455"/>
                  <a:gd name="T4" fmla="*/ 172 w 421"/>
                  <a:gd name="T5" fmla="*/ 191 h 455"/>
                  <a:gd name="T6" fmla="*/ 371 w 421"/>
                  <a:gd name="T7" fmla="*/ 1 h 455"/>
                  <a:gd name="T8" fmla="*/ 377 w 421"/>
                  <a:gd name="T9" fmla="*/ 0 h 455"/>
                  <a:gd name="T10" fmla="*/ 404 w 421"/>
                  <a:gd name="T11" fmla="*/ 4 h 455"/>
                  <a:gd name="T12" fmla="*/ 419 w 421"/>
                  <a:gd name="T13" fmla="*/ 21 h 455"/>
                  <a:gd name="T14" fmla="*/ 421 w 421"/>
                  <a:gd name="T15" fmla="*/ 37 h 455"/>
                  <a:gd name="T16" fmla="*/ 364 w 421"/>
                  <a:gd name="T17" fmla="*/ 120 h 455"/>
                  <a:gd name="T18" fmla="*/ 130 w 421"/>
                  <a:gd name="T19" fmla="*/ 410 h 455"/>
                  <a:gd name="T20" fmla="*/ 94 w 421"/>
                  <a:gd name="T21" fmla="*/ 455 h 4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21" h="455">
                    <a:moveTo>
                      <a:pt x="94" y="455"/>
                    </a:moveTo>
                    <a:lnTo>
                      <a:pt x="0" y="362"/>
                    </a:lnTo>
                    <a:lnTo>
                      <a:pt x="172" y="191"/>
                    </a:lnTo>
                    <a:lnTo>
                      <a:pt x="371" y="1"/>
                    </a:lnTo>
                    <a:lnTo>
                      <a:pt x="377" y="0"/>
                    </a:lnTo>
                    <a:lnTo>
                      <a:pt x="404" y="4"/>
                    </a:lnTo>
                    <a:lnTo>
                      <a:pt x="419" y="21"/>
                    </a:lnTo>
                    <a:lnTo>
                      <a:pt x="421" y="37"/>
                    </a:lnTo>
                    <a:lnTo>
                      <a:pt x="364" y="120"/>
                    </a:lnTo>
                    <a:lnTo>
                      <a:pt x="130" y="410"/>
                    </a:lnTo>
                    <a:lnTo>
                      <a:pt x="94" y="45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4" name="Freeform 33"/>
              <p:cNvSpPr>
                <a:spLocks/>
              </p:cNvSpPr>
              <p:nvPr/>
            </p:nvSpPr>
            <p:spPr bwMode="auto">
              <a:xfrm>
                <a:off x="2647" y="1856"/>
                <a:ext cx="76" cy="104"/>
              </a:xfrm>
              <a:custGeom>
                <a:avLst/>
                <a:gdLst>
                  <a:gd name="T0" fmla="*/ 22 w 226"/>
                  <a:gd name="T1" fmla="*/ 314 h 314"/>
                  <a:gd name="T2" fmla="*/ 21 w 226"/>
                  <a:gd name="T3" fmla="*/ 301 h 314"/>
                  <a:gd name="T4" fmla="*/ 37 w 226"/>
                  <a:gd name="T5" fmla="*/ 242 h 314"/>
                  <a:gd name="T6" fmla="*/ 63 w 226"/>
                  <a:gd name="T7" fmla="*/ 219 h 314"/>
                  <a:gd name="T8" fmla="*/ 90 w 226"/>
                  <a:gd name="T9" fmla="*/ 211 h 314"/>
                  <a:gd name="T10" fmla="*/ 107 w 226"/>
                  <a:gd name="T11" fmla="*/ 209 h 314"/>
                  <a:gd name="T12" fmla="*/ 125 w 226"/>
                  <a:gd name="T13" fmla="*/ 208 h 314"/>
                  <a:gd name="T14" fmla="*/ 153 w 226"/>
                  <a:gd name="T15" fmla="*/ 199 h 314"/>
                  <a:gd name="T16" fmla="*/ 188 w 226"/>
                  <a:gd name="T17" fmla="*/ 173 h 314"/>
                  <a:gd name="T18" fmla="*/ 223 w 226"/>
                  <a:gd name="T19" fmla="*/ 107 h 314"/>
                  <a:gd name="T20" fmla="*/ 226 w 226"/>
                  <a:gd name="T21" fmla="*/ 91 h 314"/>
                  <a:gd name="T22" fmla="*/ 132 w 226"/>
                  <a:gd name="T23" fmla="*/ 0 h 314"/>
                  <a:gd name="T24" fmla="*/ 96 w 226"/>
                  <a:gd name="T25" fmla="*/ 17 h 314"/>
                  <a:gd name="T26" fmla="*/ 44 w 226"/>
                  <a:gd name="T27" fmla="*/ 61 h 314"/>
                  <a:gd name="T28" fmla="*/ 13 w 226"/>
                  <a:gd name="T29" fmla="*/ 113 h 314"/>
                  <a:gd name="T30" fmla="*/ 0 w 226"/>
                  <a:gd name="T31" fmla="*/ 165 h 314"/>
                  <a:gd name="T32" fmla="*/ 2 w 226"/>
                  <a:gd name="T33" fmla="*/ 239 h 314"/>
                  <a:gd name="T34" fmla="*/ 19 w 226"/>
                  <a:gd name="T35" fmla="*/ 307 h 314"/>
                  <a:gd name="T36" fmla="*/ 22 w 226"/>
                  <a:gd name="T37" fmla="*/ 314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26" h="314">
                    <a:moveTo>
                      <a:pt x="22" y="314"/>
                    </a:moveTo>
                    <a:lnTo>
                      <a:pt x="21" y="301"/>
                    </a:lnTo>
                    <a:lnTo>
                      <a:pt x="37" y="242"/>
                    </a:lnTo>
                    <a:lnTo>
                      <a:pt x="63" y="219"/>
                    </a:lnTo>
                    <a:lnTo>
                      <a:pt x="90" y="211"/>
                    </a:lnTo>
                    <a:lnTo>
                      <a:pt x="107" y="209"/>
                    </a:lnTo>
                    <a:lnTo>
                      <a:pt x="125" y="208"/>
                    </a:lnTo>
                    <a:lnTo>
                      <a:pt x="153" y="199"/>
                    </a:lnTo>
                    <a:lnTo>
                      <a:pt x="188" y="173"/>
                    </a:lnTo>
                    <a:lnTo>
                      <a:pt x="223" y="107"/>
                    </a:lnTo>
                    <a:lnTo>
                      <a:pt x="226" y="91"/>
                    </a:lnTo>
                    <a:lnTo>
                      <a:pt x="132" y="0"/>
                    </a:lnTo>
                    <a:lnTo>
                      <a:pt x="96" y="17"/>
                    </a:lnTo>
                    <a:lnTo>
                      <a:pt x="44" y="61"/>
                    </a:lnTo>
                    <a:lnTo>
                      <a:pt x="13" y="113"/>
                    </a:lnTo>
                    <a:lnTo>
                      <a:pt x="0" y="165"/>
                    </a:lnTo>
                    <a:lnTo>
                      <a:pt x="2" y="239"/>
                    </a:lnTo>
                    <a:lnTo>
                      <a:pt x="19" y="307"/>
                    </a:lnTo>
                    <a:lnTo>
                      <a:pt x="22" y="3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A034CEA2-54ED-4047-A80C-6EDD7EC229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8570" y="990768"/>
            <a:ext cx="5882342" cy="361351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4255444-CD32-4244-86B3-DF82734529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8570" y="4787818"/>
            <a:ext cx="5882344" cy="1535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40082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409575" y="419993"/>
            <a:ext cx="11372850" cy="6018014"/>
          </a:xfrm>
          <a:prstGeom prst="rect">
            <a:avLst/>
          </a:prstGeom>
          <a:solidFill>
            <a:schemeClr val="bg1"/>
          </a:solidFill>
          <a:ln w="187325">
            <a:noFill/>
          </a:ln>
          <a:effectLst>
            <a:outerShdw blurRad="431800" dist="241300" dir="5400000" sx="97000" sy="97000" algn="t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2" latinLnBrk="0">
              <a:lnSpc>
                <a:spcPct val="150000"/>
              </a:lnSpc>
              <a:defRPr/>
            </a:pPr>
            <a:r>
              <a:rPr lang="ko-KR" altLang="en-US" sz="2400" b="1" kern="0" dirty="0">
                <a:solidFill>
                  <a:prstClr val="black">
                    <a:lumMod val="50000"/>
                    <a:lumOff val="50000"/>
                  </a:prstClr>
                </a:solidFill>
              </a:rPr>
              <a:t>최종 설계 </a:t>
            </a:r>
            <a:r>
              <a:rPr lang="en-US" altLang="ko-KR" sz="2400" b="1" kern="0" dirty="0">
                <a:solidFill>
                  <a:prstClr val="black">
                    <a:lumMod val="50000"/>
                    <a:lumOff val="50000"/>
                  </a:prstClr>
                </a:solidFill>
              </a:rPr>
              <a:t>-</a:t>
            </a:r>
            <a:r>
              <a:rPr lang="ko-KR" altLang="en-US" sz="2400" b="1" kern="0" dirty="0">
                <a:solidFill>
                  <a:prstClr val="black">
                    <a:lumMod val="50000"/>
                    <a:lumOff val="50000"/>
                  </a:prstClr>
                </a:solidFill>
              </a:rPr>
              <a:t> 인터페이스 기술서</a:t>
            </a:r>
            <a:endParaRPr lang="en-US" altLang="ko-KR" sz="2400" b="1" kern="0" dirty="0">
              <a:solidFill>
                <a:prstClr val="black">
                  <a:lumMod val="50000"/>
                  <a:lumOff val="50000"/>
                </a:prstClr>
              </a:solidFill>
            </a:endParaRPr>
          </a:p>
          <a:p>
            <a:pPr lvl="2" latinLnBrk="0">
              <a:lnSpc>
                <a:spcPct val="150000"/>
              </a:lnSpc>
              <a:defRPr/>
            </a:pPr>
            <a:r>
              <a:rPr lang="ko-KR" altLang="en-US" sz="800" kern="0" dirty="0">
                <a:solidFill>
                  <a:prstClr val="white">
                    <a:lumMod val="75000"/>
                  </a:prstClr>
                </a:solidFill>
              </a:rPr>
              <a:t>전자 직거래 프로그램 구축</a:t>
            </a:r>
            <a:endParaRPr lang="ko-KR" altLang="en-US" sz="4400" kern="0" dirty="0">
              <a:solidFill>
                <a:prstClr val="white">
                  <a:lumMod val="75000"/>
                </a:prstClr>
              </a:solidFill>
            </a:endParaRPr>
          </a:p>
        </p:txBody>
      </p:sp>
      <p:grpSp>
        <p:nvGrpSpPr>
          <p:cNvPr id="63" name="그룹 62"/>
          <p:cNvGrpSpPr/>
          <p:nvPr/>
        </p:nvGrpSpPr>
        <p:grpSpPr>
          <a:xfrm>
            <a:off x="581527" y="419993"/>
            <a:ext cx="358273" cy="6018014"/>
            <a:chOff x="581527" y="419993"/>
            <a:chExt cx="358273" cy="6018014"/>
          </a:xfrm>
        </p:grpSpPr>
        <p:cxnSp>
          <p:nvCxnSpPr>
            <p:cNvPr id="64" name="직선 연결선 63"/>
            <p:cNvCxnSpPr/>
            <p:nvPr/>
          </p:nvCxnSpPr>
          <p:spPr>
            <a:xfrm>
              <a:off x="939800" y="419993"/>
              <a:ext cx="0" cy="6018014"/>
            </a:xfrm>
            <a:prstGeom prst="line">
              <a:avLst/>
            </a:prstGeom>
            <a:ln w="127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Freeform 9"/>
            <p:cNvSpPr>
              <a:spLocks/>
            </p:cNvSpPr>
            <p:nvPr/>
          </p:nvSpPr>
          <p:spPr bwMode="auto">
            <a:xfrm>
              <a:off x="612262" y="1494240"/>
              <a:ext cx="131646" cy="17373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66" name="Group 12"/>
            <p:cNvGrpSpPr>
              <a:grpSpLocks noChangeAspect="1"/>
            </p:cNvGrpSpPr>
            <p:nvPr/>
          </p:nvGrpSpPr>
          <p:grpSpPr bwMode="auto">
            <a:xfrm>
              <a:off x="581527" y="787428"/>
              <a:ext cx="193117" cy="153620"/>
              <a:chOff x="6124" y="305"/>
              <a:chExt cx="841" cy="669"/>
            </a:xfrm>
            <a:solidFill>
              <a:schemeClr val="tx1">
                <a:lumMod val="50000"/>
                <a:lumOff val="50000"/>
              </a:schemeClr>
            </a:solidFill>
          </p:grpSpPr>
          <p:sp>
            <p:nvSpPr>
              <p:cNvPr id="83" name="Freeform 13"/>
              <p:cNvSpPr>
                <a:spLocks/>
              </p:cNvSpPr>
              <p:nvPr/>
            </p:nvSpPr>
            <p:spPr bwMode="auto">
              <a:xfrm>
                <a:off x="6244" y="440"/>
                <a:ext cx="601" cy="534"/>
              </a:xfrm>
              <a:custGeom>
                <a:avLst/>
                <a:gdLst>
                  <a:gd name="T0" fmla="*/ 902 w 1802"/>
                  <a:gd name="T1" fmla="*/ 0 h 1602"/>
                  <a:gd name="T2" fmla="*/ 2 w 1802"/>
                  <a:gd name="T3" fmla="*/ 742 h 1602"/>
                  <a:gd name="T4" fmla="*/ 2 w 1802"/>
                  <a:gd name="T5" fmla="*/ 743 h 1602"/>
                  <a:gd name="T6" fmla="*/ 2 w 1802"/>
                  <a:gd name="T7" fmla="*/ 746 h 1602"/>
                  <a:gd name="T8" fmla="*/ 0 w 1802"/>
                  <a:gd name="T9" fmla="*/ 749 h 1602"/>
                  <a:gd name="T10" fmla="*/ 0 w 1802"/>
                  <a:gd name="T11" fmla="*/ 751 h 1602"/>
                  <a:gd name="T12" fmla="*/ 0 w 1802"/>
                  <a:gd name="T13" fmla="*/ 1501 h 1602"/>
                  <a:gd name="T14" fmla="*/ 2 w 1802"/>
                  <a:gd name="T15" fmla="*/ 1521 h 1602"/>
                  <a:gd name="T16" fmla="*/ 16 w 1802"/>
                  <a:gd name="T17" fmla="*/ 1557 h 1602"/>
                  <a:gd name="T18" fmla="*/ 30 w 1802"/>
                  <a:gd name="T19" fmla="*/ 1572 h 1602"/>
                  <a:gd name="T20" fmla="*/ 45 w 1802"/>
                  <a:gd name="T21" fmla="*/ 1586 h 1602"/>
                  <a:gd name="T22" fmla="*/ 81 w 1802"/>
                  <a:gd name="T23" fmla="*/ 1601 h 1602"/>
                  <a:gd name="T24" fmla="*/ 100 w 1802"/>
                  <a:gd name="T25" fmla="*/ 1602 h 1602"/>
                  <a:gd name="T26" fmla="*/ 702 w 1802"/>
                  <a:gd name="T27" fmla="*/ 1602 h 1602"/>
                  <a:gd name="T28" fmla="*/ 702 w 1802"/>
                  <a:gd name="T29" fmla="*/ 1001 h 1602"/>
                  <a:gd name="T30" fmla="*/ 1102 w 1802"/>
                  <a:gd name="T31" fmla="*/ 1001 h 1602"/>
                  <a:gd name="T32" fmla="*/ 1102 w 1802"/>
                  <a:gd name="T33" fmla="*/ 1602 h 1602"/>
                  <a:gd name="T34" fmla="*/ 1703 w 1802"/>
                  <a:gd name="T35" fmla="*/ 1602 h 1602"/>
                  <a:gd name="T36" fmla="*/ 1723 w 1802"/>
                  <a:gd name="T37" fmla="*/ 1601 h 1602"/>
                  <a:gd name="T38" fmla="*/ 1758 w 1802"/>
                  <a:gd name="T39" fmla="*/ 1586 h 1602"/>
                  <a:gd name="T40" fmla="*/ 1773 w 1802"/>
                  <a:gd name="T41" fmla="*/ 1572 h 1602"/>
                  <a:gd name="T42" fmla="*/ 1786 w 1802"/>
                  <a:gd name="T43" fmla="*/ 1557 h 1602"/>
                  <a:gd name="T44" fmla="*/ 1802 w 1802"/>
                  <a:gd name="T45" fmla="*/ 1521 h 1602"/>
                  <a:gd name="T46" fmla="*/ 1802 w 1802"/>
                  <a:gd name="T47" fmla="*/ 1501 h 1602"/>
                  <a:gd name="T48" fmla="*/ 1802 w 1802"/>
                  <a:gd name="T49" fmla="*/ 751 h 1602"/>
                  <a:gd name="T50" fmla="*/ 1802 w 1802"/>
                  <a:gd name="T51" fmla="*/ 745 h 1602"/>
                  <a:gd name="T52" fmla="*/ 1801 w 1802"/>
                  <a:gd name="T53" fmla="*/ 742 h 1602"/>
                  <a:gd name="T54" fmla="*/ 902 w 1802"/>
                  <a:gd name="T55" fmla="*/ 0 h 16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802" h="1602">
                    <a:moveTo>
                      <a:pt x="902" y="0"/>
                    </a:moveTo>
                    <a:lnTo>
                      <a:pt x="2" y="742"/>
                    </a:lnTo>
                    <a:lnTo>
                      <a:pt x="2" y="743"/>
                    </a:lnTo>
                    <a:lnTo>
                      <a:pt x="2" y="746"/>
                    </a:lnTo>
                    <a:lnTo>
                      <a:pt x="0" y="749"/>
                    </a:lnTo>
                    <a:lnTo>
                      <a:pt x="0" y="751"/>
                    </a:lnTo>
                    <a:lnTo>
                      <a:pt x="0" y="1501"/>
                    </a:lnTo>
                    <a:lnTo>
                      <a:pt x="2" y="1521"/>
                    </a:lnTo>
                    <a:lnTo>
                      <a:pt x="16" y="1557"/>
                    </a:lnTo>
                    <a:lnTo>
                      <a:pt x="30" y="1572"/>
                    </a:lnTo>
                    <a:lnTo>
                      <a:pt x="45" y="1586"/>
                    </a:lnTo>
                    <a:lnTo>
                      <a:pt x="81" y="1601"/>
                    </a:lnTo>
                    <a:lnTo>
                      <a:pt x="100" y="1602"/>
                    </a:lnTo>
                    <a:lnTo>
                      <a:pt x="702" y="1602"/>
                    </a:lnTo>
                    <a:lnTo>
                      <a:pt x="702" y="1001"/>
                    </a:lnTo>
                    <a:lnTo>
                      <a:pt x="1102" y="1001"/>
                    </a:lnTo>
                    <a:lnTo>
                      <a:pt x="1102" y="1602"/>
                    </a:lnTo>
                    <a:lnTo>
                      <a:pt x="1703" y="1602"/>
                    </a:lnTo>
                    <a:lnTo>
                      <a:pt x="1723" y="1601"/>
                    </a:lnTo>
                    <a:lnTo>
                      <a:pt x="1758" y="1586"/>
                    </a:lnTo>
                    <a:lnTo>
                      <a:pt x="1773" y="1572"/>
                    </a:lnTo>
                    <a:lnTo>
                      <a:pt x="1786" y="1557"/>
                    </a:lnTo>
                    <a:lnTo>
                      <a:pt x="1802" y="1521"/>
                    </a:lnTo>
                    <a:lnTo>
                      <a:pt x="1802" y="1501"/>
                    </a:lnTo>
                    <a:lnTo>
                      <a:pt x="1802" y="751"/>
                    </a:lnTo>
                    <a:lnTo>
                      <a:pt x="1802" y="745"/>
                    </a:lnTo>
                    <a:lnTo>
                      <a:pt x="1801" y="742"/>
                    </a:lnTo>
                    <a:lnTo>
                      <a:pt x="90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4" name="Freeform 14"/>
              <p:cNvSpPr>
                <a:spLocks/>
              </p:cNvSpPr>
              <p:nvPr/>
            </p:nvSpPr>
            <p:spPr bwMode="auto">
              <a:xfrm>
                <a:off x="6124" y="305"/>
                <a:ext cx="841" cy="394"/>
              </a:xfrm>
              <a:custGeom>
                <a:avLst/>
                <a:gdLst>
                  <a:gd name="T0" fmla="*/ 2505 w 2522"/>
                  <a:gd name="T1" fmla="*/ 978 h 1181"/>
                  <a:gd name="T2" fmla="*/ 2162 w 2522"/>
                  <a:gd name="T3" fmla="*/ 694 h 1181"/>
                  <a:gd name="T4" fmla="*/ 2162 w 2522"/>
                  <a:gd name="T5" fmla="*/ 54 h 1181"/>
                  <a:gd name="T6" fmla="*/ 2162 w 2522"/>
                  <a:gd name="T7" fmla="*/ 44 h 1181"/>
                  <a:gd name="T8" fmla="*/ 2155 w 2522"/>
                  <a:gd name="T9" fmla="*/ 26 h 1181"/>
                  <a:gd name="T10" fmla="*/ 2149 w 2522"/>
                  <a:gd name="T11" fmla="*/ 18 h 1181"/>
                  <a:gd name="T12" fmla="*/ 2141 w 2522"/>
                  <a:gd name="T13" fmla="*/ 13 h 1181"/>
                  <a:gd name="T14" fmla="*/ 2123 w 2522"/>
                  <a:gd name="T15" fmla="*/ 5 h 1181"/>
                  <a:gd name="T16" fmla="*/ 2113 w 2522"/>
                  <a:gd name="T17" fmla="*/ 5 h 1181"/>
                  <a:gd name="T18" fmla="*/ 1812 w 2522"/>
                  <a:gd name="T19" fmla="*/ 5 h 1181"/>
                  <a:gd name="T20" fmla="*/ 1802 w 2522"/>
                  <a:gd name="T21" fmla="*/ 5 h 1181"/>
                  <a:gd name="T22" fmla="*/ 1783 w 2522"/>
                  <a:gd name="T23" fmla="*/ 13 h 1181"/>
                  <a:gd name="T24" fmla="*/ 1776 w 2522"/>
                  <a:gd name="T25" fmla="*/ 18 h 1181"/>
                  <a:gd name="T26" fmla="*/ 1770 w 2522"/>
                  <a:gd name="T27" fmla="*/ 26 h 1181"/>
                  <a:gd name="T28" fmla="*/ 1763 w 2522"/>
                  <a:gd name="T29" fmla="*/ 44 h 1181"/>
                  <a:gd name="T30" fmla="*/ 1762 w 2522"/>
                  <a:gd name="T31" fmla="*/ 54 h 1181"/>
                  <a:gd name="T32" fmla="*/ 1762 w 2522"/>
                  <a:gd name="T33" fmla="*/ 360 h 1181"/>
                  <a:gd name="T34" fmla="*/ 1380 w 2522"/>
                  <a:gd name="T35" fmla="*/ 41 h 1181"/>
                  <a:gd name="T36" fmla="*/ 1354 w 2522"/>
                  <a:gd name="T37" fmla="*/ 23 h 1181"/>
                  <a:gd name="T38" fmla="*/ 1295 w 2522"/>
                  <a:gd name="T39" fmla="*/ 1 h 1181"/>
                  <a:gd name="T40" fmla="*/ 1262 w 2522"/>
                  <a:gd name="T41" fmla="*/ 0 h 1181"/>
                  <a:gd name="T42" fmla="*/ 1227 w 2522"/>
                  <a:gd name="T43" fmla="*/ 1 h 1181"/>
                  <a:gd name="T44" fmla="*/ 1168 w 2522"/>
                  <a:gd name="T45" fmla="*/ 23 h 1181"/>
                  <a:gd name="T46" fmla="*/ 1142 w 2522"/>
                  <a:gd name="T47" fmla="*/ 41 h 1181"/>
                  <a:gd name="T48" fmla="*/ 17 w 2522"/>
                  <a:gd name="T49" fmla="*/ 978 h 1181"/>
                  <a:gd name="T50" fmla="*/ 10 w 2522"/>
                  <a:gd name="T51" fmla="*/ 985 h 1181"/>
                  <a:gd name="T52" fmla="*/ 1 w 2522"/>
                  <a:gd name="T53" fmla="*/ 1001 h 1181"/>
                  <a:gd name="T54" fmla="*/ 0 w 2522"/>
                  <a:gd name="T55" fmla="*/ 1012 h 1181"/>
                  <a:gd name="T56" fmla="*/ 0 w 2522"/>
                  <a:gd name="T57" fmla="*/ 1023 h 1181"/>
                  <a:gd name="T58" fmla="*/ 6 w 2522"/>
                  <a:gd name="T59" fmla="*/ 1040 h 1181"/>
                  <a:gd name="T60" fmla="*/ 12 w 2522"/>
                  <a:gd name="T61" fmla="*/ 1048 h 1181"/>
                  <a:gd name="T62" fmla="*/ 108 w 2522"/>
                  <a:gd name="T63" fmla="*/ 1164 h 1181"/>
                  <a:gd name="T64" fmla="*/ 122 w 2522"/>
                  <a:gd name="T65" fmla="*/ 1177 h 1181"/>
                  <a:gd name="T66" fmla="*/ 141 w 2522"/>
                  <a:gd name="T67" fmla="*/ 1181 h 1181"/>
                  <a:gd name="T68" fmla="*/ 160 w 2522"/>
                  <a:gd name="T69" fmla="*/ 1181 h 1181"/>
                  <a:gd name="T70" fmla="*/ 179 w 2522"/>
                  <a:gd name="T71" fmla="*/ 1171 h 1181"/>
                  <a:gd name="T72" fmla="*/ 1262 w 2522"/>
                  <a:gd name="T73" fmla="*/ 268 h 1181"/>
                  <a:gd name="T74" fmla="*/ 2344 w 2522"/>
                  <a:gd name="T75" fmla="*/ 1171 h 1181"/>
                  <a:gd name="T76" fmla="*/ 2358 w 2522"/>
                  <a:gd name="T77" fmla="*/ 1180 h 1181"/>
                  <a:gd name="T78" fmla="*/ 2377 w 2522"/>
                  <a:gd name="T79" fmla="*/ 1181 h 1181"/>
                  <a:gd name="T80" fmla="*/ 2383 w 2522"/>
                  <a:gd name="T81" fmla="*/ 1181 h 1181"/>
                  <a:gd name="T82" fmla="*/ 2401 w 2522"/>
                  <a:gd name="T83" fmla="*/ 1177 h 1181"/>
                  <a:gd name="T84" fmla="*/ 2414 w 2522"/>
                  <a:gd name="T85" fmla="*/ 1164 h 1181"/>
                  <a:gd name="T86" fmla="*/ 2512 w 2522"/>
                  <a:gd name="T87" fmla="*/ 1048 h 1181"/>
                  <a:gd name="T88" fmla="*/ 2518 w 2522"/>
                  <a:gd name="T89" fmla="*/ 1040 h 1181"/>
                  <a:gd name="T90" fmla="*/ 2522 w 2522"/>
                  <a:gd name="T91" fmla="*/ 1023 h 1181"/>
                  <a:gd name="T92" fmla="*/ 2522 w 2522"/>
                  <a:gd name="T93" fmla="*/ 1012 h 1181"/>
                  <a:gd name="T94" fmla="*/ 2521 w 2522"/>
                  <a:gd name="T95" fmla="*/ 1001 h 1181"/>
                  <a:gd name="T96" fmla="*/ 2512 w 2522"/>
                  <a:gd name="T97" fmla="*/ 985 h 1181"/>
                  <a:gd name="T98" fmla="*/ 2505 w 2522"/>
                  <a:gd name="T99" fmla="*/ 978 h 1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522" h="1181">
                    <a:moveTo>
                      <a:pt x="2505" y="978"/>
                    </a:moveTo>
                    <a:lnTo>
                      <a:pt x="2162" y="694"/>
                    </a:lnTo>
                    <a:lnTo>
                      <a:pt x="2162" y="54"/>
                    </a:lnTo>
                    <a:lnTo>
                      <a:pt x="2162" y="44"/>
                    </a:lnTo>
                    <a:lnTo>
                      <a:pt x="2155" y="26"/>
                    </a:lnTo>
                    <a:lnTo>
                      <a:pt x="2149" y="18"/>
                    </a:lnTo>
                    <a:lnTo>
                      <a:pt x="2141" y="13"/>
                    </a:lnTo>
                    <a:lnTo>
                      <a:pt x="2123" y="5"/>
                    </a:lnTo>
                    <a:lnTo>
                      <a:pt x="2113" y="5"/>
                    </a:lnTo>
                    <a:lnTo>
                      <a:pt x="1812" y="5"/>
                    </a:lnTo>
                    <a:lnTo>
                      <a:pt x="1802" y="5"/>
                    </a:lnTo>
                    <a:lnTo>
                      <a:pt x="1783" y="13"/>
                    </a:lnTo>
                    <a:lnTo>
                      <a:pt x="1776" y="18"/>
                    </a:lnTo>
                    <a:lnTo>
                      <a:pt x="1770" y="26"/>
                    </a:lnTo>
                    <a:lnTo>
                      <a:pt x="1763" y="44"/>
                    </a:lnTo>
                    <a:lnTo>
                      <a:pt x="1762" y="54"/>
                    </a:lnTo>
                    <a:lnTo>
                      <a:pt x="1762" y="360"/>
                    </a:lnTo>
                    <a:lnTo>
                      <a:pt x="1380" y="41"/>
                    </a:lnTo>
                    <a:lnTo>
                      <a:pt x="1354" y="23"/>
                    </a:lnTo>
                    <a:lnTo>
                      <a:pt x="1295" y="1"/>
                    </a:lnTo>
                    <a:lnTo>
                      <a:pt x="1262" y="0"/>
                    </a:lnTo>
                    <a:lnTo>
                      <a:pt x="1227" y="1"/>
                    </a:lnTo>
                    <a:lnTo>
                      <a:pt x="1168" y="23"/>
                    </a:lnTo>
                    <a:lnTo>
                      <a:pt x="1142" y="41"/>
                    </a:lnTo>
                    <a:lnTo>
                      <a:pt x="17" y="978"/>
                    </a:lnTo>
                    <a:lnTo>
                      <a:pt x="10" y="985"/>
                    </a:lnTo>
                    <a:lnTo>
                      <a:pt x="1" y="1001"/>
                    </a:lnTo>
                    <a:lnTo>
                      <a:pt x="0" y="1012"/>
                    </a:lnTo>
                    <a:lnTo>
                      <a:pt x="0" y="1023"/>
                    </a:lnTo>
                    <a:lnTo>
                      <a:pt x="6" y="1040"/>
                    </a:lnTo>
                    <a:lnTo>
                      <a:pt x="12" y="1048"/>
                    </a:lnTo>
                    <a:lnTo>
                      <a:pt x="108" y="1164"/>
                    </a:lnTo>
                    <a:lnTo>
                      <a:pt x="122" y="1177"/>
                    </a:lnTo>
                    <a:lnTo>
                      <a:pt x="141" y="1181"/>
                    </a:lnTo>
                    <a:lnTo>
                      <a:pt x="160" y="1181"/>
                    </a:lnTo>
                    <a:lnTo>
                      <a:pt x="179" y="1171"/>
                    </a:lnTo>
                    <a:lnTo>
                      <a:pt x="1262" y="268"/>
                    </a:lnTo>
                    <a:lnTo>
                      <a:pt x="2344" y="1171"/>
                    </a:lnTo>
                    <a:lnTo>
                      <a:pt x="2358" y="1180"/>
                    </a:lnTo>
                    <a:lnTo>
                      <a:pt x="2377" y="1181"/>
                    </a:lnTo>
                    <a:lnTo>
                      <a:pt x="2383" y="1181"/>
                    </a:lnTo>
                    <a:lnTo>
                      <a:pt x="2401" y="1177"/>
                    </a:lnTo>
                    <a:lnTo>
                      <a:pt x="2414" y="1164"/>
                    </a:lnTo>
                    <a:lnTo>
                      <a:pt x="2512" y="1048"/>
                    </a:lnTo>
                    <a:lnTo>
                      <a:pt x="2518" y="1040"/>
                    </a:lnTo>
                    <a:lnTo>
                      <a:pt x="2522" y="1023"/>
                    </a:lnTo>
                    <a:lnTo>
                      <a:pt x="2522" y="1012"/>
                    </a:lnTo>
                    <a:lnTo>
                      <a:pt x="2521" y="1001"/>
                    </a:lnTo>
                    <a:lnTo>
                      <a:pt x="2512" y="985"/>
                    </a:lnTo>
                    <a:lnTo>
                      <a:pt x="2505" y="97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67" name="Freeform 36"/>
            <p:cNvSpPr>
              <a:spLocks noEditPoints="1"/>
            </p:cNvSpPr>
            <p:nvPr/>
          </p:nvSpPr>
          <p:spPr bwMode="auto">
            <a:xfrm>
              <a:off x="625397" y="4336406"/>
              <a:ext cx="105376" cy="177233"/>
            </a:xfrm>
            <a:custGeom>
              <a:avLst/>
              <a:gdLst>
                <a:gd name="T0" fmla="*/ 937 w 1926"/>
                <a:gd name="T1" fmla="*/ 3639 h 4045"/>
                <a:gd name="T2" fmla="*/ 893 w 1926"/>
                <a:gd name="T3" fmla="*/ 3665 h 4045"/>
                <a:gd name="T4" fmla="*/ 863 w 1926"/>
                <a:gd name="T5" fmla="*/ 3712 h 4045"/>
                <a:gd name="T6" fmla="*/ 851 w 1926"/>
                <a:gd name="T7" fmla="*/ 3772 h 4045"/>
                <a:gd name="T8" fmla="*/ 863 w 1926"/>
                <a:gd name="T9" fmla="*/ 3832 h 4045"/>
                <a:gd name="T10" fmla="*/ 893 w 1926"/>
                <a:gd name="T11" fmla="*/ 3878 h 4045"/>
                <a:gd name="T12" fmla="*/ 937 w 1926"/>
                <a:gd name="T13" fmla="*/ 3905 h 4045"/>
                <a:gd name="T14" fmla="*/ 988 w 1926"/>
                <a:gd name="T15" fmla="*/ 3905 h 4045"/>
                <a:gd name="T16" fmla="*/ 1033 w 1926"/>
                <a:gd name="T17" fmla="*/ 3878 h 4045"/>
                <a:gd name="T18" fmla="*/ 1064 w 1926"/>
                <a:gd name="T19" fmla="*/ 3832 h 4045"/>
                <a:gd name="T20" fmla="*/ 1075 w 1926"/>
                <a:gd name="T21" fmla="*/ 3772 h 4045"/>
                <a:gd name="T22" fmla="*/ 1064 w 1926"/>
                <a:gd name="T23" fmla="*/ 3712 h 4045"/>
                <a:gd name="T24" fmla="*/ 1033 w 1926"/>
                <a:gd name="T25" fmla="*/ 3665 h 4045"/>
                <a:gd name="T26" fmla="*/ 988 w 1926"/>
                <a:gd name="T27" fmla="*/ 3639 h 4045"/>
                <a:gd name="T28" fmla="*/ 156 w 1926"/>
                <a:gd name="T29" fmla="*/ 434 h 4045"/>
                <a:gd name="T30" fmla="*/ 1770 w 1926"/>
                <a:gd name="T31" fmla="*/ 3540 h 4045"/>
                <a:gd name="T32" fmla="*/ 156 w 1926"/>
                <a:gd name="T33" fmla="*/ 434 h 4045"/>
                <a:gd name="T34" fmla="*/ 716 w 1926"/>
                <a:gd name="T35" fmla="*/ 200 h 4045"/>
                <a:gd name="T36" fmla="*/ 701 w 1926"/>
                <a:gd name="T37" fmla="*/ 217 h 4045"/>
                <a:gd name="T38" fmla="*/ 701 w 1926"/>
                <a:gd name="T39" fmla="*/ 243 h 4045"/>
                <a:gd name="T40" fmla="*/ 716 w 1926"/>
                <a:gd name="T41" fmla="*/ 260 h 4045"/>
                <a:gd name="T42" fmla="*/ 1199 w 1926"/>
                <a:gd name="T43" fmla="*/ 262 h 4045"/>
                <a:gd name="T44" fmla="*/ 1218 w 1926"/>
                <a:gd name="T45" fmla="*/ 254 h 4045"/>
                <a:gd name="T46" fmla="*/ 1226 w 1926"/>
                <a:gd name="T47" fmla="*/ 230 h 4045"/>
                <a:gd name="T48" fmla="*/ 1218 w 1926"/>
                <a:gd name="T49" fmla="*/ 207 h 4045"/>
                <a:gd name="T50" fmla="*/ 1199 w 1926"/>
                <a:gd name="T51" fmla="*/ 197 h 4045"/>
                <a:gd name="T52" fmla="*/ 224 w 1926"/>
                <a:gd name="T53" fmla="*/ 0 h 4045"/>
                <a:gd name="T54" fmla="*/ 1738 w 1926"/>
                <a:gd name="T55" fmla="*/ 4 h 4045"/>
                <a:gd name="T56" fmla="*/ 1805 w 1926"/>
                <a:gd name="T57" fmla="*/ 31 h 4045"/>
                <a:gd name="T58" fmla="*/ 1860 w 1926"/>
                <a:gd name="T59" fmla="*/ 81 h 4045"/>
                <a:gd name="T60" fmla="*/ 1900 w 1926"/>
                <a:gd name="T61" fmla="*/ 148 h 4045"/>
                <a:gd name="T62" fmla="*/ 1923 w 1926"/>
                <a:gd name="T63" fmla="*/ 229 h 4045"/>
                <a:gd name="T64" fmla="*/ 1926 w 1926"/>
                <a:gd name="T65" fmla="*/ 3772 h 4045"/>
                <a:gd name="T66" fmla="*/ 1915 w 1926"/>
                <a:gd name="T67" fmla="*/ 3857 h 4045"/>
                <a:gd name="T68" fmla="*/ 1882 w 1926"/>
                <a:gd name="T69" fmla="*/ 3932 h 4045"/>
                <a:gd name="T70" fmla="*/ 1834 w 1926"/>
                <a:gd name="T71" fmla="*/ 3992 h 4045"/>
                <a:gd name="T72" fmla="*/ 1773 w 1926"/>
                <a:gd name="T73" fmla="*/ 4032 h 4045"/>
                <a:gd name="T74" fmla="*/ 1702 w 1926"/>
                <a:gd name="T75" fmla="*/ 4045 h 4045"/>
                <a:gd name="T76" fmla="*/ 188 w 1926"/>
                <a:gd name="T77" fmla="*/ 4041 h 4045"/>
                <a:gd name="T78" fmla="*/ 122 w 1926"/>
                <a:gd name="T79" fmla="*/ 4014 h 4045"/>
                <a:gd name="T80" fmla="*/ 66 w 1926"/>
                <a:gd name="T81" fmla="*/ 3964 h 4045"/>
                <a:gd name="T82" fmla="*/ 25 w 1926"/>
                <a:gd name="T83" fmla="*/ 3897 h 4045"/>
                <a:gd name="T84" fmla="*/ 3 w 1926"/>
                <a:gd name="T85" fmla="*/ 3816 h 4045"/>
                <a:gd name="T86" fmla="*/ 0 w 1926"/>
                <a:gd name="T87" fmla="*/ 273 h 4045"/>
                <a:gd name="T88" fmla="*/ 12 w 1926"/>
                <a:gd name="T89" fmla="*/ 188 h 4045"/>
                <a:gd name="T90" fmla="*/ 43 w 1926"/>
                <a:gd name="T91" fmla="*/ 113 h 4045"/>
                <a:gd name="T92" fmla="*/ 92 w 1926"/>
                <a:gd name="T93" fmla="*/ 53 h 4045"/>
                <a:gd name="T94" fmla="*/ 154 w 1926"/>
                <a:gd name="T95" fmla="*/ 13 h 4045"/>
                <a:gd name="T96" fmla="*/ 224 w 1926"/>
                <a:gd name="T97" fmla="*/ 0 h 4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26" h="4045">
                  <a:moveTo>
                    <a:pt x="963" y="3636"/>
                  </a:moveTo>
                  <a:lnTo>
                    <a:pt x="937" y="3639"/>
                  </a:lnTo>
                  <a:lnTo>
                    <a:pt x="914" y="3649"/>
                  </a:lnTo>
                  <a:lnTo>
                    <a:pt x="893" y="3665"/>
                  </a:lnTo>
                  <a:lnTo>
                    <a:pt x="876" y="3686"/>
                  </a:lnTo>
                  <a:lnTo>
                    <a:pt x="863" y="3712"/>
                  </a:lnTo>
                  <a:lnTo>
                    <a:pt x="854" y="3741"/>
                  </a:lnTo>
                  <a:lnTo>
                    <a:pt x="851" y="3772"/>
                  </a:lnTo>
                  <a:lnTo>
                    <a:pt x="854" y="3804"/>
                  </a:lnTo>
                  <a:lnTo>
                    <a:pt x="863" y="3832"/>
                  </a:lnTo>
                  <a:lnTo>
                    <a:pt x="876" y="3857"/>
                  </a:lnTo>
                  <a:lnTo>
                    <a:pt x="893" y="3878"/>
                  </a:lnTo>
                  <a:lnTo>
                    <a:pt x="914" y="3894"/>
                  </a:lnTo>
                  <a:lnTo>
                    <a:pt x="937" y="3905"/>
                  </a:lnTo>
                  <a:lnTo>
                    <a:pt x="963" y="3909"/>
                  </a:lnTo>
                  <a:lnTo>
                    <a:pt x="988" y="3905"/>
                  </a:lnTo>
                  <a:lnTo>
                    <a:pt x="1013" y="3894"/>
                  </a:lnTo>
                  <a:lnTo>
                    <a:pt x="1033" y="3878"/>
                  </a:lnTo>
                  <a:lnTo>
                    <a:pt x="1051" y="3857"/>
                  </a:lnTo>
                  <a:lnTo>
                    <a:pt x="1064" y="3832"/>
                  </a:lnTo>
                  <a:lnTo>
                    <a:pt x="1072" y="3804"/>
                  </a:lnTo>
                  <a:lnTo>
                    <a:pt x="1075" y="3772"/>
                  </a:lnTo>
                  <a:lnTo>
                    <a:pt x="1072" y="3741"/>
                  </a:lnTo>
                  <a:lnTo>
                    <a:pt x="1064" y="3712"/>
                  </a:lnTo>
                  <a:lnTo>
                    <a:pt x="1051" y="3686"/>
                  </a:lnTo>
                  <a:lnTo>
                    <a:pt x="1033" y="3665"/>
                  </a:lnTo>
                  <a:lnTo>
                    <a:pt x="1013" y="3649"/>
                  </a:lnTo>
                  <a:lnTo>
                    <a:pt x="988" y="3639"/>
                  </a:lnTo>
                  <a:lnTo>
                    <a:pt x="963" y="3636"/>
                  </a:lnTo>
                  <a:close/>
                  <a:moveTo>
                    <a:pt x="156" y="434"/>
                  </a:moveTo>
                  <a:lnTo>
                    <a:pt x="156" y="3540"/>
                  </a:lnTo>
                  <a:lnTo>
                    <a:pt x="1770" y="3540"/>
                  </a:lnTo>
                  <a:lnTo>
                    <a:pt x="1770" y="434"/>
                  </a:lnTo>
                  <a:lnTo>
                    <a:pt x="156" y="434"/>
                  </a:lnTo>
                  <a:close/>
                  <a:moveTo>
                    <a:pt x="727" y="197"/>
                  </a:moveTo>
                  <a:lnTo>
                    <a:pt x="716" y="200"/>
                  </a:lnTo>
                  <a:lnTo>
                    <a:pt x="707" y="207"/>
                  </a:lnTo>
                  <a:lnTo>
                    <a:pt x="701" y="217"/>
                  </a:lnTo>
                  <a:lnTo>
                    <a:pt x="699" y="230"/>
                  </a:lnTo>
                  <a:lnTo>
                    <a:pt x="701" y="243"/>
                  </a:lnTo>
                  <a:lnTo>
                    <a:pt x="707" y="254"/>
                  </a:lnTo>
                  <a:lnTo>
                    <a:pt x="716" y="260"/>
                  </a:lnTo>
                  <a:lnTo>
                    <a:pt x="727" y="262"/>
                  </a:lnTo>
                  <a:lnTo>
                    <a:pt x="1199" y="262"/>
                  </a:lnTo>
                  <a:lnTo>
                    <a:pt x="1210" y="260"/>
                  </a:lnTo>
                  <a:lnTo>
                    <a:pt x="1218" y="254"/>
                  </a:lnTo>
                  <a:lnTo>
                    <a:pt x="1224" y="243"/>
                  </a:lnTo>
                  <a:lnTo>
                    <a:pt x="1226" y="230"/>
                  </a:lnTo>
                  <a:lnTo>
                    <a:pt x="1224" y="217"/>
                  </a:lnTo>
                  <a:lnTo>
                    <a:pt x="1218" y="207"/>
                  </a:lnTo>
                  <a:lnTo>
                    <a:pt x="1210" y="200"/>
                  </a:lnTo>
                  <a:lnTo>
                    <a:pt x="1199" y="197"/>
                  </a:lnTo>
                  <a:lnTo>
                    <a:pt x="727" y="197"/>
                  </a:lnTo>
                  <a:close/>
                  <a:moveTo>
                    <a:pt x="224" y="0"/>
                  </a:moveTo>
                  <a:lnTo>
                    <a:pt x="1702" y="0"/>
                  </a:lnTo>
                  <a:lnTo>
                    <a:pt x="1738" y="4"/>
                  </a:lnTo>
                  <a:lnTo>
                    <a:pt x="1773" y="13"/>
                  </a:lnTo>
                  <a:lnTo>
                    <a:pt x="1805" y="31"/>
                  </a:lnTo>
                  <a:lnTo>
                    <a:pt x="1834" y="53"/>
                  </a:lnTo>
                  <a:lnTo>
                    <a:pt x="1860" y="81"/>
                  </a:lnTo>
                  <a:lnTo>
                    <a:pt x="1882" y="113"/>
                  </a:lnTo>
                  <a:lnTo>
                    <a:pt x="1900" y="148"/>
                  </a:lnTo>
                  <a:lnTo>
                    <a:pt x="1915" y="188"/>
                  </a:lnTo>
                  <a:lnTo>
                    <a:pt x="1923" y="229"/>
                  </a:lnTo>
                  <a:lnTo>
                    <a:pt x="1926" y="273"/>
                  </a:lnTo>
                  <a:lnTo>
                    <a:pt x="1926" y="3772"/>
                  </a:lnTo>
                  <a:lnTo>
                    <a:pt x="1923" y="3816"/>
                  </a:lnTo>
                  <a:lnTo>
                    <a:pt x="1915" y="3857"/>
                  </a:lnTo>
                  <a:lnTo>
                    <a:pt x="1900" y="3897"/>
                  </a:lnTo>
                  <a:lnTo>
                    <a:pt x="1882" y="3932"/>
                  </a:lnTo>
                  <a:lnTo>
                    <a:pt x="1860" y="3964"/>
                  </a:lnTo>
                  <a:lnTo>
                    <a:pt x="1834" y="3992"/>
                  </a:lnTo>
                  <a:lnTo>
                    <a:pt x="1805" y="4014"/>
                  </a:lnTo>
                  <a:lnTo>
                    <a:pt x="1773" y="4032"/>
                  </a:lnTo>
                  <a:lnTo>
                    <a:pt x="1738" y="4041"/>
                  </a:lnTo>
                  <a:lnTo>
                    <a:pt x="1702" y="4045"/>
                  </a:lnTo>
                  <a:lnTo>
                    <a:pt x="224" y="4045"/>
                  </a:lnTo>
                  <a:lnTo>
                    <a:pt x="188" y="4041"/>
                  </a:lnTo>
                  <a:lnTo>
                    <a:pt x="154" y="4032"/>
                  </a:lnTo>
                  <a:lnTo>
                    <a:pt x="122" y="4014"/>
                  </a:lnTo>
                  <a:lnTo>
                    <a:pt x="92" y="3992"/>
                  </a:lnTo>
                  <a:lnTo>
                    <a:pt x="66" y="3964"/>
                  </a:lnTo>
                  <a:lnTo>
                    <a:pt x="43" y="3932"/>
                  </a:lnTo>
                  <a:lnTo>
                    <a:pt x="25" y="3897"/>
                  </a:lnTo>
                  <a:lnTo>
                    <a:pt x="12" y="3857"/>
                  </a:lnTo>
                  <a:lnTo>
                    <a:pt x="3" y="3816"/>
                  </a:lnTo>
                  <a:lnTo>
                    <a:pt x="0" y="3772"/>
                  </a:lnTo>
                  <a:lnTo>
                    <a:pt x="0" y="273"/>
                  </a:lnTo>
                  <a:lnTo>
                    <a:pt x="3" y="229"/>
                  </a:lnTo>
                  <a:lnTo>
                    <a:pt x="12" y="188"/>
                  </a:lnTo>
                  <a:lnTo>
                    <a:pt x="25" y="148"/>
                  </a:lnTo>
                  <a:lnTo>
                    <a:pt x="43" y="113"/>
                  </a:lnTo>
                  <a:lnTo>
                    <a:pt x="66" y="81"/>
                  </a:lnTo>
                  <a:lnTo>
                    <a:pt x="92" y="53"/>
                  </a:lnTo>
                  <a:lnTo>
                    <a:pt x="122" y="31"/>
                  </a:lnTo>
                  <a:lnTo>
                    <a:pt x="154" y="13"/>
                  </a:lnTo>
                  <a:lnTo>
                    <a:pt x="188" y="4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8" name="자유형 67"/>
            <p:cNvSpPr>
              <a:spLocks/>
            </p:cNvSpPr>
            <p:nvPr/>
          </p:nvSpPr>
          <p:spPr bwMode="auto">
            <a:xfrm>
              <a:off x="598771" y="3644382"/>
              <a:ext cx="158629" cy="138832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9" name="Freeform 6"/>
            <p:cNvSpPr>
              <a:spLocks/>
            </p:cNvSpPr>
            <p:nvPr/>
          </p:nvSpPr>
          <p:spPr bwMode="auto">
            <a:xfrm rot="10800000" flipH="1" flipV="1">
              <a:off x="597941" y="2949079"/>
              <a:ext cx="160288" cy="142111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70" name="Group 20"/>
            <p:cNvGrpSpPr>
              <a:grpSpLocks noChangeAspect="1"/>
            </p:cNvGrpSpPr>
            <p:nvPr/>
          </p:nvGrpSpPr>
          <p:grpSpPr bwMode="auto">
            <a:xfrm>
              <a:off x="614039" y="2221163"/>
              <a:ext cx="128093" cy="174724"/>
              <a:chOff x="2597" y="4163"/>
              <a:chExt cx="217" cy="296"/>
            </a:xfrm>
            <a:solidFill>
              <a:schemeClr val="bg1">
                <a:lumMod val="85000"/>
              </a:schemeClr>
            </a:solidFill>
          </p:grpSpPr>
          <p:sp>
            <p:nvSpPr>
              <p:cNvPr id="79" name="Freeform 22"/>
              <p:cNvSpPr>
                <a:spLocks noEditPoints="1"/>
              </p:cNvSpPr>
              <p:nvPr/>
            </p:nvSpPr>
            <p:spPr bwMode="auto">
              <a:xfrm>
                <a:off x="2630" y="4163"/>
                <a:ext cx="151" cy="176"/>
              </a:xfrm>
              <a:custGeom>
                <a:avLst/>
                <a:gdLst>
                  <a:gd name="T0" fmla="*/ 410 w 1662"/>
                  <a:gd name="T1" fmla="*/ 645 h 1942"/>
                  <a:gd name="T2" fmla="*/ 309 w 1662"/>
                  <a:gd name="T3" fmla="*/ 847 h 1942"/>
                  <a:gd name="T4" fmla="*/ 255 w 1662"/>
                  <a:gd name="T5" fmla="*/ 1023 h 1942"/>
                  <a:gd name="T6" fmla="*/ 263 w 1662"/>
                  <a:gd name="T7" fmla="*/ 1206 h 1942"/>
                  <a:gd name="T8" fmla="*/ 347 w 1662"/>
                  <a:gd name="T9" fmla="*/ 1429 h 1942"/>
                  <a:gd name="T10" fmla="*/ 476 w 1662"/>
                  <a:gd name="T11" fmla="*/ 1620 h 1942"/>
                  <a:gd name="T12" fmla="*/ 638 w 1662"/>
                  <a:gd name="T13" fmla="*/ 1753 h 1942"/>
                  <a:gd name="T14" fmla="*/ 825 w 1662"/>
                  <a:gd name="T15" fmla="*/ 1803 h 1942"/>
                  <a:gd name="T16" fmla="*/ 1013 w 1662"/>
                  <a:gd name="T17" fmla="*/ 1753 h 1942"/>
                  <a:gd name="T18" fmla="*/ 1176 w 1662"/>
                  <a:gd name="T19" fmla="*/ 1619 h 1942"/>
                  <a:gd name="T20" fmla="*/ 1305 w 1662"/>
                  <a:gd name="T21" fmla="*/ 1428 h 1942"/>
                  <a:gd name="T22" fmla="*/ 1388 w 1662"/>
                  <a:gd name="T23" fmla="*/ 1205 h 1942"/>
                  <a:gd name="T24" fmla="*/ 1418 w 1662"/>
                  <a:gd name="T25" fmla="*/ 974 h 1942"/>
                  <a:gd name="T26" fmla="*/ 1266 w 1662"/>
                  <a:gd name="T27" fmla="*/ 836 h 1942"/>
                  <a:gd name="T28" fmla="*/ 1012 w 1662"/>
                  <a:gd name="T29" fmla="*/ 794 h 1942"/>
                  <a:gd name="T30" fmla="*/ 806 w 1662"/>
                  <a:gd name="T31" fmla="*/ 713 h 1942"/>
                  <a:gd name="T32" fmla="*/ 646 w 1662"/>
                  <a:gd name="T33" fmla="*/ 610 h 1942"/>
                  <a:gd name="T34" fmla="*/ 526 w 1662"/>
                  <a:gd name="T35" fmla="*/ 499 h 1942"/>
                  <a:gd name="T36" fmla="*/ 944 w 1662"/>
                  <a:gd name="T37" fmla="*/ 23 h 1942"/>
                  <a:gd name="T38" fmla="*/ 1152 w 1662"/>
                  <a:gd name="T39" fmla="*/ 118 h 1942"/>
                  <a:gd name="T40" fmla="*/ 1271 w 1662"/>
                  <a:gd name="T41" fmla="*/ 205 h 1942"/>
                  <a:gd name="T42" fmla="*/ 1388 w 1662"/>
                  <a:gd name="T43" fmla="*/ 323 h 1942"/>
                  <a:gd name="T44" fmla="*/ 1455 w 1662"/>
                  <a:gd name="T45" fmla="*/ 429 h 1942"/>
                  <a:gd name="T46" fmla="*/ 1524 w 1662"/>
                  <a:gd name="T47" fmla="*/ 626 h 1942"/>
                  <a:gd name="T48" fmla="*/ 1555 w 1662"/>
                  <a:gd name="T49" fmla="*/ 892 h 1942"/>
                  <a:gd name="T50" fmla="*/ 1619 w 1662"/>
                  <a:gd name="T51" fmla="*/ 939 h 1942"/>
                  <a:gd name="T52" fmla="*/ 1657 w 1662"/>
                  <a:gd name="T53" fmla="*/ 1032 h 1942"/>
                  <a:gd name="T54" fmla="*/ 1655 w 1662"/>
                  <a:gd name="T55" fmla="*/ 1183 h 1942"/>
                  <a:gd name="T56" fmla="*/ 1611 w 1662"/>
                  <a:gd name="T57" fmla="*/ 1304 h 1942"/>
                  <a:gd name="T58" fmla="*/ 1537 w 1662"/>
                  <a:gd name="T59" fmla="*/ 1372 h 1942"/>
                  <a:gd name="T60" fmla="*/ 1445 w 1662"/>
                  <a:gd name="T61" fmla="*/ 1454 h 1942"/>
                  <a:gd name="T62" fmla="*/ 1313 w 1662"/>
                  <a:gd name="T63" fmla="*/ 1670 h 1942"/>
                  <a:gd name="T64" fmla="*/ 1141 w 1662"/>
                  <a:gd name="T65" fmla="*/ 1836 h 1942"/>
                  <a:gd name="T66" fmla="*/ 937 w 1662"/>
                  <a:gd name="T67" fmla="*/ 1930 h 1942"/>
                  <a:gd name="T68" fmla="*/ 714 w 1662"/>
                  <a:gd name="T69" fmla="*/ 1930 h 1942"/>
                  <a:gd name="T70" fmla="*/ 510 w 1662"/>
                  <a:gd name="T71" fmla="*/ 1836 h 1942"/>
                  <a:gd name="T72" fmla="*/ 337 w 1662"/>
                  <a:gd name="T73" fmla="*/ 1669 h 1942"/>
                  <a:gd name="T74" fmla="*/ 205 w 1662"/>
                  <a:gd name="T75" fmla="*/ 1452 h 1942"/>
                  <a:gd name="T76" fmla="*/ 111 w 1662"/>
                  <a:gd name="T77" fmla="*/ 1364 h 1942"/>
                  <a:gd name="T78" fmla="*/ 39 w 1662"/>
                  <a:gd name="T79" fmla="*/ 1284 h 1942"/>
                  <a:gd name="T80" fmla="*/ 2 w 1662"/>
                  <a:gd name="T81" fmla="*/ 1143 h 1942"/>
                  <a:gd name="T82" fmla="*/ 9 w 1662"/>
                  <a:gd name="T83" fmla="*/ 1009 h 1942"/>
                  <a:gd name="T84" fmla="*/ 50 w 1662"/>
                  <a:gd name="T85" fmla="*/ 930 h 1942"/>
                  <a:gd name="T86" fmla="*/ 98 w 1662"/>
                  <a:gd name="T87" fmla="*/ 851 h 1942"/>
                  <a:gd name="T88" fmla="*/ 85 w 1662"/>
                  <a:gd name="T89" fmla="*/ 643 h 1942"/>
                  <a:gd name="T90" fmla="*/ 120 w 1662"/>
                  <a:gd name="T91" fmla="*/ 487 h 1942"/>
                  <a:gd name="T92" fmla="*/ 183 w 1662"/>
                  <a:gd name="T93" fmla="*/ 377 h 1942"/>
                  <a:gd name="T94" fmla="*/ 257 w 1662"/>
                  <a:gd name="T95" fmla="*/ 305 h 1942"/>
                  <a:gd name="T96" fmla="*/ 319 w 1662"/>
                  <a:gd name="T97" fmla="*/ 266 h 1942"/>
                  <a:gd name="T98" fmla="*/ 352 w 1662"/>
                  <a:gd name="T99" fmla="*/ 246 h 1942"/>
                  <a:gd name="T100" fmla="*/ 390 w 1662"/>
                  <a:gd name="T101" fmla="*/ 196 h 1942"/>
                  <a:gd name="T102" fmla="*/ 459 w 1662"/>
                  <a:gd name="T103" fmla="*/ 127 h 1942"/>
                  <a:gd name="T104" fmla="*/ 559 w 1662"/>
                  <a:gd name="T105" fmla="*/ 57 h 1942"/>
                  <a:gd name="T106" fmla="*/ 690 w 1662"/>
                  <a:gd name="T107" fmla="*/ 10 h 19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662" h="1942">
                    <a:moveTo>
                      <a:pt x="526" y="499"/>
                    </a:moveTo>
                    <a:lnTo>
                      <a:pt x="484" y="546"/>
                    </a:lnTo>
                    <a:lnTo>
                      <a:pt x="445" y="595"/>
                    </a:lnTo>
                    <a:lnTo>
                      <a:pt x="410" y="645"/>
                    </a:lnTo>
                    <a:lnTo>
                      <a:pt x="379" y="696"/>
                    </a:lnTo>
                    <a:lnTo>
                      <a:pt x="352" y="747"/>
                    </a:lnTo>
                    <a:lnTo>
                      <a:pt x="329" y="797"/>
                    </a:lnTo>
                    <a:lnTo>
                      <a:pt x="309" y="847"/>
                    </a:lnTo>
                    <a:lnTo>
                      <a:pt x="291" y="895"/>
                    </a:lnTo>
                    <a:lnTo>
                      <a:pt x="277" y="941"/>
                    </a:lnTo>
                    <a:lnTo>
                      <a:pt x="264" y="984"/>
                    </a:lnTo>
                    <a:lnTo>
                      <a:pt x="255" y="1023"/>
                    </a:lnTo>
                    <a:lnTo>
                      <a:pt x="247" y="1059"/>
                    </a:lnTo>
                    <a:lnTo>
                      <a:pt x="241" y="1091"/>
                    </a:lnTo>
                    <a:lnTo>
                      <a:pt x="250" y="1148"/>
                    </a:lnTo>
                    <a:lnTo>
                      <a:pt x="263" y="1206"/>
                    </a:lnTo>
                    <a:lnTo>
                      <a:pt x="280" y="1263"/>
                    </a:lnTo>
                    <a:lnTo>
                      <a:pt x="299" y="1320"/>
                    </a:lnTo>
                    <a:lnTo>
                      <a:pt x="322" y="1375"/>
                    </a:lnTo>
                    <a:lnTo>
                      <a:pt x="347" y="1429"/>
                    </a:lnTo>
                    <a:lnTo>
                      <a:pt x="375" y="1480"/>
                    </a:lnTo>
                    <a:lnTo>
                      <a:pt x="406" y="1530"/>
                    </a:lnTo>
                    <a:lnTo>
                      <a:pt x="440" y="1576"/>
                    </a:lnTo>
                    <a:lnTo>
                      <a:pt x="476" y="1620"/>
                    </a:lnTo>
                    <a:lnTo>
                      <a:pt x="513" y="1659"/>
                    </a:lnTo>
                    <a:lnTo>
                      <a:pt x="553" y="1695"/>
                    </a:lnTo>
                    <a:lnTo>
                      <a:pt x="594" y="1726"/>
                    </a:lnTo>
                    <a:lnTo>
                      <a:pt x="638" y="1753"/>
                    </a:lnTo>
                    <a:lnTo>
                      <a:pt x="683" y="1774"/>
                    </a:lnTo>
                    <a:lnTo>
                      <a:pt x="729" y="1789"/>
                    </a:lnTo>
                    <a:lnTo>
                      <a:pt x="777" y="1800"/>
                    </a:lnTo>
                    <a:lnTo>
                      <a:pt x="825" y="1803"/>
                    </a:lnTo>
                    <a:lnTo>
                      <a:pt x="875" y="1800"/>
                    </a:lnTo>
                    <a:lnTo>
                      <a:pt x="922" y="1789"/>
                    </a:lnTo>
                    <a:lnTo>
                      <a:pt x="968" y="1774"/>
                    </a:lnTo>
                    <a:lnTo>
                      <a:pt x="1013" y="1753"/>
                    </a:lnTo>
                    <a:lnTo>
                      <a:pt x="1056" y="1726"/>
                    </a:lnTo>
                    <a:lnTo>
                      <a:pt x="1099" y="1695"/>
                    </a:lnTo>
                    <a:lnTo>
                      <a:pt x="1139" y="1659"/>
                    </a:lnTo>
                    <a:lnTo>
                      <a:pt x="1176" y="1619"/>
                    </a:lnTo>
                    <a:lnTo>
                      <a:pt x="1212" y="1576"/>
                    </a:lnTo>
                    <a:lnTo>
                      <a:pt x="1245" y="1529"/>
                    </a:lnTo>
                    <a:lnTo>
                      <a:pt x="1276" y="1480"/>
                    </a:lnTo>
                    <a:lnTo>
                      <a:pt x="1305" y="1428"/>
                    </a:lnTo>
                    <a:lnTo>
                      <a:pt x="1330" y="1374"/>
                    </a:lnTo>
                    <a:lnTo>
                      <a:pt x="1353" y="1319"/>
                    </a:lnTo>
                    <a:lnTo>
                      <a:pt x="1372" y="1262"/>
                    </a:lnTo>
                    <a:lnTo>
                      <a:pt x="1388" y="1205"/>
                    </a:lnTo>
                    <a:lnTo>
                      <a:pt x="1401" y="1147"/>
                    </a:lnTo>
                    <a:lnTo>
                      <a:pt x="1411" y="1089"/>
                    </a:lnTo>
                    <a:lnTo>
                      <a:pt x="1416" y="1032"/>
                    </a:lnTo>
                    <a:lnTo>
                      <a:pt x="1418" y="974"/>
                    </a:lnTo>
                    <a:lnTo>
                      <a:pt x="1417" y="904"/>
                    </a:lnTo>
                    <a:lnTo>
                      <a:pt x="1414" y="838"/>
                    </a:lnTo>
                    <a:lnTo>
                      <a:pt x="1339" y="839"/>
                    </a:lnTo>
                    <a:lnTo>
                      <a:pt x="1266" y="836"/>
                    </a:lnTo>
                    <a:lnTo>
                      <a:pt x="1198" y="830"/>
                    </a:lnTo>
                    <a:lnTo>
                      <a:pt x="1133" y="820"/>
                    </a:lnTo>
                    <a:lnTo>
                      <a:pt x="1070" y="808"/>
                    </a:lnTo>
                    <a:lnTo>
                      <a:pt x="1012" y="794"/>
                    </a:lnTo>
                    <a:lnTo>
                      <a:pt x="956" y="777"/>
                    </a:lnTo>
                    <a:lnTo>
                      <a:pt x="903" y="757"/>
                    </a:lnTo>
                    <a:lnTo>
                      <a:pt x="853" y="737"/>
                    </a:lnTo>
                    <a:lnTo>
                      <a:pt x="806" y="713"/>
                    </a:lnTo>
                    <a:lnTo>
                      <a:pt x="762" y="690"/>
                    </a:lnTo>
                    <a:lnTo>
                      <a:pt x="721" y="664"/>
                    </a:lnTo>
                    <a:lnTo>
                      <a:pt x="682" y="638"/>
                    </a:lnTo>
                    <a:lnTo>
                      <a:pt x="646" y="610"/>
                    </a:lnTo>
                    <a:lnTo>
                      <a:pt x="612" y="583"/>
                    </a:lnTo>
                    <a:lnTo>
                      <a:pt x="581" y="555"/>
                    </a:lnTo>
                    <a:lnTo>
                      <a:pt x="552" y="527"/>
                    </a:lnTo>
                    <a:lnTo>
                      <a:pt x="526" y="499"/>
                    </a:lnTo>
                    <a:close/>
                    <a:moveTo>
                      <a:pt x="808" y="0"/>
                    </a:moveTo>
                    <a:lnTo>
                      <a:pt x="851" y="3"/>
                    </a:lnTo>
                    <a:lnTo>
                      <a:pt x="897" y="11"/>
                    </a:lnTo>
                    <a:lnTo>
                      <a:pt x="944" y="23"/>
                    </a:lnTo>
                    <a:lnTo>
                      <a:pt x="993" y="39"/>
                    </a:lnTo>
                    <a:lnTo>
                      <a:pt x="1044" y="60"/>
                    </a:lnTo>
                    <a:lnTo>
                      <a:pt x="1097" y="86"/>
                    </a:lnTo>
                    <a:lnTo>
                      <a:pt x="1152" y="118"/>
                    </a:lnTo>
                    <a:lnTo>
                      <a:pt x="1179" y="135"/>
                    </a:lnTo>
                    <a:lnTo>
                      <a:pt x="1208" y="155"/>
                    </a:lnTo>
                    <a:lnTo>
                      <a:pt x="1239" y="179"/>
                    </a:lnTo>
                    <a:lnTo>
                      <a:pt x="1271" y="205"/>
                    </a:lnTo>
                    <a:lnTo>
                      <a:pt x="1304" y="233"/>
                    </a:lnTo>
                    <a:lnTo>
                      <a:pt x="1334" y="261"/>
                    </a:lnTo>
                    <a:lnTo>
                      <a:pt x="1363" y="292"/>
                    </a:lnTo>
                    <a:lnTo>
                      <a:pt x="1388" y="323"/>
                    </a:lnTo>
                    <a:lnTo>
                      <a:pt x="1409" y="353"/>
                    </a:lnTo>
                    <a:lnTo>
                      <a:pt x="1409" y="353"/>
                    </a:lnTo>
                    <a:lnTo>
                      <a:pt x="1433" y="389"/>
                    </a:lnTo>
                    <a:lnTo>
                      <a:pt x="1455" y="429"/>
                    </a:lnTo>
                    <a:lnTo>
                      <a:pt x="1475" y="472"/>
                    </a:lnTo>
                    <a:lnTo>
                      <a:pt x="1493" y="519"/>
                    </a:lnTo>
                    <a:lnTo>
                      <a:pt x="1509" y="570"/>
                    </a:lnTo>
                    <a:lnTo>
                      <a:pt x="1524" y="626"/>
                    </a:lnTo>
                    <a:lnTo>
                      <a:pt x="1535" y="685"/>
                    </a:lnTo>
                    <a:lnTo>
                      <a:pt x="1545" y="749"/>
                    </a:lnTo>
                    <a:lnTo>
                      <a:pt x="1551" y="817"/>
                    </a:lnTo>
                    <a:lnTo>
                      <a:pt x="1555" y="892"/>
                    </a:lnTo>
                    <a:lnTo>
                      <a:pt x="1573" y="900"/>
                    </a:lnTo>
                    <a:lnTo>
                      <a:pt x="1590" y="910"/>
                    </a:lnTo>
                    <a:lnTo>
                      <a:pt x="1605" y="922"/>
                    </a:lnTo>
                    <a:lnTo>
                      <a:pt x="1619" y="939"/>
                    </a:lnTo>
                    <a:lnTo>
                      <a:pt x="1632" y="957"/>
                    </a:lnTo>
                    <a:lnTo>
                      <a:pt x="1642" y="979"/>
                    </a:lnTo>
                    <a:lnTo>
                      <a:pt x="1651" y="1003"/>
                    </a:lnTo>
                    <a:lnTo>
                      <a:pt x="1657" y="1032"/>
                    </a:lnTo>
                    <a:lnTo>
                      <a:pt x="1661" y="1064"/>
                    </a:lnTo>
                    <a:lnTo>
                      <a:pt x="1662" y="1102"/>
                    </a:lnTo>
                    <a:lnTo>
                      <a:pt x="1660" y="1143"/>
                    </a:lnTo>
                    <a:lnTo>
                      <a:pt x="1655" y="1183"/>
                    </a:lnTo>
                    <a:lnTo>
                      <a:pt x="1648" y="1218"/>
                    </a:lnTo>
                    <a:lnTo>
                      <a:pt x="1638" y="1250"/>
                    </a:lnTo>
                    <a:lnTo>
                      <a:pt x="1625" y="1278"/>
                    </a:lnTo>
                    <a:lnTo>
                      <a:pt x="1611" y="1304"/>
                    </a:lnTo>
                    <a:lnTo>
                      <a:pt x="1595" y="1325"/>
                    </a:lnTo>
                    <a:lnTo>
                      <a:pt x="1577" y="1344"/>
                    </a:lnTo>
                    <a:lnTo>
                      <a:pt x="1558" y="1360"/>
                    </a:lnTo>
                    <a:lnTo>
                      <a:pt x="1537" y="1372"/>
                    </a:lnTo>
                    <a:lnTo>
                      <a:pt x="1515" y="1382"/>
                    </a:lnTo>
                    <a:lnTo>
                      <a:pt x="1493" y="1390"/>
                    </a:lnTo>
                    <a:lnTo>
                      <a:pt x="1471" y="1395"/>
                    </a:lnTo>
                    <a:lnTo>
                      <a:pt x="1445" y="1454"/>
                    </a:lnTo>
                    <a:lnTo>
                      <a:pt x="1416" y="1512"/>
                    </a:lnTo>
                    <a:lnTo>
                      <a:pt x="1385" y="1567"/>
                    </a:lnTo>
                    <a:lnTo>
                      <a:pt x="1350" y="1620"/>
                    </a:lnTo>
                    <a:lnTo>
                      <a:pt x="1313" y="1670"/>
                    </a:lnTo>
                    <a:lnTo>
                      <a:pt x="1273" y="1717"/>
                    </a:lnTo>
                    <a:lnTo>
                      <a:pt x="1231" y="1761"/>
                    </a:lnTo>
                    <a:lnTo>
                      <a:pt x="1187" y="1801"/>
                    </a:lnTo>
                    <a:lnTo>
                      <a:pt x="1141" y="1836"/>
                    </a:lnTo>
                    <a:lnTo>
                      <a:pt x="1092" y="1868"/>
                    </a:lnTo>
                    <a:lnTo>
                      <a:pt x="1042" y="1893"/>
                    </a:lnTo>
                    <a:lnTo>
                      <a:pt x="990" y="1915"/>
                    </a:lnTo>
                    <a:lnTo>
                      <a:pt x="937" y="1930"/>
                    </a:lnTo>
                    <a:lnTo>
                      <a:pt x="882" y="1939"/>
                    </a:lnTo>
                    <a:lnTo>
                      <a:pt x="825" y="1942"/>
                    </a:lnTo>
                    <a:lnTo>
                      <a:pt x="769" y="1939"/>
                    </a:lnTo>
                    <a:lnTo>
                      <a:pt x="714" y="1930"/>
                    </a:lnTo>
                    <a:lnTo>
                      <a:pt x="661" y="1915"/>
                    </a:lnTo>
                    <a:lnTo>
                      <a:pt x="608" y="1893"/>
                    </a:lnTo>
                    <a:lnTo>
                      <a:pt x="558" y="1867"/>
                    </a:lnTo>
                    <a:lnTo>
                      <a:pt x="510" y="1836"/>
                    </a:lnTo>
                    <a:lnTo>
                      <a:pt x="464" y="1800"/>
                    </a:lnTo>
                    <a:lnTo>
                      <a:pt x="419" y="1760"/>
                    </a:lnTo>
                    <a:lnTo>
                      <a:pt x="377" y="1716"/>
                    </a:lnTo>
                    <a:lnTo>
                      <a:pt x="337" y="1669"/>
                    </a:lnTo>
                    <a:lnTo>
                      <a:pt x="300" y="1618"/>
                    </a:lnTo>
                    <a:lnTo>
                      <a:pt x="266" y="1565"/>
                    </a:lnTo>
                    <a:lnTo>
                      <a:pt x="234" y="1510"/>
                    </a:lnTo>
                    <a:lnTo>
                      <a:pt x="205" y="1452"/>
                    </a:lnTo>
                    <a:lnTo>
                      <a:pt x="179" y="1392"/>
                    </a:lnTo>
                    <a:lnTo>
                      <a:pt x="156" y="1386"/>
                    </a:lnTo>
                    <a:lnTo>
                      <a:pt x="133" y="1376"/>
                    </a:lnTo>
                    <a:lnTo>
                      <a:pt x="111" y="1364"/>
                    </a:lnTo>
                    <a:lnTo>
                      <a:pt x="91" y="1349"/>
                    </a:lnTo>
                    <a:lnTo>
                      <a:pt x="72" y="1330"/>
                    </a:lnTo>
                    <a:lnTo>
                      <a:pt x="55" y="1309"/>
                    </a:lnTo>
                    <a:lnTo>
                      <a:pt x="39" y="1284"/>
                    </a:lnTo>
                    <a:lnTo>
                      <a:pt x="26" y="1254"/>
                    </a:lnTo>
                    <a:lnTo>
                      <a:pt x="15" y="1221"/>
                    </a:lnTo>
                    <a:lnTo>
                      <a:pt x="7" y="1184"/>
                    </a:lnTo>
                    <a:lnTo>
                      <a:pt x="2" y="1143"/>
                    </a:lnTo>
                    <a:lnTo>
                      <a:pt x="0" y="1104"/>
                    </a:lnTo>
                    <a:lnTo>
                      <a:pt x="1" y="1068"/>
                    </a:lnTo>
                    <a:lnTo>
                      <a:pt x="4" y="1038"/>
                    </a:lnTo>
                    <a:lnTo>
                      <a:pt x="9" y="1009"/>
                    </a:lnTo>
                    <a:lnTo>
                      <a:pt x="17" y="985"/>
                    </a:lnTo>
                    <a:lnTo>
                      <a:pt x="27" y="964"/>
                    </a:lnTo>
                    <a:lnTo>
                      <a:pt x="38" y="946"/>
                    </a:lnTo>
                    <a:lnTo>
                      <a:pt x="50" y="930"/>
                    </a:lnTo>
                    <a:lnTo>
                      <a:pt x="65" y="916"/>
                    </a:lnTo>
                    <a:lnTo>
                      <a:pt x="80" y="906"/>
                    </a:lnTo>
                    <a:lnTo>
                      <a:pt x="96" y="897"/>
                    </a:lnTo>
                    <a:lnTo>
                      <a:pt x="98" y="851"/>
                    </a:lnTo>
                    <a:lnTo>
                      <a:pt x="89" y="794"/>
                    </a:lnTo>
                    <a:lnTo>
                      <a:pt x="85" y="740"/>
                    </a:lnTo>
                    <a:lnTo>
                      <a:pt x="83" y="690"/>
                    </a:lnTo>
                    <a:lnTo>
                      <a:pt x="85" y="643"/>
                    </a:lnTo>
                    <a:lnTo>
                      <a:pt x="90" y="599"/>
                    </a:lnTo>
                    <a:lnTo>
                      <a:pt x="98" y="559"/>
                    </a:lnTo>
                    <a:lnTo>
                      <a:pt x="108" y="522"/>
                    </a:lnTo>
                    <a:lnTo>
                      <a:pt x="120" y="487"/>
                    </a:lnTo>
                    <a:lnTo>
                      <a:pt x="134" y="455"/>
                    </a:lnTo>
                    <a:lnTo>
                      <a:pt x="149" y="427"/>
                    </a:lnTo>
                    <a:lnTo>
                      <a:pt x="166" y="400"/>
                    </a:lnTo>
                    <a:lnTo>
                      <a:pt x="183" y="377"/>
                    </a:lnTo>
                    <a:lnTo>
                      <a:pt x="202" y="355"/>
                    </a:lnTo>
                    <a:lnTo>
                      <a:pt x="220" y="337"/>
                    </a:lnTo>
                    <a:lnTo>
                      <a:pt x="239" y="320"/>
                    </a:lnTo>
                    <a:lnTo>
                      <a:pt x="257" y="305"/>
                    </a:lnTo>
                    <a:lnTo>
                      <a:pt x="274" y="293"/>
                    </a:lnTo>
                    <a:lnTo>
                      <a:pt x="290" y="282"/>
                    </a:lnTo>
                    <a:lnTo>
                      <a:pt x="305" y="273"/>
                    </a:lnTo>
                    <a:lnTo>
                      <a:pt x="319" y="266"/>
                    </a:lnTo>
                    <a:lnTo>
                      <a:pt x="331" y="260"/>
                    </a:lnTo>
                    <a:lnTo>
                      <a:pt x="341" y="255"/>
                    </a:lnTo>
                    <a:lnTo>
                      <a:pt x="348" y="253"/>
                    </a:lnTo>
                    <a:lnTo>
                      <a:pt x="352" y="246"/>
                    </a:lnTo>
                    <a:lnTo>
                      <a:pt x="359" y="237"/>
                    </a:lnTo>
                    <a:lnTo>
                      <a:pt x="367" y="225"/>
                    </a:lnTo>
                    <a:lnTo>
                      <a:pt x="377" y="212"/>
                    </a:lnTo>
                    <a:lnTo>
                      <a:pt x="390" y="196"/>
                    </a:lnTo>
                    <a:lnTo>
                      <a:pt x="404" y="180"/>
                    </a:lnTo>
                    <a:lnTo>
                      <a:pt x="421" y="163"/>
                    </a:lnTo>
                    <a:lnTo>
                      <a:pt x="439" y="145"/>
                    </a:lnTo>
                    <a:lnTo>
                      <a:pt x="459" y="127"/>
                    </a:lnTo>
                    <a:lnTo>
                      <a:pt x="481" y="108"/>
                    </a:lnTo>
                    <a:lnTo>
                      <a:pt x="505" y="91"/>
                    </a:lnTo>
                    <a:lnTo>
                      <a:pt x="531" y="74"/>
                    </a:lnTo>
                    <a:lnTo>
                      <a:pt x="559" y="57"/>
                    </a:lnTo>
                    <a:lnTo>
                      <a:pt x="589" y="43"/>
                    </a:lnTo>
                    <a:lnTo>
                      <a:pt x="620" y="30"/>
                    </a:lnTo>
                    <a:lnTo>
                      <a:pt x="655" y="19"/>
                    </a:lnTo>
                    <a:lnTo>
                      <a:pt x="690" y="10"/>
                    </a:lnTo>
                    <a:lnTo>
                      <a:pt x="728" y="3"/>
                    </a:lnTo>
                    <a:lnTo>
                      <a:pt x="767" y="0"/>
                    </a:lnTo>
                    <a:lnTo>
                      <a:pt x="80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80" name="Freeform 23"/>
              <p:cNvSpPr>
                <a:spLocks noEditPoints="1"/>
              </p:cNvSpPr>
              <p:nvPr/>
            </p:nvSpPr>
            <p:spPr bwMode="auto">
              <a:xfrm>
                <a:off x="2664" y="4250"/>
                <a:ext cx="83" cy="27"/>
              </a:xfrm>
              <a:custGeom>
                <a:avLst/>
                <a:gdLst>
                  <a:gd name="T0" fmla="*/ 613 w 916"/>
                  <a:gd name="T1" fmla="*/ 78 h 300"/>
                  <a:gd name="T2" fmla="*/ 561 w 916"/>
                  <a:gd name="T3" fmla="*/ 109 h 300"/>
                  <a:gd name="T4" fmla="*/ 554 w 916"/>
                  <a:gd name="T5" fmla="*/ 165 h 300"/>
                  <a:gd name="T6" fmla="*/ 579 w 916"/>
                  <a:gd name="T7" fmla="*/ 210 h 300"/>
                  <a:gd name="T8" fmla="*/ 665 w 916"/>
                  <a:gd name="T9" fmla="*/ 229 h 300"/>
                  <a:gd name="T10" fmla="*/ 787 w 916"/>
                  <a:gd name="T11" fmla="*/ 223 h 300"/>
                  <a:gd name="T12" fmla="*/ 839 w 916"/>
                  <a:gd name="T13" fmla="*/ 191 h 300"/>
                  <a:gd name="T14" fmla="*/ 846 w 916"/>
                  <a:gd name="T15" fmla="*/ 135 h 300"/>
                  <a:gd name="T16" fmla="*/ 820 w 916"/>
                  <a:gd name="T17" fmla="*/ 90 h 300"/>
                  <a:gd name="T18" fmla="*/ 734 w 916"/>
                  <a:gd name="T19" fmla="*/ 72 h 300"/>
                  <a:gd name="T20" fmla="*/ 153 w 916"/>
                  <a:gd name="T21" fmla="*/ 74 h 300"/>
                  <a:gd name="T22" fmla="*/ 85 w 916"/>
                  <a:gd name="T23" fmla="*/ 99 h 300"/>
                  <a:gd name="T24" fmla="*/ 70 w 916"/>
                  <a:gd name="T25" fmla="*/ 150 h 300"/>
                  <a:gd name="T26" fmla="*/ 85 w 916"/>
                  <a:gd name="T27" fmla="*/ 201 h 300"/>
                  <a:gd name="T28" fmla="*/ 153 w 916"/>
                  <a:gd name="T29" fmla="*/ 227 h 300"/>
                  <a:gd name="T30" fmla="*/ 280 w 916"/>
                  <a:gd name="T31" fmla="*/ 227 h 300"/>
                  <a:gd name="T32" fmla="*/ 348 w 916"/>
                  <a:gd name="T33" fmla="*/ 201 h 300"/>
                  <a:gd name="T34" fmla="*/ 363 w 916"/>
                  <a:gd name="T35" fmla="*/ 150 h 300"/>
                  <a:gd name="T36" fmla="*/ 348 w 916"/>
                  <a:gd name="T37" fmla="*/ 99 h 300"/>
                  <a:gd name="T38" fmla="*/ 280 w 916"/>
                  <a:gd name="T39" fmla="*/ 74 h 300"/>
                  <a:gd name="T40" fmla="*/ 234 w 916"/>
                  <a:gd name="T41" fmla="*/ 0 h 300"/>
                  <a:gd name="T42" fmla="*/ 321 w 916"/>
                  <a:gd name="T43" fmla="*/ 9 h 300"/>
                  <a:gd name="T44" fmla="*/ 400 w 916"/>
                  <a:gd name="T45" fmla="*/ 53 h 300"/>
                  <a:gd name="T46" fmla="*/ 574 w 916"/>
                  <a:gd name="T47" fmla="*/ 17 h 300"/>
                  <a:gd name="T48" fmla="*/ 662 w 916"/>
                  <a:gd name="T49" fmla="*/ 1 h 300"/>
                  <a:gd name="T50" fmla="*/ 732 w 916"/>
                  <a:gd name="T51" fmla="*/ 0 h 300"/>
                  <a:gd name="T52" fmla="*/ 806 w 916"/>
                  <a:gd name="T53" fmla="*/ 10 h 300"/>
                  <a:gd name="T54" fmla="*/ 875 w 916"/>
                  <a:gd name="T55" fmla="*/ 45 h 300"/>
                  <a:gd name="T56" fmla="*/ 914 w 916"/>
                  <a:gd name="T57" fmla="*/ 123 h 300"/>
                  <a:gd name="T58" fmla="*/ 900 w 916"/>
                  <a:gd name="T59" fmla="*/ 223 h 300"/>
                  <a:gd name="T60" fmla="*/ 843 w 916"/>
                  <a:gd name="T61" fmla="*/ 277 h 300"/>
                  <a:gd name="T62" fmla="*/ 768 w 916"/>
                  <a:gd name="T63" fmla="*/ 297 h 300"/>
                  <a:gd name="T64" fmla="*/ 699 w 916"/>
                  <a:gd name="T65" fmla="*/ 300 h 300"/>
                  <a:gd name="T66" fmla="*/ 632 w 916"/>
                  <a:gd name="T67" fmla="*/ 297 h 300"/>
                  <a:gd name="T68" fmla="*/ 557 w 916"/>
                  <a:gd name="T69" fmla="*/ 277 h 300"/>
                  <a:gd name="T70" fmla="*/ 500 w 916"/>
                  <a:gd name="T71" fmla="*/ 224 h 300"/>
                  <a:gd name="T72" fmla="*/ 485 w 916"/>
                  <a:gd name="T73" fmla="*/ 137 h 300"/>
                  <a:gd name="T74" fmla="*/ 432 w 916"/>
                  <a:gd name="T75" fmla="*/ 150 h 300"/>
                  <a:gd name="T76" fmla="*/ 405 w 916"/>
                  <a:gd name="T77" fmla="*/ 241 h 300"/>
                  <a:gd name="T78" fmla="*/ 342 w 916"/>
                  <a:gd name="T79" fmla="*/ 284 h 300"/>
                  <a:gd name="T80" fmla="*/ 266 w 916"/>
                  <a:gd name="T81" fmla="*/ 298 h 300"/>
                  <a:gd name="T82" fmla="*/ 201 w 916"/>
                  <a:gd name="T83" fmla="*/ 299 h 300"/>
                  <a:gd name="T84" fmla="*/ 129 w 916"/>
                  <a:gd name="T85" fmla="*/ 294 h 300"/>
                  <a:gd name="T86" fmla="*/ 57 w 916"/>
                  <a:gd name="T87" fmla="*/ 267 h 300"/>
                  <a:gd name="T88" fmla="*/ 7 w 916"/>
                  <a:gd name="T89" fmla="*/ 202 h 300"/>
                  <a:gd name="T90" fmla="*/ 7 w 916"/>
                  <a:gd name="T91" fmla="*/ 98 h 300"/>
                  <a:gd name="T92" fmla="*/ 57 w 916"/>
                  <a:gd name="T93" fmla="*/ 33 h 300"/>
                  <a:gd name="T94" fmla="*/ 129 w 916"/>
                  <a:gd name="T95" fmla="*/ 6 h 300"/>
                  <a:gd name="T96" fmla="*/ 201 w 916"/>
                  <a:gd name="T97" fmla="*/ 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16" h="300">
                    <a:moveTo>
                      <a:pt x="699" y="71"/>
                    </a:moveTo>
                    <a:lnTo>
                      <a:pt x="665" y="72"/>
                    </a:lnTo>
                    <a:lnTo>
                      <a:pt x="636" y="74"/>
                    </a:lnTo>
                    <a:lnTo>
                      <a:pt x="613" y="78"/>
                    </a:lnTo>
                    <a:lnTo>
                      <a:pt x="594" y="83"/>
                    </a:lnTo>
                    <a:lnTo>
                      <a:pt x="579" y="90"/>
                    </a:lnTo>
                    <a:lnTo>
                      <a:pt x="569" y="99"/>
                    </a:lnTo>
                    <a:lnTo>
                      <a:pt x="561" y="109"/>
                    </a:lnTo>
                    <a:lnTo>
                      <a:pt x="556" y="122"/>
                    </a:lnTo>
                    <a:lnTo>
                      <a:pt x="554" y="135"/>
                    </a:lnTo>
                    <a:lnTo>
                      <a:pt x="553" y="150"/>
                    </a:lnTo>
                    <a:lnTo>
                      <a:pt x="554" y="165"/>
                    </a:lnTo>
                    <a:lnTo>
                      <a:pt x="556" y="179"/>
                    </a:lnTo>
                    <a:lnTo>
                      <a:pt x="561" y="191"/>
                    </a:lnTo>
                    <a:lnTo>
                      <a:pt x="569" y="201"/>
                    </a:lnTo>
                    <a:lnTo>
                      <a:pt x="579" y="210"/>
                    </a:lnTo>
                    <a:lnTo>
                      <a:pt x="594" y="216"/>
                    </a:lnTo>
                    <a:lnTo>
                      <a:pt x="613" y="223"/>
                    </a:lnTo>
                    <a:lnTo>
                      <a:pt x="636" y="227"/>
                    </a:lnTo>
                    <a:lnTo>
                      <a:pt x="665" y="229"/>
                    </a:lnTo>
                    <a:lnTo>
                      <a:pt x="699" y="230"/>
                    </a:lnTo>
                    <a:lnTo>
                      <a:pt x="734" y="229"/>
                    </a:lnTo>
                    <a:lnTo>
                      <a:pt x="763" y="227"/>
                    </a:lnTo>
                    <a:lnTo>
                      <a:pt x="787" y="223"/>
                    </a:lnTo>
                    <a:lnTo>
                      <a:pt x="805" y="216"/>
                    </a:lnTo>
                    <a:lnTo>
                      <a:pt x="820" y="210"/>
                    </a:lnTo>
                    <a:lnTo>
                      <a:pt x="831" y="201"/>
                    </a:lnTo>
                    <a:lnTo>
                      <a:pt x="839" y="191"/>
                    </a:lnTo>
                    <a:lnTo>
                      <a:pt x="843" y="179"/>
                    </a:lnTo>
                    <a:lnTo>
                      <a:pt x="846" y="165"/>
                    </a:lnTo>
                    <a:lnTo>
                      <a:pt x="847" y="150"/>
                    </a:lnTo>
                    <a:lnTo>
                      <a:pt x="846" y="135"/>
                    </a:lnTo>
                    <a:lnTo>
                      <a:pt x="843" y="122"/>
                    </a:lnTo>
                    <a:lnTo>
                      <a:pt x="839" y="109"/>
                    </a:lnTo>
                    <a:lnTo>
                      <a:pt x="831" y="99"/>
                    </a:lnTo>
                    <a:lnTo>
                      <a:pt x="820" y="90"/>
                    </a:lnTo>
                    <a:lnTo>
                      <a:pt x="805" y="83"/>
                    </a:lnTo>
                    <a:lnTo>
                      <a:pt x="787" y="78"/>
                    </a:lnTo>
                    <a:lnTo>
                      <a:pt x="763" y="74"/>
                    </a:lnTo>
                    <a:lnTo>
                      <a:pt x="734" y="72"/>
                    </a:lnTo>
                    <a:lnTo>
                      <a:pt x="699" y="71"/>
                    </a:lnTo>
                    <a:close/>
                    <a:moveTo>
                      <a:pt x="216" y="71"/>
                    </a:moveTo>
                    <a:lnTo>
                      <a:pt x="182" y="72"/>
                    </a:lnTo>
                    <a:lnTo>
                      <a:pt x="153" y="74"/>
                    </a:lnTo>
                    <a:lnTo>
                      <a:pt x="130" y="78"/>
                    </a:lnTo>
                    <a:lnTo>
                      <a:pt x="111" y="83"/>
                    </a:lnTo>
                    <a:lnTo>
                      <a:pt x="96" y="90"/>
                    </a:lnTo>
                    <a:lnTo>
                      <a:pt x="85" y="99"/>
                    </a:lnTo>
                    <a:lnTo>
                      <a:pt x="78" y="109"/>
                    </a:lnTo>
                    <a:lnTo>
                      <a:pt x="73" y="122"/>
                    </a:lnTo>
                    <a:lnTo>
                      <a:pt x="70" y="135"/>
                    </a:lnTo>
                    <a:lnTo>
                      <a:pt x="70" y="150"/>
                    </a:lnTo>
                    <a:lnTo>
                      <a:pt x="70" y="165"/>
                    </a:lnTo>
                    <a:lnTo>
                      <a:pt x="73" y="179"/>
                    </a:lnTo>
                    <a:lnTo>
                      <a:pt x="78" y="191"/>
                    </a:lnTo>
                    <a:lnTo>
                      <a:pt x="85" y="201"/>
                    </a:lnTo>
                    <a:lnTo>
                      <a:pt x="96" y="210"/>
                    </a:lnTo>
                    <a:lnTo>
                      <a:pt x="111" y="216"/>
                    </a:lnTo>
                    <a:lnTo>
                      <a:pt x="130" y="223"/>
                    </a:lnTo>
                    <a:lnTo>
                      <a:pt x="153" y="227"/>
                    </a:lnTo>
                    <a:lnTo>
                      <a:pt x="182" y="229"/>
                    </a:lnTo>
                    <a:lnTo>
                      <a:pt x="216" y="230"/>
                    </a:lnTo>
                    <a:lnTo>
                      <a:pt x="250" y="229"/>
                    </a:lnTo>
                    <a:lnTo>
                      <a:pt x="280" y="227"/>
                    </a:lnTo>
                    <a:lnTo>
                      <a:pt x="304" y="223"/>
                    </a:lnTo>
                    <a:lnTo>
                      <a:pt x="322" y="216"/>
                    </a:lnTo>
                    <a:lnTo>
                      <a:pt x="337" y="210"/>
                    </a:lnTo>
                    <a:lnTo>
                      <a:pt x="348" y="201"/>
                    </a:lnTo>
                    <a:lnTo>
                      <a:pt x="355" y="191"/>
                    </a:lnTo>
                    <a:lnTo>
                      <a:pt x="360" y="179"/>
                    </a:lnTo>
                    <a:lnTo>
                      <a:pt x="363" y="165"/>
                    </a:lnTo>
                    <a:lnTo>
                      <a:pt x="363" y="150"/>
                    </a:lnTo>
                    <a:lnTo>
                      <a:pt x="363" y="135"/>
                    </a:lnTo>
                    <a:lnTo>
                      <a:pt x="360" y="122"/>
                    </a:lnTo>
                    <a:lnTo>
                      <a:pt x="355" y="109"/>
                    </a:lnTo>
                    <a:lnTo>
                      <a:pt x="348" y="99"/>
                    </a:lnTo>
                    <a:lnTo>
                      <a:pt x="337" y="90"/>
                    </a:lnTo>
                    <a:lnTo>
                      <a:pt x="322" y="83"/>
                    </a:lnTo>
                    <a:lnTo>
                      <a:pt x="304" y="78"/>
                    </a:lnTo>
                    <a:lnTo>
                      <a:pt x="280" y="74"/>
                    </a:lnTo>
                    <a:lnTo>
                      <a:pt x="250" y="72"/>
                    </a:lnTo>
                    <a:lnTo>
                      <a:pt x="216" y="71"/>
                    </a:lnTo>
                    <a:close/>
                    <a:moveTo>
                      <a:pt x="216" y="0"/>
                    </a:moveTo>
                    <a:lnTo>
                      <a:pt x="234" y="0"/>
                    </a:lnTo>
                    <a:lnTo>
                      <a:pt x="254" y="1"/>
                    </a:lnTo>
                    <a:lnTo>
                      <a:pt x="276" y="2"/>
                    </a:lnTo>
                    <a:lnTo>
                      <a:pt x="298" y="5"/>
                    </a:lnTo>
                    <a:lnTo>
                      <a:pt x="321" y="9"/>
                    </a:lnTo>
                    <a:lnTo>
                      <a:pt x="343" y="17"/>
                    </a:lnTo>
                    <a:lnTo>
                      <a:pt x="364" y="26"/>
                    </a:lnTo>
                    <a:lnTo>
                      <a:pt x="383" y="37"/>
                    </a:lnTo>
                    <a:lnTo>
                      <a:pt x="400" y="53"/>
                    </a:lnTo>
                    <a:lnTo>
                      <a:pt x="516" y="53"/>
                    </a:lnTo>
                    <a:lnTo>
                      <a:pt x="533" y="37"/>
                    </a:lnTo>
                    <a:lnTo>
                      <a:pt x="553" y="26"/>
                    </a:lnTo>
                    <a:lnTo>
                      <a:pt x="574" y="17"/>
                    </a:lnTo>
                    <a:lnTo>
                      <a:pt x="596" y="9"/>
                    </a:lnTo>
                    <a:lnTo>
                      <a:pt x="618" y="5"/>
                    </a:lnTo>
                    <a:lnTo>
                      <a:pt x="640" y="2"/>
                    </a:lnTo>
                    <a:lnTo>
                      <a:pt x="662" y="1"/>
                    </a:lnTo>
                    <a:lnTo>
                      <a:pt x="682" y="0"/>
                    </a:lnTo>
                    <a:lnTo>
                      <a:pt x="699" y="0"/>
                    </a:lnTo>
                    <a:lnTo>
                      <a:pt x="715" y="0"/>
                    </a:lnTo>
                    <a:lnTo>
                      <a:pt x="732" y="0"/>
                    </a:lnTo>
                    <a:lnTo>
                      <a:pt x="749" y="1"/>
                    </a:lnTo>
                    <a:lnTo>
                      <a:pt x="768" y="3"/>
                    </a:lnTo>
                    <a:lnTo>
                      <a:pt x="787" y="6"/>
                    </a:lnTo>
                    <a:lnTo>
                      <a:pt x="806" y="10"/>
                    </a:lnTo>
                    <a:lnTo>
                      <a:pt x="825" y="16"/>
                    </a:lnTo>
                    <a:lnTo>
                      <a:pt x="843" y="24"/>
                    </a:lnTo>
                    <a:lnTo>
                      <a:pt x="860" y="33"/>
                    </a:lnTo>
                    <a:lnTo>
                      <a:pt x="875" y="45"/>
                    </a:lnTo>
                    <a:lnTo>
                      <a:pt x="889" y="59"/>
                    </a:lnTo>
                    <a:lnTo>
                      <a:pt x="900" y="77"/>
                    </a:lnTo>
                    <a:lnTo>
                      <a:pt x="908" y="98"/>
                    </a:lnTo>
                    <a:lnTo>
                      <a:pt x="914" y="123"/>
                    </a:lnTo>
                    <a:lnTo>
                      <a:pt x="916" y="150"/>
                    </a:lnTo>
                    <a:lnTo>
                      <a:pt x="914" y="178"/>
                    </a:lnTo>
                    <a:lnTo>
                      <a:pt x="908" y="202"/>
                    </a:lnTo>
                    <a:lnTo>
                      <a:pt x="900" y="223"/>
                    </a:lnTo>
                    <a:lnTo>
                      <a:pt x="889" y="241"/>
                    </a:lnTo>
                    <a:lnTo>
                      <a:pt x="875" y="255"/>
                    </a:lnTo>
                    <a:lnTo>
                      <a:pt x="860" y="267"/>
                    </a:lnTo>
                    <a:lnTo>
                      <a:pt x="843" y="277"/>
                    </a:lnTo>
                    <a:lnTo>
                      <a:pt x="825" y="285"/>
                    </a:lnTo>
                    <a:lnTo>
                      <a:pt x="806" y="290"/>
                    </a:lnTo>
                    <a:lnTo>
                      <a:pt x="787" y="294"/>
                    </a:lnTo>
                    <a:lnTo>
                      <a:pt x="768" y="297"/>
                    </a:lnTo>
                    <a:lnTo>
                      <a:pt x="749" y="298"/>
                    </a:lnTo>
                    <a:lnTo>
                      <a:pt x="732" y="299"/>
                    </a:lnTo>
                    <a:lnTo>
                      <a:pt x="715" y="299"/>
                    </a:lnTo>
                    <a:lnTo>
                      <a:pt x="699" y="300"/>
                    </a:lnTo>
                    <a:lnTo>
                      <a:pt x="685" y="299"/>
                    </a:lnTo>
                    <a:lnTo>
                      <a:pt x="668" y="299"/>
                    </a:lnTo>
                    <a:lnTo>
                      <a:pt x="650" y="298"/>
                    </a:lnTo>
                    <a:lnTo>
                      <a:pt x="632" y="297"/>
                    </a:lnTo>
                    <a:lnTo>
                      <a:pt x="613" y="294"/>
                    </a:lnTo>
                    <a:lnTo>
                      <a:pt x="593" y="290"/>
                    </a:lnTo>
                    <a:lnTo>
                      <a:pt x="575" y="285"/>
                    </a:lnTo>
                    <a:lnTo>
                      <a:pt x="557" y="277"/>
                    </a:lnTo>
                    <a:lnTo>
                      <a:pt x="540" y="267"/>
                    </a:lnTo>
                    <a:lnTo>
                      <a:pt x="524" y="255"/>
                    </a:lnTo>
                    <a:lnTo>
                      <a:pt x="511" y="241"/>
                    </a:lnTo>
                    <a:lnTo>
                      <a:pt x="500" y="224"/>
                    </a:lnTo>
                    <a:lnTo>
                      <a:pt x="491" y="202"/>
                    </a:lnTo>
                    <a:lnTo>
                      <a:pt x="486" y="179"/>
                    </a:lnTo>
                    <a:lnTo>
                      <a:pt x="484" y="150"/>
                    </a:lnTo>
                    <a:lnTo>
                      <a:pt x="485" y="137"/>
                    </a:lnTo>
                    <a:lnTo>
                      <a:pt x="486" y="125"/>
                    </a:lnTo>
                    <a:lnTo>
                      <a:pt x="430" y="125"/>
                    </a:lnTo>
                    <a:lnTo>
                      <a:pt x="432" y="137"/>
                    </a:lnTo>
                    <a:lnTo>
                      <a:pt x="432" y="150"/>
                    </a:lnTo>
                    <a:lnTo>
                      <a:pt x="430" y="179"/>
                    </a:lnTo>
                    <a:lnTo>
                      <a:pt x="425" y="202"/>
                    </a:lnTo>
                    <a:lnTo>
                      <a:pt x="416" y="224"/>
                    </a:lnTo>
                    <a:lnTo>
                      <a:pt x="405" y="241"/>
                    </a:lnTo>
                    <a:lnTo>
                      <a:pt x="392" y="255"/>
                    </a:lnTo>
                    <a:lnTo>
                      <a:pt x="377" y="267"/>
                    </a:lnTo>
                    <a:lnTo>
                      <a:pt x="360" y="277"/>
                    </a:lnTo>
                    <a:lnTo>
                      <a:pt x="342" y="284"/>
                    </a:lnTo>
                    <a:lnTo>
                      <a:pt x="323" y="290"/>
                    </a:lnTo>
                    <a:lnTo>
                      <a:pt x="304" y="294"/>
                    </a:lnTo>
                    <a:lnTo>
                      <a:pt x="285" y="296"/>
                    </a:lnTo>
                    <a:lnTo>
                      <a:pt x="266" y="298"/>
                    </a:lnTo>
                    <a:lnTo>
                      <a:pt x="248" y="299"/>
                    </a:lnTo>
                    <a:lnTo>
                      <a:pt x="231" y="299"/>
                    </a:lnTo>
                    <a:lnTo>
                      <a:pt x="216" y="299"/>
                    </a:lnTo>
                    <a:lnTo>
                      <a:pt x="201" y="299"/>
                    </a:lnTo>
                    <a:lnTo>
                      <a:pt x="185" y="299"/>
                    </a:lnTo>
                    <a:lnTo>
                      <a:pt x="167" y="298"/>
                    </a:lnTo>
                    <a:lnTo>
                      <a:pt x="148" y="296"/>
                    </a:lnTo>
                    <a:lnTo>
                      <a:pt x="129" y="294"/>
                    </a:lnTo>
                    <a:lnTo>
                      <a:pt x="110" y="290"/>
                    </a:lnTo>
                    <a:lnTo>
                      <a:pt x="91" y="284"/>
                    </a:lnTo>
                    <a:lnTo>
                      <a:pt x="73" y="277"/>
                    </a:lnTo>
                    <a:lnTo>
                      <a:pt x="57" y="267"/>
                    </a:lnTo>
                    <a:lnTo>
                      <a:pt x="41" y="255"/>
                    </a:lnTo>
                    <a:lnTo>
                      <a:pt x="27" y="240"/>
                    </a:lnTo>
                    <a:lnTo>
                      <a:pt x="16" y="223"/>
                    </a:lnTo>
                    <a:lnTo>
                      <a:pt x="7" y="202"/>
                    </a:lnTo>
                    <a:lnTo>
                      <a:pt x="2" y="178"/>
                    </a:lnTo>
                    <a:lnTo>
                      <a:pt x="0" y="150"/>
                    </a:lnTo>
                    <a:lnTo>
                      <a:pt x="2" y="122"/>
                    </a:lnTo>
                    <a:lnTo>
                      <a:pt x="7" y="98"/>
                    </a:lnTo>
                    <a:lnTo>
                      <a:pt x="16" y="77"/>
                    </a:lnTo>
                    <a:lnTo>
                      <a:pt x="27" y="59"/>
                    </a:lnTo>
                    <a:lnTo>
                      <a:pt x="41" y="45"/>
                    </a:lnTo>
                    <a:lnTo>
                      <a:pt x="57" y="33"/>
                    </a:lnTo>
                    <a:lnTo>
                      <a:pt x="73" y="23"/>
                    </a:lnTo>
                    <a:lnTo>
                      <a:pt x="91" y="16"/>
                    </a:lnTo>
                    <a:lnTo>
                      <a:pt x="110" y="10"/>
                    </a:lnTo>
                    <a:lnTo>
                      <a:pt x="129" y="6"/>
                    </a:lnTo>
                    <a:lnTo>
                      <a:pt x="148" y="3"/>
                    </a:lnTo>
                    <a:lnTo>
                      <a:pt x="167" y="1"/>
                    </a:lnTo>
                    <a:lnTo>
                      <a:pt x="185" y="0"/>
                    </a:lnTo>
                    <a:lnTo>
                      <a:pt x="201" y="0"/>
                    </a:lnTo>
                    <a:lnTo>
                      <a:pt x="2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81" name="Freeform 24"/>
              <p:cNvSpPr>
                <a:spLocks noEditPoints="1"/>
              </p:cNvSpPr>
              <p:nvPr/>
            </p:nvSpPr>
            <p:spPr bwMode="auto">
              <a:xfrm>
                <a:off x="2597" y="4335"/>
                <a:ext cx="217" cy="124"/>
              </a:xfrm>
              <a:custGeom>
                <a:avLst/>
                <a:gdLst>
                  <a:gd name="T0" fmla="*/ 1796 w 2393"/>
                  <a:gd name="T1" fmla="*/ 704 h 1360"/>
                  <a:gd name="T2" fmla="*/ 1761 w 2393"/>
                  <a:gd name="T3" fmla="*/ 720 h 1360"/>
                  <a:gd name="T4" fmla="*/ 1590 w 2393"/>
                  <a:gd name="T5" fmla="*/ 904 h 1360"/>
                  <a:gd name="T6" fmla="*/ 1882 w 2393"/>
                  <a:gd name="T7" fmla="*/ 733 h 1360"/>
                  <a:gd name="T8" fmla="*/ 1851 w 2393"/>
                  <a:gd name="T9" fmla="*/ 709 h 1360"/>
                  <a:gd name="T10" fmla="*/ 1814 w 2393"/>
                  <a:gd name="T11" fmla="*/ 702 h 1360"/>
                  <a:gd name="T12" fmla="*/ 1831 w 2393"/>
                  <a:gd name="T13" fmla="*/ 20 h 1360"/>
                  <a:gd name="T14" fmla="*/ 1950 w 2393"/>
                  <a:gd name="T15" fmla="*/ 61 h 1360"/>
                  <a:gd name="T16" fmla="*/ 2057 w 2393"/>
                  <a:gd name="T17" fmla="*/ 121 h 1360"/>
                  <a:gd name="T18" fmla="*/ 2154 w 2393"/>
                  <a:gd name="T19" fmla="*/ 196 h 1360"/>
                  <a:gd name="T20" fmla="*/ 2235 w 2393"/>
                  <a:gd name="T21" fmla="*/ 286 h 1360"/>
                  <a:gd name="T22" fmla="*/ 2301 w 2393"/>
                  <a:gd name="T23" fmla="*/ 388 h 1360"/>
                  <a:gd name="T24" fmla="*/ 2352 w 2393"/>
                  <a:gd name="T25" fmla="*/ 501 h 1360"/>
                  <a:gd name="T26" fmla="*/ 2382 w 2393"/>
                  <a:gd name="T27" fmla="*/ 622 h 1360"/>
                  <a:gd name="T28" fmla="*/ 2393 w 2393"/>
                  <a:gd name="T29" fmla="*/ 748 h 1360"/>
                  <a:gd name="T30" fmla="*/ 2390 w 2393"/>
                  <a:gd name="T31" fmla="*/ 1230 h 1360"/>
                  <a:gd name="T32" fmla="*/ 2370 w 2393"/>
                  <a:gd name="T33" fmla="*/ 1282 h 1360"/>
                  <a:gd name="T34" fmla="*/ 2335 w 2393"/>
                  <a:gd name="T35" fmla="*/ 1324 h 1360"/>
                  <a:gd name="T36" fmla="*/ 2286 w 2393"/>
                  <a:gd name="T37" fmla="*/ 1351 h 1360"/>
                  <a:gd name="T38" fmla="*/ 2230 w 2393"/>
                  <a:gd name="T39" fmla="*/ 1360 h 1360"/>
                  <a:gd name="T40" fmla="*/ 129 w 2393"/>
                  <a:gd name="T41" fmla="*/ 1358 h 1360"/>
                  <a:gd name="T42" fmla="*/ 77 w 2393"/>
                  <a:gd name="T43" fmla="*/ 1339 h 1360"/>
                  <a:gd name="T44" fmla="*/ 36 w 2393"/>
                  <a:gd name="T45" fmla="*/ 1304 h 1360"/>
                  <a:gd name="T46" fmla="*/ 10 w 2393"/>
                  <a:gd name="T47" fmla="*/ 1256 h 1360"/>
                  <a:gd name="T48" fmla="*/ 0 w 2393"/>
                  <a:gd name="T49" fmla="*/ 1200 h 1360"/>
                  <a:gd name="T50" fmla="*/ 3 w 2393"/>
                  <a:gd name="T51" fmla="*/ 684 h 1360"/>
                  <a:gd name="T52" fmla="*/ 23 w 2393"/>
                  <a:gd name="T53" fmla="*/ 561 h 1360"/>
                  <a:gd name="T54" fmla="*/ 63 w 2393"/>
                  <a:gd name="T55" fmla="*/ 443 h 1360"/>
                  <a:gd name="T56" fmla="*/ 122 w 2393"/>
                  <a:gd name="T57" fmla="*/ 336 h 1360"/>
                  <a:gd name="T58" fmla="*/ 195 w 2393"/>
                  <a:gd name="T59" fmla="*/ 240 h 1360"/>
                  <a:gd name="T60" fmla="*/ 283 w 2393"/>
                  <a:gd name="T61" fmla="*/ 157 h 1360"/>
                  <a:gd name="T62" fmla="*/ 385 w 2393"/>
                  <a:gd name="T63" fmla="*/ 89 h 1360"/>
                  <a:gd name="T64" fmla="*/ 498 w 2393"/>
                  <a:gd name="T65" fmla="*/ 38 h 1360"/>
                  <a:gd name="T66" fmla="*/ 640 w 2393"/>
                  <a:gd name="T67" fmla="*/ 0 h 1360"/>
                  <a:gd name="T68" fmla="*/ 1748 w 2393"/>
                  <a:gd name="T69" fmla="*/ 0 h 1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393" h="1360">
                    <a:moveTo>
                      <a:pt x="1814" y="702"/>
                    </a:moveTo>
                    <a:lnTo>
                      <a:pt x="1796" y="704"/>
                    </a:lnTo>
                    <a:lnTo>
                      <a:pt x="1778" y="709"/>
                    </a:lnTo>
                    <a:lnTo>
                      <a:pt x="1761" y="720"/>
                    </a:lnTo>
                    <a:lnTo>
                      <a:pt x="1746" y="733"/>
                    </a:lnTo>
                    <a:lnTo>
                      <a:pt x="1590" y="904"/>
                    </a:lnTo>
                    <a:lnTo>
                      <a:pt x="2038" y="904"/>
                    </a:lnTo>
                    <a:lnTo>
                      <a:pt x="1882" y="733"/>
                    </a:lnTo>
                    <a:lnTo>
                      <a:pt x="1867" y="719"/>
                    </a:lnTo>
                    <a:lnTo>
                      <a:pt x="1851" y="709"/>
                    </a:lnTo>
                    <a:lnTo>
                      <a:pt x="1833" y="703"/>
                    </a:lnTo>
                    <a:lnTo>
                      <a:pt x="1814" y="702"/>
                    </a:lnTo>
                    <a:close/>
                    <a:moveTo>
                      <a:pt x="1748" y="0"/>
                    </a:moveTo>
                    <a:lnTo>
                      <a:pt x="1831" y="20"/>
                    </a:lnTo>
                    <a:lnTo>
                      <a:pt x="1892" y="38"/>
                    </a:lnTo>
                    <a:lnTo>
                      <a:pt x="1950" y="61"/>
                    </a:lnTo>
                    <a:lnTo>
                      <a:pt x="2005" y="88"/>
                    </a:lnTo>
                    <a:lnTo>
                      <a:pt x="2057" y="121"/>
                    </a:lnTo>
                    <a:lnTo>
                      <a:pt x="2107" y="157"/>
                    </a:lnTo>
                    <a:lnTo>
                      <a:pt x="2154" y="196"/>
                    </a:lnTo>
                    <a:lnTo>
                      <a:pt x="2196" y="239"/>
                    </a:lnTo>
                    <a:lnTo>
                      <a:pt x="2235" y="286"/>
                    </a:lnTo>
                    <a:lnTo>
                      <a:pt x="2270" y="336"/>
                    </a:lnTo>
                    <a:lnTo>
                      <a:pt x="2301" y="388"/>
                    </a:lnTo>
                    <a:lnTo>
                      <a:pt x="2328" y="443"/>
                    </a:lnTo>
                    <a:lnTo>
                      <a:pt x="2352" y="501"/>
                    </a:lnTo>
                    <a:lnTo>
                      <a:pt x="2369" y="561"/>
                    </a:lnTo>
                    <a:lnTo>
                      <a:pt x="2382" y="622"/>
                    </a:lnTo>
                    <a:lnTo>
                      <a:pt x="2390" y="684"/>
                    </a:lnTo>
                    <a:lnTo>
                      <a:pt x="2393" y="748"/>
                    </a:lnTo>
                    <a:lnTo>
                      <a:pt x="2393" y="1200"/>
                    </a:lnTo>
                    <a:lnTo>
                      <a:pt x="2390" y="1230"/>
                    </a:lnTo>
                    <a:lnTo>
                      <a:pt x="2383" y="1256"/>
                    </a:lnTo>
                    <a:lnTo>
                      <a:pt x="2370" y="1282"/>
                    </a:lnTo>
                    <a:lnTo>
                      <a:pt x="2354" y="1304"/>
                    </a:lnTo>
                    <a:lnTo>
                      <a:pt x="2335" y="1324"/>
                    </a:lnTo>
                    <a:lnTo>
                      <a:pt x="2311" y="1339"/>
                    </a:lnTo>
                    <a:lnTo>
                      <a:pt x="2286" y="1351"/>
                    </a:lnTo>
                    <a:lnTo>
                      <a:pt x="2259" y="1358"/>
                    </a:lnTo>
                    <a:lnTo>
                      <a:pt x="2230" y="1360"/>
                    </a:lnTo>
                    <a:lnTo>
                      <a:pt x="157" y="1360"/>
                    </a:lnTo>
                    <a:lnTo>
                      <a:pt x="129" y="1358"/>
                    </a:lnTo>
                    <a:lnTo>
                      <a:pt x="101" y="1351"/>
                    </a:lnTo>
                    <a:lnTo>
                      <a:pt x="77" y="1339"/>
                    </a:lnTo>
                    <a:lnTo>
                      <a:pt x="55" y="1324"/>
                    </a:lnTo>
                    <a:lnTo>
                      <a:pt x="36" y="1304"/>
                    </a:lnTo>
                    <a:lnTo>
                      <a:pt x="21" y="1282"/>
                    </a:lnTo>
                    <a:lnTo>
                      <a:pt x="10" y="1256"/>
                    </a:lnTo>
                    <a:lnTo>
                      <a:pt x="3" y="1230"/>
                    </a:lnTo>
                    <a:lnTo>
                      <a:pt x="0" y="1200"/>
                    </a:lnTo>
                    <a:lnTo>
                      <a:pt x="0" y="748"/>
                    </a:lnTo>
                    <a:lnTo>
                      <a:pt x="3" y="684"/>
                    </a:lnTo>
                    <a:lnTo>
                      <a:pt x="11" y="622"/>
                    </a:lnTo>
                    <a:lnTo>
                      <a:pt x="23" y="561"/>
                    </a:lnTo>
                    <a:lnTo>
                      <a:pt x="41" y="501"/>
                    </a:lnTo>
                    <a:lnTo>
                      <a:pt x="63" y="443"/>
                    </a:lnTo>
                    <a:lnTo>
                      <a:pt x="90" y="389"/>
                    </a:lnTo>
                    <a:lnTo>
                      <a:pt x="122" y="336"/>
                    </a:lnTo>
                    <a:lnTo>
                      <a:pt x="156" y="286"/>
                    </a:lnTo>
                    <a:lnTo>
                      <a:pt x="195" y="240"/>
                    </a:lnTo>
                    <a:lnTo>
                      <a:pt x="237" y="196"/>
                    </a:lnTo>
                    <a:lnTo>
                      <a:pt x="283" y="157"/>
                    </a:lnTo>
                    <a:lnTo>
                      <a:pt x="332" y="121"/>
                    </a:lnTo>
                    <a:lnTo>
                      <a:pt x="385" y="89"/>
                    </a:lnTo>
                    <a:lnTo>
                      <a:pt x="440" y="62"/>
                    </a:lnTo>
                    <a:lnTo>
                      <a:pt x="498" y="38"/>
                    </a:lnTo>
                    <a:lnTo>
                      <a:pt x="559" y="20"/>
                    </a:lnTo>
                    <a:lnTo>
                      <a:pt x="640" y="0"/>
                    </a:lnTo>
                    <a:lnTo>
                      <a:pt x="1193" y="1280"/>
                    </a:lnTo>
                    <a:lnTo>
                      <a:pt x="174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82" name="Freeform 25"/>
              <p:cNvSpPr>
                <a:spLocks/>
              </p:cNvSpPr>
              <p:nvPr/>
            </p:nvSpPr>
            <p:spPr bwMode="auto">
              <a:xfrm>
                <a:off x="2689" y="4347"/>
                <a:ext cx="34" cy="83"/>
              </a:xfrm>
              <a:custGeom>
                <a:avLst/>
                <a:gdLst>
                  <a:gd name="T0" fmla="*/ 135 w 373"/>
                  <a:gd name="T1" fmla="*/ 0 h 915"/>
                  <a:gd name="T2" fmla="*/ 237 w 373"/>
                  <a:gd name="T3" fmla="*/ 0 h 915"/>
                  <a:gd name="T4" fmla="*/ 258 w 373"/>
                  <a:gd name="T5" fmla="*/ 2 h 915"/>
                  <a:gd name="T6" fmla="*/ 278 w 373"/>
                  <a:gd name="T7" fmla="*/ 9 h 915"/>
                  <a:gd name="T8" fmla="*/ 295 w 373"/>
                  <a:gd name="T9" fmla="*/ 21 h 915"/>
                  <a:gd name="T10" fmla="*/ 310 w 373"/>
                  <a:gd name="T11" fmla="*/ 36 h 915"/>
                  <a:gd name="T12" fmla="*/ 321 w 373"/>
                  <a:gd name="T13" fmla="*/ 53 h 915"/>
                  <a:gd name="T14" fmla="*/ 328 w 373"/>
                  <a:gd name="T15" fmla="*/ 74 h 915"/>
                  <a:gd name="T16" fmla="*/ 366 w 373"/>
                  <a:gd name="T17" fmla="*/ 234 h 915"/>
                  <a:gd name="T18" fmla="*/ 368 w 373"/>
                  <a:gd name="T19" fmla="*/ 257 h 915"/>
                  <a:gd name="T20" fmla="*/ 365 w 373"/>
                  <a:gd name="T21" fmla="*/ 281 h 915"/>
                  <a:gd name="T22" fmla="*/ 357 w 373"/>
                  <a:gd name="T23" fmla="*/ 301 h 915"/>
                  <a:gd name="T24" fmla="*/ 345 w 373"/>
                  <a:gd name="T25" fmla="*/ 319 h 915"/>
                  <a:gd name="T26" fmla="*/ 329 w 373"/>
                  <a:gd name="T27" fmla="*/ 334 h 915"/>
                  <a:gd name="T28" fmla="*/ 309 w 373"/>
                  <a:gd name="T29" fmla="*/ 345 h 915"/>
                  <a:gd name="T30" fmla="*/ 287 w 373"/>
                  <a:gd name="T31" fmla="*/ 351 h 915"/>
                  <a:gd name="T32" fmla="*/ 373 w 373"/>
                  <a:gd name="T33" fmla="*/ 438 h 915"/>
                  <a:gd name="T34" fmla="*/ 187 w 373"/>
                  <a:gd name="T35" fmla="*/ 915 h 915"/>
                  <a:gd name="T36" fmla="*/ 0 w 373"/>
                  <a:gd name="T37" fmla="*/ 438 h 915"/>
                  <a:gd name="T38" fmla="*/ 85 w 373"/>
                  <a:gd name="T39" fmla="*/ 351 h 915"/>
                  <a:gd name="T40" fmla="*/ 63 w 373"/>
                  <a:gd name="T41" fmla="*/ 345 h 915"/>
                  <a:gd name="T42" fmla="*/ 44 w 373"/>
                  <a:gd name="T43" fmla="*/ 334 h 915"/>
                  <a:gd name="T44" fmla="*/ 27 w 373"/>
                  <a:gd name="T45" fmla="*/ 319 h 915"/>
                  <a:gd name="T46" fmla="*/ 15 w 373"/>
                  <a:gd name="T47" fmla="*/ 301 h 915"/>
                  <a:gd name="T48" fmla="*/ 7 w 373"/>
                  <a:gd name="T49" fmla="*/ 281 h 915"/>
                  <a:gd name="T50" fmla="*/ 4 w 373"/>
                  <a:gd name="T51" fmla="*/ 257 h 915"/>
                  <a:gd name="T52" fmla="*/ 6 w 373"/>
                  <a:gd name="T53" fmla="*/ 234 h 915"/>
                  <a:gd name="T54" fmla="*/ 44 w 373"/>
                  <a:gd name="T55" fmla="*/ 74 h 915"/>
                  <a:gd name="T56" fmla="*/ 52 w 373"/>
                  <a:gd name="T57" fmla="*/ 53 h 915"/>
                  <a:gd name="T58" fmla="*/ 63 w 373"/>
                  <a:gd name="T59" fmla="*/ 36 h 915"/>
                  <a:gd name="T60" fmla="*/ 77 w 373"/>
                  <a:gd name="T61" fmla="*/ 21 h 915"/>
                  <a:gd name="T62" fmla="*/ 95 w 373"/>
                  <a:gd name="T63" fmla="*/ 9 h 915"/>
                  <a:gd name="T64" fmla="*/ 114 w 373"/>
                  <a:gd name="T65" fmla="*/ 2 h 915"/>
                  <a:gd name="T66" fmla="*/ 135 w 373"/>
                  <a:gd name="T67" fmla="*/ 0 h 9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73" h="915">
                    <a:moveTo>
                      <a:pt x="135" y="0"/>
                    </a:moveTo>
                    <a:lnTo>
                      <a:pt x="237" y="0"/>
                    </a:lnTo>
                    <a:lnTo>
                      <a:pt x="258" y="2"/>
                    </a:lnTo>
                    <a:lnTo>
                      <a:pt x="278" y="9"/>
                    </a:lnTo>
                    <a:lnTo>
                      <a:pt x="295" y="21"/>
                    </a:lnTo>
                    <a:lnTo>
                      <a:pt x="310" y="36"/>
                    </a:lnTo>
                    <a:lnTo>
                      <a:pt x="321" y="53"/>
                    </a:lnTo>
                    <a:lnTo>
                      <a:pt x="328" y="74"/>
                    </a:lnTo>
                    <a:lnTo>
                      <a:pt x="366" y="234"/>
                    </a:lnTo>
                    <a:lnTo>
                      <a:pt x="368" y="257"/>
                    </a:lnTo>
                    <a:lnTo>
                      <a:pt x="365" y="281"/>
                    </a:lnTo>
                    <a:lnTo>
                      <a:pt x="357" y="301"/>
                    </a:lnTo>
                    <a:lnTo>
                      <a:pt x="345" y="319"/>
                    </a:lnTo>
                    <a:lnTo>
                      <a:pt x="329" y="334"/>
                    </a:lnTo>
                    <a:lnTo>
                      <a:pt x="309" y="345"/>
                    </a:lnTo>
                    <a:lnTo>
                      <a:pt x="287" y="351"/>
                    </a:lnTo>
                    <a:lnTo>
                      <a:pt x="373" y="438"/>
                    </a:lnTo>
                    <a:lnTo>
                      <a:pt x="187" y="915"/>
                    </a:lnTo>
                    <a:lnTo>
                      <a:pt x="0" y="438"/>
                    </a:lnTo>
                    <a:lnTo>
                      <a:pt x="85" y="351"/>
                    </a:lnTo>
                    <a:lnTo>
                      <a:pt x="63" y="345"/>
                    </a:lnTo>
                    <a:lnTo>
                      <a:pt x="44" y="334"/>
                    </a:lnTo>
                    <a:lnTo>
                      <a:pt x="27" y="319"/>
                    </a:lnTo>
                    <a:lnTo>
                      <a:pt x="15" y="301"/>
                    </a:lnTo>
                    <a:lnTo>
                      <a:pt x="7" y="281"/>
                    </a:lnTo>
                    <a:lnTo>
                      <a:pt x="4" y="257"/>
                    </a:lnTo>
                    <a:lnTo>
                      <a:pt x="6" y="234"/>
                    </a:lnTo>
                    <a:lnTo>
                      <a:pt x="44" y="74"/>
                    </a:lnTo>
                    <a:lnTo>
                      <a:pt x="52" y="53"/>
                    </a:lnTo>
                    <a:lnTo>
                      <a:pt x="63" y="36"/>
                    </a:lnTo>
                    <a:lnTo>
                      <a:pt x="77" y="21"/>
                    </a:lnTo>
                    <a:lnTo>
                      <a:pt x="95" y="9"/>
                    </a:lnTo>
                    <a:lnTo>
                      <a:pt x="114" y="2"/>
                    </a:lnTo>
                    <a:lnTo>
                      <a:pt x="13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71" name="Group 16"/>
            <p:cNvGrpSpPr>
              <a:grpSpLocks noChangeAspect="1"/>
            </p:cNvGrpSpPr>
            <p:nvPr/>
          </p:nvGrpSpPr>
          <p:grpSpPr bwMode="auto">
            <a:xfrm>
              <a:off x="596845" y="5823027"/>
              <a:ext cx="162480" cy="186754"/>
              <a:chOff x="1039" y="1681"/>
              <a:chExt cx="1071" cy="1231"/>
            </a:xfrm>
            <a:solidFill>
              <a:schemeClr val="bg1">
                <a:lumMod val="85000"/>
              </a:schemeClr>
            </a:solidFill>
          </p:grpSpPr>
          <p:sp>
            <p:nvSpPr>
              <p:cNvPr id="75" name="Freeform 17"/>
              <p:cNvSpPr>
                <a:spLocks noEditPoints="1"/>
              </p:cNvSpPr>
              <p:nvPr/>
            </p:nvSpPr>
            <p:spPr bwMode="auto">
              <a:xfrm>
                <a:off x="1039" y="1681"/>
                <a:ext cx="1071" cy="1099"/>
              </a:xfrm>
              <a:custGeom>
                <a:avLst/>
                <a:gdLst>
                  <a:gd name="T0" fmla="*/ 3169 w 3212"/>
                  <a:gd name="T1" fmla="*/ 566 h 3298"/>
                  <a:gd name="T2" fmla="*/ 3035 w 3212"/>
                  <a:gd name="T3" fmla="*/ 475 h 3298"/>
                  <a:gd name="T4" fmla="*/ 2711 w 3212"/>
                  <a:gd name="T5" fmla="*/ 199 h 3298"/>
                  <a:gd name="T6" fmla="*/ 2384 w 3212"/>
                  <a:gd name="T7" fmla="*/ 19 h 3298"/>
                  <a:gd name="T8" fmla="*/ 2347 w 3212"/>
                  <a:gd name="T9" fmla="*/ 4 h 3298"/>
                  <a:gd name="T10" fmla="*/ 2278 w 3212"/>
                  <a:gd name="T11" fmla="*/ 47 h 3298"/>
                  <a:gd name="T12" fmla="*/ 2171 w 3212"/>
                  <a:gd name="T13" fmla="*/ 190 h 3298"/>
                  <a:gd name="T14" fmla="*/ 1698 w 3212"/>
                  <a:gd name="T15" fmla="*/ 610 h 3298"/>
                  <a:gd name="T16" fmla="*/ 716 w 3212"/>
                  <a:gd name="T17" fmla="*/ 1337 h 3298"/>
                  <a:gd name="T18" fmla="*/ 296 w 3212"/>
                  <a:gd name="T19" fmla="*/ 1713 h 3298"/>
                  <a:gd name="T20" fmla="*/ 59 w 3212"/>
                  <a:gd name="T21" fmla="*/ 2061 h 3298"/>
                  <a:gd name="T22" fmla="*/ 0 w 3212"/>
                  <a:gd name="T23" fmla="*/ 2479 h 3298"/>
                  <a:gd name="T24" fmla="*/ 29 w 3212"/>
                  <a:gd name="T25" fmla="*/ 2758 h 3298"/>
                  <a:gd name="T26" fmla="*/ 183 w 3212"/>
                  <a:gd name="T27" fmla="*/ 2915 h 3298"/>
                  <a:gd name="T28" fmla="*/ 615 w 3212"/>
                  <a:gd name="T29" fmla="*/ 3255 h 3298"/>
                  <a:gd name="T30" fmla="*/ 886 w 3212"/>
                  <a:gd name="T31" fmla="*/ 3291 h 3298"/>
                  <a:gd name="T32" fmla="*/ 1138 w 3212"/>
                  <a:gd name="T33" fmla="*/ 3171 h 3298"/>
                  <a:gd name="T34" fmla="*/ 1808 w 3212"/>
                  <a:gd name="T35" fmla="*/ 2600 h 3298"/>
                  <a:gd name="T36" fmla="*/ 2812 w 3212"/>
                  <a:gd name="T37" fmla="*/ 1724 h 3298"/>
                  <a:gd name="T38" fmla="*/ 3103 w 3212"/>
                  <a:gd name="T39" fmla="*/ 1438 h 3298"/>
                  <a:gd name="T40" fmla="*/ 3146 w 3212"/>
                  <a:gd name="T41" fmla="*/ 1401 h 3298"/>
                  <a:gd name="T42" fmla="*/ 3193 w 3212"/>
                  <a:gd name="T43" fmla="*/ 1183 h 3298"/>
                  <a:gd name="T44" fmla="*/ 3208 w 3212"/>
                  <a:gd name="T45" fmla="*/ 620 h 3298"/>
                  <a:gd name="T46" fmla="*/ 1001 w 3212"/>
                  <a:gd name="T47" fmla="*/ 3114 h 3298"/>
                  <a:gd name="T48" fmla="*/ 881 w 3212"/>
                  <a:gd name="T49" fmla="*/ 3066 h 3298"/>
                  <a:gd name="T50" fmla="*/ 844 w 3212"/>
                  <a:gd name="T51" fmla="*/ 2610 h 3298"/>
                  <a:gd name="T52" fmla="*/ 840 w 3212"/>
                  <a:gd name="T53" fmla="*/ 2398 h 3298"/>
                  <a:gd name="T54" fmla="*/ 401 w 3212"/>
                  <a:gd name="T55" fmla="*/ 2082 h 3298"/>
                  <a:gd name="T56" fmla="*/ 241 w 3212"/>
                  <a:gd name="T57" fmla="*/ 1969 h 3298"/>
                  <a:gd name="T58" fmla="*/ 752 w 3212"/>
                  <a:gd name="T59" fmla="*/ 2141 h 3298"/>
                  <a:gd name="T60" fmla="*/ 1034 w 3212"/>
                  <a:gd name="T61" fmla="*/ 2354 h 3298"/>
                  <a:gd name="T62" fmla="*/ 1418 w 3212"/>
                  <a:gd name="T63" fmla="*/ 2074 h 3298"/>
                  <a:gd name="T64" fmla="*/ 1624 w 3212"/>
                  <a:gd name="T65" fmla="*/ 1847 h 3298"/>
                  <a:gd name="T66" fmla="*/ 1420 w 3212"/>
                  <a:gd name="T67" fmla="*/ 1596 h 3298"/>
                  <a:gd name="T68" fmla="*/ 1082 w 3212"/>
                  <a:gd name="T69" fmla="*/ 1248 h 3298"/>
                  <a:gd name="T70" fmla="*/ 1614 w 3212"/>
                  <a:gd name="T71" fmla="*/ 825 h 3298"/>
                  <a:gd name="T72" fmla="*/ 2194 w 3212"/>
                  <a:gd name="T73" fmla="*/ 338 h 3298"/>
                  <a:gd name="T74" fmla="*/ 2374 w 3212"/>
                  <a:gd name="T75" fmla="*/ 118 h 3298"/>
                  <a:gd name="T76" fmla="*/ 2661 w 3212"/>
                  <a:gd name="T77" fmla="*/ 304 h 3298"/>
                  <a:gd name="T78" fmla="*/ 2993 w 3212"/>
                  <a:gd name="T79" fmla="*/ 603 h 3298"/>
                  <a:gd name="T80" fmla="*/ 2474 w 3212"/>
                  <a:gd name="T81" fmla="*/ 1257 h 3298"/>
                  <a:gd name="T82" fmla="*/ 1732 w 3212"/>
                  <a:gd name="T83" fmla="*/ 1951 h 3298"/>
                  <a:gd name="T84" fmla="*/ 1047 w 3212"/>
                  <a:gd name="T85" fmla="*/ 2462 h 3298"/>
                  <a:gd name="T86" fmla="*/ 1012 w 3212"/>
                  <a:gd name="T87" fmla="*/ 2472 h 3298"/>
                  <a:gd name="T88" fmla="*/ 3078 w 3212"/>
                  <a:gd name="T89" fmla="*/ 1147 h 3298"/>
                  <a:gd name="T90" fmla="*/ 3067 w 3212"/>
                  <a:gd name="T91" fmla="*/ 1301 h 3298"/>
                  <a:gd name="T92" fmla="*/ 3051 w 3212"/>
                  <a:gd name="T93" fmla="*/ 1343 h 3298"/>
                  <a:gd name="T94" fmla="*/ 3018 w 3212"/>
                  <a:gd name="T95" fmla="*/ 1366 h 3298"/>
                  <a:gd name="T96" fmla="*/ 2890 w 3212"/>
                  <a:gd name="T97" fmla="*/ 1493 h 3298"/>
                  <a:gd name="T98" fmla="*/ 1823 w 3212"/>
                  <a:gd name="T99" fmla="*/ 2434 h 3298"/>
                  <a:gd name="T100" fmla="*/ 1765 w 3212"/>
                  <a:gd name="T101" fmla="*/ 2231 h 3298"/>
                  <a:gd name="T102" fmla="*/ 1749 w 3212"/>
                  <a:gd name="T103" fmla="*/ 2105 h 3298"/>
                  <a:gd name="T104" fmla="*/ 2236 w 3212"/>
                  <a:gd name="T105" fmla="*/ 1651 h 3298"/>
                  <a:gd name="T106" fmla="*/ 3095 w 3212"/>
                  <a:gd name="T107" fmla="*/ 770 h 3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212" h="3298">
                    <a:moveTo>
                      <a:pt x="3208" y="620"/>
                    </a:moveTo>
                    <a:lnTo>
                      <a:pt x="3206" y="606"/>
                    </a:lnTo>
                    <a:lnTo>
                      <a:pt x="3192" y="581"/>
                    </a:lnTo>
                    <a:lnTo>
                      <a:pt x="3169" y="566"/>
                    </a:lnTo>
                    <a:lnTo>
                      <a:pt x="3143" y="561"/>
                    </a:lnTo>
                    <a:lnTo>
                      <a:pt x="3130" y="564"/>
                    </a:lnTo>
                    <a:lnTo>
                      <a:pt x="3101" y="533"/>
                    </a:lnTo>
                    <a:lnTo>
                      <a:pt x="3035" y="475"/>
                    </a:lnTo>
                    <a:lnTo>
                      <a:pt x="3003" y="448"/>
                    </a:lnTo>
                    <a:lnTo>
                      <a:pt x="2931" y="383"/>
                    </a:lnTo>
                    <a:lnTo>
                      <a:pt x="2786" y="258"/>
                    </a:lnTo>
                    <a:lnTo>
                      <a:pt x="2711" y="199"/>
                    </a:lnTo>
                    <a:lnTo>
                      <a:pt x="2651" y="148"/>
                    </a:lnTo>
                    <a:lnTo>
                      <a:pt x="2507" y="53"/>
                    </a:lnTo>
                    <a:lnTo>
                      <a:pt x="2432" y="24"/>
                    </a:lnTo>
                    <a:lnTo>
                      <a:pt x="2384" y="19"/>
                    </a:lnTo>
                    <a:lnTo>
                      <a:pt x="2363" y="20"/>
                    </a:lnTo>
                    <a:lnTo>
                      <a:pt x="2361" y="17"/>
                    </a:lnTo>
                    <a:lnTo>
                      <a:pt x="2358" y="14"/>
                    </a:lnTo>
                    <a:lnTo>
                      <a:pt x="2347" y="4"/>
                    </a:lnTo>
                    <a:lnTo>
                      <a:pt x="2320" y="0"/>
                    </a:lnTo>
                    <a:lnTo>
                      <a:pt x="2294" y="10"/>
                    </a:lnTo>
                    <a:lnTo>
                      <a:pt x="2278" y="32"/>
                    </a:lnTo>
                    <a:lnTo>
                      <a:pt x="2278" y="47"/>
                    </a:lnTo>
                    <a:lnTo>
                      <a:pt x="2276" y="62"/>
                    </a:lnTo>
                    <a:lnTo>
                      <a:pt x="2253" y="102"/>
                    </a:lnTo>
                    <a:lnTo>
                      <a:pt x="2199" y="163"/>
                    </a:lnTo>
                    <a:lnTo>
                      <a:pt x="2171" y="190"/>
                    </a:lnTo>
                    <a:lnTo>
                      <a:pt x="2102" y="260"/>
                    </a:lnTo>
                    <a:lnTo>
                      <a:pt x="1952" y="394"/>
                    </a:lnTo>
                    <a:lnTo>
                      <a:pt x="1878" y="459"/>
                    </a:lnTo>
                    <a:lnTo>
                      <a:pt x="1698" y="610"/>
                    </a:lnTo>
                    <a:lnTo>
                      <a:pt x="1326" y="897"/>
                    </a:lnTo>
                    <a:lnTo>
                      <a:pt x="1138" y="1036"/>
                    </a:lnTo>
                    <a:lnTo>
                      <a:pt x="969" y="1157"/>
                    </a:lnTo>
                    <a:lnTo>
                      <a:pt x="716" y="1337"/>
                    </a:lnTo>
                    <a:lnTo>
                      <a:pt x="553" y="1467"/>
                    </a:lnTo>
                    <a:lnTo>
                      <a:pt x="475" y="1536"/>
                    </a:lnTo>
                    <a:lnTo>
                      <a:pt x="415" y="1592"/>
                    </a:lnTo>
                    <a:lnTo>
                      <a:pt x="296" y="1713"/>
                    </a:lnTo>
                    <a:lnTo>
                      <a:pt x="186" y="1845"/>
                    </a:lnTo>
                    <a:lnTo>
                      <a:pt x="117" y="1951"/>
                    </a:lnTo>
                    <a:lnTo>
                      <a:pt x="77" y="2024"/>
                    </a:lnTo>
                    <a:lnTo>
                      <a:pt x="59" y="2061"/>
                    </a:lnTo>
                    <a:lnTo>
                      <a:pt x="44" y="2100"/>
                    </a:lnTo>
                    <a:lnTo>
                      <a:pt x="21" y="2181"/>
                    </a:lnTo>
                    <a:lnTo>
                      <a:pt x="2" y="2306"/>
                    </a:lnTo>
                    <a:lnTo>
                      <a:pt x="0" y="2479"/>
                    </a:lnTo>
                    <a:lnTo>
                      <a:pt x="12" y="2650"/>
                    </a:lnTo>
                    <a:lnTo>
                      <a:pt x="18" y="2732"/>
                    </a:lnTo>
                    <a:lnTo>
                      <a:pt x="19" y="2742"/>
                    </a:lnTo>
                    <a:lnTo>
                      <a:pt x="29" y="2758"/>
                    </a:lnTo>
                    <a:lnTo>
                      <a:pt x="49" y="2771"/>
                    </a:lnTo>
                    <a:lnTo>
                      <a:pt x="67" y="2770"/>
                    </a:lnTo>
                    <a:lnTo>
                      <a:pt x="101" y="2817"/>
                    </a:lnTo>
                    <a:lnTo>
                      <a:pt x="183" y="2915"/>
                    </a:lnTo>
                    <a:lnTo>
                      <a:pt x="278" y="3016"/>
                    </a:lnTo>
                    <a:lnTo>
                      <a:pt x="383" y="3109"/>
                    </a:lnTo>
                    <a:lnTo>
                      <a:pt x="497" y="3193"/>
                    </a:lnTo>
                    <a:lnTo>
                      <a:pt x="615" y="3255"/>
                    </a:lnTo>
                    <a:lnTo>
                      <a:pt x="704" y="3285"/>
                    </a:lnTo>
                    <a:lnTo>
                      <a:pt x="765" y="3297"/>
                    </a:lnTo>
                    <a:lnTo>
                      <a:pt x="825" y="3298"/>
                    </a:lnTo>
                    <a:lnTo>
                      <a:pt x="886" y="3291"/>
                    </a:lnTo>
                    <a:lnTo>
                      <a:pt x="916" y="3282"/>
                    </a:lnTo>
                    <a:lnTo>
                      <a:pt x="955" y="3271"/>
                    </a:lnTo>
                    <a:lnTo>
                      <a:pt x="1030" y="3236"/>
                    </a:lnTo>
                    <a:lnTo>
                      <a:pt x="1138" y="3171"/>
                    </a:lnTo>
                    <a:lnTo>
                      <a:pt x="1342" y="3009"/>
                    </a:lnTo>
                    <a:lnTo>
                      <a:pt x="1463" y="2899"/>
                    </a:lnTo>
                    <a:lnTo>
                      <a:pt x="1634" y="2748"/>
                    </a:lnTo>
                    <a:lnTo>
                      <a:pt x="1808" y="2600"/>
                    </a:lnTo>
                    <a:lnTo>
                      <a:pt x="2017" y="2424"/>
                    </a:lnTo>
                    <a:lnTo>
                      <a:pt x="2429" y="2066"/>
                    </a:lnTo>
                    <a:lnTo>
                      <a:pt x="2633" y="1884"/>
                    </a:lnTo>
                    <a:lnTo>
                      <a:pt x="2812" y="1724"/>
                    </a:lnTo>
                    <a:lnTo>
                      <a:pt x="2987" y="1560"/>
                    </a:lnTo>
                    <a:lnTo>
                      <a:pt x="3021" y="1530"/>
                    </a:lnTo>
                    <a:lnTo>
                      <a:pt x="3075" y="1478"/>
                    </a:lnTo>
                    <a:lnTo>
                      <a:pt x="3103" y="1438"/>
                    </a:lnTo>
                    <a:lnTo>
                      <a:pt x="3111" y="1416"/>
                    </a:lnTo>
                    <a:lnTo>
                      <a:pt x="3124" y="1415"/>
                    </a:lnTo>
                    <a:lnTo>
                      <a:pt x="3134" y="1409"/>
                    </a:lnTo>
                    <a:lnTo>
                      <a:pt x="3146" y="1401"/>
                    </a:lnTo>
                    <a:lnTo>
                      <a:pt x="3163" y="1378"/>
                    </a:lnTo>
                    <a:lnTo>
                      <a:pt x="3180" y="1337"/>
                    </a:lnTo>
                    <a:lnTo>
                      <a:pt x="3192" y="1241"/>
                    </a:lnTo>
                    <a:lnTo>
                      <a:pt x="3193" y="1183"/>
                    </a:lnTo>
                    <a:lnTo>
                      <a:pt x="3202" y="1042"/>
                    </a:lnTo>
                    <a:lnTo>
                      <a:pt x="3212" y="832"/>
                    </a:lnTo>
                    <a:lnTo>
                      <a:pt x="3212" y="691"/>
                    </a:lnTo>
                    <a:lnTo>
                      <a:pt x="3208" y="620"/>
                    </a:lnTo>
                    <a:close/>
                    <a:moveTo>
                      <a:pt x="1004" y="2495"/>
                    </a:moveTo>
                    <a:lnTo>
                      <a:pt x="998" y="2649"/>
                    </a:lnTo>
                    <a:lnTo>
                      <a:pt x="999" y="2958"/>
                    </a:lnTo>
                    <a:lnTo>
                      <a:pt x="1001" y="3114"/>
                    </a:lnTo>
                    <a:lnTo>
                      <a:pt x="942" y="3145"/>
                    </a:lnTo>
                    <a:lnTo>
                      <a:pt x="880" y="3170"/>
                    </a:lnTo>
                    <a:lnTo>
                      <a:pt x="884" y="3137"/>
                    </a:lnTo>
                    <a:lnTo>
                      <a:pt x="881" y="3066"/>
                    </a:lnTo>
                    <a:lnTo>
                      <a:pt x="868" y="2961"/>
                    </a:lnTo>
                    <a:lnTo>
                      <a:pt x="860" y="2895"/>
                    </a:lnTo>
                    <a:lnTo>
                      <a:pt x="850" y="2780"/>
                    </a:lnTo>
                    <a:lnTo>
                      <a:pt x="844" y="2610"/>
                    </a:lnTo>
                    <a:lnTo>
                      <a:pt x="850" y="2495"/>
                    </a:lnTo>
                    <a:lnTo>
                      <a:pt x="857" y="2439"/>
                    </a:lnTo>
                    <a:lnTo>
                      <a:pt x="856" y="2424"/>
                    </a:lnTo>
                    <a:lnTo>
                      <a:pt x="840" y="2398"/>
                    </a:lnTo>
                    <a:lnTo>
                      <a:pt x="828" y="2390"/>
                    </a:lnTo>
                    <a:lnTo>
                      <a:pt x="717" y="2318"/>
                    </a:lnTo>
                    <a:lnTo>
                      <a:pt x="506" y="2162"/>
                    </a:lnTo>
                    <a:lnTo>
                      <a:pt x="401" y="2082"/>
                    </a:lnTo>
                    <a:lnTo>
                      <a:pt x="382" y="2064"/>
                    </a:lnTo>
                    <a:lnTo>
                      <a:pt x="314" y="2010"/>
                    </a:lnTo>
                    <a:lnTo>
                      <a:pt x="264" y="1978"/>
                    </a:lnTo>
                    <a:lnTo>
                      <a:pt x="241" y="1969"/>
                    </a:lnTo>
                    <a:lnTo>
                      <a:pt x="294" y="1899"/>
                    </a:lnTo>
                    <a:lnTo>
                      <a:pt x="350" y="1830"/>
                    </a:lnTo>
                    <a:lnTo>
                      <a:pt x="510" y="1955"/>
                    </a:lnTo>
                    <a:lnTo>
                      <a:pt x="752" y="2141"/>
                    </a:lnTo>
                    <a:lnTo>
                      <a:pt x="909" y="2270"/>
                    </a:lnTo>
                    <a:lnTo>
                      <a:pt x="985" y="2338"/>
                    </a:lnTo>
                    <a:lnTo>
                      <a:pt x="999" y="2349"/>
                    </a:lnTo>
                    <a:lnTo>
                      <a:pt x="1034" y="2354"/>
                    </a:lnTo>
                    <a:lnTo>
                      <a:pt x="1053" y="2346"/>
                    </a:lnTo>
                    <a:lnTo>
                      <a:pt x="1132" y="2302"/>
                    </a:lnTo>
                    <a:lnTo>
                      <a:pt x="1280" y="2195"/>
                    </a:lnTo>
                    <a:lnTo>
                      <a:pt x="1418" y="2074"/>
                    </a:lnTo>
                    <a:lnTo>
                      <a:pt x="1548" y="1943"/>
                    </a:lnTo>
                    <a:lnTo>
                      <a:pt x="1610" y="1877"/>
                    </a:lnTo>
                    <a:lnTo>
                      <a:pt x="1617" y="1868"/>
                    </a:lnTo>
                    <a:lnTo>
                      <a:pt x="1624" y="1847"/>
                    </a:lnTo>
                    <a:lnTo>
                      <a:pt x="1626" y="1827"/>
                    </a:lnTo>
                    <a:lnTo>
                      <a:pt x="1617" y="1807"/>
                    </a:lnTo>
                    <a:lnTo>
                      <a:pt x="1610" y="1796"/>
                    </a:lnTo>
                    <a:lnTo>
                      <a:pt x="1420" y="1596"/>
                    </a:lnTo>
                    <a:lnTo>
                      <a:pt x="1231" y="1395"/>
                    </a:lnTo>
                    <a:lnTo>
                      <a:pt x="1201" y="1360"/>
                    </a:lnTo>
                    <a:lnTo>
                      <a:pt x="1132" y="1288"/>
                    </a:lnTo>
                    <a:lnTo>
                      <a:pt x="1082" y="1248"/>
                    </a:lnTo>
                    <a:lnTo>
                      <a:pt x="1056" y="1235"/>
                    </a:lnTo>
                    <a:lnTo>
                      <a:pt x="1244" y="1103"/>
                    </a:lnTo>
                    <a:lnTo>
                      <a:pt x="1430" y="964"/>
                    </a:lnTo>
                    <a:lnTo>
                      <a:pt x="1614" y="825"/>
                    </a:lnTo>
                    <a:lnTo>
                      <a:pt x="1885" y="607"/>
                    </a:lnTo>
                    <a:lnTo>
                      <a:pt x="2060" y="458"/>
                    </a:lnTo>
                    <a:lnTo>
                      <a:pt x="2145" y="380"/>
                    </a:lnTo>
                    <a:lnTo>
                      <a:pt x="2194" y="338"/>
                    </a:lnTo>
                    <a:lnTo>
                      <a:pt x="2299" y="235"/>
                    </a:lnTo>
                    <a:lnTo>
                      <a:pt x="2344" y="177"/>
                    </a:lnTo>
                    <a:lnTo>
                      <a:pt x="2367" y="138"/>
                    </a:lnTo>
                    <a:lnTo>
                      <a:pt x="2374" y="118"/>
                    </a:lnTo>
                    <a:lnTo>
                      <a:pt x="2422" y="140"/>
                    </a:lnTo>
                    <a:lnTo>
                      <a:pt x="2466" y="163"/>
                    </a:lnTo>
                    <a:lnTo>
                      <a:pt x="2534" y="206"/>
                    </a:lnTo>
                    <a:lnTo>
                      <a:pt x="2661" y="304"/>
                    </a:lnTo>
                    <a:lnTo>
                      <a:pt x="2721" y="354"/>
                    </a:lnTo>
                    <a:lnTo>
                      <a:pt x="2833" y="453"/>
                    </a:lnTo>
                    <a:lnTo>
                      <a:pt x="2944" y="554"/>
                    </a:lnTo>
                    <a:lnTo>
                      <a:pt x="2993" y="603"/>
                    </a:lnTo>
                    <a:lnTo>
                      <a:pt x="3048" y="646"/>
                    </a:lnTo>
                    <a:lnTo>
                      <a:pt x="2937" y="771"/>
                    </a:lnTo>
                    <a:lnTo>
                      <a:pt x="2708" y="1016"/>
                    </a:lnTo>
                    <a:lnTo>
                      <a:pt x="2474" y="1257"/>
                    </a:lnTo>
                    <a:lnTo>
                      <a:pt x="2233" y="1490"/>
                    </a:lnTo>
                    <a:lnTo>
                      <a:pt x="2112" y="1605"/>
                    </a:lnTo>
                    <a:lnTo>
                      <a:pt x="1987" y="1720"/>
                    </a:lnTo>
                    <a:lnTo>
                      <a:pt x="1732" y="1951"/>
                    </a:lnTo>
                    <a:lnTo>
                      <a:pt x="1467" y="2169"/>
                    </a:lnTo>
                    <a:lnTo>
                      <a:pt x="1261" y="2322"/>
                    </a:lnTo>
                    <a:lnTo>
                      <a:pt x="1120" y="2417"/>
                    </a:lnTo>
                    <a:lnTo>
                      <a:pt x="1047" y="2462"/>
                    </a:lnTo>
                    <a:lnTo>
                      <a:pt x="1047" y="2462"/>
                    </a:lnTo>
                    <a:lnTo>
                      <a:pt x="1047" y="2463"/>
                    </a:lnTo>
                    <a:lnTo>
                      <a:pt x="1033" y="2460"/>
                    </a:lnTo>
                    <a:lnTo>
                      <a:pt x="1012" y="2472"/>
                    </a:lnTo>
                    <a:lnTo>
                      <a:pt x="1005" y="2485"/>
                    </a:lnTo>
                    <a:lnTo>
                      <a:pt x="1004" y="2495"/>
                    </a:lnTo>
                    <a:close/>
                    <a:moveTo>
                      <a:pt x="3082" y="1081"/>
                    </a:moveTo>
                    <a:lnTo>
                      <a:pt x="3078" y="1147"/>
                    </a:lnTo>
                    <a:lnTo>
                      <a:pt x="3074" y="1213"/>
                    </a:lnTo>
                    <a:lnTo>
                      <a:pt x="3072" y="1247"/>
                    </a:lnTo>
                    <a:lnTo>
                      <a:pt x="3069" y="1280"/>
                    </a:lnTo>
                    <a:lnTo>
                      <a:pt x="3067" y="1301"/>
                    </a:lnTo>
                    <a:lnTo>
                      <a:pt x="3065" y="1316"/>
                    </a:lnTo>
                    <a:lnTo>
                      <a:pt x="3059" y="1320"/>
                    </a:lnTo>
                    <a:lnTo>
                      <a:pt x="3052" y="1334"/>
                    </a:lnTo>
                    <a:lnTo>
                      <a:pt x="3051" y="1343"/>
                    </a:lnTo>
                    <a:lnTo>
                      <a:pt x="3038" y="1349"/>
                    </a:lnTo>
                    <a:lnTo>
                      <a:pt x="3018" y="1372"/>
                    </a:lnTo>
                    <a:lnTo>
                      <a:pt x="3016" y="1389"/>
                    </a:lnTo>
                    <a:lnTo>
                      <a:pt x="3018" y="1366"/>
                    </a:lnTo>
                    <a:lnTo>
                      <a:pt x="3010" y="1369"/>
                    </a:lnTo>
                    <a:lnTo>
                      <a:pt x="2990" y="1393"/>
                    </a:lnTo>
                    <a:lnTo>
                      <a:pt x="2941" y="1444"/>
                    </a:lnTo>
                    <a:lnTo>
                      <a:pt x="2890" y="1493"/>
                    </a:lnTo>
                    <a:lnTo>
                      <a:pt x="2734" y="1637"/>
                    </a:lnTo>
                    <a:lnTo>
                      <a:pt x="2574" y="1779"/>
                    </a:lnTo>
                    <a:lnTo>
                      <a:pt x="2201" y="2110"/>
                    </a:lnTo>
                    <a:lnTo>
                      <a:pt x="1823" y="2434"/>
                    </a:lnTo>
                    <a:lnTo>
                      <a:pt x="1804" y="2451"/>
                    </a:lnTo>
                    <a:lnTo>
                      <a:pt x="1785" y="2467"/>
                    </a:lnTo>
                    <a:lnTo>
                      <a:pt x="1778" y="2349"/>
                    </a:lnTo>
                    <a:lnTo>
                      <a:pt x="1765" y="2231"/>
                    </a:lnTo>
                    <a:lnTo>
                      <a:pt x="1764" y="2181"/>
                    </a:lnTo>
                    <a:lnTo>
                      <a:pt x="1765" y="2130"/>
                    </a:lnTo>
                    <a:lnTo>
                      <a:pt x="1764" y="2118"/>
                    </a:lnTo>
                    <a:lnTo>
                      <a:pt x="1749" y="2105"/>
                    </a:lnTo>
                    <a:lnTo>
                      <a:pt x="1739" y="2103"/>
                    </a:lnTo>
                    <a:lnTo>
                      <a:pt x="1927" y="1936"/>
                    </a:lnTo>
                    <a:lnTo>
                      <a:pt x="2106" y="1769"/>
                    </a:lnTo>
                    <a:lnTo>
                      <a:pt x="2236" y="1651"/>
                    </a:lnTo>
                    <a:lnTo>
                      <a:pt x="2489" y="1406"/>
                    </a:lnTo>
                    <a:lnTo>
                      <a:pt x="2737" y="1157"/>
                    </a:lnTo>
                    <a:lnTo>
                      <a:pt x="2977" y="901"/>
                    </a:lnTo>
                    <a:lnTo>
                      <a:pt x="3095" y="770"/>
                    </a:lnTo>
                    <a:lnTo>
                      <a:pt x="3093" y="926"/>
                    </a:lnTo>
                    <a:lnTo>
                      <a:pt x="3082" y="10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6" name="Freeform 18"/>
              <p:cNvSpPr>
                <a:spLocks/>
              </p:cNvSpPr>
              <p:nvPr/>
            </p:nvSpPr>
            <p:spPr bwMode="auto">
              <a:xfrm>
                <a:off x="1398" y="2746"/>
                <a:ext cx="212" cy="132"/>
              </a:xfrm>
              <a:custGeom>
                <a:avLst/>
                <a:gdLst>
                  <a:gd name="T0" fmla="*/ 544 w 635"/>
                  <a:gd name="T1" fmla="*/ 0 h 398"/>
                  <a:gd name="T2" fmla="*/ 504 w 635"/>
                  <a:gd name="T3" fmla="*/ 18 h 398"/>
                  <a:gd name="T4" fmla="*/ 496 w 635"/>
                  <a:gd name="T5" fmla="*/ 52 h 398"/>
                  <a:gd name="T6" fmla="*/ 530 w 635"/>
                  <a:gd name="T7" fmla="*/ 177 h 398"/>
                  <a:gd name="T8" fmla="*/ 515 w 635"/>
                  <a:gd name="T9" fmla="*/ 226 h 398"/>
                  <a:gd name="T10" fmla="*/ 478 w 635"/>
                  <a:gd name="T11" fmla="*/ 262 h 398"/>
                  <a:gd name="T12" fmla="*/ 403 w 635"/>
                  <a:gd name="T13" fmla="*/ 291 h 398"/>
                  <a:gd name="T14" fmla="*/ 352 w 635"/>
                  <a:gd name="T15" fmla="*/ 272 h 398"/>
                  <a:gd name="T16" fmla="*/ 332 w 635"/>
                  <a:gd name="T17" fmla="*/ 226 h 398"/>
                  <a:gd name="T18" fmla="*/ 331 w 635"/>
                  <a:gd name="T19" fmla="*/ 198 h 398"/>
                  <a:gd name="T20" fmla="*/ 303 w 635"/>
                  <a:gd name="T21" fmla="*/ 164 h 398"/>
                  <a:gd name="T22" fmla="*/ 246 w 635"/>
                  <a:gd name="T23" fmla="*/ 180 h 398"/>
                  <a:gd name="T24" fmla="*/ 236 w 635"/>
                  <a:gd name="T25" fmla="*/ 209 h 398"/>
                  <a:gd name="T26" fmla="*/ 220 w 635"/>
                  <a:gd name="T27" fmla="*/ 268 h 398"/>
                  <a:gd name="T28" fmla="*/ 160 w 635"/>
                  <a:gd name="T29" fmla="*/ 310 h 398"/>
                  <a:gd name="T30" fmla="*/ 122 w 635"/>
                  <a:gd name="T31" fmla="*/ 304 h 398"/>
                  <a:gd name="T32" fmla="*/ 83 w 635"/>
                  <a:gd name="T33" fmla="*/ 270 h 398"/>
                  <a:gd name="T34" fmla="*/ 83 w 635"/>
                  <a:gd name="T35" fmla="*/ 182 h 398"/>
                  <a:gd name="T36" fmla="*/ 90 w 635"/>
                  <a:gd name="T37" fmla="*/ 149 h 398"/>
                  <a:gd name="T38" fmla="*/ 62 w 635"/>
                  <a:gd name="T39" fmla="*/ 126 h 398"/>
                  <a:gd name="T40" fmla="*/ 34 w 635"/>
                  <a:gd name="T41" fmla="*/ 139 h 398"/>
                  <a:gd name="T42" fmla="*/ 7 w 635"/>
                  <a:gd name="T43" fmla="*/ 193 h 398"/>
                  <a:gd name="T44" fmla="*/ 3 w 635"/>
                  <a:gd name="T45" fmla="*/ 268 h 398"/>
                  <a:gd name="T46" fmla="*/ 31 w 635"/>
                  <a:gd name="T47" fmla="*/ 336 h 398"/>
                  <a:gd name="T48" fmla="*/ 93 w 635"/>
                  <a:gd name="T49" fmla="*/ 383 h 398"/>
                  <a:gd name="T50" fmla="*/ 139 w 635"/>
                  <a:gd name="T51" fmla="*/ 398 h 398"/>
                  <a:gd name="T52" fmla="*/ 229 w 635"/>
                  <a:gd name="T53" fmla="*/ 383 h 398"/>
                  <a:gd name="T54" fmla="*/ 279 w 635"/>
                  <a:gd name="T55" fmla="*/ 339 h 398"/>
                  <a:gd name="T56" fmla="*/ 350 w 635"/>
                  <a:gd name="T57" fmla="*/ 379 h 398"/>
                  <a:gd name="T58" fmla="*/ 470 w 635"/>
                  <a:gd name="T59" fmla="*/ 375 h 398"/>
                  <a:gd name="T60" fmla="*/ 527 w 635"/>
                  <a:gd name="T61" fmla="*/ 350 h 398"/>
                  <a:gd name="T62" fmla="*/ 600 w 635"/>
                  <a:gd name="T63" fmla="*/ 271 h 398"/>
                  <a:gd name="T64" fmla="*/ 635 w 635"/>
                  <a:gd name="T65" fmla="*/ 166 h 398"/>
                  <a:gd name="T66" fmla="*/ 614 w 635"/>
                  <a:gd name="T67" fmla="*/ 64 h 398"/>
                  <a:gd name="T68" fmla="*/ 555 w 635"/>
                  <a:gd name="T69" fmla="*/ 6 h 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635" h="398">
                    <a:moveTo>
                      <a:pt x="555" y="6"/>
                    </a:moveTo>
                    <a:lnTo>
                      <a:pt x="544" y="0"/>
                    </a:lnTo>
                    <a:lnTo>
                      <a:pt x="521" y="3"/>
                    </a:lnTo>
                    <a:lnTo>
                      <a:pt x="504" y="18"/>
                    </a:lnTo>
                    <a:lnTo>
                      <a:pt x="495" y="39"/>
                    </a:lnTo>
                    <a:lnTo>
                      <a:pt x="496" y="52"/>
                    </a:lnTo>
                    <a:lnTo>
                      <a:pt x="514" y="113"/>
                    </a:lnTo>
                    <a:lnTo>
                      <a:pt x="530" y="177"/>
                    </a:lnTo>
                    <a:lnTo>
                      <a:pt x="527" y="202"/>
                    </a:lnTo>
                    <a:lnTo>
                      <a:pt x="515" y="226"/>
                    </a:lnTo>
                    <a:lnTo>
                      <a:pt x="494" y="251"/>
                    </a:lnTo>
                    <a:lnTo>
                      <a:pt x="478" y="262"/>
                    </a:lnTo>
                    <a:lnTo>
                      <a:pt x="453" y="278"/>
                    </a:lnTo>
                    <a:lnTo>
                      <a:pt x="403" y="291"/>
                    </a:lnTo>
                    <a:lnTo>
                      <a:pt x="370" y="284"/>
                    </a:lnTo>
                    <a:lnTo>
                      <a:pt x="352" y="272"/>
                    </a:lnTo>
                    <a:lnTo>
                      <a:pt x="339" y="252"/>
                    </a:lnTo>
                    <a:lnTo>
                      <a:pt x="332" y="226"/>
                    </a:lnTo>
                    <a:lnTo>
                      <a:pt x="332" y="209"/>
                    </a:lnTo>
                    <a:lnTo>
                      <a:pt x="331" y="198"/>
                    </a:lnTo>
                    <a:lnTo>
                      <a:pt x="324" y="180"/>
                    </a:lnTo>
                    <a:lnTo>
                      <a:pt x="303" y="164"/>
                    </a:lnTo>
                    <a:lnTo>
                      <a:pt x="268" y="164"/>
                    </a:lnTo>
                    <a:lnTo>
                      <a:pt x="246" y="180"/>
                    </a:lnTo>
                    <a:lnTo>
                      <a:pt x="237" y="198"/>
                    </a:lnTo>
                    <a:lnTo>
                      <a:pt x="236" y="209"/>
                    </a:lnTo>
                    <a:lnTo>
                      <a:pt x="233" y="231"/>
                    </a:lnTo>
                    <a:lnTo>
                      <a:pt x="220" y="268"/>
                    </a:lnTo>
                    <a:lnTo>
                      <a:pt x="196" y="297"/>
                    </a:lnTo>
                    <a:lnTo>
                      <a:pt x="160" y="310"/>
                    </a:lnTo>
                    <a:lnTo>
                      <a:pt x="137" y="307"/>
                    </a:lnTo>
                    <a:lnTo>
                      <a:pt x="122" y="304"/>
                    </a:lnTo>
                    <a:lnTo>
                      <a:pt x="102" y="294"/>
                    </a:lnTo>
                    <a:lnTo>
                      <a:pt x="83" y="270"/>
                    </a:lnTo>
                    <a:lnTo>
                      <a:pt x="76" y="228"/>
                    </a:lnTo>
                    <a:lnTo>
                      <a:pt x="83" y="182"/>
                    </a:lnTo>
                    <a:lnTo>
                      <a:pt x="88" y="162"/>
                    </a:lnTo>
                    <a:lnTo>
                      <a:pt x="90" y="149"/>
                    </a:lnTo>
                    <a:lnTo>
                      <a:pt x="80" y="131"/>
                    </a:lnTo>
                    <a:lnTo>
                      <a:pt x="62" y="126"/>
                    </a:lnTo>
                    <a:lnTo>
                      <a:pt x="43" y="130"/>
                    </a:lnTo>
                    <a:lnTo>
                      <a:pt x="34" y="139"/>
                    </a:lnTo>
                    <a:lnTo>
                      <a:pt x="23" y="157"/>
                    </a:lnTo>
                    <a:lnTo>
                      <a:pt x="7" y="193"/>
                    </a:lnTo>
                    <a:lnTo>
                      <a:pt x="0" y="232"/>
                    </a:lnTo>
                    <a:lnTo>
                      <a:pt x="3" y="268"/>
                    </a:lnTo>
                    <a:lnTo>
                      <a:pt x="13" y="304"/>
                    </a:lnTo>
                    <a:lnTo>
                      <a:pt x="31" y="336"/>
                    </a:lnTo>
                    <a:lnTo>
                      <a:pt x="59" y="362"/>
                    </a:lnTo>
                    <a:lnTo>
                      <a:pt x="93" y="383"/>
                    </a:lnTo>
                    <a:lnTo>
                      <a:pt x="113" y="390"/>
                    </a:lnTo>
                    <a:lnTo>
                      <a:pt x="139" y="398"/>
                    </a:lnTo>
                    <a:lnTo>
                      <a:pt x="187" y="398"/>
                    </a:lnTo>
                    <a:lnTo>
                      <a:pt x="229" y="383"/>
                    </a:lnTo>
                    <a:lnTo>
                      <a:pt x="265" y="356"/>
                    </a:lnTo>
                    <a:lnTo>
                      <a:pt x="279" y="339"/>
                    </a:lnTo>
                    <a:lnTo>
                      <a:pt x="299" y="356"/>
                    </a:lnTo>
                    <a:lnTo>
                      <a:pt x="350" y="379"/>
                    </a:lnTo>
                    <a:lnTo>
                      <a:pt x="409" y="386"/>
                    </a:lnTo>
                    <a:lnTo>
                      <a:pt x="470" y="375"/>
                    </a:lnTo>
                    <a:lnTo>
                      <a:pt x="502" y="362"/>
                    </a:lnTo>
                    <a:lnTo>
                      <a:pt x="527" y="350"/>
                    </a:lnTo>
                    <a:lnTo>
                      <a:pt x="567" y="316"/>
                    </a:lnTo>
                    <a:lnTo>
                      <a:pt x="600" y="271"/>
                    </a:lnTo>
                    <a:lnTo>
                      <a:pt x="623" y="221"/>
                    </a:lnTo>
                    <a:lnTo>
                      <a:pt x="635" y="166"/>
                    </a:lnTo>
                    <a:lnTo>
                      <a:pt x="632" y="113"/>
                    </a:lnTo>
                    <a:lnTo>
                      <a:pt x="614" y="64"/>
                    </a:lnTo>
                    <a:lnTo>
                      <a:pt x="581" y="23"/>
                    </a:lnTo>
                    <a:lnTo>
                      <a:pt x="555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7" name="Freeform 19"/>
              <p:cNvSpPr>
                <a:spLocks/>
              </p:cNvSpPr>
              <p:nvPr/>
            </p:nvSpPr>
            <p:spPr bwMode="auto">
              <a:xfrm>
                <a:off x="1655" y="2515"/>
                <a:ext cx="176" cy="179"/>
              </a:xfrm>
              <a:custGeom>
                <a:avLst/>
                <a:gdLst>
                  <a:gd name="T0" fmla="*/ 301 w 528"/>
                  <a:gd name="T1" fmla="*/ 1 h 538"/>
                  <a:gd name="T2" fmla="*/ 268 w 528"/>
                  <a:gd name="T3" fmla="*/ 27 h 538"/>
                  <a:gd name="T4" fmla="*/ 273 w 528"/>
                  <a:gd name="T5" fmla="*/ 82 h 538"/>
                  <a:gd name="T6" fmla="*/ 298 w 528"/>
                  <a:gd name="T7" fmla="*/ 95 h 538"/>
                  <a:gd name="T8" fmla="*/ 373 w 528"/>
                  <a:gd name="T9" fmla="*/ 112 h 538"/>
                  <a:gd name="T10" fmla="*/ 419 w 528"/>
                  <a:gd name="T11" fmla="*/ 145 h 538"/>
                  <a:gd name="T12" fmla="*/ 423 w 528"/>
                  <a:gd name="T13" fmla="*/ 191 h 538"/>
                  <a:gd name="T14" fmla="*/ 409 w 528"/>
                  <a:gd name="T15" fmla="*/ 220 h 538"/>
                  <a:gd name="T16" fmla="*/ 357 w 528"/>
                  <a:gd name="T17" fmla="*/ 265 h 538"/>
                  <a:gd name="T18" fmla="*/ 245 w 528"/>
                  <a:gd name="T19" fmla="*/ 269 h 538"/>
                  <a:gd name="T20" fmla="*/ 207 w 528"/>
                  <a:gd name="T21" fmla="*/ 256 h 538"/>
                  <a:gd name="T22" fmla="*/ 188 w 528"/>
                  <a:gd name="T23" fmla="*/ 250 h 538"/>
                  <a:gd name="T24" fmla="*/ 150 w 528"/>
                  <a:gd name="T25" fmla="*/ 268 h 538"/>
                  <a:gd name="T26" fmla="*/ 141 w 528"/>
                  <a:gd name="T27" fmla="*/ 324 h 538"/>
                  <a:gd name="T28" fmla="*/ 161 w 528"/>
                  <a:gd name="T29" fmla="*/ 341 h 538"/>
                  <a:gd name="T30" fmla="*/ 173 w 528"/>
                  <a:gd name="T31" fmla="*/ 347 h 538"/>
                  <a:gd name="T32" fmla="*/ 178 w 528"/>
                  <a:gd name="T33" fmla="*/ 348 h 538"/>
                  <a:gd name="T34" fmla="*/ 184 w 528"/>
                  <a:gd name="T35" fmla="*/ 351 h 538"/>
                  <a:gd name="T36" fmla="*/ 220 w 528"/>
                  <a:gd name="T37" fmla="*/ 367 h 538"/>
                  <a:gd name="T38" fmla="*/ 243 w 528"/>
                  <a:gd name="T39" fmla="*/ 399 h 538"/>
                  <a:gd name="T40" fmla="*/ 180 w 528"/>
                  <a:gd name="T41" fmla="*/ 443 h 538"/>
                  <a:gd name="T42" fmla="*/ 131 w 528"/>
                  <a:gd name="T43" fmla="*/ 456 h 538"/>
                  <a:gd name="T44" fmla="*/ 62 w 528"/>
                  <a:gd name="T45" fmla="*/ 456 h 538"/>
                  <a:gd name="T46" fmla="*/ 50 w 528"/>
                  <a:gd name="T47" fmla="*/ 443 h 538"/>
                  <a:gd name="T48" fmla="*/ 10 w 528"/>
                  <a:gd name="T49" fmla="*/ 446 h 538"/>
                  <a:gd name="T50" fmla="*/ 3 w 528"/>
                  <a:gd name="T51" fmla="*/ 475 h 538"/>
                  <a:gd name="T52" fmla="*/ 45 w 528"/>
                  <a:gd name="T53" fmla="*/ 525 h 538"/>
                  <a:gd name="T54" fmla="*/ 134 w 528"/>
                  <a:gd name="T55" fmla="*/ 538 h 538"/>
                  <a:gd name="T56" fmla="*/ 190 w 528"/>
                  <a:gd name="T57" fmla="*/ 528 h 538"/>
                  <a:gd name="T58" fmla="*/ 302 w 528"/>
                  <a:gd name="T59" fmla="*/ 465 h 538"/>
                  <a:gd name="T60" fmla="*/ 355 w 528"/>
                  <a:gd name="T61" fmla="*/ 383 h 538"/>
                  <a:gd name="T62" fmla="*/ 357 w 528"/>
                  <a:gd name="T63" fmla="*/ 366 h 538"/>
                  <a:gd name="T64" fmla="*/ 425 w 528"/>
                  <a:gd name="T65" fmla="*/ 341 h 538"/>
                  <a:gd name="T66" fmla="*/ 497 w 528"/>
                  <a:gd name="T67" fmla="*/ 271 h 538"/>
                  <a:gd name="T68" fmla="*/ 520 w 528"/>
                  <a:gd name="T69" fmla="*/ 220 h 538"/>
                  <a:gd name="T70" fmla="*/ 520 w 528"/>
                  <a:gd name="T71" fmla="*/ 127 h 538"/>
                  <a:gd name="T72" fmla="*/ 469 w 528"/>
                  <a:gd name="T73" fmla="*/ 53 h 538"/>
                  <a:gd name="T74" fmla="*/ 384 w 528"/>
                  <a:gd name="T75" fmla="*/ 9 h 538"/>
                  <a:gd name="T76" fmla="*/ 311 w 528"/>
                  <a:gd name="T77" fmla="*/ 0 h 5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28" h="538">
                    <a:moveTo>
                      <a:pt x="311" y="0"/>
                    </a:moveTo>
                    <a:lnTo>
                      <a:pt x="301" y="1"/>
                    </a:lnTo>
                    <a:lnTo>
                      <a:pt x="285" y="9"/>
                    </a:lnTo>
                    <a:lnTo>
                      <a:pt x="268" y="27"/>
                    </a:lnTo>
                    <a:lnTo>
                      <a:pt x="263" y="60"/>
                    </a:lnTo>
                    <a:lnTo>
                      <a:pt x="273" y="82"/>
                    </a:lnTo>
                    <a:lnTo>
                      <a:pt x="288" y="92"/>
                    </a:lnTo>
                    <a:lnTo>
                      <a:pt x="298" y="95"/>
                    </a:lnTo>
                    <a:lnTo>
                      <a:pt x="321" y="99"/>
                    </a:lnTo>
                    <a:lnTo>
                      <a:pt x="373" y="112"/>
                    </a:lnTo>
                    <a:lnTo>
                      <a:pt x="404" y="129"/>
                    </a:lnTo>
                    <a:lnTo>
                      <a:pt x="419" y="145"/>
                    </a:lnTo>
                    <a:lnTo>
                      <a:pt x="426" y="165"/>
                    </a:lnTo>
                    <a:lnTo>
                      <a:pt x="423" y="191"/>
                    </a:lnTo>
                    <a:lnTo>
                      <a:pt x="416" y="206"/>
                    </a:lnTo>
                    <a:lnTo>
                      <a:pt x="409" y="220"/>
                    </a:lnTo>
                    <a:lnTo>
                      <a:pt x="391" y="242"/>
                    </a:lnTo>
                    <a:lnTo>
                      <a:pt x="357" y="265"/>
                    </a:lnTo>
                    <a:lnTo>
                      <a:pt x="302" y="276"/>
                    </a:lnTo>
                    <a:lnTo>
                      <a:pt x="245" y="269"/>
                    </a:lnTo>
                    <a:lnTo>
                      <a:pt x="217" y="260"/>
                    </a:lnTo>
                    <a:lnTo>
                      <a:pt x="207" y="256"/>
                    </a:lnTo>
                    <a:lnTo>
                      <a:pt x="199" y="253"/>
                    </a:lnTo>
                    <a:lnTo>
                      <a:pt x="188" y="250"/>
                    </a:lnTo>
                    <a:lnTo>
                      <a:pt x="171" y="253"/>
                    </a:lnTo>
                    <a:lnTo>
                      <a:pt x="150" y="268"/>
                    </a:lnTo>
                    <a:lnTo>
                      <a:pt x="135" y="299"/>
                    </a:lnTo>
                    <a:lnTo>
                      <a:pt x="141" y="324"/>
                    </a:lnTo>
                    <a:lnTo>
                      <a:pt x="151" y="337"/>
                    </a:lnTo>
                    <a:lnTo>
                      <a:pt x="161" y="341"/>
                    </a:lnTo>
                    <a:lnTo>
                      <a:pt x="167" y="344"/>
                    </a:lnTo>
                    <a:lnTo>
                      <a:pt x="173" y="347"/>
                    </a:lnTo>
                    <a:lnTo>
                      <a:pt x="173" y="347"/>
                    </a:lnTo>
                    <a:lnTo>
                      <a:pt x="178" y="348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220" y="367"/>
                    </a:lnTo>
                    <a:lnTo>
                      <a:pt x="252" y="386"/>
                    </a:lnTo>
                    <a:lnTo>
                      <a:pt x="243" y="399"/>
                    </a:lnTo>
                    <a:lnTo>
                      <a:pt x="220" y="420"/>
                    </a:lnTo>
                    <a:lnTo>
                      <a:pt x="180" y="443"/>
                    </a:lnTo>
                    <a:lnTo>
                      <a:pt x="150" y="452"/>
                    </a:lnTo>
                    <a:lnTo>
                      <a:pt x="131" y="456"/>
                    </a:lnTo>
                    <a:lnTo>
                      <a:pt x="85" y="459"/>
                    </a:lnTo>
                    <a:lnTo>
                      <a:pt x="62" y="456"/>
                    </a:lnTo>
                    <a:lnTo>
                      <a:pt x="57" y="453"/>
                    </a:lnTo>
                    <a:lnTo>
                      <a:pt x="50" y="443"/>
                    </a:lnTo>
                    <a:lnTo>
                      <a:pt x="30" y="438"/>
                    </a:lnTo>
                    <a:lnTo>
                      <a:pt x="10" y="446"/>
                    </a:lnTo>
                    <a:lnTo>
                      <a:pt x="0" y="463"/>
                    </a:lnTo>
                    <a:lnTo>
                      <a:pt x="3" y="475"/>
                    </a:lnTo>
                    <a:lnTo>
                      <a:pt x="13" y="498"/>
                    </a:lnTo>
                    <a:lnTo>
                      <a:pt x="45" y="525"/>
                    </a:lnTo>
                    <a:lnTo>
                      <a:pt x="88" y="537"/>
                    </a:lnTo>
                    <a:lnTo>
                      <a:pt x="134" y="538"/>
                    </a:lnTo>
                    <a:lnTo>
                      <a:pt x="155" y="534"/>
                    </a:lnTo>
                    <a:lnTo>
                      <a:pt x="190" y="528"/>
                    </a:lnTo>
                    <a:lnTo>
                      <a:pt x="250" y="504"/>
                    </a:lnTo>
                    <a:lnTo>
                      <a:pt x="302" y="465"/>
                    </a:lnTo>
                    <a:lnTo>
                      <a:pt x="341" y="414"/>
                    </a:lnTo>
                    <a:lnTo>
                      <a:pt x="355" y="383"/>
                    </a:lnTo>
                    <a:lnTo>
                      <a:pt x="358" y="374"/>
                    </a:lnTo>
                    <a:lnTo>
                      <a:pt x="357" y="366"/>
                    </a:lnTo>
                    <a:lnTo>
                      <a:pt x="381" y="360"/>
                    </a:lnTo>
                    <a:lnTo>
                      <a:pt x="425" y="341"/>
                    </a:lnTo>
                    <a:lnTo>
                      <a:pt x="463" y="311"/>
                    </a:lnTo>
                    <a:lnTo>
                      <a:pt x="497" y="271"/>
                    </a:lnTo>
                    <a:lnTo>
                      <a:pt x="509" y="246"/>
                    </a:lnTo>
                    <a:lnTo>
                      <a:pt x="520" y="220"/>
                    </a:lnTo>
                    <a:lnTo>
                      <a:pt x="528" y="171"/>
                    </a:lnTo>
                    <a:lnTo>
                      <a:pt x="520" y="127"/>
                    </a:lnTo>
                    <a:lnTo>
                      <a:pt x="499" y="86"/>
                    </a:lnTo>
                    <a:lnTo>
                      <a:pt x="469" y="53"/>
                    </a:lnTo>
                    <a:lnTo>
                      <a:pt x="430" y="26"/>
                    </a:lnTo>
                    <a:lnTo>
                      <a:pt x="384" y="9"/>
                    </a:lnTo>
                    <a:lnTo>
                      <a:pt x="337" y="0"/>
                    </a:lnTo>
                    <a:lnTo>
                      <a:pt x="31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8" name="Freeform 20"/>
              <p:cNvSpPr>
                <a:spLocks/>
              </p:cNvSpPr>
              <p:nvPr/>
            </p:nvSpPr>
            <p:spPr bwMode="auto">
              <a:xfrm>
                <a:off x="1665" y="2702"/>
                <a:ext cx="205" cy="210"/>
              </a:xfrm>
              <a:custGeom>
                <a:avLst/>
                <a:gdLst>
                  <a:gd name="T0" fmla="*/ 388 w 613"/>
                  <a:gd name="T1" fmla="*/ 3 h 630"/>
                  <a:gd name="T2" fmla="*/ 357 w 613"/>
                  <a:gd name="T3" fmla="*/ 52 h 630"/>
                  <a:gd name="T4" fmla="*/ 381 w 613"/>
                  <a:gd name="T5" fmla="*/ 89 h 630"/>
                  <a:gd name="T6" fmla="*/ 466 w 613"/>
                  <a:gd name="T7" fmla="*/ 128 h 630"/>
                  <a:gd name="T8" fmla="*/ 511 w 613"/>
                  <a:gd name="T9" fmla="*/ 174 h 630"/>
                  <a:gd name="T10" fmla="*/ 506 w 613"/>
                  <a:gd name="T11" fmla="*/ 230 h 630"/>
                  <a:gd name="T12" fmla="*/ 486 w 613"/>
                  <a:gd name="T13" fmla="*/ 265 h 630"/>
                  <a:gd name="T14" fmla="*/ 431 w 613"/>
                  <a:gd name="T15" fmla="*/ 307 h 630"/>
                  <a:gd name="T16" fmla="*/ 349 w 613"/>
                  <a:gd name="T17" fmla="*/ 312 h 630"/>
                  <a:gd name="T18" fmla="*/ 257 w 613"/>
                  <a:gd name="T19" fmla="*/ 265 h 630"/>
                  <a:gd name="T20" fmla="*/ 253 w 613"/>
                  <a:gd name="T21" fmla="*/ 260 h 630"/>
                  <a:gd name="T22" fmla="*/ 239 w 613"/>
                  <a:gd name="T23" fmla="*/ 252 h 630"/>
                  <a:gd name="T24" fmla="*/ 198 w 613"/>
                  <a:gd name="T25" fmla="*/ 256 h 630"/>
                  <a:gd name="T26" fmla="*/ 175 w 613"/>
                  <a:gd name="T27" fmla="*/ 311 h 630"/>
                  <a:gd name="T28" fmla="*/ 188 w 613"/>
                  <a:gd name="T29" fmla="*/ 334 h 630"/>
                  <a:gd name="T30" fmla="*/ 214 w 613"/>
                  <a:gd name="T31" fmla="*/ 354 h 630"/>
                  <a:gd name="T32" fmla="*/ 256 w 613"/>
                  <a:gd name="T33" fmla="*/ 422 h 630"/>
                  <a:gd name="T34" fmla="*/ 224 w 613"/>
                  <a:gd name="T35" fmla="*/ 512 h 630"/>
                  <a:gd name="T36" fmla="*/ 180 w 613"/>
                  <a:gd name="T37" fmla="*/ 543 h 630"/>
                  <a:gd name="T38" fmla="*/ 119 w 613"/>
                  <a:gd name="T39" fmla="*/ 547 h 630"/>
                  <a:gd name="T40" fmla="*/ 72 w 613"/>
                  <a:gd name="T41" fmla="*/ 495 h 630"/>
                  <a:gd name="T42" fmla="*/ 51 w 613"/>
                  <a:gd name="T43" fmla="*/ 397 h 630"/>
                  <a:gd name="T44" fmla="*/ 37 w 613"/>
                  <a:gd name="T45" fmla="*/ 374 h 630"/>
                  <a:gd name="T46" fmla="*/ 5 w 613"/>
                  <a:gd name="T47" fmla="*/ 387 h 630"/>
                  <a:gd name="T48" fmla="*/ 0 w 613"/>
                  <a:gd name="T49" fmla="*/ 425 h 630"/>
                  <a:gd name="T50" fmla="*/ 13 w 613"/>
                  <a:gd name="T51" fmla="*/ 540 h 630"/>
                  <a:gd name="T52" fmla="*/ 66 w 613"/>
                  <a:gd name="T53" fmla="*/ 607 h 630"/>
                  <a:gd name="T54" fmla="*/ 131 w 613"/>
                  <a:gd name="T55" fmla="*/ 630 h 630"/>
                  <a:gd name="T56" fmla="*/ 220 w 613"/>
                  <a:gd name="T57" fmla="*/ 615 h 630"/>
                  <a:gd name="T58" fmla="*/ 263 w 613"/>
                  <a:gd name="T59" fmla="*/ 594 h 630"/>
                  <a:gd name="T60" fmla="*/ 329 w 613"/>
                  <a:gd name="T61" fmla="*/ 522 h 630"/>
                  <a:gd name="T62" fmla="*/ 352 w 613"/>
                  <a:gd name="T63" fmla="*/ 452 h 630"/>
                  <a:gd name="T64" fmla="*/ 352 w 613"/>
                  <a:gd name="T65" fmla="*/ 410 h 630"/>
                  <a:gd name="T66" fmla="*/ 446 w 613"/>
                  <a:gd name="T67" fmla="*/ 404 h 630"/>
                  <a:gd name="T68" fmla="*/ 555 w 613"/>
                  <a:gd name="T69" fmla="*/ 338 h 630"/>
                  <a:gd name="T70" fmla="*/ 594 w 613"/>
                  <a:gd name="T71" fmla="*/ 283 h 630"/>
                  <a:gd name="T72" fmla="*/ 613 w 613"/>
                  <a:gd name="T73" fmla="*/ 177 h 630"/>
                  <a:gd name="T74" fmla="*/ 574 w 613"/>
                  <a:gd name="T75" fmla="*/ 82 h 630"/>
                  <a:gd name="T76" fmla="*/ 489 w 613"/>
                  <a:gd name="T77" fmla="*/ 17 h 630"/>
                  <a:gd name="T78" fmla="*/ 404 w 613"/>
                  <a:gd name="T79" fmla="*/ 0 h 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13" h="630">
                    <a:moveTo>
                      <a:pt x="404" y="0"/>
                    </a:moveTo>
                    <a:lnTo>
                      <a:pt x="388" y="3"/>
                    </a:lnTo>
                    <a:lnTo>
                      <a:pt x="365" y="21"/>
                    </a:lnTo>
                    <a:lnTo>
                      <a:pt x="357" y="52"/>
                    </a:lnTo>
                    <a:lnTo>
                      <a:pt x="367" y="79"/>
                    </a:lnTo>
                    <a:lnTo>
                      <a:pt x="381" y="89"/>
                    </a:lnTo>
                    <a:lnTo>
                      <a:pt x="410" y="101"/>
                    </a:lnTo>
                    <a:lnTo>
                      <a:pt x="466" y="128"/>
                    </a:lnTo>
                    <a:lnTo>
                      <a:pt x="498" y="152"/>
                    </a:lnTo>
                    <a:lnTo>
                      <a:pt x="511" y="174"/>
                    </a:lnTo>
                    <a:lnTo>
                      <a:pt x="515" y="200"/>
                    </a:lnTo>
                    <a:lnTo>
                      <a:pt x="506" y="230"/>
                    </a:lnTo>
                    <a:lnTo>
                      <a:pt x="498" y="249"/>
                    </a:lnTo>
                    <a:lnTo>
                      <a:pt x="486" y="265"/>
                    </a:lnTo>
                    <a:lnTo>
                      <a:pt x="462" y="291"/>
                    </a:lnTo>
                    <a:lnTo>
                      <a:pt x="431" y="307"/>
                    </a:lnTo>
                    <a:lnTo>
                      <a:pt x="400" y="314"/>
                    </a:lnTo>
                    <a:lnTo>
                      <a:pt x="349" y="312"/>
                    </a:lnTo>
                    <a:lnTo>
                      <a:pt x="285" y="286"/>
                    </a:lnTo>
                    <a:lnTo>
                      <a:pt x="257" y="265"/>
                    </a:lnTo>
                    <a:lnTo>
                      <a:pt x="257" y="265"/>
                    </a:lnTo>
                    <a:lnTo>
                      <a:pt x="253" y="260"/>
                    </a:lnTo>
                    <a:lnTo>
                      <a:pt x="247" y="258"/>
                    </a:lnTo>
                    <a:lnTo>
                      <a:pt x="239" y="252"/>
                    </a:lnTo>
                    <a:lnTo>
                      <a:pt x="223" y="249"/>
                    </a:lnTo>
                    <a:lnTo>
                      <a:pt x="198" y="256"/>
                    </a:lnTo>
                    <a:lnTo>
                      <a:pt x="177" y="285"/>
                    </a:lnTo>
                    <a:lnTo>
                      <a:pt x="175" y="311"/>
                    </a:lnTo>
                    <a:lnTo>
                      <a:pt x="181" y="327"/>
                    </a:lnTo>
                    <a:lnTo>
                      <a:pt x="188" y="334"/>
                    </a:lnTo>
                    <a:lnTo>
                      <a:pt x="201" y="344"/>
                    </a:lnTo>
                    <a:lnTo>
                      <a:pt x="214" y="354"/>
                    </a:lnTo>
                    <a:lnTo>
                      <a:pt x="234" y="376"/>
                    </a:lnTo>
                    <a:lnTo>
                      <a:pt x="256" y="422"/>
                    </a:lnTo>
                    <a:lnTo>
                      <a:pt x="253" y="469"/>
                    </a:lnTo>
                    <a:lnTo>
                      <a:pt x="224" y="512"/>
                    </a:lnTo>
                    <a:lnTo>
                      <a:pt x="198" y="531"/>
                    </a:lnTo>
                    <a:lnTo>
                      <a:pt x="180" y="543"/>
                    </a:lnTo>
                    <a:lnTo>
                      <a:pt x="146" y="551"/>
                    </a:lnTo>
                    <a:lnTo>
                      <a:pt x="119" y="547"/>
                    </a:lnTo>
                    <a:lnTo>
                      <a:pt x="96" y="533"/>
                    </a:lnTo>
                    <a:lnTo>
                      <a:pt x="72" y="495"/>
                    </a:lnTo>
                    <a:lnTo>
                      <a:pt x="54" y="430"/>
                    </a:lnTo>
                    <a:lnTo>
                      <a:pt x="51" y="397"/>
                    </a:lnTo>
                    <a:lnTo>
                      <a:pt x="50" y="386"/>
                    </a:lnTo>
                    <a:lnTo>
                      <a:pt x="37" y="374"/>
                    </a:lnTo>
                    <a:lnTo>
                      <a:pt x="20" y="374"/>
                    </a:lnTo>
                    <a:lnTo>
                      <a:pt x="5" y="387"/>
                    </a:lnTo>
                    <a:lnTo>
                      <a:pt x="2" y="397"/>
                    </a:lnTo>
                    <a:lnTo>
                      <a:pt x="0" y="425"/>
                    </a:lnTo>
                    <a:lnTo>
                      <a:pt x="1" y="484"/>
                    </a:lnTo>
                    <a:lnTo>
                      <a:pt x="13" y="540"/>
                    </a:lnTo>
                    <a:lnTo>
                      <a:pt x="43" y="589"/>
                    </a:lnTo>
                    <a:lnTo>
                      <a:pt x="66" y="607"/>
                    </a:lnTo>
                    <a:lnTo>
                      <a:pt x="87" y="619"/>
                    </a:lnTo>
                    <a:lnTo>
                      <a:pt x="131" y="630"/>
                    </a:lnTo>
                    <a:lnTo>
                      <a:pt x="175" y="628"/>
                    </a:lnTo>
                    <a:lnTo>
                      <a:pt x="220" y="615"/>
                    </a:lnTo>
                    <a:lnTo>
                      <a:pt x="241" y="606"/>
                    </a:lnTo>
                    <a:lnTo>
                      <a:pt x="263" y="594"/>
                    </a:lnTo>
                    <a:lnTo>
                      <a:pt x="300" y="561"/>
                    </a:lnTo>
                    <a:lnTo>
                      <a:pt x="329" y="522"/>
                    </a:lnTo>
                    <a:lnTo>
                      <a:pt x="348" y="476"/>
                    </a:lnTo>
                    <a:lnTo>
                      <a:pt x="352" y="452"/>
                    </a:lnTo>
                    <a:lnTo>
                      <a:pt x="355" y="430"/>
                    </a:lnTo>
                    <a:lnTo>
                      <a:pt x="352" y="410"/>
                    </a:lnTo>
                    <a:lnTo>
                      <a:pt x="384" y="413"/>
                    </a:lnTo>
                    <a:lnTo>
                      <a:pt x="446" y="404"/>
                    </a:lnTo>
                    <a:lnTo>
                      <a:pt x="505" y="380"/>
                    </a:lnTo>
                    <a:lnTo>
                      <a:pt x="555" y="338"/>
                    </a:lnTo>
                    <a:lnTo>
                      <a:pt x="577" y="309"/>
                    </a:lnTo>
                    <a:lnTo>
                      <a:pt x="594" y="283"/>
                    </a:lnTo>
                    <a:lnTo>
                      <a:pt x="611" y="230"/>
                    </a:lnTo>
                    <a:lnTo>
                      <a:pt x="613" y="177"/>
                    </a:lnTo>
                    <a:lnTo>
                      <a:pt x="600" y="127"/>
                    </a:lnTo>
                    <a:lnTo>
                      <a:pt x="574" y="82"/>
                    </a:lnTo>
                    <a:lnTo>
                      <a:pt x="537" y="44"/>
                    </a:lnTo>
                    <a:lnTo>
                      <a:pt x="489" y="17"/>
                    </a:lnTo>
                    <a:lnTo>
                      <a:pt x="434" y="1"/>
                    </a:lnTo>
                    <a:lnTo>
                      <a:pt x="40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72" name="Group 31"/>
            <p:cNvGrpSpPr>
              <a:grpSpLocks noChangeAspect="1"/>
            </p:cNvGrpSpPr>
            <p:nvPr/>
          </p:nvGrpSpPr>
          <p:grpSpPr bwMode="auto">
            <a:xfrm>
              <a:off x="594443" y="5066831"/>
              <a:ext cx="167284" cy="203007"/>
              <a:chOff x="2647" y="1727"/>
              <a:chExt cx="192" cy="233"/>
            </a:xfrm>
            <a:solidFill>
              <a:schemeClr val="bg1">
                <a:lumMod val="85000"/>
              </a:schemeClr>
            </a:solidFill>
          </p:grpSpPr>
          <p:sp>
            <p:nvSpPr>
              <p:cNvPr id="73" name="Freeform 32"/>
              <p:cNvSpPr>
                <a:spLocks/>
              </p:cNvSpPr>
              <p:nvPr/>
            </p:nvSpPr>
            <p:spPr bwMode="auto">
              <a:xfrm>
                <a:off x="2699" y="1727"/>
                <a:ext cx="140" cy="152"/>
              </a:xfrm>
              <a:custGeom>
                <a:avLst/>
                <a:gdLst>
                  <a:gd name="T0" fmla="*/ 94 w 421"/>
                  <a:gd name="T1" fmla="*/ 455 h 455"/>
                  <a:gd name="T2" fmla="*/ 0 w 421"/>
                  <a:gd name="T3" fmla="*/ 362 h 455"/>
                  <a:gd name="T4" fmla="*/ 172 w 421"/>
                  <a:gd name="T5" fmla="*/ 191 h 455"/>
                  <a:gd name="T6" fmla="*/ 371 w 421"/>
                  <a:gd name="T7" fmla="*/ 1 h 455"/>
                  <a:gd name="T8" fmla="*/ 377 w 421"/>
                  <a:gd name="T9" fmla="*/ 0 h 455"/>
                  <a:gd name="T10" fmla="*/ 404 w 421"/>
                  <a:gd name="T11" fmla="*/ 4 h 455"/>
                  <a:gd name="T12" fmla="*/ 419 w 421"/>
                  <a:gd name="T13" fmla="*/ 21 h 455"/>
                  <a:gd name="T14" fmla="*/ 421 w 421"/>
                  <a:gd name="T15" fmla="*/ 37 h 455"/>
                  <a:gd name="T16" fmla="*/ 364 w 421"/>
                  <a:gd name="T17" fmla="*/ 120 h 455"/>
                  <a:gd name="T18" fmla="*/ 130 w 421"/>
                  <a:gd name="T19" fmla="*/ 410 h 455"/>
                  <a:gd name="T20" fmla="*/ 94 w 421"/>
                  <a:gd name="T21" fmla="*/ 455 h 4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21" h="455">
                    <a:moveTo>
                      <a:pt x="94" y="455"/>
                    </a:moveTo>
                    <a:lnTo>
                      <a:pt x="0" y="362"/>
                    </a:lnTo>
                    <a:lnTo>
                      <a:pt x="172" y="191"/>
                    </a:lnTo>
                    <a:lnTo>
                      <a:pt x="371" y="1"/>
                    </a:lnTo>
                    <a:lnTo>
                      <a:pt x="377" y="0"/>
                    </a:lnTo>
                    <a:lnTo>
                      <a:pt x="404" y="4"/>
                    </a:lnTo>
                    <a:lnTo>
                      <a:pt x="419" y="21"/>
                    </a:lnTo>
                    <a:lnTo>
                      <a:pt x="421" y="37"/>
                    </a:lnTo>
                    <a:lnTo>
                      <a:pt x="364" y="120"/>
                    </a:lnTo>
                    <a:lnTo>
                      <a:pt x="130" y="410"/>
                    </a:lnTo>
                    <a:lnTo>
                      <a:pt x="94" y="45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4" name="Freeform 33"/>
              <p:cNvSpPr>
                <a:spLocks/>
              </p:cNvSpPr>
              <p:nvPr/>
            </p:nvSpPr>
            <p:spPr bwMode="auto">
              <a:xfrm>
                <a:off x="2647" y="1856"/>
                <a:ext cx="76" cy="104"/>
              </a:xfrm>
              <a:custGeom>
                <a:avLst/>
                <a:gdLst>
                  <a:gd name="T0" fmla="*/ 22 w 226"/>
                  <a:gd name="T1" fmla="*/ 314 h 314"/>
                  <a:gd name="T2" fmla="*/ 21 w 226"/>
                  <a:gd name="T3" fmla="*/ 301 h 314"/>
                  <a:gd name="T4" fmla="*/ 37 w 226"/>
                  <a:gd name="T5" fmla="*/ 242 h 314"/>
                  <a:gd name="T6" fmla="*/ 63 w 226"/>
                  <a:gd name="T7" fmla="*/ 219 h 314"/>
                  <a:gd name="T8" fmla="*/ 90 w 226"/>
                  <a:gd name="T9" fmla="*/ 211 h 314"/>
                  <a:gd name="T10" fmla="*/ 107 w 226"/>
                  <a:gd name="T11" fmla="*/ 209 h 314"/>
                  <a:gd name="T12" fmla="*/ 125 w 226"/>
                  <a:gd name="T13" fmla="*/ 208 h 314"/>
                  <a:gd name="T14" fmla="*/ 153 w 226"/>
                  <a:gd name="T15" fmla="*/ 199 h 314"/>
                  <a:gd name="T16" fmla="*/ 188 w 226"/>
                  <a:gd name="T17" fmla="*/ 173 h 314"/>
                  <a:gd name="T18" fmla="*/ 223 w 226"/>
                  <a:gd name="T19" fmla="*/ 107 h 314"/>
                  <a:gd name="T20" fmla="*/ 226 w 226"/>
                  <a:gd name="T21" fmla="*/ 91 h 314"/>
                  <a:gd name="T22" fmla="*/ 132 w 226"/>
                  <a:gd name="T23" fmla="*/ 0 h 314"/>
                  <a:gd name="T24" fmla="*/ 96 w 226"/>
                  <a:gd name="T25" fmla="*/ 17 h 314"/>
                  <a:gd name="T26" fmla="*/ 44 w 226"/>
                  <a:gd name="T27" fmla="*/ 61 h 314"/>
                  <a:gd name="T28" fmla="*/ 13 w 226"/>
                  <a:gd name="T29" fmla="*/ 113 h 314"/>
                  <a:gd name="T30" fmla="*/ 0 w 226"/>
                  <a:gd name="T31" fmla="*/ 165 h 314"/>
                  <a:gd name="T32" fmla="*/ 2 w 226"/>
                  <a:gd name="T33" fmla="*/ 239 h 314"/>
                  <a:gd name="T34" fmla="*/ 19 w 226"/>
                  <a:gd name="T35" fmla="*/ 307 h 314"/>
                  <a:gd name="T36" fmla="*/ 22 w 226"/>
                  <a:gd name="T37" fmla="*/ 314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26" h="314">
                    <a:moveTo>
                      <a:pt x="22" y="314"/>
                    </a:moveTo>
                    <a:lnTo>
                      <a:pt x="21" y="301"/>
                    </a:lnTo>
                    <a:lnTo>
                      <a:pt x="37" y="242"/>
                    </a:lnTo>
                    <a:lnTo>
                      <a:pt x="63" y="219"/>
                    </a:lnTo>
                    <a:lnTo>
                      <a:pt x="90" y="211"/>
                    </a:lnTo>
                    <a:lnTo>
                      <a:pt x="107" y="209"/>
                    </a:lnTo>
                    <a:lnTo>
                      <a:pt x="125" y="208"/>
                    </a:lnTo>
                    <a:lnTo>
                      <a:pt x="153" y="199"/>
                    </a:lnTo>
                    <a:lnTo>
                      <a:pt x="188" y="173"/>
                    </a:lnTo>
                    <a:lnTo>
                      <a:pt x="223" y="107"/>
                    </a:lnTo>
                    <a:lnTo>
                      <a:pt x="226" y="91"/>
                    </a:lnTo>
                    <a:lnTo>
                      <a:pt x="132" y="0"/>
                    </a:lnTo>
                    <a:lnTo>
                      <a:pt x="96" y="17"/>
                    </a:lnTo>
                    <a:lnTo>
                      <a:pt x="44" y="61"/>
                    </a:lnTo>
                    <a:lnTo>
                      <a:pt x="13" y="113"/>
                    </a:lnTo>
                    <a:lnTo>
                      <a:pt x="0" y="165"/>
                    </a:lnTo>
                    <a:lnTo>
                      <a:pt x="2" y="239"/>
                    </a:lnTo>
                    <a:lnTo>
                      <a:pt x="19" y="307"/>
                    </a:lnTo>
                    <a:lnTo>
                      <a:pt x="22" y="3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5D60F55C-9FB0-4335-B4A1-F0206007B4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636" y="2127317"/>
            <a:ext cx="10026728" cy="2603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08852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409575" y="419993"/>
            <a:ext cx="11372850" cy="6018014"/>
          </a:xfrm>
          <a:prstGeom prst="rect">
            <a:avLst/>
          </a:prstGeom>
          <a:solidFill>
            <a:schemeClr val="bg1"/>
          </a:solidFill>
          <a:ln w="187325">
            <a:noFill/>
          </a:ln>
          <a:effectLst>
            <a:outerShdw blurRad="431800" dist="241300" dir="5400000" sx="97000" sy="97000" algn="t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2" latinLnBrk="0">
              <a:lnSpc>
                <a:spcPct val="150000"/>
              </a:lnSpc>
              <a:defRPr/>
            </a:pPr>
            <a:r>
              <a:rPr lang="ko-KR" altLang="en-US" sz="2400" b="1" kern="0" dirty="0">
                <a:solidFill>
                  <a:prstClr val="black">
                    <a:lumMod val="50000"/>
                    <a:lumOff val="50000"/>
                  </a:prstClr>
                </a:solidFill>
              </a:rPr>
              <a:t>최종 설계 </a:t>
            </a:r>
            <a:r>
              <a:rPr lang="en-US" altLang="ko-KR" sz="2400" b="1" kern="0" dirty="0">
                <a:solidFill>
                  <a:prstClr val="black">
                    <a:lumMod val="50000"/>
                    <a:lumOff val="50000"/>
                  </a:prstClr>
                </a:solidFill>
              </a:rPr>
              <a:t>-</a:t>
            </a:r>
            <a:r>
              <a:rPr lang="ko-KR" altLang="en-US" sz="2400" b="1" kern="0" dirty="0">
                <a:solidFill>
                  <a:prstClr val="black">
                    <a:lumMod val="50000"/>
                    <a:lumOff val="50000"/>
                  </a:prstClr>
                </a:solidFill>
              </a:rPr>
              <a:t> 인터페이스 기술서</a:t>
            </a:r>
            <a:endParaRPr lang="en-US" altLang="ko-KR" sz="2400" b="1" kern="0" dirty="0">
              <a:solidFill>
                <a:prstClr val="black">
                  <a:lumMod val="50000"/>
                  <a:lumOff val="50000"/>
                </a:prstClr>
              </a:solidFill>
            </a:endParaRPr>
          </a:p>
          <a:p>
            <a:pPr lvl="2" latinLnBrk="0">
              <a:lnSpc>
                <a:spcPct val="150000"/>
              </a:lnSpc>
              <a:defRPr/>
            </a:pPr>
            <a:r>
              <a:rPr lang="ko-KR" altLang="en-US" sz="800" kern="0" dirty="0">
                <a:solidFill>
                  <a:prstClr val="white">
                    <a:lumMod val="75000"/>
                  </a:prstClr>
                </a:solidFill>
              </a:rPr>
              <a:t>전자 직거래 프로그램 구축</a:t>
            </a:r>
            <a:endParaRPr lang="ko-KR" altLang="en-US" sz="4400" kern="0" dirty="0">
              <a:solidFill>
                <a:prstClr val="white">
                  <a:lumMod val="75000"/>
                </a:prstClr>
              </a:solidFill>
            </a:endParaRPr>
          </a:p>
        </p:txBody>
      </p:sp>
      <p:grpSp>
        <p:nvGrpSpPr>
          <p:cNvPr id="63" name="그룹 62"/>
          <p:cNvGrpSpPr/>
          <p:nvPr/>
        </p:nvGrpSpPr>
        <p:grpSpPr>
          <a:xfrm>
            <a:off x="581527" y="419993"/>
            <a:ext cx="358273" cy="6018014"/>
            <a:chOff x="581527" y="419993"/>
            <a:chExt cx="358273" cy="6018014"/>
          </a:xfrm>
        </p:grpSpPr>
        <p:cxnSp>
          <p:nvCxnSpPr>
            <p:cNvPr id="64" name="직선 연결선 63"/>
            <p:cNvCxnSpPr/>
            <p:nvPr/>
          </p:nvCxnSpPr>
          <p:spPr>
            <a:xfrm>
              <a:off x="939800" y="419993"/>
              <a:ext cx="0" cy="6018014"/>
            </a:xfrm>
            <a:prstGeom prst="line">
              <a:avLst/>
            </a:prstGeom>
            <a:ln w="127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Freeform 9"/>
            <p:cNvSpPr>
              <a:spLocks/>
            </p:cNvSpPr>
            <p:nvPr/>
          </p:nvSpPr>
          <p:spPr bwMode="auto">
            <a:xfrm>
              <a:off x="612262" y="1494240"/>
              <a:ext cx="131646" cy="17373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66" name="Group 12"/>
            <p:cNvGrpSpPr>
              <a:grpSpLocks noChangeAspect="1"/>
            </p:cNvGrpSpPr>
            <p:nvPr/>
          </p:nvGrpSpPr>
          <p:grpSpPr bwMode="auto">
            <a:xfrm>
              <a:off x="581527" y="787428"/>
              <a:ext cx="193117" cy="153620"/>
              <a:chOff x="6124" y="305"/>
              <a:chExt cx="841" cy="669"/>
            </a:xfrm>
            <a:solidFill>
              <a:schemeClr val="tx1">
                <a:lumMod val="50000"/>
                <a:lumOff val="50000"/>
              </a:schemeClr>
            </a:solidFill>
          </p:grpSpPr>
          <p:sp>
            <p:nvSpPr>
              <p:cNvPr id="83" name="Freeform 13"/>
              <p:cNvSpPr>
                <a:spLocks/>
              </p:cNvSpPr>
              <p:nvPr/>
            </p:nvSpPr>
            <p:spPr bwMode="auto">
              <a:xfrm>
                <a:off x="6244" y="440"/>
                <a:ext cx="601" cy="534"/>
              </a:xfrm>
              <a:custGeom>
                <a:avLst/>
                <a:gdLst>
                  <a:gd name="T0" fmla="*/ 902 w 1802"/>
                  <a:gd name="T1" fmla="*/ 0 h 1602"/>
                  <a:gd name="T2" fmla="*/ 2 w 1802"/>
                  <a:gd name="T3" fmla="*/ 742 h 1602"/>
                  <a:gd name="T4" fmla="*/ 2 w 1802"/>
                  <a:gd name="T5" fmla="*/ 743 h 1602"/>
                  <a:gd name="T6" fmla="*/ 2 w 1802"/>
                  <a:gd name="T7" fmla="*/ 746 h 1602"/>
                  <a:gd name="T8" fmla="*/ 0 w 1802"/>
                  <a:gd name="T9" fmla="*/ 749 h 1602"/>
                  <a:gd name="T10" fmla="*/ 0 w 1802"/>
                  <a:gd name="T11" fmla="*/ 751 h 1602"/>
                  <a:gd name="T12" fmla="*/ 0 w 1802"/>
                  <a:gd name="T13" fmla="*/ 1501 h 1602"/>
                  <a:gd name="T14" fmla="*/ 2 w 1802"/>
                  <a:gd name="T15" fmla="*/ 1521 h 1602"/>
                  <a:gd name="T16" fmla="*/ 16 w 1802"/>
                  <a:gd name="T17" fmla="*/ 1557 h 1602"/>
                  <a:gd name="T18" fmla="*/ 30 w 1802"/>
                  <a:gd name="T19" fmla="*/ 1572 h 1602"/>
                  <a:gd name="T20" fmla="*/ 45 w 1802"/>
                  <a:gd name="T21" fmla="*/ 1586 h 1602"/>
                  <a:gd name="T22" fmla="*/ 81 w 1802"/>
                  <a:gd name="T23" fmla="*/ 1601 h 1602"/>
                  <a:gd name="T24" fmla="*/ 100 w 1802"/>
                  <a:gd name="T25" fmla="*/ 1602 h 1602"/>
                  <a:gd name="T26" fmla="*/ 702 w 1802"/>
                  <a:gd name="T27" fmla="*/ 1602 h 1602"/>
                  <a:gd name="T28" fmla="*/ 702 w 1802"/>
                  <a:gd name="T29" fmla="*/ 1001 h 1602"/>
                  <a:gd name="T30" fmla="*/ 1102 w 1802"/>
                  <a:gd name="T31" fmla="*/ 1001 h 1602"/>
                  <a:gd name="T32" fmla="*/ 1102 w 1802"/>
                  <a:gd name="T33" fmla="*/ 1602 h 1602"/>
                  <a:gd name="T34" fmla="*/ 1703 w 1802"/>
                  <a:gd name="T35" fmla="*/ 1602 h 1602"/>
                  <a:gd name="T36" fmla="*/ 1723 w 1802"/>
                  <a:gd name="T37" fmla="*/ 1601 h 1602"/>
                  <a:gd name="T38" fmla="*/ 1758 w 1802"/>
                  <a:gd name="T39" fmla="*/ 1586 h 1602"/>
                  <a:gd name="T40" fmla="*/ 1773 w 1802"/>
                  <a:gd name="T41" fmla="*/ 1572 h 1602"/>
                  <a:gd name="T42" fmla="*/ 1786 w 1802"/>
                  <a:gd name="T43" fmla="*/ 1557 h 1602"/>
                  <a:gd name="T44" fmla="*/ 1802 w 1802"/>
                  <a:gd name="T45" fmla="*/ 1521 h 1602"/>
                  <a:gd name="T46" fmla="*/ 1802 w 1802"/>
                  <a:gd name="T47" fmla="*/ 1501 h 1602"/>
                  <a:gd name="T48" fmla="*/ 1802 w 1802"/>
                  <a:gd name="T49" fmla="*/ 751 h 1602"/>
                  <a:gd name="T50" fmla="*/ 1802 w 1802"/>
                  <a:gd name="T51" fmla="*/ 745 h 1602"/>
                  <a:gd name="T52" fmla="*/ 1801 w 1802"/>
                  <a:gd name="T53" fmla="*/ 742 h 1602"/>
                  <a:gd name="T54" fmla="*/ 902 w 1802"/>
                  <a:gd name="T55" fmla="*/ 0 h 16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802" h="1602">
                    <a:moveTo>
                      <a:pt x="902" y="0"/>
                    </a:moveTo>
                    <a:lnTo>
                      <a:pt x="2" y="742"/>
                    </a:lnTo>
                    <a:lnTo>
                      <a:pt x="2" y="743"/>
                    </a:lnTo>
                    <a:lnTo>
                      <a:pt x="2" y="746"/>
                    </a:lnTo>
                    <a:lnTo>
                      <a:pt x="0" y="749"/>
                    </a:lnTo>
                    <a:lnTo>
                      <a:pt x="0" y="751"/>
                    </a:lnTo>
                    <a:lnTo>
                      <a:pt x="0" y="1501"/>
                    </a:lnTo>
                    <a:lnTo>
                      <a:pt x="2" y="1521"/>
                    </a:lnTo>
                    <a:lnTo>
                      <a:pt x="16" y="1557"/>
                    </a:lnTo>
                    <a:lnTo>
                      <a:pt x="30" y="1572"/>
                    </a:lnTo>
                    <a:lnTo>
                      <a:pt x="45" y="1586"/>
                    </a:lnTo>
                    <a:lnTo>
                      <a:pt x="81" y="1601"/>
                    </a:lnTo>
                    <a:lnTo>
                      <a:pt x="100" y="1602"/>
                    </a:lnTo>
                    <a:lnTo>
                      <a:pt x="702" y="1602"/>
                    </a:lnTo>
                    <a:lnTo>
                      <a:pt x="702" y="1001"/>
                    </a:lnTo>
                    <a:lnTo>
                      <a:pt x="1102" y="1001"/>
                    </a:lnTo>
                    <a:lnTo>
                      <a:pt x="1102" y="1602"/>
                    </a:lnTo>
                    <a:lnTo>
                      <a:pt x="1703" y="1602"/>
                    </a:lnTo>
                    <a:lnTo>
                      <a:pt x="1723" y="1601"/>
                    </a:lnTo>
                    <a:lnTo>
                      <a:pt x="1758" y="1586"/>
                    </a:lnTo>
                    <a:lnTo>
                      <a:pt x="1773" y="1572"/>
                    </a:lnTo>
                    <a:lnTo>
                      <a:pt x="1786" y="1557"/>
                    </a:lnTo>
                    <a:lnTo>
                      <a:pt x="1802" y="1521"/>
                    </a:lnTo>
                    <a:lnTo>
                      <a:pt x="1802" y="1501"/>
                    </a:lnTo>
                    <a:lnTo>
                      <a:pt x="1802" y="751"/>
                    </a:lnTo>
                    <a:lnTo>
                      <a:pt x="1802" y="745"/>
                    </a:lnTo>
                    <a:lnTo>
                      <a:pt x="1801" y="742"/>
                    </a:lnTo>
                    <a:lnTo>
                      <a:pt x="90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4" name="Freeform 14"/>
              <p:cNvSpPr>
                <a:spLocks/>
              </p:cNvSpPr>
              <p:nvPr/>
            </p:nvSpPr>
            <p:spPr bwMode="auto">
              <a:xfrm>
                <a:off x="6124" y="305"/>
                <a:ext cx="841" cy="394"/>
              </a:xfrm>
              <a:custGeom>
                <a:avLst/>
                <a:gdLst>
                  <a:gd name="T0" fmla="*/ 2505 w 2522"/>
                  <a:gd name="T1" fmla="*/ 978 h 1181"/>
                  <a:gd name="T2" fmla="*/ 2162 w 2522"/>
                  <a:gd name="T3" fmla="*/ 694 h 1181"/>
                  <a:gd name="T4" fmla="*/ 2162 w 2522"/>
                  <a:gd name="T5" fmla="*/ 54 h 1181"/>
                  <a:gd name="T6" fmla="*/ 2162 w 2522"/>
                  <a:gd name="T7" fmla="*/ 44 h 1181"/>
                  <a:gd name="T8" fmla="*/ 2155 w 2522"/>
                  <a:gd name="T9" fmla="*/ 26 h 1181"/>
                  <a:gd name="T10" fmla="*/ 2149 w 2522"/>
                  <a:gd name="T11" fmla="*/ 18 h 1181"/>
                  <a:gd name="T12" fmla="*/ 2141 w 2522"/>
                  <a:gd name="T13" fmla="*/ 13 h 1181"/>
                  <a:gd name="T14" fmla="*/ 2123 w 2522"/>
                  <a:gd name="T15" fmla="*/ 5 h 1181"/>
                  <a:gd name="T16" fmla="*/ 2113 w 2522"/>
                  <a:gd name="T17" fmla="*/ 5 h 1181"/>
                  <a:gd name="T18" fmla="*/ 1812 w 2522"/>
                  <a:gd name="T19" fmla="*/ 5 h 1181"/>
                  <a:gd name="T20" fmla="*/ 1802 w 2522"/>
                  <a:gd name="T21" fmla="*/ 5 h 1181"/>
                  <a:gd name="T22" fmla="*/ 1783 w 2522"/>
                  <a:gd name="T23" fmla="*/ 13 h 1181"/>
                  <a:gd name="T24" fmla="*/ 1776 w 2522"/>
                  <a:gd name="T25" fmla="*/ 18 h 1181"/>
                  <a:gd name="T26" fmla="*/ 1770 w 2522"/>
                  <a:gd name="T27" fmla="*/ 26 h 1181"/>
                  <a:gd name="T28" fmla="*/ 1763 w 2522"/>
                  <a:gd name="T29" fmla="*/ 44 h 1181"/>
                  <a:gd name="T30" fmla="*/ 1762 w 2522"/>
                  <a:gd name="T31" fmla="*/ 54 h 1181"/>
                  <a:gd name="T32" fmla="*/ 1762 w 2522"/>
                  <a:gd name="T33" fmla="*/ 360 h 1181"/>
                  <a:gd name="T34" fmla="*/ 1380 w 2522"/>
                  <a:gd name="T35" fmla="*/ 41 h 1181"/>
                  <a:gd name="T36" fmla="*/ 1354 w 2522"/>
                  <a:gd name="T37" fmla="*/ 23 h 1181"/>
                  <a:gd name="T38" fmla="*/ 1295 w 2522"/>
                  <a:gd name="T39" fmla="*/ 1 h 1181"/>
                  <a:gd name="T40" fmla="*/ 1262 w 2522"/>
                  <a:gd name="T41" fmla="*/ 0 h 1181"/>
                  <a:gd name="T42" fmla="*/ 1227 w 2522"/>
                  <a:gd name="T43" fmla="*/ 1 h 1181"/>
                  <a:gd name="T44" fmla="*/ 1168 w 2522"/>
                  <a:gd name="T45" fmla="*/ 23 h 1181"/>
                  <a:gd name="T46" fmla="*/ 1142 w 2522"/>
                  <a:gd name="T47" fmla="*/ 41 h 1181"/>
                  <a:gd name="T48" fmla="*/ 17 w 2522"/>
                  <a:gd name="T49" fmla="*/ 978 h 1181"/>
                  <a:gd name="T50" fmla="*/ 10 w 2522"/>
                  <a:gd name="T51" fmla="*/ 985 h 1181"/>
                  <a:gd name="T52" fmla="*/ 1 w 2522"/>
                  <a:gd name="T53" fmla="*/ 1001 h 1181"/>
                  <a:gd name="T54" fmla="*/ 0 w 2522"/>
                  <a:gd name="T55" fmla="*/ 1012 h 1181"/>
                  <a:gd name="T56" fmla="*/ 0 w 2522"/>
                  <a:gd name="T57" fmla="*/ 1023 h 1181"/>
                  <a:gd name="T58" fmla="*/ 6 w 2522"/>
                  <a:gd name="T59" fmla="*/ 1040 h 1181"/>
                  <a:gd name="T60" fmla="*/ 12 w 2522"/>
                  <a:gd name="T61" fmla="*/ 1048 h 1181"/>
                  <a:gd name="T62" fmla="*/ 108 w 2522"/>
                  <a:gd name="T63" fmla="*/ 1164 h 1181"/>
                  <a:gd name="T64" fmla="*/ 122 w 2522"/>
                  <a:gd name="T65" fmla="*/ 1177 h 1181"/>
                  <a:gd name="T66" fmla="*/ 141 w 2522"/>
                  <a:gd name="T67" fmla="*/ 1181 h 1181"/>
                  <a:gd name="T68" fmla="*/ 160 w 2522"/>
                  <a:gd name="T69" fmla="*/ 1181 h 1181"/>
                  <a:gd name="T70" fmla="*/ 179 w 2522"/>
                  <a:gd name="T71" fmla="*/ 1171 h 1181"/>
                  <a:gd name="T72" fmla="*/ 1262 w 2522"/>
                  <a:gd name="T73" fmla="*/ 268 h 1181"/>
                  <a:gd name="T74" fmla="*/ 2344 w 2522"/>
                  <a:gd name="T75" fmla="*/ 1171 h 1181"/>
                  <a:gd name="T76" fmla="*/ 2358 w 2522"/>
                  <a:gd name="T77" fmla="*/ 1180 h 1181"/>
                  <a:gd name="T78" fmla="*/ 2377 w 2522"/>
                  <a:gd name="T79" fmla="*/ 1181 h 1181"/>
                  <a:gd name="T80" fmla="*/ 2383 w 2522"/>
                  <a:gd name="T81" fmla="*/ 1181 h 1181"/>
                  <a:gd name="T82" fmla="*/ 2401 w 2522"/>
                  <a:gd name="T83" fmla="*/ 1177 h 1181"/>
                  <a:gd name="T84" fmla="*/ 2414 w 2522"/>
                  <a:gd name="T85" fmla="*/ 1164 h 1181"/>
                  <a:gd name="T86" fmla="*/ 2512 w 2522"/>
                  <a:gd name="T87" fmla="*/ 1048 h 1181"/>
                  <a:gd name="T88" fmla="*/ 2518 w 2522"/>
                  <a:gd name="T89" fmla="*/ 1040 h 1181"/>
                  <a:gd name="T90" fmla="*/ 2522 w 2522"/>
                  <a:gd name="T91" fmla="*/ 1023 h 1181"/>
                  <a:gd name="T92" fmla="*/ 2522 w 2522"/>
                  <a:gd name="T93" fmla="*/ 1012 h 1181"/>
                  <a:gd name="T94" fmla="*/ 2521 w 2522"/>
                  <a:gd name="T95" fmla="*/ 1001 h 1181"/>
                  <a:gd name="T96" fmla="*/ 2512 w 2522"/>
                  <a:gd name="T97" fmla="*/ 985 h 1181"/>
                  <a:gd name="T98" fmla="*/ 2505 w 2522"/>
                  <a:gd name="T99" fmla="*/ 978 h 1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522" h="1181">
                    <a:moveTo>
                      <a:pt x="2505" y="978"/>
                    </a:moveTo>
                    <a:lnTo>
                      <a:pt x="2162" y="694"/>
                    </a:lnTo>
                    <a:lnTo>
                      <a:pt x="2162" y="54"/>
                    </a:lnTo>
                    <a:lnTo>
                      <a:pt x="2162" y="44"/>
                    </a:lnTo>
                    <a:lnTo>
                      <a:pt x="2155" y="26"/>
                    </a:lnTo>
                    <a:lnTo>
                      <a:pt x="2149" y="18"/>
                    </a:lnTo>
                    <a:lnTo>
                      <a:pt x="2141" y="13"/>
                    </a:lnTo>
                    <a:lnTo>
                      <a:pt x="2123" y="5"/>
                    </a:lnTo>
                    <a:lnTo>
                      <a:pt x="2113" y="5"/>
                    </a:lnTo>
                    <a:lnTo>
                      <a:pt x="1812" y="5"/>
                    </a:lnTo>
                    <a:lnTo>
                      <a:pt x="1802" y="5"/>
                    </a:lnTo>
                    <a:lnTo>
                      <a:pt x="1783" y="13"/>
                    </a:lnTo>
                    <a:lnTo>
                      <a:pt x="1776" y="18"/>
                    </a:lnTo>
                    <a:lnTo>
                      <a:pt x="1770" y="26"/>
                    </a:lnTo>
                    <a:lnTo>
                      <a:pt x="1763" y="44"/>
                    </a:lnTo>
                    <a:lnTo>
                      <a:pt x="1762" y="54"/>
                    </a:lnTo>
                    <a:lnTo>
                      <a:pt x="1762" y="360"/>
                    </a:lnTo>
                    <a:lnTo>
                      <a:pt x="1380" y="41"/>
                    </a:lnTo>
                    <a:lnTo>
                      <a:pt x="1354" y="23"/>
                    </a:lnTo>
                    <a:lnTo>
                      <a:pt x="1295" y="1"/>
                    </a:lnTo>
                    <a:lnTo>
                      <a:pt x="1262" y="0"/>
                    </a:lnTo>
                    <a:lnTo>
                      <a:pt x="1227" y="1"/>
                    </a:lnTo>
                    <a:lnTo>
                      <a:pt x="1168" y="23"/>
                    </a:lnTo>
                    <a:lnTo>
                      <a:pt x="1142" y="41"/>
                    </a:lnTo>
                    <a:lnTo>
                      <a:pt x="17" y="978"/>
                    </a:lnTo>
                    <a:lnTo>
                      <a:pt x="10" y="985"/>
                    </a:lnTo>
                    <a:lnTo>
                      <a:pt x="1" y="1001"/>
                    </a:lnTo>
                    <a:lnTo>
                      <a:pt x="0" y="1012"/>
                    </a:lnTo>
                    <a:lnTo>
                      <a:pt x="0" y="1023"/>
                    </a:lnTo>
                    <a:lnTo>
                      <a:pt x="6" y="1040"/>
                    </a:lnTo>
                    <a:lnTo>
                      <a:pt x="12" y="1048"/>
                    </a:lnTo>
                    <a:lnTo>
                      <a:pt x="108" y="1164"/>
                    </a:lnTo>
                    <a:lnTo>
                      <a:pt x="122" y="1177"/>
                    </a:lnTo>
                    <a:lnTo>
                      <a:pt x="141" y="1181"/>
                    </a:lnTo>
                    <a:lnTo>
                      <a:pt x="160" y="1181"/>
                    </a:lnTo>
                    <a:lnTo>
                      <a:pt x="179" y="1171"/>
                    </a:lnTo>
                    <a:lnTo>
                      <a:pt x="1262" y="268"/>
                    </a:lnTo>
                    <a:lnTo>
                      <a:pt x="2344" y="1171"/>
                    </a:lnTo>
                    <a:lnTo>
                      <a:pt x="2358" y="1180"/>
                    </a:lnTo>
                    <a:lnTo>
                      <a:pt x="2377" y="1181"/>
                    </a:lnTo>
                    <a:lnTo>
                      <a:pt x="2383" y="1181"/>
                    </a:lnTo>
                    <a:lnTo>
                      <a:pt x="2401" y="1177"/>
                    </a:lnTo>
                    <a:lnTo>
                      <a:pt x="2414" y="1164"/>
                    </a:lnTo>
                    <a:lnTo>
                      <a:pt x="2512" y="1048"/>
                    </a:lnTo>
                    <a:lnTo>
                      <a:pt x="2518" y="1040"/>
                    </a:lnTo>
                    <a:lnTo>
                      <a:pt x="2522" y="1023"/>
                    </a:lnTo>
                    <a:lnTo>
                      <a:pt x="2522" y="1012"/>
                    </a:lnTo>
                    <a:lnTo>
                      <a:pt x="2521" y="1001"/>
                    </a:lnTo>
                    <a:lnTo>
                      <a:pt x="2512" y="985"/>
                    </a:lnTo>
                    <a:lnTo>
                      <a:pt x="2505" y="97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67" name="Freeform 36"/>
            <p:cNvSpPr>
              <a:spLocks noEditPoints="1"/>
            </p:cNvSpPr>
            <p:nvPr/>
          </p:nvSpPr>
          <p:spPr bwMode="auto">
            <a:xfrm>
              <a:off x="625397" y="4336406"/>
              <a:ext cx="105376" cy="177233"/>
            </a:xfrm>
            <a:custGeom>
              <a:avLst/>
              <a:gdLst>
                <a:gd name="T0" fmla="*/ 937 w 1926"/>
                <a:gd name="T1" fmla="*/ 3639 h 4045"/>
                <a:gd name="T2" fmla="*/ 893 w 1926"/>
                <a:gd name="T3" fmla="*/ 3665 h 4045"/>
                <a:gd name="T4" fmla="*/ 863 w 1926"/>
                <a:gd name="T5" fmla="*/ 3712 h 4045"/>
                <a:gd name="T6" fmla="*/ 851 w 1926"/>
                <a:gd name="T7" fmla="*/ 3772 h 4045"/>
                <a:gd name="T8" fmla="*/ 863 w 1926"/>
                <a:gd name="T9" fmla="*/ 3832 h 4045"/>
                <a:gd name="T10" fmla="*/ 893 w 1926"/>
                <a:gd name="T11" fmla="*/ 3878 h 4045"/>
                <a:gd name="T12" fmla="*/ 937 w 1926"/>
                <a:gd name="T13" fmla="*/ 3905 h 4045"/>
                <a:gd name="T14" fmla="*/ 988 w 1926"/>
                <a:gd name="T15" fmla="*/ 3905 h 4045"/>
                <a:gd name="T16" fmla="*/ 1033 w 1926"/>
                <a:gd name="T17" fmla="*/ 3878 h 4045"/>
                <a:gd name="T18" fmla="*/ 1064 w 1926"/>
                <a:gd name="T19" fmla="*/ 3832 h 4045"/>
                <a:gd name="T20" fmla="*/ 1075 w 1926"/>
                <a:gd name="T21" fmla="*/ 3772 h 4045"/>
                <a:gd name="T22" fmla="*/ 1064 w 1926"/>
                <a:gd name="T23" fmla="*/ 3712 h 4045"/>
                <a:gd name="T24" fmla="*/ 1033 w 1926"/>
                <a:gd name="T25" fmla="*/ 3665 h 4045"/>
                <a:gd name="T26" fmla="*/ 988 w 1926"/>
                <a:gd name="T27" fmla="*/ 3639 h 4045"/>
                <a:gd name="T28" fmla="*/ 156 w 1926"/>
                <a:gd name="T29" fmla="*/ 434 h 4045"/>
                <a:gd name="T30" fmla="*/ 1770 w 1926"/>
                <a:gd name="T31" fmla="*/ 3540 h 4045"/>
                <a:gd name="T32" fmla="*/ 156 w 1926"/>
                <a:gd name="T33" fmla="*/ 434 h 4045"/>
                <a:gd name="T34" fmla="*/ 716 w 1926"/>
                <a:gd name="T35" fmla="*/ 200 h 4045"/>
                <a:gd name="T36" fmla="*/ 701 w 1926"/>
                <a:gd name="T37" fmla="*/ 217 h 4045"/>
                <a:gd name="T38" fmla="*/ 701 w 1926"/>
                <a:gd name="T39" fmla="*/ 243 h 4045"/>
                <a:gd name="T40" fmla="*/ 716 w 1926"/>
                <a:gd name="T41" fmla="*/ 260 h 4045"/>
                <a:gd name="T42" fmla="*/ 1199 w 1926"/>
                <a:gd name="T43" fmla="*/ 262 h 4045"/>
                <a:gd name="T44" fmla="*/ 1218 w 1926"/>
                <a:gd name="T45" fmla="*/ 254 h 4045"/>
                <a:gd name="T46" fmla="*/ 1226 w 1926"/>
                <a:gd name="T47" fmla="*/ 230 h 4045"/>
                <a:gd name="T48" fmla="*/ 1218 w 1926"/>
                <a:gd name="T49" fmla="*/ 207 h 4045"/>
                <a:gd name="T50" fmla="*/ 1199 w 1926"/>
                <a:gd name="T51" fmla="*/ 197 h 4045"/>
                <a:gd name="T52" fmla="*/ 224 w 1926"/>
                <a:gd name="T53" fmla="*/ 0 h 4045"/>
                <a:gd name="T54" fmla="*/ 1738 w 1926"/>
                <a:gd name="T55" fmla="*/ 4 h 4045"/>
                <a:gd name="T56" fmla="*/ 1805 w 1926"/>
                <a:gd name="T57" fmla="*/ 31 h 4045"/>
                <a:gd name="T58" fmla="*/ 1860 w 1926"/>
                <a:gd name="T59" fmla="*/ 81 h 4045"/>
                <a:gd name="T60" fmla="*/ 1900 w 1926"/>
                <a:gd name="T61" fmla="*/ 148 h 4045"/>
                <a:gd name="T62" fmla="*/ 1923 w 1926"/>
                <a:gd name="T63" fmla="*/ 229 h 4045"/>
                <a:gd name="T64" fmla="*/ 1926 w 1926"/>
                <a:gd name="T65" fmla="*/ 3772 h 4045"/>
                <a:gd name="T66" fmla="*/ 1915 w 1926"/>
                <a:gd name="T67" fmla="*/ 3857 h 4045"/>
                <a:gd name="T68" fmla="*/ 1882 w 1926"/>
                <a:gd name="T69" fmla="*/ 3932 h 4045"/>
                <a:gd name="T70" fmla="*/ 1834 w 1926"/>
                <a:gd name="T71" fmla="*/ 3992 h 4045"/>
                <a:gd name="T72" fmla="*/ 1773 w 1926"/>
                <a:gd name="T73" fmla="*/ 4032 h 4045"/>
                <a:gd name="T74" fmla="*/ 1702 w 1926"/>
                <a:gd name="T75" fmla="*/ 4045 h 4045"/>
                <a:gd name="T76" fmla="*/ 188 w 1926"/>
                <a:gd name="T77" fmla="*/ 4041 h 4045"/>
                <a:gd name="T78" fmla="*/ 122 w 1926"/>
                <a:gd name="T79" fmla="*/ 4014 h 4045"/>
                <a:gd name="T80" fmla="*/ 66 w 1926"/>
                <a:gd name="T81" fmla="*/ 3964 h 4045"/>
                <a:gd name="T82" fmla="*/ 25 w 1926"/>
                <a:gd name="T83" fmla="*/ 3897 h 4045"/>
                <a:gd name="T84" fmla="*/ 3 w 1926"/>
                <a:gd name="T85" fmla="*/ 3816 h 4045"/>
                <a:gd name="T86" fmla="*/ 0 w 1926"/>
                <a:gd name="T87" fmla="*/ 273 h 4045"/>
                <a:gd name="T88" fmla="*/ 12 w 1926"/>
                <a:gd name="T89" fmla="*/ 188 h 4045"/>
                <a:gd name="T90" fmla="*/ 43 w 1926"/>
                <a:gd name="T91" fmla="*/ 113 h 4045"/>
                <a:gd name="T92" fmla="*/ 92 w 1926"/>
                <a:gd name="T93" fmla="*/ 53 h 4045"/>
                <a:gd name="T94" fmla="*/ 154 w 1926"/>
                <a:gd name="T95" fmla="*/ 13 h 4045"/>
                <a:gd name="T96" fmla="*/ 224 w 1926"/>
                <a:gd name="T97" fmla="*/ 0 h 4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26" h="4045">
                  <a:moveTo>
                    <a:pt x="963" y="3636"/>
                  </a:moveTo>
                  <a:lnTo>
                    <a:pt x="937" y="3639"/>
                  </a:lnTo>
                  <a:lnTo>
                    <a:pt x="914" y="3649"/>
                  </a:lnTo>
                  <a:lnTo>
                    <a:pt x="893" y="3665"/>
                  </a:lnTo>
                  <a:lnTo>
                    <a:pt x="876" y="3686"/>
                  </a:lnTo>
                  <a:lnTo>
                    <a:pt x="863" y="3712"/>
                  </a:lnTo>
                  <a:lnTo>
                    <a:pt x="854" y="3741"/>
                  </a:lnTo>
                  <a:lnTo>
                    <a:pt x="851" y="3772"/>
                  </a:lnTo>
                  <a:lnTo>
                    <a:pt x="854" y="3804"/>
                  </a:lnTo>
                  <a:lnTo>
                    <a:pt x="863" y="3832"/>
                  </a:lnTo>
                  <a:lnTo>
                    <a:pt x="876" y="3857"/>
                  </a:lnTo>
                  <a:lnTo>
                    <a:pt x="893" y="3878"/>
                  </a:lnTo>
                  <a:lnTo>
                    <a:pt x="914" y="3894"/>
                  </a:lnTo>
                  <a:lnTo>
                    <a:pt x="937" y="3905"/>
                  </a:lnTo>
                  <a:lnTo>
                    <a:pt x="963" y="3909"/>
                  </a:lnTo>
                  <a:lnTo>
                    <a:pt x="988" y="3905"/>
                  </a:lnTo>
                  <a:lnTo>
                    <a:pt x="1013" y="3894"/>
                  </a:lnTo>
                  <a:lnTo>
                    <a:pt x="1033" y="3878"/>
                  </a:lnTo>
                  <a:lnTo>
                    <a:pt x="1051" y="3857"/>
                  </a:lnTo>
                  <a:lnTo>
                    <a:pt x="1064" y="3832"/>
                  </a:lnTo>
                  <a:lnTo>
                    <a:pt x="1072" y="3804"/>
                  </a:lnTo>
                  <a:lnTo>
                    <a:pt x="1075" y="3772"/>
                  </a:lnTo>
                  <a:lnTo>
                    <a:pt x="1072" y="3741"/>
                  </a:lnTo>
                  <a:lnTo>
                    <a:pt x="1064" y="3712"/>
                  </a:lnTo>
                  <a:lnTo>
                    <a:pt x="1051" y="3686"/>
                  </a:lnTo>
                  <a:lnTo>
                    <a:pt x="1033" y="3665"/>
                  </a:lnTo>
                  <a:lnTo>
                    <a:pt x="1013" y="3649"/>
                  </a:lnTo>
                  <a:lnTo>
                    <a:pt x="988" y="3639"/>
                  </a:lnTo>
                  <a:lnTo>
                    <a:pt x="963" y="3636"/>
                  </a:lnTo>
                  <a:close/>
                  <a:moveTo>
                    <a:pt x="156" y="434"/>
                  </a:moveTo>
                  <a:lnTo>
                    <a:pt x="156" y="3540"/>
                  </a:lnTo>
                  <a:lnTo>
                    <a:pt x="1770" y="3540"/>
                  </a:lnTo>
                  <a:lnTo>
                    <a:pt x="1770" y="434"/>
                  </a:lnTo>
                  <a:lnTo>
                    <a:pt x="156" y="434"/>
                  </a:lnTo>
                  <a:close/>
                  <a:moveTo>
                    <a:pt x="727" y="197"/>
                  </a:moveTo>
                  <a:lnTo>
                    <a:pt x="716" y="200"/>
                  </a:lnTo>
                  <a:lnTo>
                    <a:pt x="707" y="207"/>
                  </a:lnTo>
                  <a:lnTo>
                    <a:pt x="701" y="217"/>
                  </a:lnTo>
                  <a:lnTo>
                    <a:pt x="699" y="230"/>
                  </a:lnTo>
                  <a:lnTo>
                    <a:pt x="701" y="243"/>
                  </a:lnTo>
                  <a:lnTo>
                    <a:pt x="707" y="254"/>
                  </a:lnTo>
                  <a:lnTo>
                    <a:pt x="716" y="260"/>
                  </a:lnTo>
                  <a:lnTo>
                    <a:pt x="727" y="262"/>
                  </a:lnTo>
                  <a:lnTo>
                    <a:pt x="1199" y="262"/>
                  </a:lnTo>
                  <a:lnTo>
                    <a:pt x="1210" y="260"/>
                  </a:lnTo>
                  <a:lnTo>
                    <a:pt x="1218" y="254"/>
                  </a:lnTo>
                  <a:lnTo>
                    <a:pt x="1224" y="243"/>
                  </a:lnTo>
                  <a:lnTo>
                    <a:pt x="1226" y="230"/>
                  </a:lnTo>
                  <a:lnTo>
                    <a:pt x="1224" y="217"/>
                  </a:lnTo>
                  <a:lnTo>
                    <a:pt x="1218" y="207"/>
                  </a:lnTo>
                  <a:lnTo>
                    <a:pt x="1210" y="200"/>
                  </a:lnTo>
                  <a:lnTo>
                    <a:pt x="1199" y="197"/>
                  </a:lnTo>
                  <a:lnTo>
                    <a:pt x="727" y="197"/>
                  </a:lnTo>
                  <a:close/>
                  <a:moveTo>
                    <a:pt x="224" y="0"/>
                  </a:moveTo>
                  <a:lnTo>
                    <a:pt x="1702" y="0"/>
                  </a:lnTo>
                  <a:lnTo>
                    <a:pt x="1738" y="4"/>
                  </a:lnTo>
                  <a:lnTo>
                    <a:pt x="1773" y="13"/>
                  </a:lnTo>
                  <a:lnTo>
                    <a:pt x="1805" y="31"/>
                  </a:lnTo>
                  <a:lnTo>
                    <a:pt x="1834" y="53"/>
                  </a:lnTo>
                  <a:lnTo>
                    <a:pt x="1860" y="81"/>
                  </a:lnTo>
                  <a:lnTo>
                    <a:pt x="1882" y="113"/>
                  </a:lnTo>
                  <a:lnTo>
                    <a:pt x="1900" y="148"/>
                  </a:lnTo>
                  <a:lnTo>
                    <a:pt x="1915" y="188"/>
                  </a:lnTo>
                  <a:lnTo>
                    <a:pt x="1923" y="229"/>
                  </a:lnTo>
                  <a:lnTo>
                    <a:pt x="1926" y="273"/>
                  </a:lnTo>
                  <a:lnTo>
                    <a:pt x="1926" y="3772"/>
                  </a:lnTo>
                  <a:lnTo>
                    <a:pt x="1923" y="3816"/>
                  </a:lnTo>
                  <a:lnTo>
                    <a:pt x="1915" y="3857"/>
                  </a:lnTo>
                  <a:lnTo>
                    <a:pt x="1900" y="3897"/>
                  </a:lnTo>
                  <a:lnTo>
                    <a:pt x="1882" y="3932"/>
                  </a:lnTo>
                  <a:lnTo>
                    <a:pt x="1860" y="3964"/>
                  </a:lnTo>
                  <a:lnTo>
                    <a:pt x="1834" y="3992"/>
                  </a:lnTo>
                  <a:lnTo>
                    <a:pt x="1805" y="4014"/>
                  </a:lnTo>
                  <a:lnTo>
                    <a:pt x="1773" y="4032"/>
                  </a:lnTo>
                  <a:lnTo>
                    <a:pt x="1738" y="4041"/>
                  </a:lnTo>
                  <a:lnTo>
                    <a:pt x="1702" y="4045"/>
                  </a:lnTo>
                  <a:lnTo>
                    <a:pt x="224" y="4045"/>
                  </a:lnTo>
                  <a:lnTo>
                    <a:pt x="188" y="4041"/>
                  </a:lnTo>
                  <a:lnTo>
                    <a:pt x="154" y="4032"/>
                  </a:lnTo>
                  <a:lnTo>
                    <a:pt x="122" y="4014"/>
                  </a:lnTo>
                  <a:lnTo>
                    <a:pt x="92" y="3992"/>
                  </a:lnTo>
                  <a:lnTo>
                    <a:pt x="66" y="3964"/>
                  </a:lnTo>
                  <a:lnTo>
                    <a:pt x="43" y="3932"/>
                  </a:lnTo>
                  <a:lnTo>
                    <a:pt x="25" y="3897"/>
                  </a:lnTo>
                  <a:lnTo>
                    <a:pt x="12" y="3857"/>
                  </a:lnTo>
                  <a:lnTo>
                    <a:pt x="3" y="3816"/>
                  </a:lnTo>
                  <a:lnTo>
                    <a:pt x="0" y="3772"/>
                  </a:lnTo>
                  <a:lnTo>
                    <a:pt x="0" y="273"/>
                  </a:lnTo>
                  <a:lnTo>
                    <a:pt x="3" y="229"/>
                  </a:lnTo>
                  <a:lnTo>
                    <a:pt x="12" y="188"/>
                  </a:lnTo>
                  <a:lnTo>
                    <a:pt x="25" y="148"/>
                  </a:lnTo>
                  <a:lnTo>
                    <a:pt x="43" y="113"/>
                  </a:lnTo>
                  <a:lnTo>
                    <a:pt x="66" y="81"/>
                  </a:lnTo>
                  <a:lnTo>
                    <a:pt x="92" y="53"/>
                  </a:lnTo>
                  <a:lnTo>
                    <a:pt x="122" y="31"/>
                  </a:lnTo>
                  <a:lnTo>
                    <a:pt x="154" y="13"/>
                  </a:lnTo>
                  <a:lnTo>
                    <a:pt x="188" y="4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8" name="자유형 67"/>
            <p:cNvSpPr>
              <a:spLocks/>
            </p:cNvSpPr>
            <p:nvPr/>
          </p:nvSpPr>
          <p:spPr bwMode="auto">
            <a:xfrm>
              <a:off x="598771" y="3644382"/>
              <a:ext cx="158629" cy="138832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9" name="Freeform 6"/>
            <p:cNvSpPr>
              <a:spLocks/>
            </p:cNvSpPr>
            <p:nvPr/>
          </p:nvSpPr>
          <p:spPr bwMode="auto">
            <a:xfrm rot="10800000" flipH="1" flipV="1">
              <a:off x="597941" y="2949079"/>
              <a:ext cx="160288" cy="142111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70" name="Group 20"/>
            <p:cNvGrpSpPr>
              <a:grpSpLocks noChangeAspect="1"/>
            </p:cNvGrpSpPr>
            <p:nvPr/>
          </p:nvGrpSpPr>
          <p:grpSpPr bwMode="auto">
            <a:xfrm>
              <a:off x="614039" y="2221163"/>
              <a:ext cx="128093" cy="174724"/>
              <a:chOff x="2597" y="4163"/>
              <a:chExt cx="217" cy="296"/>
            </a:xfrm>
            <a:solidFill>
              <a:schemeClr val="bg1">
                <a:lumMod val="85000"/>
              </a:schemeClr>
            </a:solidFill>
          </p:grpSpPr>
          <p:sp>
            <p:nvSpPr>
              <p:cNvPr id="79" name="Freeform 22"/>
              <p:cNvSpPr>
                <a:spLocks noEditPoints="1"/>
              </p:cNvSpPr>
              <p:nvPr/>
            </p:nvSpPr>
            <p:spPr bwMode="auto">
              <a:xfrm>
                <a:off x="2630" y="4163"/>
                <a:ext cx="151" cy="176"/>
              </a:xfrm>
              <a:custGeom>
                <a:avLst/>
                <a:gdLst>
                  <a:gd name="T0" fmla="*/ 410 w 1662"/>
                  <a:gd name="T1" fmla="*/ 645 h 1942"/>
                  <a:gd name="T2" fmla="*/ 309 w 1662"/>
                  <a:gd name="T3" fmla="*/ 847 h 1942"/>
                  <a:gd name="T4" fmla="*/ 255 w 1662"/>
                  <a:gd name="T5" fmla="*/ 1023 h 1942"/>
                  <a:gd name="T6" fmla="*/ 263 w 1662"/>
                  <a:gd name="T7" fmla="*/ 1206 h 1942"/>
                  <a:gd name="T8" fmla="*/ 347 w 1662"/>
                  <a:gd name="T9" fmla="*/ 1429 h 1942"/>
                  <a:gd name="T10" fmla="*/ 476 w 1662"/>
                  <a:gd name="T11" fmla="*/ 1620 h 1942"/>
                  <a:gd name="T12" fmla="*/ 638 w 1662"/>
                  <a:gd name="T13" fmla="*/ 1753 h 1942"/>
                  <a:gd name="T14" fmla="*/ 825 w 1662"/>
                  <a:gd name="T15" fmla="*/ 1803 h 1942"/>
                  <a:gd name="T16" fmla="*/ 1013 w 1662"/>
                  <a:gd name="T17" fmla="*/ 1753 h 1942"/>
                  <a:gd name="T18" fmla="*/ 1176 w 1662"/>
                  <a:gd name="T19" fmla="*/ 1619 h 1942"/>
                  <a:gd name="T20" fmla="*/ 1305 w 1662"/>
                  <a:gd name="T21" fmla="*/ 1428 h 1942"/>
                  <a:gd name="T22" fmla="*/ 1388 w 1662"/>
                  <a:gd name="T23" fmla="*/ 1205 h 1942"/>
                  <a:gd name="T24" fmla="*/ 1418 w 1662"/>
                  <a:gd name="T25" fmla="*/ 974 h 1942"/>
                  <a:gd name="T26" fmla="*/ 1266 w 1662"/>
                  <a:gd name="T27" fmla="*/ 836 h 1942"/>
                  <a:gd name="T28" fmla="*/ 1012 w 1662"/>
                  <a:gd name="T29" fmla="*/ 794 h 1942"/>
                  <a:gd name="T30" fmla="*/ 806 w 1662"/>
                  <a:gd name="T31" fmla="*/ 713 h 1942"/>
                  <a:gd name="T32" fmla="*/ 646 w 1662"/>
                  <a:gd name="T33" fmla="*/ 610 h 1942"/>
                  <a:gd name="T34" fmla="*/ 526 w 1662"/>
                  <a:gd name="T35" fmla="*/ 499 h 1942"/>
                  <a:gd name="T36" fmla="*/ 944 w 1662"/>
                  <a:gd name="T37" fmla="*/ 23 h 1942"/>
                  <a:gd name="T38" fmla="*/ 1152 w 1662"/>
                  <a:gd name="T39" fmla="*/ 118 h 1942"/>
                  <a:gd name="T40" fmla="*/ 1271 w 1662"/>
                  <a:gd name="T41" fmla="*/ 205 h 1942"/>
                  <a:gd name="T42" fmla="*/ 1388 w 1662"/>
                  <a:gd name="T43" fmla="*/ 323 h 1942"/>
                  <a:gd name="T44" fmla="*/ 1455 w 1662"/>
                  <a:gd name="T45" fmla="*/ 429 h 1942"/>
                  <a:gd name="T46" fmla="*/ 1524 w 1662"/>
                  <a:gd name="T47" fmla="*/ 626 h 1942"/>
                  <a:gd name="T48" fmla="*/ 1555 w 1662"/>
                  <a:gd name="T49" fmla="*/ 892 h 1942"/>
                  <a:gd name="T50" fmla="*/ 1619 w 1662"/>
                  <a:gd name="T51" fmla="*/ 939 h 1942"/>
                  <a:gd name="T52" fmla="*/ 1657 w 1662"/>
                  <a:gd name="T53" fmla="*/ 1032 h 1942"/>
                  <a:gd name="T54" fmla="*/ 1655 w 1662"/>
                  <a:gd name="T55" fmla="*/ 1183 h 1942"/>
                  <a:gd name="T56" fmla="*/ 1611 w 1662"/>
                  <a:gd name="T57" fmla="*/ 1304 h 1942"/>
                  <a:gd name="T58" fmla="*/ 1537 w 1662"/>
                  <a:gd name="T59" fmla="*/ 1372 h 1942"/>
                  <a:gd name="T60" fmla="*/ 1445 w 1662"/>
                  <a:gd name="T61" fmla="*/ 1454 h 1942"/>
                  <a:gd name="T62" fmla="*/ 1313 w 1662"/>
                  <a:gd name="T63" fmla="*/ 1670 h 1942"/>
                  <a:gd name="T64" fmla="*/ 1141 w 1662"/>
                  <a:gd name="T65" fmla="*/ 1836 h 1942"/>
                  <a:gd name="T66" fmla="*/ 937 w 1662"/>
                  <a:gd name="T67" fmla="*/ 1930 h 1942"/>
                  <a:gd name="T68" fmla="*/ 714 w 1662"/>
                  <a:gd name="T69" fmla="*/ 1930 h 1942"/>
                  <a:gd name="T70" fmla="*/ 510 w 1662"/>
                  <a:gd name="T71" fmla="*/ 1836 h 1942"/>
                  <a:gd name="T72" fmla="*/ 337 w 1662"/>
                  <a:gd name="T73" fmla="*/ 1669 h 1942"/>
                  <a:gd name="T74" fmla="*/ 205 w 1662"/>
                  <a:gd name="T75" fmla="*/ 1452 h 1942"/>
                  <a:gd name="T76" fmla="*/ 111 w 1662"/>
                  <a:gd name="T77" fmla="*/ 1364 h 1942"/>
                  <a:gd name="T78" fmla="*/ 39 w 1662"/>
                  <a:gd name="T79" fmla="*/ 1284 h 1942"/>
                  <a:gd name="T80" fmla="*/ 2 w 1662"/>
                  <a:gd name="T81" fmla="*/ 1143 h 1942"/>
                  <a:gd name="T82" fmla="*/ 9 w 1662"/>
                  <a:gd name="T83" fmla="*/ 1009 h 1942"/>
                  <a:gd name="T84" fmla="*/ 50 w 1662"/>
                  <a:gd name="T85" fmla="*/ 930 h 1942"/>
                  <a:gd name="T86" fmla="*/ 98 w 1662"/>
                  <a:gd name="T87" fmla="*/ 851 h 1942"/>
                  <a:gd name="T88" fmla="*/ 85 w 1662"/>
                  <a:gd name="T89" fmla="*/ 643 h 1942"/>
                  <a:gd name="T90" fmla="*/ 120 w 1662"/>
                  <a:gd name="T91" fmla="*/ 487 h 1942"/>
                  <a:gd name="T92" fmla="*/ 183 w 1662"/>
                  <a:gd name="T93" fmla="*/ 377 h 1942"/>
                  <a:gd name="T94" fmla="*/ 257 w 1662"/>
                  <a:gd name="T95" fmla="*/ 305 h 1942"/>
                  <a:gd name="T96" fmla="*/ 319 w 1662"/>
                  <a:gd name="T97" fmla="*/ 266 h 1942"/>
                  <a:gd name="T98" fmla="*/ 352 w 1662"/>
                  <a:gd name="T99" fmla="*/ 246 h 1942"/>
                  <a:gd name="T100" fmla="*/ 390 w 1662"/>
                  <a:gd name="T101" fmla="*/ 196 h 1942"/>
                  <a:gd name="T102" fmla="*/ 459 w 1662"/>
                  <a:gd name="T103" fmla="*/ 127 h 1942"/>
                  <a:gd name="T104" fmla="*/ 559 w 1662"/>
                  <a:gd name="T105" fmla="*/ 57 h 1942"/>
                  <a:gd name="T106" fmla="*/ 690 w 1662"/>
                  <a:gd name="T107" fmla="*/ 10 h 19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662" h="1942">
                    <a:moveTo>
                      <a:pt x="526" y="499"/>
                    </a:moveTo>
                    <a:lnTo>
                      <a:pt x="484" y="546"/>
                    </a:lnTo>
                    <a:lnTo>
                      <a:pt x="445" y="595"/>
                    </a:lnTo>
                    <a:lnTo>
                      <a:pt x="410" y="645"/>
                    </a:lnTo>
                    <a:lnTo>
                      <a:pt x="379" y="696"/>
                    </a:lnTo>
                    <a:lnTo>
                      <a:pt x="352" y="747"/>
                    </a:lnTo>
                    <a:lnTo>
                      <a:pt x="329" y="797"/>
                    </a:lnTo>
                    <a:lnTo>
                      <a:pt x="309" y="847"/>
                    </a:lnTo>
                    <a:lnTo>
                      <a:pt x="291" y="895"/>
                    </a:lnTo>
                    <a:lnTo>
                      <a:pt x="277" y="941"/>
                    </a:lnTo>
                    <a:lnTo>
                      <a:pt x="264" y="984"/>
                    </a:lnTo>
                    <a:lnTo>
                      <a:pt x="255" y="1023"/>
                    </a:lnTo>
                    <a:lnTo>
                      <a:pt x="247" y="1059"/>
                    </a:lnTo>
                    <a:lnTo>
                      <a:pt x="241" y="1091"/>
                    </a:lnTo>
                    <a:lnTo>
                      <a:pt x="250" y="1148"/>
                    </a:lnTo>
                    <a:lnTo>
                      <a:pt x="263" y="1206"/>
                    </a:lnTo>
                    <a:lnTo>
                      <a:pt x="280" y="1263"/>
                    </a:lnTo>
                    <a:lnTo>
                      <a:pt x="299" y="1320"/>
                    </a:lnTo>
                    <a:lnTo>
                      <a:pt x="322" y="1375"/>
                    </a:lnTo>
                    <a:lnTo>
                      <a:pt x="347" y="1429"/>
                    </a:lnTo>
                    <a:lnTo>
                      <a:pt x="375" y="1480"/>
                    </a:lnTo>
                    <a:lnTo>
                      <a:pt x="406" y="1530"/>
                    </a:lnTo>
                    <a:lnTo>
                      <a:pt x="440" y="1576"/>
                    </a:lnTo>
                    <a:lnTo>
                      <a:pt x="476" y="1620"/>
                    </a:lnTo>
                    <a:lnTo>
                      <a:pt x="513" y="1659"/>
                    </a:lnTo>
                    <a:lnTo>
                      <a:pt x="553" y="1695"/>
                    </a:lnTo>
                    <a:lnTo>
                      <a:pt x="594" y="1726"/>
                    </a:lnTo>
                    <a:lnTo>
                      <a:pt x="638" y="1753"/>
                    </a:lnTo>
                    <a:lnTo>
                      <a:pt x="683" y="1774"/>
                    </a:lnTo>
                    <a:lnTo>
                      <a:pt x="729" y="1789"/>
                    </a:lnTo>
                    <a:lnTo>
                      <a:pt x="777" y="1800"/>
                    </a:lnTo>
                    <a:lnTo>
                      <a:pt x="825" y="1803"/>
                    </a:lnTo>
                    <a:lnTo>
                      <a:pt x="875" y="1800"/>
                    </a:lnTo>
                    <a:lnTo>
                      <a:pt x="922" y="1789"/>
                    </a:lnTo>
                    <a:lnTo>
                      <a:pt x="968" y="1774"/>
                    </a:lnTo>
                    <a:lnTo>
                      <a:pt x="1013" y="1753"/>
                    </a:lnTo>
                    <a:lnTo>
                      <a:pt x="1056" y="1726"/>
                    </a:lnTo>
                    <a:lnTo>
                      <a:pt x="1099" y="1695"/>
                    </a:lnTo>
                    <a:lnTo>
                      <a:pt x="1139" y="1659"/>
                    </a:lnTo>
                    <a:lnTo>
                      <a:pt x="1176" y="1619"/>
                    </a:lnTo>
                    <a:lnTo>
                      <a:pt x="1212" y="1576"/>
                    </a:lnTo>
                    <a:lnTo>
                      <a:pt x="1245" y="1529"/>
                    </a:lnTo>
                    <a:lnTo>
                      <a:pt x="1276" y="1480"/>
                    </a:lnTo>
                    <a:lnTo>
                      <a:pt x="1305" y="1428"/>
                    </a:lnTo>
                    <a:lnTo>
                      <a:pt x="1330" y="1374"/>
                    </a:lnTo>
                    <a:lnTo>
                      <a:pt x="1353" y="1319"/>
                    </a:lnTo>
                    <a:lnTo>
                      <a:pt x="1372" y="1262"/>
                    </a:lnTo>
                    <a:lnTo>
                      <a:pt x="1388" y="1205"/>
                    </a:lnTo>
                    <a:lnTo>
                      <a:pt x="1401" y="1147"/>
                    </a:lnTo>
                    <a:lnTo>
                      <a:pt x="1411" y="1089"/>
                    </a:lnTo>
                    <a:lnTo>
                      <a:pt x="1416" y="1032"/>
                    </a:lnTo>
                    <a:lnTo>
                      <a:pt x="1418" y="974"/>
                    </a:lnTo>
                    <a:lnTo>
                      <a:pt x="1417" y="904"/>
                    </a:lnTo>
                    <a:lnTo>
                      <a:pt x="1414" y="838"/>
                    </a:lnTo>
                    <a:lnTo>
                      <a:pt x="1339" y="839"/>
                    </a:lnTo>
                    <a:lnTo>
                      <a:pt x="1266" y="836"/>
                    </a:lnTo>
                    <a:lnTo>
                      <a:pt x="1198" y="830"/>
                    </a:lnTo>
                    <a:lnTo>
                      <a:pt x="1133" y="820"/>
                    </a:lnTo>
                    <a:lnTo>
                      <a:pt x="1070" y="808"/>
                    </a:lnTo>
                    <a:lnTo>
                      <a:pt x="1012" y="794"/>
                    </a:lnTo>
                    <a:lnTo>
                      <a:pt x="956" y="777"/>
                    </a:lnTo>
                    <a:lnTo>
                      <a:pt x="903" y="757"/>
                    </a:lnTo>
                    <a:lnTo>
                      <a:pt x="853" y="737"/>
                    </a:lnTo>
                    <a:lnTo>
                      <a:pt x="806" y="713"/>
                    </a:lnTo>
                    <a:lnTo>
                      <a:pt x="762" y="690"/>
                    </a:lnTo>
                    <a:lnTo>
                      <a:pt x="721" y="664"/>
                    </a:lnTo>
                    <a:lnTo>
                      <a:pt x="682" y="638"/>
                    </a:lnTo>
                    <a:lnTo>
                      <a:pt x="646" y="610"/>
                    </a:lnTo>
                    <a:lnTo>
                      <a:pt x="612" y="583"/>
                    </a:lnTo>
                    <a:lnTo>
                      <a:pt x="581" y="555"/>
                    </a:lnTo>
                    <a:lnTo>
                      <a:pt x="552" y="527"/>
                    </a:lnTo>
                    <a:lnTo>
                      <a:pt x="526" y="499"/>
                    </a:lnTo>
                    <a:close/>
                    <a:moveTo>
                      <a:pt x="808" y="0"/>
                    </a:moveTo>
                    <a:lnTo>
                      <a:pt x="851" y="3"/>
                    </a:lnTo>
                    <a:lnTo>
                      <a:pt x="897" y="11"/>
                    </a:lnTo>
                    <a:lnTo>
                      <a:pt x="944" y="23"/>
                    </a:lnTo>
                    <a:lnTo>
                      <a:pt x="993" y="39"/>
                    </a:lnTo>
                    <a:lnTo>
                      <a:pt x="1044" y="60"/>
                    </a:lnTo>
                    <a:lnTo>
                      <a:pt x="1097" y="86"/>
                    </a:lnTo>
                    <a:lnTo>
                      <a:pt x="1152" y="118"/>
                    </a:lnTo>
                    <a:lnTo>
                      <a:pt x="1179" y="135"/>
                    </a:lnTo>
                    <a:lnTo>
                      <a:pt x="1208" y="155"/>
                    </a:lnTo>
                    <a:lnTo>
                      <a:pt x="1239" y="179"/>
                    </a:lnTo>
                    <a:lnTo>
                      <a:pt x="1271" y="205"/>
                    </a:lnTo>
                    <a:lnTo>
                      <a:pt x="1304" y="233"/>
                    </a:lnTo>
                    <a:lnTo>
                      <a:pt x="1334" y="261"/>
                    </a:lnTo>
                    <a:lnTo>
                      <a:pt x="1363" y="292"/>
                    </a:lnTo>
                    <a:lnTo>
                      <a:pt x="1388" y="323"/>
                    </a:lnTo>
                    <a:lnTo>
                      <a:pt x="1409" y="353"/>
                    </a:lnTo>
                    <a:lnTo>
                      <a:pt x="1409" y="353"/>
                    </a:lnTo>
                    <a:lnTo>
                      <a:pt x="1433" y="389"/>
                    </a:lnTo>
                    <a:lnTo>
                      <a:pt x="1455" y="429"/>
                    </a:lnTo>
                    <a:lnTo>
                      <a:pt x="1475" y="472"/>
                    </a:lnTo>
                    <a:lnTo>
                      <a:pt x="1493" y="519"/>
                    </a:lnTo>
                    <a:lnTo>
                      <a:pt x="1509" y="570"/>
                    </a:lnTo>
                    <a:lnTo>
                      <a:pt x="1524" y="626"/>
                    </a:lnTo>
                    <a:lnTo>
                      <a:pt x="1535" y="685"/>
                    </a:lnTo>
                    <a:lnTo>
                      <a:pt x="1545" y="749"/>
                    </a:lnTo>
                    <a:lnTo>
                      <a:pt x="1551" y="817"/>
                    </a:lnTo>
                    <a:lnTo>
                      <a:pt x="1555" y="892"/>
                    </a:lnTo>
                    <a:lnTo>
                      <a:pt x="1573" y="900"/>
                    </a:lnTo>
                    <a:lnTo>
                      <a:pt x="1590" y="910"/>
                    </a:lnTo>
                    <a:lnTo>
                      <a:pt x="1605" y="922"/>
                    </a:lnTo>
                    <a:lnTo>
                      <a:pt x="1619" y="939"/>
                    </a:lnTo>
                    <a:lnTo>
                      <a:pt x="1632" y="957"/>
                    </a:lnTo>
                    <a:lnTo>
                      <a:pt x="1642" y="979"/>
                    </a:lnTo>
                    <a:lnTo>
                      <a:pt x="1651" y="1003"/>
                    </a:lnTo>
                    <a:lnTo>
                      <a:pt x="1657" y="1032"/>
                    </a:lnTo>
                    <a:lnTo>
                      <a:pt x="1661" y="1064"/>
                    </a:lnTo>
                    <a:lnTo>
                      <a:pt x="1662" y="1102"/>
                    </a:lnTo>
                    <a:lnTo>
                      <a:pt x="1660" y="1143"/>
                    </a:lnTo>
                    <a:lnTo>
                      <a:pt x="1655" y="1183"/>
                    </a:lnTo>
                    <a:lnTo>
                      <a:pt x="1648" y="1218"/>
                    </a:lnTo>
                    <a:lnTo>
                      <a:pt x="1638" y="1250"/>
                    </a:lnTo>
                    <a:lnTo>
                      <a:pt x="1625" y="1278"/>
                    </a:lnTo>
                    <a:lnTo>
                      <a:pt x="1611" y="1304"/>
                    </a:lnTo>
                    <a:lnTo>
                      <a:pt x="1595" y="1325"/>
                    </a:lnTo>
                    <a:lnTo>
                      <a:pt x="1577" y="1344"/>
                    </a:lnTo>
                    <a:lnTo>
                      <a:pt x="1558" y="1360"/>
                    </a:lnTo>
                    <a:lnTo>
                      <a:pt x="1537" y="1372"/>
                    </a:lnTo>
                    <a:lnTo>
                      <a:pt x="1515" y="1382"/>
                    </a:lnTo>
                    <a:lnTo>
                      <a:pt x="1493" y="1390"/>
                    </a:lnTo>
                    <a:lnTo>
                      <a:pt x="1471" y="1395"/>
                    </a:lnTo>
                    <a:lnTo>
                      <a:pt x="1445" y="1454"/>
                    </a:lnTo>
                    <a:lnTo>
                      <a:pt x="1416" y="1512"/>
                    </a:lnTo>
                    <a:lnTo>
                      <a:pt x="1385" y="1567"/>
                    </a:lnTo>
                    <a:lnTo>
                      <a:pt x="1350" y="1620"/>
                    </a:lnTo>
                    <a:lnTo>
                      <a:pt x="1313" y="1670"/>
                    </a:lnTo>
                    <a:lnTo>
                      <a:pt x="1273" y="1717"/>
                    </a:lnTo>
                    <a:lnTo>
                      <a:pt x="1231" y="1761"/>
                    </a:lnTo>
                    <a:lnTo>
                      <a:pt x="1187" y="1801"/>
                    </a:lnTo>
                    <a:lnTo>
                      <a:pt x="1141" y="1836"/>
                    </a:lnTo>
                    <a:lnTo>
                      <a:pt x="1092" y="1868"/>
                    </a:lnTo>
                    <a:lnTo>
                      <a:pt x="1042" y="1893"/>
                    </a:lnTo>
                    <a:lnTo>
                      <a:pt x="990" y="1915"/>
                    </a:lnTo>
                    <a:lnTo>
                      <a:pt x="937" y="1930"/>
                    </a:lnTo>
                    <a:lnTo>
                      <a:pt x="882" y="1939"/>
                    </a:lnTo>
                    <a:lnTo>
                      <a:pt x="825" y="1942"/>
                    </a:lnTo>
                    <a:lnTo>
                      <a:pt x="769" y="1939"/>
                    </a:lnTo>
                    <a:lnTo>
                      <a:pt x="714" y="1930"/>
                    </a:lnTo>
                    <a:lnTo>
                      <a:pt x="661" y="1915"/>
                    </a:lnTo>
                    <a:lnTo>
                      <a:pt x="608" y="1893"/>
                    </a:lnTo>
                    <a:lnTo>
                      <a:pt x="558" y="1867"/>
                    </a:lnTo>
                    <a:lnTo>
                      <a:pt x="510" y="1836"/>
                    </a:lnTo>
                    <a:lnTo>
                      <a:pt x="464" y="1800"/>
                    </a:lnTo>
                    <a:lnTo>
                      <a:pt x="419" y="1760"/>
                    </a:lnTo>
                    <a:lnTo>
                      <a:pt x="377" y="1716"/>
                    </a:lnTo>
                    <a:lnTo>
                      <a:pt x="337" y="1669"/>
                    </a:lnTo>
                    <a:lnTo>
                      <a:pt x="300" y="1618"/>
                    </a:lnTo>
                    <a:lnTo>
                      <a:pt x="266" y="1565"/>
                    </a:lnTo>
                    <a:lnTo>
                      <a:pt x="234" y="1510"/>
                    </a:lnTo>
                    <a:lnTo>
                      <a:pt x="205" y="1452"/>
                    </a:lnTo>
                    <a:lnTo>
                      <a:pt x="179" y="1392"/>
                    </a:lnTo>
                    <a:lnTo>
                      <a:pt x="156" y="1386"/>
                    </a:lnTo>
                    <a:lnTo>
                      <a:pt x="133" y="1376"/>
                    </a:lnTo>
                    <a:lnTo>
                      <a:pt x="111" y="1364"/>
                    </a:lnTo>
                    <a:lnTo>
                      <a:pt x="91" y="1349"/>
                    </a:lnTo>
                    <a:lnTo>
                      <a:pt x="72" y="1330"/>
                    </a:lnTo>
                    <a:lnTo>
                      <a:pt x="55" y="1309"/>
                    </a:lnTo>
                    <a:lnTo>
                      <a:pt x="39" y="1284"/>
                    </a:lnTo>
                    <a:lnTo>
                      <a:pt x="26" y="1254"/>
                    </a:lnTo>
                    <a:lnTo>
                      <a:pt x="15" y="1221"/>
                    </a:lnTo>
                    <a:lnTo>
                      <a:pt x="7" y="1184"/>
                    </a:lnTo>
                    <a:lnTo>
                      <a:pt x="2" y="1143"/>
                    </a:lnTo>
                    <a:lnTo>
                      <a:pt x="0" y="1104"/>
                    </a:lnTo>
                    <a:lnTo>
                      <a:pt x="1" y="1068"/>
                    </a:lnTo>
                    <a:lnTo>
                      <a:pt x="4" y="1038"/>
                    </a:lnTo>
                    <a:lnTo>
                      <a:pt x="9" y="1009"/>
                    </a:lnTo>
                    <a:lnTo>
                      <a:pt x="17" y="985"/>
                    </a:lnTo>
                    <a:lnTo>
                      <a:pt x="27" y="964"/>
                    </a:lnTo>
                    <a:lnTo>
                      <a:pt x="38" y="946"/>
                    </a:lnTo>
                    <a:lnTo>
                      <a:pt x="50" y="930"/>
                    </a:lnTo>
                    <a:lnTo>
                      <a:pt x="65" y="916"/>
                    </a:lnTo>
                    <a:lnTo>
                      <a:pt x="80" y="906"/>
                    </a:lnTo>
                    <a:lnTo>
                      <a:pt x="96" y="897"/>
                    </a:lnTo>
                    <a:lnTo>
                      <a:pt x="98" y="851"/>
                    </a:lnTo>
                    <a:lnTo>
                      <a:pt x="89" y="794"/>
                    </a:lnTo>
                    <a:lnTo>
                      <a:pt x="85" y="740"/>
                    </a:lnTo>
                    <a:lnTo>
                      <a:pt x="83" y="690"/>
                    </a:lnTo>
                    <a:lnTo>
                      <a:pt x="85" y="643"/>
                    </a:lnTo>
                    <a:lnTo>
                      <a:pt x="90" y="599"/>
                    </a:lnTo>
                    <a:lnTo>
                      <a:pt x="98" y="559"/>
                    </a:lnTo>
                    <a:lnTo>
                      <a:pt x="108" y="522"/>
                    </a:lnTo>
                    <a:lnTo>
                      <a:pt x="120" y="487"/>
                    </a:lnTo>
                    <a:lnTo>
                      <a:pt x="134" y="455"/>
                    </a:lnTo>
                    <a:lnTo>
                      <a:pt x="149" y="427"/>
                    </a:lnTo>
                    <a:lnTo>
                      <a:pt x="166" y="400"/>
                    </a:lnTo>
                    <a:lnTo>
                      <a:pt x="183" y="377"/>
                    </a:lnTo>
                    <a:lnTo>
                      <a:pt x="202" y="355"/>
                    </a:lnTo>
                    <a:lnTo>
                      <a:pt x="220" y="337"/>
                    </a:lnTo>
                    <a:lnTo>
                      <a:pt x="239" y="320"/>
                    </a:lnTo>
                    <a:lnTo>
                      <a:pt x="257" y="305"/>
                    </a:lnTo>
                    <a:lnTo>
                      <a:pt x="274" y="293"/>
                    </a:lnTo>
                    <a:lnTo>
                      <a:pt x="290" y="282"/>
                    </a:lnTo>
                    <a:lnTo>
                      <a:pt x="305" y="273"/>
                    </a:lnTo>
                    <a:lnTo>
                      <a:pt x="319" y="266"/>
                    </a:lnTo>
                    <a:lnTo>
                      <a:pt x="331" y="260"/>
                    </a:lnTo>
                    <a:lnTo>
                      <a:pt x="341" y="255"/>
                    </a:lnTo>
                    <a:lnTo>
                      <a:pt x="348" y="253"/>
                    </a:lnTo>
                    <a:lnTo>
                      <a:pt x="352" y="246"/>
                    </a:lnTo>
                    <a:lnTo>
                      <a:pt x="359" y="237"/>
                    </a:lnTo>
                    <a:lnTo>
                      <a:pt x="367" y="225"/>
                    </a:lnTo>
                    <a:lnTo>
                      <a:pt x="377" y="212"/>
                    </a:lnTo>
                    <a:lnTo>
                      <a:pt x="390" y="196"/>
                    </a:lnTo>
                    <a:lnTo>
                      <a:pt x="404" y="180"/>
                    </a:lnTo>
                    <a:lnTo>
                      <a:pt x="421" y="163"/>
                    </a:lnTo>
                    <a:lnTo>
                      <a:pt x="439" y="145"/>
                    </a:lnTo>
                    <a:lnTo>
                      <a:pt x="459" y="127"/>
                    </a:lnTo>
                    <a:lnTo>
                      <a:pt x="481" y="108"/>
                    </a:lnTo>
                    <a:lnTo>
                      <a:pt x="505" y="91"/>
                    </a:lnTo>
                    <a:lnTo>
                      <a:pt x="531" y="74"/>
                    </a:lnTo>
                    <a:lnTo>
                      <a:pt x="559" y="57"/>
                    </a:lnTo>
                    <a:lnTo>
                      <a:pt x="589" y="43"/>
                    </a:lnTo>
                    <a:lnTo>
                      <a:pt x="620" y="30"/>
                    </a:lnTo>
                    <a:lnTo>
                      <a:pt x="655" y="19"/>
                    </a:lnTo>
                    <a:lnTo>
                      <a:pt x="690" y="10"/>
                    </a:lnTo>
                    <a:lnTo>
                      <a:pt x="728" y="3"/>
                    </a:lnTo>
                    <a:lnTo>
                      <a:pt x="767" y="0"/>
                    </a:lnTo>
                    <a:lnTo>
                      <a:pt x="80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80" name="Freeform 23"/>
              <p:cNvSpPr>
                <a:spLocks noEditPoints="1"/>
              </p:cNvSpPr>
              <p:nvPr/>
            </p:nvSpPr>
            <p:spPr bwMode="auto">
              <a:xfrm>
                <a:off x="2664" y="4250"/>
                <a:ext cx="83" cy="27"/>
              </a:xfrm>
              <a:custGeom>
                <a:avLst/>
                <a:gdLst>
                  <a:gd name="T0" fmla="*/ 613 w 916"/>
                  <a:gd name="T1" fmla="*/ 78 h 300"/>
                  <a:gd name="T2" fmla="*/ 561 w 916"/>
                  <a:gd name="T3" fmla="*/ 109 h 300"/>
                  <a:gd name="T4" fmla="*/ 554 w 916"/>
                  <a:gd name="T5" fmla="*/ 165 h 300"/>
                  <a:gd name="T6" fmla="*/ 579 w 916"/>
                  <a:gd name="T7" fmla="*/ 210 h 300"/>
                  <a:gd name="T8" fmla="*/ 665 w 916"/>
                  <a:gd name="T9" fmla="*/ 229 h 300"/>
                  <a:gd name="T10" fmla="*/ 787 w 916"/>
                  <a:gd name="T11" fmla="*/ 223 h 300"/>
                  <a:gd name="T12" fmla="*/ 839 w 916"/>
                  <a:gd name="T13" fmla="*/ 191 h 300"/>
                  <a:gd name="T14" fmla="*/ 846 w 916"/>
                  <a:gd name="T15" fmla="*/ 135 h 300"/>
                  <a:gd name="T16" fmla="*/ 820 w 916"/>
                  <a:gd name="T17" fmla="*/ 90 h 300"/>
                  <a:gd name="T18" fmla="*/ 734 w 916"/>
                  <a:gd name="T19" fmla="*/ 72 h 300"/>
                  <a:gd name="T20" fmla="*/ 153 w 916"/>
                  <a:gd name="T21" fmla="*/ 74 h 300"/>
                  <a:gd name="T22" fmla="*/ 85 w 916"/>
                  <a:gd name="T23" fmla="*/ 99 h 300"/>
                  <a:gd name="T24" fmla="*/ 70 w 916"/>
                  <a:gd name="T25" fmla="*/ 150 h 300"/>
                  <a:gd name="T26" fmla="*/ 85 w 916"/>
                  <a:gd name="T27" fmla="*/ 201 h 300"/>
                  <a:gd name="T28" fmla="*/ 153 w 916"/>
                  <a:gd name="T29" fmla="*/ 227 h 300"/>
                  <a:gd name="T30" fmla="*/ 280 w 916"/>
                  <a:gd name="T31" fmla="*/ 227 h 300"/>
                  <a:gd name="T32" fmla="*/ 348 w 916"/>
                  <a:gd name="T33" fmla="*/ 201 h 300"/>
                  <a:gd name="T34" fmla="*/ 363 w 916"/>
                  <a:gd name="T35" fmla="*/ 150 h 300"/>
                  <a:gd name="T36" fmla="*/ 348 w 916"/>
                  <a:gd name="T37" fmla="*/ 99 h 300"/>
                  <a:gd name="T38" fmla="*/ 280 w 916"/>
                  <a:gd name="T39" fmla="*/ 74 h 300"/>
                  <a:gd name="T40" fmla="*/ 234 w 916"/>
                  <a:gd name="T41" fmla="*/ 0 h 300"/>
                  <a:gd name="T42" fmla="*/ 321 w 916"/>
                  <a:gd name="T43" fmla="*/ 9 h 300"/>
                  <a:gd name="T44" fmla="*/ 400 w 916"/>
                  <a:gd name="T45" fmla="*/ 53 h 300"/>
                  <a:gd name="T46" fmla="*/ 574 w 916"/>
                  <a:gd name="T47" fmla="*/ 17 h 300"/>
                  <a:gd name="T48" fmla="*/ 662 w 916"/>
                  <a:gd name="T49" fmla="*/ 1 h 300"/>
                  <a:gd name="T50" fmla="*/ 732 w 916"/>
                  <a:gd name="T51" fmla="*/ 0 h 300"/>
                  <a:gd name="T52" fmla="*/ 806 w 916"/>
                  <a:gd name="T53" fmla="*/ 10 h 300"/>
                  <a:gd name="T54" fmla="*/ 875 w 916"/>
                  <a:gd name="T55" fmla="*/ 45 h 300"/>
                  <a:gd name="T56" fmla="*/ 914 w 916"/>
                  <a:gd name="T57" fmla="*/ 123 h 300"/>
                  <a:gd name="T58" fmla="*/ 900 w 916"/>
                  <a:gd name="T59" fmla="*/ 223 h 300"/>
                  <a:gd name="T60" fmla="*/ 843 w 916"/>
                  <a:gd name="T61" fmla="*/ 277 h 300"/>
                  <a:gd name="T62" fmla="*/ 768 w 916"/>
                  <a:gd name="T63" fmla="*/ 297 h 300"/>
                  <a:gd name="T64" fmla="*/ 699 w 916"/>
                  <a:gd name="T65" fmla="*/ 300 h 300"/>
                  <a:gd name="T66" fmla="*/ 632 w 916"/>
                  <a:gd name="T67" fmla="*/ 297 h 300"/>
                  <a:gd name="T68" fmla="*/ 557 w 916"/>
                  <a:gd name="T69" fmla="*/ 277 h 300"/>
                  <a:gd name="T70" fmla="*/ 500 w 916"/>
                  <a:gd name="T71" fmla="*/ 224 h 300"/>
                  <a:gd name="T72" fmla="*/ 485 w 916"/>
                  <a:gd name="T73" fmla="*/ 137 h 300"/>
                  <a:gd name="T74" fmla="*/ 432 w 916"/>
                  <a:gd name="T75" fmla="*/ 150 h 300"/>
                  <a:gd name="T76" fmla="*/ 405 w 916"/>
                  <a:gd name="T77" fmla="*/ 241 h 300"/>
                  <a:gd name="T78" fmla="*/ 342 w 916"/>
                  <a:gd name="T79" fmla="*/ 284 h 300"/>
                  <a:gd name="T80" fmla="*/ 266 w 916"/>
                  <a:gd name="T81" fmla="*/ 298 h 300"/>
                  <a:gd name="T82" fmla="*/ 201 w 916"/>
                  <a:gd name="T83" fmla="*/ 299 h 300"/>
                  <a:gd name="T84" fmla="*/ 129 w 916"/>
                  <a:gd name="T85" fmla="*/ 294 h 300"/>
                  <a:gd name="T86" fmla="*/ 57 w 916"/>
                  <a:gd name="T87" fmla="*/ 267 h 300"/>
                  <a:gd name="T88" fmla="*/ 7 w 916"/>
                  <a:gd name="T89" fmla="*/ 202 h 300"/>
                  <a:gd name="T90" fmla="*/ 7 w 916"/>
                  <a:gd name="T91" fmla="*/ 98 h 300"/>
                  <a:gd name="T92" fmla="*/ 57 w 916"/>
                  <a:gd name="T93" fmla="*/ 33 h 300"/>
                  <a:gd name="T94" fmla="*/ 129 w 916"/>
                  <a:gd name="T95" fmla="*/ 6 h 300"/>
                  <a:gd name="T96" fmla="*/ 201 w 916"/>
                  <a:gd name="T97" fmla="*/ 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16" h="300">
                    <a:moveTo>
                      <a:pt x="699" y="71"/>
                    </a:moveTo>
                    <a:lnTo>
                      <a:pt x="665" y="72"/>
                    </a:lnTo>
                    <a:lnTo>
                      <a:pt x="636" y="74"/>
                    </a:lnTo>
                    <a:lnTo>
                      <a:pt x="613" y="78"/>
                    </a:lnTo>
                    <a:lnTo>
                      <a:pt x="594" y="83"/>
                    </a:lnTo>
                    <a:lnTo>
                      <a:pt x="579" y="90"/>
                    </a:lnTo>
                    <a:lnTo>
                      <a:pt x="569" y="99"/>
                    </a:lnTo>
                    <a:lnTo>
                      <a:pt x="561" y="109"/>
                    </a:lnTo>
                    <a:lnTo>
                      <a:pt x="556" y="122"/>
                    </a:lnTo>
                    <a:lnTo>
                      <a:pt x="554" y="135"/>
                    </a:lnTo>
                    <a:lnTo>
                      <a:pt x="553" y="150"/>
                    </a:lnTo>
                    <a:lnTo>
                      <a:pt x="554" y="165"/>
                    </a:lnTo>
                    <a:lnTo>
                      <a:pt x="556" y="179"/>
                    </a:lnTo>
                    <a:lnTo>
                      <a:pt x="561" y="191"/>
                    </a:lnTo>
                    <a:lnTo>
                      <a:pt x="569" y="201"/>
                    </a:lnTo>
                    <a:lnTo>
                      <a:pt x="579" y="210"/>
                    </a:lnTo>
                    <a:lnTo>
                      <a:pt x="594" y="216"/>
                    </a:lnTo>
                    <a:lnTo>
                      <a:pt x="613" y="223"/>
                    </a:lnTo>
                    <a:lnTo>
                      <a:pt x="636" y="227"/>
                    </a:lnTo>
                    <a:lnTo>
                      <a:pt x="665" y="229"/>
                    </a:lnTo>
                    <a:lnTo>
                      <a:pt x="699" y="230"/>
                    </a:lnTo>
                    <a:lnTo>
                      <a:pt x="734" y="229"/>
                    </a:lnTo>
                    <a:lnTo>
                      <a:pt x="763" y="227"/>
                    </a:lnTo>
                    <a:lnTo>
                      <a:pt x="787" y="223"/>
                    </a:lnTo>
                    <a:lnTo>
                      <a:pt x="805" y="216"/>
                    </a:lnTo>
                    <a:lnTo>
                      <a:pt x="820" y="210"/>
                    </a:lnTo>
                    <a:lnTo>
                      <a:pt x="831" y="201"/>
                    </a:lnTo>
                    <a:lnTo>
                      <a:pt x="839" y="191"/>
                    </a:lnTo>
                    <a:lnTo>
                      <a:pt x="843" y="179"/>
                    </a:lnTo>
                    <a:lnTo>
                      <a:pt x="846" y="165"/>
                    </a:lnTo>
                    <a:lnTo>
                      <a:pt x="847" y="150"/>
                    </a:lnTo>
                    <a:lnTo>
                      <a:pt x="846" y="135"/>
                    </a:lnTo>
                    <a:lnTo>
                      <a:pt x="843" y="122"/>
                    </a:lnTo>
                    <a:lnTo>
                      <a:pt x="839" y="109"/>
                    </a:lnTo>
                    <a:lnTo>
                      <a:pt x="831" y="99"/>
                    </a:lnTo>
                    <a:lnTo>
                      <a:pt x="820" y="90"/>
                    </a:lnTo>
                    <a:lnTo>
                      <a:pt x="805" y="83"/>
                    </a:lnTo>
                    <a:lnTo>
                      <a:pt x="787" y="78"/>
                    </a:lnTo>
                    <a:lnTo>
                      <a:pt x="763" y="74"/>
                    </a:lnTo>
                    <a:lnTo>
                      <a:pt x="734" y="72"/>
                    </a:lnTo>
                    <a:lnTo>
                      <a:pt x="699" y="71"/>
                    </a:lnTo>
                    <a:close/>
                    <a:moveTo>
                      <a:pt x="216" y="71"/>
                    </a:moveTo>
                    <a:lnTo>
                      <a:pt x="182" y="72"/>
                    </a:lnTo>
                    <a:lnTo>
                      <a:pt x="153" y="74"/>
                    </a:lnTo>
                    <a:lnTo>
                      <a:pt x="130" y="78"/>
                    </a:lnTo>
                    <a:lnTo>
                      <a:pt x="111" y="83"/>
                    </a:lnTo>
                    <a:lnTo>
                      <a:pt x="96" y="90"/>
                    </a:lnTo>
                    <a:lnTo>
                      <a:pt x="85" y="99"/>
                    </a:lnTo>
                    <a:lnTo>
                      <a:pt x="78" y="109"/>
                    </a:lnTo>
                    <a:lnTo>
                      <a:pt x="73" y="122"/>
                    </a:lnTo>
                    <a:lnTo>
                      <a:pt x="70" y="135"/>
                    </a:lnTo>
                    <a:lnTo>
                      <a:pt x="70" y="150"/>
                    </a:lnTo>
                    <a:lnTo>
                      <a:pt x="70" y="165"/>
                    </a:lnTo>
                    <a:lnTo>
                      <a:pt x="73" y="179"/>
                    </a:lnTo>
                    <a:lnTo>
                      <a:pt x="78" y="191"/>
                    </a:lnTo>
                    <a:lnTo>
                      <a:pt x="85" y="201"/>
                    </a:lnTo>
                    <a:lnTo>
                      <a:pt x="96" y="210"/>
                    </a:lnTo>
                    <a:lnTo>
                      <a:pt x="111" y="216"/>
                    </a:lnTo>
                    <a:lnTo>
                      <a:pt x="130" y="223"/>
                    </a:lnTo>
                    <a:lnTo>
                      <a:pt x="153" y="227"/>
                    </a:lnTo>
                    <a:lnTo>
                      <a:pt x="182" y="229"/>
                    </a:lnTo>
                    <a:lnTo>
                      <a:pt x="216" y="230"/>
                    </a:lnTo>
                    <a:lnTo>
                      <a:pt x="250" y="229"/>
                    </a:lnTo>
                    <a:lnTo>
                      <a:pt x="280" y="227"/>
                    </a:lnTo>
                    <a:lnTo>
                      <a:pt x="304" y="223"/>
                    </a:lnTo>
                    <a:lnTo>
                      <a:pt x="322" y="216"/>
                    </a:lnTo>
                    <a:lnTo>
                      <a:pt x="337" y="210"/>
                    </a:lnTo>
                    <a:lnTo>
                      <a:pt x="348" y="201"/>
                    </a:lnTo>
                    <a:lnTo>
                      <a:pt x="355" y="191"/>
                    </a:lnTo>
                    <a:lnTo>
                      <a:pt x="360" y="179"/>
                    </a:lnTo>
                    <a:lnTo>
                      <a:pt x="363" y="165"/>
                    </a:lnTo>
                    <a:lnTo>
                      <a:pt x="363" y="150"/>
                    </a:lnTo>
                    <a:lnTo>
                      <a:pt x="363" y="135"/>
                    </a:lnTo>
                    <a:lnTo>
                      <a:pt x="360" y="122"/>
                    </a:lnTo>
                    <a:lnTo>
                      <a:pt x="355" y="109"/>
                    </a:lnTo>
                    <a:lnTo>
                      <a:pt x="348" y="99"/>
                    </a:lnTo>
                    <a:lnTo>
                      <a:pt x="337" y="90"/>
                    </a:lnTo>
                    <a:lnTo>
                      <a:pt x="322" y="83"/>
                    </a:lnTo>
                    <a:lnTo>
                      <a:pt x="304" y="78"/>
                    </a:lnTo>
                    <a:lnTo>
                      <a:pt x="280" y="74"/>
                    </a:lnTo>
                    <a:lnTo>
                      <a:pt x="250" y="72"/>
                    </a:lnTo>
                    <a:lnTo>
                      <a:pt x="216" y="71"/>
                    </a:lnTo>
                    <a:close/>
                    <a:moveTo>
                      <a:pt x="216" y="0"/>
                    </a:moveTo>
                    <a:lnTo>
                      <a:pt x="234" y="0"/>
                    </a:lnTo>
                    <a:lnTo>
                      <a:pt x="254" y="1"/>
                    </a:lnTo>
                    <a:lnTo>
                      <a:pt x="276" y="2"/>
                    </a:lnTo>
                    <a:lnTo>
                      <a:pt x="298" y="5"/>
                    </a:lnTo>
                    <a:lnTo>
                      <a:pt x="321" y="9"/>
                    </a:lnTo>
                    <a:lnTo>
                      <a:pt x="343" y="17"/>
                    </a:lnTo>
                    <a:lnTo>
                      <a:pt x="364" y="26"/>
                    </a:lnTo>
                    <a:lnTo>
                      <a:pt x="383" y="37"/>
                    </a:lnTo>
                    <a:lnTo>
                      <a:pt x="400" y="53"/>
                    </a:lnTo>
                    <a:lnTo>
                      <a:pt x="516" y="53"/>
                    </a:lnTo>
                    <a:lnTo>
                      <a:pt x="533" y="37"/>
                    </a:lnTo>
                    <a:lnTo>
                      <a:pt x="553" y="26"/>
                    </a:lnTo>
                    <a:lnTo>
                      <a:pt x="574" y="17"/>
                    </a:lnTo>
                    <a:lnTo>
                      <a:pt x="596" y="9"/>
                    </a:lnTo>
                    <a:lnTo>
                      <a:pt x="618" y="5"/>
                    </a:lnTo>
                    <a:lnTo>
                      <a:pt x="640" y="2"/>
                    </a:lnTo>
                    <a:lnTo>
                      <a:pt x="662" y="1"/>
                    </a:lnTo>
                    <a:lnTo>
                      <a:pt x="682" y="0"/>
                    </a:lnTo>
                    <a:lnTo>
                      <a:pt x="699" y="0"/>
                    </a:lnTo>
                    <a:lnTo>
                      <a:pt x="715" y="0"/>
                    </a:lnTo>
                    <a:lnTo>
                      <a:pt x="732" y="0"/>
                    </a:lnTo>
                    <a:lnTo>
                      <a:pt x="749" y="1"/>
                    </a:lnTo>
                    <a:lnTo>
                      <a:pt x="768" y="3"/>
                    </a:lnTo>
                    <a:lnTo>
                      <a:pt x="787" y="6"/>
                    </a:lnTo>
                    <a:lnTo>
                      <a:pt x="806" y="10"/>
                    </a:lnTo>
                    <a:lnTo>
                      <a:pt x="825" y="16"/>
                    </a:lnTo>
                    <a:lnTo>
                      <a:pt x="843" y="24"/>
                    </a:lnTo>
                    <a:lnTo>
                      <a:pt x="860" y="33"/>
                    </a:lnTo>
                    <a:lnTo>
                      <a:pt x="875" y="45"/>
                    </a:lnTo>
                    <a:lnTo>
                      <a:pt x="889" y="59"/>
                    </a:lnTo>
                    <a:lnTo>
                      <a:pt x="900" y="77"/>
                    </a:lnTo>
                    <a:lnTo>
                      <a:pt x="908" y="98"/>
                    </a:lnTo>
                    <a:lnTo>
                      <a:pt x="914" y="123"/>
                    </a:lnTo>
                    <a:lnTo>
                      <a:pt x="916" y="150"/>
                    </a:lnTo>
                    <a:lnTo>
                      <a:pt x="914" y="178"/>
                    </a:lnTo>
                    <a:lnTo>
                      <a:pt x="908" y="202"/>
                    </a:lnTo>
                    <a:lnTo>
                      <a:pt x="900" y="223"/>
                    </a:lnTo>
                    <a:lnTo>
                      <a:pt x="889" y="241"/>
                    </a:lnTo>
                    <a:lnTo>
                      <a:pt x="875" y="255"/>
                    </a:lnTo>
                    <a:lnTo>
                      <a:pt x="860" y="267"/>
                    </a:lnTo>
                    <a:lnTo>
                      <a:pt x="843" y="277"/>
                    </a:lnTo>
                    <a:lnTo>
                      <a:pt x="825" y="285"/>
                    </a:lnTo>
                    <a:lnTo>
                      <a:pt x="806" y="290"/>
                    </a:lnTo>
                    <a:lnTo>
                      <a:pt x="787" y="294"/>
                    </a:lnTo>
                    <a:lnTo>
                      <a:pt x="768" y="297"/>
                    </a:lnTo>
                    <a:lnTo>
                      <a:pt x="749" y="298"/>
                    </a:lnTo>
                    <a:lnTo>
                      <a:pt x="732" y="299"/>
                    </a:lnTo>
                    <a:lnTo>
                      <a:pt x="715" y="299"/>
                    </a:lnTo>
                    <a:lnTo>
                      <a:pt x="699" y="300"/>
                    </a:lnTo>
                    <a:lnTo>
                      <a:pt x="685" y="299"/>
                    </a:lnTo>
                    <a:lnTo>
                      <a:pt x="668" y="299"/>
                    </a:lnTo>
                    <a:lnTo>
                      <a:pt x="650" y="298"/>
                    </a:lnTo>
                    <a:lnTo>
                      <a:pt x="632" y="297"/>
                    </a:lnTo>
                    <a:lnTo>
                      <a:pt x="613" y="294"/>
                    </a:lnTo>
                    <a:lnTo>
                      <a:pt x="593" y="290"/>
                    </a:lnTo>
                    <a:lnTo>
                      <a:pt x="575" y="285"/>
                    </a:lnTo>
                    <a:lnTo>
                      <a:pt x="557" y="277"/>
                    </a:lnTo>
                    <a:lnTo>
                      <a:pt x="540" y="267"/>
                    </a:lnTo>
                    <a:lnTo>
                      <a:pt x="524" y="255"/>
                    </a:lnTo>
                    <a:lnTo>
                      <a:pt x="511" y="241"/>
                    </a:lnTo>
                    <a:lnTo>
                      <a:pt x="500" y="224"/>
                    </a:lnTo>
                    <a:lnTo>
                      <a:pt x="491" y="202"/>
                    </a:lnTo>
                    <a:lnTo>
                      <a:pt x="486" y="179"/>
                    </a:lnTo>
                    <a:lnTo>
                      <a:pt x="484" y="150"/>
                    </a:lnTo>
                    <a:lnTo>
                      <a:pt x="485" y="137"/>
                    </a:lnTo>
                    <a:lnTo>
                      <a:pt x="486" y="125"/>
                    </a:lnTo>
                    <a:lnTo>
                      <a:pt x="430" y="125"/>
                    </a:lnTo>
                    <a:lnTo>
                      <a:pt x="432" y="137"/>
                    </a:lnTo>
                    <a:lnTo>
                      <a:pt x="432" y="150"/>
                    </a:lnTo>
                    <a:lnTo>
                      <a:pt x="430" y="179"/>
                    </a:lnTo>
                    <a:lnTo>
                      <a:pt x="425" y="202"/>
                    </a:lnTo>
                    <a:lnTo>
                      <a:pt x="416" y="224"/>
                    </a:lnTo>
                    <a:lnTo>
                      <a:pt x="405" y="241"/>
                    </a:lnTo>
                    <a:lnTo>
                      <a:pt x="392" y="255"/>
                    </a:lnTo>
                    <a:lnTo>
                      <a:pt x="377" y="267"/>
                    </a:lnTo>
                    <a:lnTo>
                      <a:pt x="360" y="277"/>
                    </a:lnTo>
                    <a:lnTo>
                      <a:pt x="342" y="284"/>
                    </a:lnTo>
                    <a:lnTo>
                      <a:pt x="323" y="290"/>
                    </a:lnTo>
                    <a:lnTo>
                      <a:pt x="304" y="294"/>
                    </a:lnTo>
                    <a:lnTo>
                      <a:pt x="285" y="296"/>
                    </a:lnTo>
                    <a:lnTo>
                      <a:pt x="266" y="298"/>
                    </a:lnTo>
                    <a:lnTo>
                      <a:pt x="248" y="299"/>
                    </a:lnTo>
                    <a:lnTo>
                      <a:pt x="231" y="299"/>
                    </a:lnTo>
                    <a:lnTo>
                      <a:pt x="216" y="299"/>
                    </a:lnTo>
                    <a:lnTo>
                      <a:pt x="201" y="299"/>
                    </a:lnTo>
                    <a:lnTo>
                      <a:pt x="185" y="299"/>
                    </a:lnTo>
                    <a:lnTo>
                      <a:pt x="167" y="298"/>
                    </a:lnTo>
                    <a:lnTo>
                      <a:pt x="148" y="296"/>
                    </a:lnTo>
                    <a:lnTo>
                      <a:pt x="129" y="294"/>
                    </a:lnTo>
                    <a:lnTo>
                      <a:pt x="110" y="290"/>
                    </a:lnTo>
                    <a:lnTo>
                      <a:pt x="91" y="284"/>
                    </a:lnTo>
                    <a:lnTo>
                      <a:pt x="73" y="277"/>
                    </a:lnTo>
                    <a:lnTo>
                      <a:pt x="57" y="267"/>
                    </a:lnTo>
                    <a:lnTo>
                      <a:pt x="41" y="255"/>
                    </a:lnTo>
                    <a:lnTo>
                      <a:pt x="27" y="240"/>
                    </a:lnTo>
                    <a:lnTo>
                      <a:pt x="16" y="223"/>
                    </a:lnTo>
                    <a:lnTo>
                      <a:pt x="7" y="202"/>
                    </a:lnTo>
                    <a:lnTo>
                      <a:pt x="2" y="178"/>
                    </a:lnTo>
                    <a:lnTo>
                      <a:pt x="0" y="150"/>
                    </a:lnTo>
                    <a:lnTo>
                      <a:pt x="2" y="122"/>
                    </a:lnTo>
                    <a:lnTo>
                      <a:pt x="7" y="98"/>
                    </a:lnTo>
                    <a:lnTo>
                      <a:pt x="16" y="77"/>
                    </a:lnTo>
                    <a:lnTo>
                      <a:pt x="27" y="59"/>
                    </a:lnTo>
                    <a:lnTo>
                      <a:pt x="41" y="45"/>
                    </a:lnTo>
                    <a:lnTo>
                      <a:pt x="57" y="33"/>
                    </a:lnTo>
                    <a:lnTo>
                      <a:pt x="73" y="23"/>
                    </a:lnTo>
                    <a:lnTo>
                      <a:pt x="91" y="16"/>
                    </a:lnTo>
                    <a:lnTo>
                      <a:pt x="110" y="10"/>
                    </a:lnTo>
                    <a:lnTo>
                      <a:pt x="129" y="6"/>
                    </a:lnTo>
                    <a:lnTo>
                      <a:pt x="148" y="3"/>
                    </a:lnTo>
                    <a:lnTo>
                      <a:pt x="167" y="1"/>
                    </a:lnTo>
                    <a:lnTo>
                      <a:pt x="185" y="0"/>
                    </a:lnTo>
                    <a:lnTo>
                      <a:pt x="201" y="0"/>
                    </a:lnTo>
                    <a:lnTo>
                      <a:pt x="2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81" name="Freeform 24"/>
              <p:cNvSpPr>
                <a:spLocks noEditPoints="1"/>
              </p:cNvSpPr>
              <p:nvPr/>
            </p:nvSpPr>
            <p:spPr bwMode="auto">
              <a:xfrm>
                <a:off x="2597" y="4335"/>
                <a:ext cx="217" cy="124"/>
              </a:xfrm>
              <a:custGeom>
                <a:avLst/>
                <a:gdLst>
                  <a:gd name="T0" fmla="*/ 1796 w 2393"/>
                  <a:gd name="T1" fmla="*/ 704 h 1360"/>
                  <a:gd name="T2" fmla="*/ 1761 w 2393"/>
                  <a:gd name="T3" fmla="*/ 720 h 1360"/>
                  <a:gd name="T4" fmla="*/ 1590 w 2393"/>
                  <a:gd name="T5" fmla="*/ 904 h 1360"/>
                  <a:gd name="T6" fmla="*/ 1882 w 2393"/>
                  <a:gd name="T7" fmla="*/ 733 h 1360"/>
                  <a:gd name="T8" fmla="*/ 1851 w 2393"/>
                  <a:gd name="T9" fmla="*/ 709 h 1360"/>
                  <a:gd name="T10" fmla="*/ 1814 w 2393"/>
                  <a:gd name="T11" fmla="*/ 702 h 1360"/>
                  <a:gd name="T12" fmla="*/ 1831 w 2393"/>
                  <a:gd name="T13" fmla="*/ 20 h 1360"/>
                  <a:gd name="T14" fmla="*/ 1950 w 2393"/>
                  <a:gd name="T15" fmla="*/ 61 h 1360"/>
                  <a:gd name="T16" fmla="*/ 2057 w 2393"/>
                  <a:gd name="T17" fmla="*/ 121 h 1360"/>
                  <a:gd name="T18" fmla="*/ 2154 w 2393"/>
                  <a:gd name="T19" fmla="*/ 196 h 1360"/>
                  <a:gd name="T20" fmla="*/ 2235 w 2393"/>
                  <a:gd name="T21" fmla="*/ 286 h 1360"/>
                  <a:gd name="T22" fmla="*/ 2301 w 2393"/>
                  <a:gd name="T23" fmla="*/ 388 h 1360"/>
                  <a:gd name="T24" fmla="*/ 2352 w 2393"/>
                  <a:gd name="T25" fmla="*/ 501 h 1360"/>
                  <a:gd name="T26" fmla="*/ 2382 w 2393"/>
                  <a:gd name="T27" fmla="*/ 622 h 1360"/>
                  <a:gd name="T28" fmla="*/ 2393 w 2393"/>
                  <a:gd name="T29" fmla="*/ 748 h 1360"/>
                  <a:gd name="T30" fmla="*/ 2390 w 2393"/>
                  <a:gd name="T31" fmla="*/ 1230 h 1360"/>
                  <a:gd name="T32" fmla="*/ 2370 w 2393"/>
                  <a:gd name="T33" fmla="*/ 1282 h 1360"/>
                  <a:gd name="T34" fmla="*/ 2335 w 2393"/>
                  <a:gd name="T35" fmla="*/ 1324 h 1360"/>
                  <a:gd name="T36" fmla="*/ 2286 w 2393"/>
                  <a:gd name="T37" fmla="*/ 1351 h 1360"/>
                  <a:gd name="T38" fmla="*/ 2230 w 2393"/>
                  <a:gd name="T39" fmla="*/ 1360 h 1360"/>
                  <a:gd name="T40" fmla="*/ 129 w 2393"/>
                  <a:gd name="T41" fmla="*/ 1358 h 1360"/>
                  <a:gd name="T42" fmla="*/ 77 w 2393"/>
                  <a:gd name="T43" fmla="*/ 1339 h 1360"/>
                  <a:gd name="T44" fmla="*/ 36 w 2393"/>
                  <a:gd name="T45" fmla="*/ 1304 h 1360"/>
                  <a:gd name="T46" fmla="*/ 10 w 2393"/>
                  <a:gd name="T47" fmla="*/ 1256 h 1360"/>
                  <a:gd name="T48" fmla="*/ 0 w 2393"/>
                  <a:gd name="T49" fmla="*/ 1200 h 1360"/>
                  <a:gd name="T50" fmla="*/ 3 w 2393"/>
                  <a:gd name="T51" fmla="*/ 684 h 1360"/>
                  <a:gd name="T52" fmla="*/ 23 w 2393"/>
                  <a:gd name="T53" fmla="*/ 561 h 1360"/>
                  <a:gd name="T54" fmla="*/ 63 w 2393"/>
                  <a:gd name="T55" fmla="*/ 443 h 1360"/>
                  <a:gd name="T56" fmla="*/ 122 w 2393"/>
                  <a:gd name="T57" fmla="*/ 336 h 1360"/>
                  <a:gd name="T58" fmla="*/ 195 w 2393"/>
                  <a:gd name="T59" fmla="*/ 240 h 1360"/>
                  <a:gd name="T60" fmla="*/ 283 w 2393"/>
                  <a:gd name="T61" fmla="*/ 157 h 1360"/>
                  <a:gd name="T62" fmla="*/ 385 w 2393"/>
                  <a:gd name="T63" fmla="*/ 89 h 1360"/>
                  <a:gd name="T64" fmla="*/ 498 w 2393"/>
                  <a:gd name="T65" fmla="*/ 38 h 1360"/>
                  <a:gd name="T66" fmla="*/ 640 w 2393"/>
                  <a:gd name="T67" fmla="*/ 0 h 1360"/>
                  <a:gd name="T68" fmla="*/ 1748 w 2393"/>
                  <a:gd name="T69" fmla="*/ 0 h 1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393" h="1360">
                    <a:moveTo>
                      <a:pt x="1814" y="702"/>
                    </a:moveTo>
                    <a:lnTo>
                      <a:pt x="1796" y="704"/>
                    </a:lnTo>
                    <a:lnTo>
                      <a:pt x="1778" y="709"/>
                    </a:lnTo>
                    <a:lnTo>
                      <a:pt x="1761" y="720"/>
                    </a:lnTo>
                    <a:lnTo>
                      <a:pt x="1746" y="733"/>
                    </a:lnTo>
                    <a:lnTo>
                      <a:pt x="1590" y="904"/>
                    </a:lnTo>
                    <a:lnTo>
                      <a:pt x="2038" y="904"/>
                    </a:lnTo>
                    <a:lnTo>
                      <a:pt x="1882" y="733"/>
                    </a:lnTo>
                    <a:lnTo>
                      <a:pt x="1867" y="719"/>
                    </a:lnTo>
                    <a:lnTo>
                      <a:pt x="1851" y="709"/>
                    </a:lnTo>
                    <a:lnTo>
                      <a:pt x="1833" y="703"/>
                    </a:lnTo>
                    <a:lnTo>
                      <a:pt x="1814" y="702"/>
                    </a:lnTo>
                    <a:close/>
                    <a:moveTo>
                      <a:pt x="1748" y="0"/>
                    </a:moveTo>
                    <a:lnTo>
                      <a:pt x="1831" y="20"/>
                    </a:lnTo>
                    <a:lnTo>
                      <a:pt x="1892" y="38"/>
                    </a:lnTo>
                    <a:lnTo>
                      <a:pt x="1950" y="61"/>
                    </a:lnTo>
                    <a:lnTo>
                      <a:pt x="2005" y="88"/>
                    </a:lnTo>
                    <a:lnTo>
                      <a:pt x="2057" y="121"/>
                    </a:lnTo>
                    <a:lnTo>
                      <a:pt x="2107" y="157"/>
                    </a:lnTo>
                    <a:lnTo>
                      <a:pt x="2154" y="196"/>
                    </a:lnTo>
                    <a:lnTo>
                      <a:pt x="2196" y="239"/>
                    </a:lnTo>
                    <a:lnTo>
                      <a:pt x="2235" y="286"/>
                    </a:lnTo>
                    <a:lnTo>
                      <a:pt x="2270" y="336"/>
                    </a:lnTo>
                    <a:lnTo>
                      <a:pt x="2301" y="388"/>
                    </a:lnTo>
                    <a:lnTo>
                      <a:pt x="2328" y="443"/>
                    </a:lnTo>
                    <a:lnTo>
                      <a:pt x="2352" y="501"/>
                    </a:lnTo>
                    <a:lnTo>
                      <a:pt x="2369" y="561"/>
                    </a:lnTo>
                    <a:lnTo>
                      <a:pt x="2382" y="622"/>
                    </a:lnTo>
                    <a:lnTo>
                      <a:pt x="2390" y="684"/>
                    </a:lnTo>
                    <a:lnTo>
                      <a:pt x="2393" y="748"/>
                    </a:lnTo>
                    <a:lnTo>
                      <a:pt x="2393" y="1200"/>
                    </a:lnTo>
                    <a:lnTo>
                      <a:pt x="2390" y="1230"/>
                    </a:lnTo>
                    <a:lnTo>
                      <a:pt x="2383" y="1256"/>
                    </a:lnTo>
                    <a:lnTo>
                      <a:pt x="2370" y="1282"/>
                    </a:lnTo>
                    <a:lnTo>
                      <a:pt x="2354" y="1304"/>
                    </a:lnTo>
                    <a:lnTo>
                      <a:pt x="2335" y="1324"/>
                    </a:lnTo>
                    <a:lnTo>
                      <a:pt x="2311" y="1339"/>
                    </a:lnTo>
                    <a:lnTo>
                      <a:pt x="2286" y="1351"/>
                    </a:lnTo>
                    <a:lnTo>
                      <a:pt x="2259" y="1358"/>
                    </a:lnTo>
                    <a:lnTo>
                      <a:pt x="2230" y="1360"/>
                    </a:lnTo>
                    <a:lnTo>
                      <a:pt x="157" y="1360"/>
                    </a:lnTo>
                    <a:lnTo>
                      <a:pt x="129" y="1358"/>
                    </a:lnTo>
                    <a:lnTo>
                      <a:pt x="101" y="1351"/>
                    </a:lnTo>
                    <a:lnTo>
                      <a:pt x="77" y="1339"/>
                    </a:lnTo>
                    <a:lnTo>
                      <a:pt x="55" y="1324"/>
                    </a:lnTo>
                    <a:lnTo>
                      <a:pt x="36" y="1304"/>
                    </a:lnTo>
                    <a:lnTo>
                      <a:pt x="21" y="1282"/>
                    </a:lnTo>
                    <a:lnTo>
                      <a:pt x="10" y="1256"/>
                    </a:lnTo>
                    <a:lnTo>
                      <a:pt x="3" y="1230"/>
                    </a:lnTo>
                    <a:lnTo>
                      <a:pt x="0" y="1200"/>
                    </a:lnTo>
                    <a:lnTo>
                      <a:pt x="0" y="748"/>
                    </a:lnTo>
                    <a:lnTo>
                      <a:pt x="3" y="684"/>
                    </a:lnTo>
                    <a:lnTo>
                      <a:pt x="11" y="622"/>
                    </a:lnTo>
                    <a:lnTo>
                      <a:pt x="23" y="561"/>
                    </a:lnTo>
                    <a:lnTo>
                      <a:pt x="41" y="501"/>
                    </a:lnTo>
                    <a:lnTo>
                      <a:pt x="63" y="443"/>
                    </a:lnTo>
                    <a:lnTo>
                      <a:pt x="90" y="389"/>
                    </a:lnTo>
                    <a:lnTo>
                      <a:pt x="122" y="336"/>
                    </a:lnTo>
                    <a:lnTo>
                      <a:pt x="156" y="286"/>
                    </a:lnTo>
                    <a:lnTo>
                      <a:pt x="195" y="240"/>
                    </a:lnTo>
                    <a:lnTo>
                      <a:pt x="237" y="196"/>
                    </a:lnTo>
                    <a:lnTo>
                      <a:pt x="283" y="157"/>
                    </a:lnTo>
                    <a:lnTo>
                      <a:pt x="332" y="121"/>
                    </a:lnTo>
                    <a:lnTo>
                      <a:pt x="385" y="89"/>
                    </a:lnTo>
                    <a:lnTo>
                      <a:pt x="440" y="62"/>
                    </a:lnTo>
                    <a:lnTo>
                      <a:pt x="498" y="38"/>
                    </a:lnTo>
                    <a:lnTo>
                      <a:pt x="559" y="20"/>
                    </a:lnTo>
                    <a:lnTo>
                      <a:pt x="640" y="0"/>
                    </a:lnTo>
                    <a:lnTo>
                      <a:pt x="1193" y="1280"/>
                    </a:lnTo>
                    <a:lnTo>
                      <a:pt x="174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82" name="Freeform 25"/>
              <p:cNvSpPr>
                <a:spLocks/>
              </p:cNvSpPr>
              <p:nvPr/>
            </p:nvSpPr>
            <p:spPr bwMode="auto">
              <a:xfrm>
                <a:off x="2689" y="4347"/>
                <a:ext cx="34" cy="83"/>
              </a:xfrm>
              <a:custGeom>
                <a:avLst/>
                <a:gdLst>
                  <a:gd name="T0" fmla="*/ 135 w 373"/>
                  <a:gd name="T1" fmla="*/ 0 h 915"/>
                  <a:gd name="T2" fmla="*/ 237 w 373"/>
                  <a:gd name="T3" fmla="*/ 0 h 915"/>
                  <a:gd name="T4" fmla="*/ 258 w 373"/>
                  <a:gd name="T5" fmla="*/ 2 h 915"/>
                  <a:gd name="T6" fmla="*/ 278 w 373"/>
                  <a:gd name="T7" fmla="*/ 9 h 915"/>
                  <a:gd name="T8" fmla="*/ 295 w 373"/>
                  <a:gd name="T9" fmla="*/ 21 h 915"/>
                  <a:gd name="T10" fmla="*/ 310 w 373"/>
                  <a:gd name="T11" fmla="*/ 36 h 915"/>
                  <a:gd name="T12" fmla="*/ 321 w 373"/>
                  <a:gd name="T13" fmla="*/ 53 h 915"/>
                  <a:gd name="T14" fmla="*/ 328 w 373"/>
                  <a:gd name="T15" fmla="*/ 74 h 915"/>
                  <a:gd name="T16" fmla="*/ 366 w 373"/>
                  <a:gd name="T17" fmla="*/ 234 h 915"/>
                  <a:gd name="T18" fmla="*/ 368 w 373"/>
                  <a:gd name="T19" fmla="*/ 257 h 915"/>
                  <a:gd name="T20" fmla="*/ 365 w 373"/>
                  <a:gd name="T21" fmla="*/ 281 h 915"/>
                  <a:gd name="T22" fmla="*/ 357 w 373"/>
                  <a:gd name="T23" fmla="*/ 301 h 915"/>
                  <a:gd name="T24" fmla="*/ 345 w 373"/>
                  <a:gd name="T25" fmla="*/ 319 h 915"/>
                  <a:gd name="T26" fmla="*/ 329 w 373"/>
                  <a:gd name="T27" fmla="*/ 334 h 915"/>
                  <a:gd name="T28" fmla="*/ 309 w 373"/>
                  <a:gd name="T29" fmla="*/ 345 h 915"/>
                  <a:gd name="T30" fmla="*/ 287 w 373"/>
                  <a:gd name="T31" fmla="*/ 351 h 915"/>
                  <a:gd name="T32" fmla="*/ 373 w 373"/>
                  <a:gd name="T33" fmla="*/ 438 h 915"/>
                  <a:gd name="T34" fmla="*/ 187 w 373"/>
                  <a:gd name="T35" fmla="*/ 915 h 915"/>
                  <a:gd name="T36" fmla="*/ 0 w 373"/>
                  <a:gd name="T37" fmla="*/ 438 h 915"/>
                  <a:gd name="T38" fmla="*/ 85 w 373"/>
                  <a:gd name="T39" fmla="*/ 351 h 915"/>
                  <a:gd name="T40" fmla="*/ 63 w 373"/>
                  <a:gd name="T41" fmla="*/ 345 h 915"/>
                  <a:gd name="T42" fmla="*/ 44 w 373"/>
                  <a:gd name="T43" fmla="*/ 334 h 915"/>
                  <a:gd name="T44" fmla="*/ 27 w 373"/>
                  <a:gd name="T45" fmla="*/ 319 h 915"/>
                  <a:gd name="T46" fmla="*/ 15 w 373"/>
                  <a:gd name="T47" fmla="*/ 301 h 915"/>
                  <a:gd name="T48" fmla="*/ 7 w 373"/>
                  <a:gd name="T49" fmla="*/ 281 h 915"/>
                  <a:gd name="T50" fmla="*/ 4 w 373"/>
                  <a:gd name="T51" fmla="*/ 257 h 915"/>
                  <a:gd name="T52" fmla="*/ 6 w 373"/>
                  <a:gd name="T53" fmla="*/ 234 h 915"/>
                  <a:gd name="T54" fmla="*/ 44 w 373"/>
                  <a:gd name="T55" fmla="*/ 74 h 915"/>
                  <a:gd name="T56" fmla="*/ 52 w 373"/>
                  <a:gd name="T57" fmla="*/ 53 h 915"/>
                  <a:gd name="T58" fmla="*/ 63 w 373"/>
                  <a:gd name="T59" fmla="*/ 36 h 915"/>
                  <a:gd name="T60" fmla="*/ 77 w 373"/>
                  <a:gd name="T61" fmla="*/ 21 h 915"/>
                  <a:gd name="T62" fmla="*/ 95 w 373"/>
                  <a:gd name="T63" fmla="*/ 9 h 915"/>
                  <a:gd name="T64" fmla="*/ 114 w 373"/>
                  <a:gd name="T65" fmla="*/ 2 h 915"/>
                  <a:gd name="T66" fmla="*/ 135 w 373"/>
                  <a:gd name="T67" fmla="*/ 0 h 9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73" h="915">
                    <a:moveTo>
                      <a:pt x="135" y="0"/>
                    </a:moveTo>
                    <a:lnTo>
                      <a:pt x="237" y="0"/>
                    </a:lnTo>
                    <a:lnTo>
                      <a:pt x="258" y="2"/>
                    </a:lnTo>
                    <a:lnTo>
                      <a:pt x="278" y="9"/>
                    </a:lnTo>
                    <a:lnTo>
                      <a:pt x="295" y="21"/>
                    </a:lnTo>
                    <a:lnTo>
                      <a:pt x="310" y="36"/>
                    </a:lnTo>
                    <a:lnTo>
                      <a:pt x="321" y="53"/>
                    </a:lnTo>
                    <a:lnTo>
                      <a:pt x="328" y="74"/>
                    </a:lnTo>
                    <a:lnTo>
                      <a:pt x="366" y="234"/>
                    </a:lnTo>
                    <a:lnTo>
                      <a:pt x="368" y="257"/>
                    </a:lnTo>
                    <a:lnTo>
                      <a:pt x="365" y="281"/>
                    </a:lnTo>
                    <a:lnTo>
                      <a:pt x="357" y="301"/>
                    </a:lnTo>
                    <a:lnTo>
                      <a:pt x="345" y="319"/>
                    </a:lnTo>
                    <a:lnTo>
                      <a:pt x="329" y="334"/>
                    </a:lnTo>
                    <a:lnTo>
                      <a:pt x="309" y="345"/>
                    </a:lnTo>
                    <a:lnTo>
                      <a:pt x="287" y="351"/>
                    </a:lnTo>
                    <a:lnTo>
                      <a:pt x="373" y="438"/>
                    </a:lnTo>
                    <a:lnTo>
                      <a:pt x="187" y="915"/>
                    </a:lnTo>
                    <a:lnTo>
                      <a:pt x="0" y="438"/>
                    </a:lnTo>
                    <a:lnTo>
                      <a:pt x="85" y="351"/>
                    </a:lnTo>
                    <a:lnTo>
                      <a:pt x="63" y="345"/>
                    </a:lnTo>
                    <a:lnTo>
                      <a:pt x="44" y="334"/>
                    </a:lnTo>
                    <a:lnTo>
                      <a:pt x="27" y="319"/>
                    </a:lnTo>
                    <a:lnTo>
                      <a:pt x="15" y="301"/>
                    </a:lnTo>
                    <a:lnTo>
                      <a:pt x="7" y="281"/>
                    </a:lnTo>
                    <a:lnTo>
                      <a:pt x="4" y="257"/>
                    </a:lnTo>
                    <a:lnTo>
                      <a:pt x="6" y="234"/>
                    </a:lnTo>
                    <a:lnTo>
                      <a:pt x="44" y="74"/>
                    </a:lnTo>
                    <a:lnTo>
                      <a:pt x="52" y="53"/>
                    </a:lnTo>
                    <a:lnTo>
                      <a:pt x="63" y="36"/>
                    </a:lnTo>
                    <a:lnTo>
                      <a:pt x="77" y="21"/>
                    </a:lnTo>
                    <a:lnTo>
                      <a:pt x="95" y="9"/>
                    </a:lnTo>
                    <a:lnTo>
                      <a:pt x="114" y="2"/>
                    </a:lnTo>
                    <a:lnTo>
                      <a:pt x="13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71" name="Group 16"/>
            <p:cNvGrpSpPr>
              <a:grpSpLocks noChangeAspect="1"/>
            </p:cNvGrpSpPr>
            <p:nvPr/>
          </p:nvGrpSpPr>
          <p:grpSpPr bwMode="auto">
            <a:xfrm>
              <a:off x="596845" y="5823027"/>
              <a:ext cx="162480" cy="186754"/>
              <a:chOff x="1039" y="1681"/>
              <a:chExt cx="1071" cy="1231"/>
            </a:xfrm>
            <a:solidFill>
              <a:schemeClr val="bg1">
                <a:lumMod val="85000"/>
              </a:schemeClr>
            </a:solidFill>
          </p:grpSpPr>
          <p:sp>
            <p:nvSpPr>
              <p:cNvPr id="75" name="Freeform 17"/>
              <p:cNvSpPr>
                <a:spLocks noEditPoints="1"/>
              </p:cNvSpPr>
              <p:nvPr/>
            </p:nvSpPr>
            <p:spPr bwMode="auto">
              <a:xfrm>
                <a:off x="1039" y="1681"/>
                <a:ext cx="1071" cy="1099"/>
              </a:xfrm>
              <a:custGeom>
                <a:avLst/>
                <a:gdLst>
                  <a:gd name="T0" fmla="*/ 3169 w 3212"/>
                  <a:gd name="T1" fmla="*/ 566 h 3298"/>
                  <a:gd name="T2" fmla="*/ 3035 w 3212"/>
                  <a:gd name="T3" fmla="*/ 475 h 3298"/>
                  <a:gd name="T4" fmla="*/ 2711 w 3212"/>
                  <a:gd name="T5" fmla="*/ 199 h 3298"/>
                  <a:gd name="T6" fmla="*/ 2384 w 3212"/>
                  <a:gd name="T7" fmla="*/ 19 h 3298"/>
                  <a:gd name="T8" fmla="*/ 2347 w 3212"/>
                  <a:gd name="T9" fmla="*/ 4 h 3298"/>
                  <a:gd name="T10" fmla="*/ 2278 w 3212"/>
                  <a:gd name="T11" fmla="*/ 47 h 3298"/>
                  <a:gd name="T12" fmla="*/ 2171 w 3212"/>
                  <a:gd name="T13" fmla="*/ 190 h 3298"/>
                  <a:gd name="T14" fmla="*/ 1698 w 3212"/>
                  <a:gd name="T15" fmla="*/ 610 h 3298"/>
                  <a:gd name="T16" fmla="*/ 716 w 3212"/>
                  <a:gd name="T17" fmla="*/ 1337 h 3298"/>
                  <a:gd name="T18" fmla="*/ 296 w 3212"/>
                  <a:gd name="T19" fmla="*/ 1713 h 3298"/>
                  <a:gd name="T20" fmla="*/ 59 w 3212"/>
                  <a:gd name="T21" fmla="*/ 2061 h 3298"/>
                  <a:gd name="T22" fmla="*/ 0 w 3212"/>
                  <a:gd name="T23" fmla="*/ 2479 h 3298"/>
                  <a:gd name="T24" fmla="*/ 29 w 3212"/>
                  <a:gd name="T25" fmla="*/ 2758 h 3298"/>
                  <a:gd name="T26" fmla="*/ 183 w 3212"/>
                  <a:gd name="T27" fmla="*/ 2915 h 3298"/>
                  <a:gd name="T28" fmla="*/ 615 w 3212"/>
                  <a:gd name="T29" fmla="*/ 3255 h 3298"/>
                  <a:gd name="T30" fmla="*/ 886 w 3212"/>
                  <a:gd name="T31" fmla="*/ 3291 h 3298"/>
                  <a:gd name="T32" fmla="*/ 1138 w 3212"/>
                  <a:gd name="T33" fmla="*/ 3171 h 3298"/>
                  <a:gd name="T34" fmla="*/ 1808 w 3212"/>
                  <a:gd name="T35" fmla="*/ 2600 h 3298"/>
                  <a:gd name="T36" fmla="*/ 2812 w 3212"/>
                  <a:gd name="T37" fmla="*/ 1724 h 3298"/>
                  <a:gd name="T38" fmla="*/ 3103 w 3212"/>
                  <a:gd name="T39" fmla="*/ 1438 h 3298"/>
                  <a:gd name="T40" fmla="*/ 3146 w 3212"/>
                  <a:gd name="T41" fmla="*/ 1401 h 3298"/>
                  <a:gd name="T42" fmla="*/ 3193 w 3212"/>
                  <a:gd name="T43" fmla="*/ 1183 h 3298"/>
                  <a:gd name="T44" fmla="*/ 3208 w 3212"/>
                  <a:gd name="T45" fmla="*/ 620 h 3298"/>
                  <a:gd name="T46" fmla="*/ 1001 w 3212"/>
                  <a:gd name="T47" fmla="*/ 3114 h 3298"/>
                  <a:gd name="T48" fmla="*/ 881 w 3212"/>
                  <a:gd name="T49" fmla="*/ 3066 h 3298"/>
                  <a:gd name="T50" fmla="*/ 844 w 3212"/>
                  <a:gd name="T51" fmla="*/ 2610 h 3298"/>
                  <a:gd name="T52" fmla="*/ 840 w 3212"/>
                  <a:gd name="T53" fmla="*/ 2398 h 3298"/>
                  <a:gd name="T54" fmla="*/ 401 w 3212"/>
                  <a:gd name="T55" fmla="*/ 2082 h 3298"/>
                  <a:gd name="T56" fmla="*/ 241 w 3212"/>
                  <a:gd name="T57" fmla="*/ 1969 h 3298"/>
                  <a:gd name="T58" fmla="*/ 752 w 3212"/>
                  <a:gd name="T59" fmla="*/ 2141 h 3298"/>
                  <a:gd name="T60" fmla="*/ 1034 w 3212"/>
                  <a:gd name="T61" fmla="*/ 2354 h 3298"/>
                  <a:gd name="T62" fmla="*/ 1418 w 3212"/>
                  <a:gd name="T63" fmla="*/ 2074 h 3298"/>
                  <a:gd name="T64" fmla="*/ 1624 w 3212"/>
                  <a:gd name="T65" fmla="*/ 1847 h 3298"/>
                  <a:gd name="T66" fmla="*/ 1420 w 3212"/>
                  <a:gd name="T67" fmla="*/ 1596 h 3298"/>
                  <a:gd name="T68" fmla="*/ 1082 w 3212"/>
                  <a:gd name="T69" fmla="*/ 1248 h 3298"/>
                  <a:gd name="T70" fmla="*/ 1614 w 3212"/>
                  <a:gd name="T71" fmla="*/ 825 h 3298"/>
                  <a:gd name="T72" fmla="*/ 2194 w 3212"/>
                  <a:gd name="T73" fmla="*/ 338 h 3298"/>
                  <a:gd name="T74" fmla="*/ 2374 w 3212"/>
                  <a:gd name="T75" fmla="*/ 118 h 3298"/>
                  <a:gd name="T76" fmla="*/ 2661 w 3212"/>
                  <a:gd name="T77" fmla="*/ 304 h 3298"/>
                  <a:gd name="T78" fmla="*/ 2993 w 3212"/>
                  <a:gd name="T79" fmla="*/ 603 h 3298"/>
                  <a:gd name="T80" fmla="*/ 2474 w 3212"/>
                  <a:gd name="T81" fmla="*/ 1257 h 3298"/>
                  <a:gd name="T82" fmla="*/ 1732 w 3212"/>
                  <a:gd name="T83" fmla="*/ 1951 h 3298"/>
                  <a:gd name="T84" fmla="*/ 1047 w 3212"/>
                  <a:gd name="T85" fmla="*/ 2462 h 3298"/>
                  <a:gd name="T86" fmla="*/ 1012 w 3212"/>
                  <a:gd name="T87" fmla="*/ 2472 h 3298"/>
                  <a:gd name="T88" fmla="*/ 3078 w 3212"/>
                  <a:gd name="T89" fmla="*/ 1147 h 3298"/>
                  <a:gd name="T90" fmla="*/ 3067 w 3212"/>
                  <a:gd name="T91" fmla="*/ 1301 h 3298"/>
                  <a:gd name="T92" fmla="*/ 3051 w 3212"/>
                  <a:gd name="T93" fmla="*/ 1343 h 3298"/>
                  <a:gd name="T94" fmla="*/ 3018 w 3212"/>
                  <a:gd name="T95" fmla="*/ 1366 h 3298"/>
                  <a:gd name="T96" fmla="*/ 2890 w 3212"/>
                  <a:gd name="T97" fmla="*/ 1493 h 3298"/>
                  <a:gd name="T98" fmla="*/ 1823 w 3212"/>
                  <a:gd name="T99" fmla="*/ 2434 h 3298"/>
                  <a:gd name="T100" fmla="*/ 1765 w 3212"/>
                  <a:gd name="T101" fmla="*/ 2231 h 3298"/>
                  <a:gd name="T102" fmla="*/ 1749 w 3212"/>
                  <a:gd name="T103" fmla="*/ 2105 h 3298"/>
                  <a:gd name="T104" fmla="*/ 2236 w 3212"/>
                  <a:gd name="T105" fmla="*/ 1651 h 3298"/>
                  <a:gd name="T106" fmla="*/ 3095 w 3212"/>
                  <a:gd name="T107" fmla="*/ 770 h 3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212" h="3298">
                    <a:moveTo>
                      <a:pt x="3208" y="620"/>
                    </a:moveTo>
                    <a:lnTo>
                      <a:pt x="3206" y="606"/>
                    </a:lnTo>
                    <a:lnTo>
                      <a:pt x="3192" y="581"/>
                    </a:lnTo>
                    <a:lnTo>
                      <a:pt x="3169" y="566"/>
                    </a:lnTo>
                    <a:lnTo>
                      <a:pt x="3143" y="561"/>
                    </a:lnTo>
                    <a:lnTo>
                      <a:pt x="3130" y="564"/>
                    </a:lnTo>
                    <a:lnTo>
                      <a:pt x="3101" y="533"/>
                    </a:lnTo>
                    <a:lnTo>
                      <a:pt x="3035" y="475"/>
                    </a:lnTo>
                    <a:lnTo>
                      <a:pt x="3003" y="448"/>
                    </a:lnTo>
                    <a:lnTo>
                      <a:pt x="2931" y="383"/>
                    </a:lnTo>
                    <a:lnTo>
                      <a:pt x="2786" y="258"/>
                    </a:lnTo>
                    <a:lnTo>
                      <a:pt x="2711" y="199"/>
                    </a:lnTo>
                    <a:lnTo>
                      <a:pt x="2651" y="148"/>
                    </a:lnTo>
                    <a:lnTo>
                      <a:pt x="2507" y="53"/>
                    </a:lnTo>
                    <a:lnTo>
                      <a:pt x="2432" y="24"/>
                    </a:lnTo>
                    <a:lnTo>
                      <a:pt x="2384" y="19"/>
                    </a:lnTo>
                    <a:lnTo>
                      <a:pt x="2363" y="20"/>
                    </a:lnTo>
                    <a:lnTo>
                      <a:pt x="2361" y="17"/>
                    </a:lnTo>
                    <a:lnTo>
                      <a:pt x="2358" y="14"/>
                    </a:lnTo>
                    <a:lnTo>
                      <a:pt x="2347" y="4"/>
                    </a:lnTo>
                    <a:lnTo>
                      <a:pt x="2320" y="0"/>
                    </a:lnTo>
                    <a:lnTo>
                      <a:pt x="2294" y="10"/>
                    </a:lnTo>
                    <a:lnTo>
                      <a:pt x="2278" y="32"/>
                    </a:lnTo>
                    <a:lnTo>
                      <a:pt x="2278" y="47"/>
                    </a:lnTo>
                    <a:lnTo>
                      <a:pt x="2276" y="62"/>
                    </a:lnTo>
                    <a:lnTo>
                      <a:pt x="2253" y="102"/>
                    </a:lnTo>
                    <a:lnTo>
                      <a:pt x="2199" y="163"/>
                    </a:lnTo>
                    <a:lnTo>
                      <a:pt x="2171" y="190"/>
                    </a:lnTo>
                    <a:lnTo>
                      <a:pt x="2102" y="260"/>
                    </a:lnTo>
                    <a:lnTo>
                      <a:pt x="1952" y="394"/>
                    </a:lnTo>
                    <a:lnTo>
                      <a:pt x="1878" y="459"/>
                    </a:lnTo>
                    <a:lnTo>
                      <a:pt x="1698" y="610"/>
                    </a:lnTo>
                    <a:lnTo>
                      <a:pt x="1326" y="897"/>
                    </a:lnTo>
                    <a:lnTo>
                      <a:pt x="1138" y="1036"/>
                    </a:lnTo>
                    <a:lnTo>
                      <a:pt x="969" y="1157"/>
                    </a:lnTo>
                    <a:lnTo>
                      <a:pt x="716" y="1337"/>
                    </a:lnTo>
                    <a:lnTo>
                      <a:pt x="553" y="1467"/>
                    </a:lnTo>
                    <a:lnTo>
                      <a:pt x="475" y="1536"/>
                    </a:lnTo>
                    <a:lnTo>
                      <a:pt x="415" y="1592"/>
                    </a:lnTo>
                    <a:lnTo>
                      <a:pt x="296" y="1713"/>
                    </a:lnTo>
                    <a:lnTo>
                      <a:pt x="186" y="1845"/>
                    </a:lnTo>
                    <a:lnTo>
                      <a:pt x="117" y="1951"/>
                    </a:lnTo>
                    <a:lnTo>
                      <a:pt x="77" y="2024"/>
                    </a:lnTo>
                    <a:lnTo>
                      <a:pt x="59" y="2061"/>
                    </a:lnTo>
                    <a:lnTo>
                      <a:pt x="44" y="2100"/>
                    </a:lnTo>
                    <a:lnTo>
                      <a:pt x="21" y="2181"/>
                    </a:lnTo>
                    <a:lnTo>
                      <a:pt x="2" y="2306"/>
                    </a:lnTo>
                    <a:lnTo>
                      <a:pt x="0" y="2479"/>
                    </a:lnTo>
                    <a:lnTo>
                      <a:pt x="12" y="2650"/>
                    </a:lnTo>
                    <a:lnTo>
                      <a:pt x="18" y="2732"/>
                    </a:lnTo>
                    <a:lnTo>
                      <a:pt x="19" y="2742"/>
                    </a:lnTo>
                    <a:lnTo>
                      <a:pt x="29" y="2758"/>
                    </a:lnTo>
                    <a:lnTo>
                      <a:pt x="49" y="2771"/>
                    </a:lnTo>
                    <a:lnTo>
                      <a:pt x="67" y="2770"/>
                    </a:lnTo>
                    <a:lnTo>
                      <a:pt x="101" y="2817"/>
                    </a:lnTo>
                    <a:lnTo>
                      <a:pt x="183" y="2915"/>
                    </a:lnTo>
                    <a:lnTo>
                      <a:pt x="278" y="3016"/>
                    </a:lnTo>
                    <a:lnTo>
                      <a:pt x="383" y="3109"/>
                    </a:lnTo>
                    <a:lnTo>
                      <a:pt x="497" y="3193"/>
                    </a:lnTo>
                    <a:lnTo>
                      <a:pt x="615" y="3255"/>
                    </a:lnTo>
                    <a:lnTo>
                      <a:pt x="704" y="3285"/>
                    </a:lnTo>
                    <a:lnTo>
                      <a:pt x="765" y="3297"/>
                    </a:lnTo>
                    <a:lnTo>
                      <a:pt x="825" y="3298"/>
                    </a:lnTo>
                    <a:lnTo>
                      <a:pt x="886" y="3291"/>
                    </a:lnTo>
                    <a:lnTo>
                      <a:pt x="916" y="3282"/>
                    </a:lnTo>
                    <a:lnTo>
                      <a:pt x="955" y="3271"/>
                    </a:lnTo>
                    <a:lnTo>
                      <a:pt x="1030" y="3236"/>
                    </a:lnTo>
                    <a:lnTo>
                      <a:pt x="1138" y="3171"/>
                    </a:lnTo>
                    <a:lnTo>
                      <a:pt x="1342" y="3009"/>
                    </a:lnTo>
                    <a:lnTo>
                      <a:pt x="1463" y="2899"/>
                    </a:lnTo>
                    <a:lnTo>
                      <a:pt x="1634" y="2748"/>
                    </a:lnTo>
                    <a:lnTo>
                      <a:pt x="1808" y="2600"/>
                    </a:lnTo>
                    <a:lnTo>
                      <a:pt x="2017" y="2424"/>
                    </a:lnTo>
                    <a:lnTo>
                      <a:pt x="2429" y="2066"/>
                    </a:lnTo>
                    <a:lnTo>
                      <a:pt x="2633" y="1884"/>
                    </a:lnTo>
                    <a:lnTo>
                      <a:pt x="2812" y="1724"/>
                    </a:lnTo>
                    <a:lnTo>
                      <a:pt x="2987" y="1560"/>
                    </a:lnTo>
                    <a:lnTo>
                      <a:pt x="3021" y="1530"/>
                    </a:lnTo>
                    <a:lnTo>
                      <a:pt x="3075" y="1478"/>
                    </a:lnTo>
                    <a:lnTo>
                      <a:pt x="3103" y="1438"/>
                    </a:lnTo>
                    <a:lnTo>
                      <a:pt x="3111" y="1416"/>
                    </a:lnTo>
                    <a:lnTo>
                      <a:pt x="3124" y="1415"/>
                    </a:lnTo>
                    <a:lnTo>
                      <a:pt x="3134" y="1409"/>
                    </a:lnTo>
                    <a:lnTo>
                      <a:pt x="3146" y="1401"/>
                    </a:lnTo>
                    <a:lnTo>
                      <a:pt x="3163" y="1378"/>
                    </a:lnTo>
                    <a:lnTo>
                      <a:pt x="3180" y="1337"/>
                    </a:lnTo>
                    <a:lnTo>
                      <a:pt x="3192" y="1241"/>
                    </a:lnTo>
                    <a:lnTo>
                      <a:pt x="3193" y="1183"/>
                    </a:lnTo>
                    <a:lnTo>
                      <a:pt x="3202" y="1042"/>
                    </a:lnTo>
                    <a:lnTo>
                      <a:pt x="3212" y="832"/>
                    </a:lnTo>
                    <a:lnTo>
                      <a:pt x="3212" y="691"/>
                    </a:lnTo>
                    <a:lnTo>
                      <a:pt x="3208" y="620"/>
                    </a:lnTo>
                    <a:close/>
                    <a:moveTo>
                      <a:pt x="1004" y="2495"/>
                    </a:moveTo>
                    <a:lnTo>
                      <a:pt x="998" y="2649"/>
                    </a:lnTo>
                    <a:lnTo>
                      <a:pt x="999" y="2958"/>
                    </a:lnTo>
                    <a:lnTo>
                      <a:pt x="1001" y="3114"/>
                    </a:lnTo>
                    <a:lnTo>
                      <a:pt x="942" y="3145"/>
                    </a:lnTo>
                    <a:lnTo>
                      <a:pt x="880" y="3170"/>
                    </a:lnTo>
                    <a:lnTo>
                      <a:pt x="884" y="3137"/>
                    </a:lnTo>
                    <a:lnTo>
                      <a:pt x="881" y="3066"/>
                    </a:lnTo>
                    <a:lnTo>
                      <a:pt x="868" y="2961"/>
                    </a:lnTo>
                    <a:lnTo>
                      <a:pt x="860" y="2895"/>
                    </a:lnTo>
                    <a:lnTo>
                      <a:pt x="850" y="2780"/>
                    </a:lnTo>
                    <a:lnTo>
                      <a:pt x="844" y="2610"/>
                    </a:lnTo>
                    <a:lnTo>
                      <a:pt x="850" y="2495"/>
                    </a:lnTo>
                    <a:lnTo>
                      <a:pt x="857" y="2439"/>
                    </a:lnTo>
                    <a:lnTo>
                      <a:pt x="856" y="2424"/>
                    </a:lnTo>
                    <a:lnTo>
                      <a:pt x="840" y="2398"/>
                    </a:lnTo>
                    <a:lnTo>
                      <a:pt x="828" y="2390"/>
                    </a:lnTo>
                    <a:lnTo>
                      <a:pt x="717" y="2318"/>
                    </a:lnTo>
                    <a:lnTo>
                      <a:pt x="506" y="2162"/>
                    </a:lnTo>
                    <a:lnTo>
                      <a:pt x="401" y="2082"/>
                    </a:lnTo>
                    <a:lnTo>
                      <a:pt x="382" y="2064"/>
                    </a:lnTo>
                    <a:lnTo>
                      <a:pt x="314" y="2010"/>
                    </a:lnTo>
                    <a:lnTo>
                      <a:pt x="264" y="1978"/>
                    </a:lnTo>
                    <a:lnTo>
                      <a:pt x="241" y="1969"/>
                    </a:lnTo>
                    <a:lnTo>
                      <a:pt x="294" y="1899"/>
                    </a:lnTo>
                    <a:lnTo>
                      <a:pt x="350" y="1830"/>
                    </a:lnTo>
                    <a:lnTo>
                      <a:pt x="510" y="1955"/>
                    </a:lnTo>
                    <a:lnTo>
                      <a:pt x="752" y="2141"/>
                    </a:lnTo>
                    <a:lnTo>
                      <a:pt x="909" y="2270"/>
                    </a:lnTo>
                    <a:lnTo>
                      <a:pt x="985" y="2338"/>
                    </a:lnTo>
                    <a:lnTo>
                      <a:pt x="999" y="2349"/>
                    </a:lnTo>
                    <a:lnTo>
                      <a:pt x="1034" y="2354"/>
                    </a:lnTo>
                    <a:lnTo>
                      <a:pt x="1053" y="2346"/>
                    </a:lnTo>
                    <a:lnTo>
                      <a:pt x="1132" y="2302"/>
                    </a:lnTo>
                    <a:lnTo>
                      <a:pt x="1280" y="2195"/>
                    </a:lnTo>
                    <a:lnTo>
                      <a:pt x="1418" y="2074"/>
                    </a:lnTo>
                    <a:lnTo>
                      <a:pt x="1548" y="1943"/>
                    </a:lnTo>
                    <a:lnTo>
                      <a:pt x="1610" y="1877"/>
                    </a:lnTo>
                    <a:lnTo>
                      <a:pt x="1617" y="1868"/>
                    </a:lnTo>
                    <a:lnTo>
                      <a:pt x="1624" y="1847"/>
                    </a:lnTo>
                    <a:lnTo>
                      <a:pt x="1626" y="1827"/>
                    </a:lnTo>
                    <a:lnTo>
                      <a:pt x="1617" y="1807"/>
                    </a:lnTo>
                    <a:lnTo>
                      <a:pt x="1610" y="1796"/>
                    </a:lnTo>
                    <a:lnTo>
                      <a:pt x="1420" y="1596"/>
                    </a:lnTo>
                    <a:lnTo>
                      <a:pt x="1231" y="1395"/>
                    </a:lnTo>
                    <a:lnTo>
                      <a:pt x="1201" y="1360"/>
                    </a:lnTo>
                    <a:lnTo>
                      <a:pt x="1132" y="1288"/>
                    </a:lnTo>
                    <a:lnTo>
                      <a:pt x="1082" y="1248"/>
                    </a:lnTo>
                    <a:lnTo>
                      <a:pt x="1056" y="1235"/>
                    </a:lnTo>
                    <a:lnTo>
                      <a:pt x="1244" y="1103"/>
                    </a:lnTo>
                    <a:lnTo>
                      <a:pt x="1430" y="964"/>
                    </a:lnTo>
                    <a:lnTo>
                      <a:pt x="1614" y="825"/>
                    </a:lnTo>
                    <a:lnTo>
                      <a:pt x="1885" y="607"/>
                    </a:lnTo>
                    <a:lnTo>
                      <a:pt x="2060" y="458"/>
                    </a:lnTo>
                    <a:lnTo>
                      <a:pt x="2145" y="380"/>
                    </a:lnTo>
                    <a:lnTo>
                      <a:pt x="2194" y="338"/>
                    </a:lnTo>
                    <a:lnTo>
                      <a:pt x="2299" y="235"/>
                    </a:lnTo>
                    <a:lnTo>
                      <a:pt x="2344" y="177"/>
                    </a:lnTo>
                    <a:lnTo>
                      <a:pt x="2367" y="138"/>
                    </a:lnTo>
                    <a:lnTo>
                      <a:pt x="2374" y="118"/>
                    </a:lnTo>
                    <a:lnTo>
                      <a:pt x="2422" y="140"/>
                    </a:lnTo>
                    <a:lnTo>
                      <a:pt x="2466" y="163"/>
                    </a:lnTo>
                    <a:lnTo>
                      <a:pt x="2534" y="206"/>
                    </a:lnTo>
                    <a:lnTo>
                      <a:pt x="2661" y="304"/>
                    </a:lnTo>
                    <a:lnTo>
                      <a:pt x="2721" y="354"/>
                    </a:lnTo>
                    <a:lnTo>
                      <a:pt x="2833" y="453"/>
                    </a:lnTo>
                    <a:lnTo>
                      <a:pt x="2944" y="554"/>
                    </a:lnTo>
                    <a:lnTo>
                      <a:pt x="2993" y="603"/>
                    </a:lnTo>
                    <a:lnTo>
                      <a:pt x="3048" y="646"/>
                    </a:lnTo>
                    <a:lnTo>
                      <a:pt x="2937" y="771"/>
                    </a:lnTo>
                    <a:lnTo>
                      <a:pt x="2708" y="1016"/>
                    </a:lnTo>
                    <a:lnTo>
                      <a:pt x="2474" y="1257"/>
                    </a:lnTo>
                    <a:lnTo>
                      <a:pt x="2233" y="1490"/>
                    </a:lnTo>
                    <a:lnTo>
                      <a:pt x="2112" y="1605"/>
                    </a:lnTo>
                    <a:lnTo>
                      <a:pt x="1987" y="1720"/>
                    </a:lnTo>
                    <a:lnTo>
                      <a:pt x="1732" y="1951"/>
                    </a:lnTo>
                    <a:lnTo>
                      <a:pt x="1467" y="2169"/>
                    </a:lnTo>
                    <a:lnTo>
                      <a:pt x="1261" y="2322"/>
                    </a:lnTo>
                    <a:lnTo>
                      <a:pt x="1120" y="2417"/>
                    </a:lnTo>
                    <a:lnTo>
                      <a:pt x="1047" y="2462"/>
                    </a:lnTo>
                    <a:lnTo>
                      <a:pt x="1047" y="2462"/>
                    </a:lnTo>
                    <a:lnTo>
                      <a:pt x="1047" y="2463"/>
                    </a:lnTo>
                    <a:lnTo>
                      <a:pt x="1033" y="2460"/>
                    </a:lnTo>
                    <a:lnTo>
                      <a:pt x="1012" y="2472"/>
                    </a:lnTo>
                    <a:lnTo>
                      <a:pt x="1005" y="2485"/>
                    </a:lnTo>
                    <a:lnTo>
                      <a:pt x="1004" y="2495"/>
                    </a:lnTo>
                    <a:close/>
                    <a:moveTo>
                      <a:pt x="3082" y="1081"/>
                    </a:moveTo>
                    <a:lnTo>
                      <a:pt x="3078" y="1147"/>
                    </a:lnTo>
                    <a:lnTo>
                      <a:pt x="3074" y="1213"/>
                    </a:lnTo>
                    <a:lnTo>
                      <a:pt x="3072" y="1247"/>
                    </a:lnTo>
                    <a:lnTo>
                      <a:pt x="3069" y="1280"/>
                    </a:lnTo>
                    <a:lnTo>
                      <a:pt x="3067" y="1301"/>
                    </a:lnTo>
                    <a:lnTo>
                      <a:pt x="3065" y="1316"/>
                    </a:lnTo>
                    <a:lnTo>
                      <a:pt x="3059" y="1320"/>
                    </a:lnTo>
                    <a:lnTo>
                      <a:pt x="3052" y="1334"/>
                    </a:lnTo>
                    <a:lnTo>
                      <a:pt x="3051" y="1343"/>
                    </a:lnTo>
                    <a:lnTo>
                      <a:pt x="3038" y="1349"/>
                    </a:lnTo>
                    <a:lnTo>
                      <a:pt x="3018" y="1372"/>
                    </a:lnTo>
                    <a:lnTo>
                      <a:pt x="3016" y="1389"/>
                    </a:lnTo>
                    <a:lnTo>
                      <a:pt x="3018" y="1366"/>
                    </a:lnTo>
                    <a:lnTo>
                      <a:pt x="3010" y="1369"/>
                    </a:lnTo>
                    <a:lnTo>
                      <a:pt x="2990" y="1393"/>
                    </a:lnTo>
                    <a:lnTo>
                      <a:pt x="2941" y="1444"/>
                    </a:lnTo>
                    <a:lnTo>
                      <a:pt x="2890" y="1493"/>
                    </a:lnTo>
                    <a:lnTo>
                      <a:pt x="2734" y="1637"/>
                    </a:lnTo>
                    <a:lnTo>
                      <a:pt x="2574" y="1779"/>
                    </a:lnTo>
                    <a:lnTo>
                      <a:pt x="2201" y="2110"/>
                    </a:lnTo>
                    <a:lnTo>
                      <a:pt x="1823" y="2434"/>
                    </a:lnTo>
                    <a:lnTo>
                      <a:pt x="1804" y="2451"/>
                    </a:lnTo>
                    <a:lnTo>
                      <a:pt x="1785" y="2467"/>
                    </a:lnTo>
                    <a:lnTo>
                      <a:pt x="1778" y="2349"/>
                    </a:lnTo>
                    <a:lnTo>
                      <a:pt x="1765" y="2231"/>
                    </a:lnTo>
                    <a:lnTo>
                      <a:pt x="1764" y="2181"/>
                    </a:lnTo>
                    <a:lnTo>
                      <a:pt x="1765" y="2130"/>
                    </a:lnTo>
                    <a:lnTo>
                      <a:pt x="1764" y="2118"/>
                    </a:lnTo>
                    <a:lnTo>
                      <a:pt x="1749" y="2105"/>
                    </a:lnTo>
                    <a:lnTo>
                      <a:pt x="1739" y="2103"/>
                    </a:lnTo>
                    <a:lnTo>
                      <a:pt x="1927" y="1936"/>
                    </a:lnTo>
                    <a:lnTo>
                      <a:pt x="2106" y="1769"/>
                    </a:lnTo>
                    <a:lnTo>
                      <a:pt x="2236" y="1651"/>
                    </a:lnTo>
                    <a:lnTo>
                      <a:pt x="2489" y="1406"/>
                    </a:lnTo>
                    <a:lnTo>
                      <a:pt x="2737" y="1157"/>
                    </a:lnTo>
                    <a:lnTo>
                      <a:pt x="2977" y="901"/>
                    </a:lnTo>
                    <a:lnTo>
                      <a:pt x="3095" y="770"/>
                    </a:lnTo>
                    <a:lnTo>
                      <a:pt x="3093" y="926"/>
                    </a:lnTo>
                    <a:lnTo>
                      <a:pt x="3082" y="10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6" name="Freeform 18"/>
              <p:cNvSpPr>
                <a:spLocks/>
              </p:cNvSpPr>
              <p:nvPr/>
            </p:nvSpPr>
            <p:spPr bwMode="auto">
              <a:xfrm>
                <a:off x="1398" y="2746"/>
                <a:ext cx="212" cy="132"/>
              </a:xfrm>
              <a:custGeom>
                <a:avLst/>
                <a:gdLst>
                  <a:gd name="T0" fmla="*/ 544 w 635"/>
                  <a:gd name="T1" fmla="*/ 0 h 398"/>
                  <a:gd name="T2" fmla="*/ 504 w 635"/>
                  <a:gd name="T3" fmla="*/ 18 h 398"/>
                  <a:gd name="T4" fmla="*/ 496 w 635"/>
                  <a:gd name="T5" fmla="*/ 52 h 398"/>
                  <a:gd name="T6" fmla="*/ 530 w 635"/>
                  <a:gd name="T7" fmla="*/ 177 h 398"/>
                  <a:gd name="T8" fmla="*/ 515 w 635"/>
                  <a:gd name="T9" fmla="*/ 226 h 398"/>
                  <a:gd name="T10" fmla="*/ 478 w 635"/>
                  <a:gd name="T11" fmla="*/ 262 h 398"/>
                  <a:gd name="T12" fmla="*/ 403 w 635"/>
                  <a:gd name="T13" fmla="*/ 291 h 398"/>
                  <a:gd name="T14" fmla="*/ 352 w 635"/>
                  <a:gd name="T15" fmla="*/ 272 h 398"/>
                  <a:gd name="T16" fmla="*/ 332 w 635"/>
                  <a:gd name="T17" fmla="*/ 226 h 398"/>
                  <a:gd name="T18" fmla="*/ 331 w 635"/>
                  <a:gd name="T19" fmla="*/ 198 h 398"/>
                  <a:gd name="T20" fmla="*/ 303 w 635"/>
                  <a:gd name="T21" fmla="*/ 164 h 398"/>
                  <a:gd name="T22" fmla="*/ 246 w 635"/>
                  <a:gd name="T23" fmla="*/ 180 h 398"/>
                  <a:gd name="T24" fmla="*/ 236 w 635"/>
                  <a:gd name="T25" fmla="*/ 209 h 398"/>
                  <a:gd name="T26" fmla="*/ 220 w 635"/>
                  <a:gd name="T27" fmla="*/ 268 h 398"/>
                  <a:gd name="T28" fmla="*/ 160 w 635"/>
                  <a:gd name="T29" fmla="*/ 310 h 398"/>
                  <a:gd name="T30" fmla="*/ 122 w 635"/>
                  <a:gd name="T31" fmla="*/ 304 h 398"/>
                  <a:gd name="T32" fmla="*/ 83 w 635"/>
                  <a:gd name="T33" fmla="*/ 270 h 398"/>
                  <a:gd name="T34" fmla="*/ 83 w 635"/>
                  <a:gd name="T35" fmla="*/ 182 h 398"/>
                  <a:gd name="T36" fmla="*/ 90 w 635"/>
                  <a:gd name="T37" fmla="*/ 149 h 398"/>
                  <a:gd name="T38" fmla="*/ 62 w 635"/>
                  <a:gd name="T39" fmla="*/ 126 h 398"/>
                  <a:gd name="T40" fmla="*/ 34 w 635"/>
                  <a:gd name="T41" fmla="*/ 139 h 398"/>
                  <a:gd name="T42" fmla="*/ 7 w 635"/>
                  <a:gd name="T43" fmla="*/ 193 h 398"/>
                  <a:gd name="T44" fmla="*/ 3 w 635"/>
                  <a:gd name="T45" fmla="*/ 268 h 398"/>
                  <a:gd name="T46" fmla="*/ 31 w 635"/>
                  <a:gd name="T47" fmla="*/ 336 h 398"/>
                  <a:gd name="T48" fmla="*/ 93 w 635"/>
                  <a:gd name="T49" fmla="*/ 383 h 398"/>
                  <a:gd name="T50" fmla="*/ 139 w 635"/>
                  <a:gd name="T51" fmla="*/ 398 h 398"/>
                  <a:gd name="T52" fmla="*/ 229 w 635"/>
                  <a:gd name="T53" fmla="*/ 383 h 398"/>
                  <a:gd name="T54" fmla="*/ 279 w 635"/>
                  <a:gd name="T55" fmla="*/ 339 h 398"/>
                  <a:gd name="T56" fmla="*/ 350 w 635"/>
                  <a:gd name="T57" fmla="*/ 379 h 398"/>
                  <a:gd name="T58" fmla="*/ 470 w 635"/>
                  <a:gd name="T59" fmla="*/ 375 h 398"/>
                  <a:gd name="T60" fmla="*/ 527 w 635"/>
                  <a:gd name="T61" fmla="*/ 350 h 398"/>
                  <a:gd name="T62" fmla="*/ 600 w 635"/>
                  <a:gd name="T63" fmla="*/ 271 h 398"/>
                  <a:gd name="T64" fmla="*/ 635 w 635"/>
                  <a:gd name="T65" fmla="*/ 166 h 398"/>
                  <a:gd name="T66" fmla="*/ 614 w 635"/>
                  <a:gd name="T67" fmla="*/ 64 h 398"/>
                  <a:gd name="T68" fmla="*/ 555 w 635"/>
                  <a:gd name="T69" fmla="*/ 6 h 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635" h="398">
                    <a:moveTo>
                      <a:pt x="555" y="6"/>
                    </a:moveTo>
                    <a:lnTo>
                      <a:pt x="544" y="0"/>
                    </a:lnTo>
                    <a:lnTo>
                      <a:pt x="521" y="3"/>
                    </a:lnTo>
                    <a:lnTo>
                      <a:pt x="504" y="18"/>
                    </a:lnTo>
                    <a:lnTo>
                      <a:pt x="495" y="39"/>
                    </a:lnTo>
                    <a:lnTo>
                      <a:pt x="496" y="52"/>
                    </a:lnTo>
                    <a:lnTo>
                      <a:pt x="514" y="113"/>
                    </a:lnTo>
                    <a:lnTo>
                      <a:pt x="530" y="177"/>
                    </a:lnTo>
                    <a:lnTo>
                      <a:pt x="527" y="202"/>
                    </a:lnTo>
                    <a:lnTo>
                      <a:pt x="515" y="226"/>
                    </a:lnTo>
                    <a:lnTo>
                      <a:pt x="494" y="251"/>
                    </a:lnTo>
                    <a:lnTo>
                      <a:pt x="478" y="262"/>
                    </a:lnTo>
                    <a:lnTo>
                      <a:pt x="453" y="278"/>
                    </a:lnTo>
                    <a:lnTo>
                      <a:pt x="403" y="291"/>
                    </a:lnTo>
                    <a:lnTo>
                      <a:pt x="370" y="284"/>
                    </a:lnTo>
                    <a:lnTo>
                      <a:pt x="352" y="272"/>
                    </a:lnTo>
                    <a:lnTo>
                      <a:pt x="339" y="252"/>
                    </a:lnTo>
                    <a:lnTo>
                      <a:pt x="332" y="226"/>
                    </a:lnTo>
                    <a:lnTo>
                      <a:pt x="332" y="209"/>
                    </a:lnTo>
                    <a:lnTo>
                      <a:pt x="331" y="198"/>
                    </a:lnTo>
                    <a:lnTo>
                      <a:pt x="324" y="180"/>
                    </a:lnTo>
                    <a:lnTo>
                      <a:pt x="303" y="164"/>
                    </a:lnTo>
                    <a:lnTo>
                      <a:pt x="268" y="164"/>
                    </a:lnTo>
                    <a:lnTo>
                      <a:pt x="246" y="180"/>
                    </a:lnTo>
                    <a:lnTo>
                      <a:pt x="237" y="198"/>
                    </a:lnTo>
                    <a:lnTo>
                      <a:pt x="236" y="209"/>
                    </a:lnTo>
                    <a:lnTo>
                      <a:pt x="233" y="231"/>
                    </a:lnTo>
                    <a:lnTo>
                      <a:pt x="220" y="268"/>
                    </a:lnTo>
                    <a:lnTo>
                      <a:pt x="196" y="297"/>
                    </a:lnTo>
                    <a:lnTo>
                      <a:pt x="160" y="310"/>
                    </a:lnTo>
                    <a:lnTo>
                      <a:pt x="137" y="307"/>
                    </a:lnTo>
                    <a:lnTo>
                      <a:pt x="122" y="304"/>
                    </a:lnTo>
                    <a:lnTo>
                      <a:pt x="102" y="294"/>
                    </a:lnTo>
                    <a:lnTo>
                      <a:pt x="83" y="270"/>
                    </a:lnTo>
                    <a:lnTo>
                      <a:pt x="76" y="228"/>
                    </a:lnTo>
                    <a:lnTo>
                      <a:pt x="83" y="182"/>
                    </a:lnTo>
                    <a:lnTo>
                      <a:pt x="88" y="162"/>
                    </a:lnTo>
                    <a:lnTo>
                      <a:pt x="90" y="149"/>
                    </a:lnTo>
                    <a:lnTo>
                      <a:pt x="80" y="131"/>
                    </a:lnTo>
                    <a:lnTo>
                      <a:pt x="62" y="126"/>
                    </a:lnTo>
                    <a:lnTo>
                      <a:pt x="43" y="130"/>
                    </a:lnTo>
                    <a:lnTo>
                      <a:pt x="34" y="139"/>
                    </a:lnTo>
                    <a:lnTo>
                      <a:pt x="23" y="157"/>
                    </a:lnTo>
                    <a:lnTo>
                      <a:pt x="7" y="193"/>
                    </a:lnTo>
                    <a:lnTo>
                      <a:pt x="0" y="232"/>
                    </a:lnTo>
                    <a:lnTo>
                      <a:pt x="3" y="268"/>
                    </a:lnTo>
                    <a:lnTo>
                      <a:pt x="13" y="304"/>
                    </a:lnTo>
                    <a:lnTo>
                      <a:pt x="31" y="336"/>
                    </a:lnTo>
                    <a:lnTo>
                      <a:pt x="59" y="362"/>
                    </a:lnTo>
                    <a:lnTo>
                      <a:pt x="93" y="383"/>
                    </a:lnTo>
                    <a:lnTo>
                      <a:pt x="113" y="390"/>
                    </a:lnTo>
                    <a:lnTo>
                      <a:pt x="139" y="398"/>
                    </a:lnTo>
                    <a:lnTo>
                      <a:pt x="187" y="398"/>
                    </a:lnTo>
                    <a:lnTo>
                      <a:pt x="229" y="383"/>
                    </a:lnTo>
                    <a:lnTo>
                      <a:pt x="265" y="356"/>
                    </a:lnTo>
                    <a:lnTo>
                      <a:pt x="279" y="339"/>
                    </a:lnTo>
                    <a:lnTo>
                      <a:pt x="299" y="356"/>
                    </a:lnTo>
                    <a:lnTo>
                      <a:pt x="350" y="379"/>
                    </a:lnTo>
                    <a:lnTo>
                      <a:pt x="409" y="386"/>
                    </a:lnTo>
                    <a:lnTo>
                      <a:pt x="470" y="375"/>
                    </a:lnTo>
                    <a:lnTo>
                      <a:pt x="502" y="362"/>
                    </a:lnTo>
                    <a:lnTo>
                      <a:pt x="527" y="350"/>
                    </a:lnTo>
                    <a:lnTo>
                      <a:pt x="567" y="316"/>
                    </a:lnTo>
                    <a:lnTo>
                      <a:pt x="600" y="271"/>
                    </a:lnTo>
                    <a:lnTo>
                      <a:pt x="623" y="221"/>
                    </a:lnTo>
                    <a:lnTo>
                      <a:pt x="635" y="166"/>
                    </a:lnTo>
                    <a:lnTo>
                      <a:pt x="632" y="113"/>
                    </a:lnTo>
                    <a:lnTo>
                      <a:pt x="614" y="64"/>
                    </a:lnTo>
                    <a:lnTo>
                      <a:pt x="581" y="23"/>
                    </a:lnTo>
                    <a:lnTo>
                      <a:pt x="555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7" name="Freeform 19"/>
              <p:cNvSpPr>
                <a:spLocks/>
              </p:cNvSpPr>
              <p:nvPr/>
            </p:nvSpPr>
            <p:spPr bwMode="auto">
              <a:xfrm>
                <a:off x="1655" y="2515"/>
                <a:ext cx="176" cy="179"/>
              </a:xfrm>
              <a:custGeom>
                <a:avLst/>
                <a:gdLst>
                  <a:gd name="T0" fmla="*/ 301 w 528"/>
                  <a:gd name="T1" fmla="*/ 1 h 538"/>
                  <a:gd name="T2" fmla="*/ 268 w 528"/>
                  <a:gd name="T3" fmla="*/ 27 h 538"/>
                  <a:gd name="T4" fmla="*/ 273 w 528"/>
                  <a:gd name="T5" fmla="*/ 82 h 538"/>
                  <a:gd name="T6" fmla="*/ 298 w 528"/>
                  <a:gd name="T7" fmla="*/ 95 h 538"/>
                  <a:gd name="T8" fmla="*/ 373 w 528"/>
                  <a:gd name="T9" fmla="*/ 112 h 538"/>
                  <a:gd name="T10" fmla="*/ 419 w 528"/>
                  <a:gd name="T11" fmla="*/ 145 h 538"/>
                  <a:gd name="T12" fmla="*/ 423 w 528"/>
                  <a:gd name="T13" fmla="*/ 191 h 538"/>
                  <a:gd name="T14" fmla="*/ 409 w 528"/>
                  <a:gd name="T15" fmla="*/ 220 h 538"/>
                  <a:gd name="T16" fmla="*/ 357 w 528"/>
                  <a:gd name="T17" fmla="*/ 265 h 538"/>
                  <a:gd name="T18" fmla="*/ 245 w 528"/>
                  <a:gd name="T19" fmla="*/ 269 h 538"/>
                  <a:gd name="T20" fmla="*/ 207 w 528"/>
                  <a:gd name="T21" fmla="*/ 256 h 538"/>
                  <a:gd name="T22" fmla="*/ 188 w 528"/>
                  <a:gd name="T23" fmla="*/ 250 h 538"/>
                  <a:gd name="T24" fmla="*/ 150 w 528"/>
                  <a:gd name="T25" fmla="*/ 268 h 538"/>
                  <a:gd name="T26" fmla="*/ 141 w 528"/>
                  <a:gd name="T27" fmla="*/ 324 h 538"/>
                  <a:gd name="T28" fmla="*/ 161 w 528"/>
                  <a:gd name="T29" fmla="*/ 341 h 538"/>
                  <a:gd name="T30" fmla="*/ 173 w 528"/>
                  <a:gd name="T31" fmla="*/ 347 h 538"/>
                  <a:gd name="T32" fmla="*/ 178 w 528"/>
                  <a:gd name="T33" fmla="*/ 348 h 538"/>
                  <a:gd name="T34" fmla="*/ 184 w 528"/>
                  <a:gd name="T35" fmla="*/ 351 h 538"/>
                  <a:gd name="T36" fmla="*/ 220 w 528"/>
                  <a:gd name="T37" fmla="*/ 367 h 538"/>
                  <a:gd name="T38" fmla="*/ 243 w 528"/>
                  <a:gd name="T39" fmla="*/ 399 h 538"/>
                  <a:gd name="T40" fmla="*/ 180 w 528"/>
                  <a:gd name="T41" fmla="*/ 443 h 538"/>
                  <a:gd name="T42" fmla="*/ 131 w 528"/>
                  <a:gd name="T43" fmla="*/ 456 h 538"/>
                  <a:gd name="T44" fmla="*/ 62 w 528"/>
                  <a:gd name="T45" fmla="*/ 456 h 538"/>
                  <a:gd name="T46" fmla="*/ 50 w 528"/>
                  <a:gd name="T47" fmla="*/ 443 h 538"/>
                  <a:gd name="T48" fmla="*/ 10 w 528"/>
                  <a:gd name="T49" fmla="*/ 446 h 538"/>
                  <a:gd name="T50" fmla="*/ 3 w 528"/>
                  <a:gd name="T51" fmla="*/ 475 h 538"/>
                  <a:gd name="T52" fmla="*/ 45 w 528"/>
                  <a:gd name="T53" fmla="*/ 525 h 538"/>
                  <a:gd name="T54" fmla="*/ 134 w 528"/>
                  <a:gd name="T55" fmla="*/ 538 h 538"/>
                  <a:gd name="T56" fmla="*/ 190 w 528"/>
                  <a:gd name="T57" fmla="*/ 528 h 538"/>
                  <a:gd name="T58" fmla="*/ 302 w 528"/>
                  <a:gd name="T59" fmla="*/ 465 h 538"/>
                  <a:gd name="T60" fmla="*/ 355 w 528"/>
                  <a:gd name="T61" fmla="*/ 383 h 538"/>
                  <a:gd name="T62" fmla="*/ 357 w 528"/>
                  <a:gd name="T63" fmla="*/ 366 h 538"/>
                  <a:gd name="T64" fmla="*/ 425 w 528"/>
                  <a:gd name="T65" fmla="*/ 341 h 538"/>
                  <a:gd name="T66" fmla="*/ 497 w 528"/>
                  <a:gd name="T67" fmla="*/ 271 h 538"/>
                  <a:gd name="T68" fmla="*/ 520 w 528"/>
                  <a:gd name="T69" fmla="*/ 220 h 538"/>
                  <a:gd name="T70" fmla="*/ 520 w 528"/>
                  <a:gd name="T71" fmla="*/ 127 h 538"/>
                  <a:gd name="T72" fmla="*/ 469 w 528"/>
                  <a:gd name="T73" fmla="*/ 53 h 538"/>
                  <a:gd name="T74" fmla="*/ 384 w 528"/>
                  <a:gd name="T75" fmla="*/ 9 h 538"/>
                  <a:gd name="T76" fmla="*/ 311 w 528"/>
                  <a:gd name="T77" fmla="*/ 0 h 5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28" h="538">
                    <a:moveTo>
                      <a:pt x="311" y="0"/>
                    </a:moveTo>
                    <a:lnTo>
                      <a:pt x="301" y="1"/>
                    </a:lnTo>
                    <a:lnTo>
                      <a:pt x="285" y="9"/>
                    </a:lnTo>
                    <a:lnTo>
                      <a:pt x="268" y="27"/>
                    </a:lnTo>
                    <a:lnTo>
                      <a:pt x="263" y="60"/>
                    </a:lnTo>
                    <a:lnTo>
                      <a:pt x="273" y="82"/>
                    </a:lnTo>
                    <a:lnTo>
                      <a:pt x="288" y="92"/>
                    </a:lnTo>
                    <a:lnTo>
                      <a:pt x="298" y="95"/>
                    </a:lnTo>
                    <a:lnTo>
                      <a:pt x="321" y="99"/>
                    </a:lnTo>
                    <a:lnTo>
                      <a:pt x="373" y="112"/>
                    </a:lnTo>
                    <a:lnTo>
                      <a:pt x="404" y="129"/>
                    </a:lnTo>
                    <a:lnTo>
                      <a:pt x="419" y="145"/>
                    </a:lnTo>
                    <a:lnTo>
                      <a:pt x="426" y="165"/>
                    </a:lnTo>
                    <a:lnTo>
                      <a:pt x="423" y="191"/>
                    </a:lnTo>
                    <a:lnTo>
                      <a:pt x="416" y="206"/>
                    </a:lnTo>
                    <a:lnTo>
                      <a:pt x="409" y="220"/>
                    </a:lnTo>
                    <a:lnTo>
                      <a:pt x="391" y="242"/>
                    </a:lnTo>
                    <a:lnTo>
                      <a:pt x="357" y="265"/>
                    </a:lnTo>
                    <a:lnTo>
                      <a:pt x="302" y="276"/>
                    </a:lnTo>
                    <a:lnTo>
                      <a:pt x="245" y="269"/>
                    </a:lnTo>
                    <a:lnTo>
                      <a:pt x="217" y="260"/>
                    </a:lnTo>
                    <a:lnTo>
                      <a:pt x="207" y="256"/>
                    </a:lnTo>
                    <a:lnTo>
                      <a:pt x="199" y="253"/>
                    </a:lnTo>
                    <a:lnTo>
                      <a:pt x="188" y="250"/>
                    </a:lnTo>
                    <a:lnTo>
                      <a:pt x="171" y="253"/>
                    </a:lnTo>
                    <a:lnTo>
                      <a:pt x="150" y="268"/>
                    </a:lnTo>
                    <a:lnTo>
                      <a:pt x="135" y="299"/>
                    </a:lnTo>
                    <a:lnTo>
                      <a:pt x="141" y="324"/>
                    </a:lnTo>
                    <a:lnTo>
                      <a:pt x="151" y="337"/>
                    </a:lnTo>
                    <a:lnTo>
                      <a:pt x="161" y="341"/>
                    </a:lnTo>
                    <a:lnTo>
                      <a:pt x="167" y="344"/>
                    </a:lnTo>
                    <a:lnTo>
                      <a:pt x="173" y="347"/>
                    </a:lnTo>
                    <a:lnTo>
                      <a:pt x="173" y="347"/>
                    </a:lnTo>
                    <a:lnTo>
                      <a:pt x="178" y="348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220" y="367"/>
                    </a:lnTo>
                    <a:lnTo>
                      <a:pt x="252" y="386"/>
                    </a:lnTo>
                    <a:lnTo>
                      <a:pt x="243" y="399"/>
                    </a:lnTo>
                    <a:lnTo>
                      <a:pt x="220" y="420"/>
                    </a:lnTo>
                    <a:lnTo>
                      <a:pt x="180" y="443"/>
                    </a:lnTo>
                    <a:lnTo>
                      <a:pt x="150" y="452"/>
                    </a:lnTo>
                    <a:lnTo>
                      <a:pt x="131" y="456"/>
                    </a:lnTo>
                    <a:lnTo>
                      <a:pt x="85" y="459"/>
                    </a:lnTo>
                    <a:lnTo>
                      <a:pt x="62" y="456"/>
                    </a:lnTo>
                    <a:lnTo>
                      <a:pt x="57" y="453"/>
                    </a:lnTo>
                    <a:lnTo>
                      <a:pt x="50" y="443"/>
                    </a:lnTo>
                    <a:lnTo>
                      <a:pt x="30" y="438"/>
                    </a:lnTo>
                    <a:lnTo>
                      <a:pt x="10" y="446"/>
                    </a:lnTo>
                    <a:lnTo>
                      <a:pt x="0" y="463"/>
                    </a:lnTo>
                    <a:lnTo>
                      <a:pt x="3" y="475"/>
                    </a:lnTo>
                    <a:lnTo>
                      <a:pt x="13" y="498"/>
                    </a:lnTo>
                    <a:lnTo>
                      <a:pt x="45" y="525"/>
                    </a:lnTo>
                    <a:lnTo>
                      <a:pt x="88" y="537"/>
                    </a:lnTo>
                    <a:lnTo>
                      <a:pt x="134" y="538"/>
                    </a:lnTo>
                    <a:lnTo>
                      <a:pt x="155" y="534"/>
                    </a:lnTo>
                    <a:lnTo>
                      <a:pt x="190" y="528"/>
                    </a:lnTo>
                    <a:lnTo>
                      <a:pt x="250" y="504"/>
                    </a:lnTo>
                    <a:lnTo>
                      <a:pt x="302" y="465"/>
                    </a:lnTo>
                    <a:lnTo>
                      <a:pt x="341" y="414"/>
                    </a:lnTo>
                    <a:lnTo>
                      <a:pt x="355" y="383"/>
                    </a:lnTo>
                    <a:lnTo>
                      <a:pt x="358" y="374"/>
                    </a:lnTo>
                    <a:lnTo>
                      <a:pt x="357" y="366"/>
                    </a:lnTo>
                    <a:lnTo>
                      <a:pt x="381" y="360"/>
                    </a:lnTo>
                    <a:lnTo>
                      <a:pt x="425" y="341"/>
                    </a:lnTo>
                    <a:lnTo>
                      <a:pt x="463" y="311"/>
                    </a:lnTo>
                    <a:lnTo>
                      <a:pt x="497" y="271"/>
                    </a:lnTo>
                    <a:lnTo>
                      <a:pt x="509" y="246"/>
                    </a:lnTo>
                    <a:lnTo>
                      <a:pt x="520" y="220"/>
                    </a:lnTo>
                    <a:lnTo>
                      <a:pt x="528" y="171"/>
                    </a:lnTo>
                    <a:lnTo>
                      <a:pt x="520" y="127"/>
                    </a:lnTo>
                    <a:lnTo>
                      <a:pt x="499" y="86"/>
                    </a:lnTo>
                    <a:lnTo>
                      <a:pt x="469" y="53"/>
                    </a:lnTo>
                    <a:lnTo>
                      <a:pt x="430" y="26"/>
                    </a:lnTo>
                    <a:lnTo>
                      <a:pt x="384" y="9"/>
                    </a:lnTo>
                    <a:lnTo>
                      <a:pt x="337" y="0"/>
                    </a:lnTo>
                    <a:lnTo>
                      <a:pt x="31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8" name="Freeform 20"/>
              <p:cNvSpPr>
                <a:spLocks/>
              </p:cNvSpPr>
              <p:nvPr/>
            </p:nvSpPr>
            <p:spPr bwMode="auto">
              <a:xfrm>
                <a:off x="1665" y="2702"/>
                <a:ext cx="205" cy="210"/>
              </a:xfrm>
              <a:custGeom>
                <a:avLst/>
                <a:gdLst>
                  <a:gd name="T0" fmla="*/ 388 w 613"/>
                  <a:gd name="T1" fmla="*/ 3 h 630"/>
                  <a:gd name="T2" fmla="*/ 357 w 613"/>
                  <a:gd name="T3" fmla="*/ 52 h 630"/>
                  <a:gd name="T4" fmla="*/ 381 w 613"/>
                  <a:gd name="T5" fmla="*/ 89 h 630"/>
                  <a:gd name="T6" fmla="*/ 466 w 613"/>
                  <a:gd name="T7" fmla="*/ 128 h 630"/>
                  <a:gd name="T8" fmla="*/ 511 w 613"/>
                  <a:gd name="T9" fmla="*/ 174 h 630"/>
                  <a:gd name="T10" fmla="*/ 506 w 613"/>
                  <a:gd name="T11" fmla="*/ 230 h 630"/>
                  <a:gd name="T12" fmla="*/ 486 w 613"/>
                  <a:gd name="T13" fmla="*/ 265 h 630"/>
                  <a:gd name="T14" fmla="*/ 431 w 613"/>
                  <a:gd name="T15" fmla="*/ 307 h 630"/>
                  <a:gd name="T16" fmla="*/ 349 w 613"/>
                  <a:gd name="T17" fmla="*/ 312 h 630"/>
                  <a:gd name="T18" fmla="*/ 257 w 613"/>
                  <a:gd name="T19" fmla="*/ 265 h 630"/>
                  <a:gd name="T20" fmla="*/ 253 w 613"/>
                  <a:gd name="T21" fmla="*/ 260 h 630"/>
                  <a:gd name="T22" fmla="*/ 239 w 613"/>
                  <a:gd name="T23" fmla="*/ 252 h 630"/>
                  <a:gd name="T24" fmla="*/ 198 w 613"/>
                  <a:gd name="T25" fmla="*/ 256 h 630"/>
                  <a:gd name="T26" fmla="*/ 175 w 613"/>
                  <a:gd name="T27" fmla="*/ 311 h 630"/>
                  <a:gd name="T28" fmla="*/ 188 w 613"/>
                  <a:gd name="T29" fmla="*/ 334 h 630"/>
                  <a:gd name="T30" fmla="*/ 214 w 613"/>
                  <a:gd name="T31" fmla="*/ 354 h 630"/>
                  <a:gd name="T32" fmla="*/ 256 w 613"/>
                  <a:gd name="T33" fmla="*/ 422 h 630"/>
                  <a:gd name="T34" fmla="*/ 224 w 613"/>
                  <a:gd name="T35" fmla="*/ 512 h 630"/>
                  <a:gd name="T36" fmla="*/ 180 w 613"/>
                  <a:gd name="T37" fmla="*/ 543 h 630"/>
                  <a:gd name="T38" fmla="*/ 119 w 613"/>
                  <a:gd name="T39" fmla="*/ 547 h 630"/>
                  <a:gd name="T40" fmla="*/ 72 w 613"/>
                  <a:gd name="T41" fmla="*/ 495 h 630"/>
                  <a:gd name="T42" fmla="*/ 51 w 613"/>
                  <a:gd name="T43" fmla="*/ 397 h 630"/>
                  <a:gd name="T44" fmla="*/ 37 w 613"/>
                  <a:gd name="T45" fmla="*/ 374 h 630"/>
                  <a:gd name="T46" fmla="*/ 5 w 613"/>
                  <a:gd name="T47" fmla="*/ 387 h 630"/>
                  <a:gd name="T48" fmla="*/ 0 w 613"/>
                  <a:gd name="T49" fmla="*/ 425 h 630"/>
                  <a:gd name="T50" fmla="*/ 13 w 613"/>
                  <a:gd name="T51" fmla="*/ 540 h 630"/>
                  <a:gd name="T52" fmla="*/ 66 w 613"/>
                  <a:gd name="T53" fmla="*/ 607 h 630"/>
                  <a:gd name="T54" fmla="*/ 131 w 613"/>
                  <a:gd name="T55" fmla="*/ 630 h 630"/>
                  <a:gd name="T56" fmla="*/ 220 w 613"/>
                  <a:gd name="T57" fmla="*/ 615 h 630"/>
                  <a:gd name="T58" fmla="*/ 263 w 613"/>
                  <a:gd name="T59" fmla="*/ 594 h 630"/>
                  <a:gd name="T60" fmla="*/ 329 w 613"/>
                  <a:gd name="T61" fmla="*/ 522 h 630"/>
                  <a:gd name="T62" fmla="*/ 352 w 613"/>
                  <a:gd name="T63" fmla="*/ 452 h 630"/>
                  <a:gd name="T64" fmla="*/ 352 w 613"/>
                  <a:gd name="T65" fmla="*/ 410 h 630"/>
                  <a:gd name="T66" fmla="*/ 446 w 613"/>
                  <a:gd name="T67" fmla="*/ 404 h 630"/>
                  <a:gd name="T68" fmla="*/ 555 w 613"/>
                  <a:gd name="T69" fmla="*/ 338 h 630"/>
                  <a:gd name="T70" fmla="*/ 594 w 613"/>
                  <a:gd name="T71" fmla="*/ 283 h 630"/>
                  <a:gd name="T72" fmla="*/ 613 w 613"/>
                  <a:gd name="T73" fmla="*/ 177 h 630"/>
                  <a:gd name="T74" fmla="*/ 574 w 613"/>
                  <a:gd name="T75" fmla="*/ 82 h 630"/>
                  <a:gd name="T76" fmla="*/ 489 w 613"/>
                  <a:gd name="T77" fmla="*/ 17 h 630"/>
                  <a:gd name="T78" fmla="*/ 404 w 613"/>
                  <a:gd name="T79" fmla="*/ 0 h 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13" h="630">
                    <a:moveTo>
                      <a:pt x="404" y="0"/>
                    </a:moveTo>
                    <a:lnTo>
                      <a:pt x="388" y="3"/>
                    </a:lnTo>
                    <a:lnTo>
                      <a:pt x="365" y="21"/>
                    </a:lnTo>
                    <a:lnTo>
                      <a:pt x="357" y="52"/>
                    </a:lnTo>
                    <a:lnTo>
                      <a:pt x="367" y="79"/>
                    </a:lnTo>
                    <a:lnTo>
                      <a:pt x="381" y="89"/>
                    </a:lnTo>
                    <a:lnTo>
                      <a:pt x="410" y="101"/>
                    </a:lnTo>
                    <a:lnTo>
                      <a:pt x="466" y="128"/>
                    </a:lnTo>
                    <a:lnTo>
                      <a:pt x="498" y="152"/>
                    </a:lnTo>
                    <a:lnTo>
                      <a:pt x="511" y="174"/>
                    </a:lnTo>
                    <a:lnTo>
                      <a:pt x="515" y="200"/>
                    </a:lnTo>
                    <a:lnTo>
                      <a:pt x="506" y="230"/>
                    </a:lnTo>
                    <a:lnTo>
                      <a:pt x="498" y="249"/>
                    </a:lnTo>
                    <a:lnTo>
                      <a:pt x="486" y="265"/>
                    </a:lnTo>
                    <a:lnTo>
                      <a:pt x="462" y="291"/>
                    </a:lnTo>
                    <a:lnTo>
                      <a:pt x="431" y="307"/>
                    </a:lnTo>
                    <a:lnTo>
                      <a:pt x="400" y="314"/>
                    </a:lnTo>
                    <a:lnTo>
                      <a:pt x="349" y="312"/>
                    </a:lnTo>
                    <a:lnTo>
                      <a:pt x="285" y="286"/>
                    </a:lnTo>
                    <a:lnTo>
                      <a:pt x="257" y="265"/>
                    </a:lnTo>
                    <a:lnTo>
                      <a:pt x="257" y="265"/>
                    </a:lnTo>
                    <a:lnTo>
                      <a:pt x="253" y="260"/>
                    </a:lnTo>
                    <a:lnTo>
                      <a:pt x="247" y="258"/>
                    </a:lnTo>
                    <a:lnTo>
                      <a:pt x="239" y="252"/>
                    </a:lnTo>
                    <a:lnTo>
                      <a:pt x="223" y="249"/>
                    </a:lnTo>
                    <a:lnTo>
                      <a:pt x="198" y="256"/>
                    </a:lnTo>
                    <a:lnTo>
                      <a:pt x="177" y="285"/>
                    </a:lnTo>
                    <a:lnTo>
                      <a:pt x="175" y="311"/>
                    </a:lnTo>
                    <a:lnTo>
                      <a:pt x="181" y="327"/>
                    </a:lnTo>
                    <a:lnTo>
                      <a:pt x="188" y="334"/>
                    </a:lnTo>
                    <a:lnTo>
                      <a:pt x="201" y="344"/>
                    </a:lnTo>
                    <a:lnTo>
                      <a:pt x="214" y="354"/>
                    </a:lnTo>
                    <a:lnTo>
                      <a:pt x="234" y="376"/>
                    </a:lnTo>
                    <a:lnTo>
                      <a:pt x="256" y="422"/>
                    </a:lnTo>
                    <a:lnTo>
                      <a:pt x="253" y="469"/>
                    </a:lnTo>
                    <a:lnTo>
                      <a:pt x="224" y="512"/>
                    </a:lnTo>
                    <a:lnTo>
                      <a:pt x="198" y="531"/>
                    </a:lnTo>
                    <a:lnTo>
                      <a:pt x="180" y="543"/>
                    </a:lnTo>
                    <a:lnTo>
                      <a:pt x="146" y="551"/>
                    </a:lnTo>
                    <a:lnTo>
                      <a:pt x="119" y="547"/>
                    </a:lnTo>
                    <a:lnTo>
                      <a:pt x="96" y="533"/>
                    </a:lnTo>
                    <a:lnTo>
                      <a:pt x="72" y="495"/>
                    </a:lnTo>
                    <a:lnTo>
                      <a:pt x="54" y="430"/>
                    </a:lnTo>
                    <a:lnTo>
                      <a:pt x="51" y="397"/>
                    </a:lnTo>
                    <a:lnTo>
                      <a:pt x="50" y="386"/>
                    </a:lnTo>
                    <a:lnTo>
                      <a:pt x="37" y="374"/>
                    </a:lnTo>
                    <a:lnTo>
                      <a:pt x="20" y="374"/>
                    </a:lnTo>
                    <a:lnTo>
                      <a:pt x="5" y="387"/>
                    </a:lnTo>
                    <a:lnTo>
                      <a:pt x="2" y="397"/>
                    </a:lnTo>
                    <a:lnTo>
                      <a:pt x="0" y="425"/>
                    </a:lnTo>
                    <a:lnTo>
                      <a:pt x="1" y="484"/>
                    </a:lnTo>
                    <a:lnTo>
                      <a:pt x="13" y="540"/>
                    </a:lnTo>
                    <a:lnTo>
                      <a:pt x="43" y="589"/>
                    </a:lnTo>
                    <a:lnTo>
                      <a:pt x="66" y="607"/>
                    </a:lnTo>
                    <a:lnTo>
                      <a:pt x="87" y="619"/>
                    </a:lnTo>
                    <a:lnTo>
                      <a:pt x="131" y="630"/>
                    </a:lnTo>
                    <a:lnTo>
                      <a:pt x="175" y="628"/>
                    </a:lnTo>
                    <a:lnTo>
                      <a:pt x="220" y="615"/>
                    </a:lnTo>
                    <a:lnTo>
                      <a:pt x="241" y="606"/>
                    </a:lnTo>
                    <a:lnTo>
                      <a:pt x="263" y="594"/>
                    </a:lnTo>
                    <a:lnTo>
                      <a:pt x="300" y="561"/>
                    </a:lnTo>
                    <a:lnTo>
                      <a:pt x="329" y="522"/>
                    </a:lnTo>
                    <a:lnTo>
                      <a:pt x="348" y="476"/>
                    </a:lnTo>
                    <a:lnTo>
                      <a:pt x="352" y="452"/>
                    </a:lnTo>
                    <a:lnTo>
                      <a:pt x="355" y="430"/>
                    </a:lnTo>
                    <a:lnTo>
                      <a:pt x="352" y="410"/>
                    </a:lnTo>
                    <a:lnTo>
                      <a:pt x="384" y="413"/>
                    </a:lnTo>
                    <a:lnTo>
                      <a:pt x="446" y="404"/>
                    </a:lnTo>
                    <a:lnTo>
                      <a:pt x="505" y="380"/>
                    </a:lnTo>
                    <a:lnTo>
                      <a:pt x="555" y="338"/>
                    </a:lnTo>
                    <a:lnTo>
                      <a:pt x="577" y="309"/>
                    </a:lnTo>
                    <a:lnTo>
                      <a:pt x="594" y="283"/>
                    </a:lnTo>
                    <a:lnTo>
                      <a:pt x="611" y="230"/>
                    </a:lnTo>
                    <a:lnTo>
                      <a:pt x="613" y="177"/>
                    </a:lnTo>
                    <a:lnTo>
                      <a:pt x="600" y="127"/>
                    </a:lnTo>
                    <a:lnTo>
                      <a:pt x="574" y="82"/>
                    </a:lnTo>
                    <a:lnTo>
                      <a:pt x="537" y="44"/>
                    </a:lnTo>
                    <a:lnTo>
                      <a:pt x="489" y="17"/>
                    </a:lnTo>
                    <a:lnTo>
                      <a:pt x="434" y="1"/>
                    </a:lnTo>
                    <a:lnTo>
                      <a:pt x="40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72" name="Group 31"/>
            <p:cNvGrpSpPr>
              <a:grpSpLocks noChangeAspect="1"/>
            </p:cNvGrpSpPr>
            <p:nvPr/>
          </p:nvGrpSpPr>
          <p:grpSpPr bwMode="auto">
            <a:xfrm>
              <a:off x="594443" y="5066831"/>
              <a:ext cx="167284" cy="203007"/>
              <a:chOff x="2647" y="1727"/>
              <a:chExt cx="192" cy="233"/>
            </a:xfrm>
            <a:solidFill>
              <a:schemeClr val="bg1">
                <a:lumMod val="85000"/>
              </a:schemeClr>
            </a:solidFill>
          </p:grpSpPr>
          <p:sp>
            <p:nvSpPr>
              <p:cNvPr id="73" name="Freeform 32"/>
              <p:cNvSpPr>
                <a:spLocks/>
              </p:cNvSpPr>
              <p:nvPr/>
            </p:nvSpPr>
            <p:spPr bwMode="auto">
              <a:xfrm>
                <a:off x="2699" y="1727"/>
                <a:ext cx="140" cy="152"/>
              </a:xfrm>
              <a:custGeom>
                <a:avLst/>
                <a:gdLst>
                  <a:gd name="T0" fmla="*/ 94 w 421"/>
                  <a:gd name="T1" fmla="*/ 455 h 455"/>
                  <a:gd name="T2" fmla="*/ 0 w 421"/>
                  <a:gd name="T3" fmla="*/ 362 h 455"/>
                  <a:gd name="T4" fmla="*/ 172 w 421"/>
                  <a:gd name="T5" fmla="*/ 191 h 455"/>
                  <a:gd name="T6" fmla="*/ 371 w 421"/>
                  <a:gd name="T7" fmla="*/ 1 h 455"/>
                  <a:gd name="T8" fmla="*/ 377 w 421"/>
                  <a:gd name="T9" fmla="*/ 0 h 455"/>
                  <a:gd name="T10" fmla="*/ 404 w 421"/>
                  <a:gd name="T11" fmla="*/ 4 h 455"/>
                  <a:gd name="T12" fmla="*/ 419 w 421"/>
                  <a:gd name="T13" fmla="*/ 21 h 455"/>
                  <a:gd name="T14" fmla="*/ 421 w 421"/>
                  <a:gd name="T15" fmla="*/ 37 h 455"/>
                  <a:gd name="T16" fmla="*/ 364 w 421"/>
                  <a:gd name="T17" fmla="*/ 120 h 455"/>
                  <a:gd name="T18" fmla="*/ 130 w 421"/>
                  <a:gd name="T19" fmla="*/ 410 h 455"/>
                  <a:gd name="T20" fmla="*/ 94 w 421"/>
                  <a:gd name="T21" fmla="*/ 455 h 4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21" h="455">
                    <a:moveTo>
                      <a:pt x="94" y="455"/>
                    </a:moveTo>
                    <a:lnTo>
                      <a:pt x="0" y="362"/>
                    </a:lnTo>
                    <a:lnTo>
                      <a:pt x="172" y="191"/>
                    </a:lnTo>
                    <a:lnTo>
                      <a:pt x="371" y="1"/>
                    </a:lnTo>
                    <a:lnTo>
                      <a:pt x="377" y="0"/>
                    </a:lnTo>
                    <a:lnTo>
                      <a:pt x="404" y="4"/>
                    </a:lnTo>
                    <a:lnTo>
                      <a:pt x="419" y="21"/>
                    </a:lnTo>
                    <a:lnTo>
                      <a:pt x="421" y="37"/>
                    </a:lnTo>
                    <a:lnTo>
                      <a:pt x="364" y="120"/>
                    </a:lnTo>
                    <a:lnTo>
                      <a:pt x="130" y="410"/>
                    </a:lnTo>
                    <a:lnTo>
                      <a:pt x="94" y="45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4" name="Freeform 33"/>
              <p:cNvSpPr>
                <a:spLocks/>
              </p:cNvSpPr>
              <p:nvPr/>
            </p:nvSpPr>
            <p:spPr bwMode="auto">
              <a:xfrm>
                <a:off x="2647" y="1856"/>
                <a:ext cx="76" cy="104"/>
              </a:xfrm>
              <a:custGeom>
                <a:avLst/>
                <a:gdLst>
                  <a:gd name="T0" fmla="*/ 22 w 226"/>
                  <a:gd name="T1" fmla="*/ 314 h 314"/>
                  <a:gd name="T2" fmla="*/ 21 w 226"/>
                  <a:gd name="T3" fmla="*/ 301 h 314"/>
                  <a:gd name="T4" fmla="*/ 37 w 226"/>
                  <a:gd name="T5" fmla="*/ 242 h 314"/>
                  <a:gd name="T6" fmla="*/ 63 w 226"/>
                  <a:gd name="T7" fmla="*/ 219 h 314"/>
                  <a:gd name="T8" fmla="*/ 90 w 226"/>
                  <a:gd name="T9" fmla="*/ 211 h 314"/>
                  <a:gd name="T10" fmla="*/ 107 w 226"/>
                  <a:gd name="T11" fmla="*/ 209 h 314"/>
                  <a:gd name="T12" fmla="*/ 125 w 226"/>
                  <a:gd name="T13" fmla="*/ 208 h 314"/>
                  <a:gd name="T14" fmla="*/ 153 w 226"/>
                  <a:gd name="T15" fmla="*/ 199 h 314"/>
                  <a:gd name="T16" fmla="*/ 188 w 226"/>
                  <a:gd name="T17" fmla="*/ 173 h 314"/>
                  <a:gd name="T18" fmla="*/ 223 w 226"/>
                  <a:gd name="T19" fmla="*/ 107 h 314"/>
                  <a:gd name="T20" fmla="*/ 226 w 226"/>
                  <a:gd name="T21" fmla="*/ 91 h 314"/>
                  <a:gd name="T22" fmla="*/ 132 w 226"/>
                  <a:gd name="T23" fmla="*/ 0 h 314"/>
                  <a:gd name="T24" fmla="*/ 96 w 226"/>
                  <a:gd name="T25" fmla="*/ 17 h 314"/>
                  <a:gd name="T26" fmla="*/ 44 w 226"/>
                  <a:gd name="T27" fmla="*/ 61 h 314"/>
                  <a:gd name="T28" fmla="*/ 13 w 226"/>
                  <a:gd name="T29" fmla="*/ 113 h 314"/>
                  <a:gd name="T30" fmla="*/ 0 w 226"/>
                  <a:gd name="T31" fmla="*/ 165 h 314"/>
                  <a:gd name="T32" fmla="*/ 2 w 226"/>
                  <a:gd name="T33" fmla="*/ 239 h 314"/>
                  <a:gd name="T34" fmla="*/ 19 w 226"/>
                  <a:gd name="T35" fmla="*/ 307 h 314"/>
                  <a:gd name="T36" fmla="*/ 22 w 226"/>
                  <a:gd name="T37" fmla="*/ 314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26" h="314">
                    <a:moveTo>
                      <a:pt x="22" y="314"/>
                    </a:moveTo>
                    <a:lnTo>
                      <a:pt x="21" y="301"/>
                    </a:lnTo>
                    <a:lnTo>
                      <a:pt x="37" y="242"/>
                    </a:lnTo>
                    <a:lnTo>
                      <a:pt x="63" y="219"/>
                    </a:lnTo>
                    <a:lnTo>
                      <a:pt x="90" y="211"/>
                    </a:lnTo>
                    <a:lnTo>
                      <a:pt x="107" y="209"/>
                    </a:lnTo>
                    <a:lnTo>
                      <a:pt x="125" y="208"/>
                    </a:lnTo>
                    <a:lnTo>
                      <a:pt x="153" y="199"/>
                    </a:lnTo>
                    <a:lnTo>
                      <a:pt x="188" y="173"/>
                    </a:lnTo>
                    <a:lnTo>
                      <a:pt x="223" y="107"/>
                    </a:lnTo>
                    <a:lnTo>
                      <a:pt x="226" y="91"/>
                    </a:lnTo>
                    <a:lnTo>
                      <a:pt x="132" y="0"/>
                    </a:lnTo>
                    <a:lnTo>
                      <a:pt x="96" y="17"/>
                    </a:lnTo>
                    <a:lnTo>
                      <a:pt x="44" y="61"/>
                    </a:lnTo>
                    <a:lnTo>
                      <a:pt x="13" y="113"/>
                    </a:lnTo>
                    <a:lnTo>
                      <a:pt x="0" y="165"/>
                    </a:lnTo>
                    <a:lnTo>
                      <a:pt x="2" y="239"/>
                    </a:lnTo>
                    <a:lnTo>
                      <a:pt x="19" y="307"/>
                    </a:lnTo>
                    <a:lnTo>
                      <a:pt x="22" y="3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D79286D4-6AF0-45A0-9FE2-F18C16A15C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1701" y="1371352"/>
            <a:ext cx="9188599" cy="4684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46570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409575" y="419993"/>
            <a:ext cx="11372850" cy="6018014"/>
          </a:xfrm>
          <a:prstGeom prst="rect">
            <a:avLst/>
          </a:prstGeom>
          <a:solidFill>
            <a:schemeClr val="bg1"/>
          </a:solidFill>
          <a:ln w="187325">
            <a:noFill/>
          </a:ln>
          <a:effectLst>
            <a:outerShdw blurRad="431800" dist="241300" dir="5400000" sx="97000" sy="97000" algn="t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2" latinLnBrk="0">
              <a:lnSpc>
                <a:spcPct val="150000"/>
              </a:lnSpc>
              <a:defRPr/>
            </a:pPr>
            <a:r>
              <a:rPr lang="ko-KR" altLang="en-US" sz="2400" b="1" kern="0" dirty="0">
                <a:solidFill>
                  <a:prstClr val="black">
                    <a:lumMod val="50000"/>
                    <a:lumOff val="50000"/>
                  </a:prstClr>
                </a:solidFill>
              </a:rPr>
              <a:t>최종 설계 </a:t>
            </a:r>
            <a:r>
              <a:rPr lang="en-US" altLang="ko-KR" sz="2400" b="1" kern="0" dirty="0">
                <a:solidFill>
                  <a:prstClr val="black">
                    <a:lumMod val="50000"/>
                    <a:lumOff val="50000"/>
                  </a:prstClr>
                </a:solidFill>
              </a:rPr>
              <a:t>-</a:t>
            </a:r>
            <a:r>
              <a:rPr lang="ko-KR" altLang="en-US" sz="2400" b="1" kern="0" dirty="0">
                <a:solidFill>
                  <a:prstClr val="black">
                    <a:lumMod val="50000"/>
                    <a:lumOff val="50000"/>
                  </a:prstClr>
                </a:solidFill>
              </a:rPr>
              <a:t> 인터페이스 기술서</a:t>
            </a:r>
            <a:endParaRPr lang="en-US" altLang="ko-KR" sz="2400" b="1" kern="0" dirty="0">
              <a:solidFill>
                <a:prstClr val="black">
                  <a:lumMod val="50000"/>
                  <a:lumOff val="50000"/>
                </a:prstClr>
              </a:solidFill>
            </a:endParaRPr>
          </a:p>
          <a:p>
            <a:pPr lvl="2" latinLnBrk="0">
              <a:lnSpc>
                <a:spcPct val="150000"/>
              </a:lnSpc>
              <a:defRPr/>
            </a:pPr>
            <a:r>
              <a:rPr lang="ko-KR" altLang="en-US" sz="800" kern="0" dirty="0">
                <a:solidFill>
                  <a:prstClr val="white">
                    <a:lumMod val="75000"/>
                  </a:prstClr>
                </a:solidFill>
              </a:rPr>
              <a:t>전자 직거래 프로그램 구축</a:t>
            </a:r>
            <a:endParaRPr lang="ko-KR" altLang="en-US" sz="4400" kern="0" dirty="0">
              <a:solidFill>
                <a:prstClr val="white">
                  <a:lumMod val="75000"/>
                </a:prstClr>
              </a:solidFill>
            </a:endParaRPr>
          </a:p>
        </p:txBody>
      </p:sp>
      <p:grpSp>
        <p:nvGrpSpPr>
          <p:cNvPr id="63" name="그룹 62"/>
          <p:cNvGrpSpPr/>
          <p:nvPr/>
        </p:nvGrpSpPr>
        <p:grpSpPr>
          <a:xfrm>
            <a:off x="581527" y="419993"/>
            <a:ext cx="358273" cy="6018014"/>
            <a:chOff x="581527" y="419993"/>
            <a:chExt cx="358273" cy="6018014"/>
          </a:xfrm>
        </p:grpSpPr>
        <p:cxnSp>
          <p:nvCxnSpPr>
            <p:cNvPr id="64" name="직선 연결선 63"/>
            <p:cNvCxnSpPr/>
            <p:nvPr/>
          </p:nvCxnSpPr>
          <p:spPr>
            <a:xfrm>
              <a:off x="939800" y="419993"/>
              <a:ext cx="0" cy="6018014"/>
            </a:xfrm>
            <a:prstGeom prst="line">
              <a:avLst/>
            </a:prstGeom>
            <a:ln w="127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Freeform 9"/>
            <p:cNvSpPr>
              <a:spLocks/>
            </p:cNvSpPr>
            <p:nvPr/>
          </p:nvSpPr>
          <p:spPr bwMode="auto">
            <a:xfrm>
              <a:off x="612262" y="1494240"/>
              <a:ext cx="131646" cy="17373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66" name="Group 12"/>
            <p:cNvGrpSpPr>
              <a:grpSpLocks noChangeAspect="1"/>
            </p:cNvGrpSpPr>
            <p:nvPr/>
          </p:nvGrpSpPr>
          <p:grpSpPr bwMode="auto">
            <a:xfrm>
              <a:off x="581527" y="787428"/>
              <a:ext cx="193117" cy="153620"/>
              <a:chOff x="6124" y="305"/>
              <a:chExt cx="841" cy="669"/>
            </a:xfrm>
            <a:solidFill>
              <a:schemeClr val="tx1">
                <a:lumMod val="50000"/>
                <a:lumOff val="50000"/>
              </a:schemeClr>
            </a:solidFill>
          </p:grpSpPr>
          <p:sp>
            <p:nvSpPr>
              <p:cNvPr id="83" name="Freeform 13"/>
              <p:cNvSpPr>
                <a:spLocks/>
              </p:cNvSpPr>
              <p:nvPr/>
            </p:nvSpPr>
            <p:spPr bwMode="auto">
              <a:xfrm>
                <a:off x="6244" y="440"/>
                <a:ext cx="601" cy="534"/>
              </a:xfrm>
              <a:custGeom>
                <a:avLst/>
                <a:gdLst>
                  <a:gd name="T0" fmla="*/ 902 w 1802"/>
                  <a:gd name="T1" fmla="*/ 0 h 1602"/>
                  <a:gd name="T2" fmla="*/ 2 w 1802"/>
                  <a:gd name="T3" fmla="*/ 742 h 1602"/>
                  <a:gd name="T4" fmla="*/ 2 w 1802"/>
                  <a:gd name="T5" fmla="*/ 743 h 1602"/>
                  <a:gd name="T6" fmla="*/ 2 w 1802"/>
                  <a:gd name="T7" fmla="*/ 746 h 1602"/>
                  <a:gd name="T8" fmla="*/ 0 w 1802"/>
                  <a:gd name="T9" fmla="*/ 749 h 1602"/>
                  <a:gd name="T10" fmla="*/ 0 w 1802"/>
                  <a:gd name="T11" fmla="*/ 751 h 1602"/>
                  <a:gd name="T12" fmla="*/ 0 w 1802"/>
                  <a:gd name="T13" fmla="*/ 1501 h 1602"/>
                  <a:gd name="T14" fmla="*/ 2 w 1802"/>
                  <a:gd name="T15" fmla="*/ 1521 h 1602"/>
                  <a:gd name="T16" fmla="*/ 16 w 1802"/>
                  <a:gd name="T17" fmla="*/ 1557 h 1602"/>
                  <a:gd name="T18" fmla="*/ 30 w 1802"/>
                  <a:gd name="T19" fmla="*/ 1572 h 1602"/>
                  <a:gd name="T20" fmla="*/ 45 w 1802"/>
                  <a:gd name="T21" fmla="*/ 1586 h 1602"/>
                  <a:gd name="T22" fmla="*/ 81 w 1802"/>
                  <a:gd name="T23" fmla="*/ 1601 h 1602"/>
                  <a:gd name="T24" fmla="*/ 100 w 1802"/>
                  <a:gd name="T25" fmla="*/ 1602 h 1602"/>
                  <a:gd name="T26" fmla="*/ 702 w 1802"/>
                  <a:gd name="T27" fmla="*/ 1602 h 1602"/>
                  <a:gd name="T28" fmla="*/ 702 w 1802"/>
                  <a:gd name="T29" fmla="*/ 1001 h 1602"/>
                  <a:gd name="T30" fmla="*/ 1102 w 1802"/>
                  <a:gd name="T31" fmla="*/ 1001 h 1602"/>
                  <a:gd name="T32" fmla="*/ 1102 w 1802"/>
                  <a:gd name="T33" fmla="*/ 1602 h 1602"/>
                  <a:gd name="T34" fmla="*/ 1703 w 1802"/>
                  <a:gd name="T35" fmla="*/ 1602 h 1602"/>
                  <a:gd name="T36" fmla="*/ 1723 w 1802"/>
                  <a:gd name="T37" fmla="*/ 1601 h 1602"/>
                  <a:gd name="T38" fmla="*/ 1758 w 1802"/>
                  <a:gd name="T39" fmla="*/ 1586 h 1602"/>
                  <a:gd name="T40" fmla="*/ 1773 w 1802"/>
                  <a:gd name="T41" fmla="*/ 1572 h 1602"/>
                  <a:gd name="T42" fmla="*/ 1786 w 1802"/>
                  <a:gd name="T43" fmla="*/ 1557 h 1602"/>
                  <a:gd name="T44" fmla="*/ 1802 w 1802"/>
                  <a:gd name="T45" fmla="*/ 1521 h 1602"/>
                  <a:gd name="T46" fmla="*/ 1802 w 1802"/>
                  <a:gd name="T47" fmla="*/ 1501 h 1602"/>
                  <a:gd name="T48" fmla="*/ 1802 w 1802"/>
                  <a:gd name="T49" fmla="*/ 751 h 1602"/>
                  <a:gd name="T50" fmla="*/ 1802 w 1802"/>
                  <a:gd name="T51" fmla="*/ 745 h 1602"/>
                  <a:gd name="T52" fmla="*/ 1801 w 1802"/>
                  <a:gd name="T53" fmla="*/ 742 h 1602"/>
                  <a:gd name="T54" fmla="*/ 902 w 1802"/>
                  <a:gd name="T55" fmla="*/ 0 h 16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802" h="1602">
                    <a:moveTo>
                      <a:pt x="902" y="0"/>
                    </a:moveTo>
                    <a:lnTo>
                      <a:pt x="2" y="742"/>
                    </a:lnTo>
                    <a:lnTo>
                      <a:pt x="2" y="743"/>
                    </a:lnTo>
                    <a:lnTo>
                      <a:pt x="2" y="746"/>
                    </a:lnTo>
                    <a:lnTo>
                      <a:pt x="0" y="749"/>
                    </a:lnTo>
                    <a:lnTo>
                      <a:pt x="0" y="751"/>
                    </a:lnTo>
                    <a:lnTo>
                      <a:pt x="0" y="1501"/>
                    </a:lnTo>
                    <a:lnTo>
                      <a:pt x="2" y="1521"/>
                    </a:lnTo>
                    <a:lnTo>
                      <a:pt x="16" y="1557"/>
                    </a:lnTo>
                    <a:lnTo>
                      <a:pt x="30" y="1572"/>
                    </a:lnTo>
                    <a:lnTo>
                      <a:pt x="45" y="1586"/>
                    </a:lnTo>
                    <a:lnTo>
                      <a:pt x="81" y="1601"/>
                    </a:lnTo>
                    <a:lnTo>
                      <a:pt x="100" y="1602"/>
                    </a:lnTo>
                    <a:lnTo>
                      <a:pt x="702" y="1602"/>
                    </a:lnTo>
                    <a:lnTo>
                      <a:pt x="702" y="1001"/>
                    </a:lnTo>
                    <a:lnTo>
                      <a:pt x="1102" y="1001"/>
                    </a:lnTo>
                    <a:lnTo>
                      <a:pt x="1102" y="1602"/>
                    </a:lnTo>
                    <a:lnTo>
                      <a:pt x="1703" y="1602"/>
                    </a:lnTo>
                    <a:lnTo>
                      <a:pt x="1723" y="1601"/>
                    </a:lnTo>
                    <a:lnTo>
                      <a:pt x="1758" y="1586"/>
                    </a:lnTo>
                    <a:lnTo>
                      <a:pt x="1773" y="1572"/>
                    </a:lnTo>
                    <a:lnTo>
                      <a:pt x="1786" y="1557"/>
                    </a:lnTo>
                    <a:lnTo>
                      <a:pt x="1802" y="1521"/>
                    </a:lnTo>
                    <a:lnTo>
                      <a:pt x="1802" y="1501"/>
                    </a:lnTo>
                    <a:lnTo>
                      <a:pt x="1802" y="751"/>
                    </a:lnTo>
                    <a:lnTo>
                      <a:pt x="1802" y="745"/>
                    </a:lnTo>
                    <a:lnTo>
                      <a:pt x="1801" y="742"/>
                    </a:lnTo>
                    <a:lnTo>
                      <a:pt x="90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4" name="Freeform 14"/>
              <p:cNvSpPr>
                <a:spLocks/>
              </p:cNvSpPr>
              <p:nvPr/>
            </p:nvSpPr>
            <p:spPr bwMode="auto">
              <a:xfrm>
                <a:off x="6124" y="305"/>
                <a:ext cx="841" cy="394"/>
              </a:xfrm>
              <a:custGeom>
                <a:avLst/>
                <a:gdLst>
                  <a:gd name="T0" fmla="*/ 2505 w 2522"/>
                  <a:gd name="T1" fmla="*/ 978 h 1181"/>
                  <a:gd name="T2" fmla="*/ 2162 w 2522"/>
                  <a:gd name="T3" fmla="*/ 694 h 1181"/>
                  <a:gd name="T4" fmla="*/ 2162 w 2522"/>
                  <a:gd name="T5" fmla="*/ 54 h 1181"/>
                  <a:gd name="T6" fmla="*/ 2162 w 2522"/>
                  <a:gd name="T7" fmla="*/ 44 h 1181"/>
                  <a:gd name="T8" fmla="*/ 2155 w 2522"/>
                  <a:gd name="T9" fmla="*/ 26 h 1181"/>
                  <a:gd name="T10" fmla="*/ 2149 w 2522"/>
                  <a:gd name="T11" fmla="*/ 18 h 1181"/>
                  <a:gd name="T12" fmla="*/ 2141 w 2522"/>
                  <a:gd name="T13" fmla="*/ 13 h 1181"/>
                  <a:gd name="T14" fmla="*/ 2123 w 2522"/>
                  <a:gd name="T15" fmla="*/ 5 h 1181"/>
                  <a:gd name="T16" fmla="*/ 2113 w 2522"/>
                  <a:gd name="T17" fmla="*/ 5 h 1181"/>
                  <a:gd name="T18" fmla="*/ 1812 w 2522"/>
                  <a:gd name="T19" fmla="*/ 5 h 1181"/>
                  <a:gd name="T20" fmla="*/ 1802 w 2522"/>
                  <a:gd name="T21" fmla="*/ 5 h 1181"/>
                  <a:gd name="T22" fmla="*/ 1783 w 2522"/>
                  <a:gd name="T23" fmla="*/ 13 h 1181"/>
                  <a:gd name="T24" fmla="*/ 1776 w 2522"/>
                  <a:gd name="T25" fmla="*/ 18 h 1181"/>
                  <a:gd name="T26" fmla="*/ 1770 w 2522"/>
                  <a:gd name="T27" fmla="*/ 26 h 1181"/>
                  <a:gd name="T28" fmla="*/ 1763 w 2522"/>
                  <a:gd name="T29" fmla="*/ 44 h 1181"/>
                  <a:gd name="T30" fmla="*/ 1762 w 2522"/>
                  <a:gd name="T31" fmla="*/ 54 h 1181"/>
                  <a:gd name="T32" fmla="*/ 1762 w 2522"/>
                  <a:gd name="T33" fmla="*/ 360 h 1181"/>
                  <a:gd name="T34" fmla="*/ 1380 w 2522"/>
                  <a:gd name="T35" fmla="*/ 41 h 1181"/>
                  <a:gd name="T36" fmla="*/ 1354 w 2522"/>
                  <a:gd name="T37" fmla="*/ 23 h 1181"/>
                  <a:gd name="T38" fmla="*/ 1295 w 2522"/>
                  <a:gd name="T39" fmla="*/ 1 h 1181"/>
                  <a:gd name="T40" fmla="*/ 1262 w 2522"/>
                  <a:gd name="T41" fmla="*/ 0 h 1181"/>
                  <a:gd name="T42" fmla="*/ 1227 w 2522"/>
                  <a:gd name="T43" fmla="*/ 1 h 1181"/>
                  <a:gd name="T44" fmla="*/ 1168 w 2522"/>
                  <a:gd name="T45" fmla="*/ 23 h 1181"/>
                  <a:gd name="T46" fmla="*/ 1142 w 2522"/>
                  <a:gd name="T47" fmla="*/ 41 h 1181"/>
                  <a:gd name="T48" fmla="*/ 17 w 2522"/>
                  <a:gd name="T49" fmla="*/ 978 h 1181"/>
                  <a:gd name="T50" fmla="*/ 10 w 2522"/>
                  <a:gd name="T51" fmla="*/ 985 h 1181"/>
                  <a:gd name="T52" fmla="*/ 1 w 2522"/>
                  <a:gd name="T53" fmla="*/ 1001 h 1181"/>
                  <a:gd name="T54" fmla="*/ 0 w 2522"/>
                  <a:gd name="T55" fmla="*/ 1012 h 1181"/>
                  <a:gd name="T56" fmla="*/ 0 w 2522"/>
                  <a:gd name="T57" fmla="*/ 1023 h 1181"/>
                  <a:gd name="T58" fmla="*/ 6 w 2522"/>
                  <a:gd name="T59" fmla="*/ 1040 h 1181"/>
                  <a:gd name="T60" fmla="*/ 12 w 2522"/>
                  <a:gd name="T61" fmla="*/ 1048 h 1181"/>
                  <a:gd name="T62" fmla="*/ 108 w 2522"/>
                  <a:gd name="T63" fmla="*/ 1164 h 1181"/>
                  <a:gd name="T64" fmla="*/ 122 w 2522"/>
                  <a:gd name="T65" fmla="*/ 1177 h 1181"/>
                  <a:gd name="T66" fmla="*/ 141 w 2522"/>
                  <a:gd name="T67" fmla="*/ 1181 h 1181"/>
                  <a:gd name="T68" fmla="*/ 160 w 2522"/>
                  <a:gd name="T69" fmla="*/ 1181 h 1181"/>
                  <a:gd name="T70" fmla="*/ 179 w 2522"/>
                  <a:gd name="T71" fmla="*/ 1171 h 1181"/>
                  <a:gd name="T72" fmla="*/ 1262 w 2522"/>
                  <a:gd name="T73" fmla="*/ 268 h 1181"/>
                  <a:gd name="T74" fmla="*/ 2344 w 2522"/>
                  <a:gd name="T75" fmla="*/ 1171 h 1181"/>
                  <a:gd name="T76" fmla="*/ 2358 w 2522"/>
                  <a:gd name="T77" fmla="*/ 1180 h 1181"/>
                  <a:gd name="T78" fmla="*/ 2377 w 2522"/>
                  <a:gd name="T79" fmla="*/ 1181 h 1181"/>
                  <a:gd name="T80" fmla="*/ 2383 w 2522"/>
                  <a:gd name="T81" fmla="*/ 1181 h 1181"/>
                  <a:gd name="T82" fmla="*/ 2401 w 2522"/>
                  <a:gd name="T83" fmla="*/ 1177 h 1181"/>
                  <a:gd name="T84" fmla="*/ 2414 w 2522"/>
                  <a:gd name="T85" fmla="*/ 1164 h 1181"/>
                  <a:gd name="T86" fmla="*/ 2512 w 2522"/>
                  <a:gd name="T87" fmla="*/ 1048 h 1181"/>
                  <a:gd name="T88" fmla="*/ 2518 w 2522"/>
                  <a:gd name="T89" fmla="*/ 1040 h 1181"/>
                  <a:gd name="T90" fmla="*/ 2522 w 2522"/>
                  <a:gd name="T91" fmla="*/ 1023 h 1181"/>
                  <a:gd name="T92" fmla="*/ 2522 w 2522"/>
                  <a:gd name="T93" fmla="*/ 1012 h 1181"/>
                  <a:gd name="T94" fmla="*/ 2521 w 2522"/>
                  <a:gd name="T95" fmla="*/ 1001 h 1181"/>
                  <a:gd name="T96" fmla="*/ 2512 w 2522"/>
                  <a:gd name="T97" fmla="*/ 985 h 1181"/>
                  <a:gd name="T98" fmla="*/ 2505 w 2522"/>
                  <a:gd name="T99" fmla="*/ 978 h 1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522" h="1181">
                    <a:moveTo>
                      <a:pt x="2505" y="978"/>
                    </a:moveTo>
                    <a:lnTo>
                      <a:pt x="2162" y="694"/>
                    </a:lnTo>
                    <a:lnTo>
                      <a:pt x="2162" y="54"/>
                    </a:lnTo>
                    <a:lnTo>
                      <a:pt x="2162" y="44"/>
                    </a:lnTo>
                    <a:lnTo>
                      <a:pt x="2155" y="26"/>
                    </a:lnTo>
                    <a:lnTo>
                      <a:pt x="2149" y="18"/>
                    </a:lnTo>
                    <a:lnTo>
                      <a:pt x="2141" y="13"/>
                    </a:lnTo>
                    <a:lnTo>
                      <a:pt x="2123" y="5"/>
                    </a:lnTo>
                    <a:lnTo>
                      <a:pt x="2113" y="5"/>
                    </a:lnTo>
                    <a:lnTo>
                      <a:pt x="1812" y="5"/>
                    </a:lnTo>
                    <a:lnTo>
                      <a:pt x="1802" y="5"/>
                    </a:lnTo>
                    <a:lnTo>
                      <a:pt x="1783" y="13"/>
                    </a:lnTo>
                    <a:lnTo>
                      <a:pt x="1776" y="18"/>
                    </a:lnTo>
                    <a:lnTo>
                      <a:pt x="1770" y="26"/>
                    </a:lnTo>
                    <a:lnTo>
                      <a:pt x="1763" y="44"/>
                    </a:lnTo>
                    <a:lnTo>
                      <a:pt x="1762" y="54"/>
                    </a:lnTo>
                    <a:lnTo>
                      <a:pt x="1762" y="360"/>
                    </a:lnTo>
                    <a:lnTo>
                      <a:pt x="1380" y="41"/>
                    </a:lnTo>
                    <a:lnTo>
                      <a:pt x="1354" y="23"/>
                    </a:lnTo>
                    <a:lnTo>
                      <a:pt x="1295" y="1"/>
                    </a:lnTo>
                    <a:lnTo>
                      <a:pt x="1262" y="0"/>
                    </a:lnTo>
                    <a:lnTo>
                      <a:pt x="1227" y="1"/>
                    </a:lnTo>
                    <a:lnTo>
                      <a:pt x="1168" y="23"/>
                    </a:lnTo>
                    <a:lnTo>
                      <a:pt x="1142" y="41"/>
                    </a:lnTo>
                    <a:lnTo>
                      <a:pt x="17" y="978"/>
                    </a:lnTo>
                    <a:lnTo>
                      <a:pt x="10" y="985"/>
                    </a:lnTo>
                    <a:lnTo>
                      <a:pt x="1" y="1001"/>
                    </a:lnTo>
                    <a:lnTo>
                      <a:pt x="0" y="1012"/>
                    </a:lnTo>
                    <a:lnTo>
                      <a:pt x="0" y="1023"/>
                    </a:lnTo>
                    <a:lnTo>
                      <a:pt x="6" y="1040"/>
                    </a:lnTo>
                    <a:lnTo>
                      <a:pt x="12" y="1048"/>
                    </a:lnTo>
                    <a:lnTo>
                      <a:pt x="108" y="1164"/>
                    </a:lnTo>
                    <a:lnTo>
                      <a:pt x="122" y="1177"/>
                    </a:lnTo>
                    <a:lnTo>
                      <a:pt x="141" y="1181"/>
                    </a:lnTo>
                    <a:lnTo>
                      <a:pt x="160" y="1181"/>
                    </a:lnTo>
                    <a:lnTo>
                      <a:pt x="179" y="1171"/>
                    </a:lnTo>
                    <a:lnTo>
                      <a:pt x="1262" y="268"/>
                    </a:lnTo>
                    <a:lnTo>
                      <a:pt x="2344" y="1171"/>
                    </a:lnTo>
                    <a:lnTo>
                      <a:pt x="2358" y="1180"/>
                    </a:lnTo>
                    <a:lnTo>
                      <a:pt x="2377" y="1181"/>
                    </a:lnTo>
                    <a:lnTo>
                      <a:pt x="2383" y="1181"/>
                    </a:lnTo>
                    <a:lnTo>
                      <a:pt x="2401" y="1177"/>
                    </a:lnTo>
                    <a:lnTo>
                      <a:pt x="2414" y="1164"/>
                    </a:lnTo>
                    <a:lnTo>
                      <a:pt x="2512" y="1048"/>
                    </a:lnTo>
                    <a:lnTo>
                      <a:pt x="2518" y="1040"/>
                    </a:lnTo>
                    <a:lnTo>
                      <a:pt x="2522" y="1023"/>
                    </a:lnTo>
                    <a:lnTo>
                      <a:pt x="2522" y="1012"/>
                    </a:lnTo>
                    <a:lnTo>
                      <a:pt x="2521" y="1001"/>
                    </a:lnTo>
                    <a:lnTo>
                      <a:pt x="2512" y="985"/>
                    </a:lnTo>
                    <a:lnTo>
                      <a:pt x="2505" y="97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67" name="Freeform 36"/>
            <p:cNvSpPr>
              <a:spLocks noEditPoints="1"/>
            </p:cNvSpPr>
            <p:nvPr/>
          </p:nvSpPr>
          <p:spPr bwMode="auto">
            <a:xfrm>
              <a:off x="625397" y="4336406"/>
              <a:ext cx="105376" cy="177233"/>
            </a:xfrm>
            <a:custGeom>
              <a:avLst/>
              <a:gdLst>
                <a:gd name="T0" fmla="*/ 937 w 1926"/>
                <a:gd name="T1" fmla="*/ 3639 h 4045"/>
                <a:gd name="T2" fmla="*/ 893 w 1926"/>
                <a:gd name="T3" fmla="*/ 3665 h 4045"/>
                <a:gd name="T4" fmla="*/ 863 w 1926"/>
                <a:gd name="T5" fmla="*/ 3712 h 4045"/>
                <a:gd name="T6" fmla="*/ 851 w 1926"/>
                <a:gd name="T7" fmla="*/ 3772 h 4045"/>
                <a:gd name="T8" fmla="*/ 863 w 1926"/>
                <a:gd name="T9" fmla="*/ 3832 h 4045"/>
                <a:gd name="T10" fmla="*/ 893 w 1926"/>
                <a:gd name="T11" fmla="*/ 3878 h 4045"/>
                <a:gd name="T12" fmla="*/ 937 w 1926"/>
                <a:gd name="T13" fmla="*/ 3905 h 4045"/>
                <a:gd name="T14" fmla="*/ 988 w 1926"/>
                <a:gd name="T15" fmla="*/ 3905 h 4045"/>
                <a:gd name="T16" fmla="*/ 1033 w 1926"/>
                <a:gd name="T17" fmla="*/ 3878 h 4045"/>
                <a:gd name="T18" fmla="*/ 1064 w 1926"/>
                <a:gd name="T19" fmla="*/ 3832 h 4045"/>
                <a:gd name="T20" fmla="*/ 1075 w 1926"/>
                <a:gd name="T21" fmla="*/ 3772 h 4045"/>
                <a:gd name="T22" fmla="*/ 1064 w 1926"/>
                <a:gd name="T23" fmla="*/ 3712 h 4045"/>
                <a:gd name="T24" fmla="*/ 1033 w 1926"/>
                <a:gd name="T25" fmla="*/ 3665 h 4045"/>
                <a:gd name="T26" fmla="*/ 988 w 1926"/>
                <a:gd name="T27" fmla="*/ 3639 h 4045"/>
                <a:gd name="T28" fmla="*/ 156 w 1926"/>
                <a:gd name="T29" fmla="*/ 434 h 4045"/>
                <a:gd name="T30" fmla="*/ 1770 w 1926"/>
                <a:gd name="T31" fmla="*/ 3540 h 4045"/>
                <a:gd name="T32" fmla="*/ 156 w 1926"/>
                <a:gd name="T33" fmla="*/ 434 h 4045"/>
                <a:gd name="T34" fmla="*/ 716 w 1926"/>
                <a:gd name="T35" fmla="*/ 200 h 4045"/>
                <a:gd name="T36" fmla="*/ 701 w 1926"/>
                <a:gd name="T37" fmla="*/ 217 h 4045"/>
                <a:gd name="T38" fmla="*/ 701 w 1926"/>
                <a:gd name="T39" fmla="*/ 243 h 4045"/>
                <a:gd name="T40" fmla="*/ 716 w 1926"/>
                <a:gd name="T41" fmla="*/ 260 h 4045"/>
                <a:gd name="T42" fmla="*/ 1199 w 1926"/>
                <a:gd name="T43" fmla="*/ 262 h 4045"/>
                <a:gd name="T44" fmla="*/ 1218 w 1926"/>
                <a:gd name="T45" fmla="*/ 254 h 4045"/>
                <a:gd name="T46" fmla="*/ 1226 w 1926"/>
                <a:gd name="T47" fmla="*/ 230 h 4045"/>
                <a:gd name="T48" fmla="*/ 1218 w 1926"/>
                <a:gd name="T49" fmla="*/ 207 h 4045"/>
                <a:gd name="T50" fmla="*/ 1199 w 1926"/>
                <a:gd name="T51" fmla="*/ 197 h 4045"/>
                <a:gd name="T52" fmla="*/ 224 w 1926"/>
                <a:gd name="T53" fmla="*/ 0 h 4045"/>
                <a:gd name="T54" fmla="*/ 1738 w 1926"/>
                <a:gd name="T55" fmla="*/ 4 h 4045"/>
                <a:gd name="T56" fmla="*/ 1805 w 1926"/>
                <a:gd name="T57" fmla="*/ 31 h 4045"/>
                <a:gd name="T58" fmla="*/ 1860 w 1926"/>
                <a:gd name="T59" fmla="*/ 81 h 4045"/>
                <a:gd name="T60" fmla="*/ 1900 w 1926"/>
                <a:gd name="T61" fmla="*/ 148 h 4045"/>
                <a:gd name="T62" fmla="*/ 1923 w 1926"/>
                <a:gd name="T63" fmla="*/ 229 h 4045"/>
                <a:gd name="T64" fmla="*/ 1926 w 1926"/>
                <a:gd name="T65" fmla="*/ 3772 h 4045"/>
                <a:gd name="T66" fmla="*/ 1915 w 1926"/>
                <a:gd name="T67" fmla="*/ 3857 h 4045"/>
                <a:gd name="T68" fmla="*/ 1882 w 1926"/>
                <a:gd name="T69" fmla="*/ 3932 h 4045"/>
                <a:gd name="T70" fmla="*/ 1834 w 1926"/>
                <a:gd name="T71" fmla="*/ 3992 h 4045"/>
                <a:gd name="T72" fmla="*/ 1773 w 1926"/>
                <a:gd name="T73" fmla="*/ 4032 h 4045"/>
                <a:gd name="T74" fmla="*/ 1702 w 1926"/>
                <a:gd name="T75" fmla="*/ 4045 h 4045"/>
                <a:gd name="T76" fmla="*/ 188 w 1926"/>
                <a:gd name="T77" fmla="*/ 4041 h 4045"/>
                <a:gd name="T78" fmla="*/ 122 w 1926"/>
                <a:gd name="T79" fmla="*/ 4014 h 4045"/>
                <a:gd name="T80" fmla="*/ 66 w 1926"/>
                <a:gd name="T81" fmla="*/ 3964 h 4045"/>
                <a:gd name="T82" fmla="*/ 25 w 1926"/>
                <a:gd name="T83" fmla="*/ 3897 h 4045"/>
                <a:gd name="T84" fmla="*/ 3 w 1926"/>
                <a:gd name="T85" fmla="*/ 3816 h 4045"/>
                <a:gd name="T86" fmla="*/ 0 w 1926"/>
                <a:gd name="T87" fmla="*/ 273 h 4045"/>
                <a:gd name="T88" fmla="*/ 12 w 1926"/>
                <a:gd name="T89" fmla="*/ 188 h 4045"/>
                <a:gd name="T90" fmla="*/ 43 w 1926"/>
                <a:gd name="T91" fmla="*/ 113 h 4045"/>
                <a:gd name="T92" fmla="*/ 92 w 1926"/>
                <a:gd name="T93" fmla="*/ 53 h 4045"/>
                <a:gd name="T94" fmla="*/ 154 w 1926"/>
                <a:gd name="T95" fmla="*/ 13 h 4045"/>
                <a:gd name="T96" fmla="*/ 224 w 1926"/>
                <a:gd name="T97" fmla="*/ 0 h 4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26" h="4045">
                  <a:moveTo>
                    <a:pt x="963" y="3636"/>
                  </a:moveTo>
                  <a:lnTo>
                    <a:pt x="937" y="3639"/>
                  </a:lnTo>
                  <a:lnTo>
                    <a:pt x="914" y="3649"/>
                  </a:lnTo>
                  <a:lnTo>
                    <a:pt x="893" y="3665"/>
                  </a:lnTo>
                  <a:lnTo>
                    <a:pt x="876" y="3686"/>
                  </a:lnTo>
                  <a:lnTo>
                    <a:pt x="863" y="3712"/>
                  </a:lnTo>
                  <a:lnTo>
                    <a:pt x="854" y="3741"/>
                  </a:lnTo>
                  <a:lnTo>
                    <a:pt x="851" y="3772"/>
                  </a:lnTo>
                  <a:lnTo>
                    <a:pt x="854" y="3804"/>
                  </a:lnTo>
                  <a:lnTo>
                    <a:pt x="863" y="3832"/>
                  </a:lnTo>
                  <a:lnTo>
                    <a:pt x="876" y="3857"/>
                  </a:lnTo>
                  <a:lnTo>
                    <a:pt x="893" y="3878"/>
                  </a:lnTo>
                  <a:lnTo>
                    <a:pt x="914" y="3894"/>
                  </a:lnTo>
                  <a:lnTo>
                    <a:pt x="937" y="3905"/>
                  </a:lnTo>
                  <a:lnTo>
                    <a:pt x="963" y="3909"/>
                  </a:lnTo>
                  <a:lnTo>
                    <a:pt x="988" y="3905"/>
                  </a:lnTo>
                  <a:lnTo>
                    <a:pt x="1013" y="3894"/>
                  </a:lnTo>
                  <a:lnTo>
                    <a:pt x="1033" y="3878"/>
                  </a:lnTo>
                  <a:lnTo>
                    <a:pt x="1051" y="3857"/>
                  </a:lnTo>
                  <a:lnTo>
                    <a:pt x="1064" y="3832"/>
                  </a:lnTo>
                  <a:lnTo>
                    <a:pt x="1072" y="3804"/>
                  </a:lnTo>
                  <a:lnTo>
                    <a:pt x="1075" y="3772"/>
                  </a:lnTo>
                  <a:lnTo>
                    <a:pt x="1072" y="3741"/>
                  </a:lnTo>
                  <a:lnTo>
                    <a:pt x="1064" y="3712"/>
                  </a:lnTo>
                  <a:lnTo>
                    <a:pt x="1051" y="3686"/>
                  </a:lnTo>
                  <a:lnTo>
                    <a:pt x="1033" y="3665"/>
                  </a:lnTo>
                  <a:lnTo>
                    <a:pt x="1013" y="3649"/>
                  </a:lnTo>
                  <a:lnTo>
                    <a:pt x="988" y="3639"/>
                  </a:lnTo>
                  <a:lnTo>
                    <a:pt x="963" y="3636"/>
                  </a:lnTo>
                  <a:close/>
                  <a:moveTo>
                    <a:pt x="156" y="434"/>
                  </a:moveTo>
                  <a:lnTo>
                    <a:pt x="156" y="3540"/>
                  </a:lnTo>
                  <a:lnTo>
                    <a:pt x="1770" y="3540"/>
                  </a:lnTo>
                  <a:lnTo>
                    <a:pt x="1770" y="434"/>
                  </a:lnTo>
                  <a:lnTo>
                    <a:pt x="156" y="434"/>
                  </a:lnTo>
                  <a:close/>
                  <a:moveTo>
                    <a:pt x="727" y="197"/>
                  </a:moveTo>
                  <a:lnTo>
                    <a:pt x="716" y="200"/>
                  </a:lnTo>
                  <a:lnTo>
                    <a:pt x="707" y="207"/>
                  </a:lnTo>
                  <a:lnTo>
                    <a:pt x="701" y="217"/>
                  </a:lnTo>
                  <a:lnTo>
                    <a:pt x="699" y="230"/>
                  </a:lnTo>
                  <a:lnTo>
                    <a:pt x="701" y="243"/>
                  </a:lnTo>
                  <a:lnTo>
                    <a:pt x="707" y="254"/>
                  </a:lnTo>
                  <a:lnTo>
                    <a:pt x="716" y="260"/>
                  </a:lnTo>
                  <a:lnTo>
                    <a:pt x="727" y="262"/>
                  </a:lnTo>
                  <a:lnTo>
                    <a:pt x="1199" y="262"/>
                  </a:lnTo>
                  <a:lnTo>
                    <a:pt x="1210" y="260"/>
                  </a:lnTo>
                  <a:lnTo>
                    <a:pt x="1218" y="254"/>
                  </a:lnTo>
                  <a:lnTo>
                    <a:pt x="1224" y="243"/>
                  </a:lnTo>
                  <a:lnTo>
                    <a:pt x="1226" y="230"/>
                  </a:lnTo>
                  <a:lnTo>
                    <a:pt x="1224" y="217"/>
                  </a:lnTo>
                  <a:lnTo>
                    <a:pt x="1218" y="207"/>
                  </a:lnTo>
                  <a:lnTo>
                    <a:pt x="1210" y="200"/>
                  </a:lnTo>
                  <a:lnTo>
                    <a:pt x="1199" y="197"/>
                  </a:lnTo>
                  <a:lnTo>
                    <a:pt x="727" y="197"/>
                  </a:lnTo>
                  <a:close/>
                  <a:moveTo>
                    <a:pt x="224" y="0"/>
                  </a:moveTo>
                  <a:lnTo>
                    <a:pt x="1702" y="0"/>
                  </a:lnTo>
                  <a:lnTo>
                    <a:pt x="1738" y="4"/>
                  </a:lnTo>
                  <a:lnTo>
                    <a:pt x="1773" y="13"/>
                  </a:lnTo>
                  <a:lnTo>
                    <a:pt x="1805" y="31"/>
                  </a:lnTo>
                  <a:lnTo>
                    <a:pt x="1834" y="53"/>
                  </a:lnTo>
                  <a:lnTo>
                    <a:pt x="1860" y="81"/>
                  </a:lnTo>
                  <a:lnTo>
                    <a:pt x="1882" y="113"/>
                  </a:lnTo>
                  <a:lnTo>
                    <a:pt x="1900" y="148"/>
                  </a:lnTo>
                  <a:lnTo>
                    <a:pt x="1915" y="188"/>
                  </a:lnTo>
                  <a:lnTo>
                    <a:pt x="1923" y="229"/>
                  </a:lnTo>
                  <a:lnTo>
                    <a:pt x="1926" y="273"/>
                  </a:lnTo>
                  <a:lnTo>
                    <a:pt x="1926" y="3772"/>
                  </a:lnTo>
                  <a:lnTo>
                    <a:pt x="1923" y="3816"/>
                  </a:lnTo>
                  <a:lnTo>
                    <a:pt x="1915" y="3857"/>
                  </a:lnTo>
                  <a:lnTo>
                    <a:pt x="1900" y="3897"/>
                  </a:lnTo>
                  <a:lnTo>
                    <a:pt x="1882" y="3932"/>
                  </a:lnTo>
                  <a:lnTo>
                    <a:pt x="1860" y="3964"/>
                  </a:lnTo>
                  <a:lnTo>
                    <a:pt x="1834" y="3992"/>
                  </a:lnTo>
                  <a:lnTo>
                    <a:pt x="1805" y="4014"/>
                  </a:lnTo>
                  <a:lnTo>
                    <a:pt x="1773" y="4032"/>
                  </a:lnTo>
                  <a:lnTo>
                    <a:pt x="1738" y="4041"/>
                  </a:lnTo>
                  <a:lnTo>
                    <a:pt x="1702" y="4045"/>
                  </a:lnTo>
                  <a:lnTo>
                    <a:pt x="224" y="4045"/>
                  </a:lnTo>
                  <a:lnTo>
                    <a:pt x="188" y="4041"/>
                  </a:lnTo>
                  <a:lnTo>
                    <a:pt x="154" y="4032"/>
                  </a:lnTo>
                  <a:lnTo>
                    <a:pt x="122" y="4014"/>
                  </a:lnTo>
                  <a:lnTo>
                    <a:pt x="92" y="3992"/>
                  </a:lnTo>
                  <a:lnTo>
                    <a:pt x="66" y="3964"/>
                  </a:lnTo>
                  <a:lnTo>
                    <a:pt x="43" y="3932"/>
                  </a:lnTo>
                  <a:lnTo>
                    <a:pt x="25" y="3897"/>
                  </a:lnTo>
                  <a:lnTo>
                    <a:pt x="12" y="3857"/>
                  </a:lnTo>
                  <a:lnTo>
                    <a:pt x="3" y="3816"/>
                  </a:lnTo>
                  <a:lnTo>
                    <a:pt x="0" y="3772"/>
                  </a:lnTo>
                  <a:lnTo>
                    <a:pt x="0" y="273"/>
                  </a:lnTo>
                  <a:lnTo>
                    <a:pt x="3" y="229"/>
                  </a:lnTo>
                  <a:lnTo>
                    <a:pt x="12" y="188"/>
                  </a:lnTo>
                  <a:lnTo>
                    <a:pt x="25" y="148"/>
                  </a:lnTo>
                  <a:lnTo>
                    <a:pt x="43" y="113"/>
                  </a:lnTo>
                  <a:lnTo>
                    <a:pt x="66" y="81"/>
                  </a:lnTo>
                  <a:lnTo>
                    <a:pt x="92" y="53"/>
                  </a:lnTo>
                  <a:lnTo>
                    <a:pt x="122" y="31"/>
                  </a:lnTo>
                  <a:lnTo>
                    <a:pt x="154" y="13"/>
                  </a:lnTo>
                  <a:lnTo>
                    <a:pt x="188" y="4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8" name="자유형 67"/>
            <p:cNvSpPr>
              <a:spLocks/>
            </p:cNvSpPr>
            <p:nvPr/>
          </p:nvSpPr>
          <p:spPr bwMode="auto">
            <a:xfrm>
              <a:off x="598771" y="3644382"/>
              <a:ext cx="158629" cy="138832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9" name="Freeform 6"/>
            <p:cNvSpPr>
              <a:spLocks/>
            </p:cNvSpPr>
            <p:nvPr/>
          </p:nvSpPr>
          <p:spPr bwMode="auto">
            <a:xfrm rot="10800000" flipH="1" flipV="1">
              <a:off x="597941" y="2949079"/>
              <a:ext cx="160288" cy="142111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70" name="Group 20"/>
            <p:cNvGrpSpPr>
              <a:grpSpLocks noChangeAspect="1"/>
            </p:cNvGrpSpPr>
            <p:nvPr/>
          </p:nvGrpSpPr>
          <p:grpSpPr bwMode="auto">
            <a:xfrm>
              <a:off x="614039" y="2221163"/>
              <a:ext cx="128093" cy="174724"/>
              <a:chOff x="2597" y="4163"/>
              <a:chExt cx="217" cy="296"/>
            </a:xfrm>
            <a:solidFill>
              <a:schemeClr val="bg1">
                <a:lumMod val="85000"/>
              </a:schemeClr>
            </a:solidFill>
          </p:grpSpPr>
          <p:sp>
            <p:nvSpPr>
              <p:cNvPr id="79" name="Freeform 22"/>
              <p:cNvSpPr>
                <a:spLocks noEditPoints="1"/>
              </p:cNvSpPr>
              <p:nvPr/>
            </p:nvSpPr>
            <p:spPr bwMode="auto">
              <a:xfrm>
                <a:off x="2630" y="4163"/>
                <a:ext cx="151" cy="176"/>
              </a:xfrm>
              <a:custGeom>
                <a:avLst/>
                <a:gdLst>
                  <a:gd name="T0" fmla="*/ 410 w 1662"/>
                  <a:gd name="T1" fmla="*/ 645 h 1942"/>
                  <a:gd name="T2" fmla="*/ 309 w 1662"/>
                  <a:gd name="T3" fmla="*/ 847 h 1942"/>
                  <a:gd name="T4" fmla="*/ 255 w 1662"/>
                  <a:gd name="T5" fmla="*/ 1023 h 1942"/>
                  <a:gd name="T6" fmla="*/ 263 w 1662"/>
                  <a:gd name="T7" fmla="*/ 1206 h 1942"/>
                  <a:gd name="T8" fmla="*/ 347 w 1662"/>
                  <a:gd name="T9" fmla="*/ 1429 h 1942"/>
                  <a:gd name="T10" fmla="*/ 476 w 1662"/>
                  <a:gd name="T11" fmla="*/ 1620 h 1942"/>
                  <a:gd name="T12" fmla="*/ 638 w 1662"/>
                  <a:gd name="T13" fmla="*/ 1753 h 1942"/>
                  <a:gd name="T14" fmla="*/ 825 w 1662"/>
                  <a:gd name="T15" fmla="*/ 1803 h 1942"/>
                  <a:gd name="T16" fmla="*/ 1013 w 1662"/>
                  <a:gd name="T17" fmla="*/ 1753 h 1942"/>
                  <a:gd name="T18" fmla="*/ 1176 w 1662"/>
                  <a:gd name="T19" fmla="*/ 1619 h 1942"/>
                  <a:gd name="T20" fmla="*/ 1305 w 1662"/>
                  <a:gd name="T21" fmla="*/ 1428 h 1942"/>
                  <a:gd name="T22" fmla="*/ 1388 w 1662"/>
                  <a:gd name="T23" fmla="*/ 1205 h 1942"/>
                  <a:gd name="T24" fmla="*/ 1418 w 1662"/>
                  <a:gd name="T25" fmla="*/ 974 h 1942"/>
                  <a:gd name="T26" fmla="*/ 1266 w 1662"/>
                  <a:gd name="T27" fmla="*/ 836 h 1942"/>
                  <a:gd name="T28" fmla="*/ 1012 w 1662"/>
                  <a:gd name="T29" fmla="*/ 794 h 1942"/>
                  <a:gd name="T30" fmla="*/ 806 w 1662"/>
                  <a:gd name="T31" fmla="*/ 713 h 1942"/>
                  <a:gd name="T32" fmla="*/ 646 w 1662"/>
                  <a:gd name="T33" fmla="*/ 610 h 1942"/>
                  <a:gd name="T34" fmla="*/ 526 w 1662"/>
                  <a:gd name="T35" fmla="*/ 499 h 1942"/>
                  <a:gd name="T36" fmla="*/ 944 w 1662"/>
                  <a:gd name="T37" fmla="*/ 23 h 1942"/>
                  <a:gd name="T38" fmla="*/ 1152 w 1662"/>
                  <a:gd name="T39" fmla="*/ 118 h 1942"/>
                  <a:gd name="T40" fmla="*/ 1271 w 1662"/>
                  <a:gd name="T41" fmla="*/ 205 h 1942"/>
                  <a:gd name="T42" fmla="*/ 1388 w 1662"/>
                  <a:gd name="T43" fmla="*/ 323 h 1942"/>
                  <a:gd name="T44" fmla="*/ 1455 w 1662"/>
                  <a:gd name="T45" fmla="*/ 429 h 1942"/>
                  <a:gd name="T46" fmla="*/ 1524 w 1662"/>
                  <a:gd name="T47" fmla="*/ 626 h 1942"/>
                  <a:gd name="T48" fmla="*/ 1555 w 1662"/>
                  <a:gd name="T49" fmla="*/ 892 h 1942"/>
                  <a:gd name="T50" fmla="*/ 1619 w 1662"/>
                  <a:gd name="T51" fmla="*/ 939 h 1942"/>
                  <a:gd name="T52" fmla="*/ 1657 w 1662"/>
                  <a:gd name="T53" fmla="*/ 1032 h 1942"/>
                  <a:gd name="T54" fmla="*/ 1655 w 1662"/>
                  <a:gd name="T55" fmla="*/ 1183 h 1942"/>
                  <a:gd name="T56" fmla="*/ 1611 w 1662"/>
                  <a:gd name="T57" fmla="*/ 1304 h 1942"/>
                  <a:gd name="T58" fmla="*/ 1537 w 1662"/>
                  <a:gd name="T59" fmla="*/ 1372 h 1942"/>
                  <a:gd name="T60" fmla="*/ 1445 w 1662"/>
                  <a:gd name="T61" fmla="*/ 1454 h 1942"/>
                  <a:gd name="T62" fmla="*/ 1313 w 1662"/>
                  <a:gd name="T63" fmla="*/ 1670 h 1942"/>
                  <a:gd name="T64" fmla="*/ 1141 w 1662"/>
                  <a:gd name="T65" fmla="*/ 1836 h 1942"/>
                  <a:gd name="T66" fmla="*/ 937 w 1662"/>
                  <a:gd name="T67" fmla="*/ 1930 h 1942"/>
                  <a:gd name="T68" fmla="*/ 714 w 1662"/>
                  <a:gd name="T69" fmla="*/ 1930 h 1942"/>
                  <a:gd name="T70" fmla="*/ 510 w 1662"/>
                  <a:gd name="T71" fmla="*/ 1836 h 1942"/>
                  <a:gd name="T72" fmla="*/ 337 w 1662"/>
                  <a:gd name="T73" fmla="*/ 1669 h 1942"/>
                  <a:gd name="T74" fmla="*/ 205 w 1662"/>
                  <a:gd name="T75" fmla="*/ 1452 h 1942"/>
                  <a:gd name="T76" fmla="*/ 111 w 1662"/>
                  <a:gd name="T77" fmla="*/ 1364 h 1942"/>
                  <a:gd name="T78" fmla="*/ 39 w 1662"/>
                  <a:gd name="T79" fmla="*/ 1284 h 1942"/>
                  <a:gd name="T80" fmla="*/ 2 w 1662"/>
                  <a:gd name="T81" fmla="*/ 1143 h 1942"/>
                  <a:gd name="T82" fmla="*/ 9 w 1662"/>
                  <a:gd name="T83" fmla="*/ 1009 h 1942"/>
                  <a:gd name="T84" fmla="*/ 50 w 1662"/>
                  <a:gd name="T85" fmla="*/ 930 h 1942"/>
                  <a:gd name="T86" fmla="*/ 98 w 1662"/>
                  <a:gd name="T87" fmla="*/ 851 h 1942"/>
                  <a:gd name="T88" fmla="*/ 85 w 1662"/>
                  <a:gd name="T89" fmla="*/ 643 h 1942"/>
                  <a:gd name="T90" fmla="*/ 120 w 1662"/>
                  <a:gd name="T91" fmla="*/ 487 h 1942"/>
                  <a:gd name="T92" fmla="*/ 183 w 1662"/>
                  <a:gd name="T93" fmla="*/ 377 h 1942"/>
                  <a:gd name="T94" fmla="*/ 257 w 1662"/>
                  <a:gd name="T95" fmla="*/ 305 h 1942"/>
                  <a:gd name="T96" fmla="*/ 319 w 1662"/>
                  <a:gd name="T97" fmla="*/ 266 h 1942"/>
                  <a:gd name="T98" fmla="*/ 352 w 1662"/>
                  <a:gd name="T99" fmla="*/ 246 h 1942"/>
                  <a:gd name="T100" fmla="*/ 390 w 1662"/>
                  <a:gd name="T101" fmla="*/ 196 h 1942"/>
                  <a:gd name="T102" fmla="*/ 459 w 1662"/>
                  <a:gd name="T103" fmla="*/ 127 h 1942"/>
                  <a:gd name="T104" fmla="*/ 559 w 1662"/>
                  <a:gd name="T105" fmla="*/ 57 h 1942"/>
                  <a:gd name="T106" fmla="*/ 690 w 1662"/>
                  <a:gd name="T107" fmla="*/ 10 h 19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662" h="1942">
                    <a:moveTo>
                      <a:pt x="526" y="499"/>
                    </a:moveTo>
                    <a:lnTo>
                      <a:pt x="484" y="546"/>
                    </a:lnTo>
                    <a:lnTo>
                      <a:pt x="445" y="595"/>
                    </a:lnTo>
                    <a:lnTo>
                      <a:pt x="410" y="645"/>
                    </a:lnTo>
                    <a:lnTo>
                      <a:pt x="379" y="696"/>
                    </a:lnTo>
                    <a:lnTo>
                      <a:pt x="352" y="747"/>
                    </a:lnTo>
                    <a:lnTo>
                      <a:pt x="329" y="797"/>
                    </a:lnTo>
                    <a:lnTo>
                      <a:pt x="309" y="847"/>
                    </a:lnTo>
                    <a:lnTo>
                      <a:pt x="291" y="895"/>
                    </a:lnTo>
                    <a:lnTo>
                      <a:pt x="277" y="941"/>
                    </a:lnTo>
                    <a:lnTo>
                      <a:pt x="264" y="984"/>
                    </a:lnTo>
                    <a:lnTo>
                      <a:pt x="255" y="1023"/>
                    </a:lnTo>
                    <a:lnTo>
                      <a:pt x="247" y="1059"/>
                    </a:lnTo>
                    <a:lnTo>
                      <a:pt x="241" y="1091"/>
                    </a:lnTo>
                    <a:lnTo>
                      <a:pt x="250" y="1148"/>
                    </a:lnTo>
                    <a:lnTo>
                      <a:pt x="263" y="1206"/>
                    </a:lnTo>
                    <a:lnTo>
                      <a:pt x="280" y="1263"/>
                    </a:lnTo>
                    <a:lnTo>
                      <a:pt x="299" y="1320"/>
                    </a:lnTo>
                    <a:lnTo>
                      <a:pt x="322" y="1375"/>
                    </a:lnTo>
                    <a:lnTo>
                      <a:pt x="347" y="1429"/>
                    </a:lnTo>
                    <a:lnTo>
                      <a:pt x="375" y="1480"/>
                    </a:lnTo>
                    <a:lnTo>
                      <a:pt x="406" y="1530"/>
                    </a:lnTo>
                    <a:lnTo>
                      <a:pt x="440" y="1576"/>
                    </a:lnTo>
                    <a:lnTo>
                      <a:pt x="476" y="1620"/>
                    </a:lnTo>
                    <a:lnTo>
                      <a:pt x="513" y="1659"/>
                    </a:lnTo>
                    <a:lnTo>
                      <a:pt x="553" y="1695"/>
                    </a:lnTo>
                    <a:lnTo>
                      <a:pt x="594" y="1726"/>
                    </a:lnTo>
                    <a:lnTo>
                      <a:pt x="638" y="1753"/>
                    </a:lnTo>
                    <a:lnTo>
                      <a:pt x="683" y="1774"/>
                    </a:lnTo>
                    <a:lnTo>
                      <a:pt x="729" y="1789"/>
                    </a:lnTo>
                    <a:lnTo>
                      <a:pt x="777" y="1800"/>
                    </a:lnTo>
                    <a:lnTo>
                      <a:pt x="825" y="1803"/>
                    </a:lnTo>
                    <a:lnTo>
                      <a:pt x="875" y="1800"/>
                    </a:lnTo>
                    <a:lnTo>
                      <a:pt x="922" y="1789"/>
                    </a:lnTo>
                    <a:lnTo>
                      <a:pt x="968" y="1774"/>
                    </a:lnTo>
                    <a:lnTo>
                      <a:pt x="1013" y="1753"/>
                    </a:lnTo>
                    <a:lnTo>
                      <a:pt x="1056" y="1726"/>
                    </a:lnTo>
                    <a:lnTo>
                      <a:pt x="1099" y="1695"/>
                    </a:lnTo>
                    <a:lnTo>
                      <a:pt x="1139" y="1659"/>
                    </a:lnTo>
                    <a:lnTo>
                      <a:pt x="1176" y="1619"/>
                    </a:lnTo>
                    <a:lnTo>
                      <a:pt x="1212" y="1576"/>
                    </a:lnTo>
                    <a:lnTo>
                      <a:pt x="1245" y="1529"/>
                    </a:lnTo>
                    <a:lnTo>
                      <a:pt x="1276" y="1480"/>
                    </a:lnTo>
                    <a:lnTo>
                      <a:pt x="1305" y="1428"/>
                    </a:lnTo>
                    <a:lnTo>
                      <a:pt x="1330" y="1374"/>
                    </a:lnTo>
                    <a:lnTo>
                      <a:pt x="1353" y="1319"/>
                    </a:lnTo>
                    <a:lnTo>
                      <a:pt x="1372" y="1262"/>
                    </a:lnTo>
                    <a:lnTo>
                      <a:pt x="1388" y="1205"/>
                    </a:lnTo>
                    <a:lnTo>
                      <a:pt x="1401" y="1147"/>
                    </a:lnTo>
                    <a:lnTo>
                      <a:pt x="1411" y="1089"/>
                    </a:lnTo>
                    <a:lnTo>
                      <a:pt x="1416" y="1032"/>
                    </a:lnTo>
                    <a:lnTo>
                      <a:pt x="1418" y="974"/>
                    </a:lnTo>
                    <a:lnTo>
                      <a:pt x="1417" y="904"/>
                    </a:lnTo>
                    <a:lnTo>
                      <a:pt x="1414" y="838"/>
                    </a:lnTo>
                    <a:lnTo>
                      <a:pt x="1339" y="839"/>
                    </a:lnTo>
                    <a:lnTo>
                      <a:pt x="1266" y="836"/>
                    </a:lnTo>
                    <a:lnTo>
                      <a:pt x="1198" y="830"/>
                    </a:lnTo>
                    <a:lnTo>
                      <a:pt x="1133" y="820"/>
                    </a:lnTo>
                    <a:lnTo>
                      <a:pt x="1070" y="808"/>
                    </a:lnTo>
                    <a:lnTo>
                      <a:pt x="1012" y="794"/>
                    </a:lnTo>
                    <a:lnTo>
                      <a:pt x="956" y="777"/>
                    </a:lnTo>
                    <a:lnTo>
                      <a:pt x="903" y="757"/>
                    </a:lnTo>
                    <a:lnTo>
                      <a:pt x="853" y="737"/>
                    </a:lnTo>
                    <a:lnTo>
                      <a:pt x="806" y="713"/>
                    </a:lnTo>
                    <a:lnTo>
                      <a:pt x="762" y="690"/>
                    </a:lnTo>
                    <a:lnTo>
                      <a:pt x="721" y="664"/>
                    </a:lnTo>
                    <a:lnTo>
                      <a:pt x="682" y="638"/>
                    </a:lnTo>
                    <a:lnTo>
                      <a:pt x="646" y="610"/>
                    </a:lnTo>
                    <a:lnTo>
                      <a:pt x="612" y="583"/>
                    </a:lnTo>
                    <a:lnTo>
                      <a:pt x="581" y="555"/>
                    </a:lnTo>
                    <a:lnTo>
                      <a:pt x="552" y="527"/>
                    </a:lnTo>
                    <a:lnTo>
                      <a:pt x="526" y="499"/>
                    </a:lnTo>
                    <a:close/>
                    <a:moveTo>
                      <a:pt x="808" y="0"/>
                    </a:moveTo>
                    <a:lnTo>
                      <a:pt x="851" y="3"/>
                    </a:lnTo>
                    <a:lnTo>
                      <a:pt x="897" y="11"/>
                    </a:lnTo>
                    <a:lnTo>
                      <a:pt x="944" y="23"/>
                    </a:lnTo>
                    <a:lnTo>
                      <a:pt x="993" y="39"/>
                    </a:lnTo>
                    <a:lnTo>
                      <a:pt x="1044" y="60"/>
                    </a:lnTo>
                    <a:lnTo>
                      <a:pt x="1097" y="86"/>
                    </a:lnTo>
                    <a:lnTo>
                      <a:pt x="1152" y="118"/>
                    </a:lnTo>
                    <a:lnTo>
                      <a:pt x="1179" y="135"/>
                    </a:lnTo>
                    <a:lnTo>
                      <a:pt x="1208" y="155"/>
                    </a:lnTo>
                    <a:lnTo>
                      <a:pt x="1239" y="179"/>
                    </a:lnTo>
                    <a:lnTo>
                      <a:pt x="1271" y="205"/>
                    </a:lnTo>
                    <a:lnTo>
                      <a:pt x="1304" y="233"/>
                    </a:lnTo>
                    <a:lnTo>
                      <a:pt x="1334" y="261"/>
                    </a:lnTo>
                    <a:lnTo>
                      <a:pt x="1363" y="292"/>
                    </a:lnTo>
                    <a:lnTo>
                      <a:pt x="1388" y="323"/>
                    </a:lnTo>
                    <a:lnTo>
                      <a:pt x="1409" y="353"/>
                    </a:lnTo>
                    <a:lnTo>
                      <a:pt x="1409" y="353"/>
                    </a:lnTo>
                    <a:lnTo>
                      <a:pt x="1433" y="389"/>
                    </a:lnTo>
                    <a:lnTo>
                      <a:pt x="1455" y="429"/>
                    </a:lnTo>
                    <a:lnTo>
                      <a:pt x="1475" y="472"/>
                    </a:lnTo>
                    <a:lnTo>
                      <a:pt x="1493" y="519"/>
                    </a:lnTo>
                    <a:lnTo>
                      <a:pt x="1509" y="570"/>
                    </a:lnTo>
                    <a:lnTo>
                      <a:pt x="1524" y="626"/>
                    </a:lnTo>
                    <a:lnTo>
                      <a:pt x="1535" y="685"/>
                    </a:lnTo>
                    <a:lnTo>
                      <a:pt x="1545" y="749"/>
                    </a:lnTo>
                    <a:lnTo>
                      <a:pt x="1551" y="817"/>
                    </a:lnTo>
                    <a:lnTo>
                      <a:pt x="1555" y="892"/>
                    </a:lnTo>
                    <a:lnTo>
                      <a:pt x="1573" y="900"/>
                    </a:lnTo>
                    <a:lnTo>
                      <a:pt x="1590" y="910"/>
                    </a:lnTo>
                    <a:lnTo>
                      <a:pt x="1605" y="922"/>
                    </a:lnTo>
                    <a:lnTo>
                      <a:pt x="1619" y="939"/>
                    </a:lnTo>
                    <a:lnTo>
                      <a:pt x="1632" y="957"/>
                    </a:lnTo>
                    <a:lnTo>
                      <a:pt x="1642" y="979"/>
                    </a:lnTo>
                    <a:lnTo>
                      <a:pt x="1651" y="1003"/>
                    </a:lnTo>
                    <a:lnTo>
                      <a:pt x="1657" y="1032"/>
                    </a:lnTo>
                    <a:lnTo>
                      <a:pt x="1661" y="1064"/>
                    </a:lnTo>
                    <a:lnTo>
                      <a:pt x="1662" y="1102"/>
                    </a:lnTo>
                    <a:lnTo>
                      <a:pt x="1660" y="1143"/>
                    </a:lnTo>
                    <a:lnTo>
                      <a:pt x="1655" y="1183"/>
                    </a:lnTo>
                    <a:lnTo>
                      <a:pt x="1648" y="1218"/>
                    </a:lnTo>
                    <a:lnTo>
                      <a:pt x="1638" y="1250"/>
                    </a:lnTo>
                    <a:lnTo>
                      <a:pt x="1625" y="1278"/>
                    </a:lnTo>
                    <a:lnTo>
                      <a:pt x="1611" y="1304"/>
                    </a:lnTo>
                    <a:lnTo>
                      <a:pt x="1595" y="1325"/>
                    </a:lnTo>
                    <a:lnTo>
                      <a:pt x="1577" y="1344"/>
                    </a:lnTo>
                    <a:lnTo>
                      <a:pt x="1558" y="1360"/>
                    </a:lnTo>
                    <a:lnTo>
                      <a:pt x="1537" y="1372"/>
                    </a:lnTo>
                    <a:lnTo>
                      <a:pt x="1515" y="1382"/>
                    </a:lnTo>
                    <a:lnTo>
                      <a:pt x="1493" y="1390"/>
                    </a:lnTo>
                    <a:lnTo>
                      <a:pt x="1471" y="1395"/>
                    </a:lnTo>
                    <a:lnTo>
                      <a:pt x="1445" y="1454"/>
                    </a:lnTo>
                    <a:lnTo>
                      <a:pt x="1416" y="1512"/>
                    </a:lnTo>
                    <a:lnTo>
                      <a:pt x="1385" y="1567"/>
                    </a:lnTo>
                    <a:lnTo>
                      <a:pt x="1350" y="1620"/>
                    </a:lnTo>
                    <a:lnTo>
                      <a:pt x="1313" y="1670"/>
                    </a:lnTo>
                    <a:lnTo>
                      <a:pt x="1273" y="1717"/>
                    </a:lnTo>
                    <a:lnTo>
                      <a:pt x="1231" y="1761"/>
                    </a:lnTo>
                    <a:lnTo>
                      <a:pt x="1187" y="1801"/>
                    </a:lnTo>
                    <a:lnTo>
                      <a:pt x="1141" y="1836"/>
                    </a:lnTo>
                    <a:lnTo>
                      <a:pt x="1092" y="1868"/>
                    </a:lnTo>
                    <a:lnTo>
                      <a:pt x="1042" y="1893"/>
                    </a:lnTo>
                    <a:lnTo>
                      <a:pt x="990" y="1915"/>
                    </a:lnTo>
                    <a:lnTo>
                      <a:pt x="937" y="1930"/>
                    </a:lnTo>
                    <a:lnTo>
                      <a:pt x="882" y="1939"/>
                    </a:lnTo>
                    <a:lnTo>
                      <a:pt x="825" y="1942"/>
                    </a:lnTo>
                    <a:lnTo>
                      <a:pt x="769" y="1939"/>
                    </a:lnTo>
                    <a:lnTo>
                      <a:pt x="714" y="1930"/>
                    </a:lnTo>
                    <a:lnTo>
                      <a:pt x="661" y="1915"/>
                    </a:lnTo>
                    <a:lnTo>
                      <a:pt x="608" y="1893"/>
                    </a:lnTo>
                    <a:lnTo>
                      <a:pt x="558" y="1867"/>
                    </a:lnTo>
                    <a:lnTo>
                      <a:pt x="510" y="1836"/>
                    </a:lnTo>
                    <a:lnTo>
                      <a:pt x="464" y="1800"/>
                    </a:lnTo>
                    <a:lnTo>
                      <a:pt x="419" y="1760"/>
                    </a:lnTo>
                    <a:lnTo>
                      <a:pt x="377" y="1716"/>
                    </a:lnTo>
                    <a:lnTo>
                      <a:pt x="337" y="1669"/>
                    </a:lnTo>
                    <a:lnTo>
                      <a:pt x="300" y="1618"/>
                    </a:lnTo>
                    <a:lnTo>
                      <a:pt x="266" y="1565"/>
                    </a:lnTo>
                    <a:lnTo>
                      <a:pt x="234" y="1510"/>
                    </a:lnTo>
                    <a:lnTo>
                      <a:pt x="205" y="1452"/>
                    </a:lnTo>
                    <a:lnTo>
                      <a:pt x="179" y="1392"/>
                    </a:lnTo>
                    <a:lnTo>
                      <a:pt x="156" y="1386"/>
                    </a:lnTo>
                    <a:lnTo>
                      <a:pt x="133" y="1376"/>
                    </a:lnTo>
                    <a:lnTo>
                      <a:pt x="111" y="1364"/>
                    </a:lnTo>
                    <a:lnTo>
                      <a:pt x="91" y="1349"/>
                    </a:lnTo>
                    <a:lnTo>
                      <a:pt x="72" y="1330"/>
                    </a:lnTo>
                    <a:lnTo>
                      <a:pt x="55" y="1309"/>
                    </a:lnTo>
                    <a:lnTo>
                      <a:pt x="39" y="1284"/>
                    </a:lnTo>
                    <a:lnTo>
                      <a:pt x="26" y="1254"/>
                    </a:lnTo>
                    <a:lnTo>
                      <a:pt x="15" y="1221"/>
                    </a:lnTo>
                    <a:lnTo>
                      <a:pt x="7" y="1184"/>
                    </a:lnTo>
                    <a:lnTo>
                      <a:pt x="2" y="1143"/>
                    </a:lnTo>
                    <a:lnTo>
                      <a:pt x="0" y="1104"/>
                    </a:lnTo>
                    <a:lnTo>
                      <a:pt x="1" y="1068"/>
                    </a:lnTo>
                    <a:lnTo>
                      <a:pt x="4" y="1038"/>
                    </a:lnTo>
                    <a:lnTo>
                      <a:pt x="9" y="1009"/>
                    </a:lnTo>
                    <a:lnTo>
                      <a:pt x="17" y="985"/>
                    </a:lnTo>
                    <a:lnTo>
                      <a:pt x="27" y="964"/>
                    </a:lnTo>
                    <a:lnTo>
                      <a:pt x="38" y="946"/>
                    </a:lnTo>
                    <a:lnTo>
                      <a:pt x="50" y="930"/>
                    </a:lnTo>
                    <a:lnTo>
                      <a:pt x="65" y="916"/>
                    </a:lnTo>
                    <a:lnTo>
                      <a:pt x="80" y="906"/>
                    </a:lnTo>
                    <a:lnTo>
                      <a:pt x="96" y="897"/>
                    </a:lnTo>
                    <a:lnTo>
                      <a:pt x="98" y="851"/>
                    </a:lnTo>
                    <a:lnTo>
                      <a:pt x="89" y="794"/>
                    </a:lnTo>
                    <a:lnTo>
                      <a:pt x="85" y="740"/>
                    </a:lnTo>
                    <a:lnTo>
                      <a:pt x="83" y="690"/>
                    </a:lnTo>
                    <a:lnTo>
                      <a:pt x="85" y="643"/>
                    </a:lnTo>
                    <a:lnTo>
                      <a:pt x="90" y="599"/>
                    </a:lnTo>
                    <a:lnTo>
                      <a:pt x="98" y="559"/>
                    </a:lnTo>
                    <a:lnTo>
                      <a:pt x="108" y="522"/>
                    </a:lnTo>
                    <a:lnTo>
                      <a:pt x="120" y="487"/>
                    </a:lnTo>
                    <a:lnTo>
                      <a:pt x="134" y="455"/>
                    </a:lnTo>
                    <a:lnTo>
                      <a:pt x="149" y="427"/>
                    </a:lnTo>
                    <a:lnTo>
                      <a:pt x="166" y="400"/>
                    </a:lnTo>
                    <a:lnTo>
                      <a:pt x="183" y="377"/>
                    </a:lnTo>
                    <a:lnTo>
                      <a:pt x="202" y="355"/>
                    </a:lnTo>
                    <a:lnTo>
                      <a:pt x="220" y="337"/>
                    </a:lnTo>
                    <a:lnTo>
                      <a:pt x="239" y="320"/>
                    </a:lnTo>
                    <a:lnTo>
                      <a:pt x="257" y="305"/>
                    </a:lnTo>
                    <a:lnTo>
                      <a:pt x="274" y="293"/>
                    </a:lnTo>
                    <a:lnTo>
                      <a:pt x="290" y="282"/>
                    </a:lnTo>
                    <a:lnTo>
                      <a:pt x="305" y="273"/>
                    </a:lnTo>
                    <a:lnTo>
                      <a:pt x="319" y="266"/>
                    </a:lnTo>
                    <a:lnTo>
                      <a:pt x="331" y="260"/>
                    </a:lnTo>
                    <a:lnTo>
                      <a:pt x="341" y="255"/>
                    </a:lnTo>
                    <a:lnTo>
                      <a:pt x="348" y="253"/>
                    </a:lnTo>
                    <a:lnTo>
                      <a:pt x="352" y="246"/>
                    </a:lnTo>
                    <a:lnTo>
                      <a:pt x="359" y="237"/>
                    </a:lnTo>
                    <a:lnTo>
                      <a:pt x="367" y="225"/>
                    </a:lnTo>
                    <a:lnTo>
                      <a:pt x="377" y="212"/>
                    </a:lnTo>
                    <a:lnTo>
                      <a:pt x="390" y="196"/>
                    </a:lnTo>
                    <a:lnTo>
                      <a:pt x="404" y="180"/>
                    </a:lnTo>
                    <a:lnTo>
                      <a:pt x="421" y="163"/>
                    </a:lnTo>
                    <a:lnTo>
                      <a:pt x="439" y="145"/>
                    </a:lnTo>
                    <a:lnTo>
                      <a:pt x="459" y="127"/>
                    </a:lnTo>
                    <a:lnTo>
                      <a:pt x="481" y="108"/>
                    </a:lnTo>
                    <a:lnTo>
                      <a:pt x="505" y="91"/>
                    </a:lnTo>
                    <a:lnTo>
                      <a:pt x="531" y="74"/>
                    </a:lnTo>
                    <a:lnTo>
                      <a:pt x="559" y="57"/>
                    </a:lnTo>
                    <a:lnTo>
                      <a:pt x="589" y="43"/>
                    </a:lnTo>
                    <a:lnTo>
                      <a:pt x="620" y="30"/>
                    </a:lnTo>
                    <a:lnTo>
                      <a:pt x="655" y="19"/>
                    </a:lnTo>
                    <a:lnTo>
                      <a:pt x="690" y="10"/>
                    </a:lnTo>
                    <a:lnTo>
                      <a:pt x="728" y="3"/>
                    </a:lnTo>
                    <a:lnTo>
                      <a:pt x="767" y="0"/>
                    </a:lnTo>
                    <a:lnTo>
                      <a:pt x="80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80" name="Freeform 23"/>
              <p:cNvSpPr>
                <a:spLocks noEditPoints="1"/>
              </p:cNvSpPr>
              <p:nvPr/>
            </p:nvSpPr>
            <p:spPr bwMode="auto">
              <a:xfrm>
                <a:off x="2664" y="4250"/>
                <a:ext cx="83" cy="27"/>
              </a:xfrm>
              <a:custGeom>
                <a:avLst/>
                <a:gdLst>
                  <a:gd name="T0" fmla="*/ 613 w 916"/>
                  <a:gd name="T1" fmla="*/ 78 h 300"/>
                  <a:gd name="T2" fmla="*/ 561 w 916"/>
                  <a:gd name="T3" fmla="*/ 109 h 300"/>
                  <a:gd name="T4" fmla="*/ 554 w 916"/>
                  <a:gd name="T5" fmla="*/ 165 h 300"/>
                  <a:gd name="T6" fmla="*/ 579 w 916"/>
                  <a:gd name="T7" fmla="*/ 210 h 300"/>
                  <a:gd name="T8" fmla="*/ 665 w 916"/>
                  <a:gd name="T9" fmla="*/ 229 h 300"/>
                  <a:gd name="T10" fmla="*/ 787 w 916"/>
                  <a:gd name="T11" fmla="*/ 223 h 300"/>
                  <a:gd name="T12" fmla="*/ 839 w 916"/>
                  <a:gd name="T13" fmla="*/ 191 h 300"/>
                  <a:gd name="T14" fmla="*/ 846 w 916"/>
                  <a:gd name="T15" fmla="*/ 135 h 300"/>
                  <a:gd name="T16" fmla="*/ 820 w 916"/>
                  <a:gd name="T17" fmla="*/ 90 h 300"/>
                  <a:gd name="T18" fmla="*/ 734 w 916"/>
                  <a:gd name="T19" fmla="*/ 72 h 300"/>
                  <a:gd name="T20" fmla="*/ 153 w 916"/>
                  <a:gd name="T21" fmla="*/ 74 h 300"/>
                  <a:gd name="T22" fmla="*/ 85 w 916"/>
                  <a:gd name="T23" fmla="*/ 99 h 300"/>
                  <a:gd name="T24" fmla="*/ 70 w 916"/>
                  <a:gd name="T25" fmla="*/ 150 h 300"/>
                  <a:gd name="T26" fmla="*/ 85 w 916"/>
                  <a:gd name="T27" fmla="*/ 201 h 300"/>
                  <a:gd name="T28" fmla="*/ 153 w 916"/>
                  <a:gd name="T29" fmla="*/ 227 h 300"/>
                  <a:gd name="T30" fmla="*/ 280 w 916"/>
                  <a:gd name="T31" fmla="*/ 227 h 300"/>
                  <a:gd name="T32" fmla="*/ 348 w 916"/>
                  <a:gd name="T33" fmla="*/ 201 h 300"/>
                  <a:gd name="T34" fmla="*/ 363 w 916"/>
                  <a:gd name="T35" fmla="*/ 150 h 300"/>
                  <a:gd name="T36" fmla="*/ 348 w 916"/>
                  <a:gd name="T37" fmla="*/ 99 h 300"/>
                  <a:gd name="T38" fmla="*/ 280 w 916"/>
                  <a:gd name="T39" fmla="*/ 74 h 300"/>
                  <a:gd name="T40" fmla="*/ 234 w 916"/>
                  <a:gd name="T41" fmla="*/ 0 h 300"/>
                  <a:gd name="T42" fmla="*/ 321 w 916"/>
                  <a:gd name="T43" fmla="*/ 9 h 300"/>
                  <a:gd name="T44" fmla="*/ 400 w 916"/>
                  <a:gd name="T45" fmla="*/ 53 h 300"/>
                  <a:gd name="T46" fmla="*/ 574 w 916"/>
                  <a:gd name="T47" fmla="*/ 17 h 300"/>
                  <a:gd name="T48" fmla="*/ 662 w 916"/>
                  <a:gd name="T49" fmla="*/ 1 h 300"/>
                  <a:gd name="T50" fmla="*/ 732 w 916"/>
                  <a:gd name="T51" fmla="*/ 0 h 300"/>
                  <a:gd name="T52" fmla="*/ 806 w 916"/>
                  <a:gd name="T53" fmla="*/ 10 h 300"/>
                  <a:gd name="T54" fmla="*/ 875 w 916"/>
                  <a:gd name="T55" fmla="*/ 45 h 300"/>
                  <a:gd name="T56" fmla="*/ 914 w 916"/>
                  <a:gd name="T57" fmla="*/ 123 h 300"/>
                  <a:gd name="T58" fmla="*/ 900 w 916"/>
                  <a:gd name="T59" fmla="*/ 223 h 300"/>
                  <a:gd name="T60" fmla="*/ 843 w 916"/>
                  <a:gd name="T61" fmla="*/ 277 h 300"/>
                  <a:gd name="T62" fmla="*/ 768 w 916"/>
                  <a:gd name="T63" fmla="*/ 297 h 300"/>
                  <a:gd name="T64" fmla="*/ 699 w 916"/>
                  <a:gd name="T65" fmla="*/ 300 h 300"/>
                  <a:gd name="T66" fmla="*/ 632 w 916"/>
                  <a:gd name="T67" fmla="*/ 297 h 300"/>
                  <a:gd name="T68" fmla="*/ 557 w 916"/>
                  <a:gd name="T69" fmla="*/ 277 h 300"/>
                  <a:gd name="T70" fmla="*/ 500 w 916"/>
                  <a:gd name="T71" fmla="*/ 224 h 300"/>
                  <a:gd name="T72" fmla="*/ 485 w 916"/>
                  <a:gd name="T73" fmla="*/ 137 h 300"/>
                  <a:gd name="T74" fmla="*/ 432 w 916"/>
                  <a:gd name="T75" fmla="*/ 150 h 300"/>
                  <a:gd name="T76" fmla="*/ 405 w 916"/>
                  <a:gd name="T77" fmla="*/ 241 h 300"/>
                  <a:gd name="T78" fmla="*/ 342 w 916"/>
                  <a:gd name="T79" fmla="*/ 284 h 300"/>
                  <a:gd name="T80" fmla="*/ 266 w 916"/>
                  <a:gd name="T81" fmla="*/ 298 h 300"/>
                  <a:gd name="T82" fmla="*/ 201 w 916"/>
                  <a:gd name="T83" fmla="*/ 299 h 300"/>
                  <a:gd name="T84" fmla="*/ 129 w 916"/>
                  <a:gd name="T85" fmla="*/ 294 h 300"/>
                  <a:gd name="T86" fmla="*/ 57 w 916"/>
                  <a:gd name="T87" fmla="*/ 267 h 300"/>
                  <a:gd name="T88" fmla="*/ 7 w 916"/>
                  <a:gd name="T89" fmla="*/ 202 h 300"/>
                  <a:gd name="T90" fmla="*/ 7 w 916"/>
                  <a:gd name="T91" fmla="*/ 98 h 300"/>
                  <a:gd name="T92" fmla="*/ 57 w 916"/>
                  <a:gd name="T93" fmla="*/ 33 h 300"/>
                  <a:gd name="T94" fmla="*/ 129 w 916"/>
                  <a:gd name="T95" fmla="*/ 6 h 300"/>
                  <a:gd name="T96" fmla="*/ 201 w 916"/>
                  <a:gd name="T97" fmla="*/ 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16" h="300">
                    <a:moveTo>
                      <a:pt x="699" y="71"/>
                    </a:moveTo>
                    <a:lnTo>
                      <a:pt x="665" y="72"/>
                    </a:lnTo>
                    <a:lnTo>
                      <a:pt x="636" y="74"/>
                    </a:lnTo>
                    <a:lnTo>
                      <a:pt x="613" y="78"/>
                    </a:lnTo>
                    <a:lnTo>
                      <a:pt x="594" y="83"/>
                    </a:lnTo>
                    <a:lnTo>
                      <a:pt x="579" y="90"/>
                    </a:lnTo>
                    <a:lnTo>
                      <a:pt x="569" y="99"/>
                    </a:lnTo>
                    <a:lnTo>
                      <a:pt x="561" y="109"/>
                    </a:lnTo>
                    <a:lnTo>
                      <a:pt x="556" y="122"/>
                    </a:lnTo>
                    <a:lnTo>
                      <a:pt x="554" y="135"/>
                    </a:lnTo>
                    <a:lnTo>
                      <a:pt x="553" y="150"/>
                    </a:lnTo>
                    <a:lnTo>
                      <a:pt x="554" y="165"/>
                    </a:lnTo>
                    <a:lnTo>
                      <a:pt x="556" y="179"/>
                    </a:lnTo>
                    <a:lnTo>
                      <a:pt x="561" y="191"/>
                    </a:lnTo>
                    <a:lnTo>
                      <a:pt x="569" y="201"/>
                    </a:lnTo>
                    <a:lnTo>
                      <a:pt x="579" y="210"/>
                    </a:lnTo>
                    <a:lnTo>
                      <a:pt x="594" y="216"/>
                    </a:lnTo>
                    <a:lnTo>
                      <a:pt x="613" y="223"/>
                    </a:lnTo>
                    <a:lnTo>
                      <a:pt x="636" y="227"/>
                    </a:lnTo>
                    <a:lnTo>
                      <a:pt x="665" y="229"/>
                    </a:lnTo>
                    <a:lnTo>
                      <a:pt x="699" y="230"/>
                    </a:lnTo>
                    <a:lnTo>
                      <a:pt x="734" y="229"/>
                    </a:lnTo>
                    <a:lnTo>
                      <a:pt x="763" y="227"/>
                    </a:lnTo>
                    <a:lnTo>
                      <a:pt x="787" y="223"/>
                    </a:lnTo>
                    <a:lnTo>
                      <a:pt x="805" y="216"/>
                    </a:lnTo>
                    <a:lnTo>
                      <a:pt x="820" y="210"/>
                    </a:lnTo>
                    <a:lnTo>
                      <a:pt x="831" y="201"/>
                    </a:lnTo>
                    <a:lnTo>
                      <a:pt x="839" y="191"/>
                    </a:lnTo>
                    <a:lnTo>
                      <a:pt x="843" y="179"/>
                    </a:lnTo>
                    <a:lnTo>
                      <a:pt x="846" y="165"/>
                    </a:lnTo>
                    <a:lnTo>
                      <a:pt x="847" y="150"/>
                    </a:lnTo>
                    <a:lnTo>
                      <a:pt x="846" y="135"/>
                    </a:lnTo>
                    <a:lnTo>
                      <a:pt x="843" y="122"/>
                    </a:lnTo>
                    <a:lnTo>
                      <a:pt x="839" y="109"/>
                    </a:lnTo>
                    <a:lnTo>
                      <a:pt x="831" y="99"/>
                    </a:lnTo>
                    <a:lnTo>
                      <a:pt x="820" y="90"/>
                    </a:lnTo>
                    <a:lnTo>
                      <a:pt x="805" y="83"/>
                    </a:lnTo>
                    <a:lnTo>
                      <a:pt x="787" y="78"/>
                    </a:lnTo>
                    <a:lnTo>
                      <a:pt x="763" y="74"/>
                    </a:lnTo>
                    <a:lnTo>
                      <a:pt x="734" y="72"/>
                    </a:lnTo>
                    <a:lnTo>
                      <a:pt x="699" y="71"/>
                    </a:lnTo>
                    <a:close/>
                    <a:moveTo>
                      <a:pt x="216" y="71"/>
                    </a:moveTo>
                    <a:lnTo>
                      <a:pt x="182" y="72"/>
                    </a:lnTo>
                    <a:lnTo>
                      <a:pt x="153" y="74"/>
                    </a:lnTo>
                    <a:lnTo>
                      <a:pt x="130" y="78"/>
                    </a:lnTo>
                    <a:lnTo>
                      <a:pt x="111" y="83"/>
                    </a:lnTo>
                    <a:lnTo>
                      <a:pt x="96" y="90"/>
                    </a:lnTo>
                    <a:lnTo>
                      <a:pt x="85" y="99"/>
                    </a:lnTo>
                    <a:lnTo>
                      <a:pt x="78" y="109"/>
                    </a:lnTo>
                    <a:lnTo>
                      <a:pt x="73" y="122"/>
                    </a:lnTo>
                    <a:lnTo>
                      <a:pt x="70" y="135"/>
                    </a:lnTo>
                    <a:lnTo>
                      <a:pt x="70" y="150"/>
                    </a:lnTo>
                    <a:lnTo>
                      <a:pt x="70" y="165"/>
                    </a:lnTo>
                    <a:lnTo>
                      <a:pt x="73" y="179"/>
                    </a:lnTo>
                    <a:lnTo>
                      <a:pt x="78" y="191"/>
                    </a:lnTo>
                    <a:lnTo>
                      <a:pt x="85" y="201"/>
                    </a:lnTo>
                    <a:lnTo>
                      <a:pt x="96" y="210"/>
                    </a:lnTo>
                    <a:lnTo>
                      <a:pt x="111" y="216"/>
                    </a:lnTo>
                    <a:lnTo>
                      <a:pt x="130" y="223"/>
                    </a:lnTo>
                    <a:lnTo>
                      <a:pt x="153" y="227"/>
                    </a:lnTo>
                    <a:lnTo>
                      <a:pt x="182" y="229"/>
                    </a:lnTo>
                    <a:lnTo>
                      <a:pt x="216" y="230"/>
                    </a:lnTo>
                    <a:lnTo>
                      <a:pt x="250" y="229"/>
                    </a:lnTo>
                    <a:lnTo>
                      <a:pt x="280" y="227"/>
                    </a:lnTo>
                    <a:lnTo>
                      <a:pt x="304" y="223"/>
                    </a:lnTo>
                    <a:lnTo>
                      <a:pt x="322" y="216"/>
                    </a:lnTo>
                    <a:lnTo>
                      <a:pt x="337" y="210"/>
                    </a:lnTo>
                    <a:lnTo>
                      <a:pt x="348" y="201"/>
                    </a:lnTo>
                    <a:lnTo>
                      <a:pt x="355" y="191"/>
                    </a:lnTo>
                    <a:lnTo>
                      <a:pt x="360" y="179"/>
                    </a:lnTo>
                    <a:lnTo>
                      <a:pt x="363" y="165"/>
                    </a:lnTo>
                    <a:lnTo>
                      <a:pt x="363" y="150"/>
                    </a:lnTo>
                    <a:lnTo>
                      <a:pt x="363" y="135"/>
                    </a:lnTo>
                    <a:lnTo>
                      <a:pt x="360" y="122"/>
                    </a:lnTo>
                    <a:lnTo>
                      <a:pt x="355" y="109"/>
                    </a:lnTo>
                    <a:lnTo>
                      <a:pt x="348" y="99"/>
                    </a:lnTo>
                    <a:lnTo>
                      <a:pt x="337" y="90"/>
                    </a:lnTo>
                    <a:lnTo>
                      <a:pt x="322" y="83"/>
                    </a:lnTo>
                    <a:lnTo>
                      <a:pt x="304" y="78"/>
                    </a:lnTo>
                    <a:lnTo>
                      <a:pt x="280" y="74"/>
                    </a:lnTo>
                    <a:lnTo>
                      <a:pt x="250" y="72"/>
                    </a:lnTo>
                    <a:lnTo>
                      <a:pt x="216" y="71"/>
                    </a:lnTo>
                    <a:close/>
                    <a:moveTo>
                      <a:pt x="216" y="0"/>
                    </a:moveTo>
                    <a:lnTo>
                      <a:pt x="234" y="0"/>
                    </a:lnTo>
                    <a:lnTo>
                      <a:pt x="254" y="1"/>
                    </a:lnTo>
                    <a:lnTo>
                      <a:pt x="276" y="2"/>
                    </a:lnTo>
                    <a:lnTo>
                      <a:pt x="298" y="5"/>
                    </a:lnTo>
                    <a:lnTo>
                      <a:pt x="321" y="9"/>
                    </a:lnTo>
                    <a:lnTo>
                      <a:pt x="343" y="17"/>
                    </a:lnTo>
                    <a:lnTo>
                      <a:pt x="364" y="26"/>
                    </a:lnTo>
                    <a:lnTo>
                      <a:pt x="383" y="37"/>
                    </a:lnTo>
                    <a:lnTo>
                      <a:pt x="400" y="53"/>
                    </a:lnTo>
                    <a:lnTo>
                      <a:pt x="516" y="53"/>
                    </a:lnTo>
                    <a:lnTo>
                      <a:pt x="533" y="37"/>
                    </a:lnTo>
                    <a:lnTo>
                      <a:pt x="553" y="26"/>
                    </a:lnTo>
                    <a:lnTo>
                      <a:pt x="574" y="17"/>
                    </a:lnTo>
                    <a:lnTo>
                      <a:pt x="596" y="9"/>
                    </a:lnTo>
                    <a:lnTo>
                      <a:pt x="618" y="5"/>
                    </a:lnTo>
                    <a:lnTo>
                      <a:pt x="640" y="2"/>
                    </a:lnTo>
                    <a:lnTo>
                      <a:pt x="662" y="1"/>
                    </a:lnTo>
                    <a:lnTo>
                      <a:pt x="682" y="0"/>
                    </a:lnTo>
                    <a:lnTo>
                      <a:pt x="699" y="0"/>
                    </a:lnTo>
                    <a:lnTo>
                      <a:pt x="715" y="0"/>
                    </a:lnTo>
                    <a:lnTo>
                      <a:pt x="732" y="0"/>
                    </a:lnTo>
                    <a:lnTo>
                      <a:pt x="749" y="1"/>
                    </a:lnTo>
                    <a:lnTo>
                      <a:pt x="768" y="3"/>
                    </a:lnTo>
                    <a:lnTo>
                      <a:pt x="787" y="6"/>
                    </a:lnTo>
                    <a:lnTo>
                      <a:pt x="806" y="10"/>
                    </a:lnTo>
                    <a:lnTo>
                      <a:pt x="825" y="16"/>
                    </a:lnTo>
                    <a:lnTo>
                      <a:pt x="843" y="24"/>
                    </a:lnTo>
                    <a:lnTo>
                      <a:pt x="860" y="33"/>
                    </a:lnTo>
                    <a:lnTo>
                      <a:pt x="875" y="45"/>
                    </a:lnTo>
                    <a:lnTo>
                      <a:pt x="889" y="59"/>
                    </a:lnTo>
                    <a:lnTo>
                      <a:pt x="900" y="77"/>
                    </a:lnTo>
                    <a:lnTo>
                      <a:pt x="908" y="98"/>
                    </a:lnTo>
                    <a:lnTo>
                      <a:pt x="914" y="123"/>
                    </a:lnTo>
                    <a:lnTo>
                      <a:pt x="916" y="150"/>
                    </a:lnTo>
                    <a:lnTo>
                      <a:pt x="914" y="178"/>
                    </a:lnTo>
                    <a:lnTo>
                      <a:pt x="908" y="202"/>
                    </a:lnTo>
                    <a:lnTo>
                      <a:pt x="900" y="223"/>
                    </a:lnTo>
                    <a:lnTo>
                      <a:pt x="889" y="241"/>
                    </a:lnTo>
                    <a:lnTo>
                      <a:pt x="875" y="255"/>
                    </a:lnTo>
                    <a:lnTo>
                      <a:pt x="860" y="267"/>
                    </a:lnTo>
                    <a:lnTo>
                      <a:pt x="843" y="277"/>
                    </a:lnTo>
                    <a:lnTo>
                      <a:pt x="825" y="285"/>
                    </a:lnTo>
                    <a:lnTo>
                      <a:pt x="806" y="290"/>
                    </a:lnTo>
                    <a:lnTo>
                      <a:pt x="787" y="294"/>
                    </a:lnTo>
                    <a:lnTo>
                      <a:pt x="768" y="297"/>
                    </a:lnTo>
                    <a:lnTo>
                      <a:pt x="749" y="298"/>
                    </a:lnTo>
                    <a:lnTo>
                      <a:pt x="732" y="299"/>
                    </a:lnTo>
                    <a:lnTo>
                      <a:pt x="715" y="299"/>
                    </a:lnTo>
                    <a:lnTo>
                      <a:pt x="699" y="300"/>
                    </a:lnTo>
                    <a:lnTo>
                      <a:pt x="685" y="299"/>
                    </a:lnTo>
                    <a:lnTo>
                      <a:pt x="668" y="299"/>
                    </a:lnTo>
                    <a:lnTo>
                      <a:pt x="650" y="298"/>
                    </a:lnTo>
                    <a:lnTo>
                      <a:pt x="632" y="297"/>
                    </a:lnTo>
                    <a:lnTo>
                      <a:pt x="613" y="294"/>
                    </a:lnTo>
                    <a:lnTo>
                      <a:pt x="593" y="290"/>
                    </a:lnTo>
                    <a:lnTo>
                      <a:pt x="575" y="285"/>
                    </a:lnTo>
                    <a:lnTo>
                      <a:pt x="557" y="277"/>
                    </a:lnTo>
                    <a:lnTo>
                      <a:pt x="540" y="267"/>
                    </a:lnTo>
                    <a:lnTo>
                      <a:pt x="524" y="255"/>
                    </a:lnTo>
                    <a:lnTo>
                      <a:pt x="511" y="241"/>
                    </a:lnTo>
                    <a:lnTo>
                      <a:pt x="500" y="224"/>
                    </a:lnTo>
                    <a:lnTo>
                      <a:pt x="491" y="202"/>
                    </a:lnTo>
                    <a:lnTo>
                      <a:pt x="486" y="179"/>
                    </a:lnTo>
                    <a:lnTo>
                      <a:pt x="484" y="150"/>
                    </a:lnTo>
                    <a:lnTo>
                      <a:pt x="485" y="137"/>
                    </a:lnTo>
                    <a:lnTo>
                      <a:pt x="486" y="125"/>
                    </a:lnTo>
                    <a:lnTo>
                      <a:pt x="430" y="125"/>
                    </a:lnTo>
                    <a:lnTo>
                      <a:pt x="432" y="137"/>
                    </a:lnTo>
                    <a:lnTo>
                      <a:pt x="432" y="150"/>
                    </a:lnTo>
                    <a:lnTo>
                      <a:pt x="430" y="179"/>
                    </a:lnTo>
                    <a:lnTo>
                      <a:pt x="425" y="202"/>
                    </a:lnTo>
                    <a:lnTo>
                      <a:pt x="416" y="224"/>
                    </a:lnTo>
                    <a:lnTo>
                      <a:pt x="405" y="241"/>
                    </a:lnTo>
                    <a:lnTo>
                      <a:pt x="392" y="255"/>
                    </a:lnTo>
                    <a:lnTo>
                      <a:pt x="377" y="267"/>
                    </a:lnTo>
                    <a:lnTo>
                      <a:pt x="360" y="277"/>
                    </a:lnTo>
                    <a:lnTo>
                      <a:pt x="342" y="284"/>
                    </a:lnTo>
                    <a:lnTo>
                      <a:pt x="323" y="290"/>
                    </a:lnTo>
                    <a:lnTo>
                      <a:pt x="304" y="294"/>
                    </a:lnTo>
                    <a:lnTo>
                      <a:pt x="285" y="296"/>
                    </a:lnTo>
                    <a:lnTo>
                      <a:pt x="266" y="298"/>
                    </a:lnTo>
                    <a:lnTo>
                      <a:pt x="248" y="299"/>
                    </a:lnTo>
                    <a:lnTo>
                      <a:pt x="231" y="299"/>
                    </a:lnTo>
                    <a:lnTo>
                      <a:pt x="216" y="299"/>
                    </a:lnTo>
                    <a:lnTo>
                      <a:pt x="201" y="299"/>
                    </a:lnTo>
                    <a:lnTo>
                      <a:pt x="185" y="299"/>
                    </a:lnTo>
                    <a:lnTo>
                      <a:pt x="167" y="298"/>
                    </a:lnTo>
                    <a:lnTo>
                      <a:pt x="148" y="296"/>
                    </a:lnTo>
                    <a:lnTo>
                      <a:pt x="129" y="294"/>
                    </a:lnTo>
                    <a:lnTo>
                      <a:pt x="110" y="290"/>
                    </a:lnTo>
                    <a:lnTo>
                      <a:pt x="91" y="284"/>
                    </a:lnTo>
                    <a:lnTo>
                      <a:pt x="73" y="277"/>
                    </a:lnTo>
                    <a:lnTo>
                      <a:pt x="57" y="267"/>
                    </a:lnTo>
                    <a:lnTo>
                      <a:pt x="41" y="255"/>
                    </a:lnTo>
                    <a:lnTo>
                      <a:pt x="27" y="240"/>
                    </a:lnTo>
                    <a:lnTo>
                      <a:pt x="16" y="223"/>
                    </a:lnTo>
                    <a:lnTo>
                      <a:pt x="7" y="202"/>
                    </a:lnTo>
                    <a:lnTo>
                      <a:pt x="2" y="178"/>
                    </a:lnTo>
                    <a:lnTo>
                      <a:pt x="0" y="150"/>
                    </a:lnTo>
                    <a:lnTo>
                      <a:pt x="2" y="122"/>
                    </a:lnTo>
                    <a:lnTo>
                      <a:pt x="7" y="98"/>
                    </a:lnTo>
                    <a:lnTo>
                      <a:pt x="16" y="77"/>
                    </a:lnTo>
                    <a:lnTo>
                      <a:pt x="27" y="59"/>
                    </a:lnTo>
                    <a:lnTo>
                      <a:pt x="41" y="45"/>
                    </a:lnTo>
                    <a:lnTo>
                      <a:pt x="57" y="33"/>
                    </a:lnTo>
                    <a:lnTo>
                      <a:pt x="73" y="23"/>
                    </a:lnTo>
                    <a:lnTo>
                      <a:pt x="91" y="16"/>
                    </a:lnTo>
                    <a:lnTo>
                      <a:pt x="110" y="10"/>
                    </a:lnTo>
                    <a:lnTo>
                      <a:pt x="129" y="6"/>
                    </a:lnTo>
                    <a:lnTo>
                      <a:pt x="148" y="3"/>
                    </a:lnTo>
                    <a:lnTo>
                      <a:pt x="167" y="1"/>
                    </a:lnTo>
                    <a:lnTo>
                      <a:pt x="185" y="0"/>
                    </a:lnTo>
                    <a:lnTo>
                      <a:pt x="201" y="0"/>
                    </a:lnTo>
                    <a:lnTo>
                      <a:pt x="2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81" name="Freeform 24"/>
              <p:cNvSpPr>
                <a:spLocks noEditPoints="1"/>
              </p:cNvSpPr>
              <p:nvPr/>
            </p:nvSpPr>
            <p:spPr bwMode="auto">
              <a:xfrm>
                <a:off x="2597" y="4335"/>
                <a:ext cx="217" cy="124"/>
              </a:xfrm>
              <a:custGeom>
                <a:avLst/>
                <a:gdLst>
                  <a:gd name="T0" fmla="*/ 1796 w 2393"/>
                  <a:gd name="T1" fmla="*/ 704 h 1360"/>
                  <a:gd name="T2" fmla="*/ 1761 w 2393"/>
                  <a:gd name="T3" fmla="*/ 720 h 1360"/>
                  <a:gd name="T4" fmla="*/ 1590 w 2393"/>
                  <a:gd name="T5" fmla="*/ 904 h 1360"/>
                  <a:gd name="T6" fmla="*/ 1882 w 2393"/>
                  <a:gd name="T7" fmla="*/ 733 h 1360"/>
                  <a:gd name="T8" fmla="*/ 1851 w 2393"/>
                  <a:gd name="T9" fmla="*/ 709 h 1360"/>
                  <a:gd name="T10" fmla="*/ 1814 w 2393"/>
                  <a:gd name="T11" fmla="*/ 702 h 1360"/>
                  <a:gd name="T12" fmla="*/ 1831 w 2393"/>
                  <a:gd name="T13" fmla="*/ 20 h 1360"/>
                  <a:gd name="T14" fmla="*/ 1950 w 2393"/>
                  <a:gd name="T15" fmla="*/ 61 h 1360"/>
                  <a:gd name="T16" fmla="*/ 2057 w 2393"/>
                  <a:gd name="T17" fmla="*/ 121 h 1360"/>
                  <a:gd name="T18" fmla="*/ 2154 w 2393"/>
                  <a:gd name="T19" fmla="*/ 196 h 1360"/>
                  <a:gd name="T20" fmla="*/ 2235 w 2393"/>
                  <a:gd name="T21" fmla="*/ 286 h 1360"/>
                  <a:gd name="T22" fmla="*/ 2301 w 2393"/>
                  <a:gd name="T23" fmla="*/ 388 h 1360"/>
                  <a:gd name="T24" fmla="*/ 2352 w 2393"/>
                  <a:gd name="T25" fmla="*/ 501 h 1360"/>
                  <a:gd name="T26" fmla="*/ 2382 w 2393"/>
                  <a:gd name="T27" fmla="*/ 622 h 1360"/>
                  <a:gd name="T28" fmla="*/ 2393 w 2393"/>
                  <a:gd name="T29" fmla="*/ 748 h 1360"/>
                  <a:gd name="T30" fmla="*/ 2390 w 2393"/>
                  <a:gd name="T31" fmla="*/ 1230 h 1360"/>
                  <a:gd name="T32" fmla="*/ 2370 w 2393"/>
                  <a:gd name="T33" fmla="*/ 1282 h 1360"/>
                  <a:gd name="T34" fmla="*/ 2335 w 2393"/>
                  <a:gd name="T35" fmla="*/ 1324 h 1360"/>
                  <a:gd name="T36" fmla="*/ 2286 w 2393"/>
                  <a:gd name="T37" fmla="*/ 1351 h 1360"/>
                  <a:gd name="T38" fmla="*/ 2230 w 2393"/>
                  <a:gd name="T39" fmla="*/ 1360 h 1360"/>
                  <a:gd name="T40" fmla="*/ 129 w 2393"/>
                  <a:gd name="T41" fmla="*/ 1358 h 1360"/>
                  <a:gd name="T42" fmla="*/ 77 w 2393"/>
                  <a:gd name="T43" fmla="*/ 1339 h 1360"/>
                  <a:gd name="T44" fmla="*/ 36 w 2393"/>
                  <a:gd name="T45" fmla="*/ 1304 h 1360"/>
                  <a:gd name="T46" fmla="*/ 10 w 2393"/>
                  <a:gd name="T47" fmla="*/ 1256 h 1360"/>
                  <a:gd name="T48" fmla="*/ 0 w 2393"/>
                  <a:gd name="T49" fmla="*/ 1200 h 1360"/>
                  <a:gd name="T50" fmla="*/ 3 w 2393"/>
                  <a:gd name="T51" fmla="*/ 684 h 1360"/>
                  <a:gd name="T52" fmla="*/ 23 w 2393"/>
                  <a:gd name="T53" fmla="*/ 561 h 1360"/>
                  <a:gd name="T54" fmla="*/ 63 w 2393"/>
                  <a:gd name="T55" fmla="*/ 443 h 1360"/>
                  <a:gd name="T56" fmla="*/ 122 w 2393"/>
                  <a:gd name="T57" fmla="*/ 336 h 1360"/>
                  <a:gd name="T58" fmla="*/ 195 w 2393"/>
                  <a:gd name="T59" fmla="*/ 240 h 1360"/>
                  <a:gd name="T60" fmla="*/ 283 w 2393"/>
                  <a:gd name="T61" fmla="*/ 157 h 1360"/>
                  <a:gd name="T62" fmla="*/ 385 w 2393"/>
                  <a:gd name="T63" fmla="*/ 89 h 1360"/>
                  <a:gd name="T64" fmla="*/ 498 w 2393"/>
                  <a:gd name="T65" fmla="*/ 38 h 1360"/>
                  <a:gd name="T66" fmla="*/ 640 w 2393"/>
                  <a:gd name="T67" fmla="*/ 0 h 1360"/>
                  <a:gd name="T68" fmla="*/ 1748 w 2393"/>
                  <a:gd name="T69" fmla="*/ 0 h 1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393" h="1360">
                    <a:moveTo>
                      <a:pt x="1814" y="702"/>
                    </a:moveTo>
                    <a:lnTo>
                      <a:pt x="1796" y="704"/>
                    </a:lnTo>
                    <a:lnTo>
                      <a:pt x="1778" y="709"/>
                    </a:lnTo>
                    <a:lnTo>
                      <a:pt x="1761" y="720"/>
                    </a:lnTo>
                    <a:lnTo>
                      <a:pt x="1746" y="733"/>
                    </a:lnTo>
                    <a:lnTo>
                      <a:pt x="1590" y="904"/>
                    </a:lnTo>
                    <a:lnTo>
                      <a:pt x="2038" y="904"/>
                    </a:lnTo>
                    <a:lnTo>
                      <a:pt x="1882" y="733"/>
                    </a:lnTo>
                    <a:lnTo>
                      <a:pt x="1867" y="719"/>
                    </a:lnTo>
                    <a:lnTo>
                      <a:pt x="1851" y="709"/>
                    </a:lnTo>
                    <a:lnTo>
                      <a:pt x="1833" y="703"/>
                    </a:lnTo>
                    <a:lnTo>
                      <a:pt x="1814" y="702"/>
                    </a:lnTo>
                    <a:close/>
                    <a:moveTo>
                      <a:pt x="1748" y="0"/>
                    </a:moveTo>
                    <a:lnTo>
                      <a:pt x="1831" y="20"/>
                    </a:lnTo>
                    <a:lnTo>
                      <a:pt x="1892" y="38"/>
                    </a:lnTo>
                    <a:lnTo>
                      <a:pt x="1950" y="61"/>
                    </a:lnTo>
                    <a:lnTo>
                      <a:pt x="2005" y="88"/>
                    </a:lnTo>
                    <a:lnTo>
                      <a:pt x="2057" y="121"/>
                    </a:lnTo>
                    <a:lnTo>
                      <a:pt x="2107" y="157"/>
                    </a:lnTo>
                    <a:lnTo>
                      <a:pt x="2154" y="196"/>
                    </a:lnTo>
                    <a:lnTo>
                      <a:pt x="2196" y="239"/>
                    </a:lnTo>
                    <a:lnTo>
                      <a:pt x="2235" y="286"/>
                    </a:lnTo>
                    <a:lnTo>
                      <a:pt x="2270" y="336"/>
                    </a:lnTo>
                    <a:lnTo>
                      <a:pt x="2301" y="388"/>
                    </a:lnTo>
                    <a:lnTo>
                      <a:pt x="2328" y="443"/>
                    </a:lnTo>
                    <a:lnTo>
                      <a:pt x="2352" y="501"/>
                    </a:lnTo>
                    <a:lnTo>
                      <a:pt x="2369" y="561"/>
                    </a:lnTo>
                    <a:lnTo>
                      <a:pt x="2382" y="622"/>
                    </a:lnTo>
                    <a:lnTo>
                      <a:pt x="2390" y="684"/>
                    </a:lnTo>
                    <a:lnTo>
                      <a:pt x="2393" y="748"/>
                    </a:lnTo>
                    <a:lnTo>
                      <a:pt x="2393" y="1200"/>
                    </a:lnTo>
                    <a:lnTo>
                      <a:pt x="2390" y="1230"/>
                    </a:lnTo>
                    <a:lnTo>
                      <a:pt x="2383" y="1256"/>
                    </a:lnTo>
                    <a:lnTo>
                      <a:pt x="2370" y="1282"/>
                    </a:lnTo>
                    <a:lnTo>
                      <a:pt x="2354" y="1304"/>
                    </a:lnTo>
                    <a:lnTo>
                      <a:pt x="2335" y="1324"/>
                    </a:lnTo>
                    <a:lnTo>
                      <a:pt x="2311" y="1339"/>
                    </a:lnTo>
                    <a:lnTo>
                      <a:pt x="2286" y="1351"/>
                    </a:lnTo>
                    <a:lnTo>
                      <a:pt x="2259" y="1358"/>
                    </a:lnTo>
                    <a:lnTo>
                      <a:pt x="2230" y="1360"/>
                    </a:lnTo>
                    <a:lnTo>
                      <a:pt x="157" y="1360"/>
                    </a:lnTo>
                    <a:lnTo>
                      <a:pt x="129" y="1358"/>
                    </a:lnTo>
                    <a:lnTo>
                      <a:pt x="101" y="1351"/>
                    </a:lnTo>
                    <a:lnTo>
                      <a:pt x="77" y="1339"/>
                    </a:lnTo>
                    <a:lnTo>
                      <a:pt x="55" y="1324"/>
                    </a:lnTo>
                    <a:lnTo>
                      <a:pt x="36" y="1304"/>
                    </a:lnTo>
                    <a:lnTo>
                      <a:pt x="21" y="1282"/>
                    </a:lnTo>
                    <a:lnTo>
                      <a:pt x="10" y="1256"/>
                    </a:lnTo>
                    <a:lnTo>
                      <a:pt x="3" y="1230"/>
                    </a:lnTo>
                    <a:lnTo>
                      <a:pt x="0" y="1200"/>
                    </a:lnTo>
                    <a:lnTo>
                      <a:pt x="0" y="748"/>
                    </a:lnTo>
                    <a:lnTo>
                      <a:pt x="3" y="684"/>
                    </a:lnTo>
                    <a:lnTo>
                      <a:pt x="11" y="622"/>
                    </a:lnTo>
                    <a:lnTo>
                      <a:pt x="23" y="561"/>
                    </a:lnTo>
                    <a:lnTo>
                      <a:pt x="41" y="501"/>
                    </a:lnTo>
                    <a:lnTo>
                      <a:pt x="63" y="443"/>
                    </a:lnTo>
                    <a:lnTo>
                      <a:pt x="90" y="389"/>
                    </a:lnTo>
                    <a:lnTo>
                      <a:pt x="122" y="336"/>
                    </a:lnTo>
                    <a:lnTo>
                      <a:pt x="156" y="286"/>
                    </a:lnTo>
                    <a:lnTo>
                      <a:pt x="195" y="240"/>
                    </a:lnTo>
                    <a:lnTo>
                      <a:pt x="237" y="196"/>
                    </a:lnTo>
                    <a:lnTo>
                      <a:pt x="283" y="157"/>
                    </a:lnTo>
                    <a:lnTo>
                      <a:pt x="332" y="121"/>
                    </a:lnTo>
                    <a:lnTo>
                      <a:pt x="385" y="89"/>
                    </a:lnTo>
                    <a:lnTo>
                      <a:pt x="440" y="62"/>
                    </a:lnTo>
                    <a:lnTo>
                      <a:pt x="498" y="38"/>
                    </a:lnTo>
                    <a:lnTo>
                      <a:pt x="559" y="20"/>
                    </a:lnTo>
                    <a:lnTo>
                      <a:pt x="640" y="0"/>
                    </a:lnTo>
                    <a:lnTo>
                      <a:pt x="1193" y="1280"/>
                    </a:lnTo>
                    <a:lnTo>
                      <a:pt x="174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82" name="Freeform 25"/>
              <p:cNvSpPr>
                <a:spLocks/>
              </p:cNvSpPr>
              <p:nvPr/>
            </p:nvSpPr>
            <p:spPr bwMode="auto">
              <a:xfrm>
                <a:off x="2689" y="4347"/>
                <a:ext cx="34" cy="83"/>
              </a:xfrm>
              <a:custGeom>
                <a:avLst/>
                <a:gdLst>
                  <a:gd name="T0" fmla="*/ 135 w 373"/>
                  <a:gd name="T1" fmla="*/ 0 h 915"/>
                  <a:gd name="T2" fmla="*/ 237 w 373"/>
                  <a:gd name="T3" fmla="*/ 0 h 915"/>
                  <a:gd name="T4" fmla="*/ 258 w 373"/>
                  <a:gd name="T5" fmla="*/ 2 h 915"/>
                  <a:gd name="T6" fmla="*/ 278 w 373"/>
                  <a:gd name="T7" fmla="*/ 9 h 915"/>
                  <a:gd name="T8" fmla="*/ 295 w 373"/>
                  <a:gd name="T9" fmla="*/ 21 h 915"/>
                  <a:gd name="T10" fmla="*/ 310 w 373"/>
                  <a:gd name="T11" fmla="*/ 36 h 915"/>
                  <a:gd name="T12" fmla="*/ 321 w 373"/>
                  <a:gd name="T13" fmla="*/ 53 h 915"/>
                  <a:gd name="T14" fmla="*/ 328 w 373"/>
                  <a:gd name="T15" fmla="*/ 74 h 915"/>
                  <a:gd name="T16" fmla="*/ 366 w 373"/>
                  <a:gd name="T17" fmla="*/ 234 h 915"/>
                  <a:gd name="T18" fmla="*/ 368 w 373"/>
                  <a:gd name="T19" fmla="*/ 257 h 915"/>
                  <a:gd name="T20" fmla="*/ 365 w 373"/>
                  <a:gd name="T21" fmla="*/ 281 h 915"/>
                  <a:gd name="T22" fmla="*/ 357 w 373"/>
                  <a:gd name="T23" fmla="*/ 301 h 915"/>
                  <a:gd name="T24" fmla="*/ 345 w 373"/>
                  <a:gd name="T25" fmla="*/ 319 h 915"/>
                  <a:gd name="T26" fmla="*/ 329 w 373"/>
                  <a:gd name="T27" fmla="*/ 334 h 915"/>
                  <a:gd name="T28" fmla="*/ 309 w 373"/>
                  <a:gd name="T29" fmla="*/ 345 h 915"/>
                  <a:gd name="T30" fmla="*/ 287 w 373"/>
                  <a:gd name="T31" fmla="*/ 351 h 915"/>
                  <a:gd name="T32" fmla="*/ 373 w 373"/>
                  <a:gd name="T33" fmla="*/ 438 h 915"/>
                  <a:gd name="T34" fmla="*/ 187 w 373"/>
                  <a:gd name="T35" fmla="*/ 915 h 915"/>
                  <a:gd name="T36" fmla="*/ 0 w 373"/>
                  <a:gd name="T37" fmla="*/ 438 h 915"/>
                  <a:gd name="T38" fmla="*/ 85 w 373"/>
                  <a:gd name="T39" fmla="*/ 351 h 915"/>
                  <a:gd name="T40" fmla="*/ 63 w 373"/>
                  <a:gd name="T41" fmla="*/ 345 h 915"/>
                  <a:gd name="T42" fmla="*/ 44 w 373"/>
                  <a:gd name="T43" fmla="*/ 334 h 915"/>
                  <a:gd name="T44" fmla="*/ 27 w 373"/>
                  <a:gd name="T45" fmla="*/ 319 h 915"/>
                  <a:gd name="T46" fmla="*/ 15 w 373"/>
                  <a:gd name="T47" fmla="*/ 301 h 915"/>
                  <a:gd name="T48" fmla="*/ 7 w 373"/>
                  <a:gd name="T49" fmla="*/ 281 h 915"/>
                  <a:gd name="T50" fmla="*/ 4 w 373"/>
                  <a:gd name="T51" fmla="*/ 257 h 915"/>
                  <a:gd name="T52" fmla="*/ 6 w 373"/>
                  <a:gd name="T53" fmla="*/ 234 h 915"/>
                  <a:gd name="T54" fmla="*/ 44 w 373"/>
                  <a:gd name="T55" fmla="*/ 74 h 915"/>
                  <a:gd name="T56" fmla="*/ 52 w 373"/>
                  <a:gd name="T57" fmla="*/ 53 h 915"/>
                  <a:gd name="T58" fmla="*/ 63 w 373"/>
                  <a:gd name="T59" fmla="*/ 36 h 915"/>
                  <a:gd name="T60" fmla="*/ 77 w 373"/>
                  <a:gd name="T61" fmla="*/ 21 h 915"/>
                  <a:gd name="T62" fmla="*/ 95 w 373"/>
                  <a:gd name="T63" fmla="*/ 9 h 915"/>
                  <a:gd name="T64" fmla="*/ 114 w 373"/>
                  <a:gd name="T65" fmla="*/ 2 h 915"/>
                  <a:gd name="T66" fmla="*/ 135 w 373"/>
                  <a:gd name="T67" fmla="*/ 0 h 9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73" h="915">
                    <a:moveTo>
                      <a:pt x="135" y="0"/>
                    </a:moveTo>
                    <a:lnTo>
                      <a:pt x="237" y="0"/>
                    </a:lnTo>
                    <a:lnTo>
                      <a:pt x="258" y="2"/>
                    </a:lnTo>
                    <a:lnTo>
                      <a:pt x="278" y="9"/>
                    </a:lnTo>
                    <a:lnTo>
                      <a:pt x="295" y="21"/>
                    </a:lnTo>
                    <a:lnTo>
                      <a:pt x="310" y="36"/>
                    </a:lnTo>
                    <a:lnTo>
                      <a:pt x="321" y="53"/>
                    </a:lnTo>
                    <a:lnTo>
                      <a:pt x="328" y="74"/>
                    </a:lnTo>
                    <a:lnTo>
                      <a:pt x="366" y="234"/>
                    </a:lnTo>
                    <a:lnTo>
                      <a:pt x="368" y="257"/>
                    </a:lnTo>
                    <a:lnTo>
                      <a:pt x="365" y="281"/>
                    </a:lnTo>
                    <a:lnTo>
                      <a:pt x="357" y="301"/>
                    </a:lnTo>
                    <a:lnTo>
                      <a:pt x="345" y="319"/>
                    </a:lnTo>
                    <a:lnTo>
                      <a:pt x="329" y="334"/>
                    </a:lnTo>
                    <a:lnTo>
                      <a:pt x="309" y="345"/>
                    </a:lnTo>
                    <a:lnTo>
                      <a:pt x="287" y="351"/>
                    </a:lnTo>
                    <a:lnTo>
                      <a:pt x="373" y="438"/>
                    </a:lnTo>
                    <a:lnTo>
                      <a:pt x="187" y="915"/>
                    </a:lnTo>
                    <a:lnTo>
                      <a:pt x="0" y="438"/>
                    </a:lnTo>
                    <a:lnTo>
                      <a:pt x="85" y="351"/>
                    </a:lnTo>
                    <a:lnTo>
                      <a:pt x="63" y="345"/>
                    </a:lnTo>
                    <a:lnTo>
                      <a:pt x="44" y="334"/>
                    </a:lnTo>
                    <a:lnTo>
                      <a:pt x="27" y="319"/>
                    </a:lnTo>
                    <a:lnTo>
                      <a:pt x="15" y="301"/>
                    </a:lnTo>
                    <a:lnTo>
                      <a:pt x="7" y="281"/>
                    </a:lnTo>
                    <a:lnTo>
                      <a:pt x="4" y="257"/>
                    </a:lnTo>
                    <a:lnTo>
                      <a:pt x="6" y="234"/>
                    </a:lnTo>
                    <a:lnTo>
                      <a:pt x="44" y="74"/>
                    </a:lnTo>
                    <a:lnTo>
                      <a:pt x="52" y="53"/>
                    </a:lnTo>
                    <a:lnTo>
                      <a:pt x="63" y="36"/>
                    </a:lnTo>
                    <a:lnTo>
                      <a:pt x="77" y="21"/>
                    </a:lnTo>
                    <a:lnTo>
                      <a:pt x="95" y="9"/>
                    </a:lnTo>
                    <a:lnTo>
                      <a:pt x="114" y="2"/>
                    </a:lnTo>
                    <a:lnTo>
                      <a:pt x="13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71" name="Group 16"/>
            <p:cNvGrpSpPr>
              <a:grpSpLocks noChangeAspect="1"/>
            </p:cNvGrpSpPr>
            <p:nvPr/>
          </p:nvGrpSpPr>
          <p:grpSpPr bwMode="auto">
            <a:xfrm>
              <a:off x="596845" y="5823027"/>
              <a:ext cx="162480" cy="186754"/>
              <a:chOff x="1039" y="1681"/>
              <a:chExt cx="1071" cy="1231"/>
            </a:xfrm>
            <a:solidFill>
              <a:schemeClr val="bg1">
                <a:lumMod val="85000"/>
              </a:schemeClr>
            </a:solidFill>
          </p:grpSpPr>
          <p:sp>
            <p:nvSpPr>
              <p:cNvPr id="75" name="Freeform 17"/>
              <p:cNvSpPr>
                <a:spLocks noEditPoints="1"/>
              </p:cNvSpPr>
              <p:nvPr/>
            </p:nvSpPr>
            <p:spPr bwMode="auto">
              <a:xfrm>
                <a:off x="1039" y="1681"/>
                <a:ext cx="1071" cy="1099"/>
              </a:xfrm>
              <a:custGeom>
                <a:avLst/>
                <a:gdLst>
                  <a:gd name="T0" fmla="*/ 3169 w 3212"/>
                  <a:gd name="T1" fmla="*/ 566 h 3298"/>
                  <a:gd name="T2" fmla="*/ 3035 w 3212"/>
                  <a:gd name="T3" fmla="*/ 475 h 3298"/>
                  <a:gd name="T4" fmla="*/ 2711 w 3212"/>
                  <a:gd name="T5" fmla="*/ 199 h 3298"/>
                  <a:gd name="T6" fmla="*/ 2384 w 3212"/>
                  <a:gd name="T7" fmla="*/ 19 h 3298"/>
                  <a:gd name="T8" fmla="*/ 2347 w 3212"/>
                  <a:gd name="T9" fmla="*/ 4 h 3298"/>
                  <a:gd name="T10" fmla="*/ 2278 w 3212"/>
                  <a:gd name="T11" fmla="*/ 47 h 3298"/>
                  <a:gd name="T12" fmla="*/ 2171 w 3212"/>
                  <a:gd name="T13" fmla="*/ 190 h 3298"/>
                  <a:gd name="T14" fmla="*/ 1698 w 3212"/>
                  <a:gd name="T15" fmla="*/ 610 h 3298"/>
                  <a:gd name="T16" fmla="*/ 716 w 3212"/>
                  <a:gd name="T17" fmla="*/ 1337 h 3298"/>
                  <a:gd name="T18" fmla="*/ 296 w 3212"/>
                  <a:gd name="T19" fmla="*/ 1713 h 3298"/>
                  <a:gd name="T20" fmla="*/ 59 w 3212"/>
                  <a:gd name="T21" fmla="*/ 2061 h 3298"/>
                  <a:gd name="T22" fmla="*/ 0 w 3212"/>
                  <a:gd name="T23" fmla="*/ 2479 h 3298"/>
                  <a:gd name="T24" fmla="*/ 29 w 3212"/>
                  <a:gd name="T25" fmla="*/ 2758 h 3298"/>
                  <a:gd name="T26" fmla="*/ 183 w 3212"/>
                  <a:gd name="T27" fmla="*/ 2915 h 3298"/>
                  <a:gd name="T28" fmla="*/ 615 w 3212"/>
                  <a:gd name="T29" fmla="*/ 3255 h 3298"/>
                  <a:gd name="T30" fmla="*/ 886 w 3212"/>
                  <a:gd name="T31" fmla="*/ 3291 h 3298"/>
                  <a:gd name="T32" fmla="*/ 1138 w 3212"/>
                  <a:gd name="T33" fmla="*/ 3171 h 3298"/>
                  <a:gd name="T34" fmla="*/ 1808 w 3212"/>
                  <a:gd name="T35" fmla="*/ 2600 h 3298"/>
                  <a:gd name="T36" fmla="*/ 2812 w 3212"/>
                  <a:gd name="T37" fmla="*/ 1724 h 3298"/>
                  <a:gd name="T38" fmla="*/ 3103 w 3212"/>
                  <a:gd name="T39" fmla="*/ 1438 h 3298"/>
                  <a:gd name="T40" fmla="*/ 3146 w 3212"/>
                  <a:gd name="T41" fmla="*/ 1401 h 3298"/>
                  <a:gd name="T42" fmla="*/ 3193 w 3212"/>
                  <a:gd name="T43" fmla="*/ 1183 h 3298"/>
                  <a:gd name="T44" fmla="*/ 3208 w 3212"/>
                  <a:gd name="T45" fmla="*/ 620 h 3298"/>
                  <a:gd name="T46" fmla="*/ 1001 w 3212"/>
                  <a:gd name="T47" fmla="*/ 3114 h 3298"/>
                  <a:gd name="T48" fmla="*/ 881 w 3212"/>
                  <a:gd name="T49" fmla="*/ 3066 h 3298"/>
                  <a:gd name="T50" fmla="*/ 844 w 3212"/>
                  <a:gd name="T51" fmla="*/ 2610 h 3298"/>
                  <a:gd name="T52" fmla="*/ 840 w 3212"/>
                  <a:gd name="T53" fmla="*/ 2398 h 3298"/>
                  <a:gd name="T54" fmla="*/ 401 w 3212"/>
                  <a:gd name="T55" fmla="*/ 2082 h 3298"/>
                  <a:gd name="T56" fmla="*/ 241 w 3212"/>
                  <a:gd name="T57" fmla="*/ 1969 h 3298"/>
                  <a:gd name="T58" fmla="*/ 752 w 3212"/>
                  <a:gd name="T59" fmla="*/ 2141 h 3298"/>
                  <a:gd name="T60" fmla="*/ 1034 w 3212"/>
                  <a:gd name="T61" fmla="*/ 2354 h 3298"/>
                  <a:gd name="T62" fmla="*/ 1418 w 3212"/>
                  <a:gd name="T63" fmla="*/ 2074 h 3298"/>
                  <a:gd name="T64" fmla="*/ 1624 w 3212"/>
                  <a:gd name="T65" fmla="*/ 1847 h 3298"/>
                  <a:gd name="T66" fmla="*/ 1420 w 3212"/>
                  <a:gd name="T67" fmla="*/ 1596 h 3298"/>
                  <a:gd name="T68" fmla="*/ 1082 w 3212"/>
                  <a:gd name="T69" fmla="*/ 1248 h 3298"/>
                  <a:gd name="T70" fmla="*/ 1614 w 3212"/>
                  <a:gd name="T71" fmla="*/ 825 h 3298"/>
                  <a:gd name="T72" fmla="*/ 2194 w 3212"/>
                  <a:gd name="T73" fmla="*/ 338 h 3298"/>
                  <a:gd name="T74" fmla="*/ 2374 w 3212"/>
                  <a:gd name="T75" fmla="*/ 118 h 3298"/>
                  <a:gd name="T76" fmla="*/ 2661 w 3212"/>
                  <a:gd name="T77" fmla="*/ 304 h 3298"/>
                  <a:gd name="T78" fmla="*/ 2993 w 3212"/>
                  <a:gd name="T79" fmla="*/ 603 h 3298"/>
                  <a:gd name="T80" fmla="*/ 2474 w 3212"/>
                  <a:gd name="T81" fmla="*/ 1257 h 3298"/>
                  <a:gd name="T82" fmla="*/ 1732 w 3212"/>
                  <a:gd name="T83" fmla="*/ 1951 h 3298"/>
                  <a:gd name="T84" fmla="*/ 1047 w 3212"/>
                  <a:gd name="T85" fmla="*/ 2462 h 3298"/>
                  <a:gd name="T86" fmla="*/ 1012 w 3212"/>
                  <a:gd name="T87" fmla="*/ 2472 h 3298"/>
                  <a:gd name="T88" fmla="*/ 3078 w 3212"/>
                  <a:gd name="T89" fmla="*/ 1147 h 3298"/>
                  <a:gd name="T90" fmla="*/ 3067 w 3212"/>
                  <a:gd name="T91" fmla="*/ 1301 h 3298"/>
                  <a:gd name="T92" fmla="*/ 3051 w 3212"/>
                  <a:gd name="T93" fmla="*/ 1343 h 3298"/>
                  <a:gd name="T94" fmla="*/ 3018 w 3212"/>
                  <a:gd name="T95" fmla="*/ 1366 h 3298"/>
                  <a:gd name="T96" fmla="*/ 2890 w 3212"/>
                  <a:gd name="T97" fmla="*/ 1493 h 3298"/>
                  <a:gd name="T98" fmla="*/ 1823 w 3212"/>
                  <a:gd name="T99" fmla="*/ 2434 h 3298"/>
                  <a:gd name="T100" fmla="*/ 1765 w 3212"/>
                  <a:gd name="T101" fmla="*/ 2231 h 3298"/>
                  <a:gd name="T102" fmla="*/ 1749 w 3212"/>
                  <a:gd name="T103" fmla="*/ 2105 h 3298"/>
                  <a:gd name="T104" fmla="*/ 2236 w 3212"/>
                  <a:gd name="T105" fmla="*/ 1651 h 3298"/>
                  <a:gd name="T106" fmla="*/ 3095 w 3212"/>
                  <a:gd name="T107" fmla="*/ 770 h 3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212" h="3298">
                    <a:moveTo>
                      <a:pt x="3208" y="620"/>
                    </a:moveTo>
                    <a:lnTo>
                      <a:pt x="3206" y="606"/>
                    </a:lnTo>
                    <a:lnTo>
                      <a:pt x="3192" y="581"/>
                    </a:lnTo>
                    <a:lnTo>
                      <a:pt x="3169" y="566"/>
                    </a:lnTo>
                    <a:lnTo>
                      <a:pt x="3143" y="561"/>
                    </a:lnTo>
                    <a:lnTo>
                      <a:pt x="3130" y="564"/>
                    </a:lnTo>
                    <a:lnTo>
                      <a:pt x="3101" y="533"/>
                    </a:lnTo>
                    <a:lnTo>
                      <a:pt x="3035" y="475"/>
                    </a:lnTo>
                    <a:lnTo>
                      <a:pt x="3003" y="448"/>
                    </a:lnTo>
                    <a:lnTo>
                      <a:pt x="2931" y="383"/>
                    </a:lnTo>
                    <a:lnTo>
                      <a:pt x="2786" y="258"/>
                    </a:lnTo>
                    <a:lnTo>
                      <a:pt x="2711" y="199"/>
                    </a:lnTo>
                    <a:lnTo>
                      <a:pt x="2651" y="148"/>
                    </a:lnTo>
                    <a:lnTo>
                      <a:pt x="2507" y="53"/>
                    </a:lnTo>
                    <a:lnTo>
                      <a:pt x="2432" y="24"/>
                    </a:lnTo>
                    <a:lnTo>
                      <a:pt x="2384" y="19"/>
                    </a:lnTo>
                    <a:lnTo>
                      <a:pt x="2363" y="20"/>
                    </a:lnTo>
                    <a:lnTo>
                      <a:pt x="2361" y="17"/>
                    </a:lnTo>
                    <a:lnTo>
                      <a:pt x="2358" y="14"/>
                    </a:lnTo>
                    <a:lnTo>
                      <a:pt x="2347" y="4"/>
                    </a:lnTo>
                    <a:lnTo>
                      <a:pt x="2320" y="0"/>
                    </a:lnTo>
                    <a:lnTo>
                      <a:pt x="2294" y="10"/>
                    </a:lnTo>
                    <a:lnTo>
                      <a:pt x="2278" y="32"/>
                    </a:lnTo>
                    <a:lnTo>
                      <a:pt x="2278" y="47"/>
                    </a:lnTo>
                    <a:lnTo>
                      <a:pt x="2276" y="62"/>
                    </a:lnTo>
                    <a:lnTo>
                      <a:pt x="2253" y="102"/>
                    </a:lnTo>
                    <a:lnTo>
                      <a:pt x="2199" y="163"/>
                    </a:lnTo>
                    <a:lnTo>
                      <a:pt x="2171" y="190"/>
                    </a:lnTo>
                    <a:lnTo>
                      <a:pt x="2102" y="260"/>
                    </a:lnTo>
                    <a:lnTo>
                      <a:pt x="1952" y="394"/>
                    </a:lnTo>
                    <a:lnTo>
                      <a:pt x="1878" y="459"/>
                    </a:lnTo>
                    <a:lnTo>
                      <a:pt x="1698" y="610"/>
                    </a:lnTo>
                    <a:lnTo>
                      <a:pt x="1326" y="897"/>
                    </a:lnTo>
                    <a:lnTo>
                      <a:pt x="1138" y="1036"/>
                    </a:lnTo>
                    <a:lnTo>
                      <a:pt x="969" y="1157"/>
                    </a:lnTo>
                    <a:lnTo>
                      <a:pt x="716" y="1337"/>
                    </a:lnTo>
                    <a:lnTo>
                      <a:pt x="553" y="1467"/>
                    </a:lnTo>
                    <a:lnTo>
                      <a:pt x="475" y="1536"/>
                    </a:lnTo>
                    <a:lnTo>
                      <a:pt x="415" y="1592"/>
                    </a:lnTo>
                    <a:lnTo>
                      <a:pt x="296" y="1713"/>
                    </a:lnTo>
                    <a:lnTo>
                      <a:pt x="186" y="1845"/>
                    </a:lnTo>
                    <a:lnTo>
                      <a:pt x="117" y="1951"/>
                    </a:lnTo>
                    <a:lnTo>
                      <a:pt x="77" y="2024"/>
                    </a:lnTo>
                    <a:lnTo>
                      <a:pt x="59" y="2061"/>
                    </a:lnTo>
                    <a:lnTo>
                      <a:pt x="44" y="2100"/>
                    </a:lnTo>
                    <a:lnTo>
                      <a:pt x="21" y="2181"/>
                    </a:lnTo>
                    <a:lnTo>
                      <a:pt x="2" y="2306"/>
                    </a:lnTo>
                    <a:lnTo>
                      <a:pt x="0" y="2479"/>
                    </a:lnTo>
                    <a:lnTo>
                      <a:pt x="12" y="2650"/>
                    </a:lnTo>
                    <a:lnTo>
                      <a:pt x="18" y="2732"/>
                    </a:lnTo>
                    <a:lnTo>
                      <a:pt x="19" y="2742"/>
                    </a:lnTo>
                    <a:lnTo>
                      <a:pt x="29" y="2758"/>
                    </a:lnTo>
                    <a:lnTo>
                      <a:pt x="49" y="2771"/>
                    </a:lnTo>
                    <a:lnTo>
                      <a:pt x="67" y="2770"/>
                    </a:lnTo>
                    <a:lnTo>
                      <a:pt x="101" y="2817"/>
                    </a:lnTo>
                    <a:lnTo>
                      <a:pt x="183" y="2915"/>
                    </a:lnTo>
                    <a:lnTo>
                      <a:pt x="278" y="3016"/>
                    </a:lnTo>
                    <a:lnTo>
                      <a:pt x="383" y="3109"/>
                    </a:lnTo>
                    <a:lnTo>
                      <a:pt x="497" y="3193"/>
                    </a:lnTo>
                    <a:lnTo>
                      <a:pt x="615" y="3255"/>
                    </a:lnTo>
                    <a:lnTo>
                      <a:pt x="704" y="3285"/>
                    </a:lnTo>
                    <a:lnTo>
                      <a:pt x="765" y="3297"/>
                    </a:lnTo>
                    <a:lnTo>
                      <a:pt x="825" y="3298"/>
                    </a:lnTo>
                    <a:lnTo>
                      <a:pt x="886" y="3291"/>
                    </a:lnTo>
                    <a:lnTo>
                      <a:pt x="916" y="3282"/>
                    </a:lnTo>
                    <a:lnTo>
                      <a:pt x="955" y="3271"/>
                    </a:lnTo>
                    <a:lnTo>
                      <a:pt x="1030" y="3236"/>
                    </a:lnTo>
                    <a:lnTo>
                      <a:pt x="1138" y="3171"/>
                    </a:lnTo>
                    <a:lnTo>
                      <a:pt x="1342" y="3009"/>
                    </a:lnTo>
                    <a:lnTo>
                      <a:pt x="1463" y="2899"/>
                    </a:lnTo>
                    <a:lnTo>
                      <a:pt x="1634" y="2748"/>
                    </a:lnTo>
                    <a:lnTo>
                      <a:pt x="1808" y="2600"/>
                    </a:lnTo>
                    <a:lnTo>
                      <a:pt x="2017" y="2424"/>
                    </a:lnTo>
                    <a:lnTo>
                      <a:pt x="2429" y="2066"/>
                    </a:lnTo>
                    <a:lnTo>
                      <a:pt x="2633" y="1884"/>
                    </a:lnTo>
                    <a:lnTo>
                      <a:pt x="2812" y="1724"/>
                    </a:lnTo>
                    <a:lnTo>
                      <a:pt x="2987" y="1560"/>
                    </a:lnTo>
                    <a:lnTo>
                      <a:pt x="3021" y="1530"/>
                    </a:lnTo>
                    <a:lnTo>
                      <a:pt x="3075" y="1478"/>
                    </a:lnTo>
                    <a:lnTo>
                      <a:pt x="3103" y="1438"/>
                    </a:lnTo>
                    <a:lnTo>
                      <a:pt x="3111" y="1416"/>
                    </a:lnTo>
                    <a:lnTo>
                      <a:pt x="3124" y="1415"/>
                    </a:lnTo>
                    <a:lnTo>
                      <a:pt x="3134" y="1409"/>
                    </a:lnTo>
                    <a:lnTo>
                      <a:pt x="3146" y="1401"/>
                    </a:lnTo>
                    <a:lnTo>
                      <a:pt x="3163" y="1378"/>
                    </a:lnTo>
                    <a:lnTo>
                      <a:pt x="3180" y="1337"/>
                    </a:lnTo>
                    <a:lnTo>
                      <a:pt x="3192" y="1241"/>
                    </a:lnTo>
                    <a:lnTo>
                      <a:pt x="3193" y="1183"/>
                    </a:lnTo>
                    <a:lnTo>
                      <a:pt x="3202" y="1042"/>
                    </a:lnTo>
                    <a:lnTo>
                      <a:pt x="3212" y="832"/>
                    </a:lnTo>
                    <a:lnTo>
                      <a:pt x="3212" y="691"/>
                    </a:lnTo>
                    <a:lnTo>
                      <a:pt x="3208" y="620"/>
                    </a:lnTo>
                    <a:close/>
                    <a:moveTo>
                      <a:pt x="1004" y="2495"/>
                    </a:moveTo>
                    <a:lnTo>
                      <a:pt x="998" y="2649"/>
                    </a:lnTo>
                    <a:lnTo>
                      <a:pt x="999" y="2958"/>
                    </a:lnTo>
                    <a:lnTo>
                      <a:pt x="1001" y="3114"/>
                    </a:lnTo>
                    <a:lnTo>
                      <a:pt x="942" y="3145"/>
                    </a:lnTo>
                    <a:lnTo>
                      <a:pt x="880" y="3170"/>
                    </a:lnTo>
                    <a:lnTo>
                      <a:pt x="884" y="3137"/>
                    </a:lnTo>
                    <a:lnTo>
                      <a:pt x="881" y="3066"/>
                    </a:lnTo>
                    <a:lnTo>
                      <a:pt x="868" y="2961"/>
                    </a:lnTo>
                    <a:lnTo>
                      <a:pt x="860" y="2895"/>
                    </a:lnTo>
                    <a:lnTo>
                      <a:pt x="850" y="2780"/>
                    </a:lnTo>
                    <a:lnTo>
                      <a:pt x="844" y="2610"/>
                    </a:lnTo>
                    <a:lnTo>
                      <a:pt x="850" y="2495"/>
                    </a:lnTo>
                    <a:lnTo>
                      <a:pt x="857" y="2439"/>
                    </a:lnTo>
                    <a:lnTo>
                      <a:pt x="856" y="2424"/>
                    </a:lnTo>
                    <a:lnTo>
                      <a:pt x="840" y="2398"/>
                    </a:lnTo>
                    <a:lnTo>
                      <a:pt x="828" y="2390"/>
                    </a:lnTo>
                    <a:lnTo>
                      <a:pt x="717" y="2318"/>
                    </a:lnTo>
                    <a:lnTo>
                      <a:pt x="506" y="2162"/>
                    </a:lnTo>
                    <a:lnTo>
                      <a:pt x="401" y="2082"/>
                    </a:lnTo>
                    <a:lnTo>
                      <a:pt x="382" y="2064"/>
                    </a:lnTo>
                    <a:lnTo>
                      <a:pt x="314" y="2010"/>
                    </a:lnTo>
                    <a:lnTo>
                      <a:pt x="264" y="1978"/>
                    </a:lnTo>
                    <a:lnTo>
                      <a:pt x="241" y="1969"/>
                    </a:lnTo>
                    <a:lnTo>
                      <a:pt x="294" y="1899"/>
                    </a:lnTo>
                    <a:lnTo>
                      <a:pt x="350" y="1830"/>
                    </a:lnTo>
                    <a:lnTo>
                      <a:pt x="510" y="1955"/>
                    </a:lnTo>
                    <a:lnTo>
                      <a:pt x="752" y="2141"/>
                    </a:lnTo>
                    <a:lnTo>
                      <a:pt x="909" y="2270"/>
                    </a:lnTo>
                    <a:lnTo>
                      <a:pt x="985" y="2338"/>
                    </a:lnTo>
                    <a:lnTo>
                      <a:pt x="999" y="2349"/>
                    </a:lnTo>
                    <a:lnTo>
                      <a:pt x="1034" y="2354"/>
                    </a:lnTo>
                    <a:lnTo>
                      <a:pt x="1053" y="2346"/>
                    </a:lnTo>
                    <a:lnTo>
                      <a:pt x="1132" y="2302"/>
                    </a:lnTo>
                    <a:lnTo>
                      <a:pt x="1280" y="2195"/>
                    </a:lnTo>
                    <a:lnTo>
                      <a:pt x="1418" y="2074"/>
                    </a:lnTo>
                    <a:lnTo>
                      <a:pt x="1548" y="1943"/>
                    </a:lnTo>
                    <a:lnTo>
                      <a:pt x="1610" y="1877"/>
                    </a:lnTo>
                    <a:lnTo>
                      <a:pt x="1617" y="1868"/>
                    </a:lnTo>
                    <a:lnTo>
                      <a:pt x="1624" y="1847"/>
                    </a:lnTo>
                    <a:lnTo>
                      <a:pt x="1626" y="1827"/>
                    </a:lnTo>
                    <a:lnTo>
                      <a:pt x="1617" y="1807"/>
                    </a:lnTo>
                    <a:lnTo>
                      <a:pt x="1610" y="1796"/>
                    </a:lnTo>
                    <a:lnTo>
                      <a:pt x="1420" y="1596"/>
                    </a:lnTo>
                    <a:lnTo>
                      <a:pt x="1231" y="1395"/>
                    </a:lnTo>
                    <a:lnTo>
                      <a:pt x="1201" y="1360"/>
                    </a:lnTo>
                    <a:lnTo>
                      <a:pt x="1132" y="1288"/>
                    </a:lnTo>
                    <a:lnTo>
                      <a:pt x="1082" y="1248"/>
                    </a:lnTo>
                    <a:lnTo>
                      <a:pt x="1056" y="1235"/>
                    </a:lnTo>
                    <a:lnTo>
                      <a:pt x="1244" y="1103"/>
                    </a:lnTo>
                    <a:lnTo>
                      <a:pt x="1430" y="964"/>
                    </a:lnTo>
                    <a:lnTo>
                      <a:pt x="1614" y="825"/>
                    </a:lnTo>
                    <a:lnTo>
                      <a:pt x="1885" y="607"/>
                    </a:lnTo>
                    <a:lnTo>
                      <a:pt x="2060" y="458"/>
                    </a:lnTo>
                    <a:lnTo>
                      <a:pt x="2145" y="380"/>
                    </a:lnTo>
                    <a:lnTo>
                      <a:pt x="2194" y="338"/>
                    </a:lnTo>
                    <a:lnTo>
                      <a:pt x="2299" y="235"/>
                    </a:lnTo>
                    <a:lnTo>
                      <a:pt x="2344" y="177"/>
                    </a:lnTo>
                    <a:lnTo>
                      <a:pt x="2367" y="138"/>
                    </a:lnTo>
                    <a:lnTo>
                      <a:pt x="2374" y="118"/>
                    </a:lnTo>
                    <a:lnTo>
                      <a:pt x="2422" y="140"/>
                    </a:lnTo>
                    <a:lnTo>
                      <a:pt x="2466" y="163"/>
                    </a:lnTo>
                    <a:lnTo>
                      <a:pt x="2534" y="206"/>
                    </a:lnTo>
                    <a:lnTo>
                      <a:pt x="2661" y="304"/>
                    </a:lnTo>
                    <a:lnTo>
                      <a:pt x="2721" y="354"/>
                    </a:lnTo>
                    <a:lnTo>
                      <a:pt x="2833" y="453"/>
                    </a:lnTo>
                    <a:lnTo>
                      <a:pt x="2944" y="554"/>
                    </a:lnTo>
                    <a:lnTo>
                      <a:pt x="2993" y="603"/>
                    </a:lnTo>
                    <a:lnTo>
                      <a:pt x="3048" y="646"/>
                    </a:lnTo>
                    <a:lnTo>
                      <a:pt x="2937" y="771"/>
                    </a:lnTo>
                    <a:lnTo>
                      <a:pt x="2708" y="1016"/>
                    </a:lnTo>
                    <a:lnTo>
                      <a:pt x="2474" y="1257"/>
                    </a:lnTo>
                    <a:lnTo>
                      <a:pt x="2233" y="1490"/>
                    </a:lnTo>
                    <a:lnTo>
                      <a:pt x="2112" y="1605"/>
                    </a:lnTo>
                    <a:lnTo>
                      <a:pt x="1987" y="1720"/>
                    </a:lnTo>
                    <a:lnTo>
                      <a:pt x="1732" y="1951"/>
                    </a:lnTo>
                    <a:lnTo>
                      <a:pt x="1467" y="2169"/>
                    </a:lnTo>
                    <a:lnTo>
                      <a:pt x="1261" y="2322"/>
                    </a:lnTo>
                    <a:lnTo>
                      <a:pt x="1120" y="2417"/>
                    </a:lnTo>
                    <a:lnTo>
                      <a:pt x="1047" y="2462"/>
                    </a:lnTo>
                    <a:lnTo>
                      <a:pt x="1047" y="2462"/>
                    </a:lnTo>
                    <a:lnTo>
                      <a:pt x="1047" y="2463"/>
                    </a:lnTo>
                    <a:lnTo>
                      <a:pt x="1033" y="2460"/>
                    </a:lnTo>
                    <a:lnTo>
                      <a:pt x="1012" y="2472"/>
                    </a:lnTo>
                    <a:lnTo>
                      <a:pt x="1005" y="2485"/>
                    </a:lnTo>
                    <a:lnTo>
                      <a:pt x="1004" y="2495"/>
                    </a:lnTo>
                    <a:close/>
                    <a:moveTo>
                      <a:pt x="3082" y="1081"/>
                    </a:moveTo>
                    <a:lnTo>
                      <a:pt x="3078" y="1147"/>
                    </a:lnTo>
                    <a:lnTo>
                      <a:pt x="3074" y="1213"/>
                    </a:lnTo>
                    <a:lnTo>
                      <a:pt x="3072" y="1247"/>
                    </a:lnTo>
                    <a:lnTo>
                      <a:pt x="3069" y="1280"/>
                    </a:lnTo>
                    <a:lnTo>
                      <a:pt x="3067" y="1301"/>
                    </a:lnTo>
                    <a:lnTo>
                      <a:pt x="3065" y="1316"/>
                    </a:lnTo>
                    <a:lnTo>
                      <a:pt x="3059" y="1320"/>
                    </a:lnTo>
                    <a:lnTo>
                      <a:pt x="3052" y="1334"/>
                    </a:lnTo>
                    <a:lnTo>
                      <a:pt x="3051" y="1343"/>
                    </a:lnTo>
                    <a:lnTo>
                      <a:pt x="3038" y="1349"/>
                    </a:lnTo>
                    <a:lnTo>
                      <a:pt x="3018" y="1372"/>
                    </a:lnTo>
                    <a:lnTo>
                      <a:pt x="3016" y="1389"/>
                    </a:lnTo>
                    <a:lnTo>
                      <a:pt x="3018" y="1366"/>
                    </a:lnTo>
                    <a:lnTo>
                      <a:pt x="3010" y="1369"/>
                    </a:lnTo>
                    <a:lnTo>
                      <a:pt x="2990" y="1393"/>
                    </a:lnTo>
                    <a:lnTo>
                      <a:pt x="2941" y="1444"/>
                    </a:lnTo>
                    <a:lnTo>
                      <a:pt x="2890" y="1493"/>
                    </a:lnTo>
                    <a:lnTo>
                      <a:pt x="2734" y="1637"/>
                    </a:lnTo>
                    <a:lnTo>
                      <a:pt x="2574" y="1779"/>
                    </a:lnTo>
                    <a:lnTo>
                      <a:pt x="2201" y="2110"/>
                    </a:lnTo>
                    <a:lnTo>
                      <a:pt x="1823" y="2434"/>
                    </a:lnTo>
                    <a:lnTo>
                      <a:pt x="1804" y="2451"/>
                    </a:lnTo>
                    <a:lnTo>
                      <a:pt x="1785" y="2467"/>
                    </a:lnTo>
                    <a:lnTo>
                      <a:pt x="1778" y="2349"/>
                    </a:lnTo>
                    <a:lnTo>
                      <a:pt x="1765" y="2231"/>
                    </a:lnTo>
                    <a:lnTo>
                      <a:pt x="1764" y="2181"/>
                    </a:lnTo>
                    <a:lnTo>
                      <a:pt x="1765" y="2130"/>
                    </a:lnTo>
                    <a:lnTo>
                      <a:pt x="1764" y="2118"/>
                    </a:lnTo>
                    <a:lnTo>
                      <a:pt x="1749" y="2105"/>
                    </a:lnTo>
                    <a:lnTo>
                      <a:pt x="1739" y="2103"/>
                    </a:lnTo>
                    <a:lnTo>
                      <a:pt x="1927" y="1936"/>
                    </a:lnTo>
                    <a:lnTo>
                      <a:pt x="2106" y="1769"/>
                    </a:lnTo>
                    <a:lnTo>
                      <a:pt x="2236" y="1651"/>
                    </a:lnTo>
                    <a:lnTo>
                      <a:pt x="2489" y="1406"/>
                    </a:lnTo>
                    <a:lnTo>
                      <a:pt x="2737" y="1157"/>
                    </a:lnTo>
                    <a:lnTo>
                      <a:pt x="2977" y="901"/>
                    </a:lnTo>
                    <a:lnTo>
                      <a:pt x="3095" y="770"/>
                    </a:lnTo>
                    <a:lnTo>
                      <a:pt x="3093" y="926"/>
                    </a:lnTo>
                    <a:lnTo>
                      <a:pt x="3082" y="10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6" name="Freeform 18"/>
              <p:cNvSpPr>
                <a:spLocks/>
              </p:cNvSpPr>
              <p:nvPr/>
            </p:nvSpPr>
            <p:spPr bwMode="auto">
              <a:xfrm>
                <a:off x="1398" y="2746"/>
                <a:ext cx="212" cy="132"/>
              </a:xfrm>
              <a:custGeom>
                <a:avLst/>
                <a:gdLst>
                  <a:gd name="T0" fmla="*/ 544 w 635"/>
                  <a:gd name="T1" fmla="*/ 0 h 398"/>
                  <a:gd name="T2" fmla="*/ 504 w 635"/>
                  <a:gd name="T3" fmla="*/ 18 h 398"/>
                  <a:gd name="T4" fmla="*/ 496 w 635"/>
                  <a:gd name="T5" fmla="*/ 52 h 398"/>
                  <a:gd name="T6" fmla="*/ 530 w 635"/>
                  <a:gd name="T7" fmla="*/ 177 h 398"/>
                  <a:gd name="T8" fmla="*/ 515 w 635"/>
                  <a:gd name="T9" fmla="*/ 226 h 398"/>
                  <a:gd name="T10" fmla="*/ 478 w 635"/>
                  <a:gd name="T11" fmla="*/ 262 h 398"/>
                  <a:gd name="T12" fmla="*/ 403 w 635"/>
                  <a:gd name="T13" fmla="*/ 291 h 398"/>
                  <a:gd name="T14" fmla="*/ 352 w 635"/>
                  <a:gd name="T15" fmla="*/ 272 h 398"/>
                  <a:gd name="T16" fmla="*/ 332 w 635"/>
                  <a:gd name="T17" fmla="*/ 226 h 398"/>
                  <a:gd name="T18" fmla="*/ 331 w 635"/>
                  <a:gd name="T19" fmla="*/ 198 h 398"/>
                  <a:gd name="T20" fmla="*/ 303 w 635"/>
                  <a:gd name="T21" fmla="*/ 164 h 398"/>
                  <a:gd name="T22" fmla="*/ 246 w 635"/>
                  <a:gd name="T23" fmla="*/ 180 h 398"/>
                  <a:gd name="T24" fmla="*/ 236 w 635"/>
                  <a:gd name="T25" fmla="*/ 209 h 398"/>
                  <a:gd name="T26" fmla="*/ 220 w 635"/>
                  <a:gd name="T27" fmla="*/ 268 h 398"/>
                  <a:gd name="T28" fmla="*/ 160 w 635"/>
                  <a:gd name="T29" fmla="*/ 310 h 398"/>
                  <a:gd name="T30" fmla="*/ 122 w 635"/>
                  <a:gd name="T31" fmla="*/ 304 h 398"/>
                  <a:gd name="T32" fmla="*/ 83 w 635"/>
                  <a:gd name="T33" fmla="*/ 270 h 398"/>
                  <a:gd name="T34" fmla="*/ 83 w 635"/>
                  <a:gd name="T35" fmla="*/ 182 h 398"/>
                  <a:gd name="T36" fmla="*/ 90 w 635"/>
                  <a:gd name="T37" fmla="*/ 149 h 398"/>
                  <a:gd name="T38" fmla="*/ 62 w 635"/>
                  <a:gd name="T39" fmla="*/ 126 h 398"/>
                  <a:gd name="T40" fmla="*/ 34 w 635"/>
                  <a:gd name="T41" fmla="*/ 139 h 398"/>
                  <a:gd name="T42" fmla="*/ 7 w 635"/>
                  <a:gd name="T43" fmla="*/ 193 h 398"/>
                  <a:gd name="T44" fmla="*/ 3 w 635"/>
                  <a:gd name="T45" fmla="*/ 268 h 398"/>
                  <a:gd name="T46" fmla="*/ 31 w 635"/>
                  <a:gd name="T47" fmla="*/ 336 h 398"/>
                  <a:gd name="T48" fmla="*/ 93 w 635"/>
                  <a:gd name="T49" fmla="*/ 383 h 398"/>
                  <a:gd name="T50" fmla="*/ 139 w 635"/>
                  <a:gd name="T51" fmla="*/ 398 h 398"/>
                  <a:gd name="T52" fmla="*/ 229 w 635"/>
                  <a:gd name="T53" fmla="*/ 383 h 398"/>
                  <a:gd name="T54" fmla="*/ 279 w 635"/>
                  <a:gd name="T55" fmla="*/ 339 h 398"/>
                  <a:gd name="T56" fmla="*/ 350 w 635"/>
                  <a:gd name="T57" fmla="*/ 379 h 398"/>
                  <a:gd name="T58" fmla="*/ 470 w 635"/>
                  <a:gd name="T59" fmla="*/ 375 h 398"/>
                  <a:gd name="T60" fmla="*/ 527 w 635"/>
                  <a:gd name="T61" fmla="*/ 350 h 398"/>
                  <a:gd name="T62" fmla="*/ 600 w 635"/>
                  <a:gd name="T63" fmla="*/ 271 h 398"/>
                  <a:gd name="T64" fmla="*/ 635 w 635"/>
                  <a:gd name="T65" fmla="*/ 166 h 398"/>
                  <a:gd name="T66" fmla="*/ 614 w 635"/>
                  <a:gd name="T67" fmla="*/ 64 h 398"/>
                  <a:gd name="T68" fmla="*/ 555 w 635"/>
                  <a:gd name="T69" fmla="*/ 6 h 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635" h="398">
                    <a:moveTo>
                      <a:pt x="555" y="6"/>
                    </a:moveTo>
                    <a:lnTo>
                      <a:pt x="544" y="0"/>
                    </a:lnTo>
                    <a:lnTo>
                      <a:pt x="521" y="3"/>
                    </a:lnTo>
                    <a:lnTo>
                      <a:pt x="504" y="18"/>
                    </a:lnTo>
                    <a:lnTo>
                      <a:pt x="495" y="39"/>
                    </a:lnTo>
                    <a:lnTo>
                      <a:pt x="496" y="52"/>
                    </a:lnTo>
                    <a:lnTo>
                      <a:pt x="514" y="113"/>
                    </a:lnTo>
                    <a:lnTo>
                      <a:pt x="530" y="177"/>
                    </a:lnTo>
                    <a:lnTo>
                      <a:pt x="527" y="202"/>
                    </a:lnTo>
                    <a:lnTo>
                      <a:pt x="515" y="226"/>
                    </a:lnTo>
                    <a:lnTo>
                      <a:pt x="494" y="251"/>
                    </a:lnTo>
                    <a:lnTo>
                      <a:pt x="478" y="262"/>
                    </a:lnTo>
                    <a:lnTo>
                      <a:pt x="453" y="278"/>
                    </a:lnTo>
                    <a:lnTo>
                      <a:pt x="403" y="291"/>
                    </a:lnTo>
                    <a:lnTo>
                      <a:pt x="370" y="284"/>
                    </a:lnTo>
                    <a:lnTo>
                      <a:pt x="352" y="272"/>
                    </a:lnTo>
                    <a:lnTo>
                      <a:pt x="339" y="252"/>
                    </a:lnTo>
                    <a:lnTo>
                      <a:pt x="332" y="226"/>
                    </a:lnTo>
                    <a:lnTo>
                      <a:pt x="332" y="209"/>
                    </a:lnTo>
                    <a:lnTo>
                      <a:pt x="331" y="198"/>
                    </a:lnTo>
                    <a:lnTo>
                      <a:pt x="324" y="180"/>
                    </a:lnTo>
                    <a:lnTo>
                      <a:pt x="303" y="164"/>
                    </a:lnTo>
                    <a:lnTo>
                      <a:pt x="268" y="164"/>
                    </a:lnTo>
                    <a:lnTo>
                      <a:pt x="246" y="180"/>
                    </a:lnTo>
                    <a:lnTo>
                      <a:pt x="237" y="198"/>
                    </a:lnTo>
                    <a:lnTo>
                      <a:pt x="236" y="209"/>
                    </a:lnTo>
                    <a:lnTo>
                      <a:pt x="233" y="231"/>
                    </a:lnTo>
                    <a:lnTo>
                      <a:pt x="220" y="268"/>
                    </a:lnTo>
                    <a:lnTo>
                      <a:pt x="196" y="297"/>
                    </a:lnTo>
                    <a:lnTo>
                      <a:pt x="160" y="310"/>
                    </a:lnTo>
                    <a:lnTo>
                      <a:pt x="137" y="307"/>
                    </a:lnTo>
                    <a:lnTo>
                      <a:pt x="122" y="304"/>
                    </a:lnTo>
                    <a:lnTo>
                      <a:pt x="102" y="294"/>
                    </a:lnTo>
                    <a:lnTo>
                      <a:pt x="83" y="270"/>
                    </a:lnTo>
                    <a:lnTo>
                      <a:pt x="76" y="228"/>
                    </a:lnTo>
                    <a:lnTo>
                      <a:pt x="83" y="182"/>
                    </a:lnTo>
                    <a:lnTo>
                      <a:pt x="88" y="162"/>
                    </a:lnTo>
                    <a:lnTo>
                      <a:pt x="90" y="149"/>
                    </a:lnTo>
                    <a:lnTo>
                      <a:pt x="80" y="131"/>
                    </a:lnTo>
                    <a:lnTo>
                      <a:pt x="62" y="126"/>
                    </a:lnTo>
                    <a:lnTo>
                      <a:pt x="43" y="130"/>
                    </a:lnTo>
                    <a:lnTo>
                      <a:pt x="34" y="139"/>
                    </a:lnTo>
                    <a:lnTo>
                      <a:pt x="23" y="157"/>
                    </a:lnTo>
                    <a:lnTo>
                      <a:pt x="7" y="193"/>
                    </a:lnTo>
                    <a:lnTo>
                      <a:pt x="0" y="232"/>
                    </a:lnTo>
                    <a:lnTo>
                      <a:pt x="3" y="268"/>
                    </a:lnTo>
                    <a:lnTo>
                      <a:pt x="13" y="304"/>
                    </a:lnTo>
                    <a:lnTo>
                      <a:pt x="31" y="336"/>
                    </a:lnTo>
                    <a:lnTo>
                      <a:pt x="59" y="362"/>
                    </a:lnTo>
                    <a:lnTo>
                      <a:pt x="93" y="383"/>
                    </a:lnTo>
                    <a:lnTo>
                      <a:pt x="113" y="390"/>
                    </a:lnTo>
                    <a:lnTo>
                      <a:pt x="139" y="398"/>
                    </a:lnTo>
                    <a:lnTo>
                      <a:pt x="187" y="398"/>
                    </a:lnTo>
                    <a:lnTo>
                      <a:pt x="229" y="383"/>
                    </a:lnTo>
                    <a:lnTo>
                      <a:pt x="265" y="356"/>
                    </a:lnTo>
                    <a:lnTo>
                      <a:pt x="279" y="339"/>
                    </a:lnTo>
                    <a:lnTo>
                      <a:pt x="299" y="356"/>
                    </a:lnTo>
                    <a:lnTo>
                      <a:pt x="350" y="379"/>
                    </a:lnTo>
                    <a:lnTo>
                      <a:pt x="409" y="386"/>
                    </a:lnTo>
                    <a:lnTo>
                      <a:pt x="470" y="375"/>
                    </a:lnTo>
                    <a:lnTo>
                      <a:pt x="502" y="362"/>
                    </a:lnTo>
                    <a:lnTo>
                      <a:pt x="527" y="350"/>
                    </a:lnTo>
                    <a:lnTo>
                      <a:pt x="567" y="316"/>
                    </a:lnTo>
                    <a:lnTo>
                      <a:pt x="600" y="271"/>
                    </a:lnTo>
                    <a:lnTo>
                      <a:pt x="623" y="221"/>
                    </a:lnTo>
                    <a:lnTo>
                      <a:pt x="635" y="166"/>
                    </a:lnTo>
                    <a:lnTo>
                      <a:pt x="632" y="113"/>
                    </a:lnTo>
                    <a:lnTo>
                      <a:pt x="614" y="64"/>
                    </a:lnTo>
                    <a:lnTo>
                      <a:pt x="581" y="23"/>
                    </a:lnTo>
                    <a:lnTo>
                      <a:pt x="555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7" name="Freeform 19"/>
              <p:cNvSpPr>
                <a:spLocks/>
              </p:cNvSpPr>
              <p:nvPr/>
            </p:nvSpPr>
            <p:spPr bwMode="auto">
              <a:xfrm>
                <a:off x="1655" y="2515"/>
                <a:ext cx="176" cy="179"/>
              </a:xfrm>
              <a:custGeom>
                <a:avLst/>
                <a:gdLst>
                  <a:gd name="T0" fmla="*/ 301 w 528"/>
                  <a:gd name="T1" fmla="*/ 1 h 538"/>
                  <a:gd name="T2" fmla="*/ 268 w 528"/>
                  <a:gd name="T3" fmla="*/ 27 h 538"/>
                  <a:gd name="T4" fmla="*/ 273 w 528"/>
                  <a:gd name="T5" fmla="*/ 82 h 538"/>
                  <a:gd name="T6" fmla="*/ 298 w 528"/>
                  <a:gd name="T7" fmla="*/ 95 h 538"/>
                  <a:gd name="T8" fmla="*/ 373 w 528"/>
                  <a:gd name="T9" fmla="*/ 112 h 538"/>
                  <a:gd name="T10" fmla="*/ 419 w 528"/>
                  <a:gd name="T11" fmla="*/ 145 h 538"/>
                  <a:gd name="T12" fmla="*/ 423 w 528"/>
                  <a:gd name="T13" fmla="*/ 191 h 538"/>
                  <a:gd name="T14" fmla="*/ 409 w 528"/>
                  <a:gd name="T15" fmla="*/ 220 h 538"/>
                  <a:gd name="T16" fmla="*/ 357 w 528"/>
                  <a:gd name="T17" fmla="*/ 265 h 538"/>
                  <a:gd name="T18" fmla="*/ 245 w 528"/>
                  <a:gd name="T19" fmla="*/ 269 h 538"/>
                  <a:gd name="T20" fmla="*/ 207 w 528"/>
                  <a:gd name="T21" fmla="*/ 256 h 538"/>
                  <a:gd name="T22" fmla="*/ 188 w 528"/>
                  <a:gd name="T23" fmla="*/ 250 h 538"/>
                  <a:gd name="T24" fmla="*/ 150 w 528"/>
                  <a:gd name="T25" fmla="*/ 268 h 538"/>
                  <a:gd name="T26" fmla="*/ 141 w 528"/>
                  <a:gd name="T27" fmla="*/ 324 h 538"/>
                  <a:gd name="T28" fmla="*/ 161 w 528"/>
                  <a:gd name="T29" fmla="*/ 341 h 538"/>
                  <a:gd name="T30" fmla="*/ 173 w 528"/>
                  <a:gd name="T31" fmla="*/ 347 h 538"/>
                  <a:gd name="T32" fmla="*/ 178 w 528"/>
                  <a:gd name="T33" fmla="*/ 348 h 538"/>
                  <a:gd name="T34" fmla="*/ 184 w 528"/>
                  <a:gd name="T35" fmla="*/ 351 h 538"/>
                  <a:gd name="T36" fmla="*/ 220 w 528"/>
                  <a:gd name="T37" fmla="*/ 367 h 538"/>
                  <a:gd name="T38" fmla="*/ 243 w 528"/>
                  <a:gd name="T39" fmla="*/ 399 h 538"/>
                  <a:gd name="T40" fmla="*/ 180 w 528"/>
                  <a:gd name="T41" fmla="*/ 443 h 538"/>
                  <a:gd name="T42" fmla="*/ 131 w 528"/>
                  <a:gd name="T43" fmla="*/ 456 h 538"/>
                  <a:gd name="T44" fmla="*/ 62 w 528"/>
                  <a:gd name="T45" fmla="*/ 456 h 538"/>
                  <a:gd name="T46" fmla="*/ 50 w 528"/>
                  <a:gd name="T47" fmla="*/ 443 h 538"/>
                  <a:gd name="T48" fmla="*/ 10 w 528"/>
                  <a:gd name="T49" fmla="*/ 446 h 538"/>
                  <a:gd name="T50" fmla="*/ 3 w 528"/>
                  <a:gd name="T51" fmla="*/ 475 h 538"/>
                  <a:gd name="T52" fmla="*/ 45 w 528"/>
                  <a:gd name="T53" fmla="*/ 525 h 538"/>
                  <a:gd name="T54" fmla="*/ 134 w 528"/>
                  <a:gd name="T55" fmla="*/ 538 h 538"/>
                  <a:gd name="T56" fmla="*/ 190 w 528"/>
                  <a:gd name="T57" fmla="*/ 528 h 538"/>
                  <a:gd name="T58" fmla="*/ 302 w 528"/>
                  <a:gd name="T59" fmla="*/ 465 h 538"/>
                  <a:gd name="T60" fmla="*/ 355 w 528"/>
                  <a:gd name="T61" fmla="*/ 383 h 538"/>
                  <a:gd name="T62" fmla="*/ 357 w 528"/>
                  <a:gd name="T63" fmla="*/ 366 h 538"/>
                  <a:gd name="T64" fmla="*/ 425 w 528"/>
                  <a:gd name="T65" fmla="*/ 341 h 538"/>
                  <a:gd name="T66" fmla="*/ 497 w 528"/>
                  <a:gd name="T67" fmla="*/ 271 h 538"/>
                  <a:gd name="T68" fmla="*/ 520 w 528"/>
                  <a:gd name="T69" fmla="*/ 220 h 538"/>
                  <a:gd name="T70" fmla="*/ 520 w 528"/>
                  <a:gd name="T71" fmla="*/ 127 h 538"/>
                  <a:gd name="T72" fmla="*/ 469 w 528"/>
                  <a:gd name="T73" fmla="*/ 53 h 538"/>
                  <a:gd name="T74" fmla="*/ 384 w 528"/>
                  <a:gd name="T75" fmla="*/ 9 h 538"/>
                  <a:gd name="T76" fmla="*/ 311 w 528"/>
                  <a:gd name="T77" fmla="*/ 0 h 5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28" h="538">
                    <a:moveTo>
                      <a:pt x="311" y="0"/>
                    </a:moveTo>
                    <a:lnTo>
                      <a:pt x="301" y="1"/>
                    </a:lnTo>
                    <a:lnTo>
                      <a:pt x="285" y="9"/>
                    </a:lnTo>
                    <a:lnTo>
                      <a:pt x="268" y="27"/>
                    </a:lnTo>
                    <a:lnTo>
                      <a:pt x="263" y="60"/>
                    </a:lnTo>
                    <a:lnTo>
                      <a:pt x="273" y="82"/>
                    </a:lnTo>
                    <a:lnTo>
                      <a:pt x="288" y="92"/>
                    </a:lnTo>
                    <a:lnTo>
                      <a:pt x="298" y="95"/>
                    </a:lnTo>
                    <a:lnTo>
                      <a:pt x="321" y="99"/>
                    </a:lnTo>
                    <a:lnTo>
                      <a:pt x="373" y="112"/>
                    </a:lnTo>
                    <a:lnTo>
                      <a:pt x="404" y="129"/>
                    </a:lnTo>
                    <a:lnTo>
                      <a:pt x="419" y="145"/>
                    </a:lnTo>
                    <a:lnTo>
                      <a:pt x="426" y="165"/>
                    </a:lnTo>
                    <a:lnTo>
                      <a:pt x="423" y="191"/>
                    </a:lnTo>
                    <a:lnTo>
                      <a:pt x="416" y="206"/>
                    </a:lnTo>
                    <a:lnTo>
                      <a:pt x="409" y="220"/>
                    </a:lnTo>
                    <a:lnTo>
                      <a:pt x="391" y="242"/>
                    </a:lnTo>
                    <a:lnTo>
                      <a:pt x="357" y="265"/>
                    </a:lnTo>
                    <a:lnTo>
                      <a:pt x="302" y="276"/>
                    </a:lnTo>
                    <a:lnTo>
                      <a:pt x="245" y="269"/>
                    </a:lnTo>
                    <a:lnTo>
                      <a:pt x="217" y="260"/>
                    </a:lnTo>
                    <a:lnTo>
                      <a:pt x="207" y="256"/>
                    </a:lnTo>
                    <a:lnTo>
                      <a:pt x="199" y="253"/>
                    </a:lnTo>
                    <a:lnTo>
                      <a:pt x="188" y="250"/>
                    </a:lnTo>
                    <a:lnTo>
                      <a:pt x="171" y="253"/>
                    </a:lnTo>
                    <a:lnTo>
                      <a:pt x="150" y="268"/>
                    </a:lnTo>
                    <a:lnTo>
                      <a:pt x="135" y="299"/>
                    </a:lnTo>
                    <a:lnTo>
                      <a:pt x="141" y="324"/>
                    </a:lnTo>
                    <a:lnTo>
                      <a:pt x="151" y="337"/>
                    </a:lnTo>
                    <a:lnTo>
                      <a:pt x="161" y="341"/>
                    </a:lnTo>
                    <a:lnTo>
                      <a:pt x="167" y="344"/>
                    </a:lnTo>
                    <a:lnTo>
                      <a:pt x="173" y="347"/>
                    </a:lnTo>
                    <a:lnTo>
                      <a:pt x="173" y="347"/>
                    </a:lnTo>
                    <a:lnTo>
                      <a:pt x="178" y="348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220" y="367"/>
                    </a:lnTo>
                    <a:lnTo>
                      <a:pt x="252" y="386"/>
                    </a:lnTo>
                    <a:lnTo>
                      <a:pt x="243" y="399"/>
                    </a:lnTo>
                    <a:lnTo>
                      <a:pt x="220" y="420"/>
                    </a:lnTo>
                    <a:lnTo>
                      <a:pt x="180" y="443"/>
                    </a:lnTo>
                    <a:lnTo>
                      <a:pt x="150" y="452"/>
                    </a:lnTo>
                    <a:lnTo>
                      <a:pt x="131" y="456"/>
                    </a:lnTo>
                    <a:lnTo>
                      <a:pt x="85" y="459"/>
                    </a:lnTo>
                    <a:lnTo>
                      <a:pt x="62" y="456"/>
                    </a:lnTo>
                    <a:lnTo>
                      <a:pt x="57" y="453"/>
                    </a:lnTo>
                    <a:lnTo>
                      <a:pt x="50" y="443"/>
                    </a:lnTo>
                    <a:lnTo>
                      <a:pt x="30" y="438"/>
                    </a:lnTo>
                    <a:lnTo>
                      <a:pt x="10" y="446"/>
                    </a:lnTo>
                    <a:lnTo>
                      <a:pt x="0" y="463"/>
                    </a:lnTo>
                    <a:lnTo>
                      <a:pt x="3" y="475"/>
                    </a:lnTo>
                    <a:lnTo>
                      <a:pt x="13" y="498"/>
                    </a:lnTo>
                    <a:lnTo>
                      <a:pt x="45" y="525"/>
                    </a:lnTo>
                    <a:lnTo>
                      <a:pt x="88" y="537"/>
                    </a:lnTo>
                    <a:lnTo>
                      <a:pt x="134" y="538"/>
                    </a:lnTo>
                    <a:lnTo>
                      <a:pt x="155" y="534"/>
                    </a:lnTo>
                    <a:lnTo>
                      <a:pt x="190" y="528"/>
                    </a:lnTo>
                    <a:lnTo>
                      <a:pt x="250" y="504"/>
                    </a:lnTo>
                    <a:lnTo>
                      <a:pt x="302" y="465"/>
                    </a:lnTo>
                    <a:lnTo>
                      <a:pt x="341" y="414"/>
                    </a:lnTo>
                    <a:lnTo>
                      <a:pt x="355" y="383"/>
                    </a:lnTo>
                    <a:lnTo>
                      <a:pt x="358" y="374"/>
                    </a:lnTo>
                    <a:lnTo>
                      <a:pt x="357" y="366"/>
                    </a:lnTo>
                    <a:lnTo>
                      <a:pt x="381" y="360"/>
                    </a:lnTo>
                    <a:lnTo>
                      <a:pt x="425" y="341"/>
                    </a:lnTo>
                    <a:lnTo>
                      <a:pt x="463" y="311"/>
                    </a:lnTo>
                    <a:lnTo>
                      <a:pt x="497" y="271"/>
                    </a:lnTo>
                    <a:lnTo>
                      <a:pt x="509" y="246"/>
                    </a:lnTo>
                    <a:lnTo>
                      <a:pt x="520" y="220"/>
                    </a:lnTo>
                    <a:lnTo>
                      <a:pt x="528" y="171"/>
                    </a:lnTo>
                    <a:lnTo>
                      <a:pt x="520" y="127"/>
                    </a:lnTo>
                    <a:lnTo>
                      <a:pt x="499" y="86"/>
                    </a:lnTo>
                    <a:lnTo>
                      <a:pt x="469" y="53"/>
                    </a:lnTo>
                    <a:lnTo>
                      <a:pt x="430" y="26"/>
                    </a:lnTo>
                    <a:lnTo>
                      <a:pt x="384" y="9"/>
                    </a:lnTo>
                    <a:lnTo>
                      <a:pt x="337" y="0"/>
                    </a:lnTo>
                    <a:lnTo>
                      <a:pt x="31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8" name="Freeform 20"/>
              <p:cNvSpPr>
                <a:spLocks/>
              </p:cNvSpPr>
              <p:nvPr/>
            </p:nvSpPr>
            <p:spPr bwMode="auto">
              <a:xfrm>
                <a:off x="1665" y="2702"/>
                <a:ext cx="205" cy="210"/>
              </a:xfrm>
              <a:custGeom>
                <a:avLst/>
                <a:gdLst>
                  <a:gd name="T0" fmla="*/ 388 w 613"/>
                  <a:gd name="T1" fmla="*/ 3 h 630"/>
                  <a:gd name="T2" fmla="*/ 357 w 613"/>
                  <a:gd name="T3" fmla="*/ 52 h 630"/>
                  <a:gd name="T4" fmla="*/ 381 w 613"/>
                  <a:gd name="T5" fmla="*/ 89 h 630"/>
                  <a:gd name="T6" fmla="*/ 466 w 613"/>
                  <a:gd name="T7" fmla="*/ 128 h 630"/>
                  <a:gd name="T8" fmla="*/ 511 w 613"/>
                  <a:gd name="T9" fmla="*/ 174 h 630"/>
                  <a:gd name="T10" fmla="*/ 506 w 613"/>
                  <a:gd name="T11" fmla="*/ 230 h 630"/>
                  <a:gd name="T12" fmla="*/ 486 w 613"/>
                  <a:gd name="T13" fmla="*/ 265 h 630"/>
                  <a:gd name="T14" fmla="*/ 431 w 613"/>
                  <a:gd name="T15" fmla="*/ 307 h 630"/>
                  <a:gd name="T16" fmla="*/ 349 w 613"/>
                  <a:gd name="T17" fmla="*/ 312 h 630"/>
                  <a:gd name="T18" fmla="*/ 257 w 613"/>
                  <a:gd name="T19" fmla="*/ 265 h 630"/>
                  <a:gd name="T20" fmla="*/ 253 w 613"/>
                  <a:gd name="T21" fmla="*/ 260 h 630"/>
                  <a:gd name="T22" fmla="*/ 239 w 613"/>
                  <a:gd name="T23" fmla="*/ 252 h 630"/>
                  <a:gd name="T24" fmla="*/ 198 w 613"/>
                  <a:gd name="T25" fmla="*/ 256 h 630"/>
                  <a:gd name="T26" fmla="*/ 175 w 613"/>
                  <a:gd name="T27" fmla="*/ 311 h 630"/>
                  <a:gd name="T28" fmla="*/ 188 w 613"/>
                  <a:gd name="T29" fmla="*/ 334 h 630"/>
                  <a:gd name="T30" fmla="*/ 214 w 613"/>
                  <a:gd name="T31" fmla="*/ 354 h 630"/>
                  <a:gd name="T32" fmla="*/ 256 w 613"/>
                  <a:gd name="T33" fmla="*/ 422 h 630"/>
                  <a:gd name="T34" fmla="*/ 224 w 613"/>
                  <a:gd name="T35" fmla="*/ 512 h 630"/>
                  <a:gd name="T36" fmla="*/ 180 w 613"/>
                  <a:gd name="T37" fmla="*/ 543 h 630"/>
                  <a:gd name="T38" fmla="*/ 119 w 613"/>
                  <a:gd name="T39" fmla="*/ 547 h 630"/>
                  <a:gd name="T40" fmla="*/ 72 w 613"/>
                  <a:gd name="T41" fmla="*/ 495 h 630"/>
                  <a:gd name="T42" fmla="*/ 51 w 613"/>
                  <a:gd name="T43" fmla="*/ 397 h 630"/>
                  <a:gd name="T44" fmla="*/ 37 w 613"/>
                  <a:gd name="T45" fmla="*/ 374 h 630"/>
                  <a:gd name="T46" fmla="*/ 5 w 613"/>
                  <a:gd name="T47" fmla="*/ 387 h 630"/>
                  <a:gd name="T48" fmla="*/ 0 w 613"/>
                  <a:gd name="T49" fmla="*/ 425 h 630"/>
                  <a:gd name="T50" fmla="*/ 13 w 613"/>
                  <a:gd name="T51" fmla="*/ 540 h 630"/>
                  <a:gd name="T52" fmla="*/ 66 w 613"/>
                  <a:gd name="T53" fmla="*/ 607 h 630"/>
                  <a:gd name="T54" fmla="*/ 131 w 613"/>
                  <a:gd name="T55" fmla="*/ 630 h 630"/>
                  <a:gd name="T56" fmla="*/ 220 w 613"/>
                  <a:gd name="T57" fmla="*/ 615 h 630"/>
                  <a:gd name="T58" fmla="*/ 263 w 613"/>
                  <a:gd name="T59" fmla="*/ 594 h 630"/>
                  <a:gd name="T60" fmla="*/ 329 w 613"/>
                  <a:gd name="T61" fmla="*/ 522 h 630"/>
                  <a:gd name="T62" fmla="*/ 352 w 613"/>
                  <a:gd name="T63" fmla="*/ 452 h 630"/>
                  <a:gd name="T64" fmla="*/ 352 w 613"/>
                  <a:gd name="T65" fmla="*/ 410 h 630"/>
                  <a:gd name="T66" fmla="*/ 446 w 613"/>
                  <a:gd name="T67" fmla="*/ 404 h 630"/>
                  <a:gd name="T68" fmla="*/ 555 w 613"/>
                  <a:gd name="T69" fmla="*/ 338 h 630"/>
                  <a:gd name="T70" fmla="*/ 594 w 613"/>
                  <a:gd name="T71" fmla="*/ 283 h 630"/>
                  <a:gd name="T72" fmla="*/ 613 w 613"/>
                  <a:gd name="T73" fmla="*/ 177 h 630"/>
                  <a:gd name="T74" fmla="*/ 574 w 613"/>
                  <a:gd name="T75" fmla="*/ 82 h 630"/>
                  <a:gd name="T76" fmla="*/ 489 w 613"/>
                  <a:gd name="T77" fmla="*/ 17 h 630"/>
                  <a:gd name="T78" fmla="*/ 404 w 613"/>
                  <a:gd name="T79" fmla="*/ 0 h 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13" h="630">
                    <a:moveTo>
                      <a:pt x="404" y="0"/>
                    </a:moveTo>
                    <a:lnTo>
                      <a:pt x="388" y="3"/>
                    </a:lnTo>
                    <a:lnTo>
                      <a:pt x="365" y="21"/>
                    </a:lnTo>
                    <a:lnTo>
                      <a:pt x="357" y="52"/>
                    </a:lnTo>
                    <a:lnTo>
                      <a:pt x="367" y="79"/>
                    </a:lnTo>
                    <a:lnTo>
                      <a:pt x="381" y="89"/>
                    </a:lnTo>
                    <a:lnTo>
                      <a:pt x="410" y="101"/>
                    </a:lnTo>
                    <a:lnTo>
                      <a:pt x="466" y="128"/>
                    </a:lnTo>
                    <a:lnTo>
                      <a:pt x="498" y="152"/>
                    </a:lnTo>
                    <a:lnTo>
                      <a:pt x="511" y="174"/>
                    </a:lnTo>
                    <a:lnTo>
                      <a:pt x="515" y="200"/>
                    </a:lnTo>
                    <a:lnTo>
                      <a:pt x="506" y="230"/>
                    </a:lnTo>
                    <a:lnTo>
                      <a:pt x="498" y="249"/>
                    </a:lnTo>
                    <a:lnTo>
                      <a:pt x="486" y="265"/>
                    </a:lnTo>
                    <a:lnTo>
                      <a:pt x="462" y="291"/>
                    </a:lnTo>
                    <a:lnTo>
                      <a:pt x="431" y="307"/>
                    </a:lnTo>
                    <a:lnTo>
                      <a:pt x="400" y="314"/>
                    </a:lnTo>
                    <a:lnTo>
                      <a:pt x="349" y="312"/>
                    </a:lnTo>
                    <a:lnTo>
                      <a:pt x="285" y="286"/>
                    </a:lnTo>
                    <a:lnTo>
                      <a:pt x="257" y="265"/>
                    </a:lnTo>
                    <a:lnTo>
                      <a:pt x="257" y="265"/>
                    </a:lnTo>
                    <a:lnTo>
                      <a:pt x="253" y="260"/>
                    </a:lnTo>
                    <a:lnTo>
                      <a:pt x="247" y="258"/>
                    </a:lnTo>
                    <a:lnTo>
                      <a:pt x="239" y="252"/>
                    </a:lnTo>
                    <a:lnTo>
                      <a:pt x="223" y="249"/>
                    </a:lnTo>
                    <a:lnTo>
                      <a:pt x="198" y="256"/>
                    </a:lnTo>
                    <a:lnTo>
                      <a:pt x="177" y="285"/>
                    </a:lnTo>
                    <a:lnTo>
                      <a:pt x="175" y="311"/>
                    </a:lnTo>
                    <a:lnTo>
                      <a:pt x="181" y="327"/>
                    </a:lnTo>
                    <a:lnTo>
                      <a:pt x="188" y="334"/>
                    </a:lnTo>
                    <a:lnTo>
                      <a:pt x="201" y="344"/>
                    </a:lnTo>
                    <a:lnTo>
                      <a:pt x="214" y="354"/>
                    </a:lnTo>
                    <a:lnTo>
                      <a:pt x="234" y="376"/>
                    </a:lnTo>
                    <a:lnTo>
                      <a:pt x="256" y="422"/>
                    </a:lnTo>
                    <a:lnTo>
                      <a:pt x="253" y="469"/>
                    </a:lnTo>
                    <a:lnTo>
                      <a:pt x="224" y="512"/>
                    </a:lnTo>
                    <a:lnTo>
                      <a:pt x="198" y="531"/>
                    </a:lnTo>
                    <a:lnTo>
                      <a:pt x="180" y="543"/>
                    </a:lnTo>
                    <a:lnTo>
                      <a:pt x="146" y="551"/>
                    </a:lnTo>
                    <a:lnTo>
                      <a:pt x="119" y="547"/>
                    </a:lnTo>
                    <a:lnTo>
                      <a:pt x="96" y="533"/>
                    </a:lnTo>
                    <a:lnTo>
                      <a:pt x="72" y="495"/>
                    </a:lnTo>
                    <a:lnTo>
                      <a:pt x="54" y="430"/>
                    </a:lnTo>
                    <a:lnTo>
                      <a:pt x="51" y="397"/>
                    </a:lnTo>
                    <a:lnTo>
                      <a:pt x="50" y="386"/>
                    </a:lnTo>
                    <a:lnTo>
                      <a:pt x="37" y="374"/>
                    </a:lnTo>
                    <a:lnTo>
                      <a:pt x="20" y="374"/>
                    </a:lnTo>
                    <a:lnTo>
                      <a:pt x="5" y="387"/>
                    </a:lnTo>
                    <a:lnTo>
                      <a:pt x="2" y="397"/>
                    </a:lnTo>
                    <a:lnTo>
                      <a:pt x="0" y="425"/>
                    </a:lnTo>
                    <a:lnTo>
                      <a:pt x="1" y="484"/>
                    </a:lnTo>
                    <a:lnTo>
                      <a:pt x="13" y="540"/>
                    </a:lnTo>
                    <a:lnTo>
                      <a:pt x="43" y="589"/>
                    </a:lnTo>
                    <a:lnTo>
                      <a:pt x="66" y="607"/>
                    </a:lnTo>
                    <a:lnTo>
                      <a:pt x="87" y="619"/>
                    </a:lnTo>
                    <a:lnTo>
                      <a:pt x="131" y="630"/>
                    </a:lnTo>
                    <a:lnTo>
                      <a:pt x="175" y="628"/>
                    </a:lnTo>
                    <a:lnTo>
                      <a:pt x="220" y="615"/>
                    </a:lnTo>
                    <a:lnTo>
                      <a:pt x="241" y="606"/>
                    </a:lnTo>
                    <a:lnTo>
                      <a:pt x="263" y="594"/>
                    </a:lnTo>
                    <a:lnTo>
                      <a:pt x="300" y="561"/>
                    </a:lnTo>
                    <a:lnTo>
                      <a:pt x="329" y="522"/>
                    </a:lnTo>
                    <a:lnTo>
                      <a:pt x="348" y="476"/>
                    </a:lnTo>
                    <a:lnTo>
                      <a:pt x="352" y="452"/>
                    </a:lnTo>
                    <a:lnTo>
                      <a:pt x="355" y="430"/>
                    </a:lnTo>
                    <a:lnTo>
                      <a:pt x="352" y="410"/>
                    </a:lnTo>
                    <a:lnTo>
                      <a:pt x="384" y="413"/>
                    </a:lnTo>
                    <a:lnTo>
                      <a:pt x="446" y="404"/>
                    </a:lnTo>
                    <a:lnTo>
                      <a:pt x="505" y="380"/>
                    </a:lnTo>
                    <a:lnTo>
                      <a:pt x="555" y="338"/>
                    </a:lnTo>
                    <a:lnTo>
                      <a:pt x="577" y="309"/>
                    </a:lnTo>
                    <a:lnTo>
                      <a:pt x="594" y="283"/>
                    </a:lnTo>
                    <a:lnTo>
                      <a:pt x="611" y="230"/>
                    </a:lnTo>
                    <a:lnTo>
                      <a:pt x="613" y="177"/>
                    </a:lnTo>
                    <a:lnTo>
                      <a:pt x="600" y="127"/>
                    </a:lnTo>
                    <a:lnTo>
                      <a:pt x="574" y="82"/>
                    </a:lnTo>
                    <a:lnTo>
                      <a:pt x="537" y="44"/>
                    </a:lnTo>
                    <a:lnTo>
                      <a:pt x="489" y="17"/>
                    </a:lnTo>
                    <a:lnTo>
                      <a:pt x="434" y="1"/>
                    </a:lnTo>
                    <a:lnTo>
                      <a:pt x="40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72" name="Group 31"/>
            <p:cNvGrpSpPr>
              <a:grpSpLocks noChangeAspect="1"/>
            </p:cNvGrpSpPr>
            <p:nvPr/>
          </p:nvGrpSpPr>
          <p:grpSpPr bwMode="auto">
            <a:xfrm>
              <a:off x="594443" y="5066831"/>
              <a:ext cx="167284" cy="203007"/>
              <a:chOff x="2647" y="1727"/>
              <a:chExt cx="192" cy="233"/>
            </a:xfrm>
            <a:solidFill>
              <a:schemeClr val="bg1">
                <a:lumMod val="85000"/>
              </a:schemeClr>
            </a:solidFill>
          </p:grpSpPr>
          <p:sp>
            <p:nvSpPr>
              <p:cNvPr id="73" name="Freeform 32"/>
              <p:cNvSpPr>
                <a:spLocks/>
              </p:cNvSpPr>
              <p:nvPr/>
            </p:nvSpPr>
            <p:spPr bwMode="auto">
              <a:xfrm>
                <a:off x="2699" y="1727"/>
                <a:ext cx="140" cy="152"/>
              </a:xfrm>
              <a:custGeom>
                <a:avLst/>
                <a:gdLst>
                  <a:gd name="T0" fmla="*/ 94 w 421"/>
                  <a:gd name="T1" fmla="*/ 455 h 455"/>
                  <a:gd name="T2" fmla="*/ 0 w 421"/>
                  <a:gd name="T3" fmla="*/ 362 h 455"/>
                  <a:gd name="T4" fmla="*/ 172 w 421"/>
                  <a:gd name="T5" fmla="*/ 191 h 455"/>
                  <a:gd name="T6" fmla="*/ 371 w 421"/>
                  <a:gd name="T7" fmla="*/ 1 h 455"/>
                  <a:gd name="T8" fmla="*/ 377 w 421"/>
                  <a:gd name="T9" fmla="*/ 0 h 455"/>
                  <a:gd name="T10" fmla="*/ 404 w 421"/>
                  <a:gd name="T11" fmla="*/ 4 h 455"/>
                  <a:gd name="T12" fmla="*/ 419 w 421"/>
                  <a:gd name="T13" fmla="*/ 21 h 455"/>
                  <a:gd name="T14" fmla="*/ 421 w 421"/>
                  <a:gd name="T15" fmla="*/ 37 h 455"/>
                  <a:gd name="T16" fmla="*/ 364 w 421"/>
                  <a:gd name="T17" fmla="*/ 120 h 455"/>
                  <a:gd name="T18" fmla="*/ 130 w 421"/>
                  <a:gd name="T19" fmla="*/ 410 h 455"/>
                  <a:gd name="T20" fmla="*/ 94 w 421"/>
                  <a:gd name="T21" fmla="*/ 455 h 4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21" h="455">
                    <a:moveTo>
                      <a:pt x="94" y="455"/>
                    </a:moveTo>
                    <a:lnTo>
                      <a:pt x="0" y="362"/>
                    </a:lnTo>
                    <a:lnTo>
                      <a:pt x="172" y="191"/>
                    </a:lnTo>
                    <a:lnTo>
                      <a:pt x="371" y="1"/>
                    </a:lnTo>
                    <a:lnTo>
                      <a:pt x="377" y="0"/>
                    </a:lnTo>
                    <a:lnTo>
                      <a:pt x="404" y="4"/>
                    </a:lnTo>
                    <a:lnTo>
                      <a:pt x="419" y="21"/>
                    </a:lnTo>
                    <a:lnTo>
                      <a:pt x="421" y="37"/>
                    </a:lnTo>
                    <a:lnTo>
                      <a:pt x="364" y="120"/>
                    </a:lnTo>
                    <a:lnTo>
                      <a:pt x="130" y="410"/>
                    </a:lnTo>
                    <a:lnTo>
                      <a:pt x="94" y="45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4" name="Freeform 33"/>
              <p:cNvSpPr>
                <a:spLocks/>
              </p:cNvSpPr>
              <p:nvPr/>
            </p:nvSpPr>
            <p:spPr bwMode="auto">
              <a:xfrm>
                <a:off x="2647" y="1856"/>
                <a:ext cx="76" cy="104"/>
              </a:xfrm>
              <a:custGeom>
                <a:avLst/>
                <a:gdLst>
                  <a:gd name="T0" fmla="*/ 22 w 226"/>
                  <a:gd name="T1" fmla="*/ 314 h 314"/>
                  <a:gd name="T2" fmla="*/ 21 w 226"/>
                  <a:gd name="T3" fmla="*/ 301 h 314"/>
                  <a:gd name="T4" fmla="*/ 37 w 226"/>
                  <a:gd name="T5" fmla="*/ 242 h 314"/>
                  <a:gd name="T6" fmla="*/ 63 w 226"/>
                  <a:gd name="T7" fmla="*/ 219 h 314"/>
                  <a:gd name="T8" fmla="*/ 90 w 226"/>
                  <a:gd name="T9" fmla="*/ 211 h 314"/>
                  <a:gd name="T10" fmla="*/ 107 w 226"/>
                  <a:gd name="T11" fmla="*/ 209 h 314"/>
                  <a:gd name="T12" fmla="*/ 125 w 226"/>
                  <a:gd name="T13" fmla="*/ 208 h 314"/>
                  <a:gd name="T14" fmla="*/ 153 w 226"/>
                  <a:gd name="T15" fmla="*/ 199 h 314"/>
                  <a:gd name="T16" fmla="*/ 188 w 226"/>
                  <a:gd name="T17" fmla="*/ 173 h 314"/>
                  <a:gd name="T18" fmla="*/ 223 w 226"/>
                  <a:gd name="T19" fmla="*/ 107 h 314"/>
                  <a:gd name="T20" fmla="*/ 226 w 226"/>
                  <a:gd name="T21" fmla="*/ 91 h 314"/>
                  <a:gd name="T22" fmla="*/ 132 w 226"/>
                  <a:gd name="T23" fmla="*/ 0 h 314"/>
                  <a:gd name="T24" fmla="*/ 96 w 226"/>
                  <a:gd name="T25" fmla="*/ 17 h 314"/>
                  <a:gd name="T26" fmla="*/ 44 w 226"/>
                  <a:gd name="T27" fmla="*/ 61 h 314"/>
                  <a:gd name="T28" fmla="*/ 13 w 226"/>
                  <a:gd name="T29" fmla="*/ 113 h 314"/>
                  <a:gd name="T30" fmla="*/ 0 w 226"/>
                  <a:gd name="T31" fmla="*/ 165 h 314"/>
                  <a:gd name="T32" fmla="*/ 2 w 226"/>
                  <a:gd name="T33" fmla="*/ 239 h 314"/>
                  <a:gd name="T34" fmla="*/ 19 w 226"/>
                  <a:gd name="T35" fmla="*/ 307 h 314"/>
                  <a:gd name="T36" fmla="*/ 22 w 226"/>
                  <a:gd name="T37" fmla="*/ 314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26" h="314">
                    <a:moveTo>
                      <a:pt x="22" y="314"/>
                    </a:moveTo>
                    <a:lnTo>
                      <a:pt x="21" y="301"/>
                    </a:lnTo>
                    <a:lnTo>
                      <a:pt x="37" y="242"/>
                    </a:lnTo>
                    <a:lnTo>
                      <a:pt x="63" y="219"/>
                    </a:lnTo>
                    <a:lnTo>
                      <a:pt x="90" y="211"/>
                    </a:lnTo>
                    <a:lnTo>
                      <a:pt x="107" y="209"/>
                    </a:lnTo>
                    <a:lnTo>
                      <a:pt x="125" y="208"/>
                    </a:lnTo>
                    <a:lnTo>
                      <a:pt x="153" y="199"/>
                    </a:lnTo>
                    <a:lnTo>
                      <a:pt x="188" y="173"/>
                    </a:lnTo>
                    <a:lnTo>
                      <a:pt x="223" y="107"/>
                    </a:lnTo>
                    <a:lnTo>
                      <a:pt x="226" y="91"/>
                    </a:lnTo>
                    <a:lnTo>
                      <a:pt x="132" y="0"/>
                    </a:lnTo>
                    <a:lnTo>
                      <a:pt x="96" y="17"/>
                    </a:lnTo>
                    <a:lnTo>
                      <a:pt x="44" y="61"/>
                    </a:lnTo>
                    <a:lnTo>
                      <a:pt x="13" y="113"/>
                    </a:lnTo>
                    <a:lnTo>
                      <a:pt x="0" y="165"/>
                    </a:lnTo>
                    <a:lnTo>
                      <a:pt x="2" y="239"/>
                    </a:lnTo>
                    <a:lnTo>
                      <a:pt x="19" y="307"/>
                    </a:lnTo>
                    <a:lnTo>
                      <a:pt x="22" y="3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47803D69-FDBA-4A61-959E-961E5A79FA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8164" y="1322461"/>
            <a:ext cx="8735672" cy="4921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34291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409575" y="419993"/>
            <a:ext cx="11372850" cy="6018014"/>
          </a:xfrm>
          <a:prstGeom prst="rect">
            <a:avLst/>
          </a:prstGeom>
          <a:solidFill>
            <a:schemeClr val="bg1"/>
          </a:solidFill>
          <a:ln w="187325">
            <a:noFill/>
          </a:ln>
          <a:effectLst>
            <a:outerShdw blurRad="431800" dist="241300" dir="5400000" sx="97000" sy="97000" algn="t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2" latinLnBrk="0">
              <a:lnSpc>
                <a:spcPct val="150000"/>
              </a:lnSpc>
              <a:defRPr/>
            </a:pPr>
            <a:r>
              <a:rPr lang="ko-KR" altLang="en-US" sz="3200" b="1" kern="0" dirty="0">
                <a:solidFill>
                  <a:prstClr val="black">
                    <a:lumMod val="50000"/>
                    <a:lumOff val="50000"/>
                  </a:prstClr>
                </a:solidFill>
              </a:rPr>
              <a:t>구현 </a:t>
            </a:r>
            <a:r>
              <a:rPr lang="en-US" altLang="ko-KR" sz="3200" b="1" kern="0" dirty="0">
                <a:solidFill>
                  <a:prstClr val="black">
                    <a:lumMod val="50000"/>
                    <a:lumOff val="50000"/>
                  </a:prstClr>
                </a:solidFill>
              </a:rPr>
              <a:t>-</a:t>
            </a:r>
            <a:r>
              <a:rPr lang="ko-KR" altLang="en-US" sz="3200" b="1" kern="0" dirty="0">
                <a:solidFill>
                  <a:prstClr val="black">
                    <a:lumMod val="50000"/>
                    <a:lumOff val="50000"/>
                  </a:prstClr>
                </a:solidFill>
              </a:rPr>
              <a:t> </a:t>
            </a:r>
            <a:r>
              <a:rPr lang="en-US" altLang="ko-KR" sz="3200" b="1" kern="0" dirty="0">
                <a:solidFill>
                  <a:prstClr val="black">
                    <a:lumMod val="50000"/>
                    <a:lumOff val="50000"/>
                  </a:prstClr>
                </a:solidFill>
              </a:rPr>
              <a:t>Client </a:t>
            </a:r>
            <a:r>
              <a:rPr lang="ko-KR" altLang="en-US" sz="3200" b="1" kern="0" dirty="0">
                <a:solidFill>
                  <a:prstClr val="black">
                    <a:lumMod val="50000"/>
                    <a:lumOff val="50000"/>
                  </a:prstClr>
                </a:solidFill>
              </a:rPr>
              <a:t>소스코드</a:t>
            </a:r>
            <a:endParaRPr lang="en-US" altLang="ko-KR" sz="3200" b="1" kern="0" dirty="0">
              <a:solidFill>
                <a:prstClr val="black">
                  <a:lumMod val="50000"/>
                  <a:lumOff val="50000"/>
                </a:prstClr>
              </a:solidFill>
            </a:endParaRPr>
          </a:p>
          <a:p>
            <a:pPr lvl="2" latinLnBrk="0">
              <a:lnSpc>
                <a:spcPct val="150000"/>
              </a:lnSpc>
              <a:defRPr/>
            </a:pPr>
            <a:r>
              <a:rPr lang="ko-KR" altLang="en-US" sz="1000" kern="0" dirty="0">
                <a:solidFill>
                  <a:prstClr val="white">
                    <a:lumMod val="75000"/>
                  </a:prstClr>
                </a:solidFill>
              </a:rPr>
              <a:t>전자 직거래 프로그램 구축</a:t>
            </a:r>
            <a:endParaRPr lang="ko-KR" altLang="en-US" sz="5400" kern="0" dirty="0">
              <a:solidFill>
                <a:prstClr val="white">
                  <a:lumMod val="75000"/>
                </a:prstClr>
              </a:solidFill>
            </a:endParaRPr>
          </a:p>
        </p:txBody>
      </p:sp>
      <p:grpSp>
        <p:nvGrpSpPr>
          <p:cNvPr id="63" name="그룹 62"/>
          <p:cNvGrpSpPr/>
          <p:nvPr/>
        </p:nvGrpSpPr>
        <p:grpSpPr>
          <a:xfrm>
            <a:off x="581527" y="419993"/>
            <a:ext cx="358273" cy="6018014"/>
            <a:chOff x="581527" y="419993"/>
            <a:chExt cx="358273" cy="6018014"/>
          </a:xfrm>
        </p:grpSpPr>
        <p:cxnSp>
          <p:nvCxnSpPr>
            <p:cNvPr id="64" name="직선 연결선 63"/>
            <p:cNvCxnSpPr/>
            <p:nvPr/>
          </p:nvCxnSpPr>
          <p:spPr>
            <a:xfrm>
              <a:off x="939800" y="419993"/>
              <a:ext cx="0" cy="6018014"/>
            </a:xfrm>
            <a:prstGeom prst="line">
              <a:avLst/>
            </a:prstGeom>
            <a:ln w="127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Freeform 9"/>
            <p:cNvSpPr>
              <a:spLocks/>
            </p:cNvSpPr>
            <p:nvPr/>
          </p:nvSpPr>
          <p:spPr bwMode="auto">
            <a:xfrm>
              <a:off x="612262" y="1494240"/>
              <a:ext cx="131646" cy="17373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66" name="Group 12"/>
            <p:cNvGrpSpPr>
              <a:grpSpLocks noChangeAspect="1"/>
            </p:cNvGrpSpPr>
            <p:nvPr/>
          </p:nvGrpSpPr>
          <p:grpSpPr bwMode="auto">
            <a:xfrm>
              <a:off x="581527" y="787428"/>
              <a:ext cx="193117" cy="153620"/>
              <a:chOff x="6124" y="305"/>
              <a:chExt cx="841" cy="669"/>
            </a:xfrm>
            <a:solidFill>
              <a:schemeClr val="tx1">
                <a:lumMod val="50000"/>
                <a:lumOff val="50000"/>
              </a:schemeClr>
            </a:solidFill>
          </p:grpSpPr>
          <p:sp>
            <p:nvSpPr>
              <p:cNvPr id="83" name="Freeform 13"/>
              <p:cNvSpPr>
                <a:spLocks/>
              </p:cNvSpPr>
              <p:nvPr/>
            </p:nvSpPr>
            <p:spPr bwMode="auto">
              <a:xfrm>
                <a:off x="6244" y="440"/>
                <a:ext cx="601" cy="534"/>
              </a:xfrm>
              <a:custGeom>
                <a:avLst/>
                <a:gdLst>
                  <a:gd name="T0" fmla="*/ 902 w 1802"/>
                  <a:gd name="T1" fmla="*/ 0 h 1602"/>
                  <a:gd name="T2" fmla="*/ 2 w 1802"/>
                  <a:gd name="T3" fmla="*/ 742 h 1602"/>
                  <a:gd name="T4" fmla="*/ 2 w 1802"/>
                  <a:gd name="T5" fmla="*/ 743 h 1602"/>
                  <a:gd name="T6" fmla="*/ 2 w 1802"/>
                  <a:gd name="T7" fmla="*/ 746 h 1602"/>
                  <a:gd name="T8" fmla="*/ 0 w 1802"/>
                  <a:gd name="T9" fmla="*/ 749 h 1602"/>
                  <a:gd name="T10" fmla="*/ 0 w 1802"/>
                  <a:gd name="T11" fmla="*/ 751 h 1602"/>
                  <a:gd name="T12" fmla="*/ 0 w 1802"/>
                  <a:gd name="T13" fmla="*/ 1501 h 1602"/>
                  <a:gd name="T14" fmla="*/ 2 w 1802"/>
                  <a:gd name="T15" fmla="*/ 1521 h 1602"/>
                  <a:gd name="T16" fmla="*/ 16 w 1802"/>
                  <a:gd name="T17" fmla="*/ 1557 h 1602"/>
                  <a:gd name="T18" fmla="*/ 30 w 1802"/>
                  <a:gd name="T19" fmla="*/ 1572 h 1602"/>
                  <a:gd name="T20" fmla="*/ 45 w 1802"/>
                  <a:gd name="T21" fmla="*/ 1586 h 1602"/>
                  <a:gd name="T22" fmla="*/ 81 w 1802"/>
                  <a:gd name="T23" fmla="*/ 1601 h 1602"/>
                  <a:gd name="T24" fmla="*/ 100 w 1802"/>
                  <a:gd name="T25" fmla="*/ 1602 h 1602"/>
                  <a:gd name="T26" fmla="*/ 702 w 1802"/>
                  <a:gd name="T27" fmla="*/ 1602 h 1602"/>
                  <a:gd name="T28" fmla="*/ 702 w 1802"/>
                  <a:gd name="T29" fmla="*/ 1001 h 1602"/>
                  <a:gd name="T30" fmla="*/ 1102 w 1802"/>
                  <a:gd name="T31" fmla="*/ 1001 h 1602"/>
                  <a:gd name="T32" fmla="*/ 1102 w 1802"/>
                  <a:gd name="T33" fmla="*/ 1602 h 1602"/>
                  <a:gd name="T34" fmla="*/ 1703 w 1802"/>
                  <a:gd name="T35" fmla="*/ 1602 h 1602"/>
                  <a:gd name="T36" fmla="*/ 1723 w 1802"/>
                  <a:gd name="T37" fmla="*/ 1601 h 1602"/>
                  <a:gd name="T38" fmla="*/ 1758 w 1802"/>
                  <a:gd name="T39" fmla="*/ 1586 h 1602"/>
                  <a:gd name="T40" fmla="*/ 1773 w 1802"/>
                  <a:gd name="T41" fmla="*/ 1572 h 1602"/>
                  <a:gd name="T42" fmla="*/ 1786 w 1802"/>
                  <a:gd name="T43" fmla="*/ 1557 h 1602"/>
                  <a:gd name="T44" fmla="*/ 1802 w 1802"/>
                  <a:gd name="T45" fmla="*/ 1521 h 1602"/>
                  <a:gd name="T46" fmla="*/ 1802 w 1802"/>
                  <a:gd name="T47" fmla="*/ 1501 h 1602"/>
                  <a:gd name="T48" fmla="*/ 1802 w 1802"/>
                  <a:gd name="T49" fmla="*/ 751 h 1602"/>
                  <a:gd name="T50" fmla="*/ 1802 w 1802"/>
                  <a:gd name="T51" fmla="*/ 745 h 1602"/>
                  <a:gd name="T52" fmla="*/ 1801 w 1802"/>
                  <a:gd name="T53" fmla="*/ 742 h 1602"/>
                  <a:gd name="T54" fmla="*/ 902 w 1802"/>
                  <a:gd name="T55" fmla="*/ 0 h 16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802" h="1602">
                    <a:moveTo>
                      <a:pt x="902" y="0"/>
                    </a:moveTo>
                    <a:lnTo>
                      <a:pt x="2" y="742"/>
                    </a:lnTo>
                    <a:lnTo>
                      <a:pt x="2" y="743"/>
                    </a:lnTo>
                    <a:lnTo>
                      <a:pt x="2" y="746"/>
                    </a:lnTo>
                    <a:lnTo>
                      <a:pt x="0" y="749"/>
                    </a:lnTo>
                    <a:lnTo>
                      <a:pt x="0" y="751"/>
                    </a:lnTo>
                    <a:lnTo>
                      <a:pt x="0" y="1501"/>
                    </a:lnTo>
                    <a:lnTo>
                      <a:pt x="2" y="1521"/>
                    </a:lnTo>
                    <a:lnTo>
                      <a:pt x="16" y="1557"/>
                    </a:lnTo>
                    <a:lnTo>
                      <a:pt x="30" y="1572"/>
                    </a:lnTo>
                    <a:lnTo>
                      <a:pt x="45" y="1586"/>
                    </a:lnTo>
                    <a:lnTo>
                      <a:pt x="81" y="1601"/>
                    </a:lnTo>
                    <a:lnTo>
                      <a:pt x="100" y="1602"/>
                    </a:lnTo>
                    <a:lnTo>
                      <a:pt x="702" y="1602"/>
                    </a:lnTo>
                    <a:lnTo>
                      <a:pt x="702" y="1001"/>
                    </a:lnTo>
                    <a:lnTo>
                      <a:pt x="1102" y="1001"/>
                    </a:lnTo>
                    <a:lnTo>
                      <a:pt x="1102" y="1602"/>
                    </a:lnTo>
                    <a:lnTo>
                      <a:pt x="1703" y="1602"/>
                    </a:lnTo>
                    <a:lnTo>
                      <a:pt x="1723" y="1601"/>
                    </a:lnTo>
                    <a:lnTo>
                      <a:pt x="1758" y="1586"/>
                    </a:lnTo>
                    <a:lnTo>
                      <a:pt x="1773" y="1572"/>
                    </a:lnTo>
                    <a:lnTo>
                      <a:pt x="1786" y="1557"/>
                    </a:lnTo>
                    <a:lnTo>
                      <a:pt x="1802" y="1521"/>
                    </a:lnTo>
                    <a:lnTo>
                      <a:pt x="1802" y="1501"/>
                    </a:lnTo>
                    <a:lnTo>
                      <a:pt x="1802" y="751"/>
                    </a:lnTo>
                    <a:lnTo>
                      <a:pt x="1802" y="745"/>
                    </a:lnTo>
                    <a:lnTo>
                      <a:pt x="1801" y="742"/>
                    </a:lnTo>
                    <a:lnTo>
                      <a:pt x="90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4" name="Freeform 14"/>
              <p:cNvSpPr>
                <a:spLocks/>
              </p:cNvSpPr>
              <p:nvPr/>
            </p:nvSpPr>
            <p:spPr bwMode="auto">
              <a:xfrm>
                <a:off x="6124" y="305"/>
                <a:ext cx="841" cy="394"/>
              </a:xfrm>
              <a:custGeom>
                <a:avLst/>
                <a:gdLst>
                  <a:gd name="T0" fmla="*/ 2505 w 2522"/>
                  <a:gd name="T1" fmla="*/ 978 h 1181"/>
                  <a:gd name="T2" fmla="*/ 2162 w 2522"/>
                  <a:gd name="T3" fmla="*/ 694 h 1181"/>
                  <a:gd name="T4" fmla="*/ 2162 w 2522"/>
                  <a:gd name="T5" fmla="*/ 54 h 1181"/>
                  <a:gd name="T6" fmla="*/ 2162 w 2522"/>
                  <a:gd name="T7" fmla="*/ 44 h 1181"/>
                  <a:gd name="T8" fmla="*/ 2155 w 2522"/>
                  <a:gd name="T9" fmla="*/ 26 h 1181"/>
                  <a:gd name="T10" fmla="*/ 2149 w 2522"/>
                  <a:gd name="T11" fmla="*/ 18 h 1181"/>
                  <a:gd name="T12" fmla="*/ 2141 w 2522"/>
                  <a:gd name="T13" fmla="*/ 13 h 1181"/>
                  <a:gd name="T14" fmla="*/ 2123 w 2522"/>
                  <a:gd name="T15" fmla="*/ 5 h 1181"/>
                  <a:gd name="T16" fmla="*/ 2113 w 2522"/>
                  <a:gd name="T17" fmla="*/ 5 h 1181"/>
                  <a:gd name="T18" fmla="*/ 1812 w 2522"/>
                  <a:gd name="T19" fmla="*/ 5 h 1181"/>
                  <a:gd name="T20" fmla="*/ 1802 w 2522"/>
                  <a:gd name="T21" fmla="*/ 5 h 1181"/>
                  <a:gd name="T22" fmla="*/ 1783 w 2522"/>
                  <a:gd name="T23" fmla="*/ 13 h 1181"/>
                  <a:gd name="T24" fmla="*/ 1776 w 2522"/>
                  <a:gd name="T25" fmla="*/ 18 h 1181"/>
                  <a:gd name="T26" fmla="*/ 1770 w 2522"/>
                  <a:gd name="T27" fmla="*/ 26 h 1181"/>
                  <a:gd name="T28" fmla="*/ 1763 w 2522"/>
                  <a:gd name="T29" fmla="*/ 44 h 1181"/>
                  <a:gd name="T30" fmla="*/ 1762 w 2522"/>
                  <a:gd name="T31" fmla="*/ 54 h 1181"/>
                  <a:gd name="T32" fmla="*/ 1762 w 2522"/>
                  <a:gd name="T33" fmla="*/ 360 h 1181"/>
                  <a:gd name="T34" fmla="*/ 1380 w 2522"/>
                  <a:gd name="T35" fmla="*/ 41 h 1181"/>
                  <a:gd name="T36" fmla="*/ 1354 w 2522"/>
                  <a:gd name="T37" fmla="*/ 23 h 1181"/>
                  <a:gd name="T38" fmla="*/ 1295 w 2522"/>
                  <a:gd name="T39" fmla="*/ 1 h 1181"/>
                  <a:gd name="T40" fmla="*/ 1262 w 2522"/>
                  <a:gd name="T41" fmla="*/ 0 h 1181"/>
                  <a:gd name="T42" fmla="*/ 1227 w 2522"/>
                  <a:gd name="T43" fmla="*/ 1 h 1181"/>
                  <a:gd name="T44" fmla="*/ 1168 w 2522"/>
                  <a:gd name="T45" fmla="*/ 23 h 1181"/>
                  <a:gd name="T46" fmla="*/ 1142 w 2522"/>
                  <a:gd name="T47" fmla="*/ 41 h 1181"/>
                  <a:gd name="T48" fmla="*/ 17 w 2522"/>
                  <a:gd name="T49" fmla="*/ 978 h 1181"/>
                  <a:gd name="T50" fmla="*/ 10 w 2522"/>
                  <a:gd name="T51" fmla="*/ 985 h 1181"/>
                  <a:gd name="T52" fmla="*/ 1 w 2522"/>
                  <a:gd name="T53" fmla="*/ 1001 h 1181"/>
                  <a:gd name="T54" fmla="*/ 0 w 2522"/>
                  <a:gd name="T55" fmla="*/ 1012 h 1181"/>
                  <a:gd name="T56" fmla="*/ 0 w 2522"/>
                  <a:gd name="T57" fmla="*/ 1023 h 1181"/>
                  <a:gd name="T58" fmla="*/ 6 w 2522"/>
                  <a:gd name="T59" fmla="*/ 1040 h 1181"/>
                  <a:gd name="T60" fmla="*/ 12 w 2522"/>
                  <a:gd name="T61" fmla="*/ 1048 h 1181"/>
                  <a:gd name="T62" fmla="*/ 108 w 2522"/>
                  <a:gd name="T63" fmla="*/ 1164 h 1181"/>
                  <a:gd name="T64" fmla="*/ 122 w 2522"/>
                  <a:gd name="T65" fmla="*/ 1177 h 1181"/>
                  <a:gd name="T66" fmla="*/ 141 w 2522"/>
                  <a:gd name="T67" fmla="*/ 1181 h 1181"/>
                  <a:gd name="T68" fmla="*/ 160 w 2522"/>
                  <a:gd name="T69" fmla="*/ 1181 h 1181"/>
                  <a:gd name="T70" fmla="*/ 179 w 2522"/>
                  <a:gd name="T71" fmla="*/ 1171 h 1181"/>
                  <a:gd name="T72" fmla="*/ 1262 w 2522"/>
                  <a:gd name="T73" fmla="*/ 268 h 1181"/>
                  <a:gd name="T74" fmla="*/ 2344 w 2522"/>
                  <a:gd name="T75" fmla="*/ 1171 h 1181"/>
                  <a:gd name="T76" fmla="*/ 2358 w 2522"/>
                  <a:gd name="T77" fmla="*/ 1180 h 1181"/>
                  <a:gd name="T78" fmla="*/ 2377 w 2522"/>
                  <a:gd name="T79" fmla="*/ 1181 h 1181"/>
                  <a:gd name="T80" fmla="*/ 2383 w 2522"/>
                  <a:gd name="T81" fmla="*/ 1181 h 1181"/>
                  <a:gd name="T82" fmla="*/ 2401 w 2522"/>
                  <a:gd name="T83" fmla="*/ 1177 h 1181"/>
                  <a:gd name="T84" fmla="*/ 2414 w 2522"/>
                  <a:gd name="T85" fmla="*/ 1164 h 1181"/>
                  <a:gd name="T86" fmla="*/ 2512 w 2522"/>
                  <a:gd name="T87" fmla="*/ 1048 h 1181"/>
                  <a:gd name="T88" fmla="*/ 2518 w 2522"/>
                  <a:gd name="T89" fmla="*/ 1040 h 1181"/>
                  <a:gd name="T90" fmla="*/ 2522 w 2522"/>
                  <a:gd name="T91" fmla="*/ 1023 h 1181"/>
                  <a:gd name="T92" fmla="*/ 2522 w 2522"/>
                  <a:gd name="T93" fmla="*/ 1012 h 1181"/>
                  <a:gd name="T94" fmla="*/ 2521 w 2522"/>
                  <a:gd name="T95" fmla="*/ 1001 h 1181"/>
                  <a:gd name="T96" fmla="*/ 2512 w 2522"/>
                  <a:gd name="T97" fmla="*/ 985 h 1181"/>
                  <a:gd name="T98" fmla="*/ 2505 w 2522"/>
                  <a:gd name="T99" fmla="*/ 978 h 1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522" h="1181">
                    <a:moveTo>
                      <a:pt x="2505" y="978"/>
                    </a:moveTo>
                    <a:lnTo>
                      <a:pt x="2162" y="694"/>
                    </a:lnTo>
                    <a:lnTo>
                      <a:pt x="2162" y="54"/>
                    </a:lnTo>
                    <a:lnTo>
                      <a:pt x="2162" y="44"/>
                    </a:lnTo>
                    <a:lnTo>
                      <a:pt x="2155" y="26"/>
                    </a:lnTo>
                    <a:lnTo>
                      <a:pt x="2149" y="18"/>
                    </a:lnTo>
                    <a:lnTo>
                      <a:pt x="2141" y="13"/>
                    </a:lnTo>
                    <a:lnTo>
                      <a:pt x="2123" y="5"/>
                    </a:lnTo>
                    <a:lnTo>
                      <a:pt x="2113" y="5"/>
                    </a:lnTo>
                    <a:lnTo>
                      <a:pt x="1812" y="5"/>
                    </a:lnTo>
                    <a:lnTo>
                      <a:pt x="1802" y="5"/>
                    </a:lnTo>
                    <a:lnTo>
                      <a:pt x="1783" y="13"/>
                    </a:lnTo>
                    <a:lnTo>
                      <a:pt x="1776" y="18"/>
                    </a:lnTo>
                    <a:lnTo>
                      <a:pt x="1770" y="26"/>
                    </a:lnTo>
                    <a:lnTo>
                      <a:pt x="1763" y="44"/>
                    </a:lnTo>
                    <a:lnTo>
                      <a:pt x="1762" y="54"/>
                    </a:lnTo>
                    <a:lnTo>
                      <a:pt x="1762" y="360"/>
                    </a:lnTo>
                    <a:lnTo>
                      <a:pt x="1380" y="41"/>
                    </a:lnTo>
                    <a:lnTo>
                      <a:pt x="1354" y="23"/>
                    </a:lnTo>
                    <a:lnTo>
                      <a:pt x="1295" y="1"/>
                    </a:lnTo>
                    <a:lnTo>
                      <a:pt x="1262" y="0"/>
                    </a:lnTo>
                    <a:lnTo>
                      <a:pt x="1227" y="1"/>
                    </a:lnTo>
                    <a:lnTo>
                      <a:pt x="1168" y="23"/>
                    </a:lnTo>
                    <a:lnTo>
                      <a:pt x="1142" y="41"/>
                    </a:lnTo>
                    <a:lnTo>
                      <a:pt x="17" y="978"/>
                    </a:lnTo>
                    <a:lnTo>
                      <a:pt x="10" y="985"/>
                    </a:lnTo>
                    <a:lnTo>
                      <a:pt x="1" y="1001"/>
                    </a:lnTo>
                    <a:lnTo>
                      <a:pt x="0" y="1012"/>
                    </a:lnTo>
                    <a:lnTo>
                      <a:pt x="0" y="1023"/>
                    </a:lnTo>
                    <a:lnTo>
                      <a:pt x="6" y="1040"/>
                    </a:lnTo>
                    <a:lnTo>
                      <a:pt x="12" y="1048"/>
                    </a:lnTo>
                    <a:lnTo>
                      <a:pt x="108" y="1164"/>
                    </a:lnTo>
                    <a:lnTo>
                      <a:pt x="122" y="1177"/>
                    </a:lnTo>
                    <a:lnTo>
                      <a:pt x="141" y="1181"/>
                    </a:lnTo>
                    <a:lnTo>
                      <a:pt x="160" y="1181"/>
                    </a:lnTo>
                    <a:lnTo>
                      <a:pt x="179" y="1171"/>
                    </a:lnTo>
                    <a:lnTo>
                      <a:pt x="1262" y="268"/>
                    </a:lnTo>
                    <a:lnTo>
                      <a:pt x="2344" y="1171"/>
                    </a:lnTo>
                    <a:lnTo>
                      <a:pt x="2358" y="1180"/>
                    </a:lnTo>
                    <a:lnTo>
                      <a:pt x="2377" y="1181"/>
                    </a:lnTo>
                    <a:lnTo>
                      <a:pt x="2383" y="1181"/>
                    </a:lnTo>
                    <a:lnTo>
                      <a:pt x="2401" y="1177"/>
                    </a:lnTo>
                    <a:lnTo>
                      <a:pt x="2414" y="1164"/>
                    </a:lnTo>
                    <a:lnTo>
                      <a:pt x="2512" y="1048"/>
                    </a:lnTo>
                    <a:lnTo>
                      <a:pt x="2518" y="1040"/>
                    </a:lnTo>
                    <a:lnTo>
                      <a:pt x="2522" y="1023"/>
                    </a:lnTo>
                    <a:lnTo>
                      <a:pt x="2522" y="1012"/>
                    </a:lnTo>
                    <a:lnTo>
                      <a:pt x="2521" y="1001"/>
                    </a:lnTo>
                    <a:lnTo>
                      <a:pt x="2512" y="985"/>
                    </a:lnTo>
                    <a:lnTo>
                      <a:pt x="2505" y="97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67" name="Freeform 36"/>
            <p:cNvSpPr>
              <a:spLocks noEditPoints="1"/>
            </p:cNvSpPr>
            <p:nvPr/>
          </p:nvSpPr>
          <p:spPr bwMode="auto">
            <a:xfrm>
              <a:off x="625397" y="4336406"/>
              <a:ext cx="105376" cy="177233"/>
            </a:xfrm>
            <a:custGeom>
              <a:avLst/>
              <a:gdLst>
                <a:gd name="T0" fmla="*/ 937 w 1926"/>
                <a:gd name="T1" fmla="*/ 3639 h 4045"/>
                <a:gd name="T2" fmla="*/ 893 w 1926"/>
                <a:gd name="T3" fmla="*/ 3665 h 4045"/>
                <a:gd name="T4" fmla="*/ 863 w 1926"/>
                <a:gd name="T5" fmla="*/ 3712 h 4045"/>
                <a:gd name="T6" fmla="*/ 851 w 1926"/>
                <a:gd name="T7" fmla="*/ 3772 h 4045"/>
                <a:gd name="T8" fmla="*/ 863 w 1926"/>
                <a:gd name="T9" fmla="*/ 3832 h 4045"/>
                <a:gd name="T10" fmla="*/ 893 w 1926"/>
                <a:gd name="T11" fmla="*/ 3878 h 4045"/>
                <a:gd name="T12" fmla="*/ 937 w 1926"/>
                <a:gd name="T13" fmla="*/ 3905 h 4045"/>
                <a:gd name="T14" fmla="*/ 988 w 1926"/>
                <a:gd name="T15" fmla="*/ 3905 h 4045"/>
                <a:gd name="T16" fmla="*/ 1033 w 1926"/>
                <a:gd name="T17" fmla="*/ 3878 h 4045"/>
                <a:gd name="T18" fmla="*/ 1064 w 1926"/>
                <a:gd name="T19" fmla="*/ 3832 h 4045"/>
                <a:gd name="T20" fmla="*/ 1075 w 1926"/>
                <a:gd name="T21" fmla="*/ 3772 h 4045"/>
                <a:gd name="T22" fmla="*/ 1064 w 1926"/>
                <a:gd name="T23" fmla="*/ 3712 h 4045"/>
                <a:gd name="T24" fmla="*/ 1033 w 1926"/>
                <a:gd name="T25" fmla="*/ 3665 h 4045"/>
                <a:gd name="T26" fmla="*/ 988 w 1926"/>
                <a:gd name="T27" fmla="*/ 3639 h 4045"/>
                <a:gd name="T28" fmla="*/ 156 w 1926"/>
                <a:gd name="T29" fmla="*/ 434 h 4045"/>
                <a:gd name="T30" fmla="*/ 1770 w 1926"/>
                <a:gd name="T31" fmla="*/ 3540 h 4045"/>
                <a:gd name="T32" fmla="*/ 156 w 1926"/>
                <a:gd name="T33" fmla="*/ 434 h 4045"/>
                <a:gd name="T34" fmla="*/ 716 w 1926"/>
                <a:gd name="T35" fmla="*/ 200 h 4045"/>
                <a:gd name="T36" fmla="*/ 701 w 1926"/>
                <a:gd name="T37" fmla="*/ 217 h 4045"/>
                <a:gd name="T38" fmla="*/ 701 w 1926"/>
                <a:gd name="T39" fmla="*/ 243 h 4045"/>
                <a:gd name="T40" fmla="*/ 716 w 1926"/>
                <a:gd name="T41" fmla="*/ 260 h 4045"/>
                <a:gd name="T42" fmla="*/ 1199 w 1926"/>
                <a:gd name="T43" fmla="*/ 262 h 4045"/>
                <a:gd name="T44" fmla="*/ 1218 w 1926"/>
                <a:gd name="T45" fmla="*/ 254 h 4045"/>
                <a:gd name="T46" fmla="*/ 1226 w 1926"/>
                <a:gd name="T47" fmla="*/ 230 h 4045"/>
                <a:gd name="T48" fmla="*/ 1218 w 1926"/>
                <a:gd name="T49" fmla="*/ 207 h 4045"/>
                <a:gd name="T50" fmla="*/ 1199 w 1926"/>
                <a:gd name="T51" fmla="*/ 197 h 4045"/>
                <a:gd name="T52" fmla="*/ 224 w 1926"/>
                <a:gd name="T53" fmla="*/ 0 h 4045"/>
                <a:gd name="T54" fmla="*/ 1738 w 1926"/>
                <a:gd name="T55" fmla="*/ 4 h 4045"/>
                <a:gd name="T56" fmla="*/ 1805 w 1926"/>
                <a:gd name="T57" fmla="*/ 31 h 4045"/>
                <a:gd name="T58" fmla="*/ 1860 w 1926"/>
                <a:gd name="T59" fmla="*/ 81 h 4045"/>
                <a:gd name="T60" fmla="*/ 1900 w 1926"/>
                <a:gd name="T61" fmla="*/ 148 h 4045"/>
                <a:gd name="T62" fmla="*/ 1923 w 1926"/>
                <a:gd name="T63" fmla="*/ 229 h 4045"/>
                <a:gd name="T64" fmla="*/ 1926 w 1926"/>
                <a:gd name="T65" fmla="*/ 3772 h 4045"/>
                <a:gd name="T66" fmla="*/ 1915 w 1926"/>
                <a:gd name="T67" fmla="*/ 3857 h 4045"/>
                <a:gd name="T68" fmla="*/ 1882 w 1926"/>
                <a:gd name="T69" fmla="*/ 3932 h 4045"/>
                <a:gd name="T70" fmla="*/ 1834 w 1926"/>
                <a:gd name="T71" fmla="*/ 3992 h 4045"/>
                <a:gd name="T72" fmla="*/ 1773 w 1926"/>
                <a:gd name="T73" fmla="*/ 4032 h 4045"/>
                <a:gd name="T74" fmla="*/ 1702 w 1926"/>
                <a:gd name="T75" fmla="*/ 4045 h 4045"/>
                <a:gd name="T76" fmla="*/ 188 w 1926"/>
                <a:gd name="T77" fmla="*/ 4041 h 4045"/>
                <a:gd name="T78" fmla="*/ 122 w 1926"/>
                <a:gd name="T79" fmla="*/ 4014 h 4045"/>
                <a:gd name="T80" fmla="*/ 66 w 1926"/>
                <a:gd name="T81" fmla="*/ 3964 h 4045"/>
                <a:gd name="T82" fmla="*/ 25 w 1926"/>
                <a:gd name="T83" fmla="*/ 3897 h 4045"/>
                <a:gd name="T84" fmla="*/ 3 w 1926"/>
                <a:gd name="T85" fmla="*/ 3816 h 4045"/>
                <a:gd name="T86" fmla="*/ 0 w 1926"/>
                <a:gd name="T87" fmla="*/ 273 h 4045"/>
                <a:gd name="T88" fmla="*/ 12 w 1926"/>
                <a:gd name="T89" fmla="*/ 188 h 4045"/>
                <a:gd name="T90" fmla="*/ 43 w 1926"/>
                <a:gd name="T91" fmla="*/ 113 h 4045"/>
                <a:gd name="T92" fmla="*/ 92 w 1926"/>
                <a:gd name="T93" fmla="*/ 53 h 4045"/>
                <a:gd name="T94" fmla="*/ 154 w 1926"/>
                <a:gd name="T95" fmla="*/ 13 h 4045"/>
                <a:gd name="T96" fmla="*/ 224 w 1926"/>
                <a:gd name="T97" fmla="*/ 0 h 4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26" h="4045">
                  <a:moveTo>
                    <a:pt x="963" y="3636"/>
                  </a:moveTo>
                  <a:lnTo>
                    <a:pt x="937" y="3639"/>
                  </a:lnTo>
                  <a:lnTo>
                    <a:pt x="914" y="3649"/>
                  </a:lnTo>
                  <a:lnTo>
                    <a:pt x="893" y="3665"/>
                  </a:lnTo>
                  <a:lnTo>
                    <a:pt x="876" y="3686"/>
                  </a:lnTo>
                  <a:lnTo>
                    <a:pt x="863" y="3712"/>
                  </a:lnTo>
                  <a:lnTo>
                    <a:pt x="854" y="3741"/>
                  </a:lnTo>
                  <a:lnTo>
                    <a:pt x="851" y="3772"/>
                  </a:lnTo>
                  <a:lnTo>
                    <a:pt x="854" y="3804"/>
                  </a:lnTo>
                  <a:lnTo>
                    <a:pt x="863" y="3832"/>
                  </a:lnTo>
                  <a:lnTo>
                    <a:pt x="876" y="3857"/>
                  </a:lnTo>
                  <a:lnTo>
                    <a:pt x="893" y="3878"/>
                  </a:lnTo>
                  <a:lnTo>
                    <a:pt x="914" y="3894"/>
                  </a:lnTo>
                  <a:lnTo>
                    <a:pt x="937" y="3905"/>
                  </a:lnTo>
                  <a:lnTo>
                    <a:pt x="963" y="3909"/>
                  </a:lnTo>
                  <a:lnTo>
                    <a:pt x="988" y="3905"/>
                  </a:lnTo>
                  <a:lnTo>
                    <a:pt x="1013" y="3894"/>
                  </a:lnTo>
                  <a:lnTo>
                    <a:pt x="1033" y="3878"/>
                  </a:lnTo>
                  <a:lnTo>
                    <a:pt x="1051" y="3857"/>
                  </a:lnTo>
                  <a:lnTo>
                    <a:pt x="1064" y="3832"/>
                  </a:lnTo>
                  <a:lnTo>
                    <a:pt x="1072" y="3804"/>
                  </a:lnTo>
                  <a:lnTo>
                    <a:pt x="1075" y="3772"/>
                  </a:lnTo>
                  <a:lnTo>
                    <a:pt x="1072" y="3741"/>
                  </a:lnTo>
                  <a:lnTo>
                    <a:pt x="1064" y="3712"/>
                  </a:lnTo>
                  <a:lnTo>
                    <a:pt x="1051" y="3686"/>
                  </a:lnTo>
                  <a:lnTo>
                    <a:pt x="1033" y="3665"/>
                  </a:lnTo>
                  <a:lnTo>
                    <a:pt x="1013" y="3649"/>
                  </a:lnTo>
                  <a:lnTo>
                    <a:pt x="988" y="3639"/>
                  </a:lnTo>
                  <a:lnTo>
                    <a:pt x="963" y="3636"/>
                  </a:lnTo>
                  <a:close/>
                  <a:moveTo>
                    <a:pt x="156" y="434"/>
                  </a:moveTo>
                  <a:lnTo>
                    <a:pt x="156" y="3540"/>
                  </a:lnTo>
                  <a:lnTo>
                    <a:pt x="1770" y="3540"/>
                  </a:lnTo>
                  <a:lnTo>
                    <a:pt x="1770" y="434"/>
                  </a:lnTo>
                  <a:lnTo>
                    <a:pt x="156" y="434"/>
                  </a:lnTo>
                  <a:close/>
                  <a:moveTo>
                    <a:pt x="727" y="197"/>
                  </a:moveTo>
                  <a:lnTo>
                    <a:pt x="716" y="200"/>
                  </a:lnTo>
                  <a:lnTo>
                    <a:pt x="707" y="207"/>
                  </a:lnTo>
                  <a:lnTo>
                    <a:pt x="701" y="217"/>
                  </a:lnTo>
                  <a:lnTo>
                    <a:pt x="699" y="230"/>
                  </a:lnTo>
                  <a:lnTo>
                    <a:pt x="701" y="243"/>
                  </a:lnTo>
                  <a:lnTo>
                    <a:pt x="707" y="254"/>
                  </a:lnTo>
                  <a:lnTo>
                    <a:pt x="716" y="260"/>
                  </a:lnTo>
                  <a:lnTo>
                    <a:pt x="727" y="262"/>
                  </a:lnTo>
                  <a:lnTo>
                    <a:pt x="1199" y="262"/>
                  </a:lnTo>
                  <a:lnTo>
                    <a:pt x="1210" y="260"/>
                  </a:lnTo>
                  <a:lnTo>
                    <a:pt x="1218" y="254"/>
                  </a:lnTo>
                  <a:lnTo>
                    <a:pt x="1224" y="243"/>
                  </a:lnTo>
                  <a:lnTo>
                    <a:pt x="1226" y="230"/>
                  </a:lnTo>
                  <a:lnTo>
                    <a:pt x="1224" y="217"/>
                  </a:lnTo>
                  <a:lnTo>
                    <a:pt x="1218" y="207"/>
                  </a:lnTo>
                  <a:lnTo>
                    <a:pt x="1210" y="200"/>
                  </a:lnTo>
                  <a:lnTo>
                    <a:pt x="1199" y="197"/>
                  </a:lnTo>
                  <a:lnTo>
                    <a:pt x="727" y="197"/>
                  </a:lnTo>
                  <a:close/>
                  <a:moveTo>
                    <a:pt x="224" y="0"/>
                  </a:moveTo>
                  <a:lnTo>
                    <a:pt x="1702" y="0"/>
                  </a:lnTo>
                  <a:lnTo>
                    <a:pt x="1738" y="4"/>
                  </a:lnTo>
                  <a:lnTo>
                    <a:pt x="1773" y="13"/>
                  </a:lnTo>
                  <a:lnTo>
                    <a:pt x="1805" y="31"/>
                  </a:lnTo>
                  <a:lnTo>
                    <a:pt x="1834" y="53"/>
                  </a:lnTo>
                  <a:lnTo>
                    <a:pt x="1860" y="81"/>
                  </a:lnTo>
                  <a:lnTo>
                    <a:pt x="1882" y="113"/>
                  </a:lnTo>
                  <a:lnTo>
                    <a:pt x="1900" y="148"/>
                  </a:lnTo>
                  <a:lnTo>
                    <a:pt x="1915" y="188"/>
                  </a:lnTo>
                  <a:lnTo>
                    <a:pt x="1923" y="229"/>
                  </a:lnTo>
                  <a:lnTo>
                    <a:pt x="1926" y="273"/>
                  </a:lnTo>
                  <a:lnTo>
                    <a:pt x="1926" y="3772"/>
                  </a:lnTo>
                  <a:lnTo>
                    <a:pt x="1923" y="3816"/>
                  </a:lnTo>
                  <a:lnTo>
                    <a:pt x="1915" y="3857"/>
                  </a:lnTo>
                  <a:lnTo>
                    <a:pt x="1900" y="3897"/>
                  </a:lnTo>
                  <a:lnTo>
                    <a:pt x="1882" y="3932"/>
                  </a:lnTo>
                  <a:lnTo>
                    <a:pt x="1860" y="3964"/>
                  </a:lnTo>
                  <a:lnTo>
                    <a:pt x="1834" y="3992"/>
                  </a:lnTo>
                  <a:lnTo>
                    <a:pt x="1805" y="4014"/>
                  </a:lnTo>
                  <a:lnTo>
                    <a:pt x="1773" y="4032"/>
                  </a:lnTo>
                  <a:lnTo>
                    <a:pt x="1738" y="4041"/>
                  </a:lnTo>
                  <a:lnTo>
                    <a:pt x="1702" y="4045"/>
                  </a:lnTo>
                  <a:lnTo>
                    <a:pt x="224" y="4045"/>
                  </a:lnTo>
                  <a:lnTo>
                    <a:pt x="188" y="4041"/>
                  </a:lnTo>
                  <a:lnTo>
                    <a:pt x="154" y="4032"/>
                  </a:lnTo>
                  <a:lnTo>
                    <a:pt x="122" y="4014"/>
                  </a:lnTo>
                  <a:lnTo>
                    <a:pt x="92" y="3992"/>
                  </a:lnTo>
                  <a:lnTo>
                    <a:pt x="66" y="3964"/>
                  </a:lnTo>
                  <a:lnTo>
                    <a:pt x="43" y="3932"/>
                  </a:lnTo>
                  <a:lnTo>
                    <a:pt x="25" y="3897"/>
                  </a:lnTo>
                  <a:lnTo>
                    <a:pt x="12" y="3857"/>
                  </a:lnTo>
                  <a:lnTo>
                    <a:pt x="3" y="3816"/>
                  </a:lnTo>
                  <a:lnTo>
                    <a:pt x="0" y="3772"/>
                  </a:lnTo>
                  <a:lnTo>
                    <a:pt x="0" y="273"/>
                  </a:lnTo>
                  <a:lnTo>
                    <a:pt x="3" y="229"/>
                  </a:lnTo>
                  <a:lnTo>
                    <a:pt x="12" y="188"/>
                  </a:lnTo>
                  <a:lnTo>
                    <a:pt x="25" y="148"/>
                  </a:lnTo>
                  <a:lnTo>
                    <a:pt x="43" y="113"/>
                  </a:lnTo>
                  <a:lnTo>
                    <a:pt x="66" y="81"/>
                  </a:lnTo>
                  <a:lnTo>
                    <a:pt x="92" y="53"/>
                  </a:lnTo>
                  <a:lnTo>
                    <a:pt x="122" y="31"/>
                  </a:lnTo>
                  <a:lnTo>
                    <a:pt x="154" y="13"/>
                  </a:lnTo>
                  <a:lnTo>
                    <a:pt x="188" y="4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8" name="자유형 67"/>
            <p:cNvSpPr>
              <a:spLocks/>
            </p:cNvSpPr>
            <p:nvPr/>
          </p:nvSpPr>
          <p:spPr bwMode="auto">
            <a:xfrm>
              <a:off x="598771" y="3644382"/>
              <a:ext cx="158629" cy="138832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9" name="Freeform 6"/>
            <p:cNvSpPr>
              <a:spLocks/>
            </p:cNvSpPr>
            <p:nvPr/>
          </p:nvSpPr>
          <p:spPr bwMode="auto">
            <a:xfrm rot="10800000" flipH="1" flipV="1">
              <a:off x="597941" y="2949079"/>
              <a:ext cx="160288" cy="142111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70" name="Group 20"/>
            <p:cNvGrpSpPr>
              <a:grpSpLocks noChangeAspect="1"/>
            </p:cNvGrpSpPr>
            <p:nvPr/>
          </p:nvGrpSpPr>
          <p:grpSpPr bwMode="auto">
            <a:xfrm>
              <a:off x="614039" y="2221163"/>
              <a:ext cx="128093" cy="174724"/>
              <a:chOff x="2597" y="4163"/>
              <a:chExt cx="217" cy="296"/>
            </a:xfrm>
            <a:solidFill>
              <a:schemeClr val="bg1">
                <a:lumMod val="85000"/>
              </a:schemeClr>
            </a:solidFill>
          </p:grpSpPr>
          <p:sp>
            <p:nvSpPr>
              <p:cNvPr id="79" name="Freeform 22"/>
              <p:cNvSpPr>
                <a:spLocks noEditPoints="1"/>
              </p:cNvSpPr>
              <p:nvPr/>
            </p:nvSpPr>
            <p:spPr bwMode="auto">
              <a:xfrm>
                <a:off x="2630" y="4163"/>
                <a:ext cx="151" cy="176"/>
              </a:xfrm>
              <a:custGeom>
                <a:avLst/>
                <a:gdLst>
                  <a:gd name="T0" fmla="*/ 410 w 1662"/>
                  <a:gd name="T1" fmla="*/ 645 h 1942"/>
                  <a:gd name="T2" fmla="*/ 309 w 1662"/>
                  <a:gd name="T3" fmla="*/ 847 h 1942"/>
                  <a:gd name="T4" fmla="*/ 255 w 1662"/>
                  <a:gd name="T5" fmla="*/ 1023 h 1942"/>
                  <a:gd name="T6" fmla="*/ 263 w 1662"/>
                  <a:gd name="T7" fmla="*/ 1206 h 1942"/>
                  <a:gd name="T8" fmla="*/ 347 w 1662"/>
                  <a:gd name="T9" fmla="*/ 1429 h 1942"/>
                  <a:gd name="T10" fmla="*/ 476 w 1662"/>
                  <a:gd name="T11" fmla="*/ 1620 h 1942"/>
                  <a:gd name="T12" fmla="*/ 638 w 1662"/>
                  <a:gd name="T13" fmla="*/ 1753 h 1942"/>
                  <a:gd name="T14" fmla="*/ 825 w 1662"/>
                  <a:gd name="T15" fmla="*/ 1803 h 1942"/>
                  <a:gd name="T16" fmla="*/ 1013 w 1662"/>
                  <a:gd name="T17" fmla="*/ 1753 h 1942"/>
                  <a:gd name="T18" fmla="*/ 1176 w 1662"/>
                  <a:gd name="T19" fmla="*/ 1619 h 1942"/>
                  <a:gd name="T20" fmla="*/ 1305 w 1662"/>
                  <a:gd name="T21" fmla="*/ 1428 h 1942"/>
                  <a:gd name="T22" fmla="*/ 1388 w 1662"/>
                  <a:gd name="T23" fmla="*/ 1205 h 1942"/>
                  <a:gd name="T24" fmla="*/ 1418 w 1662"/>
                  <a:gd name="T25" fmla="*/ 974 h 1942"/>
                  <a:gd name="T26" fmla="*/ 1266 w 1662"/>
                  <a:gd name="T27" fmla="*/ 836 h 1942"/>
                  <a:gd name="T28" fmla="*/ 1012 w 1662"/>
                  <a:gd name="T29" fmla="*/ 794 h 1942"/>
                  <a:gd name="T30" fmla="*/ 806 w 1662"/>
                  <a:gd name="T31" fmla="*/ 713 h 1942"/>
                  <a:gd name="T32" fmla="*/ 646 w 1662"/>
                  <a:gd name="T33" fmla="*/ 610 h 1942"/>
                  <a:gd name="T34" fmla="*/ 526 w 1662"/>
                  <a:gd name="T35" fmla="*/ 499 h 1942"/>
                  <a:gd name="T36" fmla="*/ 944 w 1662"/>
                  <a:gd name="T37" fmla="*/ 23 h 1942"/>
                  <a:gd name="T38" fmla="*/ 1152 w 1662"/>
                  <a:gd name="T39" fmla="*/ 118 h 1942"/>
                  <a:gd name="T40" fmla="*/ 1271 w 1662"/>
                  <a:gd name="T41" fmla="*/ 205 h 1942"/>
                  <a:gd name="T42" fmla="*/ 1388 w 1662"/>
                  <a:gd name="T43" fmla="*/ 323 h 1942"/>
                  <a:gd name="T44" fmla="*/ 1455 w 1662"/>
                  <a:gd name="T45" fmla="*/ 429 h 1942"/>
                  <a:gd name="T46" fmla="*/ 1524 w 1662"/>
                  <a:gd name="T47" fmla="*/ 626 h 1942"/>
                  <a:gd name="T48" fmla="*/ 1555 w 1662"/>
                  <a:gd name="T49" fmla="*/ 892 h 1942"/>
                  <a:gd name="T50" fmla="*/ 1619 w 1662"/>
                  <a:gd name="T51" fmla="*/ 939 h 1942"/>
                  <a:gd name="T52" fmla="*/ 1657 w 1662"/>
                  <a:gd name="T53" fmla="*/ 1032 h 1942"/>
                  <a:gd name="T54" fmla="*/ 1655 w 1662"/>
                  <a:gd name="T55" fmla="*/ 1183 h 1942"/>
                  <a:gd name="T56" fmla="*/ 1611 w 1662"/>
                  <a:gd name="T57" fmla="*/ 1304 h 1942"/>
                  <a:gd name="T58" fmla="*/ 1537 w 1662"/>
                  <a:gd name="T59" fmla="*/ 1372 h 1942"/>
                  <a:gd name="T60" fmla="*/ 1445 w 1662"/>
                  <a:gd name="T61" fmla="*/ 1454 h 1942"/>
                  <a:gd name="T62" fmla="*/ 1313 w 1662"/>
                  <a:gd name="T63" fmla="*/ 1670 h 1942"/>
                  <a:gd name="T64" fmla="*/ 1141 w 1662"/>
                  <a:gd name="T65" fmla="*/ 1836 h 1942"/>
                  <a:gd name="T66" fmla="*/ 937 w 1662"/>
                  <a:gd name="T67" fmla="*/ 1930 h 1942"/>
                  <a:gd name="T68" fmla="*/ 714 w 1662"/>
                  <a:gd name="T69" fmla="*/ 1930 h 1942"/>
                  <a:gd name="T70" fmla="*/ 510 w 1662"/>
                  <a:gd name="T71" fmla="*/ 1836 h 1942"/>
                  <a:gd name="T72" fmla="*/ 337 w 1662"/>
                  <a:gd name="T73" fmla="*/ 1669 h 1942"/>
                  <a:gd name="T74" fmla="*/ 205 w 1662"/>
                  <a:gd name="T75" fmla="*/ 1452 h 1942"/>
                  <a:gd name="T76" fmla="*/ 111 w 1662"/>
                  <a:gd name="T77" fmla="*/ 1364 h 1942"/>
                  <a:gd name="T78" fmla="*/ 39 w 1662"/>
                  <a:gd name="T79" fmla="*/ 1284 h 1942"/>
                  <a:gd name="T80" fmla="*/ 2 w 1662"/>
                  <a:gd name="T81" fmla="*/ 1143 h 1942"/>
                  <a:gd name="T82" fmla="*/ 9 w 1662"/>
                  <a:gd name="T83" fmla="*/ 1009 h 1942"/>
                  <a:gd name="T84" fmla="*/ 50 w 1662"/>
                  <a:gd name="T85" fmla="*/ 930 h 1942"/>
                  <a:gd name="T86" fmla="*/ 98 w 1662"/>
                  <a:gd name="T87" fmla="*/ 851 h 1942"/>
                  <a:gd name="T88" fmla="*/ 85 w 1662"/>
                  <a:gd name="T89" fmla="*/ 643 h 1942"/>
                  <a:gd name="T90" fmla="*/ 120 w 1662"/>
                  <a:gd name="T91" fmla="*/ 487 h 1942"/>
                  <a:gd name="T92" fmla="*/ 183 w 1662"/>
                  <a:gd name="T93" fmla="*/ 377 h 1942"/>
                  <a:gd name="T94" fmla="*/ 257 w 1662"/>
                  <a:gd name="T95" fmla="*/ 305 h 1942"/>
                  <a:gd name="T96" fmla="*/ 319 w 1662"/>
                  <a:gd name="T97" fmla="*/ 266 h 1942"/>
                  <a:gd name="T98" fmla="*/ 352 w 1662"/>
                  <a:gd name="T99" fmla="*/ 246 h 1942"/>
                  <a:gd name="T100" fmla="*/ 390 w 1662"/>
                  <a:gd name="T101" fmla="*/ 196 h 1942"/>
                  <a:gd name="T102" fmla="*/ 459 w 1662"/>
                  <a:gd name="T103" fmla="*/ 127 h 1942"/>
                  <a:gd name="T104" fmla="*/ 559 w 1662"/>
                  <a:gd name="T105" fmla="*/ 57 h 1942"/>
                  <a:gd name="T106" fmla="*/ 690 w 1662"/>
                  <a:gd name="T107" fmla="*/ 10 h 19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662" h="1942">
                    <a:moveTo>
                      <a:pt x="526" y="499"/>
                    </a:moveTo>
                    <a:lnTo>
                      <a:pt x="484" y="546"/>
                    </a:lnTo>
                    <a:lnTo>
                      <a:pt x="445" y="595"/>
                    </a:lnTo>
                    <a:lnTo>
                      <a:pt x="410" y="645"/>
                    </a:lnTo>
                    <a:lnTo>
                      <a:pt x="379" y="696"/>
                    </a:lnTo>
                    <a:lnTo>
                      <a:pt x="352" y="747"/>
                    </a:lnTo>
                    <a:lnTo>
                      <a:pt x="329" y="797"/>
                    </a:lnTo>
                    <a:lnTo>
                      <a:pt x="309" y="847"/>
                    </a:lnTo>
                    <a:lnTo>
                      <a:pt x="291" y="895"/>
                    </a:lnTo>
                    <a:lnTo>
                      <a:pt x="277" y="941"/>
                    </a:lnTo>
                    <a:lnTo>
                      <a:pt x="264" y="984"/>
                    </a:lnTo>
                    <a:lnTo>
                      <a:pt x="255" y="1023"/>
                    </a:lnTo>
                    <a:lnTo>
                      <a:pt x="247" y="1059"/>
                    </a:lnTo>
                    <a:lnTo>
                      <a:pt x="241" y="1091"/>
                    </a:lnTo>
                    <a:lnTo>
                      <a:pt x="250" y="1148"/>
                    </a:lnTo>
                    <a:lnTo>
                      <a:pt x="263" y="1206"/>
                    </a:lnTo>
                    <a:lnTo>
                      <a:pt x="280" y="1263"/>
                    </a:lnTo>
                    <a:lnTo>
                      <a:pt x="299" y="1320"/>
                    </a:lnTo>
                    <a:lnTo>
                      <a:pt x="322" y="1375"/>
                    </a:lnTo>
                    <a:lnTo>
                      <a:pt x="347" y="1429"/>
                    </a:lnTo>
                    <a:lnTo>
                      <a:pt x="375" y="1480"/>
                    </a:lnTo>
                    <a:lnTo>
                      <a:pt x="406" y="1530"/>
                    </a:lnTo>
                    <a:lnTo>
                      <a:pt x="440" y="1576"/>
                    </a:lnTo>
                    <a:lnTo>
                      <a:pt x="476" y="1620"/>
                    </a:lnTo>
                    <a:lnTo>
                      <a:pt x="513" y="1659"/>
                    </a:lnTo>
                    <a:lnTo>
                      <a:pt x="553" y="1695"/>
                    </a:lnTo>
                    <a:lnTo>
                      <a:pt x="594" y="1726"/>
                    </a:lnTo>
                    <a:lnTo>
                      <a:pt x="638" y="1753"/>
                    </a:lnTo>
                    <a:lnTo>
                      <a:pt x="683" y="1774"/>
                    </a:lnTo>
                    <a:lnTo>
                      <a:pt x="729" y="1789"/>
                    </a:lnTo>
                    <a:lnTo>
                      <a:pt x="777" y="1800"/>
                    </a:lnTo>
                    <a:lnTo>
                      <a:pt x="825" y="1803"/>
                    </a:lnTo>
                    <a:lnTo>
                      <a:pt x="875" y="1800"/>
                    </a:lnTo>
                    <a:lnTo>
                      <a:pt x="922" y="1789"/>
                    </a:lnTo>
                    <a:lnTo>
                      <a:pt x="968" y="1774"/>
                    </a:lnTo>
                    <a:lnTo>
                      <a:pt x="1013" y="1753"/>
                    </a:lnTo>
                    <a:lnTo>
                      <a:pt x="1056" y="1726"/>
                    </a:lnTo>
                    <a:lnTo>
                      <a:pt x="1099" y="1695"/>
                    </a:lnTo>
                    <a:lnTo>
                      <a:pt x="1139" y="1659"/>
                    </a:lnTo>
                    <a:lnTo>
                      <a:pt x="1176" y="1619"/>
                    </a:lnTo>
                    <a:lnTo>
                      <a:pt x="1212" y="1576"/>
                    </a:lnTo>
                    <a:lnTo>
                      <a:pt x="1245" y="1529"/>
                    </a:lnTo>
                    <a:lnTo>
                      <a:pt x="1276" y="1480"/>
                    </a:lnTo>
                    <a:lnTo>
                      <a:pt x="1305" y="1428"/>
                    </a:lnTo>
                    <a:lnTo>
                      <a:pt x="1330" y="1374"/>
                    </a:lnTo>
                    <a:lnTo>
                      <a:pt x="1353" y="1319"/>
                    </a:lnTo>
                    <a:lnTo>
                      <a:pt x="1372" y="1262"/>
                    </a:lnTo>
                    <a:lnTo>
                      <a:pt x="1388" y="1205"/>
                    </a:lnTo>
                    <a:lnTo>
                      <a:pt x="1401" y="1147"/>
                    </a:lnTo>
                    <a:lnTo>
                      <a:pt x="1411" y="1089"/>
                    </a:lnTo>
                    <a:lnTo>
                      <a:pt x="1416" y="1032"/>
                    </a:lnTo>
                    <a:lnTo>
                      <a:pt x="1418" y="974"/>
                    </a:lnTo>
                    <a:lnTo>
                      <a:pt x="1417" y="904"/>
                    </a:lnTo>
                    <a:lnTo>
                      <a:pt x="1414" y="838"/>
                    </a:lnTo>
                    <a:lnTo>
                      <a:pt x="1339" y="839"/>
                    </a:lnTo>
                    <a:lnTo>
                      <a:pt x="1266" y="836"/>
                    </a:lnTo>
                    <a:lnTo>
                      <a:pt x="1198" y="830"/>
                    </a:lnTo>
                    <a:lnTo>
                      <a:pt x="1133" y="820"/>
                    </a:lnTo>
                    <a:lnTo>
                      <a:pt x="1070" y="808"/>
                    </a:lnTo>
                    <a:lnTo>
                      <a:pt x="1012" y="794"/>
                    </a:lnTo>
                    <a:lnTo>
                      <a:pt x="956" y="777"/>
                    </a:lnTo>
                    <a:lnTo>
                      <a:pt x="903" y="757"/>
                    </a:lnTo>
                    <a:lnTo>
                      <a:pt x="853" y="737"/>
                    </a:lnTo>
                    <a:lnTo>
                      <a:pt x="806" y="713"/>
                    </a:lnTo>
                    <a:lnTo>
                      <a:pt x="762" y="690"/>
                    </a:lnTo>
                    <a:lnTo>
                      <a:pt x="721" y="664"/>
                    </a:lnTo>
                    <a:lnTo>
                      <a:pt x="682" y="638"/>
                    </a:lnTo>
                    <a:lnTo>
                      <a:pt x="646" y="610"/>
                    </a:lnTo>
                    <a:lnTo>
                      <a:pt x="612" y="583"/>
                    </a:lnTo>
                    <a:lnTo>
                      <a:pt x="581" y="555"/>
                    </a:lnTo>
                    <a:lnTo>
                      <a:pt x="552" y="527"/>
                    </a:lnTo>
                    <a:lnTo>
                      <a:pt x="526" y="499"/>
                    </a:lnTo>
                    <a:close/>
                    <a:moveTo>
                      <a:pt x="808" y="0"/>
                    </a:moveTo>
                    <a:lnTo>
                      <a:pt x="851" y="3"/>
                    </a:lnTo>
                    <a:lnTo>
                      <a:pt x="897" y="11"/>
                    </a:lnTo>
                    <a:lnTo>
                      <a:pt x="944" y="23"/>
                    </a:lnTo>
                    <a:lnTo>
                      <a:pt x="993" y="39"/>
                    </a:lnTo>
                    <a:lnTo>
                      <a:pt x="1044" y="60"/>
                    </a:lnTo>
                    <a:lnTo>
                      <a:pt x="1097" y="86"/>
                    </a:lnTo>
                    <a:lnTo>
                      <a:pt x="1152" y="118"/>
                    </a:lnTo>
                    <a:lnTo>
                      <a:pt x="1179" y="135"/>
                    </a:lnTo>
                    <a:lnTo>
                      <a:pt x="1208" y="155"/>
                    </a:lnTo>
                    <a:lnTo>
                      <a:pt x="1239" y="179"/>
                    </a:lnTo>
                    <a:lnTo>
                      <a:pt x="1271" y="205"/>
                    </a:lnTo>
                    <a:lnTo>
                      <a:pt x="1304" y="233"/>
                    </a:lnTo>
                    <a:lnTo>
                      <a:pt x="1334" y="261"/>
                    </a:lnTo>
                    <a:lnTo>
                      <a:pt x="1363" y="292"/>
                    </a:lnTo>
                    <a:lnTo>
                      <a:pt x="1388" y="323"/>
                    </a:lnTo>
                    <a:lnTo>
                      <a:pt x="1409" y="353"/>
                    </a:lnTo>
                    <a:lnTo>
                      <a:pt x="1409" y="353"/>
                    </a:lnTo>
                    <a:lnTo>
                      <a:pt x="1433" y="389"/>
                    </a:lnTo>
                    <a:lnTo>
                      <a:pt x="1455" y="429"/>
                    </a:lnTo>
                    <a:lnTo>
                      <a:pt x="1475" y="472"/>
                    </a:lnTo>
                    <a:lnTo>
                      <a:pt x="1493" y="519"/>
                    </a:lnTo>
                    <a:lnTo>
                      <a:pt x="1509" y="570"/>
                    </a:lnTo>
                    <a:lnTo>
                      <a:pt x="1524" y="626"/>
                    </a:lnTo>
                    <a:lnTo>
                      <a:pt x="1535" y="685"/>
                    </a:lnTo>
                    <a:lnTo>
                      <a:pt x="1545" y="749"/>
                    </a:lnTo>
                    <a:lnTo>
                      <a:pt x="1551" y="817"/>
                    </a:lnTo>
                    <a:lnTo>
                      <a:pt x="1555" y="892"/>
                    </a:lnTo>
                    <a:lnTo>
                      <a:pt x="1573" y="900"/>
                    </a:lnTo>
                    <a:lnTo>
                      <a:pt x="1590" y="910"/>
                    </a:lnTo>
                    <a:lnTo>
                      <a:pt x="1605" y="922"/>
                    </a:lnTo>
                    <a:lnTo>
                      <a:pt x="1619" y="939"/>
                    </a:lnTo>
                    <a:lnTo>
                      <a:pt x="1632" y="957"/>
                    </a:lnTo>
                    <a:lnTo>
                      <a:pt x="1642" y="979"/>
                    </a:lnTo>
                    <a:lnTo>
                      <a:pt x="1651" y="1003"/>
                    </a:lnTo>
                    <a:lnTo>
                      <a:pt x="1657" y="1032"/>
                    </a:lnTo>
                    <a:lnTo>
                      <a:pt x="1661" y="1064"/>
                    </a:lnTo>
                    <a:lnTo>
                      <a:pt x="1662" y="1102"/>
                    </a:lnTo>
                    <a:lnTo>
                      <a:pt x="1660" y="1143"/>
                    </a:lnTo>
                    <a:lnTo>
                      <a:pt x="1655" y="1183"/>
                    </a:lnTo>
                    <a:lnTo>
                      <a:pt x="1648" y="1218"/>
                    </a:lnTo>
                    <a:lnTo>
                      <a:pt x="1638" y="1250"/>
                    </a:lnTo>
                    <a:lnTo>
                      <a:pt x="1625" y="1278"/>
                    </a:lnTo>
                    <a:lnTo>
                      <a:pt x="1611" y="1304"/>
                    </a:lnTo>
                    <a:lnTo>
                      <a:pt x="1595" y="1325"/>
                    </a:lnTo>
                    <a:lnTo>
                      <a:pt x="1577" y="1344"/>
                    </a:lnTo>
                    <a:lnTo>
                      <a:pt x="1558" y="1360"/>
                    </a:lnTo>
                    <a:lnTo>
                      <a:pt x="1537" y="1372"/>
                    </a:lnTo>
                    <a:lnTo>
                      <a:pt x="1515" y="1382"/>
                    </a:lnTo>
                    <a:lnTo>
                      <a:pt x="1493" y="1390"/>
                    </a:lnTo>
                    <a:lnTo>
                      <a:pt x="1471" y="1395"/>
                    </a:lnTo>
                    <a:lnTo>
                      <a:pt x="1445" y="1454"/>
                    </a:lnTo>
                    <a:lnTo>
                      <a:pt x="1416" y="1512"/>
                    </a:lnTo>
                    <a:lnTo>
                      <a:pt x="1385" y="1567"/>
                    </a:lnTo>
                    <a:lnTo>
                      <a:pt x="1350" y="1620"/>
                    </a:lnTo>
                    <a:lnTo>
                      <a:pt x="1313" y="1670"/>
                    </a:lnTo>
                    <a:lnTo>
                      <a:pt x="1273" y="1717"/>
                    </a:lnTo>
                    <a:lnTo>
                      <a:pt x="1231" y="1761"/>
                    </a:lnTo>
                    <a:lnTo>
                      <a:pt x="1187" y="1801"/>
                    </a:lnTo>
                    <a:lnTo>
                      <a:pt x="1141" y="1836"/>
                    </a:lnTo>
                    <a:lnTo>
                      <a:pt x="1092" y="1868"/>
                    </a:lnTo>
                    <a:lnTo>
                      <a:pt x="1042" y="1893"/>
                    </a:lnTo>
                    <a:lnTo>
                      <a:pt x="990" y="1915"/>
                    </a:lnTo>
                    <a:lnTo>
                      <a:pt x="937" y="1930"/>
                    </a:lnTo>
                    <a:lnTo>
                      <a:pt x="882" y="1939"/>
                    </a:lnTo>
                    <a:lnTo>
                      <a:pt x="825" y="1942"/>
                    </a:lnTo>
                    <a:lnTo>
                      <a:pt x="769" y="1939"/>
                    </a:lnTo>
                    <a:lnTo>
                      <a:pt x="714" y="1930"/>
                    </a:lnTo>
                    <a:lnTo>
                      <a:pt x="661" y="1915"/>
                    </a:lnTo>
                    <a:lnTo>
                      <a:pt x="608" y="1893"/>
                    </a:lnTo>
                    <a:lnTo>
                      <a:pt x="558" y="1867"/>
                    </a:lnTo>
                    <a:lnTo>
                      <a:pt x="510" y="1836"/>
                    </a:lnTo>
                    <a:lnTo>
                      <a:pt x="464" y="1800"/>
                    </a:lnTo>
                    <a:lnTo>
                      <a:pt x="419" y="1760"/>
                    </a:lnTo>
                    <a:lnTo>
                      <a:pt x="377" y="1716"/>
                    </a:lnTo>
                    <a:lnTo>
                      <a:pt x="337" y="1669"/>
                    </a:lnTo>
                    <a:lnTo>
                      <a:pt x="300" y="1618"/>
                    </a:lnTo>
                    <a:lnTo>
                      <a:pt x="266" y="1565"/>
                    </a:lnTo>
                    <a:lnTo>
                      <a:pt x="234" y="1510"/>
                    </a:lnTo>
                    <a:lnTo>
                      <a:pt x="205" y="1452"/>
                    </a:lnTo>
                    <a:lnTo>
                      <a:pt x="179" y="1392"/>
                    </a:lnTo>
                    <a:lnTo>
                      <a:pt x="156" y="1386"/>
                    </a:lnTo>
                    <a:lnTo>
                      <a:pt x="133" y="1376"/>
                    </a:lnTo>
                    <a:lnTo>
                      <a:pt x="111" y="1364"/>
                    </a:lnTo>
                    <a:lnTo>
                      <a:pt x="91" y="1349"/>
                    </a:lnTo>
                    <a:lnTo>
                      <a:pt x="72" y="1330"/>
                    </a:lnTo>
                    <a:lnTo>
                      <a:pt x="55" y="1309"/>
                    </a:lnTo>
                    <a:lnTo>
                      <a:pt x="39" y="1284"/>
                    </a:lnTo>
                    <a:lnTo>
                      <a:pt x="26" y="1254"/>
                    </a:lnTo>
                    <a:lnTo>
                      <a:pt x="15" y="1221"/>
                    </a:lnTo>
                    <a:lnTo>
                      <a:pt x="7" y="1184"/>
                    </a:lnTo>
                    <a:lnTo>
                      <a:pt x="2" y="1143"/>
                    </a:lnTo>
                    <a:lnTo>
                      <a:pt x="0" y="1104"/>
                    </a:lnTo>
                    <a:lnTo>
                      <a:pt x="1" y="1068"/>
                    </a:lnTo>
                    <a:lnTo>
                      <a:pt x="4" y="1038"/>
                    </a:lnTo>
                    <a:lnTo>
                      <a:pt x="9" y="1009"/>
                    </a:lnTo>
                    <a:lnTo>
                      <a:pt x="17" y="985"/>
                    </a:lnTo>
                    <a:lnTo>
                      <a:pt x="27" y="964"/>
                    </a:lnTo>
                    <a:lnTo>
                      <a:pt x="38" y="946"/>
                    </a:lnTo>
                    <a:lnTo>
                      <a:pt x="50" y="930"/>
                    </a:lnTo>
                    <a:lnTo>
                      <a:pt x="65" y="916"/>
                    </a:lnTo>
                    <a:lnTo>
                      <a:pt x="80" y="906"/>
                    </a:lnTo>
                    <a:lnTo>
                      <a:pt x="96" y="897"/>
                    </a:lnTo>
                    <a:lnTo>
                      <a:pt x="98" y="851"/>
                    </a:lnTo>
                    <a:lnTo>
                      <a:pt x="89" y="794"/>
                    </a:lnTo>
                    <a:lnTo>
                      <a:pt x="85" y="740"/>
                    </a:lnTo>
                    <a:lnTo>
                      <a:pt x="83" y="690"/>
                    </a:lnTo>
                    <a:lnTo>
                      <a:pt x="85" y="643"/>
                    </a:lnTo>
                    <a:lnTo>
                      <a:pt x="90" y="599"/>
                    </a:lnTo>
                    <a:lnTo>
                      <a:pt x="98" y="559"/>
                    </a:lnTo>
                    <a:lnTo>
                      <a:pt x="108" y="522"/>
                    </a:lnTo>
                    <a:lnTo>
                      <a:pt x="120" y="487"/>
                    </a:lnTo>
                    <a:lnTo>
                      <a:pt x="134" y="455"/>
                    </a:lnTo>
                    <a:lnTo>
                      <a:pt x="149" y="427"/>
                    </a:lnTo>
                    <a:lnTo>
                      <a:pt x="166" y="400"/>
                    </a:lnTo>
                    <a:lnTo>
                      <a:pt x="183" y="377"/>
                    </a:lnTo>
                    <a:lnTo>
                      <a:pt x="202" y="355"/>
                    </a:lnTo>
                    <a:lnTo>
                      <a:pt x="220" y="337"/>
                    </a:lnTo>
                    <a:lnTo>
                      <a:pt x="239" y="320"/>
                    </a:lnTo>
                    <a:lnTo>
                      <a:pt x="257" y="305"/>
                    </a:lnTo>
                    <a:lnTo>
                      <a:pt x="274" y="293"/>
                    </a:lnTo>
                    <a:lnTo>
                      <a:pt x="290" y="282"/>
                    </a:lnTo>
                    <a:lnTo>
                      <a:pt x="305" y="273"/>
                    </a:lnTo>
                    <a:lnTo>
                      <a:pt x="319" y="266"/>
                    </a:lnTo>
                    <a:lnTo>
                      <a:pt x="331" y="260"/>
                    </a:lnTo>
                    <a:lnTo>
                      <a:pt x="341" y="255"/>
                    </a:lnTo>
                    <a:lnTo>
                      <a:pt x="348" y="253"/>
                    </a:lnTo>
                    <a:lnTo>
                      <a:pt x="352" y="246"/>
                    </a:lnTo>
                    <a:lnTo>
                      <a:pt x="359" y="237"/>
                    </a:lnTo>
                    <a:lnTo>
                      <a:pt x="367" y="225"/>
                    </a:lnTo>
                    <a:lnTo>
                      <a:pt x="377" y="212"/>
                    </a:lnTo>
                    <a:lnTo>
                      <a:pt x="390" y="196"/>
                    </a:lnTo>
                    <a:lnTo>
                      <a:pt x="404" y="180"/>
                    </a:lnTo>
                    <a:lnTo>
                      <a:pt x="421" y="163"/>
                    </a:lnTo>
                    <a:lnTo>
                      <a:pt x="439" y="145"/>
                    </a:lnTo>
                    <a:lnTo>
                      <a:pt x="459" y="127"/>
                    </a:lnTo>
                    <a:lnTo>
                      <a:pt x="481" y="108"/>
                    </a:lnTo>
                    <a:lnTo>
                      <a:pt x="505" y="91"/>
                    </a:lnTo>
                    <a:lnTo>
                      <a:pt x="531" y="74"/>
                    </a:lnTo>
                    <a:lnTo>
                      <a:pt x="559" y="57"/>
                    </a:lnTo>
                    <a:lnTo>
                      <a:pt x="589" y="43"/>
                    </a:lnTo>
                    <a:lnTo>
                      <a:pt x="620" y="30"/>
                    </a:lnTo>
                    <a:lnTo>
                      <a:pt x="655" y="19"/>
                    </a:lnTo>
                    <a:lnTo>
                      <a:pt x="690" y="10"/>
                    </a:lnTo>
                    <a:lnTo>
                      <a:pt x="728" y="3"/>
                    </a:lnTo>
                    <a:lnTo>
                      <a:pt x="767" y="0"/>
                    </a:lnTo>
                    <a:lnTo>
                      <a:pt x="80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80" name="Freeform 23"/>
              <p:cNvSpPr>
                <a:spLocks noEditPoints="1"/>
              </p:cNvSpPr>
              <p:nvPr/>
            </p:nvSpPr>
            <p:spPr bwMode="auto">
              <a:xfrm>
                <a:off x="2664" y="4250"/>
                <a:ext cx="83" cy="27"/>
              </a:xfrm>
              <a:custGeom>
                <a:avLst/>
                <a:gdLst>
                  <a:gd name="T0" fmla="*/ 613 w 916"/>
                  <a:gd name="T1" fmla="*/ 78 h 300"/>
                  <a:gd name="T2" fmla="*/ 561 w 916"/>
                  <a:gd name="T3" fmla="*/ 109 h 300"/>
                  <a:gd name="T4" fmla="*/ 554 w 916"/>
                  <a:gd name="T5" fmla="*/ 165 h 300"/>
                  <a:gd name="T6" fmla="*/ 579 w 916"/>
                  <a:gd name="T7" fmla="*/ 210 h 300"/>
                  <a:gd name="T8" fmla="*/ 665 w 916"/>
                  <a:gd name="T9" fmla="*/ 229 h 300"/>
                  <a:gd name="T10" fmla="*/ 787 w 916"/>
                  <a:gd name="T11" fmla="*/ 223 h 300"/>
                  <a:gd name="T12" fmla="*/ 839 w 916"/>
                  <a:gd name="T13" fmla="*/ 191 h 300"/>
                  <a:gd name="T14" fmla="*/ 846 w 916"/>
                  <a:gd name="T15" fmla="*/ 135 h 300"/>
                  <a:gd name="T16" fmla="*/ 820 w 916"/>
                  <a:gd name="T17" fmla="*/ 90 h 300"/>
                  <a:gd name="T18" fmla="*/ 734 w 916"/>
                  <a:gd name="T19" fmla="*/ 72 h 300"/>
                  <a:gd name="T20" fmla="*/ 153 w 916"/>
                  <a:gd name="T21" fmla="*/ 74 h 300"/>
                  <a:gd name="T22" fmla="*/ 85 w 916"/>
                  <a:gd name="T23" fmla="*/ 99 h 300"/>
                  <a:gd name="T24" fmla="*/ 70 w 916"/>
                  <a:gd name="T25" fmla="*/ 150 h 300"/>
                  <a:gd name="T26" fmla="*/ 85 w 916"/>
                  <a:gd name="T27" fmla="*/ 201 h 300"/>
                  <a:gd name="T28" fmla="*/ 153 w 916"/>
                  <a:gd name="T29" fmla="*/ 227 h 300"/>
                  <a:gd name="T30" fmla="*/ 280 w 916"/>
                  <a:gd name="T31" fmla="*/ 227 h 300"/>
                  <a:gd name="T32" fmla="*/ 348 w 916"/>
                  <a:gd name="T33" fmla="*/ 201 h 300"/>
                  <a:gd name="T34" fmla="*/ 363 w 916"/>
                  <a:gd name="T35" fmla="*/ 150 h 300"/>
                  <a:gd name="T36" fmla="*/ 348 w 916"/>
                  <a:gd name="T37" fmla="*/ 99 h 300"/>
                  <a:gd name="T38" fmla="*/ 280 w 916"/>
                  <a:gd name="T39" fmla="*/ 74 h 300"/>
                  <a:gd name="T40" fmla="*/ 234 w 916"/>
                  <a:gd name="T41" fmla="*/ 0 h 300"/>
                  <a:gd name="T42" fmla="*/ 321 w 916"/>
                  <a:gd name="T43" fmla="*/ 9 h 300"/>
                  <a:gd name="T44" fmla="*/ 400 w 916"/>
                  <a:gd name="T45" fmla="*/ 53 h 300"/>
                  <a:gd name="T46" fmla="*/ 574 w 916"/>
                  <a:gd name="T47" fmla="*/ 17 h 300"/>
                  <a:gd name="T48" fmla="*/ 662 w 916"/>
                  <a:gd name="T49" fmla="*/ 1 h 300"/>
                  <a:gd name="T50" fmla="*/ 732 w 916"/>
                  <a:gd name="T51" fmla="*/ 0 h 300"/>
                  <a:gd name="T52" fmla="*/ 806 w 916"/>
                  <a:gd name="T53" fmla="*/ 10 h 300"/>
                  <a:gd name="T54" fmla="*/ 875 w 916"/>
                  <a:gd name="T55" fmla="*/ 45 h 300"/>
                  <a:gd name="T56" fmla="*/ 914 w 916"/>
                  <a:gd name="T57" fmla="*/ 123 h 300"/>
                  <a:gd name="T58" fmla="*/ 900 w 916"/>
                  <a:gd name="T59" fmla="*/ 223 h 300"/>
                  <a:gd name="T60" fmla="*/ 843 w 916"/>
                  <a:gd name="T61" fmla="*/ 277 h 300"/>
                  <a:gd name="T62" fmla="*/ 768 w 916"/>
                  <a:gd name="T63" fmla="*/ 297 h 300"/>
                  <a:gd name="T64" fmla="*/ 699 w 916"/>
                  <a:gd name="T65" fmla="*/ 300 h 300"/>
                  <a:gd name="T66" fmla="*/ 632 w 916"/>
                  <a:gd name="T67" fmla="*/ 297 h 300"/>
                  <a:gd name="T68" fmla="*/ 557 w 916"/>
                  <a:gd name="T69" fmla="*/ 277 h 300"/>
                  <a:gd name="T70" fmla="*/ 500 w 916"/>
                  <a:gd name="T71" fmla="*/ 224 h 300"/>
                  <a:gd name="T72" fmla="*/ 485 w 916"/>
                  <a:gd name="T73" fmla="*/ 137 h 300"/>
                  <a:gd name="T74" fmla="*/ 432 w 916"/>
                  <a:gd name="T75" fmla="*/ 150 h 300"/>
                  <a:gd name="T76" fmla="*/ 405 w 916"/>
                  <a:gd name="T77" fmla="*/ 241 h 300"/>
                  <a:gd name="T78" fmla="*/ 342 w 916"/>
                  <a:gd name="T79" fmla="*/ 284 h 300"/>
                  <a:gd name="T80" fmla="*/ 266 w 916"/>
                  <a:gd name="T81" fmla="*/ 298 h 300"/>
                  <a:gd name="T82" fmla="*/ 201 w 916"/>
                  <a:gd name="T83" fmla="*/ 299 h 300"/>
                  <a:gd name="T84" fmla="*/ 129 w 916"/>
                  <a:gd name="T85" fmla="*/ 294 h 300"/>
                  <a:gd name="T86" fmla="*/ 57 w 916"/>
                  <a:gd name="T87" fmla="*/ 267 h 300"/>
                  <a:gd name="T88" fmla="*/ 7 w 916"/>
                  <a:gd name="T89" fmla="*/ 202 h 300"/>
                  <a:gd name="T90" fmla="*/ 7 w 916"/>
                  <a:gd name="T91" fmla="*/ 98 h 300"/>
                  <a:gd name="T92" fmla="*/ 57 w 916"/>
                  <a:gd name="T93" fmla="*/ 33 h 300"/>
                  <a:gd name="T94" fmla="*/ 129 w 916"/>
                  <a:gd name="T95" fmla="*/ 6 h 300"/>
                  <a:gd name="T96" fmla="*/ 201 w 916"/>
                  <a:gd name="T97" fmla="*/ 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16" h="300">
                    <a:moveTo>
                      <a:pt x="699" y="71"/>
                    </a:moveTo>
                    <a:lnTo>
                      <a:pt x="665" y="72"/>
                    </a:lnTo>
                    <a:lnTo>
                      <a:pt x="636" y="74"/>
                    </a:lnTo>
                    <a:lnTo>
                      <a:pt x="613" y="78"/>
                    </a:lnTo>
                    <a:lnTo>
                      <a:pt x="594" y="83"/>
                    </a:lnTo>
                    <a:lnTo>
                      <a:pt x="579" y="90"/>
                    </a:lnTo>
                    <a:lnTo>
                      <a:pt x="569" y="99"/>
                    </a:lnTo>
                    <a:lnTo>
                      <a:pt x="561" y="109"/>
                    </a:lnTo>
                    <a:lnTo>
                      <a:pt x="556" y="122"/>
                    </a:lnTo>
                    <a:lnTo>
                      <a:pt x="554" y="135"/>
                    </a:lnTo>
                    <a:lnTo>
                      <a:pt x="553" y="150"/>
                    </a:lnTo>
                    <a:lnTo>
                      <a:pt x="554" y="165"/>
                    </a:lnTo>
                    <a:lnTo>
                      <a:pt x="556" y="179"/>
                    </a:lnTo>
                    <a:lnTo>
                      <a:pt x="561" y="191"/>
                    </a:lnTo>
                    <a:lnTo>
                      <a:pt x="569" y="201"/>
                    </a:lnTo>
                    <a:lnTo>
                      <a:pt x="579" y="210"/>
                    </a:lnTo>
                    <a:lnTo>
                      <a:pt x="594" y="216"/>
                    </a:lnTo>
                    <a:lnTo>
                      <a:pt x="613" y="223"/>
                    </a:lnTo>
                    <a:lnTo>
                      <a:pt x="636" y="227"/>
                    </a:lnTo>
                    <a:lnTo>
                      <a:pt x="665" y="229"/>
                    </a:lnTo>
                    <a:lnTo>
                      <a:pt x="699" y="230"/>
                    </a:lnTo>
                    <a:lnTo>
                      <a:pt x="734" y="229"/>
                    </a:lnTo>
                    <a:lnTo>
                      <a:pt x="763" y="227"/>
                    </a:lnTo>
                    <a:lnTo>
                      <a:pt x="787" y="223"/>
                    </a:lnTo>
                    <a:lnTo>
                      <a:pt x="805" y="216"/>
                    </a:lnTo>
                    <a:lnTo>
                      <a:pt x="820" y="210"/>
                    </a:lnTo>
                    <a:lnTo>
                      <a:pt x="831" y="201"/>
                    </a:lnTo>
                    <a:lnTo>
                      <a:pt x="839" y="191"/>
                    </a:lnTo>
                    <a:lnTo>
                      <a:pt x="843" y="179"/>
                    </a:lnTo>
                    <a:lnTo>
                      <a:pt x="846" y="165"/>
                    </a:lnTo>
                    <a:lnTo>
                      <a:pt x="847" y="150"/>
                    </a:lnTo>
                    <a:lnTo>
                      <a:pt x="846" y="135"/>
                    </a:lnTo>
                    <a:lnTo>
                      <a:pt x="843" y="122"/>
                    </a:lnTo>
                    <a:lnTo>
                      <a:pt x="839" y="109"/>
                    </a:lnTo>
                    <a:lnTo>
                      <a:pt x="831" y="99"/>
                    </a:lnTo>
                    <a:lnTo>
                      <a:pt x="820" y="90"/>
                    </a:lnTo>
                    <a:lnTo>
                      <a:pt x="805" y="83"/>
                    </a:lnTo>
                    <a:lnTo>
                      <a:pt x="787" y="78"/>
                    </a:lnTo>
                    <a:lnTo>
                      <a:pt x="763" y="74"/>
                    </a:lnTo>
                    <a:lnTo>
                      <a:pt x="734" y="72"/>
                    </a:lnTo>
                    <a:lnTo>
                      <a:pt x="699" y="71"/>
                    </a:lnTo>
                    <a:close/>
                    <a:moveTo>
                      <a:pt x="216" y="71"/>
                    </a:moveTo>
                    <a:lnTo>
                      <a:pt x="182" y="72"/>
                    </a:lnTo>
                    <a:lnTo>
                      <a:pt x="153" y="74"/>
                    </a:lnTo>
                    <a:lnTo>
                      <a:pt x="130" y="78"/>
                    </a:lnTo>
                    <a:lnTo>
                      <a:pt x="111" y="83"/>
                    </a:lnTo>
                    <a:lnTo>
                      <a:pt x="96" y="90"/>
                    </a:lnTo>
                    <a:lnTo>
                      <a:pt x="85" y="99"/>
                    </a:lnTo>
                    <a:lnTo>
                      <a:pt x="78" y="109"/>
                    </a:lnTo>
                    <a:lnTo>
                      <a:pt x="73" y="122"/>
                    </a:lnTo>
                    <a:lnTo>
                      <a:pt x="70" y="135"/>
                    </a:lnTo>
                    <a:lnTo>
                      <a:pt x="70" y="150"/>
                    </a:lnTo>
                    <a:lnTo>
                      <a:pt x="70" y="165"/>
                    </a:lnTo>
                    <a:lnTo>
                      <a:pt x="73" y="179"/>
                    </a:lnTo>
                    <a:lnTo>
                      <a:pt x="78" y="191"/>
                    </a:lnTo>
                    <a:lnTo>
                      <a:pt x="85" y="201"/>
                    </a:lnTo>
                    <a:lnTo>
                      <a:pt x="96" y="210"/>
                    </a:lnTo>
                    <a:lnTo>
                      <a:pt x="111" y="216"/>
                    </a:lnTo>
                    <a:lnTo>
                      <a:pt x="130" y="223"/>
                    </a:lnTo>
                    <a:lnTo>
                      <a:pt x="153" y="227"/>
                    </a:lnTo>
                    <a:lnTo>
                      <a:pt x="182" y="229"/>
                    </a:lnTo>
                    <a:lnTo>
                      <a:pt x="216" y="230"/>
                    </a:lnTo>
                    <a:lnTo>
                      <a:pt x="250" y="229"/>
                    </a:lnTo>
                    <a:lnTo>
                      <a:pt x="280" y="227"/>
                    </a:lnTo>
                    <a:lnTo>
                      <a:pt x="304" y="223"/>
                    </a:lnTo>
                    <a:lnTo>
                      <a:pt x="322" y="216"/>
                    </a:lnTo>
                    <a:lnTo>
                      <a:pt x="337" y="210"/>
                    </a:lnTo>
                    <a:lnTo>
                      <a:pt x="348" y="201"/>
                    </a:lnTo>
                    <a:lnTo>
                      <a:pt x="355" y="191"/>
                    </a:lnTo>
                    <a:lnTo>
                      <a:pt x="360" y="179"/>
                    </a:lnTo>
                    <a:lnTo>
                      <a:pt x="363" y="165"/>
                    </a:lnTo>
                    <a:lnTo>
                      <a:pt x="363" y="150"/>
                    </a:lnTo>
                    <a:lnTo>
                      <a:pt x="363" y="135"/>
                    </a:lnTo>
                    <a:lnTo>
                      <a:pt x="360" y="122"/>
                    </a:lnTo>
                    <a:lnTo>
                      <a:pt x="355" y="109"/>
                    </a:lnTo>
                    <a:lnTo>
                      <a:pt x="348" y="99"/>
                    </a:lnTo>
                    <a:lnTo>
                      <a:pt x="337" y="90"/>
                    </a:lnTo>
                    <a:lnTo>
                      <a:pt x="322" y="83"/>
                    </a:lnTo>
                    <a:lnTo>
                      <a:pt x="304" y="78"/>
                    </a:lnTo>
                    <a:lnTo>
                      <a:pt x="280" y="74"/>
                    </a:lnTo>
                    <a:lnTo>
                      <a:pt x="250" y="72"/>
                    </a:lnTo>
                    <a:lnTo>
                      <a:pt x="216" y="71"/>
                    </a:lnTo>
                    <a:close/>
                    <a:moveTo>
                      <a:pt x="216" y="0"/>
                    </a:moveTo>
                    <a:lnTo>
                      <a:pt x="234" y="0"/>
                    </a:lnTo>
                    <a:lnTo>
                      <a:pt x="254" y="1"/>
                    </a:lnTo>
                    <a:lnTo>
                      <a:pt x="276" y="2"/>
                    </a:lnTo>
                    <a:lnTo>
                      <a:pt x="298" y="5"/>
                    </a:lnTo>
                    <a:lnTo>
                      <a:pt x="321" y="9"/>
                    </a:lnTo>
                    <a:lnTo>
                      <a:pt x="343" y="17"/>
                    </a:lnTo>
                    <a:lnTo>
                      <a:pt x="364" y="26"/>
                    </a:lnTo>
                    <a:lnTo>
                      <a:pt x="383" y="37"/>
                    </a:lnTo>
                    <a:lnTo>
                      <a:pt x="400" y="53"/>
                    </a:lnTo>
                    <a:lnTo>
                      <a:pt x="516" y="53"/>
                    </a:lnTo>
                    <a:lnTo>
                      <a:pt x="533" y="37"/>
                    </a:lnTo>
                    <a:lnTo>
                      <a:pt x="553" y="26"/>
                    </a:lnTo>
                    <a:lnTo>
                      <a:pt x="574" y="17"/>
                    </a:lnTo>
                    <a:lnTo>
                      <a:pt x="596" y="9"/>
                    </a:lnTo>
                    <a:lnTo>
                      <a:pt x="618" y="5"/>
                    </a:lnTo>
                    <a:lnTo>
                      <a:pt x="640" y="2"/>
                    </a:lnTo>
                    <a:lnTo>
                      <a:pt x="662" y="1"/>
                    </a:lnTo>
                    <a:lnTo>
                      <a:pt x="682" y="0"/>
                    </a:lnTo>
                    <a:lnTo>
                      <a:pt x="699" y="0"/>
                    </a:lnTo>
                    <a:lnTo>
                      <a:pt x="715" y="0"/>
                    </a:lnTo>
                    <a:lnTo>
                      <a:pt x="732" y="0"/>
                    </a:lnTo>
                    <a:lnTo>
                      <a:pt x="749" y="1"/>
                    </a:lnTo>
                    <a:lnTo>
                      <a:pt x="768" y="3"/>
                    </a:lnTo>
                    <a:lnTo>
                      <a:pt x="787" y="6"/>
                    </a:lnTo>
                    <a:lnTo>
                      <a:pt x="806" y="10"/>
                    </a:lnTo>
                    <a:lnTo>
                      <a:pt x="825" y="16"/>
                    </a:lnTo>
                    <a:lnTo>
                      <a:pt x="843" y="24"/>
                    </a:lnTo>
                    <a:lnTo>
                      <a:pt x="860" y="33"/>
                    </a:lnTo>
                    <a:lnTo>
                      <a:pt x="875" y="45"/>
                    </a:lnTo>
                    <a:lnTo>
                      <a:pt x="889" y="59"/>
                    </a:lnTo>
                    <a:lnTo>
                      <a:pt x="900" y="77"/>
                    </a:lnTo>
                    <a:lnTo>
                      <a:pt x="908" y="98"/>
                    </a:lnTo>
                    <a:lnTo>
                      <a:pt x="914" y="123"/>
                    </a:lnTo>
                    <a:lnTo>
                      <a:pt x="916" y="150"/>
                    </a:lnTo>
                    <a:lnTo>
                      <a:pt x="914" y="178"/>
                    </a:lnTo>
                    <a:lnTo>
                      <a:pt x="908" y="202"/>
                    </a:lnTo>
                    <a:lnTo>
                      <a:pt x="900" y="223"/>
                    </a:lnTo>
                    <a:lnTo>
                      <a:pt x="889" y="241"/>
                    </a:lnTo>
                    <a:lnTo>
                      <a:pt x="875" y="255"/>
                    </a:lnTo>
                    <a:lnTo>
                      <a:pt x="860" y="267"/>
                    </a:lnTo>
                    <a:lnTo>
                      <a:pt x="843" y="277"/>
                    </a:lnTo>
                    <a:lnTo>
                      <a:pt x="825" y="285"/>
                    </a:lnTo>
                    <a:lnTo>
                      <a:pt x="806" y="290"/>
                    </a:lnTo>
                    <a:lnTo>
                      <a:pt x="787" y="294"/>
                    </a:lnTo>
                    <a:lnTo>
                      <a:pt x="768" y="297"/>
                    </a:lnTo>
                    <a:lnTo>
                      <a:pt x="749" y="298"/>
                    </a:lnTo>
                    <a:lnTo>
                      <a:pt x="732" y="299"/>
                    </a:lnTo>
                    <a:lnTo>
                      <a:pt x="715" y="299"/>
                    </a:lnTo>
                    <a:lnTo>
                      <a:pt x="699" y="300"/>
                    </a:lnTo>
                    <a:lnTo>
                      <a:pt x="685" y="299"/>
                    </a:lnTo>
                    <a:lnTo>
                      <a:pt x="668" y="299"/>
                    </a:lnTo>
                    <a:lnTo>
                      <a:pt x="650" y="298"/>
                    </a:lnTo>
                    <a:lnTo>
                      <a:pt x="632" y="297"/>
                    </a:lnTo>
                    <a:lnTo>
                      <a:pt x="613" y="294"/>
                    </a:lnTo>
                    <a:lnTo>
                      <a:pt x="593" y="290"/>
                    </a:lnTo>
                    <a:lnTo>
                      <a:pt x="575" y="285"/>
                    </a:lnTo>
                    <a:lnTo>
                      <a:pt x="557" y="277"/>
                    </a:lnTo>
                    <a:lnTo>
                      <a:pt x="540" y="267"/>
                    </a:lnTo>
                    <a:lnTo>
                      <a:pt x="524" y="255"/>
                    </a:lnTo>
                    <a:lnTo>
                      <a:pt x="511" y="241"/>
                    </a:lnTo>
                    <a:lnTo>
                      <a:pt x="500" y="224"/>
                    </a:lnTo>
                    <a:lnTo>
                      <a:pt x="491" y="202"/>
                    </a:lnTo>
                    <a:lnTo>
                      <a:pt x="486" y="179"/>
                    </a:lnTo>
                    <a:lnTo>
                      <a:pt x="484" y="150"/>
                    </a:lnTo>
                    <a:lnTo>
                      <a:pt x="485" y="137"/>
                    </a:lnTo>
                    <a:lnTo>
                      <a:pt x="486" y="125"/>
                    </a:lnTo>
                    <a:lnTo>
                      <a:pt x="430" y="125"/>
                    </a:lnTo>
                    <a:lnTo>
                      <a:pt x="432" y="137"/>
                    </a:lnTo>
                    <a:lnTo>
                      <a:pt x="432" y="150"/>
                    </a:lnTo>
                    <a:lnTo>
                      <a:pt x="430" y="179"/>
                    </a:lnTo>
                    <a:lnTo>
                      <a:pt x="425" y="202"/>
                    </a:lnTo>
                    <a:lnTo>
                      <a:pt x="416" y="224"/>
                    </a:lnTo>
                    <a:lnTo>
                      <a:pt x="405" y="241"/>
                    </a:lnTo>
                    <a:lnTo>
                      <a:pt x="392" y="255"/>
                    </a:lnTo>
                    <a:lnTo>
                      <a:pt x="377" y="267"/>
                    </a:lnTo>
                    <a:lnTo>
                      <a:pt x="360" y="277"/>
                    </a:lnTo>
                    <a:lnTo>
                      <a:pt x="342" y="284"/>
                    </a:lnTo>
                    <a:lnTo>
                      <a:pt x="323" y="290"/>
                    </a:lnTo>
                    <a:lnTo>
                      <a:pt x="304" y="294"/>
                    </a:lnTo>
                    <a:lnTo>
                      <a:pt x="285" y="296"/>
                    </a:lnTo>
                    <a:lnTo>
                      <a:pt x="266" y="298"/>
                    </a:lnTo>
                    <a:lnTo>
                      <a:pt x="248" y="299"/>
                    </a:lnTo>
                    <a:lnTo>
                      <a:pt x="231" y="299"/>
                    </a:lnTo>
                    <a:lnTo>
                      <a:pt x="216" y="299"/>
                    </a:lnTo>
                    <a:lnTo>
                      <a:pt x="201" y="299"/>
                    </a:lnTo>
                    <a:lnTo>
                      <a:pt x="185" y="299"/>
                    </a:lnTo>
                    <a:lnTo>
                      <a:pt x="167" y="298"/>
                    </a:lnTo>
                    <a:lnTo>
                      <a:pt x="148" y="296"/>
                    </a:lnTo>
                    <a:lnTo>
                      <a:pt x="129" y="294"/>
                    </a:lnTo>
                    <a:lnTo>
                      <a:pt x="110" y="290"/>
                    </a:lnTo>
                    <a:lnTo>
                      <a:pt x="91" y="284"/>
                    </a:lnTo>
                    <a:lnTo>
                      <a:pt x="73" y="277"/>
                    </a:lnTo>
                    <a:lnTo>
                      <a:pt x="57" y="267"/>
                    </a:lnTo>
                    <a:lnTo>
                      <a:pt x="41" y="255"/>
                    </a:lnTo>
                    <a:lnTo>
                      <a:pt x="27" y="240"/>
                    </a:lnTo>
                    <a:lnTo>
                      <a:pt x="16" y="223"/>
                    </a:lnTo>
                    <a:lnTo>
                      <a:pt x="7" y="202"/>
                    </a:lnTo>
                    <a:lnTo>
                      <a:pt x="2" y="178"/>
                    </a:lnTo>
                    <a:lnTo>
                      <a:pt x="0" y="150"/>
                    </a:lnTo>
                    <a:lnTo>
                      <a:pt x="2" y="122"/>
                    </a:lnTo>
                    <a:lnTo>
                      <a:pt x="7" y="98"/>
                    </a:lnTo>
                    <a:lnTo>
                      <a:pt x="16" y="77"/>
                    </a:lnTo>
                    <a:lnTo>
                      <a:pt x="27" y="59"/>
                    </a:lnTo>
                    <a:lnTo>
                      <a:pt x="41" y="45"/>
                    </a:lnTo>
                    <a:lnTo>
                      <a:pt x="57" y="33"/>
                    </a:lnTo>
                    <a:lnTo>
                      <a:pt x="73" y="23"/>
                    </a:lnTo>
                    <a:lnTo>
                      <a:pt x="91" y="16"/>
                    </a:lnTo>
                    <a:lnTo>
                      <a:pt x="110" y="10"/>
                    </a:lnTo>
                    <a:lnTo>
                      <a:pt x="129" y="6"/>
                    </a:lnTo>
                    <a:lnTo>
                      <a:pt x="148" y="3"/>
                    </a:lnTo>
                    <a:lnTo>
                      <a:pt x="167" y="1"/>
                    </a:lnTo>
                    <a:lnTo>
                      <a:pt x="185" y="0"/>
                    </a:lnTo>
                    <a:lnTo>
                      <a:pt x="201" y="0"/>
                    </a:lnTo>
                    <a:lnTo>
                      <a:pt x="2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81" name="Freeform 24"/>
              <p:cNvSpPr>
                <a:spLocks noEditPoints="1"/>
              </p:cNvSpPr>
              <p:nvPr/>
            </p:nvSpPr>
            <p:spPr bwMode="auto">
              <a:xfrm>
                <a:off x="2597" y="4335"/>
                <a:ext cx="217" cy="124"/>
              </a:xfrm>
              <a:custGeom>
                <a:avLst/>
                <a:gdLst>
                  <a:gd name="T0" fmla="*/ 1796 w 2393"/>
                  <a:gd name="T1" fmla="*/ 704 h 1360"/>
                  <a:gd name="T2" fmla="*/ 1761 w 2393"/>
                  <a:gd name="T3" fmla="*/ 720 h 1360"/>
                  <a:gd name="T4" fmla="*/ 1590 w 2393"/>
                  <a:gd name="T5" fmla="*/ 904 h 1360"/>
                  <a:gd name="T6" fmla="*/ 1882 w 2393"/>
                  <a:gd name="T7" fmla="*/ 733 h 1360"/>
                  <a:gd name="T8" fmla="*/ 1851 w 2393"/>
                  <a:gd name="T9" fmla="*/ 709 h 1360"/>
                  <a:gd name="T10" fmla="*/ 1814 w 2393"/>
                  <a:gd name="T11" fmla="*/ 702 h 1360"/>
                  <a:gd name="T12" fmla="*/ 1831 w 2393"/>
                  <a:gd name="T13" fmla="*/ 20 h 1360"/>
                  <a:gd name="T14" fmla="*/ 1950 w 2393"/>
                  <a:gd name="T15" fmla="*/ 61 h 1360"/>
                  <a:gd name="T16" fmla="*/ 2057 w 2393"/>
                  <a:gd name="T17" fmla="*/ 121 h 1360"/>
                  <a:gd name="T18" fmla="*/ 2154 w 2393"/>
                  <a:gd name="T19" fmla="*/ 196 h 1360"/>
                  <a:gd name="T20" fmla="*/ 2235 w 2393"/>
                  <a:gd name="T21" fmla="*/ 286 h 1360"/>
                  <a:gd name="T22" fmla="*/ 2301 w 2393"/>
                  <a:gd name="T23" fmla="*/ 388 h 1360"/>
                  <a:gd name="T24" fmla="*/ 2352 w 2393"/>
                  <a:gd name="T25" fmla="*/ 501 h 1360"/>
                  <a:gd name="T26" fmla="*/ 2382 w 2393"/>
                  <a:gd name="T27" fmla="*/ 622 h 1360"/>
                  <a:gd name="T28" fmla="*/ 2393 w 2393"/>
                  <a:gd name="T29" fmla="*/ 748 h 1360"/>
                  <a:gd name="T30" fmla="*/ 2390 w 2393"/>
                  <a:gd name="T31" fmla="*/ 1230 h 1360"/>
                  <a:gd name="T32" fmla="*/ 2370 w 2393"/>
                  <a:gd name="T33" fmla="*/ 1282 h 1360"/>
                  <a:gd name="T34" fmla="*/ 2335 w 2393"/>
                  <a:gd name="T35" fmla="*/ 1324 h 1360"/>
                  <a:gd name="T36" fmla="*/ 2286 w 2393"/>
                  <a:gd name="T37" fmla="*/ 1351 h 1360"/>
                  <a:gd name="T38" fmla="*/ 2230 w 2393"/>
                  <a:gd name="T39" fmla="*/ 1360 h 1360"/>
                  <a:gd name="T40" fmla="*/ 129 w 2393"/>
                  <a:gd name="T41" fmla="*/ 1358 h 1360"/>
                  <a:gd name="T42" fmla="*/ 77 w 2393"/>
                  <a:gd name="T43" fmla="*/ 1339 h 1360"/>
                  <a:gd name="T44" fmla="*/ 36 w 2393"/>
                  <a:gd name="T45" fmla="*/ 1304 h 1360"/>
                  <a:gd name="T46" fmla="*/ 10 w 2393"/>
                  <a:gd name="T47" fmla="*/ 1256 h 1360"/>
                  <a:gd name="T48" fmla="*/ 0 w 2393"/>
                  <a:gd name="T49" fmla="*/ 1200 h 1360"/>
                  <a:gd name="T50" fmla="*/ 3 w 2393"/>
                  <a:gd name="T51" fmla="*/ 684 h 1360"/>
                  <a:gd name="T52" fmla="*/ 23 w 2393"/>
                  <a:gd name="T53" fmla="*/ 561 h 1360"/>
                  <a:gd name="T54" fmla="*/ 63 w 2393"/>
                  <a:gd name="T55" fmla="*/ 443 h 1360"/>
                  <a:gd name="T56" fmla="*/ 122 w 2393"/>
                  <a:gd name="T57" fmla="*/ 336 h 1360"/>
                  <a:gd name="T58" fmla="*/ 195 w 2393"/>
                  <a:gd name="T59" fmla="*/ 240 h 1360"/>
                  <a:gd name="T60" fmla="*/ 283 w 2393"/>
                  <a:gd name="T61" fmla="*/ 157 h 1360"/>
                  <a:gd name="T62" fmla="*/ 385 w 2393"/>
                  <a:gd name="T63" fmla="*/ 89 h 1360"/>
                  <a:gd name="T64" fmla="*/ 498 w 2393"/>
                  <a:gd name="T65" fmla="*/ 38 h 1360"/>
                  <a:gd name="T66" fmla="*/ 640 w 2393"/>
                  <a:gd name="T67" fmla="*/ 0 h 1360"/>
                  <a:gd name="T68" fmla="*/ 1748 w 2393"/>
                  <a:gd name="T69" fmla="*/ 0 h 1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393" h="1360">
                    <a:moveTo>
                      <a:pt x="1814" y="702"/>
                    </a:moveTo>
                    <a:lnTo>
                      <a:pt x="1796" y="704"/>
                    </a:lnTo>
                    <a:lnTo>
                      <a:pt x="1778" y="709"/>
                    </a:lnTo>
                    <a:lnTo>
                      <a:pt x="1761" y="720"/>
                    </a:lnTo>
                    <a:lnTo>
                      <a:pt x="1746" y="733"/>
                    </a:lnTo>
                    <a:lnTo>
                      <a:pt x="1590" y="904"/>
                    </a:lnTo>
                    <a:lnTo>
                      <a:pt x="2038" y="904"/>
                    </a:lnTo>
                    <a:lnTo>
                      <a:pt x="1882" y="733"/>
                    </a:lnTo>
                    <a:lnTo>
                      <a:pt x="1867" y="719"/>
                    </a:lnTo>
                    <a:lnTo>
                      <a:pt x="1851" y="709"/>
                    </a:lnTo>
                    <a:lnTo>
                      <a:pt x="1833" y="703"/>
                    </a:lnTo>
                    <a:lnTo>
                      <a:pt x="1814" y="702"/>
                    </a:lnTo>
                    <a:close/>
                    <a:moveTo>
                      <a:pt x="1748" y="0"/>
                    </a:moveTo>
                    <a:lnTo>
                      <a:pt x="1831" y="20"/>
                    </a:lnTo>
                    <a:lnTo>
                      <a:pt x="1892" y="38"/>
                    </a:lnTo>
                    <a:lnTo>
                      <a:pt x="1950" y="61"/>
                    </a:lnTo>
                    <a:lnTo>
                      <a:pt x="2005" y="88"/>
                    </a:lnTo>
                    <a:lnTo>
                      <a:pt x="2057" y="121"/>
                    </a:lnTo>
                    <a:lnTo>
                      <a:pt x="2107" y="157"/>
                    </a:lnTo>
                    <a:lnTo>
                      <a:pt x="2154" y="196"/>
                    </a:lnTo>
                    <a:lnTo>
                      <a:pt x="2196" y="239"/>
                    </a:lnTo>
                    <a:lnTo>
                      <a:pt x="2235" y="286"/>
                    </a:lnTo>
                    <a:lnTo>
                      <a:pt x="2270" y="336"/>
                    </a:lnTo>
                    <a:lnTo>
                      <a:pt x="2301" y="388"/>
                    </a:lnTo>
                    <a:lnTo>
                      <a:pt x="2328" y="443"/>
                    </a:lnTo>
                    <a:lnTo>
                      <a:pt x="2352" y="501"/>
                    </a:lnTo>
                    <a:lnTo>
                      <a:pt x="2369" y="561"/>
                    </a:lnTo>
                    <a:lnTo>
                      <a:pt x="2382" y="622"/>
                    </a:lnTo>
                    <a:lnTo>
                      <a:pt x="2390" y="684"/>
                    </a:lnTo>
                    <a:lnTo>
                      <a:pt x="2393" y="748"/>
                    </a:lnTo>
                    <a:lnTo>
                      <a:pt x="2393" y="1200"/>
                    </a:lnTo>
                    <a:lnTo>
                      <a:pt x="2390" y="1230"/>
                    </a:lnTo>
                    <a:lnTo>
                      <a:pt x="2383" y="1256"/>
                    </a:lnTo>
                    <a:lnTo>
                      <a:pt x="2370" y="1282"/>
                    </a:lnTo>
                    <a:lnTo>
                      <a:pt x="2354" y="1304"/>
                    </a:lnTo>
                    <a:lnTo>
                      <a:pt x="2335" y="1324"/>
                    </a:lnTo>
                    <a:lnTo>
                      <a:pt x="2311" y="1339"/>
                    </a:lnTo>
                    <a:lnTo>
                      <a:pt x="2286" y="1351"/>
                    </a:lnTo>
                    <a:lnTo>
                      <a:pt x="2259" y="1358"/>
                    </a:lnTo>
                    <a:lnTo>
                      <a:pt x="2230" y="1360"/>
                    </a:lnTo>
                    <a:lnTo>
                      <a:pt x="157" y="1360"/>
                    </a:lnTo>
                    <a:lnTo>
                      <a:pt x="129" y="1358"/>
                    </a:lnTo>
                    <a:lnTo>
                      <a:pt x="101" y="1351"/>
                    </a:lnTo>
                    <a:lnTo>
                      <a:pt x="77" y="1339"/>
                    </a:lnTo>
                    <a:lnTo>
                      <a:pt x="55" y="1324"/>
                    </a:lnTo>
                    <a:lnTo>
                      <a:pt x="36" y="1304"/>
                    </a:lnTo>
                    <a:lnTo>
                      <a:pt x="21" y="1282"/>
                    </a:lnTo>
                    <a:lnTo>
                      <a:pt x="10" y="1256"/>
                    </a:lnTo>
                    <a:lnTo>
                      <a:pt x="3" y="1230"/>
                    </a:lnTo>
                    <a:lnTo>
                      <a:pt x="0" y="1200"/>
                    </a:lnTo>
                    <a:lnTo>
                      <a:pt x="0" y="748"/>
                    </a:lnTo>
                    <a:lnTo>
                      <a:pt x="3" y="684"/>
                    </a:lnTo>
                    <a:lnTo>
                      <a:pt x="11" y="622"/>
                    </a:lnTo>
                    <a:lnTo>
                      <a:pt x="23" y="561"/>
                    </a:lnTo>
                    <a:lnTo>
                      <a:pt x="41" y="501"/>
                    </a:lnTo>
                    <a:lnTo>
                      <a:pt x="63" y="443"/>
                    </a:lnTo>
                    <a:lnTo>
                      <a:pt x="90" y="389"/>
                    </a:lnTo>
                    <a:lnTo>
                      <a:pt x="122" y="336"/>
                    </a:lnTo>
                    <a:lnTo>
                      <a:pt x="156" y="286"/>
                    </a:lnTo>
                    <a:lnTo>
                      <a:pt x="195" y="240"/>
                    </a:lnTo>
                    <a:lnTo>
                      <a:pt x="237" y="196"/>
                    </a:lnTo>
                    <a:lnTo>
                      <a:pt x="283" y="157"/>
                    </a:lnTo>
                    <a:lnTo>
                      <a:pt x="332" y="121"/>
                    </a:lnTo>
                    <a:lnTo>
                      <a:pt x="385" y="89"/>
                    </a:lnTo>
                    <a:lnTo>
                      <a:pt x="440" y="62"/>
                    </a:lnTo>
                    <a:lnTo>
                      <a:pt x="498" y="38"/>
                    </a:lnTo>
                    <a:lnTo>
                      <a:pt x="559" y="20"/>
                    </a:lnTo>
                    <a:lnTo>
                      <a:pt x="640" y="0"/>
                    </a:lnTo>
                    <a:lnTo>
                      <a:pt x="1193" y="1280"/>
                    </a:lnTo>
                    <a:lnTo>
                      <a:pt x="174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82" name="Freeform 25"/>
              <p:cNvSpPr>
                <a:spLocks/>
              </p:cNvSpPr>
              <p:nvPr/>
            </p:nvSpPr>
            <p:spPr bwMode="auto">
              <a:xfrm>
                <a:off x="2689" y="4347"/>
                <a:ext cx="34" cy="83"/>
              </a:xfrm>
              <a:custGeom>
                <a:avLst/>
                <a:gdLst>
                  <a:gd name="T0" fmla="*/ 135 w 373"/>
                  <a:gd name="T1" fmla="*/ 0 h 915"/>
                  <a:gd name="T2" fmla="*/ 237 w 373"/>
                  <a:gd name="T3" fmla="*/ 0 h 915"/>
                  <a:gd name="T4" fmla="*/ 258 w 373"/>
                  <a:gd name="T5" fmla="*/ 2 h 915"/>
                  <a:gd name="T6" fmla="*/ 278 w 373"/>
                  <a:gd name="T7" fmla="*/ 9 h 915"/>
                  <a:gd name="T8" fmla="*/ 295 w 373"/>
                  <a:gd name="T9" fmla="*/ 21 h 915"/>
                  <a:gd name="T10" fmla="*/ 310 w 373"/>
                  <a:gd name="T11" fmla="*/ 36 h 915"/>
                  <a:gd name="T12" fmla="*/ 321 w 373"/>
                  <a:gd name="T13" fmla="*/ 53 h 915"/>
                  <a:gd name="T14" fmla="*/ 328 w 373"/>
                  <a:gd name="T15" fmla="*/ 74 h 915"/>
                  <a:gd name="T16" fmla="*/ 366 w 373"/>
                  <a:gd name="T17" fmla="*/ 234 h 915"/>
                  <a:gd name="T18" fmla="*/ 368 w 373"/>
                  <a:gd name="T19" fmla="*/ 257 h 915"/>
                  <a:gd name="T20" fmla="*/ 365 w 373"/>
                  <a:gd name="T21" fmla="*/ 281 h 915"/>
                  <a:gd name="T22" fmla="*/ 357 w 373"/>
                  <a:gd name="T23" fmla="*/ 301 h 915"/>
                  <a:gd name="T24" fmla="*/ 345 w 373"/>
                  <a:gd name="T25" fmla="*/ 319 h 915"/>
                  <a:gd name="T26" fmla="*/ 329 w 373"/>
                  <a:gd name="T27" fmla="*/ 334 h 915"/>
                  <a:gd name="T28" fmla="*/ 309 w 373"/>
                  <a:gd name="T29" fmla="*/ 345 h 915"/>
                  <a:gd name="T30" fmla="*/ 287 w 373"/>
                  <a:gd name="T31" fmla="*/ 351 h 915"/>
                  <a:gd name="T32" fmla="*/ 373 w 373"/>
                  <a:gd name="T33" fmla="*/ 438 h 915"/>
                  <a:gd name="T34" fmla="*/ 187 w 373"/>
                  <a:gd name="T35" fmla="*/ 915 h 915"/>
                  <a:gd name="T36" fmla="*/ 0 w 373"/>
                  <a:gd name="T37" fmla="*/ 438 h 915"/>
                  <a:gd name="T38" fmla="*/ 85 w 373"/>
                  <a:gd name="T39" fmla="*/ 351 h 915"/>
                  <a:gd name="T40" fmla="*/ 63 w 373"/>
                  <a:gd name="T41" fmla="*/ 345 h 915"/>
                  <a:gd name="T42" fmla="*/ 44 w 373"/>
                  <a:gd name="T43" fmla="*/ 334 h 915"/>
                  <a:gd name="T44" fmla="*/ 27 w 373"/>
                  <a:gd name="T45" fmla="*/ 319 h 915"/>
                  <a:gd name="T46" fmla="*/ 15 w 373"/>
                  <a:gd name="T47" fmla="*/ 301 h 915"/>
                  <a:gd name="T48" fmla="*/ 7 w 373"/>
                  <a:gd name="T49" fmla="*/ 281 h 915"/>
                  <a:gd name="T50" fmla="*/ 4 w 373"/>
                  <a:gd name="T51" fmla="*/ 257 h 915"/>
                  <a:gd name="T52" fmla="*/ 6 w 373"/>
                  <a:gd name="T53" fmla="*/ 234 h 915"/>
                  <a:gd name="T54" fmla="*/ 44 w 373"/>
                  <a:gd name="T55" fmla="*/ 74 h 915"/>
                  <a:gd name="T56" fmla="*/ 52 w 373"/>
                  <a:gd name="T57" fmla="*/ 53 h 915"/>
                  <a:gd name="T58" fmla="*/ 63 w 373"/>
                  <a:gd name="T59" fmla="*/ 36 h 915"/>
                  <a:gd name="T60" fmla="*/ 77 w 373"/>
                  <a:gd name="T61" fmla="*/ 21 h 915"/>
                  <a:gd name="T62" fmla="*/ 95 w 373"/>
                  <a:gd name="T63" fmla="*/ 9 h 915"/>
                  <a:gd name="T64" fmla="*/ 114 w 373"/>
                  <a:gd name="T65" fmla="*/ 2 h 915"/>
                  <a:gd name="T66" fmla="*/ 135 w 373"/>
                  <a:gd name="T67" fmla="*/ 0 h 9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73" h="915">
                    <a:moveTo>
                      <a:pt x="135" y="0"/>
                    </a:moveTo>
                    <a:lnTo>
                      <a:pt x="237" y="0"/>
                    </a:lnTo>
                    <a:lnTo>
                      <a:pt x="258" y="2"/>
                    </a:lnTo>
                    <a:lnTo>
                      <a:pt x="278" y="9"/>
                    </a:lnTo>
                    <a:lnTo>
                      <a:pt x="295" y="21"/>
                    </a:lnTo>
                    <a:lnTo>
                      <a:pt x="310" y="36"/>
                    </a:lnTo>
                    <a:lnTo>
                      <a:pt x="321" y="53"/>
                    </a:lnTo>
                    <a:lnTo>
                      <a:pt x="328" y="74"/>
                    </a:lnTo>
                    <a:lnTo>
                      <a:pt x="366" y="234"/>
                    </a:lnTo>
                    <a:lnTo>
                      <a:pt x="368" y="257"/>
                    </a:lnTo>
                    <a:lnTo>
                      <a:pt x="365" y="281"/>
                    </a:lnTo>
                    <a:lnTo>
                      <a:pt x="357" y="301"/>
                    </a:lnTo>
                    <a:lnTo>
                      <a:pt x="345" y="319"/>
                    </a:lnTo>
                    <a:lnTo>
                      <a:pt x="329" y="334"/>
                    </a:lnTo>
                    <a:lnTo>
                      <a:pt x="309" y="345"/>
                    </a:lnTo>
                    <a:lnTo>
                      <a:pt x="287" y="351"/>
                    </a:lnTo>
                    <a:lnTo>
                      <a:pt x="373" y="438"/>
                    </a:lnTo>
                    <a:lnTo>
                      <a:pt x="187" y="915"/>
                    </a:lnTo>
                    <a:lnTo>
                      <a:pt x="0" y="438"/>
                    </a:lnTo>
                    <a:lnTo>
                      <a:pt x="85" y="351"/>
                    </a:lnTo>
                    <a:lnTo>
                      <a:pt x="63" y="345"/>
                    </a:lnTo>
                    <a:lnTo>
                      <a:pt x="44" y="334"/>
                    </a:lnTo>
                    <a:lnTo>
                      <a:pt x="27" y="319"/>
                    </a:lnTo>
                    <a:lnTo>
                      <a:pt x="15" y="301"/>
                    </a:lnTo>
                    <a:lnTo>
                      <a:pt x="7" y="281"/>
                    </a:lnTo>
                    <a:lnTo>
                      <a:pt x="4" y="257"/>
                    </a:lnTo>
                    <a:lnTo>
                      <a:pt x="6" y="234"/>
                    </a:lnTo>
                    <a:lnTo>
                      <a:pt x="44" y="74"/>
                    </a:lnTo>
                    <a:lnTo>
                      <a:pt x="52" y="53"/>
                    </a:lnTo>
                    <a:lnTo>
                      <a:pt x="63" y="36"/>
                    </a:lnTo>
                    <a:lnTo>
                      <a:pt x="77" y="21"/>
                    </a:lnTo>
                    <a:lnTo>
                      <a:pt x="95" y="9"/>
                    </a:lnTo>
                    <a:lnTo>
                      <a:pt x="114" y="2"/>
                    </a:lnTo>
                    <a:lnTo>
                      <a:pt x="13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71" name="Group 16"/>
            <p:cNvGrpSpPr>
              <a:grpSpLocks noChangeAspect="1"/>
            </p:cNvGrpSpPr>
            <p:nvPr/>
          </p:nvGrpSpPr>
          <p:grpSpPr bwMode="auto">
            <a:xfrm>
              <a:off x="596845" y="5823027"/>
              <a:ext cx="162480" cy="186754"/>
              <a:chOff x="1039" y="1681"/>
              <a:chExt cx="1071" cy="1231"/>
            </a:xfrm>
            <a:solidFill>
              <a:schemeClr val="bg1">
                <a:lumMod val="85000"/>
              </a:schemeClr>
            </a:solidFill>
          </p:grpSpPr>
          <p:sp>
            <p:nvSpPr>
              <p:cNvPr id="75" name="Freeform 17"/>
              <p:cNvSpPr>
                <a:spLocks noEditPoints="1"/>
              </p:cNvSpPr>
              <p:nvPr/>
            </p:nvSpPr>
            <p:spPr bwMode="auto">
              <a:xfrm>
                <a:off x="1039" y="1681"/>
                <a:ext cx="1071" cy="1099"/>
              </a:xfrm>
              <a:custGeom>
                <a:avLst/>
                <a:gdLst>
                  <a:gd name="T0" fmla="*/ 3169 w 3212"/>
                  <a:gd name="T1" fmla="*/ 566 h 3298"/>
                  <a:gd name="T2" fmla="*/ 3035 w 3212"/>
                  <a:gd name="T3" fmla="*/ 475 h 3298"/>
                  <a:gd name="T4" fmla="*/ 2711 w 3212"/>
                  <a:gd name="T5" fmla="*/ 199 h 3298"/>
                  <a:gd name="T6" fmla="*/ 2384 w 3212"/>
                  <a:gd name="T7" fmla="*/ 19 h 3298"/>
                  <a:gd name="T8" fmla="*/ 2347 w 3212"/>
                  <a:gd name="T9" fmla="*/ 4 h 3298"/>
                  <a:gd name="T10" fmla="*/ 2278 w 3212"/>
                  <a:gd name="T11" fmla="*/ 47 h 3298"/>
                  <a:gd name="T12" fmla="*/ 2171 w 3212"/>
                  <a:gd name="T13" fmla="*/ 190 h 3298"/>
                  <a:gd name="T14" fmla="*/ 1698 w 3212"/>
                  <a:gd name="T15" fmla="*/ 610 h 3298"/>
                  <a:gd name="T16" fmla="*/ 716 w 3212"/>
                  <a:gd name="T17" fmla="*/ 1337 h 3298"/>
                  <a:gd name="T18" fmla="*/ 296 w 3212"/>
                  <a:gd name="T19" fmla="*/ 1713 h 3298"/>
                  <a:gd name="T20" fmla="*/ 59 w 3212"/>
                  <a:gd name="T21" fmla="*/ 2061 h 3298"/>
                  <a:gd name="T22" fmla="*/ 0 w 3212"/>
                  <a:gd name="T23" fmla="*/ 2479 h 3298"/>
                  <a:gd name="T24" fmla="*/ 29 w 3212"/>
                  <a:gd name="T25" fmla="*/ 2758 h 3298"/>
                  <a:gd name="T26" fmla="*/ 183 w 3212"/>
                  <a:gd name="T27" fmla="*/ 2915 h 3298"/>
                  <a:gd name="T28" fmla="*/ 615 w 3212"/>
                  <a:gd name="T29" fmla="*/ 3255 h 3298"/>
                  <a:gd name="T30" fmla="*/ 886 w 3212"/>
                  <a:gd name="T31" fmla="*/ 3291 h 3298"/>
                  <a:gd name="T32" fmla="*/ 1138 w 3212"/>
                  <a:gd name="T33" fmla="*/ 3171 h 3298"/>
                  <a:gd name="T34" fmla="*/ 1808 w 3212"/>
                  <a:gd name="T35" fmla="*/ 2600 h 3298"/>
                  <a:gd name="T36" fmla="*/ 2812 w 3212"/>
                  <a:gd name="T37" fmla="*/ 1724 h 3298"/>
                  <a:gd name="T38" fmla="*/ 3103 w 3212"/>
                  <a:gd name="T39" fmla="*/ 1438 h 3298"/>
                  <a:gd name="T40" fmla="*/ 3146 w 3212"/>
                  <a:gd name="T41" fmla="*/ 1401 h 3298"/>
                  <a:gd name="T42" fmla="*/ 3193 w 3212"/>
                  <a:gd name="T43" fmla="*/ 1183 h 3298"/>
                  <a:gd name="T44" fmla="*/ 3208 w 3212"/>
                  <a:gd name="T45" fmla="*/ 620 h 3298"/>
                  <a:gd name="T46" fmla="*/ 1001 w 3212"/>
                  <a:gd name="T47" fmla="*/ 3114 h 3298"/>
                  <a:gd name="T48" fmla="*/ 881 w 3212"/>
                  <a:gd name="T49" fmla="*/ 3066 h 3298"/>
                  <a:gd name="T50" fmla="*/ 844 w 3212"/>
                  <a:gd name="T51" fmla="*/ 2610 h 3298"/>
                  <a:gd name="T52" fmla="*/ 840 w 3212"/>
                  <a:gd name="T53" fmla="*/ 2398 h 3298"/>
                  <a:gd name="T54" fmla="*/ 401 w 3212"/>
                  <a:gd name="T55" fmla="*/ 2082 h 3298"/>
                  <a:gd name="T56" fmla="*/ 241 w 3212"/>
                  <a:gd name="T57" fmla="*/ 1969 h 3298"/>
                  <a:gd name="T58" fmla="*/ 752 w 3212"/>
                  <a:gd name="T59" fmla="*/ 2141 h 3298"/>
                  <a:gd name="T60" fmla="*/ 1034 w 3212"/>
                  <a:gd name="T61" fmla="*/ 2354 h 3298"/>
                  <a:gd name="T62" fmla="*/ 1418 w 3212"/>
                  <a:gd name="T63" fmla="*/ 2074 h 3298"/>
                  <a:gd name="T64" fmla="*/ 1624 w 3212"/>
                  <a:gd name="T65" fmla="*/ 1847 h 3298"/>
                  <a:gd name="T66" fmla="*/ 1420 w 3212"/>
                  <a:gd name="T67" fmla="*/ 1596 h 3298"/>
                  <a:gd name="T68" fmla="*/ 1082 w 3212"/>
                  <a:gd name="T69" fmla="*/ 1248 h 3298"/>
                  <a:gd name="T70" fmla="*/ 1614 w 3212"/>
                  <a:gd name="T71" fmla="*/ 825 h 3298"/>
                  <a:gd name="T72" fmla="*/ 2194 w 3212"/>
                  <a:gd name="T73" fmla="*/ 338 h 3298"/>
                  <a:gd name="T74" fmla="*/ 2374 w 3212"/>
                  <a:gd name="T75" fmla="*/ 118 h 3298"/>
                  <a:gd name="T76" fmla="*/ 2661 w 3212"/>
                  <a:gd name="T77" fmla="*/ 304 h 3298"/>
                  <a:gd name="T78" fmla="*/ 2993 w 3212"/>
                  <a:gd name="T79" fmla="*/ 603 h 3298"/>
                  <a:gd name="T80" fmla="*/ 2474 w 3212"/>
                  <a:gd name="T81" fmla="*/ 1257 h 3298"/>
                  <a:gd name="T82" fmla="*/ 1732 w 3212"/>
                  <a:gd name="T83" fmla="*/ 1951 h 3298"/>
                  <a:gd name="T84" fmla="*/ 1047 w 3212"/>
                  <a:gd name="T85" fmla="*/ 2462 h 3298"/>
                  <a:gd name="T86" fmla="*/ 1012 w 3212"/>
                  <a:gd name="T87" fmla="*/ 2472 h 3298"/>
                  <a:gd name="T88" fmla="*/ 3078 w 3212"/>
                  <a:gd name="T89" fmla="*/ 1147 h 3298"/>
                  <a:gd name="T90" fmla="*/ 3067 w 3212"/>
                  <a:gd name="T91" fmla="*/ 1301 h 3298"/>
                  <a:gd name="T92" fmla="*/ 3051 w 3212"/>
                  <a:gd name="T93" fmla="*/ 1343 h 3298"/>
                  <a:gd name="T94" fmla="*/ 3018 w 3212"/>
                  <a:gd name="T95" fmla="*/ 1366 h 3298"/>
                  <a:gd name="T96" fmla="*/ 2890 w 3212"/>
                  <a:gd name="T97" fmla="*/ 1493 h 3298"/>
                  <a:gd name="T98" fmla="*/ 1823 w 3212"/>
                  <a:gd name="T99" fmla="*/ 2434 h 3298"/>
                  <a:gd name="T100" fmla="*/ 1765 w 3212"/>
                  <a:gd name="T101" fmla="*/ 2231 h 3298"/>
                  <a:gd name="T102" fmla="*/ 1749 w 3212"/>
                  <a:gd name="T103" fmla="*/ 2105 h 3298"/>
                  <a:gd name="T104" fmla="*/ 2236 w 3212"/>
                  <a:gd name="T105" fmla="*/ 1651 h 3298"/>
                  <a:gd name="T106" fmla="*/ 3095 w 3212"/>
                  <a:gd name="T107" fmla="*/ 770 h 3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212" h="3298">
                    <a:moveTo>
                      <a:pt x="3208" y="620"/>
                    </a:moveTo>
                    <a:lnTo>
                      <a:pt x="3206" y="606"/>
                    </a:lnTo>
                    <a:lnTo>
                      <a:pt x="3192" y="581"/>
                    </a:lnTo>
                    <a:lnTo>
                      <a:pt x="3169" y="566"/>
                    </a:lnTo>
                    <a:lnTo>
                      <a:pt x="3143" y="561"/>
                    </a:lnTo>
                    <a:lnTo>
                      <a:pt x="3130" y="564"/>
                    </a:lnTo>
                    <a:lnTo>
                      <a:pt x="3101" y="533"/>
                    </a:lnTo>
                    <a:lnTo>
                      <a:pt x="3035" y="475"/>
                    </a:lnTo>
                    <a:lnTo>
                      <a:pt x="3003" y="448"/>
                    </a:lnTo>
                    <a:lnTo>
                      <a:pt x="2931" y="383"/>
                    </a:lnTo>
                    <a:lnTo>
                      <a:pt x="2786" y="258"/>
                    </a:lnTo>
                    <a:lnTo>
                      <a:pt x="2711" y="199"/>
                    </a:lnTo>
                    <a:lnTo>
                      <a:pt x="2651" y="148"/>
                    </a:lnTo>
                    <a:lnTo>
                      <a:pt x="2507" y="53"/>
                    </a:lnTo>
                    <a:lnTo>
                      <a:pt x="2432" y="24"/>
                    </a:lnTo>
                    <a:lnTo>
                      <a:pt x="2384" y="19"/>
                    </a:lnTo>
                    <a:lnTo>
                      <a:pt x="2363" y="20"/>
                    </a:lnTo>
                    <a:lnTo>
                      <a:pt x="2361" y="17"/>
                    </a:lnTo>
                    <a:lnTo>
                      <a:pt x="2358" y="14"/>
                    </a:lnTo>
                    <a:lnTo>
                      <a:pt x="2347" y="4"/>
                    </a:lnTo>
                    <a:lnTo>
                      <a:pt x="2320" y="0"/>
                    </a:lnTo>
                    <a:lnTo>
                      <a:pt x="2294" y="10"/>
                    </a:lnTo>
                    <a:lnTo>
                      <a:pt x="2278" y="32"/>
                    </a:lnTo>
                    <a:lnTo>
                      <a:pt x="2278" y="47"/>
                    </a:lnTo>
                    <a:lnTo>
                      <a:pt x="2276" y="62"/>
                    </a:lnTo>
                    <a:lnTo>
                      <a:pt x="2253" y="102"/>
                    </a:lnTo>
                    <a:lnTo>
                      <a:pt x="2199" y="163"/>
                    </a:lnTo>
                    <a:lnTo>
                      <a:pt x="2171" y="190"/>
                    </a:lnTo>
                    <a:lnTo>
                      <a:pt x="2102" y="260"/>
                    </a:lnTo>
                    <a:lnTo>
                      <a:pt x="1952" y="394"/>
                    </a:lnTo>
                    <a:lnTo>
                      <a:pt x="1878" y="459"/>
                    </a:lnTo>
                    <a:lnTo>
                      <a:pt x="1698" y="610"/>
                    </a:lnTo>
                    <a:lnTo>
                      <a:pt x="1326" y="897"/>
                    </a:lnTo>
                    <a:lnTo>
                      <a:pt x="1138" y="1036"/>
                    </a:lnTo>
                    <a:lnTo>
                      <a:pt x="969" y="1157"/>
                    </a:lnTo>
                    <a:lnTo>
                      <a:pt x="716" y="1337"/>
                    </a:lnTo>
                    <a:lnTo>
                      <a:pt x="553" y="1467"/>
                    </a:lnTo>
                    <a:lnTo>
                      <a:pt x="475" y="1536"/>
                    </a:lnTo>
                    <a:lnTo>
                      <a:pt x="415" y="1592"/>
                    </a:lnTo>
                    <a:lnTo>
                      <a:pt x="296" y="1713"/>
                    </a:lnTo>
                    <a:lnTo>
                      <a:pt x="186" y="1845"/>
                    </a:lnTo>
                    <a:lnTo>
                      <a:pt x="117" y="1951"/>
                    </a:lnTo>
                    <a:lnTo>
                      <a:pt x="77" y="2024"/>
                    </a:lnTo>
                    <a:lnTo>
                      <a:pt x="59" y="2061"/>
                    </a:lnTo>
                    <a:lnTo>
                      <a:pt x="44" y="2100"/>
                    </a:lnTo>
                    <a:lnTo>
                      <a:pt x="21" y="2181"/>
                    </a:lnTo>
                    <a:lnTo>
                      <a:pt x="2" y="2306"/>
                    </a:lnTo>
                    <a:lnTo>
                      <a:pt x="0" y="2479"/>
                    </a:lnTo>
                    <a:lnTo>
                      <a:pt x="12" y="2650"/>
                    </a:lnTo>
                    <a:lnTo>
                      <a:pt x="18" y="2732"/>
                    </a:lnTo>
                    <a:lnTo>
                      <a:pt x="19" y="2742"/>
                    </a:lnTo>
                    <a:lnTo>
                      <a:pt x="29" y="2758"/>
                    </a:lnTo>
                    <a:lnTo>
                      <a:pt x="49" y="2771"/>
                    </a:lnTo>
                    <a:lnTo>
                      <a:pt x="67" y="2770"/>
                    </a:lnTo>
                    <a:lnTo>
                      <a:pt x="101" y="2817"/>
                    </a:lnTo>
                    <a:lnTo>
                      <a:pt x="183" y="2915"/>
                    </a:lnTo>
                    <a:lnTo>
                      <a:pt x="278" y="3016"/>
                    </a:lnTo>
                    <a:lnTo>
                      <a:pt x="383" y="3109"/>
                    </a:lnTo>
                    <a:lnTo>
                      <a:pt x="497" y="3193"/>
                    </a:lnTo>
                    <a:lnTo>
                      <a:pt x="615" y="3255"/>
                    </a:lnTo>
                    <a:lnTo>
                      <a:pt x="704" y="3285"/>
                    </a:lnTo>
                    <a:lnTo>
                      <a:pt x="765" y="3297"/>
                    </a:lnTo>
                    <a:lnTo>
                      <a:pt x="825" y="3298"/>
                    </a:lnTo>
                    <a:lnTo>
                      <a:pt x="886" y="3291"/>
                    </a:lnTo>
                    <a:lnTo>
                      <a:pt x="916" y="3282"/>
                    </a:lnTo>
                    <a:lnTo>
                      <a:pt x="955" y="3271"/>
                    </a:lnTo>
                    <a:lnTo>
                      <a:pt x="1030" y="3236"/>
                    </a:lnTo>
                    <a:lnTo>
                      <a:pt x="1138" y="3171"/>
                    </a:lnTo>
                    <a:lnTo>
                      <a:pt x="1342" y="3009"/>
                    </a:lnTo>
                    <a:lnTo>
                      <a:pt x="1463" y="2899"/>
                    </a:lnTo>
                    <a:lnTo>
                      <a:pt x="1634" y="2748"/>
                    </a:lnTo>
                    <a:lnTo>
                      <a:pt x="1808" y="2600"/>
                    </a:lnTo>
                    <a:lnTo>
                      <a:pt x="2017" y="2424"/>
                    </a:lnTo>
                    <a:lnTo>
                      <a:pt x="2429" y="2066"/>
                    </a:lnTo>
                    <a:lnTo>
                      <a:pt x="2633" y="1884"/>
                    </a:lnTo>
                    <a:lnTo>
                      <a:pt x="2812" y="1724"/>
                    </a:lnTo>
                    <a:lnTo>
                      <a:pt x="2987" y="1560"/>
                    </a:lnTo>
                    <a:lnTo>
                      <a:pt x="3021" y="1530"/>
                    </a:lnTo>
                    <a:lnTo>
                      <a:pt x="3075" y="1478"/>
                    </a:lnTo>
                    <a:lnTo>
                      <a:pt x="3103" y="1438"/>
                    </a:lnTo>
                    <a:lnTo>
                      <a:pt x="3111" y="1416"/>
                    </a:lnTo>
                    <a:lnTo>
                      <a:pt x="3124" y="1415"/>
                    </a:lnTo>
                    <a:lnTo>
                      <a:pt x="3134" y="1409"/>
                    </a:lnTo>
                    <a:lnTo>
                      <a:pt x="3146" y="1401"/>
                    </a:lnTo>
                    <a:lnTo>
                      <a:pt x="3163" y="1378"/>
                    </a:lnTo>
                    <a:lnTo>
                      <a:pt x="3180" y="1337"/>
                    </a:lnTo>
                    <a:lnTo>
                      <a:pt x="3192" y="1241"/>
                    </a:lnTo>
                    <a:lnTo>
                      <a:pt x="3193" y="1183"/>
                    </a:lnTo>
                    <a:lnTo>
                      <a:pt x="3202" y="1042"/>
                    </a:lnTo>
                    <a:lnTo>
                      <a:pt x="3212" y="832"/>
                    </a:lnTo>
                    <a:lnTo>
                      <a:pt x="3212" y="691"/>
                    </a:lnTo>
                    <a:lnTo>
                      <a:pt x="3208" y="620"/>
                    </a:lnTo>
                    <a:close/>
                    <a:moveTo>
                      <a:pt x="1004" y="2495"/>
                    </a:moveTo>
                    <a:lnTo>
                      <a:pt x="998" y="2649"/>
                    </a:lnTo>
                    <a:lnTo>
                      <a:pt x="999" y="2958"/>
                    </a:lnTo>
                    <a:lnTo>
                      <a:pt x="1001" y="3114"/>
                    </a:lnTo>
                    <a:lnTo>
                      <a:pt x="942" y="3145"/>
                    </a:lnTo>
                    <a:lnTo>
                      <a:pt x="880" y="3170"/>
                    </a:lnTo>
                    <a:lnTo>
                      <a:pt x="884" y="3137"/>
                    </a:lnTo>
                    <a:lnTo>
                      <a:pt x="881" y="3066"/>
                    </a:lnTo>
                    <a:lnTo>
                      <a:pt x="868" y="2961"/>
                    </a:lnTo>
                    <a:lnTo>
                      <a:pt x="860" y="2895"/>
                    </a:lnTo>
                    <a:lnTo>
                      <a:pt x="850" y="2780"/>
                    </a:lnTo>
                    <a:lnTo>
                      <a:pt x="844" y="2610"/>
                    </a:lnTo>
                    <a:lnTo>
                      <a:pt x="850" y="2495"/>
                    </a:lnTo>
                    <a:lnTo>
                      <a:pt x="857" y="2439"/>
                    </a:lnTo>
                    <a:lnTo>
                      <a:pt x="856" y="2424"/>
                    </a:lnTo>
                    <a:lnTo>
                      <a:pt x="840" y="2398"/>
                    </a:lnTo>
                    <a:lnTo>
                      <a:pt x="828" y="2390"/>
                    </a:lnTo>
                    <a:lnTo>
                      <a:pt x="717" y="2318"/>
                    </a:lnTo>
                    <a:lnTo>
                      <a:pt x="506" y="2162"/>
                    </a:lnTo>
                    <a:lnTo>
                      <a:pt x="401" y="2082"/>
                    </a:lnTo>
                    <a:lnTo>
                      <a:pt x="382" y="2064"/>
                    </a:lnTo>
                    <a:lnTo>
                      <a:pt x="314" y="2010"/>
                    </a:lnTo>
                    <a:lnTo>
                      <a:pt x="264" y="1978"/>
                    </a:lnTo>
                    <a:lnTo>
                      <a:pt x="241" y="1969"/>
                    </a:lnTo>
                    <a:lnTo>
                      <a:pt x="294" y="1899"/>
                    </a:lnTo>
                    <a:lnTo>
                      <a:pt x="350" y="1830"/>
                    </a:lnTo>
                    <a:lnTo>
                      <a:pt x="510" y="1955"/>
                    </a:lnTo>
                    <a:lnTo>
                      <a:pt x="752" y="2141"/>
                    </a:lnTo>
                    <a:lnTo>
                      <a:pt x="909" y="2270"/>
                    </a:lnTo>
                    <a:lnTo>
                      <a:pt x="985" y="2338"/>
                    </a:lnTo>
                    <a:lnTo>
                      <a:pt x="999" y="2349"/>
                    </a:lnTo>
                    <a:lnTo>
                      <a:pt x="1034" y="2354"/>
                    </a:lnTo>
                    <a:lnTo>
                      <a:pt x="1053" y="2346"/>
                    </a:lnTo>
                    <a:lnTo>
                      <a:pt x="1132" y="2302"/>
                    </a:lnTo>
                    <a:lnTo>
                      <a:pt x="1280" y="2195"/>
                    </a:lnTo>
                    <a:lnTo>
                      <a:pt x="1418" y="2074"/>
                    </a:lnTo>
                    <a:lnTo>
                      <a:pt x="1548" y="1943"/>
                    </a:lnTo>
                    <a:lnTo>
                      <a:pt x="1610" y="1877"/>
                    </a:lnTo>
                    <a:lnTo>
                      <a:pt x="1617" y="1868"/>
                    </a:lnTo>
                    <a:lnTo>
                      <a:pt x="1624" y="1847"/>
                    </a:lnTo>
                    <a:lnTo>
                      <a:pt x="1626" y="1827"/>
                    </a:lnTo>
                    <a:lnTo>
                      <a:pt x="1617" y="1807"/>
                    </a:lnTo>
                    <a:lnTo>
                      <a:pt x="1610" y="1796"/>
                    </a:lnTo>
                    <a:lnTo>
                      <a:pt x="1420" y="1596"/>
                    </a:lnTo>
                    <a:lnTo>
                      <a:pt x="1231" y="1395"/>
                    </a:lnTo>
                    <a:lnTo>
                      <a:pt x="1201" y="1360"/>
                    </a:lnTo>
                    <a:lnTo>
                      <a:pt x="1132" y="1288"/>
                    </a:lnTo>
                    <a:lnTo>
                      <a:pt x="1082" y="1248"/>
                    </a:lnTo>
                    <a:lnTo>
                      <a:pt x="1056" y="1235"/>
                    </a:lnTo>
                    <a:lnTo>
                      <a:pt x="1244" y="1103"/>
                    </a:lnTo>
                    <a:lnTo>
                      <a:pt x="1430" y="964"/>
                    </a:lnTo>
                    <a:lnTo>
                      <a:pt x="1614" y="825"/>
                    </a:lnTo>
                    <a:lnTo>
                      <a:pt x="1885" y="607"/>
                    </a:lnTo>
                    <a:lnTo>
                      <a:pt x="2060" y="458"/>
                    </a:lnTo>
                    <a:lnTo>
                      <a:pt x="2145" y="380"/>
                    </a:lnTo>
                    <a:lnTo>
                      <a:pt x="2194" y="338"/>
                    </a:lnTo>
                    <a:lnTo>
                      <a:pt x="2299" y="235"/>
                    </a:lnTo>
                    <a:lnTo>
                      <a:pt x="2344" y="177"/>
                    </a:lnTo>
                    <a:lnTo>
                      <a:pt x="2367" y="138"/>
                    </a:lnTo>
                    <a:lnTo>
                      <a:pt x="2374" y="118"/>
                    </a:lnTo>
                    <a:lnTo>
                      <a:pt x="2422" y="140"/>
                    </a:lnTo>
                    <a:lnTo>
                      <a:pt x="2466" y="163"/>
                    </a:lnTo>
                    <a:lnTo>
                      <a:pt x="2534" y="206"/>
                    </a:lnTo>
                    <a:lnTo>
                      <a:pt x="2661" y="304"/>
                    </a:lnTo>
                    <a:lnTo>
                      <a:pt x="2721" y="354"/>
                    </a:lnTo>
                    <a:lnTo>
                      <a:pt x="2833" y="453"/>
                    </a:lnTo>
                    <a:lnTo>
                      <a:pt x="2944" y="554"/>
                    </a:lnTo>
                    <a:lnTo>
                      <a:pt x="2993" y="603"/>
                    </a:lnTo>
                    <a:lnTo>
                      <a:pt x="3048" y="646"/>
                    </a:lnTo>
                    <a:lnTo>
                      <a:pt x="2937" y="771"/>
                    </a:lnTo>
                    <a:lnTo>
                      <a:pt x="2708" y="1016"/>
                    </a:lnTo>
                    <a:lnTo>
                      <a:pt x="2474" y="1257"/>
                    </a:lnTo>
                    <a:lnTo>
                      <a:pt x="2233" y="1490"/>
                    </a:lnTo>
                    <a:lnTo>
                      <a:pt x="2112" y="1605"/>
                    </a:lnTo>
                    <a:lnTo>
                      <a:pt x="1987" y="1720"/>
                    </a:lnTo>
                    <a:lnTo>
                      <a:pt x="1732" y="1951"/>
                    </a:lnTo>
                    <a:lnTo>
                      <a:pt x="1467" y="2169"/>
                    </a:lnTo>
                    <a:lnTo>
                      <a:pt x="1261" y="2322"/>
                    </a:lnTo>
                    <a:lnTo>
                      <a:pt x="1120" y="2417"/>
                    </a:lnTo>
                    <a:lnTo>
                      <a:pt x="1047" y="2462"/>
                    </a:lnTo>
                    <a:lnTo>
                      <a:pt x="1047" y="2462"/>
                    </a:lnTo>
                    <a:lnTo>
                      <a:pt x="1047" y="2463"/>
                    </a:lnTo>
                    <a:lnTo>
                      <a:pt x="1033" y="2460"/>
                    </a:lnTo>
                    <a:lnTo>
                      <a:pt x="1012" y="2472"/>
                    </a:lnTo>
                    <a:lnTo>
                      <a:pt x="1005" y="2485"/>
                    </a:lnTo>
                    <a:lnTo>
                      <a:pt x="1004" y="2495"/>
                    </a:lnTo>
                    <a:close/>
                    <a:moveTo>
                      <a:pt x="3082" y="1081"/>
                    </a:moveTo>
                    <a:lnTo>
                      <a:pt x="3078" y="1147"/>
                    </a:lnTo>
                    <a:lnTo>
                      <a:pt x="3074" y="1213"/>
                    </a:lnTo>
                    <a:lnTo>
                      <a:pt x="3072" y="1247"/>
                    </a:lnTo>
                    <a:lnTo>
                      <a:pt x="3069" y="1280"/>
                    </a:lnTo>
                    <a:lnTo>
                      <a:pt x="3067" y="1301"/>
                    </a:lnTo>
                    <a:lnTo>
                      <a:pt x="3065" y="1316"/>
                    </a:lnTo>
                    <a:lnTo>
                      <a:pt x="3059" y="1320"/>
                    </a:lnTo>
                    <a:lnTo>
                      <a:pt x="3052" y="1334"/>
                    </a:lnTo>
                    <a:lnTo>
                      <a:pt x="3051" y="1343"/>
                    </a:lnTo>
                    <a:lnTo>
                      <a:pt x="3038" y="1349"/>
                    </a:lnTo>
                    <a:lnTo>
                      <a:pt x="3018" y="1372"/>
                    </a:lnTo>
                    <a:lnTo>
                      <a:pt x="3016" y="1389"/>
                    </a:lnTo>
                    <a:lnTo>
                      <a:pt x="3018" y="1366"/>
                    </a:lnTo>
                    <a:lnTo>
                      <a:pt x="3010" y="1369"/>
                    </a:lnTo>
                    <a:lnTo>
                      <a:pt x="2990" y="1393"/>
                    </a:lnTo>
                    <a:lnTo>
                      <a:pt x="2941" y="1444"/>
                    </a:lnTo>
                    <a:lnTo>
                      <a:pt x="2890" y="1493"/>
                    </a:lnTo>
                    <a:lnTo>
                      <a:pt x="2734" y="1637"/>
                    </a:lnTo>
                    <a:lnTo>
                      <a:pt x="2574" y="1779"/>
                    </a:lnTo>
                    <a:lnTo>
                      <a:pt x="2201" y="2110"/>
                    </a:lnTo>
                    <a:lnTo>
                      <a:pt x="1823" y="2434"/>
                    </a:lnTo>
                    <a:lnTo>
                      <a:pt x="1804" y="2451"/>
                    </a:lnTo>
                    <a:lnTo>
                      <a:pt x="1785" y="2467"/>
                    </a:lnTo>
                    <a:lnTo>
                      <a:pt x="1778" y="2349"/>
                    </a:lnTo>
                    <a:lnTo>
                      <a:pt x="1765" y="2231"/>
                    </a:lnTo>
                    <a:lnTo>
                      <a:pt x="1764" y="2181"/>
                    </a:lnTo>
                    <a:lnTo>
                      <a:pt x="1765" y="2130"/>
                    </a:lnTo>
                    <a:lnTo>
                      <a:pt x="1764" y="2118"/>
                    </a:lnTo>
                    <a:lnTo>
                      <a:pt x="1749" y="2105"/>
                    </a:lnTo>
                    <a:lnTo>
                      <a:pt x="1739" y="2103"/>
                    </a:lnTo>
                    <a:lnTo>
                      <a:pt x="1927" y="1936"/>
                    </a:lnTo>
                    <a:lnTo>
                      <a:pt x="2106" y="1769"/>
                    </a:lnTo>
                    <a:lnTo>
                      <a:pt x="2236" y="1651"/>
                    </a:lnTo>
                    <a:lnTo>
                      <a:pt x="2489" y="1406"/>
                    </a:lnTo>
                    <a:lnTo>
                      <a:pt x="2737" y="1157"/>
                    </a:lnTo>
                    <a:lnTo>
                      <a:pt x="2977" y="901"/>
                    </a:lnTo>
                    <a:lnTo>
                      <a:pt x="3095" y="770"/>
                    </a:lnTo>
                    <a:lnTo>
                      <a:pt x="3093" y="926"/>
                    </a:lnTo>
                    <a:lnTo>
                      <a:pt x="3082" y="10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6" name="Freeform 18"/>
              <p:cNvSpPr>
                <a:spLocks/>
              </p:cNvSpPr>
              <p:nvPr/>
            </p:nvSpPr>
            <p:spPr bwMode="auto">
              <a:xfrm>
                <a:off x="1398" y="2746"/>
                <a:ext cx="212" cy="132"/>
              </a:xfrm>
              <a:custGeom>
                <a:avLst/>
                <a:gdLst>
                  <a:gd name="T0" fmla="*/ 544 w 635"/>
                  <a:gd name="T1" fmla="*/ 0 h 398"/>
                  <a:gd name="T2" fmla="*/ 504 w 635"/>
                  <a:gd name="T3" fmla="*/ 18 h 398"/>
                  <a:gd name="T4" fmla="*/ 496 w 635"/>
                  <a:gd name="T5" fmla="*/ 52 h 398"/>
                  <a:gd name="T6" fmla="*/ 530 w 635"/>
                  <a:gd name="T7" fmla="*/ 177 h 398"/>
                  <a:gd name="T8" fmla="*/ 515 w 635"/>
                  <a:gd name="T9" fmla="*/ 226 h 398"/>
                  <a:gd name="T10" fmla="*/ 478 w 635"/>
                  <a:gd name="T11" fmla="*/ 262 h 398"/>
                  <a:gd name="T12" fmla="*/ 403 w 635"/>
                  <a:gd name="T13" fmla="*/ 291 h 398"/>
                  <a:gd name="T14" fmla="*/ 352 w 635"/>
                  <a:gd name="T15" fmla="*/ 272 h 398"/>
                  <a:gd name="T16" fmla="*/ 332 w 635"/>
                  <a:gd name="T17" fmla="*/ 226 h 398"/>
                  <a:gd name="T18" fmla="*/ 331 w 635"/>
                  <a:gd name="T19" fmla="*/ 198 h 398"/>
                  <a:gd name="T20" fmla="*/ 303 w 635"/>
                  <a:gd name="T21" fmla="*/ 164 h 398"/>
                  <a:gd name="T22" fmla="*/ 246 w 635"/>
                  <a:gd name="T23" fmla="*/ 180 h 398"/>
                  <a:gd name="T24" fmla="*/ 236 w 635"/>
                  <a:gd name="T25" fmla="*/ 209 h 398"/>
                  <a:gd name="T26" fmla="*/ 220 w 635"/>
                  <a:gd name="T27" fmla="*/ 268 h 398"/>
                  <a:gd name="T28" fmla="*/ 160 w 635"/>
                  <a:gd name="T29" fmla="*/ 310 h 398"/>
                  <a:gd name="T30" fmla="*/ 122 w 635"/>
                  <a:gd name="T31" fmla="*/ 304 h 398"/>
                  <a:gd name="T32" fmla="*/ 83 w 635"/>
                  <a:gd name="T33" fmla="*/ 270 h 398"/>
                  <a:gd name="T34" fmla="*/ 83 w 635"/>
                  <a:gd name="T35" fmla="*/ 182 h 398"/>
                  <a:gd name="T36" fmla="*/ 90 w 635"/>
                  <a:gd name="T37" fmla="*/ 149 h 398"/>
                  <a:gd name="T38" fmla="*/ 62 w 635"/>
                  <a:gd name="T39" fmla="*/ 126 h 398"/>
                  <a:gd name="T40" fmla="*/ 34 w 635"/>
                  <a:gd name="T41" fmla="*/ 139 h 398"/>
                  <a:gd name="T42" fmla="*/ 7 w 635"/>
                  <a:gd name="T43" fmla="*/ 193 h 398"/>
                  <a:gd name="T44" fmla="*/ 3 w 635"/>
                  <a:gd name="T45" fmla="*/ 268 h 398"/>
                  <a:gd name="T46" fmla="*/ 31 w 635"/>
                  <a:gd name="T47" fmla="*/ 336 h 398"/>
                  <a:gd name="T48" fmla="*/ 93 w 635"/>
                  <a:gd name="T49" fmla="*/ 383 h 398"/>
                  <a:gd name="T50" fmla="*/ 139 w 635"/>
                  <a:gd name="T51" fmla="*/ 398 h 398"/>
                  <a:gd name="T52" fmla="*/ 229 w 635"/>
                  <a:gd name="T53" fmla="*/ 383 h 398"/>
                  <a:gd name="T54" fmla="*/ 279 w 635"/>
                  <a:gd name="T55" fmla="*/ 339 h 398"/>
                  <a:gd name="T56" fmla="*/ 350 w 635"/>
                  <a:gd name="T57" fmla="*/ 379 h 398"/>
                  <a:gd name="T58" fmla="*/ 470 w 635"/>
                  <a:gd name="T59" fmla="*/ 375 h 398"/>
                  <a:gd name="T60" fmla="*/ 527 w 635"/>
                  <a:gd name="T61" fmla="*/ 350 h 398"/>
                  <a:gd name="T62" fmla="*/ 600 w 635"/>
                  <a:gd name="T63" fmla="*/ 271 h 398"/>
                  <a:gd name="T64" fmla="*/ 635 w 635"/>
                  <a:gd name="T65" fmla="*/ 166 h 398"/>
                  <a:gd name="T66" fmla="*/ 614 w 635"/>
                  <a:gd name="T67" fmla="*/ 64 h 398"/>
                  <a:gd name="T68" fmla="*/ 555 w 635"/>
                  <a:gd name="T69" fmla="*/ 6 h 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635" h="398">
                    <a:moveTo>
                      <a:pt x="555" y="6"/>
                    </a:moveTo>
                    <a:lnTo>
                      <a:pt x="544" y="0"/>
                    </a:lnTo>
                    <a:lnTo>
                      <a:pt x="521" y="3"/>
                    </a:lnTo>
                    <a:lnTo>
                      <a:pt x="504" y="18"/>
                    </a:lnTo>
                    <a:lnTo>
                      <a:pt x="495" y="39"/>
                    </a:lnTo>
                    <a:lnTo>
                      <a:pt x="496" y="52"/>
                    </a:lnTo>
                    <a:lnTo>
                      <a:pt x="514" y="113"/>
                    </a:lnTo>
                    <a:lnTo>
                      <a:pt x="530" y="177"/>
                    </a:lnTo>
                    <a:lnTo>
                      <a:pt x="527" y="202"/>
                    </a:lnTo>
                    <a:lnTo>
                      <a:pt x="515" y="226"/>
                    </a:lnTo>
                    <a:lnTo>
                      <a:pt x="494" y="251"/>
                    </a:lnTo>
                    <a:lnTo>
                      <a:pt x="478" y="262"/>
                    </a:lnTo>
                    <a:lnTo>
                      <a:pt x="453" y="278"/>
                    </a:lnTo>
                    <a:lnTo>
                      <a:pt x="403" y="291"/>
                    </a:lnTo>
                    <a:lnTo>
                      <a:pt x="370" y="284"/>
                    </a:lnTo>
                    <a:lnTo>
                      <a:pt x="352" y="272"/>
                    </a:lnTo>
                    <a:lnTo>
                      <a:pt x="339" y="252"/>
                    </a:lnTo>
                    <a:lnTo>
                      <a:pt x="332" y="226"/>
                    </a:lnTo>
                    <a:lnTo>
                      <a:pt x="332" y="209"/>
                    </a:lnTo>
                    <a:lnTo>
                      <a:pt x="331" y="198"/>
                    </a:lnTo>
                    <a:lnTo>
                      <a:pt x="324" y="180"/>
                    </a:lnTo>
                    <a:lnTo>
                      <a:pt x="303" y="164"/>
                    </a:lnTo>
                    <a:lnTo>
                      <a:pt x="268" y="164"/>
                    </a:lnTo>
                    <a:lnTo>
                      <a:pt x="246" y="180"/>
                    </a:lnTo>
                    <a:lnTo>
                      <a:pt x="237" y="198"/>
                    </a:lnTo>
                    <a:lnTo>
                      <a:pt x="236" y="209"/>
                    </a:lnTo>
                    <a:lnTo>
                      <a:pt x="233" y="231"/>
                    </a:lnTo>
                    <a:lnTo>
                      <a:pt x="220" y="268"/>
                    </a:lnTo>
                    <a:lnTo>
                      <a:pt x="196" y="297"/>
                    </a:lnTo>
                    <a:lnTo>
                      <a:pt x="160" y="310"/>
                    </a:lnTo>
                    <a:lnTo>
                      <a:pt x="137" y="307"/>
                    </a:lnTo>
                    <a:lnTo>
                      <a:pt x="122" y="304"/>
                    </a:lnTo>
                    <a:lnTo>
                      <a:pt x="102" y="294"/>
                    </a:lnTo>
                    <a:lnTo>
                      <a:pt x="83" y="270"/>
                    </a:lnTo>
                    <a:lnTo>
                      <a:pt x="76" y="228"/>
                    </a:lnTo>
                    <a:lnTo>
                      <a:pt x="83" y="182"/>
                    </a:lnTo>
                    <a:lnTo>
                      <a:pt x="88" y="162"/>
                    </a:lnTo>
                    <a:lnTo>
                      <a:pt x="90" y="149"/>
                    </a:lnTo>
                    <a:lnTo>
                      <a:pt x="80" y="131"/>
                    </a:lnTo>
                    <a:lnTo>
                      <a:pt x="62" y="126"/>
                    </a:lnTo>
                    <a:lnTo>
                      <a:pt x="43" y="130"/>
                    </a:lnTo>
                    <a:lnTo>
                      <a:pt x="34" y="139"/>
                    </a:lnTo>
                    <a:lnTo>
                      <a:pt x="23" y="157"/>
                    </a:lnTo>
                    <a:lnTo>
                      <a:pt x="7" y="193"/>
                    </a:lnTo>
                    <a:lnTo>
                      <a:pt x="0" y="232"/>
                    </a:lnTo>
                    <a:lnTo>
                      <a:pt x="3" y="268"/>
                    </a:lnTo>
                    <a:lnTo>
                      <a:pt x="13" y="304"/>
                    </a:lnTo>
                    <a:lnTo>
                      <a:pt x="31" y="336"/>
                    </a:lnTo>
                    <a:lnTo>
                      <a:pt x="59" y="362"/>
                    </a:lnTo>
                    <a:lnTo>
                      <a:pt x="93" y="383"/>
                    </a:lnTo>
                    <a:lnTo>
                      <a:pt x="113" y="390"/>
                    </a:lnTo>
                    <a:lnTo>
                      <a:pt x="139" y="398"/>
                    </a:lnTo>
                    <a:lnTo>
                      <a:pt x="187" y="398"/>
                    </a:lnTo>
                    <a:lnTo>
                      <a:pt x="229" y="383"/>
                    </a:lnTo>
                    <a:lnTo>
                      <a:pt x="265" y="356"/>
                    </a:lnTo>
                    <a:lnTo>
                      <a:pt x="279" y="339"/>
                    </a:lnTo>
                    <a:lnTo>
                      <a:pt x="299" y="356"/>
                    </a:lnTo>
                    <a:lnTo>
                      <a:pt x="350" y="379"/>
                    </a:lnTo>
                    <a:lnTo>
                      <a:pt x="409" y="386"/>
                    </a:lnTo>
                    <a:lnTo>
                      <a:pt x="470" y="375"/>
                    </a:lnTo>
                    <a:lnTo>
                      <a:pt x="502" y="362"/>
                    </a:lnTo>
                    <a:lnTo>
                      <a:pt x="527" y="350"/>
                    </a:lnTo>
                    <a:lnTo>
                      <a:pt x="567" y="316"/>
                    </a:lnTo>
                    <a:lnTo>
                      <a:pt x="600" y="271"/>
                    </a:lnTo>
                    <a:lnTo>
                      <a:pt x="623" y="221"/>
                    </a:lnTo>
                    <a:lnTo>
                      <a:pt x="635" y="166"/>
                    </a:lnTo>
                    <a:lnTo>
                      <a:pt x="632" y="113"/>
                    </a:lnTo>
                    <a:lnTo>
                      <a:pt x="614" y="64"/>
                    </a:lnTo>
                    <a:lnTo>
                      <a:pt x="581" y="23"/>
                    </a:lnTo>
                    <a:lnTo>
                      <a:pt x="555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7" name="Freeform 19"/>
              <p:cNvSpPr>
                <a:spLocks/>
              </p:cNvSpPr>
              <p:nvPr/>
            </p:nvSpPr>
            <p:spPr bwMode="auto">
              <a:xfrm>
                <a:off x="1655" y="2515"/>
                <a:ext cx="176" cy="179"/>
              </a:xfrm>
              <a:custGeom>
                <a:avLst/>
                <a:gdLst>
                  <a:gd name="T0" fmla="*/ 301 w 528"/>
                  <a:gd name="T1" fmla="*/ 1 h 538"/>
                  <a:gd name="T2" fmla="*/ 268 w 528"/>
                  <a:gd name="T3" fmla="*/ 27 h 538"/>
                  <a:gd name="T4" fmla="*/ 273 w 528"/>
                  <a:gd name="T5" fmla="*/ 82 h 538"/>
                  <a:gd name="T6" fmla="*/ 298 w 528"/>
                  <a:gd name="T7" fmla="*/ 95 h 538"/>
                  <a:gd name="T8" fmla="*/ 373 w 528"/>
                  <a:gd name="T9" fmla="*/ 112 h 538"/>
                  <a:gd name="T10" fmla="*/ 419 w 528"/>
                  <a:gd name="T11" fmla="*/ 145 h 538"/>
                  <a:gd name="T12" fmla="*/ 423 w 528"/>
                  <a:gd name="T13" fmla="*/ 191 h 538"/>
                  <a:gd name="T14" fmla="*/ 409 w 528"/>
                  <a:gd name="T15" fmla="*/ 220 h 538"/>
                  <a:gd name="T16" fmla="*/ 357 w 528"/>
                  <a:gd name="T17" fmla="*/ 265 h 538"/>
                  <a:gd name="T18" fmla="*/ 245 w 528"/>
                  <a:gd name="T19" fmla="*/ 269 h 538"/>
                  <a:gd name="T20" fmla="*/ 207 w 528"/>
                  <a:gd name="T21" fmla="*/ 256 h 538"/>
                  <a:gd name="T22" fmla="*/ 188 w 528"/>
                  <a:gd name="T23" fmla="*/ 250 h 538"/>
                  <a:gd name="T24" fmla="*/ 150 w 528"/>
                  <a:gd name="T25" fmla="*/ 268 h 538"/>
                  <a:gd name="T26" fmla="*/ 141 w 528"/>
                  <a:gd name="T27" fmla="*/ 324 h 538"/>
                  <a:gd name="T28" fmla="*/ 161 w 528"/>
                  <a:gd name="T29" fmla="*/ 341 h 538"/>
                  <a:gd name="T30" fmla="*/ 173 w 528"/>
                  <a:gd name="T31" fmla="*/ 347 h 538"/>
                  <a:gd name="T32" fmla="*/ 178 w 528"/>
                  <a:gd name="T33" fmla="*/ 348 h 538"/>
                  <a:gd name="T34" fmla="*/ 184 w 528"/>
                  <a:gd name="T35" fmla="*/ 351 h 538"/>
                  <a:gd name="T36" fmla="*/ 220 w 528"/>
                  <a:gd name="T37" fmla="*/ 367 h 538"/>
                  <a:gd name="T38" fmla="*/ 243 w 528"/>
                  <a:gd name="T39" fmla="*/ 399 h 538"/>
                  <a:gd name="T40" fmla="*/ 180 w 528"/>
                  <a:gd name="T41" fmla="*/ 443 h 538"/>
                  <a:gd name="T42" fmla="*/ 131 w 528"/>
                  <a:gd name="T43" fmla="*/ 456 h 538"/>
                  <a:gd name="T44" fmla="*/ 62 w 528"/>
                  <a:gd name="T45" fmla="*/ 456 h 538"/>
                  <a:gd name="T46" fmla="*/ 50 w 528"/>
                  <a:gd name="T47" fmla="*/ 443 h 538"/>
                  <a:gd name="T48" fmla="*/ 10 w 528"/>
                  <a:gd name="T49" fmla="*/ 446 h 538"/>
                  <a:gd name="T50" fmla="*/ 3 w 528"/>
                  <a:gd name="T51" fmla="*/ 475 h 538"/>
                  <a:gd name="T52" fmla="*/ 45 w 528"/>
                  <a:gd name="T53" fmla="*/ 525 h 538"/>
                  <a:gd name="T54" fmla="*/ 134 w 528"/>
                  <a:gd name="T55" fmla="*/ 538 h 538"/>
                  <a:gd name="T56" fmla="*/ 190 w 528"/>
                  <a:gd name="T57" fmla="*/ 528 h 538"/>
                  <a:gd name="T58" fmla="*/ 302 w 528"/>
                  <a:gd name="T59" fmla="*/ 465 h 538"/>
                  <a:gd name="T60" fmla="*/ 355 w 528"/>
                  <a:gd name="T61" fmla="*/ 383 h 538"/>
                  <a:gd name="T62" fmla="*/ 357 w 528"/>
                  <a:gd name="T63" fmla="*/ 366 h 538"/>
                  <a:gd name="T64" fmla="*/ 425 w 528"/>
                  <a:gd name="T65" fmla="*/ 341 h 538"/>
                  <a:gd name="T66" fmla="*/ 497 w 528"/>
                  <a:gd name="T67" fmla="*/ 271 h 538"/>
                  <a:gd name="T68" fmla="*/ 520 w 528"/>
                  <a:gd name="T69" fmla="*/ 220 h 538"/>
                  <a:gd name="T70" fmla="*/ 520 w 528"/>
                  <a:gd name="T71" fmla="*/ 127 h 538"/>
                  <a:gd name="T72" fmla="*/ 469 w 528"/>
                  <a:gd name="T73" fmla="*/ 53 h 538"/>
                  <a:gd name="T74" fmla="*/ 384 w 528"/>
                  <a:gd name="T75" fmla="*/ 9 h 538"/>
                  <a:gd name="T76" fmla="*/ 311 w 528"/>
                  <a:gd name="T77" fmla="*/ 0 h 5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28" h="538">
                    <a:moveTo>
                      <a:pt x="311" y="0"/>
                    </a:moveTo>
                    <a:lnTo>
                      <a:pt x="301" y="1"/>
                    </a:lnTo>
                    <a:lnTo>
                      <a:pt x="285" y="9"/>
                    </a:lnTo>
                    <a:lnTo>
                      <a:pt x="268" y="27"/>
                    </a:lnTo>
                    <a:lnTo>
                      <a:pt x="263" y="60"/>
                    </a:lnTo>
                    <a:lnTo>
                      <a:pt x="273" y="82"/>
                    </a:lnTo>
                    <a:lnTo>
                      <a:pt x="288" y="92"/>
                    </a:lnTo>
                    <a:lnTo>
                      <a:pt x="298" y="95"/>
                    </a:lnTo>
                    <a:lnTo>
                      <a:pt x="321" y="99"/>
                    </a:lnTo>
                    <a:lnTo>
                      <a:pt x="373" y="112"/>
                    </a:lnTo>
                    <a:lnTo>
                      <a:pt x="404" y="129"/>
                    </a:lnTo>
                    <a:lnTo>
                      <a:pt x="419" y="145"/>
                    </a:lnTo>
                    <a:lnTo>
                      <a:pt x="426" y="165"/>
                    </a:lnTo>
                    <a:lnTo>
                      <a:pt x="423" y="191"/>
                    </a:lnTo>
                    <a:lnTo>
                      <a:pt x="416" y="206"/>
                    </a:lnTo>
                    <a:lnTo>
                      <a:pt x="409" y="220"/>
                    </a:lnTo>
                    <a:lnTo>
                      <a:pt x="391" y="242"/>
                    </a:lnTo>
                    <a:lnTo>
                      <a:pt x="357" y="265"/>
                    </a:lnTo>
                    <a:lnTo>
                      <a:pt x="302" y="276"/>
                    </a:lnTo>
                    <a:lnTo>
                      <a:pt x="245" y="269"/>
                    </a:lnTo>
                    <a:lnTo>
                      <a:pt x="217" y="260"/>
                    </a:lnTo>
                    <a:lnTo>
                      <a:pt x="207" y="256"/>
                    </a:lnTo>
                    <a:lnTo>
                      <a:pt x="199" y="253"/>
                    </a:lnTo>
                    <a:lnTo>
                      <a:pt x="188" y="250"/>
                    </a:lnTo>
                    <a:lnTo>
                      <a:pt x="171" y="253"/>
                    </a:lnTo>
                    <a:lnTo>
                      <a:pt x="150" y="268"/>
                    </a:lnTo>
                    <a:lnTo>
                      <a:pt x="135" y="299"/>
                    </a:lnTo>
                    <a:lnTo>
                      <a:pt x="141" y="324"/>
                    </a:lnTo>
                    <a:lnTo>
                      <a:pt x="151" y="337"/>
                    </a:lnTo>
                    <a:lnTo>
                      <a:pt x="161" y="341"/>
                    </a:lnTo>
                    <a:lnTo>
                      <a:pt x="167" y="344"/>
                    </a:lnTo>
                    <a:lnTo>
                      <a:pt x="173" y="347"/>
                    </a:lnTo>
                    <a:lnTo>
                      <a:pt x="173" y="347"/>
                    </a:lnTo>
                    <a:lnTo>
                      <a:pt x="178" y="348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220" y="367"/>
                    </a:lnTo>
                    <a:lnTo>
                      <a:pt x="252" y="386"/>
                    </a:lnTo>
                    <a:lnTo>
                      <a:pt x="243" y="399"/>
                    </a:lnTo>
                    <a:lnTo>
                      <a:pt x="220" y="420"/>
                    </a:lnTo>
                    <a:lnTo>
                      <a:pt x="180" y="443"/>
                    </a:lnTo>
                    <a:lnTo>
                      <a:pt x="150" y="452"/>
                    </a:lnTo>
                    <a:lnTo>
                      <a:pt x="131" y="456"/>
                    </a:lnTo>
                    <a:lnTo>
                      <a:pt x="85" y="459"/>
                    </a:lnTo>
                    <a:lnTo>
                      <a:pt x="62" y="456"/>
                    </a:lnTo>
                    <a:lnTo>
                      <a:pt x="57" y="453"/>
                    </a:lnTo>
                    <a:lnTo>
                      <a:pt x="50" y="443"/>
                    </a:lnTo>
                    <a:lnTo>
                      <a:pt x="30" y="438"/>
                    </a:lnTo>
                    <a:lnTo>
                      <a:pt x="10" y="446"/>
                    </a:lnTo>
                    <a:lnTo>
                      <a:pt x="0" y="463"/>
                    </a:lnTo>
                    <a:lnTo>
                      <a:pt x="3" y="475"/>
                    </a:lnTo>
                    <a:lnTo>
                      <a:pt x="13" y="498"/>
                    </a:lnTo>
                    <a:lnTo>
                      <a:pt x="45" y="525"/>
                    </a:lnTo>
                    <a:lnTo>
                      <a:pt x="88" y="537"/>
                    </a:lnTo>
                    <a:lnTo>
                      <a:pt x="134" y="538"/>
                    </a:lnTo>
                    <a:lnTo>
                      <a:pt x="155" y="534"/>
                    </a:lnTo>
                    <a:lnTo>
                      <a:pt x="190" y="528"/>
                    </a:lnTo>
                    <a:lnTo>
                      <a:pt x="250" y="504"/>
                    </a:lnTo>
                    <a:lnTo>
                      <a:pt x="302" y="465"/>
                    </a:lnTo>
                    <a:lnTo>
                      <a:pt x="341" y="414"/>
                    </a:lnTo>
                    <a:lnTo>
                      <a:pt x="355" y="383"/>
                    </a:lnTo>
                    <a:lnTo>
                      <a:pt x="358" y="374"/>
                    </a:lnTo>
                    <a:lnTo>
                      <a:pt x="357" y="366"/>
                    </a:lnTo>
                    <a:lnTo>
                      <a:pt x="381" y="360"/>
                    </a:lnTo>
                    <a:lnTo>
                      <a:pt x="425" y="341"/>
                    </a:lnTo>
                    <a:lnTo>
                      <a:pt x="463" y="311"/>
                    </a:lnTo>
                    <a:lnTo>
                      <a:pt x="497" y="271"/>
                    </a:lnTo>
                    <a:lnTo>
                      <a:pt x="509" y="246"/>
                    </a:lnTo>
                    <a:lnTo>
                      <a:pt x="520" y="220"/>
                    </a:lnTo>
                    <a:lnTo>
                      <a:pt x="528" y="171"/>
                    </a:lnTo>
                    <a:lnTo>
                      <a:pt x="520" y="127"/>
                    </a:lnTo>
                    <a:lnTo>
                      <a:pt x="499" y="86"/>
                    </a:lnTo>
                    <a:lnTo>
                      <a:pt x="469" y="53"/>
                    </a:lnTo>
                    <a:lnTo>
                      <a:pt x="430" y="26"/>
                    </a:lnTo>
                    <a:lnTo>
                      <a:pt x="384" y="9"/>
                    </a:lnTo>
                    <a:lnTo>
                      <a:pt x="337" y="0"/>
                    </a:lnTo>
                    <a:lnTo>
                      <a:pt x="31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8" name="Freeform 20"/>
              <p:cNvSpPr>
                <a:spLocks/>
              </p:cNvSpPr>
              <p:nvPr/>
            </p:nvSpPr>
            <p:spPr bwMode="auto">
              <a:xfrm>
                <a:off x="1665" y="2702"/>
                <a:ext cx="205" cy="210"/>
              </a:xfrm>
              <a:custGeom>
                <a:avLst/>
                <a:gdLst>
                  <a:gd name="T0" fmla="*/ 388 w 613"/>
                  <a:gd name="T1" fmla="*/ 3 h 630"/>
                  <a:gd name="T2" fmla="*/ 357 w 613"/>
                  <a:gd name="T3" fmla="*/ 52 h 630"/>
                  <a:gd name="T4" fmla="*/ 381 w 613"/>
                  <a:gd name="T5" fmla="*/ 89 h 630"/>
                  <a:gd name="T6" fmla="*/ 466 w 613"/>
                  <a:gd name="T7" fmla="*/ 128 h 630"/>
                  <a:gd name="T8" fmla="*/ 511 w 613"/>
                  <a:gd name="T9" fmla="*/ 174 h 630"/>
                  <a:gd name="T10" fmla="*/ 506 w 613"/>
                  <a:gd name="T11" fmla="*/ 230 h 630"/>
                  <a:gd name="T12" fmla="*/ 486 w 613"/>
                  <a:gd name="T13" fmla="*/ 265 h 630"/>
                  <a:gd name="T14" fmla="*/ 431 w 613"/>
                  <a:gd name="T15" fmla="*/ 307 h 630"/>
                  <a:gd name="T16" fmla="*/ 349 w 613"/>
                  <a:gd name="T17" fmla="*/ 312 h 630"/>
                  <a:gd name="T18" fmla="*/ 257 w 613"/>
                  <a:gd name="T19" fmla="*/ 265 h 630"/>
                  <a:gd name="T20" fmla="*/ 253 w 613"/>
                  <a:gd name="T21" fmla="*/ 260 h 630"/>
                  <a:gd name="T22" fmla="*/ 239 w 613"/>
                  <a:gd name="T23" fmla="*/ 252 h 630"/>
                  <a:gd name="T24" fmla="*/ 198 w 613"/>
                  <a:gd name="T25" fmla="*/ 256 h 630"/>
                  <a:gd name="T26" fmla="*/ 175 w 613"/>
                  <a:gd name="T27" fmla="*/ 311 h 630"/>
                  <a:gd name="T28" fmla="*/ 188 w 613"/>
                  <a:gd name="T29" fmla="*/ 334 h 630"/>
                  <a:gd name="T30" fmla="*/ 214 w 613"/>
                  <a:gd name="T31" fmla="*/ 354 h 630"/>
                  <a:gd name="T32" fmla="*/ 256 w 613"/>
                  <a:gd name="T33" fmla="*/ 422 h 630"/>
                  <a:gd name="T34" fmla="*/ 224 w 613"/>
                  <a:gd name="T35" fmla="*/ 512 h 630"/>
                  <a:gd name="T36" fmla="*/ 180 w 613"/>
                  <a:gd name="T37" fmla="*/ 543 h 630"/>
                  <a:gd name="T38" fmla="*/ 119 w 613"/>
                  <a:gd name="T39" fmla="*/ 547 h 630"/>
                  <a:gd name="T40" fmla="*/ 72 w 613"/>
                  <a:gd name="T41" fmla="*/ 495 h 630"/>
                  <a:gd name="T42" fmla="*/ 51 w 613"/>
                  <a:gd name="T43" fmla="*/ 397 h 630"/>
                  <a:gd name="T44" fmla="*/ 37 w 613"/>
                  <a:gd name="T45" fmla="*/ 374 h 630"/>
                  <a:gd name="T46" fmla="*/ 5 w 613"/>
                  <a:gd name="T47" fmla="*/ 387 h 630"/>
                  <a:gd name="T48" fmla="*/ 0 w 613"/>
                  <a:gd name="T49" fmla="*/ 425 h 630"/>
                  <a:gd name="T50" fmla="*/ 13 w 613"/>
                  <a:gd name="T51" fmla="*/ 540 h 630"/>
                  <a:gd name="T52" fmla="*/ 66 w 613"/>
                  <a:gd name="T53" fmla="*/ 607 h 630"/>
                  <a:gd name="T54" fmla="*/ 131 w 613"/>
                  <a:gd name="T55" fmla="*/ 630 h 630"/>
                  <a:gd name="T56" fmla="*/ 220 w 613"/>
                  <a:gd name="T57" fmla="*/ 615 h 630"/>
                  <a:gd name="T58" fmla="*/ 263 w 613"/>
                  <a:gd name="T59" fmla="*/ 594 h 630"/>
                  <a:gd name="T60" fmla="*/ 329 w 613"/>
                  <a:gd name="T61" fmla="*/ 522 h 630"/>
                  <a:gd name="T62" fmla="*/ 352 w 613"/>
                  <a:gd name="T63" fmla="*/ 452 h 630"/>
                  <a:gd name="T64" fmla="*/ 352 w 613"/>
                  <a:gd name="T65" fmla="*/ 410 h 630"/>
                  <a:gd name="T66" fmla="*/ 446 w 613"/>
                  <a:gd name="T67" fmla="*/ 404 h 630"/>
                  <a:gd name="T68" fmla="*/ 555 w 613"/>
                  <a:gd name="T69" fmla="*/ 338 h 630"/>
                  <a:gd name="T70" fmla="*/ 594 w 613"/>
                  <a:gd name="T71" fmla="*/ 283 h 630"/>
                  <a:gd name="T72" fmla="*/ 613 w 613"/>
                  <a:gd name="T73" fmla="*/ 177 h 630"/>
                  <a:gd name="T74" fmla="*/ 574 w 613"/>
                  <a:gd name="T75" fmla="*/ 82 h 630"/>
                  <a:gd name="T76" fmla="*/ 489 w 613"/>
                  <a:gd name="T77" fmla="*/ 17 h 630"/>
                  <a:gd name="T78" fmla="*/ 404 w 613"/>
                  <a:gd name="T79" fmla="*/ 0 h 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13" h="630">
                    <a:moveTo>
                      <a:pt x="404" y="0"/>
                    </a:moveTo>
                    <a:lnTo>
                      <a:pt x="388" y="3"/>
                    </a:lnTo>
                    <a:lnTo>
                      <a:pt x="365" y="21"/>
                    </a:lnTo>
                    <a:lnTo>
                      <a:pt x="357" y="52"/>
                    </a:lnTo>
                    <a:lnTo>
                      <a:pt x="367" y="79"/>
                    </a:lnTo>
                    <a:lnTo>
                      <a:pt x="381" y="89"/>
                    </a:lnTo>
                    <a:lnTo>
                      <a:pt x="410" y="101"/>
                    </a:lnTo>
                    <a:lnTo>
                      <a:pt x="466" y="128"/>
                    </a:lnTo>
                    <a:lnTo>
                      <a:pt x="498" y="152"/>
                    </a:lnTo>
                    <a:lnTo>
                      <a:pt x="511" y="174"/>
                    </a:lnTo>
                    <a:lnTo>
                      <a:pt x="515" y="200"/>
                    </a:lnTo>
                    <a:lnTo>
                      <a:pt x="506" y="230"/>
                    </a:lnTo>
                    <a:lnTo>
                      <a:pt x="498" y="249"/>
                    </a:lnTo>
                    <a:lnTo>
                      <a:pt x="486" y="265"/>
                    </a:lnTo>
                    <a:lnTo>
                      <a:pt x="462" y="291"/>
                    </a:lnTo>
                    <a:lnTo>
                      <a:pt x="431" y="307"/>
                    </a:lnTo>
                    <a:lnTo>
                      <a:pt x="400" y="314"/>
                    </a:lnTo>
                    <a:lnTo>
                      <a:pt x="349" y="312"/>
                    </a:lnTo>
                    <a:lnTo>
                      <a:pt x="285" y="286"/>
                    </a:lnTo>
                    <a:lnTo>
                      <a:pt x="257" y="265"/>
                    </a:lnTo>
                    <a:lnTo>
                      <a:pt x="257" y="265"/>
                    </a:lnTo>
                    <a:lnTo>
                      <a:pt x="253" y="260"/>
                    </a:lnTo>
                    <a:lnTo>
                      <a:pt x="247" y="258"/>
                    </a:lnTo>
                    <a:lnTo>
                      <a:pt x="239" y="252"/>
                    </a:lnTo>
                    <a:lnTo>
                      <a:pt x="223" y="249"/>
                    </a:lnTo>
                    <a:lnTo>
                      <a:pt x="198" y="256"/>
                    </a:lnTo>
                    <a:lnTo>
                      <a:pt x="177" y="285"/>
                    </a:lnTo>
                    <a:lnTo>
                      <a:pt x="175" y="311"/>
                    </a:lnTo>
                    <a:lnTo>
                      <a:pt x="181" y="327"/>
                    </a:lnTo>
                    <a:lnTo>
                      <a:pt x="188" y="334"/>
                    </a:lnTo>
                    <a:lnTo>
                      <a:pt x="201" y="344"/>
                    </a:lnTo>
                    <a:lnTo>
                      <a:pt x="214" y="354"/>
                    </a:lnTo>
                    <a:lnTo>
                      <a:pt x="234" y="376"/>
                    </a:lnTo>
                    <a:lnTo>
                      <a:pt x="256" y="422"/>
                    </a:lnTo>
                    <a:lnTo>
                      <a:pt x="253" y="469"/>
                    </a:lnTo>
                    <a:lnTo>
                      <a:pt x="224" y="512"/>
                    </a:lnTo>
                    <a:lnTo>
                      <a:pt x="198" y="531"/>
                    </a:lnTo>
                    <a:lnTo>
                      <a:pt x="180" y="543"/>
                    </a:lnTo>
                    <a:lnTo>
                      <a:pt x="146" y="551"/>
                    </a:lnTo>
                    <a:lnTo>
                      <a:pt x="119" y="547"/>
                    </a:lnTo>
                    <a:lnTo>
                      <a:pt x="96" y="533"/>
                    </a:lnTo>
                    <a:lnTo>
                      <a:pt x="72" y="495"/>
                    </a:lnTo>
                    <a:lnTo>
                      <a:pt x="54" y="430"/>
                    </a:lnTo>
                    <a:lnTo>
                      <a:pt x="51" y="397"/>
                    </a:lnTo>
                    <a:lnTo>
                      <a:pt x="50" y="386"/>
                    </a:lnTo>
                    <a:lnTo>
                      <a:pt x="37" y="374"/>
                    </a:lnTo>
                    <a:lnTo>
                      <a:pt x="20" y="374"/>
                    </a:lnTo>
                    <a:lnTo>
                      <a:pt x="5" y="387"/>
                    </a:lnTo>
                    <a:lnTo>
                      <a:pt x="2" y="397"/>
                    </a:lnTo>
                    <a:lnTo>
                      <a:pt x="0" y="425"/>
                    </a:lnTo>
                    <a:lnTo>
                      <a:pt x="1" y="484"/>
                    </a:lnTo>
                    <a:lnTo>
                      <a:pt x="13" y="540"/>
                    </a:lnTo>
                    <a:lnTo>
                      <a:pt x="43" y="589"/>
                    </a:lnTo>
                    <a:lnTo>
                      <a:pt x="66" y="607"/>
                    </a:lnTo>
                    <a:lnTo>
                      <a:pt x="87" y="619"/>
                    </a:lnTo>
                    <a:lnTo>
                      <a:pt x="131" y="630"/>
                    </a:lnTo>
                    <a:lnTo>
                      <a:pt x="175" y="628"/>
                    </a:lnTo>
                    <a:lnTo>
                      <a:pt x="220" y="615"/>
                    </a:lnTo>
                    <a:lnTo>
                      <a:pt x="241" y="606"/>
                    </a:lnTo>
                    <a:lnTo>
                      <a:pt x="263" y="594"/>
                    </a:lnTo>
                    <a:lnTo>
                      <a:pt x="300" y="561"/>
                    </a:lnTo>
                    <a:lnTo>
                      <a:pt x="329" y="522"/>
                    </a:lnTo>
                    <a:lnTo>
                      <a:pt x="348" y="476"/>
                    </a:lnTo>
                    <a:lnTo>
                      <a:pt x="352" y="452"/>
                    </a:lnTo>
                    <a:lnTo>
                      <a:pt x="355" y="430"/>
                    </a:lnTo>
                    <a:lnTo>
                      <a:pt x="352" y="410"/>
                    </a:lnTo>
                    <a:lnTo>
                      <a:pt x="384" y="413"/>
                    </a:lnTo>
                    <a:lnTo>
                      <a:pt x="446" y="404"/>
                    </a:lnTo>
                    <a:lnTo>
                      <a:pt x="505" y="380"/>
                    </a:lnTo>
                    <a:lnTo>
                      <a:pt x="555" y="338"/>
                    </a:lnTo>
                    <a:lnTo>
                      <a:pt x="577" y="309"/>
                    </a:lnTo>
                    <a:lnTo>
                      <a:pt x="594" y="283"/>
                    </a:lnTo>
                    <a:lnTo>
                      <a:pt x="611" y="230"/>
                    </a:lnTo>
                    <a:lnTo>
                      <a:pt x="613" y="177"/>
                    </a:lnTo>
                    <a:lnTo>
                      <a:pt x="600" y="127"/>
                    </a:lnTo>
                    <a:lnTo>
                      <a:pt x="574" y="82"/>
                    </a:lnTo>
                    <a:lnTo>
                      <a:pt x="537" y="44"/>
                    </a:lnTo>
                    <a:lnTo>
                      <a:pt x="489" y="17"/>
                    </a:lnTo>
                    <a:lnTo>
                      <a:pt x="434" y="1"/>
                    </a:lnTo>
                    <a:lnTo>
                      <a:pt x="40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72" name="Group 31"/>
            <p:cNvGrpSpPr>
              <a:grpSpLocks noChangeAspect="1"/>
            </p:cNvGrpSpPr>
            <p:nvPr/>
          </p:nvGrpSpPr>
          <p:grpSpPr bwMode="auto">
            <a:xfrm>
              <a:off x="594443" y="5066831"/>
              <a:ext cx="167284" cy="203007"/>
              <a:chOff x="2647" y="1727"/>
              <a:chExt cx="192" cy="233"/>
            </a:xfrm>
            <a:solidFill>
              <a:schemeClr val="bg1">
                <a:lumMod val="85000"/>
              </a:schemeClr>
            </a:solidFill>
          </p:grpSpPr>
          <p:sp>
            <p:nvSpPr>
              <p:cNvPr id="73" name="Freeform 32"/>
              <p:cNvSpPr>
                <a:spLocks/>
              </p:cNvSpPr>
              <p:nvPr/>
            </p:nvSpPr>
            <p:spPr bwMode="auto">
              <a:xfrm>
                <a:off x="2699" y="1727"/>
                <a:ext cx="140" cy="152"/>
              </a:xfrm>
              <a:custGeom>
                <a:avLst/>
                <a:gdLst>
                  <a:gd name="T0" fmla="*/ 94 w 421"/>
                  <a:gd name="T1" fmla="*/ 455 h 455"/>
                  <a:gd name="T2" fmla="*/ 0 w 421"/>
                  <a:gd name="T3" fmla="*/ 362 h 455"/>
                  <a:gd name="T4" fmla="*/ 172 w 421"/>
                  <a:gd name="T5" fmla="*/ 191 h 455"/>
                  <a:gd name="T6" fmla="*/ 371 w 421"/>
                  <a:gd name="T7" fmla="*/ 1 h 455"/>
                  <a:gd name="T8" fmla="*/ 377 w 421"/>
                  <a:gd name="T9" fmla="*/ 0 h 455"/>
                  <a:gd name="T10" fmla="*/ 404 w 421"/>
                  <a:gd name="T11" fmla="*/ 4 h 455"/>
                  <a:gd name="T12" fmla="*/ 419 w 421"/>
                  <a:gd name="T13" fmla="*/ 21 h 455"/>
                  <a:gd name="T14" fmla="*/ 421 w 421"/>
                  <a:gd name="T15" fmla="*/ 37 h 455"/>
                  <a:gd name="T16" fmla="*/ 364 w 421"/>
                  <a:gd name="T17" fmla="*/ 120 h 455"/>
                  <a:gd name="T18" fmla="*/ 130 w 421"/>
                  <a:gd name="T19" fmla="*/ 410 h 455"/>
                  <a:gd name="T20" fmla="*/ 94 w 421"/>
                  <a:gd name="T21" fmla="*/ 455 h 4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21" h="455">
                    <a:moveTo>
                      <a:pt x="94" y="455"/>
                    </a:moveTo>
                    <a:lnTo>
                      <a:pt x="0" y="362"/>
                    </a:lnTo>
                    <a:lnTo>
                      <a:pt x="172" y="191"/>
                    </a:lnTo>
                    <a:lnTo>
                      <a:pt x="371" y="1"/>
                    </a:lnTo>
                    <a:lnTo>
                      <a:pt x="377" y="0"/>
                    </a:lnTo>
                    <a:lnTo>
                      <a:pt x="404" y="4"/>
                    </a:lnTo>
                    <a:lnTo>
                      <a:pt x="419" y="21"/>
                    </a:lnTo>
                    <a:lnTo>
                      <a:pt x="421" y="37"/>
                    </a:lnTo>
                    <a:lnTo>
                      <a:pt x="364" y="120"/>
                    </a:lnTo>
                    <a:lnTo>
                      <a:pt x="130" y="410"/>
                    </a:lnTo>
                    <a:lnTo>
                      <a:pt x="94" y="45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4" name="Freeform 33"/>
              <p:cNvSpPr>
                <a:spLocks/>
              </p:cNvSpPr>
              <p:nvPr/>
            </p:nvSpPr>
            <p:spPr bwMode="auto">
              <a:xfrm>
                <a:off x="2647" y="1856"/>
                <a:ext cx="76" cy="104"/>
              </a:xfrm>
              <a:custGeom>
                <a:avLst/>
                <a:gdLst>
                  <a:gd name="T0" fmla="*/ 22 w 226"/>
                  <a:gd name="T1" fmla="*/ 314 h 314"/>
                  <a:gd name="T2" fmla="*/ 21 w 226"/>
                  <a:gd name="T3" fmla="*/ 301 h 314"/>
                  <a:gd name="T4" fmla="*/ 37 w 226"/>
                  <a:gd name="T5" fmla="*/ 242 h 314"/>
                  <a:gd name="T6" fmla="*/ 63 w 226"/>
                  <a:gd name="T7" fmla="*/ 219 h 314"/>
                  <a:gd name="T8" fmla="*/ 90 w 226"/>
                  <a:gd name="T9" fmla="*/ 211 h 314"/>
                  <a:gd name="T10" fmla="*/ 107 w 226"/>
                  <a:gd name="T11" fmla="*/ 209 h 314"/>
                  <a:gd name="T12" fmla="*/ 125 w 226"/>
                  <a:gd name="T13" fmla="*/ 208 h 314"/>
                  <a:gd name="T14" fmla="*/ 153 w 226"/>
                  <a:gd name="T15" fmla="*/ 199 h 314"/>
                  <a:gd name="T16" fmla="*/ 188 w 226"/>
                  <a:gd name="T17" fmla="*/ 173 h 314"/>
                  <a:gd name="T18" fmla="*/ 223 w 226"/>
                  <a:gd name="T19" fmla="*/ 107 h 314"/>
                  <a:gd name="T20" fmla="*/ 226 w 226"/>
                  <a:gd name="T21" fmla="*/ 91 h 314"/>
                  <a:gd name="T22" fmla="*/ 132 w 226"/>
                  <a:gd name="T23" fmla="*/ 0 h 314"/>
                  <a:gd name="T24" fmla="*/ 96 w 226"/>
                  <a:gd name="T25" fmla="*/ 17 h 314"/>
                  <a:gd name="T26" fmla="*/ 44 w 226"/>
                  <a:gd name="T27" fmla="*/ 61 h 314"/>
                  <a:gd name="T28" fmla="*/ 13 w 226"/>
                  <a:gd name="T29" fmla="*/ 113 h 314"/>
                  <a:gd name="T30" fmla="*/ 0 w 226"/>
                  <a:gd name="T31" fmla="*/ 165 h 314"/>
                  <a:gd name="T32" fmla="*/ 2 w 226"/>
                  <a:gd name="T33" fmla="*/ 239 h 314"/>
                  <a:gd name="T34" fmla="*/ 19 w 226"/>
                  <a:gd name="T35" fmla="*/ 307 h 314"/>
                  <a:gd name="T36" fmla="*/ 22 w 226"/>
                  <a:gd name="T37" fmla="*/ 314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26" h="314">
                    <a:moveTo>
                      <a:pt x="22" y="314"/>
                    </a:moveTo>
                    <a:lnTo>
                      <a:pt x="21" y="301"/>
                    </a:lnTo>
                    <a:lnTo>
                      <a:pt x="37" y="242"/>
                    </a:lnTo>
                    <a:lnTo>
                      <a:pt x="63" y="219"/>
                    </a:lnTo>
                    <a:lnTo>
                      <a:pt x="90" y="211"/>
                    </a:lnTo>
                    <a:lnTo>
                      <a:pt x="107" y="209"/>
                    </a:lnTo>
                    <a:lnTo>
                      <a:pt x="125" y="208"/>
                    </a:lnTo>
                    <a:lnTo>
                      <a:pt x="153" y="199"/>
                    </a:lnTo>
                    <a:lnTo>
                      <a:pt x="188" y="173"/>
                    </a:lnTo>
                    <a:lnTo>
                      <a:pt x="223" y="107"/>
                    </a:lnTo>
                    <a:lnTo>
                      <a:pt x="226" y="91"/>
                    </a:lnTo>
                    <a:lnTo>
                      <a:pt x="132" y="0"/>
                    </a:lnTo>
                    <a:lnTo>
                      <a:pt x="96" y="17"/>
                    </a:lnTo>
                    <a:lnTo>
                      <a:pt x="44" y="61"/>
                    </a:lnTo>
                    <a:lnTo>
                      <a:pt x="13" y="113"/>
                    </a:lnTo>
                    <a:lnTo>
                      <a:pt x="0" y="165"/>
                    </a:lnTo>
                    <a:lnTo>
                      <a:pt x="2" y="239"/>
                    </a:lnTo>
                    <a:lnTo>
                      <a:pt x="19" y="307"/>
                    </a:lnTo>
                    <a:lnTo>
                      <a:pt x="22" y="3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507F481E-8F4A-42E6-8C0D-2B3357359D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0026" y="1572405"/>
            <a:ext cx="4782217" cy="4143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55852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409575" y="419993"/>
            <a:ext cx="11372850" cy="6018014"/>
          </a:xfrm>
          <a:prstGeom prst="rect">
            <a:avLst/>
          </a:prstGeom>
          <a:solidFill>
            <a:schemeClr val="bg1"/>
          </a:solidFill>
          <a:ln w="187325">
            <a:noFill/>
          </a:ln>
          <a:effectLst>
            <a:outerShdw blurRad="431800" dist="241300" dir="5400000" sx="97000" sy="97000" algn="t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2" latinLnBrk="0">
              <a:lnSpc>
                <a:spcPct val="150000"/>
              </a:lnSpc>
              <a:defRPr/>
            </a:pPr>
            <a:r>
              <a:rPr lang="ko-KR" altLang="en-US" sz="3200" b="1" kern="0" dirty="0">
                <a:solidFill>
                  <a:prstClr val="black">
                    <a:lumMod val="50000"/>
                    <a:lumOff val="50000"/>
                  </a:prstClr>
                </a:solidFill>
              </a:rPr>
              <a:t>구현 </a:t>
            </a:r>
            <a:r>
              <a:rPr lang="en-US" altLang="ko-KR" sz="3200" b="1" kern="0" dirty="0">
                <a:solidFill>
                  <a:prstClr val="black">
                    <a:lumMod val="50000"/>
                    <a:lumOff val="50000"/>
                  </a:prstClr>
                </a:solidFill>
              </a:rPr>
              <a:t>-</a:t>
            </a:r>
            <a:r>
              <a:rPr lang="ko-KR" altLang="en-US" sz="3200" b="1" kern="0" dirty="0">
                <a:solidFill>
                  <a:prstClr val="black">
                    <a:lumMod val="50000"/>
                    <a:lumOff val="50000"/>
                  </a:prstClr>
                </a:solidFill>
              </a:rPr>
              <a:t> </a:t>
            </a:r>
            <a:r>
              <a:rPr lang="en-US" altLang="ko-KR" sz="3200" b="1" kern="0" dirty="0" err="1">
                <a:solidFill>
                  <a:prstClr val="black">
                    <a:lumMod val="50000"/>
                    <a:lumOff val="50000"/>
                  </a:prstClr>
                </a:solidFill>
              </a:rPr>
              <a:t>SwingUI</a:t>
            </a:r>
            <a:r>
              <a:rPr lang="en-US" altLang="ko-KR" sz="3200" b="1" kern="0" dirty="0">
                <a:solidFill>
                  <a:prstClr val="black">
                    <a:lumMod val="50000"/>
                    <a:lumOff val="50000"/>
                  </a:prstClr>
                </a:solidFill>
              </a:rPr>
              <a:t> </a:t>
            </a:r>
            <a:r>
              <a:rPr lang="ko-KR" altLang="en-US" sz="3200" b="1" kern="0" dirty="0">
                <a:solidFill>
                  <a:prstClr val="black">
                    <a:lumMod val="50000"/>
                    <a:lumOff val="50000"/>
                  </a:prstClr>
                </a:solidFill>
              </a:rPr>
              <a:t>소스코드</a:t>
            </a:r>
            <a:endParaRPr lang="en-US" altLang="ko-KR" sz="3200" b="1" kern="0" dirty="0">
              <a:solidFill>
                <a:prstClr val="black">
                  <a:lumMod val="50000"/>
                  <a:lumOff val="50000"/>
                </a:prstClr>
              </a:solidFill>
            </a:endParaRPr>
          </a:p>
          <a:p>
            <a:pPr lvl="2" latinLnBrk="0">
              <a:lnSpc>
                <a:spcPct val="150000"/>
              </a:lnSpc>
              <a:defRPr/>
            </a:pPr>
            <a:r>
              <a:rPr lang="ko-KR" altLang="en-US" sz="1000" kern="0" dirty="0">
                <a:solidFill>
                  <a:prstClr val="white">
                    <a:lumMod val="75000"/>
                  </a:prstClr>
                </a:solidFill>
              </a:rPr>
              <a:t>전자 직거래 프로그램 구축</a:t>
            </a:r>
            <a:endParaRPr lang="ko-KR" altLang="en-US" sz="5400" kern="0" dirty="0">
              <a:solidFill>
                <a:prstClr val="white">
                  <a:lumMod val="75000"/>
                </a:prstClr>
              </a:solidFill>
            </a:endParaRPr>
          </a:p>
        </p:txBody>
      </p:sp>
      <p:grpSp>
        <p:nvGrpSpPr>
          <p:cNvPr id="63" name="그룹 62"/>
          <p:cNvGrpSpPr/>
          <p:nvPr/>
        </p:nvGrpSpPr>
        <p:grpSpPr>
          <a:xfrm>
            <a:off x="581527" y="419993"/>
            <a:ext cx="358273" cy="6018014"/>
            <a:chOff x="581527" y="419993"/>
            <a:chExt cx="358273" cy="6018014"/>
          </a:xfrm>
        </p:grpSpPr>
        <p:cxnSp>
          <p:nvCxnSpPr>
            <p:cNvPr id="64" name="직선 연결선 63"/>
            <p:cNvCxnSpPr/>
            <p:nvPr/>
          </p:nvCxnSpPr>
          <p:spPr>
            <a:xfrm>
              <a:off x="939800" y="419993"/>
              <a:ext cx="0" cy="6018014"/>
            </a:xfrm>
            <a:prstGeom prst="line">
              <a:avLst/>
            </a:prstGeom>
            <a:ln w="127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Freeform 9"/>
            <p:cNvSpPr>
              <a:spLocks/>
            </p:cNvSpPr>
            <p:nvPr/>
          </p:nvSpPr>
          <p:spPr bwMode="auto">
            <a:xfrm>
              <a:off x="612262" y="1494240"/>
              <a:ext cx="131646" cy="17373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66" name="Group 12"/>
            <p:cNvGrpSpPr>
              <a:grpSpLocks noChangeAspect="1"/>
            </p:cNvGrpSpPr>
            <p:nvPr/>
          </p:nvGrpSpPr>
          <p:grpSpPr bwMode="auto">
            <a:xfrm>
              <a:off x="581527" y="787428"/>
              <a:ext cx="193117" cy="153620"/>
              <a:chOff x="6124" y="305"/>
              <a:chExt cx="841" cy="669"/>
            </a:xfrm>
            <a:solidFill>
              <a:schemeClr val="tx1">
                <a:lumMod val="50000"/>
                <a:lumOff val="50000"/>
              </a:schemeClr>
            </a:solidFill>
          </p:grpSpPr>
          <p:sp>
            <p:nvSpPr>
              <p:cNvPr id="83" name="Freeform 13"/>
              <p:cNvSpPr>
                <a:spLocks/>
              </p:cNvSpPr>
              <p:nvPr/>
            </p:nvSpPr>
            <p:spPr bwMode="auto">
              <a:xfrm>
                <a:off x="6244" y="440"/>
                <a:ext cx="601" cy="534"/>
              </a:xfrm>
              <a:custGeom>
                <a:avLst/>
                <a:gdLst>
                  <a:gd name="T0" fmla="*/ 902 w 1802"/>
                  <a:gd name="T1" fmla="*/ 0 h 1602"/>
                  <a:gd name="T2" fmla="*/ 2 w 1802"/>
                  <a:gd name="T3" fmla="*/ 742 h 1602"/>
                  <a:gd name="T4" fmla="*/ 2 w 1802"/>
                  <a:gd name="T5" fmla="*/ 743 h 1602"/>
                  <a:gd name="T6" fmla="*/ 2 w 1802"/>
                  <a:gd name="T7" fmla="*/ 746 h 1602"/>
                  <a:gd name="T8" fmla="*/ 0 w 1802"/>
                  <a:gd name="T9" fmla="*/ 749 h 1602"/>
                  <a:gd name="T10" fmla="*/ 0 w 1802"/>
                  <a:gd name="T11" fmla="*/ 751 h 1602"/>
                  <a:gd name="T12" fmla="*/ 0 w 1802"/>
                  <a:gd name="T13" fmla="*/ 1501 h 1602"/>
                  <a:gd name="T14" fmla="*/ 2 w 1802"/>
                  <a:gd name="T15" fmla="*/ 1521 h 1602"/>
                  <a:gd name="T16" fmla="*/ 16 w 1802"/>
                  <a:gd name="T17" fmla="*/ 1557 h 1602"/>
                  <a:gd name="T18" fmla="*/ 30 w 1802"/>
                  <a:gd name="T19" fmla="*/ 1572 h 1602"/>
                  <a:gd name="T20" fmla="*/ 45 w 1802"/>
                  <a:gd name="T21" fmla="*/ 1586 h 1602"/>
                  <a:gd name="T22" fmla="*/ 81 w 1802"/>
                  <a:gd name="T23" fmla="*/ 1601 h 1602"/>
                  <a:gd name="T24" fmla="*/ 100 w 1802"/>
                  <a:gd name="T25" fmla="*/ 1602 h 1602"/>
                  <a:gd name="T26" fmla="*/ 702 w 1802"/>
                  <a:gd name="T27" fmla="*/ 1602 h 1602"/>
                  <a:gd name="T28" fmla="*/ 702 w 1802"/>
                  <a:gd name="T29" fmla="*/ 1001 h 1602"/>
                  <a:gd name="T30" fmla="*/ 1102 w 1802"/>
                  <a:gd name="T31" fmla="*/ 1001 h 1602"/>
                  <a:gd name="T32" fmla="*/ 1102 w 1802"/>
                  <a:gd name="T33" fmla="*/ 1602 h 1602"/>
                  <a:gd name="T34" fmla="*/ 1703 w 1802"/>
                  <a:gd name="T35" fmla="*/ 1602 h 1602"/>
                  <a:gd name="T36" fmla="*/ 1723 w 1802"/>
                  <a:gd name="T37" fmla="*/ 1601 h 1602"/>
                  <a:gd name="T38" fmla="*/ 1758 w 1802"/>
                  <a:gd name="T39" fmla="*/ 1586 h 1602"/>
                  <a:gd name="T40" fmla="*/ 1773 w 1802"/>
                  <a:gd name="T41" fmla="*/ 1572 h 1602"/>
                  <a:gd name="T42" fmla="*/ 1786 w 1802"/>
                  <a:gd name="T43" fmla="*/ 1557 h 1602"/>
                  <a:gd name="T44" fmla="*/ 1802 w 1802"/>
                  <a:gd name="T45" fmla="*/ 1521 h 1602"/>
                  <a:gd name="T46" fmla="*/ 1802 w 1802"/>
                  <a:gd name="T47" fmla="*/ 1501 h 1602"/>
                  <a:gd name="T48" fmla="*/ 1802 w 1802"/>
                  <a:gd name="T49" fmla="*/ 751 h 1602"/>
                  <a:gd name="T50" fmla="*/ 1802 w 1802"/>
                  <a:gd name="T51" fmla="*/ 745 h 1602"/>
                  <a:gd name="T52" fmla="*/ 1801 w 1802"/>
                  <a:gd name="T53" fmla="*/ 742 h 1602"/>
                  <a:gd name="T54" fmla="*/ 902 w 1802"/>
                  <a:gd name="T55" fmla="*/ 0 h 16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802" h="1602">
                    <a:moveTo>
                      <a:pt x="902" y="0"/>
                    </a:moveTo>
                    <a:lnTo>
                      <a:pt x="2" y="742"/>
                    </a:lnTo>
                    <a:lnTo>
                      <a:pt x="2" y="743"/>
                    </a:lnTo>
                    <a:lnTo>
                      <a:pt x="2" y="746"/>
                    </a:lnTo>
                    <a:lnTo>
                      <a:pt x="0" y="749"/>
                    </a:lnTo>
                    <a:lnTo>
                      <a:pt x="0" y="751"/>
                    </a:lnTo>
                    <a:lnTo>
                      <a:pt x="0" y="1501"/>
                    </a:lnTo>
                    <a:lnTo>
                      <a:pt x="2" y="1521"/>
                    </a:lnTo>
                    <a:lnTo>
                      <a:pt x="16" y="1557"/>
                    </a:lnTo>
                    <a:lnTo>
                      <a:pt x="30" y="1572"/>
                    </a:lnTo>
                    <a:lnTo>
                      <a:pt x="45" y="1586"/>
                    </a:lnTo>
                    <a:lnTo>
                      <a:pt x="81" y="1601"/>
                    </a:lnTo>
                    <a:lnTo>
                      <a:pt x="100" y="1602"/>
                    </a:lnTo>
                    <a:lnTo>
                      <a:pt x="702" y="1602"/>
                    </a:lnTo>
                    <a:lnTo>
                      <a:pt x="702" y="1001"/>
                    </a:lnTo>
                    <a:lnTo>
                      <a:pt x="1102" y="1001"/>
                    </a:lnTo>
                    <a:lnTo>
                      <a:pt x="1102" y="1602"/>
                    </a:lnTo>
                    <a:lnTo>
                      <a:pt x="1703" y="1602"/>
                    </a:lnTo>
                    <a:lnTo>
                      <a:pt x="1723" y="1601"/>
                    </a:lnTo>
                    <a:lnTo>
                      <a:pt x="1758" y="1586"/>
                    </a:lnTo>
                    <a:lnTo>
                      <a:pt x="1773" y="1572"/>
                    </a:lnTo>
                    <a:lnTo>
                      <a:pt x="1786" y="1557"/>
                    </a:lnTo>
                    <a:lnTo>
                      <a:pt x="1802" y="1521"/>
                    </a:lnTo>
                    <a:lnTo>
                      <a:pt x="1802" y="1501"/>
                    </a:lnTo>
                    <a:lnTo>
                      <a:pt x="1802" y="751"/>
                    </a:lnTo>
                    <a:lnTo>
                      <a:pt x="1802" y="745"/>
                    </a:lnTo>
                    <a:lnTo>
                      <a:pt x="1801" y="742"/>
                    </a:lnTo>
                    <a:lnTo>
                      <a:pt x="90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4" name="Freeform 14"/>
              <p:cNvSpPr>
                <a:spLocks/>
              </p:cNvSpPr>
              <p:nvPr/>
            </p:nvSpPr>
            <p:spPr bwMode="auto">
              <a:xfrm>
                <a:off x="6124" y="305"/>
                <a:ext cx="841" cy="394"/>
              </a:xfrm>
              <a:custGeom>
                <a:avLst/>
                <a:gdLst>
                  <a:gd name="T0" fmla="*/ 2505 w 2522"/>
                  <a:gd name="T1" fmla="*/ 978 h 1181"/>
                  <a:gd name="T2" fmla="*/ 2162 w 2522"/>
                  <a:gd name="T3" fmla="*/ 694 h 1181"/>
                  <a:gd name="T4" fmla="*/ 2162 w 2522"/>
                  <a:gd name="T5" fmla="*/ 54 h 1181"/>
                  <a:gd name="T6" fmla="*/ 2162 w 2522"/>
                  <a:gd name="T7" fmla="*/ 44 h 1181"/>
                  <a:gd name="T8" fmla="*/ 2155 w 2522"/>
                  <a:gd name="T9" fmla="*/ 26 h 1181"/>
                  <a:gd name="T10" fmla="*/ 2149 w 2522"/>
                  <a:gd name="T11" fmla="*/ 18 h 1181"/>
                  <a:gd name="T12" fmla="*/ 2141 w 2522"/>
                  <a:gd name="T13" fmla="*/ 13 h 1181"/>
                  <a:gd name="T14" fmla="*/ 2123 w 2522"/>
                  <a:gd name="T15" fmla="*/ 5 h 1181"/>
                  <a:gd name="T16" fmla="*/ 2113 w 2522"/>
                  <a:gd name="T17" fmla="*/ 5 h 1181"/>
                  <a:gd name="T18" fmla="*/ 1812 w 2522"/>
                  <a:gd name="T19" fmla="*/ 5 h 1181"/>
                  <a:gd name="T20" fmla="*/ 1802 w 2522"/>
                  <a:gd name="T21" fmla="*/ 5 h 1181"/>
                  <a:gd name="T22" fmla="*/ 1783 w 2522"/>
                  <a:gd name="T23" fmla="*/ 13 h 1181"/>
                  <a:gd name="T24" fmla="*/ 1776 w 2522"/>
                  <a:gd name="T25" fmla="*/ 18 h 1181"/>
                  <a:gd name="T26" fmla="*/ 1770 w 2522"/>
                  <a:gd name="T27" fmla="*/ 26 h 1181"/>
                  <a:gd name="T28" fmla="*/ 1763 w 2522"/>
                  <a:gd name="T29" fmla="*/ 44 h 1181"/>
                  <a:gd name="T30" fmla="*/ 1762 w 2522"/>
                  <a:gd name="T31" fmla="*/ 54 h 1181"/>
                  <a:gd name="T32" fmla="*/ 1762 w 2522"/>
                  <a:gd name="T33" fmla="*/ 360 h 1181"/>
                  <a:gd name="T34" fmla="*/ 1380 w 2522"/>
                  <a:gd name="T35" fmla="*/ 41 h 1181"/>
                  <a:gd name="T36" fmla="*/ 1354 w 2522"/>
                  <a:gd name="T37" fmla="*/ 23 h 1181"/>
                  <a:gd name="T38" fmla="*/ 1295 w 2522"/>
                  <a:gd name="T39" fmla="*/ 1 h 1181"/>
                  <a:gd name="T40" fmla="*/ 1262 w 2522"/>
                  <a:gd name="T41" fmla="*/ 0 h 1181"/>
                  <a:gd name="T42" fmla="*/ 1227 w 2522"/>
                  <a:gd name="T43" fmla="*/ 1 h 1181"/>
                  <a:gd name="T44" fmla="*/ 1168 w 2522"/>
                  <a:gd name="T45" fmla="*/ 23 h 1181"/>
                  <a:gd name="T46" fmla="*/ 1142 w 2522"/>
                  <a:gd name="T47" fmla="*/ 41 h 1181"/>
                  <a:gd name="T48" fmla="*/ 17 w 2522"/>
                  <a:gd name="T49" fmla="*/ 978 h 1181"/>
                  <a:gd name="T50" fmla="*/ 10 w 2522"/>
                  <a:gd name="T51" fmla="*/ 985 h 1181"/>
                  <a:gd name="T52" fmla="*/ 1 w 2522"/>
                  <a:gd name="T53" fmla="*/ 1001 h 1181"/>
                  <a:gd name="T54" fmla="*/ 0 w 2522"/>
                  <a:gd name="T55" fmla="*/ 1012 h 1181"/>
                  <a:gd name="T56" fmla="*/ 0 w 2522"/>
                  <a:gd name="T57" fmla="*/ 1023 h 1181"/>
                  <a:gd name="T58" fmla="*/ 6 w 2522"/>
                  <a:gd name="T59" fmla="*/ 1040 h 1181"/>
                  <a:gd name="T60" fmla="*/ 12 w 2522"/>
                  <a:gd name="T61" fmla="*/ 1048 h 1181"/>
                  <a:gd name="T62" fmla="*/ 108 w 2522"/>
                  <a:gd name="T63" fmla="*/ 1164 h 1181"/>
                  <a:gd name="T64" fmla="*/ 122 w 2522"/>
                  <a:gd name="T65" fmla="*/ 1177 h 1181"/>
                  <a:gd name="T66" fmla="*/ 141 w 2522"/>
                  <a:gd name="T67" fmla="*/ 1181 h 1181"/>
                  <a:gd name="T68" fmla="*/ 160 w 2522"/>
                  <a:gd name="T69" fmla="*/ 1181 h 1181"/>
                  <a:gd name="T70" fmla="*/ 179 w 2522"/>
                  <a:gd name="T71" fmla="*/ 1171 h 1181"/>
                  <a:gd name="T72" fmla="*/ 1262 w 2522"/>
                  <a:gd name="T73" fmla="*/ 268 h 1181"/>
                  <a:gd name="T74" fmla="*/ 2344 w 2522"/>
                  <a:gd name="T75" fmla="*/ 1171 h 1181"/>
                  <a:gd name="T76" fmla="*/ 2358 w 2522"/>
                  <a:gd name="T77" fmla="*/ 1180 h 1181"/>
                  <a:gd name="T78" fmla="*/ 2377 w 2522"/>
                  <a:gd name="T79" fmla="*/ 1181 h 1181"/>
                  <a:gd name="T80" fmla="*/ 2383 w 2522"/>
                  <a:gd name="T81" fmla="*/ 1181 h 1181"/>
                  <a:gd name="T82" fmla="*/ 2401 w 2522"/>
                  <a:gd name="T83" fmla="*/ 1177 h 1181"/>
                  <a:gd name="T84" fmla="*/ 2414 w 2522"/>
                  <a:gd name="T85" fmla="*/ 1164 h 1181"/>
                  <a:gd name="T86" fmla="*/ 2512 w 2522"/>
                  <a:gd name="T87" fmla="*/ 1048 h 1181"/>
                  <a:gd name="T88" fmla="*/ 2518 w 2522"/>
                  <a:gd name="T89" fmla="*/ 1040 h 1181"/>
                  <a:gd name="T90" fmla="*/ 2522 w 2522"/>
                  <a:gd name="T91" fmla="*/ 1023 h 1181"/>
                  <a:gd name="T92" fmla="*/ 2522 w 2522"/>
                  <a:gd name="T93" fmla="*/ 1012 h 1181"/>
                  <a:gd name="T94" fmla="*/ 2521 w 2522"/>
                  <a:gd name="T95" fmla="*/ 1001 h 1181"/>
                  <a:gd name="T96" fmla="*/ 2512 w 2522"/>
                  <a:gd name="T97" fmla="*/ 985 h 1181"/>
                  <a:gd name="T98" fmla="*/ 2505 w 2522"/>
                  <a:gd name="T99" fmla="*/ 978 h 1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522" h="1181">
                    <a:moveTo>
                      <a:pt x="2505" y="978"/>
                    </a:moveTo>
                    <a:lnTo>
                      <a:pt x="2162" y="694"/>
                    </a:lnTo>
                    <a:lnTo>
                      <a:pt x="2162" y="54"/>
                    </a:lnTo>
                    <a:lnTo>
                      <a:pt x="2162" y="44"/>
                    </a:lnTo>
                    <a:lnTo>
                      <a:pt x="2155" y="26"/>
                    </a:lnTo>
                    <a:lnTo>
                      <a:pt x="2149" y="18"/>
                    </a:lnTo>
                    <a:lnTo>
                      <a:pt x="2141" y="13"/>
                    </a:lnTo>
                    <a:lnTo>
                      <a:pt x="2123" y="5"/>
                    </a:lnTo>
                    <a:lnTo>
                      <a:pt x="2113" y="5"/>
                    </a:lnTo>
                    <a:lnTo>
                      <a:pt x="1812" y="5"/>
                    </a:lnTo>
                    <a:lnTo>
                      <a:pt x="1802" y="5"/>
                    </a:lnTo>
                    <a:lnTo>
                      <a:pt x="1783" y="13"/>
                    </a:lnTo>
                    <a:lnTo>
                      <a:pt x="1776" y="18"/>
                    </a:lnTo>
                    <a:lnTo>
                      <a:pt x="1770" y="26"/>
                    </a:lnTo>
                    <a:lnTo>
                      <a:pt x="1763" y="44"/>
                    </a:lnTo>
                    <a:lnTo>
                      <a:pt x="1762" y="54"/>
                    </a:lnTo>
                    <a:lnTo>
                      <a:pt x="1762" y="360"/>
                    </a:lnTo>
                    <a:lnTo>
                      <a:pt x="1380" y="41"/>
                    </a:lnTo>
                    <a:lnTo>
                      <a:pt x="1354" y="23"/>
                    </a:lnTo>
                    <a:lnTo>
                      <a:pt x="1295" y="1"/>
                    </a:lnTo>
                    <a:lnTo>
                      <a:pt x="1262" y="0"/>
                    </a:lnTo>
                    <a:lnTo>
                      <a:pt x="1227" y="1"/>
                    </a:lnTo>
                    <a:lnTo>
                      <a:pt x="1168" y="23"/>
                    </a:lnTo>
                    <a:lnTo>
                      <a:pt x="1142" y="41"/>
                    </a:lnTo>
                    <a:lnTo>
                      <a:pt x="17" y="978"/>
                    </a:lnTo>
                    <a:lnTo>
                      <a:pt x="10" y="985"/>
                    </a:lnTo>
                    <a:lnTo>
                      <a:pt x="1" y="1001"/>
                    </a:lnTo>
                    <a:lnTo>
                      <a:pt x="0" y="1012"/>
                    </a:lnTo>
                    <a:lnTo>
                      <a:pt x="0" y="1023"/>
                    </a:lnTo>
                    <a:lnTo>
                      <a:pt x="6" y="1040"/>
                    </a:lnTo>
                    <a:lnTo>
                      <a:pt x="12" y="1048"/>
                    </a:lnTo>
                    <a:lnTo>
                      <a:pt x="108" y="1164"/>
                    </a:lnTo>
                    <a:lnTo>
                      <a:pt x="122" y="1177"/>
                    </a:lnTo>
                    <a:lnTo>
                      <a:pt x="141" y="1181"/>
                    </a:lnTo>
                    <a:lnTo>
                      <a:pt x="160" y="1181"/>
                    </a:lnTo>
                    <a:lnTo>
                      <a:pt x="179" y="1171"/>
                    </a:lnTo>
                    <a:lnTo>
                      <a:pt x="1262" y="268"/>
                    </a:lnTo>
                    <a:lnTo>
                      <a:pt x="2344" y="1171"/>
                    </a:lnTo>
                    <a:lnTo>
                      <a:pt x="2358" y="1180"/>
                    </a:lnTo>
                    <a:lnTo>
                      <a:pt x="2377" y="1181"/>
                    </a:lnTo>
                    <a:lnTo>
                      <a:pt x="2383" y="1181"/>
                    </a:lnTo>
                    <a:lnTo>
                      <a:pt x="2401" y="1177"/>
                    </a:lnTo>
                    <a:lnTo>
                      <a:pt x="2414" y="1164"/>
                    </a:lnTo>
                    <a:lnTo>
                      <a:pt x="2512" y="1048"/>
                    </a:lnTo>
                    <a:lnTo>
                      <a:pt x="2518" y="1040"/>
                    </a:lnTo>
                    <a:lnTo>
                      <a:pt x="2522" y="1023"/>
                    </a:lnTo>
                    <a:lnTo>
                      <a:pt x="2522" y="1012"/>
                    </a:lnTo>
                    <a:lnTo>
                      <a:pt x="2521" y="1001"/>
                    </a:lnTo>
                    <a:lnTo>
                      <a:pt x="2512" y="985"/>
                    </a:lnTo>
                    <a:lnTo>
                      <a:pt x="2505" y="97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67" name="Freeform 36"/>
            <p:cNvSpPr>
              <a:spLocks noEditPoints="1"/>
            </p:cNvSpPr>
            <p:nvPr/>
          </p:nvSpPr>
          <p:spPr bwMode="auto">
            <a:xfrm>
              <a:off x="625397" y="4336406"/>
              <a:ext cx="105376" cy="177233"/>
            </a:xfrm>
            <a:custGeom>
              <a:avLst/>
              <a:gdLst>
                <a:gd name="T0" fmla="*/ 937 w 1926"/>
                <a:gd name="T1" fmla="*/ 3639 h 4045"/>
                <a:gd name="T2" fmla="*/ 893 w 1926"/>
                <a:gd name="T3" fmla="*/ 3665 h 4045"/>
                <a:gd name="T4" fmla="*/ 863 w 1926"/>
                <a:gd name="T5" fmla="*/ 3712 h 4045"/>
                <a:gd name="T6" fmla="*/ 851 w 1926"/>
                <a:gd name="T7" fmla="*/ 3772 h 4045"/>
                <a:gd name="T8" fmla="*/ 863 w 1926"/>
                <a:gd name="T9" fmla="*/ 3832 h 4045"/>
                <a:gd name="T10" fmla="*/ 893 w 1926"/>
                <a:gd name="T11" fmla="*/ 3878 h 4045"/>
                <a:gd name="T12" fmla="*/ 937 w 1926"/>
                <a:gd name="T13" fmla="*/ 3905 h 4045"/>
                <a:gd name="T14" fmla="*/ 988 w 1926"/>
                <a:gd name="T15" fmla="*/ 3905 h 4045"/>
                <a:gd name="T16" fmla="*/ 1033 w 1926"/>
                <a:gd name="T17" fmla="*/ 3878 h 4045"/>
                <a:gd name="T18" fmla="*/ 1064 w 1926"/>
                <a:gd name="T19" fmla="*/ 3832 h 4045"/>
                <a:gd name="T20" fmla="*/ 1075 w 1926"/>
                <a:gd name="T21" fmla="*/ 3772 h 4045"/>
                <a:gd name="T22" fmla="*/ 1064 w 1926"/>
                <a:gd name="T23" fmla="*/ 3712 h 4045"/>
                <a:gd name="T24" fmla="*/ 1033 w 1926"/>
                <a:gd name="T25" fmla="*/ 3665 h 4045"/>
                <a:gd name="T26" fmla="*/ 988 w 1926"/>
                <a:gd name="T27" fmla="*/ 3639 h 4045"/>
                <a:gd name="T28" fmla="*/ 156 w 1926"/>
                <a:gd name="T29" fmla="*/ 434 h 4045"/>
                <a:gd name="T30" fmla="*/ 1770 w 1926"/>
                <a:gd name="T31" fmla="*/ 3540 h 4045"/>
                <a:gd name="T32" fmla="*/ 156 w 1926"/>
                <a:gd name="T33" fmla="*/ 434 h 4045"/>
                <a:gd name="T34" fmla="*/ 716 w 1926"/>
                <a:gd name="T35" fmla="*/ 200 h 4045"/>
                <a:gd name="T36" fmla="*/ 701 w 1926"/>
                <a:gd name="T37" fmla="*/ 217 h 4045"/>
                <a:gd name="T38" fmla="*/ 701 w 1926"/>
                <a:gd name="T39" fmla="*/ 243 h 4045"/>
                <a:gd name="T40" fmla="*/ 716 w 1926"/>
                <a:gd name="T41" fmla="*/ 260 h 4045"/>
                <a:gd name="T42" fmla="*/ 1199 w 1926"/>
                <a:gd name="T43" fmla="*/ 262 h 4045"/>
                <a:gd name="T44" fmla="*/ 1218 w 1926"/>
                <a:gd name="T45" fmla="*/ 254 h 4045"/>
                <a:gd name="T46" fmla="*/ 1226 w 1926"/>
                <a:gd name="T47" fmla="*/ 230 h 4045"/>
                <a:gd name="T48" fmla="*/ 1218 w 1926"/>
                <a:gd name="T49" fmla="*/ 207 h 4045"/>
                <a:gd name="T50" fmla="*/ 1199 w 1926"/>
                <a:gd name="T51" fmla="*/ 197 h 4045"/>
                <a:gd name="T52" fmla="*/ 224 w 1926"/>
                <a:gd name="T53" fmla="*/ 0 h 4045"/>
                <a:gd name="T54" fmla="*/ 1738 w 1926"/>
                <a:gd name="T55" fmla="*/ 4 h 4045"/>
                <a:gd name="T56" fmla="*/ 1805 w 1926"/>
                <a:gd name="T57" fmla="*/ 31 h 4045"/>
                <a:gd name="T58" fmla="*/ 1860 w 1926"/>
                <a:gd name="T59" fmla="*/ 81 h 4045"/>
                <a:gd name="T60" fmla="*/ 1900 w 1926"/>
                <a:gd name="T61" fmla="*/ 148 h 4045"/>
                <a:gd name="T62" fmla="*/ 1923 w 1926"/>
                <a:gd name="T63" fmla="*/ 229 h 4045"/>
                <a:gd name="T64" fmla="*/ 1926 w 1926"/>
                <a:gd name="T65" fmla="*/ 3772 h 4045"/>
                <a:gd name="T66" fmla="*/ 1915 w 1926"/>
                <a:gd name="T67" fmla="*/ 3857 h 4045"/>
                <a:gd name="T68" fmla="*/ 1882 w 1926"/>
                <a:gd name="T69" fmla="*/ 3932 h 4045"/>
                <a:gd name="T70" fmla="*/ 1834 w 1926"/>
                <a:gd name="T71" fmla="*/ 3992 h 4045"/>
                <a:gd name="T72" fmla="*/ 1773 w 1926"/>
                <a:gd name="T73" fmla="*/ 4032 h 4045"/>
                <a:gd name="T74" fmla="*/ 1702 w 1926"/>
                <a:gd name="T75" fmla="*/ 4045 h 4045"/>
                <a:gd name="T76" fmla="*/ 188 w 1926"/>
                <a:gd name="T77" fmla="*/ 4041 h 4045"/>
                <a:gd name="T78" fmla="*/ 122 w 1926"/>
                <a:gd name="T79" fmla="*/ 4014 h 4045"/>
                <a:gd name="T80" fmla="*/ 66 w 1926"/>
                <a:gd name="T81" fmla="*/ 3964 h 4045"/>
                <a:gd name="T82" fmla="*/ 25 w 1926"/>
                <a:gd name="T83" fmla="*/ 3897 h 4045"/>
                <a:gd name="T84" fmla="*/ 3 w 1926"/>
                <a:gd name="T85" fmla="*/ 3816 h 4045"/>
                <a:gd name="T86" fmla="*/ 0 w 1926"/>
                <a:gd name="T87" fmla="*/ 273 h 4045"/>
                <a:gd name="T88" fmla="*/ 12 w 1926"/>
                <a:gd name="T89" fmla="*/ 188 h 4045"/>
                <a:gd name="T90" fmla="*/ 43 w 1926"/>
                <a:gd name="T91" fmla="*/ 113 h 4045"/>
                <a:gd name="T92" fmla="*/ 92 w 1926"/>
                <a:gd name="T93" fmla="*/ 53 h 4045"/>
                <a:gd name="T94" fmla="*/ 154 w 1926"/>
                <a:gd name="T95" fmla="*/ 13 h 4045"/>
                <a:gd name="T96" fmla="*/ 224 w 1926"/>
                <a:gd name="T97" fmla="*/ 0 h 4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26" h="4045">
                  <a:moveTo>
                    <a:pt x="963" y="3636"/>
                  </a:moveTo>
                  <a:lnTo>
                    <a:pt x="937" y="3639"/>
                  </a:lnTo>
                  <a:lnTo>
                    <a:pt x="914" y="3649"/>
                  </a:lnTo>
                  <a:lnTo>
                    <a:pt x="893" y="3665"/>
                  </a:lnTo>
                  <a:lnTo>
                    <a:pt x="876" y="3686"/>
                  </a:lnTo>
                  <a:lnTo>
                    <a:pt x="863" y="3712"/>
                  </a:lnTo>
                  <a:lnTo>
                    <a:pt x="854" y="3741"/>
                  </a:lnTo>
                  <a:lnTo>
                    <a:pt x="851" y="3772"/>
                  </a:lnTo>
                  <a:lnTo>
                    <a:pt x="854" y="3804"/>
                  </a:lnTo>
                  <a:lnTo>
                    <a:pt x="863" y="3832"/>
                  </a:lnTo>
                  <a:lnTo>
                    <a:pt x="876" y="3857"/>
                  </a:lnTo>
                  <a:lnTo>
                    <a:pt x="893" y="3878"/>
                  </a:lnTo>
                  <a:lnTo>
                    <a:pt x="914" y="3894"/>
                  </a:lnTo>
                  <a:lnTo>
                    <a:pt x="937" y="3905"/>
                  </a:lnTo>
                  <a:lnTo>
                    <a:pt x="963" y="3909"/>
                  </a:lnTo>
                  <a:lnTo>
                    <a:pt x="988" y="3905"/>
                  </a:lnTo>
                  <a:lnTo>
                    <a:pt x="1013" y="3894"/>
                  </a:lnTo>
                  <a:lnTo>
                    <a:pt x="1033" y="3878"/>
                  </a:lnTo>
                  <a:lnTo>
                    <a:pt x="1051" y="3857"/>
                  </a:lnTo>
                  <a:lnTo>
                    <a:pt x="1064" y="3832"/>
                  </a:lnTo>
                  <a:lnTo>
                    <a:pt x="1072" y="3804"/>
                  </a:lnTo>
                  <a:lnTo>
                    <a:pt x="1075" y="3772"/>
                  </a:lnTo>
                  <a:lnTo>
                    <a:pt x="1072" y="3741"/>
                  </a:lnTo>
                  <a:lnTo>
                    <a:pt x="1064" y="3712"/>
                  </a:lnTo>
                  <a:lnTo>
                    <a:pt x="1051" y="3686"/>
                  </a:lnTo>
                  <a:lnTo>
                    <a:pt x="1033" y="3665"/>
                  </a:lnTo>
                  <a:lnTo>
                    <a:pt x="1013" y="3649"/>
                  </a:lnTo>
                  <a:lnTo>
                    <a:pt x="988" y="3639"/>
                  </a:lnTo>
                  <a:lnTo>
                    <a:pt x="963" y="3636"/>
                  </a:lnTo>
                  <a:close/>
                  <a:moveTo>
                    <a:pt x="156" y="434"/>
                  </a:moveTo>
                  <a:lnTo>
                    <a:pt x="156" y="3540"/>
                  </a:lnTo>
                  <a:lnTo>
                    <a:pt x="1770" y="3540"/>
                  </a:lnTo>
                  <a:lnTo>
                    <a:pt x="1770" y="434"/>
                  </a:lnTo>
                  <a:lnTo>
                    <a:pt x="156" y="434"/>
                  </a:lnTo>
                  <a:close/>
                  <a:moveTo>
                    <a:pt x="727" y="197"/>
                  </a:moveTo>
                  <a:lnTo>
                    <a:pt x="716" y="200"/>
                  </a:lnTo>
                  <a:lnTo>
                    <a:pt x="707" y="207"/>
                  </a:lnTo>
                  <a:lnTo>
                    <a:pt x="701" y="217"/>
                  </a:lnTo>
                  <a:lnTo>
                    <a:pt x="699" y="230"/>
                  </a:lnTo>
                  <a:lnTo>
                    <a:pt x="701" y="243"/>
                  </a:lnTo>
                  <a:lnTo>
                    <a:pt x="707" y="254"/>
                  </a:lnTo>
                  <a:lnTo>
                    <a:pt x="716" y="260"/>
                  </a:lnTo>
                  <a:lnTo>
                    <a:pt x="727" y="262"/>
                  </a:lnTo>
                  <a:lnTo>
                    <a:pt x="1199" y="262"/>
                  </a:lnTo>
                  <a:lnTo>
                    <a:pt x="1210" y="260"/>
                  </a:lnTo>
                  <a:lnTo>
                    <a:pt x="1218" y="254"/>
                  </a:lnTo>
                  <a:lnTo>
                    <a:pt x="1224" y="243"/>
                  </a:lnTo>
                  <a:lnTo>
                    <a:pt x="1226" y="230"/>
                  </a:lnTo>
                  <a:lnTo>
                    <a:pt x="1224" y="217"/>
                  </a:lnTo>
                  <a:lnTo>
                    <a:pt x="1218" y="207"/>
                  </a:lnTo>
                  <a:lnTo>
                    <a:pt x="1210" y="200"/>
                  </a:lnTo>
                  <a:lnTo>
                    <a:pt x="1199" y="197"/>
                  </a:lnTo>
                  <a:lnTo>
                    <a:pt x="727" y="197"/>
                  </a:lnTo>
                  <a:close/>
                  <a:moveTo>
                    <a:pt x="224" y="0"/>
                  </a:moveTo>
                  <a:lnTo>
                    <a:pt x="1702" y="0"/>
                  </a:lnTo>
                  <a:lnTo>
                    <a:pt x="1738" y="4"/>
                  </a:lnTo>
                  <a:lnTo>
                    <a:pt x="1773" y="13"/>
                  </a:lnTo>
                  <a:lnTo>
                    <a:pt x="1805" y="31"/>
                  </a:lnTo>
                  <a:lnTo>
                    <a:pt x="1834" y="53"/>
                  </a:lnTo>
                  <a:lnTo>
                    <a:pt x="1860" y="81"/>
                  </a:lnTo>
                  <a:lnTo>
                    <a:pt x="1882" y="113"/>
                  </a:lnTo>
                  <a:lnTo>
                    <a:pt x="1900" y="148"/>
                  </a:lnTo>
                  <a:lnTo>
                    <a:pt x="1915" y="188"/>
                  </a:lnTo>
                  <a:lnTo>
                    <a:pt x="1923" y="229"/>
                  </a:lnTo>
                  <a:lnTo>
                    <a:pt x="1926" y="273"/>
                  </a:lnTo>
                  <a:lnTo>
                    <a:pt x="1926" y="3772"/>
                  </a:lnTo>
                  <a:lnTo>
                    <a:pt x="1923" y="3816"/>
                  </a:lnTo>
                  <a:lnTo>
                    <a:pt x="1915" y="3857"/>
                  </a:lnTo>
                  <a:lnTo>
                    <a:pt x="1900" y="3897"/>
                  </a:lnTo>
                  <a:lnTo>
                    <a:pt x="1882" y="3932"/>
                  </a:lnTo>
                  <a:lnTo>
                    <a:pt x="1860" y="3964"/>
                  </a:lnTo>
                  <a:lnTo>
                    <a:pt x="1834" y="3992"/>
                  </a:lnTo>
                  <a:lnTo>
                    <a:pt x="1805" y="4014"/>
                  </a:lnTo>
                  <a:lnTo>
                    <a:pt x="1773" y="4032"/>
                  </a:lnTo>
                  <a:lnTo>
                    <a:pt x="1738" y="4041"/>
                  </a:lnTo>
                  <a:lnTo>
                    <a:pt x="1702" y="4045"/>
                  </a:lnTo>
                  <a:lnTo>
                    <a:pt x="224" y="4045"/>
                  </a:lnTo>
                  <a:lnTo>
                    <a:pt x="188" y="4041"/>
                  </a:lnTo>
                  <a:lnTo>
                    <a:pt x="154" y="4032"/>
                  </a:lnTo>
                  <a:lnTo>
                    <a:pt x="122" y="4014"/>
                  </a:lnTo>
                  <a:lnTo>
                    <a:pt x="92" y="3992"/>
                  </a:lnTo>
                  <a:lnTo>
                    <a:pt x="66" y="3964"/>
                  </a:lnTo>
                  <a:lnTo>
                    <a:pt x="43" y="3932"/>
                  </a:lnTo>
                  <a:lnTo>
                    <a:pt x="25" y="3897"/>
                  </a:lnTo>
                  <a:lnTo>
                    <a:pt x="12" y="3857"/>
                  </a:lnTo>
                  <a:lnTo>
                    <a:pt x="3" y="3816"/>
                  </a:lnTo>
                  <a:lnTo>
                    <a:pt x="0" y="3772"/>
                  </a:lnTo>
                  <a:lnTo>
                    <a:pt x="0" y="273"/>
                  </a:lnTo>
                  <a:lnTo>
                    <a:pt x="3" y="229"/>
                  </a:lnTo>
                  <a:lnTo>
                    <a:pt x="12" y="188"/>
                  </a:lnTo>
                  <a:lnTo>
                    <a:pt x="25" y="148"/>
                  </a:lnTo>
                  <a:lnTo>
                    <a:pt x="43" y="113"/>
                  </a:lnTo>
                  <a:lnTo>
                    <a:pt x="66" y="81"/>
                  </a:lnTo>
                  <a:lnTo>
                    <a:pt x="92" y="53"/>
                  </a:lnTo>
                  <a:lnTo>
                    <a:pt x="122" y="31"/>
                  </a:lnTo>
                  <a:lnTo>
                    <a:pt x="154" y="13"/>
                  </a:lnTo>
                  <a:lnTo>
                    <a:pt x="188" y="4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8" name="자유형 67"/>
            <p:cNvSpPr>
              <a:spLocks/>
            </p:cNvSpPr>
            <p:nvPr/>
          </p:nvSpPr>
          <p:spPr bwMode="auto">
            <a:xfrm>
              <a:off x="598771" y="3644382"/>
              <a:ext cx="158629" cy="138832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9" name="Freeform 6"/>
            <p:cNvSpPr>
              <a:spLocks/>
            </p:cNvSpPr>
            <p:nvPr/>
          </p:nvSpPr>
          <p:spPr bwMode="auto">
            <a:xfrm rot="10800000" flipH="1" flipV="1">
              <a:off x="597941" y="2949079"/>
              <a:ext cx="160288" cy="142111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70" name="Group 20"/>
            <p:cNvGrpSpPr>
              <a:grpSpLocks noChangeAspect="1"/>
            </p:cNvGrpSpPr>
            <p:nvPr/>
          </p:nvGrpSpPr>
          <p:grpSpPr bwMode="auto">
            <a:xfrm>
              <a:off x="614039" y="2221163"/>
              <a:ext cx="128093" cy="174724"/>
              <a:chOff x="2597" y="4163"/>
              <a:chExt cx="217" cy="296"/>
            </a:xfrm>
            <a:solidFill>
              <a:schemeClr val="bg1">
                <a:lumMod val="85000"/>
              </a:schemeClr>
            </a:solidFill>
          </p:grpSpPr>
          <p:sp>
            <p:nvSpPr>
              <p:cNvPr id="79" name="Freeform 22"/>
              <p:cNvSpPr>
                <a:spLocks noEditPoints="1"/>
              </p:cNvSpPr>
              <p:nvPr/>
            </p:nvSpPr>
            <p:spPr bwMode="auto">
              <a:xfrm>
                <a:off x="2630" y="4163"/>
                <a:ext cx="151" cy="176"/>
              </a:xfrm>
              <a:custGeom>
                <a:avLst/>
                <a:gdLst>
                  <a:gd name="T0" fmla="*/ 410 w 1662"/>
                  <a:gd name="T1" fmla="*/ 645 h 1942"/>
                  <a:gd name="T2" fmla="*/ 309 w 1662"/>
                  <a:gd name="T3" fmla="*/ 847 h 1942"/>
                  <a:gd name="T4" fmla="*/ 255 w 1662"/>
                  <a:gd name="T5" fmla="*/ 1023 h 1942"/>
                  <a:gd name="T6" fmla="*/ 263 w 1662"/>
                  <a:gd name="T7" fmla="*/ 1206 h 1942"/>
                  <a:gd name="T8" fmla="*/ 347 w 1662"/>
                  <a:gd name="T9" fmla="*/ 1429 h 1942"/>
                  <a:gd name="T10" fmla="*/ 476 w 1662"/>
                  <a:gd name="T11" fmla="*/ 1620 h 1942"/>
                  <a:gd name="T12" fmla="*/ 638 w 1662"/>
                  <a:gd name="T13" fmla="*/ 1753 h 1942"/>
                  <a:gd name="T14" fmla="*/ 825 w 1662"/>
                  <a:gd name="T15" fmla="*/ 1803 h 1942"/>
                  <a:gd name="T16" fmla="*/ 1013 w 1662"/>
                  <a:gd name="T17" fmla="*/ 1753 h 1942"/>
                  <a:gd name="T18" fmla="*/ 1176 w 1662"/>
                  <a:gd name="T19" fmla="*/ 1619 h 1942"/>
                  <a:gd name="T20" fmla="*/ 1305 w 1662"/>
                  <a:gd name="T21" fmla="*/ 1428 h 1942"/>
                  <a:gd name="T22" fmla="*/ 1388 w 1662"/>
                  <a:gd name="T23" fmla="*/ 1205 h 1942"/>
                  <a:gd name="T24" fmla="*/ 1418 w 1662"/>
                  <a:gd name="T25" fmla="*/ 974 h 1942"/>
                  <a:gd name="T26" fmla="*/ 1266 w 1662"/>
                  <a:gd name="T27" fmla="*/ 836 h 1942"/>
                  <a:gd name="T28" fmla="*/ 1012 w 1662"/>
                  <a:gd name="T29" fmla="*/ 794 h 1942"/>
                  <a:gd name="T30" fmla="*/ 806 w 1662"/>
                  <a:gd name="T31" fmla="*/ 713 h 1942"/>
                  <a:gd name="T32" fmla="*/ 646 w 1662"/>
                  <a:gd name="T33" fmla="*/ 610 h 1942"/>
                  <a:gd name="T34" fmla="*/ 526 w 1662"/>
                  <a:gd name="T35" fmla="*/ 499 h 1942"/>
                  <a:gd name="T36" fmla="*/ 944 w 1662"/>
                  <a:gd name="T37" fmla="*/ 23 h 1942"/>
                  <a:gd name="T38" fmla="*/ 1152 w 1662"/>
                  <a:gd name="T39" fmla="*/ 118 h 1942"/>
                  <a:gd name="T40" fmla="*/ 1271 w 1662"/>
                  <a:gd name="T41" fmla="*/ 205 h 1942"/>
                  <a:gd name="T42" fmla="*/ 1388 w 1662"/>
                  <a:gd name="T43" fmla="*/ 323 h 1942"/>
                  <a:gd name="T44" fmla="*/ 1455 w 1662"/>
                  <a:gd name="T45" fmla="*/ 429 h 1942"/>
                  <a:gd name="T46" fmla="*/ 1524 w 1662"/>
                  <a:gd name="T47" fmla="*/ 626 h 1942"/>
                  <a:gd name="T48" fmla="*/ 1555 w 1662"/>
                  <a:gd name="T49" fmla="*/ 892 h 1942"/>
                  <a:gd name="T50" fmla="*/ 1619 w 1662"/>
                  <a:gd name="T51" fmla="*/ 939 h 1942"/>
                  <a:gd name="T52" fmla="*/ 1657 w 1662"/>
                  <a:gd name="T53" fmla="*/ 1032 h 1942"/>
                  <a:gd name="T54" fmla="*/ 1655 w 1662"/>
                  <a:gd name="T55" fmla="*/ 1183 h 1942"/>
                  <a:gd name="T56" fmla="*/ 1611 w 1662"/>
                  <a:gd name="T57" fmla="*/ 1304 h 1942"/>
                  <a:gd name="T58" fmla="*/ 1537 w 1662"/>
                  <a:gd name="T59" fmla="*/ 1372 h 1942"/>
                  <a:gd name="T60" fmla="*/ 1445 w 1662"/>
                  <a:gd name="T61" fmla="*/ 1454 h 1942"/>
                  <a:gd name="T62" fmla="*/ 1313 w 1662"/>
                  <a:gd name="T63" fmla="*/ 1670 h 1942"/>
                  <a:gd name="T64" fmla="*/ 1141 w 1662"/>
                  <a:gd name="T65" fmla="*/ 1836 h 1942"/>
                  <a:gd name="T66" fmla="*/ 937 w 1662"/>
                  <a:gd name="T67" fmla="*/ 1930 h 1942"/>
                  <a:gd name="T68" fmla="*/ 714 w 1662"/>
                  <a:gd name="T69" fmla="*/ 1930 h 1942"/>
                  <a:gd name="T70" fmla="*/ 510 w 1662"/>
                  <a:gd name="T71" fmla="*/ 1836 h 1942"/>
                  <a:gd name="T72" fmla="*/ 337 w 1662"/>
                  <a:gd name="T73" fmla="*/ 1669 h 1942"/>
                  <a:gd name="T74" fmla="*/ 205 w 1662"/>
                  <a:gd name="T75" fmla="*/ 1452 h 1942"/>
                  <a:gd name="T76" fmla="*/ 111 w 1662"/>
                  <a:gd name="T77" fmla="*/ 1364 h 1942"/>
                  <a:gd name="T78" fmla="*/ 39 w 1662"/>
                  <a:gd name="T79" fmla="*/ 1284 h 1942"/>
                  <a:gd name="T80" fmla="*/ 2 w 1662"/>
                  <a:gd name="T81" fmla="*/ 1143 h 1942"/>
                  <a:gd name="T82" fmla="*/ 9 w 1662"/>
                  <a:gd name="T83" fmla="*/ 1009 h 1942"/>
                  <a:gd name="T84" fmla="*/ 50 w 1662"/>
                  <a:gd name="T85" fmla="*/ 930 h 1942"/>
                  <a:gd name="T86" fmla="*/ 98 w 1662"/>
                  <a:gd name="T87" fmla="*/ 851 h 1942"/>
                  <a:gd name="T88" fmla="*/ 85 w 1662"/>
                  <a:gd name="T89" fmla="*/ 643 h 1942"/>
                  <a:gd name="T90" fmla="*/ 120 w 1662"/>
                  <a:gd name="T91" fmla="*/ 487 h 1942"/>
                  <a:gd name="T92" fmla="*/ 183 w 1662"/>
                  <a:gd name="T93" fmla="*/ 377 h 1942"/>
                  <a:gd name="T94" fmla="*/ 257 w 1662"/>
                  <a:gd name="T95" fmla="*/ 305 h 1942"/>
                  <a:gd name="T96" fmla="*/ 319 w 1662"/>
                  <a:gd name="T97" fmla="*/ 266 h 1942"/>
                  <a:gd name="T98" fmla="*/ 352 w 1662"/>
                  <a:gd name="T99" fmla="*/ 246 h 1942"/>
                  <a:gd name="T100" fmla="*/ 390 w 1662"/>
                  <a:gd name="T101" fmla="*/ 196 h 1942"/>
                  <a:gd name="T102" fmla="*/ 459 w 1662"/>
                  <a:gd name="T103" fmla="*/ 127 h 1942"/>
                  <a:gd name="T104" fmla="*/ 559 w 1662"/>
                  <a:gd name="T105" fmla="*/ 57 h 1942"/>
                  <a:gd name="T106" fmla="*/ 690 w 1662"/>
                  <a:gd name="T107" fmla="*/ 10 h 19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662" h="1942">
                    <a:moveTo>
                      <a:pt x="526" y="499"/>
                    </a:moveTo>
                    <a:lnTo>
                      <a:pt x="484" y="546"/>
                    </a:lnTo>
                    <a:lnTo>
                      <a:pt x="445" y="595"/>
                    </a:lnTo>
                    <a:lnTo>
                      <a:pt x="410" y="645"/>
                    </a:lnTo>
                    <a:lnTo>
                      <a:pt x="379" y="696"/>
                    </a:lnTo>
                    <a:lnTo>
                      <a:pt x="352" y="747"/>
                    </a:lnTo>
                    <a:lnTo>
                      <a:pt x="329" y="797"/>
                    </a:lnTo>
                    <a:lnTo>
                      <a:pt x="309" y="847"/>
                    </a:lnTo>
                    <a:lnTo>
                      <a:pt x="291" y="895"/>
                    </a:lnTo>
                    <a:lnTo>
                      <a:pt x="277" y="941"/>
                    </a:lnTo>
                    <a:lnTo>
                      <a:pt x="264" y="984"/>
                    </a:lnTo>
                    <a:lnTo>
                      <a:pt x="255" y="1023"/>
                    </a:lnTo>
                    <a:lnTo>
                      <a:pt x="247" y="1059"/>
                    </a:lnTo>
                    <a:lnTo>
                      <a:pt x="241" y="1091"/>
                    </a:lnTo>
                    <a:lnTo>
                      <a:pt x="250" y="1148"/>
                    </a:lnTo>
                    <a:lnTo>
                      <a:pt x="263" y="1206"/>
                    </a:lnTo>
                    <a:lnTo>
                      <a:pt x="280" y="1263"/>
                    </a:lnTo>
                    <a:lnTo>
                      <a:pt x="299" y="1320"/>
                    </a:lnTo>
                    <a:lnTo>
                      <a:pt x="322" y="1375"/>
                    </a:lnTo>
                    <a:lnTo>
                      <a:pt x="347" y="1429"/>
                    </a:lnTo>
                    <a:lnTo>
                      <a:pt x="375" y="1480"/>
                    </a:lnTo>
                    <a:lnTo>
                      <a:pt x="406" y="1530"/>
                    </a:lnTo>
                    <a:lnTo>
                      <a:pt x="440" y="1576"/>
                    </a:lnTo>
                    <a:lnTo>
                      <a:pt x="476" y="1620"/>
                    </a:lnTo>
                    <a:lnTo>
                      <a:pt x="513" y="1659"/>
                    </a:lnTo>
                    <a:lnTo>
                      <a:pt x="553" y="1695"/>
                    </a:lnTo>
                    <a:lnTo>
                      <a:pt x="594" y="1726"/>
                    </a:lnTo>
                    <a:lnTo>
                      <a:pt x="638" y="1753"/>
                    </a:lnTo>
                    <a:lnTo>
                      <a:pt x="683" y="1774"/>
                    </a:lnTo>
                    <a:lnTo>
                      <a:pt x="729" y="1789"/>
                    </a:lnTo>
                    <a:lnTo>
                      <a:pt x="777" y="1800"/>
                    </a:lnTo>
                    <a:lnTo>
                      <a:pt x="825" y="1803"/>
                    </a:lnTo>
                    <a:lnTo>
                      <a:pt x="875" y="1800"/>
                    </a:lnTo>
                    <a:lnTo>
                      <a:pt x="922" y="1789"/>
                    </a:lnTo>
                    <a:lnTo>
                      <a:pt x="968" y="1774"/>
                    </a:lnTo>
                    <a:lnTo>
                      <a:pt x="1013" y="1753"/>
                    </a:lnTo>
                    <a:lnTo>
                      <a:pt x="1056" y="1726"/>
                    </a:lnTo>
                    <a:lnTo>
                      <a:pt x="1099" y="1695"/>
                    </a:lnTo>
                    <a:lnTo>
                      <a:pt x="1139" y="1659"/>
                    </a:lnTo>
                    <a:lnTo>
                      <a:pt x="1176" y="1619"/>
                    </a:lnTo>
                    <a:lnTo>
                      <a:pt x="1212" y="1576"/>
                    </a:lnTo>
                    <a:lnTo>
                      <a:pt x="1245" y="1529"/>
                    </a:lnTo>
                    <a:lnTo>
                      <a:pt x="1276" y="1480"/>
                    </a:lnTo>
                    <a:lnTo>
                      <a:pt x="1305" y="1428"/>
                    </a:lnTo>
                    <a:lnTo>
                      <a:pt x="1330" y="1374"/>
                    </a:lnTo>
                    <a:lnTo>
                      <a:pt x="1353" y="1319"/>
                    </a:lnTo>
                    <a:lnTo>
                      <a:pt x="1372" y="1262"/>
                    </a:lnTo>
                    <a:lnTo>
                      <a:pt x="1388" y="1205"/>
                    </a:lnTo>
                    <a:lnTo>
                      <a:pt x="1401" y="1147"/>
                    </a:lnTo>
                    <a:lnTo>
                      <a:pt x="1411" y="1089"/>
                    </a:lnTo>
                    <a:lnTo>
                      <a:pt x="1416" y="1032"/>
                    </a:lnTo>
                    <a:lnTo>
                      <a:pt x="1418" y="974"/>
                    </a:lnTo>
                    <a:lnTo>
                      <a:pt x="1417" y="904"/>
                    </a:lnTo>
                    <a:lnTo>
                      <a:pt x="1414" y="838"/>
                    </a:lnTo>
                    <a:lnTo>
                      <a:pt x="1339" y="839"/>
                    </a:lnTo>
                    <a:lnTo>
                      <a:pt x="1266" y="836"/>
                    </a:lnTo>
                    <a:lnTo>
                      <a:pt x="1198" y="830"/>
                    </a:lnTo>
                    <a:lnTo>
                      <a:pt x="1133" y="820"/>
                    </a:lnTo>
                    <a:lnTo>
                      <a:pt x="1070" y="808"/>
                    </a:lnTo>
                    <a:lnTo>
                      <a:pt x="1012" y="794"/>
                    </a:lnTo>
                    <a:lnTo>
                      <a:pt x="956" y="777"/>
                    </a:lnTo>
                    <a:lnTo>
                      <a:pt x="903" y="757"/>
                    </a:lnTo>
                    <a:lnTo>
                      <a:pt x="853" y="737"/>
                    </a:lnTo>
                    <a:lnTo>
                      <a:pt x="806" y="713"/>
                    </a:lnTo>
                    <a:lnTo>
                      <a:pt x="762" y="690"/>
                    </a:lnTo>
                    <a:lnTo>
                      <a:pt x="721" y="664"/>
                    </a:lnTo>
                    <a:lnTo>
                      <a:pt x="682" y="638"/>
                    </a:lnTo>
                    <a:lnTo>
                      <a:pt x="646" y="610"/>
                    </a:lnTo>
                    <a:lnTo>
                      <a:pt x="612" y="583"/>
                    </a:lnTo>
                    <a:lnTo>
                      <a:pt x="581" y="555"/>
                    </a:lnTo>
                    <a:lnTo>
                      <a:pt x="552" y="527"/>
                    </a:lnTo>
                    <a:lnTo>
                      <a:pt x="526" y="499"/>
                    </a:lnTo>
                    <a:close/>
                    <a:moveTo>
                      <a:pt x="808" y="0"/>
                    </a:moveTo>
                    <a:lnTo>
                      <a:pt x="851" y="3"/>
                    </a:lnTo>
                    <a:lnTo>
                      <a:pt x="897" y="11"/>
                    </a:lnTo>
                    <a:lnTo>
                      <a:pt x="944" y="23"/>
                    </a:lnTo>
                    <a:lnTo>
                      <a:pt x="993" y="39"/>
                    </a:lnTo>
                    <a:lnTo>
                      <a:pt x="1044" y="60"/>
                    </a:lnTo>
                    <a:lnTo>
                      <a:pt x="1097" y="86"/>
                    </a:lnTo>
                    <a:lnTo>
                      <a:pt x="1152" y="118"/>
                    </a:lnTo>
                    <a:lnTo>
                      <a:pt x="1179" y="135"/>
                    </a:lnTo>
                    <a:lnTo>
                      <a:pt x="1208" y="155"/>
                    </a:lnTo>
                    <a:lnTo>
                      <a:pt x="1239" y="179"/>
                    </a:lnTo>
                    <a:lnTo>
                      <a:pt x="1271" y="205"/>
                    </a:lnTo>
                    <a:lnTo>
                      <a:pt x="1304" y="233"/>
                    </a:lnTo>
                    <a:lnTo>
                      <a:pt x="1334" y="261"/>
                    </a:lnTo>
                    <a:lnTo>
                      <a:pt x="1363" y="292"/>
                    </a:lnTo>
                    <a:lnTo>
                      <a:pt x="1388" y="323"/>
                    </a:lnTo>
                    <a:lnTo>
                      <a:pt x="1409" y="353"/>
                    </a:lnTo>
                    <a:lnTo>
                      <a:pt x="1409" y="353"/>
                    </a:lnTo>
                    <a:lnTo>
                      <a:pt x="1433" y="389"/>
                    </a:lnTo>
                    <a:lnTo>
                      <a:pt x="1455" y="429"/>
                    </a:lnTo>
                    <a:lnTo>
                      <a:pt x="1475" y="472"/>
                    </a:lnTo>
                    <a:lnTo>
                      <a:pt x="1493" y="519"/>
                    </a:lnTo>
                    <a:lnTo>
                      <a:pt x="1509" y="570"/>
                    </a:lnTo>
                    <a:lnTo>
                      <a:pt x="1524" y="626"/>
                    </a:lnTo>
                    <a:lnTo>
                      <a:pt x="1535" y="685"/>
                    </a:lnTo>
                    <a:lnTo>
                      <a:pt x="1545" y="749"/>
                    </a:lnTo>
                    <a:lnTo>
                      <a:pt x="1551" y="817"/>
                    </a:lnTo>
                    <a:lnTo>
                      <a:pt x="1555" y="892"/>
                    </a:lnTo>
                    <a:lnTo>
                      <a:pt x="1573" y="900"/>
                    </a:lnTo>
                    <a:lnTo>
                      <a:pt x="1590" y="910"/>
                    </a:lnTo>
                    <a:lnTo>
                      <a:pt x="1605" y="922"/>
                    </a:lnTo>
                    <a:lnTo>
                      <a:pt x="1619" y="939"/>
                    </a:lnTo>
                    <a:lnTo>
                      <a:pt x="1632" y="957"/>
                    </a:lnTo>
                    <a:lnTo>
                      <a:pt x="1642" y="979"/>
                    </a:lnTo>
                    <a:lnTo>
                      <a:pt x="1651" y="1003"/>
                    </a:lnTo>
                    <a:lnTo>
                      <a:pt x="1657" y="1032"/>
                    </a:lnTo>
                    <a:lnTo>
                      <a:pt x="1661" y="1064"/>
                    </a:lnTo>
                    <a:lnTo>
                      <a:pt x="1662" y="1102"/>
                    </a:lnTo>
                    <a:lnTo>
                      <a:pt x="1660" y="1143"/>
                    </a:lnTo>
                    <a:lnTo>
                      <a:pt x="1655" y="1183"/>
                    </a:lnTo>
                    <a:lnTo>
                      <a:pt x="1648" y="1218"/>
                    </a:lnTo>
                    <a:lnTo>
                      <a:pt x="1638" y="1250"/>
                    </a:lnTo>
                    <a:lnTo>
                      <a:pt x="1625" y="1278"/>
                    </a:lnTo>
                    <a:lnTo>
                      <a:pt x="1611" y="1304"/>
                    </a:lnTo>
                    <a:lnTo>
                      <a:pt x="1595" y="1325"/>
                    </a:lnTo>
                    <a:lnTo>
                      <a:pt x="1577" y="1344"/>
                    </a:lnTo>
                    <a:lnTo>
                      <a:pt x="1558" y="1360"/>
                    </a:lnTo>
                    <a:lnTo>
                      <a:pt x="1537" y="1372"/>
                    </a:lnTo>
                    <a:lnTo>
                      <a:pt x="1515" y="1382"/>
                    </a:lnTo>
                    <a:lnTo>
                      <a:pt x="1493" y="1390"/>
                    </a:lnTo>
                    <a:lnTo>
                      <a:pt x="1471" y="1395"/>
                    </a:lnTo>
                    <a:lnTo>
                      <a:pt x="1445" y="1454"/>
                    </a:lnTo>
                    <a:lnTo>
                      <a:pt x="1416" y="1512"/>
                    </a:lnTo>
                    <a:lnTo>
                      <a:pt x="1385" y="1567"/>
                    </a:lnTo>
                    <a:lnTo>
                      <a:pt x="1350" y="1620"/>
                    </a:lnTo>
                    <a:lnTo>
                      <a:pt x="1313" y="1670"/>
                    </a:lnTo>
                    <a:lnTo>
                      <a:pt x="1273" y="1717"/>
                    </a:lnTo>
                    <a:lnTo>
                      <a:pt x="1231" y="1761"/>
                    </a:lnTo>
                    <a:lnTo>
                      <a:pt x="1187" y="1801"/>
                    </a:lnTo>
                    <a:lnTo>
                      <a:pt x="1141" y="1836"/>
                    </a:lnTo>
                    <a:lnTo>
                      <a:pt x="1092" y="1868"/>
                    </a:lnTo>
                    <a:lnTo>
                      <a:pt x="1042" y="1893"/>
                    </a:lnTo>
                    <a:lnTo>
                      <a:pt x="990" y="1915"/>
                    </a:lnTo>
                    <a:lnTo>
                      <a:pt x="937" y="1930"/>
                    </a:lnTo>
                    <a:lnTo>
                      <a:pt x="882" y="1939"/>
                    </a:lnTo>
                    <a:lnTo>
                      <a:pt x="825" y="1942"/>
                    </a:lnTo>
                    <a:lnTo>
                      <a:pt x="769" y="1939"/>
                    </a:lnTo>
                    <a:lnTo>
                      <a:pt x="714" y="1930"/>
                    </a:lnTo>
                    <a:lnTo>
                      <a:pt x="661" y="1915"/>
                    </a:lnTo>
                    <a:lnTo>
                      <a:pt x="608" y="1893"/>
                    </a:lnTo>
                    <a:lnTo>
                      <a:pt x="558" y="1867"/>
                    </a:lnTo>
                    <a:lnTo>
                      <a:pt x="510" y="1836"/>
                    </a:lnTo>
                    <a:lnTo>
                      <a:pt x="464" y="1800"/>
                    </a:lnTo>
                    <a:lnTo>
                      <a:pt x="419" y="1760"/>
                    </a:lnTo>
                    <a:lnTo>
                      <a:pt x="377" y="1716"/>
                    </a:lnTo>
                    <a:lnTo>
                      <a:pt x="337" y="1669"/>
                    </a:lnTo>
                    <a:lnTo>
                      <a:pt x="300" y="1618"/>
                    </a:lnTo>
                    <a:lnTo>
                      <a:pt x="266" y="1565"/>
                    </a:lnTo>
                    <a:lnTo>
                      <a:pt x="234" y="1510"/>
                    </a:lnTo>
                    <a:lnTo>
                      <a:pt x="205" y="1452"/>
                    </a:lnTo>
                    <a:lnTo>
                      <a:pt x="179" y="1392"/>
                    </a:lnTo>
                    <a:lnTo>
                      <a:pt x="156" y="1386"/>
                    </a:lnTo>
                    <a:lnTo>
                      <a:pt x="133" y="1376"/>
                    </a:lnTo>
                    <a:lnTo>
                      <a:pt x="111" y="1364"/>
                    </a:lnTo>
                    <a:lnTo>
                      <a:pt x="91" y="1349"/>
                    </a:lnTo>
                    <a:lnTo>
                      <a:pt x="72" y="1330"/>
                    </a:lnTo>
                    <a:lnTo>
                      <a:pt x="55" y="1309"/>
                    </a:lnTo>
                    <a:lnTo>
                      <a:pt x="39" y="1284"/>
                    </a:lnTo>
                    <a:lnTo>
                      <a:pt x="26" y="1254"/>
                    </a:lnTo>
                    <a:lnTo>
                      <a:pt x="15" y="1221"/>
                    </a:lnTo>
                    <a:lnTo>
                      <a:pt x="7" y="1184"/>
                    </a:lnTo>
                    <a:lnTo>
                      <a:pt x="2" y="1143"/>
                    </a:lnTo>
                    <a:lnTo>
                      <a:pt x="0" y="1104"/>
                    </a:lnTo>
                    <a:lnTo>
                      <a:pt x="1" y="1068"/>
                    </a:lnTo>
                    <a:lnTo>
                      <a:pt x="4" y="1038"/>
                    </a:lnTo>
                    <a:lnTo>
                      <a:pt x="9" y="1009"/>
                    </a:lnTo>
                    <a:lnTo>
                      <a:pt x="17" y="985"/>
                    </a:lnTo>
                    <a:lnTo>
                      <a:pt x="27" y="964"/>
                    </a:lnTo>
                    <a:lnTo>
                      <a:pt x="38" y="946"/>
                    </a:lnTo>
                    <a:lnTo>
                      <a:pt x="50" y="930"/>
                    </a:lnTo>
                    <a:lnTo>
                      <a:pt x="65" y="916"/>
                    </a:lnTo>
                    <a:lnTo>
                      <a:pt x="80" y="906"/>
                    </a:lnTo>
                    <a:lnTo>
                      <a:pt x="96" y="897"/>
                    </a:lnTo>
                    <a:lnTo>
                      <a:pt x="98" y="851"/>
                    </a:lnTo>
                    <a:lnTo>
                      <a:pt x="89" y="794"/>
                    </a:lnTo>
                    <a:lnTo>
                      <a:pt x="85" y="740"/>
                    </a:lnTo>
                    <a:lnTo>
                      <a:pt x="83" y="690"/>
                    </a:lnTo>
                    <a:lnTo>
                      <a:pt x="85" y="643"/>
                    </a:lnTo>
                    <a:lnTo>
                      <a:pt x="90" y="599"/>
                    </a:lnTo>
                    <a:lnTo>
                      <a:pt x="98" y="559"/>
                    </a:lnTo>
                    <a:lnTo>
                      <a:pt x="108" y="522"/>
                    </a:lnTo>
                    <a:lnTo>
                      <a:pt x="120" y="487"/>
                    </a:lnTo>
                    <a:lnTo>
                      <a:pt x="134" y="455"/>
                    </a:lnTo>
                    <a:lnTo>
                      <a:pt x="149" y="427"/>
                    </a:lnTo>
                    <a:lnTo>
                      <a:pt x="166" y="400"/>
                    </a:lnTo>
                    <a:lnTo>
                      <a:pt x="183" y="377"/>
                    </a:lnTo>
                    <a:lnTo>
                      <a:pt x="202" y="355"/>
                    </a:lnTo>
                    <a:lnTo>
                      <a:pt x="220" y="337"/>
                    </a:lnTo>
                    <a:lnTo>
                      <a:pt x="239" y="320"/>
                    </a:lnTo>
                    <a:lnTo>
                      <a:pt x="257" y="305"/>
                    </a:lnTo>
                    <a:lnTo>
                      <a:pt x="274" y="293"/>
                    </a:lnTo>
                    <a:lnTo>
                      <a:pt x="290" y="282"/>
                    </a:lnTo>
                    <a:lnTo>
                      <a:pt x="305" y="273"/>
                    </a:lnTo>
                    <a:lnTo>
                      <a:pt x="319" y="266"/>
                    </a:lnTo>
                    <a:lnTo>
                      <a:pt x="331" y="260"/>
                    </a:lnTo>
                    <a:lnTo>
                      <a:pt x="341" y="255"/>
                    </a:lnTo>
                    <a:lnTo>
                      <a:pt x="348" y="253"/>
                    </a:lnTo>
                    <a:lnTo>
                      <a:pt x="352" y="246"/>
                    </a:lnTo>
                    <a:lnTo>
                      <a:pt x="359" y="237"/>
                    </a:lnTo>
                    <a:lnTo>
                      <a:pt x="367" y="225"/>
                    </a:lnTo>
                    <a:lnTo>
                      <a:pt x="377" y="212"/>
                    </a:lnTo>
                    <a:lnTo>
                      <a:pt x="390" y="196"/>
                    </a:lnTo>
                    <a:lnTo>
                      <a:pt x="404" y="180"/>
                    </a:lnTo>
                    <a:lnTo>
                      <a:pt x="421" y="163"/>
                    </a:lnTo>
                    <a:lnTo>
                      <a:pt x="439" y="145"/>
                    </a:lnTo>
                    <a:lnTo>
                      <a:pt x="459" y="127"/>
                    </a:lnTo>
                    <a:lnTo>
                      <a:pt x="481" y="108"/>
                    </a:lnTo>
                    <a:lnTo>
                      <a:pt x="505" y="91"/>
                    </a:lnTo>
                    <a:lnTo>
                      <a:pt x="531" y="74"/>
                    </a:lnTo>
                    <a:lnTo>
                      <a:pt x="559" y="57"/>
                    </a:lnTo>
                    <a:lnTo>
                      <a:pt x="589" y="43"/>
                    </a:lnTo>
                    <a:lnTo>
                      <a:pt x="620" y="30"/>
                    </a:lnTo>
                    <a:lnTo>
                      <a:pt x="655" y="19"/>
                    </a:lnTo>
                    <a:lnTo>
                      <a:pt x="690" y="10"/>
                    </a:lnTo>
                    <a:lnTo>
                      <a:pt x="728" y="3"/>
                    </a:lnTo>
                    <a:lnTo>
                      <a:pt x="767" y="0"/>
                    </a:lnTo>
                    <a:lnTo>
                      <a:pt x="80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80" name="Freeform 23"/>
              <p:cNvSpPr>
                <a:spLocks noEditPoints="1"/>
              </p:cNvSpPr>
              <p:nvPr/>
            </p:nvSpPr>
            <p:spPr bwMode="auto">
              <a:xfrm>
                <a:off x="2664" y="4250"/>
                <a:ext cx="83" cy="27"/>
              </a:xfrm>
              <a:custGeom>
                <a:avLst/>
                <a:gdLst>
                  <a:gd name="T0" fmla="*/ 613 w 916"/>
                  <a:gd name="T1" fmla="*/ 78 h 300"/>
                  <a:gd name="T2" fmla="*/ 561 w 916"/>
                  <a:gd name="T3" fmla="*/ 109 h 300"/>
                  <a:gd name="T4" fmla="*/ 554 w 916"/>
                  <a:gd name="T5" fmla="*/ 165 h 300"/>
                  <a:gd name="T6" fmla="*/ 579 w 916"/>
                  <a:gd name="T7" fmla="*/ 210 h 300"/>
                  <a:gd name="T8" fmla="*/ 665 w 916"/>
                  <a:gd name="T9" fmla="*/ 229 h 300"/>
                  <a:gd name="T10" fmla="*/ 787 w 916"/>
                  <a:gd name="T11" fmla="*/ 223 h 300"/>
                  <a:gd name="T12" fmla="*/ 839 w 916"/>
                  <a:gd name="T13" fmla="*/ 191 h 300"/>
                  <a:gd name="T14" fmla="*/ 846 w 916"/>
                  <a:gd name="T15" fmla="*/ 135 h 300"/>
                  <a:gd name="T16" fmla="*/ 820 w 916"/>
                  <a:gd name="T17" fmla="*/ 90 h 300"/>
                  <a:gd name="T18" fmla="*/ 734 w 916"/>
                  <a:gd name="T19" fmla="*/ 72 h 300"/>
                  <a:gd name="T20" fmla="*/ 153 w 916"/>
                  <a:gd name="T21" fmla="*/ 74 h 300"/>
                  <a:gd name="T22" fmla="*/ 85 w 916"/>
                  <a:gd name="T23" fmla="*/ 99 h 300"/>
                  <a:gd name="T24" fmla="*/ 70 w 916"/>
                  <a:gd name="T25" fmla="*/ 150 h 300"/>
                  <a:gd name="T26" fmla="*/ 85 w 916"/>
                  <a:gd name="T27" fmla="*/ 201 h 300"/>
                  <a:gd name="T28" fmla="*/ 153 w 916"/>
                  <a:gd name="T29" fmla="*/ 227 h 300"/>
                  <a:gd name="T30" fmla="*/ 280 w 916"/>
                  <a:gd name="T31" fmla="*/ 227 h 300"/>
                  <a:gd name="T32" fmla="*/ 348 w 916"/>
                  <a:gd name="T33" fmla="*/ 201 h 300"/>
                  <a:gd name="T34" fmla="*/ 363 w 916"/>
                  <a:gd name="T35" fmla="*/ 150 h 300"/>
                  <a:gd name="T36" fmla="*/ 348 w 916"/>
                  <a:gd name="T37" fmla="*/ 99 h 300"/>
                  <a:gd name="T38" fmla="*/ 280 w 916"/>
                  <a:gd name="T39" fmla="*/ 74 h 300"/>
                  <a:gd name="T40" fmla="*/ 234 w 916"/>
                  <a:gd name="T41" fmla="*/ 0 h 300"/>
                  <a:gd name="T42" fmla="*/ 321 w 916"/>
                  <a:gd name="T43" fmla="*/ 9 h 300"/>
                  <a:gd name="T44" fmla="*/ 400 w 916"/>
                  <a:gd name="T45" fmla="*/ 53 h 300"/>
                  <a:gd name="T46" fmla="*/ 574 w 916"/>
                  <a:gd name="T47" fmla="*/ 17 h 300"/>
                  <a:gd name="T48" fmla="*/ 662 w 916"/>
                  <a:gd name="T49" fmla="*/ 1 h 300"/>
                  <a:gd name="T50" fmla="*/ 732 w 916"/>
                  <a:gd name="T51" fmla="*/ 0 h 300"/>
                  <a:gd name="T52" fmla="*/ 806 w 916"/>
                  <a:gd name="T53" fmla="*/ 10 h 300"/>
                  <a:gd name="T54" fmla="*/ 875 w 916"/>
                  <a:gd name="T55" fmla="*/ 45 h 300"/>
                  <a:gd name="T56" fmla="*/ 914 w 916"/>
                  <a:gd name="T57" fmla="*/ 123 h 300"/>
                  <a:gd name="T58" fmla="*/ 900 w 916"/>
                  <a:gd name="T59" fmla="*/ 223 h 300"/>
                  <a:gd name="T60" fmla="*/ 843 w 916"/>
                  <a:gd name="T61" fmla="*/ 277 h 300"/>
                  <a:gd name="T62" fmla="*/ 768 w 916"/>
                  <a:gd name="T63" fmla="*/ 297 h 300"/>
                  <a:gd name="T64" fmla="*/ 699 w 916"/>
                  <a:gd name="T65" fmla="*/ 300 h 300"/>
                  <a:gd name="T66" fmla="*/ 632 w 916"/>
                  <a:gd name="T67" fmla="*/ 297 h 300"/>
                  <a:gd name="T68" fmla="*/ 557 w 916"/>
                  <a:gd name="T69" fmla="*/ 277 h 300"/>
                  <a:gd name="T70" fmla="*/ 500 w 916"/>
                  <a:gd name="T71" fmla="*/ 224 h 300"/>
                  <a:gd name="T72" fmla="*/ 485 w 916"/>
                  <a:gd name="T73" fmla="*/ 137 h 300"/>
                  <a:gd name="T74" fmla="*/ 432 w 916"/>
                  <a:gd name="T75" fmla="*/ 150 h 300"/>
                  <a:gd name="T76" fmla="*/ 405 w 916"/>
                  <a:gd name="T77" fmla="*/ 241 h 300"/>
                  <a:gd name="T78" fmla="*/ 342 w 916"/>
                  <a:gd name="T79" fmla="*/ 284 h 300"/>
                  <a:gd name="T80" fmla="*/ 266 w 916"/>
                  <a:gd name="T81" fmla="*/ 298 h 300"/>
                  <a:gd name="T82" fmla="*/ 201 w 916"/>
                  <a:gd name="T83" fmla="*/ 299 h 300"/>
                  <a:gd name="T84" fmla="*/ 129 w 916"/>
                  <a:gd name="T85" fmla="*/ 294 h 300"/>
                  <a:gd name="T86" fmla="*/ 57 w 916"/>
                  <a:gd name="T87" fmla="*/ 267 h 300"/>
                  <a:gd name="T88" fmla="*/ 7 w 916"/>
                  <a:gd name="T89" fmla="*/ 202 h 300"/>
                  <a:gd name="T90" fmla="*/ 7 w 916"/>
                  <a:gd name="T91" fmla="*/ 98 h 300"/>
                  <a:gd name="T92" fmla="*/ 57 w 916"/>
                  <a:gd name="T93" fmla="*/ 33 h 300"/>
                  <a:gd name="T94" fmla="*/ 129 w 916"/>
                  <a:gd name="T95" fmla="*/ 6 h 300"/>
                  <a:gd name="T96" fmla="*/ 201 w 916"/>
                  <a:gd name="T97" fmla="*/ 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16" h="300">
                    <a:moveTo>
                      <a:pt x="699" y="71"/>
                    </a:moveTo>
                    <a:lnTo>
                      <a:pt x="665" y="72"/>
                    </a:lnTo>
                    <a:lnTo>
                      <a:pt x="636" y="74"/>
                    </a:lnTo>
                    <a:lnTo>
                      <a:pt x="613" y="78"/>
                    </a:lnTo>
                    <a:lnTo>
                      <a:pt x="594" y="83"/>
                    </a:lnTo>
                    <a:lnTo>
                      <a:pt x="579" y="90"/>
                    </a:lnTo>
                    <a:lnTo>
                      <a:pt x="569" y="99"/>
                    </a:lnTo>
                    <a:lnTo>
                      <a:pt x="561" y="109"/>
                    </a:lnTo>
                    <a:lnTo>
                      <a:pt x="556" y="122"/>
                    </a:lnTo>
                    <a:lnTo>
                      <a:pt x="554" y="135"/>
                    </a:lnTo>
                    <a:lnTo>
                      <a:pt x="553" y="150"/>
                    </a:lnTo>
                    <a:lnTo>
                      <a:pt x="554" y="165"/>
                    </a:lnTo>
                    <a:lnTo>
                      <a:pt x="556" y="179"/>
                    </a:lnTo>
                    <a:lnTo>
                      <a:pt x="561" y="191"/>
                    </a:lnTo>
                    <a:lnTo>
                      <a:pt x="569" y="201"/>
                    </a:lnTo>
                    <a:lnTo>
                      <a:pt x="579" y="210"/>
                    </a:lnTo>
                    <a:lnTo>
                      <a:pt x="594" y="216"/>
                    </a:lnTo>
                    <a:lnTo>
                      <a:pt x="613" y="223"/>
                    </a:lnTo>
                    <a:lnTo>
                      <a:pt x="636" y="227"/>
                    </a:lnTo>
                    <a:lnTo>
                      <a:pt x="665" y="229"/>
                    </a:lnTo>
                    <a:lnTo>
                      <a:pt x="699" y="230"/>
                    </a:lnTo>
                    <a:lnTo>
                      <a:pt x="734" y="229"/>
                    </a:lnTo>
                    <a:lnTo>
                      <a:pt x="763" y="227"/>
                    </a:lnTo>
                    <a:lnTo>
                      <a:pt x="787" y="223"/>
                    </a:lnTo>
                    <a:lnTo>
                      <a:pt x="805" y="216"/>
                    </a:lnTo>
                    <a:lnTo>
                      <a:pt x="820" y="210"/>
                    </a:lnTo>
                    <a:lnTo>
                      <a:pt x="831" y="201"/>
                    </a:lnTo>
                    <a:lnTo>
                      <a:pt x="839" y="191"/>
                    </a:lnTo>
                    <a:lnTo>
                      <a:pt x="843" y="179"/>
                    </a:lnTo>
                    <a:lnTo>
                      <a:pt x="846" y="165"/>
                    </a:lnTo>
                    <a:lnTo>
                      <a:pt x="847" y="150"/>
                    </a:lnTo>
                    <a:lnTo>
                      <a:pt x="846" y="135"/>
                    </a:lnTo>
                    <a:lnTo>
                      <a:pt x="843" y="122"/>
                    </a:lnTo>
                    <a:lnTo>
                      <a:pt x="839" y="109"/>
                    </a:lnTo>
                    <a:lnTo>
                      <a:pt x="831" y="99"/>
                    </a:lnTo>
                    <a:lnTo>
                      <a:pt x="820" y="90"/>
                    </a:lnTo>
                    <a:lnTo>
                      <a:pt x="805" y="83"/>
                    </a:lnTo>
                    <a:lnTo>
                      <a:pt x="787" y="78"/>
                    </a:lnTo>
                    <a:lnTo>
                      <a:pt x="763" y="74"/>
                    </a:lnTo>
                    <a:lnTo>
                      <a:pt x="734" y="72"/>
                    </a:lnTo>
                    <a:lnTo>
                      <a:pt x="699" y="71"/>
                    </a:lnTo>
                    <a:close/>
                    <a:moveTo>
                      <a:pt x="216" y="71"/>
                    </a:moveTo>
                    <a:lnTo>
                      <a:pt x="182" y="72"/>
                    </a:lnTo>
                    <a:lnTo>
                      <a:pt x="153" y="74"/>
                    </a:lnTo>
                    <a:lnTo>
                      <a:pt x="130" y="78"/>
                    </a:lnTo>
                    <a:lnTo>
                      <a:pt x="111" y="83"/>
                    </a:lnTo>
                    <a:lnTo>
                      <a:pt x="96" y="90"/>
                    </a:lnTo>
                    <a:lnTo>
                      <a:pt x="85" y="99"/>
                    </a:lnTo>
                    <a:lnTo>
                      <a:pt x="78" y="109"/>
                    </a:lnTo>
                    <a:lnTo>
                      <a:pt x="73" y="122"/>
                    </a:lnTo>
                    <a:lnTo>
                      <a:pt x="70" y="135"/>
                    </a:lnTo>
                    <a:lnTo>
                      <a:pt x="70" y="150"/>
                    </a:lnTo>
                    <a:lnTo>
                      <a:pt x="70" y="165"/>
                    </a:lnTo>
                    <a:lnTo>
                      <a:pt x="73" y="179"/>
                    </a:lnTo>
                    <a:lnTo>
                      <a:pt x="78" y="191"/>
                    </a:lnTo>
                    <a:lnTo>
                      <a:pt x="85" y="201"/>
                    </a:lnTo>
                    <a:lnTo>
                      <a:pt x="96" y="210"/>
                    </a:lnTo>
                    <a:lnTo>
                      <a:pt x="111" y="216"/>
                    </a:lnTo>
                    <a:lnTo>
                      <a:pt x="130" y="223"/>
                    </a:lnTo>
                    <a:lnTo>
                      <a:pt x="153" y="227"/>
                    </a:lnTo>
                    <a:lnTo>
                      <a:pt x="182" y="229"/>
                    </a:lnTo>
                    <a:lnTo>
                      <a:pt x="216" y="230"/>
                    </a:lnTo>
                    <a:lnTo>
                      <a:pt x="250" y="229"/>
                    </a:lnTo>
                    <a:lnTo>
                      <a:pt x="280" y="227"/>
                    </a:lnTo>
                    <a:lnTo>
                      <a:pt x="304" y="223"/>
                    </a:lnTo>
                    <a:lnTo>
                      <a:pt x="322" y="216"/>
                    </a:lnTo>
                    <a:lnTo>
                      <a:pt x="337" y="210"/>
                    </a:lnTo>
                    <a:lnTo>
                      <a:pt x="348" y="201"/>
                    </a:lnTo>
                    <a:lnTo>
                      <a:pt x="355" y="191"/>
                    </a:lnTo>
                    <a:lnTo>
                      <a:pt x="360" y="179"/>
                    </a:lnTo>
                    <a:lnTo>
                      <a:pt x="363" y="165"/>
                    </a:lnTo>
                    <a:lnTo>
                      <a:pt x="363" y="150"/>
                    </a:lnTo>
                    <a:lnTo>
                      <a:pt x="363" y="135"/>
                    </a:lnTo>
                    <a:lnTo>
                      <a:pt x="360" y="122"/>
                    </a:lnTo>
                    <a:lnTo>
                      <a:pt x="355" y="109"/>
                    </a:lnTo>
                    <a:lnTo>
                      <a:pt x="348" y="99"/>
                    </a:lnTo>
                    <a:lnTo>
                      <a:pt x="337" y="90"/>
                    </a:lnTo>
                    <a:lnTo>
                      <a:pt x="322" y="83"/>
                    </a:lnTo>
                    <a:lnTo>
                      <a:pt x="304" y="78"/>
                    </a:lnTo>
                    <a:lnTo>
                      <a:pt x="280" y="74"/>
                    </a:lnTo>
                    <a:lnTo>
                      <a:pt x="250" y="72"/>
                    </a:lnTo>
                    <a:lnTo>
                      <a:pt x="216" y="71"/>
                    </a:lnTo>
                    <a:close/>
                    <a:moveTo>
                      <a:pt x="216" y="0"/>
                    </a:moveTo>
                    <a:lnTo>
                      <a:pt x="234" y="0"/>
                    </a:lnTo>
                    <a:lnTo>
                      <a:pt x="254" y="1"/>
                    </a:lnTo>
                    <a:lnTo>
                      <a:pt x="276" y="2"/>
                    </a:lnTo>
                    <a:lnTo>
                      <a:pt x="298" y="5"/>
                    </a:lnTo>
                    <a:lnTo>
                      <a:pt x="321" y="9"/>
                    </a:lnTo>
                    <a:lnTo>
                      <a:pt x="343" y="17"/>
                    </a:lnTo>
                    <a:lnTo>
                      <a:pt x="364" y="26"/>
                    </a:lnTo>
                    <a:lnTo>
                      <a:pt x="383" y="37"/>
                    </a:lnTo>
                    <a:lnTo>
                      <a:pt x="400" y="53"/>
                    </a:lnTo>
                    <a:lnTo>
                      <a:pt x="516" y="53"/>
                    </a:lnTo>
                    <a:lnTo>
                      <a:pt x="533" y="37"/>
                    </a:lnTo>
                    <a:lnTo>
                      <a:pt x="553" y="26"/>
                    </a:lnTo>
                    <a:lnTo>
                      <a:pt x="574" y="17"/>
                    </a:lnTo>
                    <a:lnTo>
                      <a:pt x="596" y="9"/>
                    </a:lnTo>
                    <a:lnTo>
                      <a:pt x="618" y="5"/>
                    </a:lnTo>
                    <a:lnTo>
                      <a:pt x="640" y="2"/>
                    </a:lnTo>
                    <a:lnTo>
                      <a:pt x="662" y="1"/>
                    </a:lnTo>
                    <a:lnTo>
                      <a:pt x="682" y="0"/>
                    </a:lnTo>
                    <a:lnTo>
                      <a:pt x="699" y="0"/>
                    </a:lnTo>
                    <a:lnTo>
                      <a:pt x="715" y="0"/>
                    </a:lnTo>
                    <a:lnTo>
                      <a:pt x="732" y="0"/>
                    </a:lnTo>
                    <a:lnTo>
                      <a:pt x="749" y="1"/>
                    </a:lnTo>
                    <a:lnTo>
                      <a:pt x="768" y="3"/>
                    </a:lnTo>
                    <a:lnTo>
                      <a:pt x="787" y="6"/>
                    </a:lnTo>
                    <a:lnTo>
                      <a:pt x="806" y="10"/>
                    </a:lnTo>
                    <a:lnTo>
                      <a:pt x="825" y="16"/>
                    </a:lnTo>
                    <a:lnTo>
                      <a:pt x="843" y="24"/>
                    </a:lnTo>
                    <a:lnTo>
                      <a:pt x="860" y="33"/>
                    </a:lnTo>
                    <a:lnTo>
                      <a:pt x="875" y="45"/>
                    </a:lnTo>
                    <a:lnTo>
                      <a:pt x="889" y="59"/>
                    </a:lnTo>
                    <a:lnTo>
                      <a:pt x="900" y="77"/>
                    </a:lnTo>
                    <a:lnTo>
                      <a:pt x="908" y="98"/>
                    </a:lnTo>
                    <a:lnTo>
                      <a:pt x="914" y="123"/>
                    </a:lnTo>
                    <a:lnTo>
                      <a:pt x="916" y="150"/>
                    </a:lnTo>
                    <a:lnTo>
                      <a:pt x="914" y="178"/>
                    </a:lnTo>
                    <a:lnTo>
                      <a:pt x="908" y="202"/>
                    </a:lnTo>
                    <a:lnTo>
                      <a:pt x="900" y="223"/>
                    </a:lnTo>
                    <a:lnTo>
                      <a:pt x="889" y="241"/>
                    </a:lnTo>
                    <a:lnTo>
                      <a:pt x="875" y="255"/>
                    </a:lnTo>
                    <a:lnTo>
                      <a:pt x="860" y="267"/>
                    </a:lnTo>
                    <a:lnTo>
                      <a:pt x="843" y="277"/>
                    </a:lnTo>
                    <a:lnTo>
                      <a:pt x="825" y="285"/>
                    </a:lnTo>
                    <a:lnTo>
                      <a:pt x="806" y="290"/>
                    </a:lnTo>
                    <a:lnTo>
                      <a:pt x="787" y="294"/>
                    </a:lnTo>
                    <a:lnTo>
                      <a:pt x="768" y="297"/>
                    </a:lnTo>
                    <a:lnTo>
                      <a:pt x="749" y="298"/>
                    </a:lnTo>
                    <a:lnTo>
                      <a:pt x="732" y="299"/>
                    </a:lnTo>
                    <a:lnTo>
                      <a:pt x="715" y="299"/>
                    </a:lnTo>
                    <a:lnTo>
                      <a:pt x="699" y="300"/>
                    </a:lnTo>
                    <a:lnTo>
                      <a:pt x="685" y="299"/>
                    </a:lnTo>
                    <a:lnTo>
                      <a:pt x="668" y="299"/>
                    </a:lnTo>
                    <a:lnTo>
                      <a:pt x="650" y="298"/>
                    </a:lnTo>
                    <a:lnTo>
                      <a:pt x="632" y="297"/>
                    </a:lnTo>
                    <a:lnTo>
                      <a:pt x="613" y="294"/>
                    </a:lnTo>
                    <a:lnTo>
                      <a:pt x="593" y="290"/>
                    </a:lnTo>
                    <a:lnTo>
                      <a:pt x="575" y="285"/>
                    </a:lnTo>
                    <a:lnTo>
                      <a:pt x="557" y="277"/>
                    </a:lnTo>
                    <a:lnTo>
                      <a:pt x="540" y="267"/>
                    </a:lnTo>
                    <a:lnTo>
                      <a:pt x="524" y="255"/>
                    </a:lnTo>
                    <a:lnTo>
                      <a:pt x="511" y="241"/>
                    </a:lnTo>
                    <a:lnTo>
                      <a:pt x="500" y="224"/>
                    </a:lnTo>
                    <a:lnTo>
                      <a:pt x="491" y="202"/>
                    </a:lnTo>
                    <a:lnTo>
                      <a:pt x="486" y="179"/>
                    </a:lnTo>
                    <a:lnTo>
                      <a:pt x="484" y="150"/>
                    </a:lnTo>
                    <a:lnTo>
                      <a:pt x="485" y="137"/>
                    </a:lnTo>
                    <a:lnTo>
                      <a:pt x="486" y="125"/>
                    </a:lnTo>
                    <a:lnTo>
                      <a:pt x="430" y="125"/>
                    </a:lnTo>
                    <a:lnTo>
                      <a:pt x="432" y="137"/>
                    </a:lnTo>
                    <a:lnTo>
                      <a:pt x="432" y="150"/>
                    </a:lnTo>
                    <a:lnTo>
                      <a:pt x="430" y="179"/>
                    </a:lnTo>
                    <a:lnTo>
                      <a:pt x="425" y="202"/>
                    </a:lnTo>
                    <a:lnTo>
                      <a:pt x="416" y="224"/>
                    </a:lnTo>
                    <a:lnTo>
                      <a:pt x="405" y="241"/>
                    </a:lnTo>
                    <a:lnTo>
                      <a:pt x="392" y="255"/>
                    </a:lnTo>
                    <a:lnTo>
                      <a:pt x="377" y="267"/>
                    </a:lnTo>
                    <a:lnTo>
                      <a:pt x="360" y="277"/>
                    </a:lnTo>
                    <a:lnTo>
                      <a:pt x="342" y="284"/>
                    </a:lnTo>
                    <a:lnTo>
                      <a:pt x="323" y="290"/>
                    </a:lnTo>
                    <a:lnTo>
                      <a:pt x="304" y="294"/>
                    </a:lnTo>
                    <a:lnTo>
                      <a:pt x="285" y="296"/>
                    </a:lnTo>
                    <a:lnTo>
                      <a:pt x="266" y="298"/>
                    </a:lnTo>
                    <a:lnTo>
                      <a:pt x="248" y="299"/>
                    </a:lnTo>
                    <a:lnTo>
                      <a:pt x="231" y="299"/>
                    </a:lnTo>
                    <a:lnTo>
                      <a:pt x="216" y="299"/>
                    </a:lnTo>
                    <a:lnTo>
                      <a:pt x="201" y="299"/>
                    </a:lnTo>
                    <a:lnTo>
                      <a:pt x="185" y="299"/>
                    </a:lnTo>
                    <a:lnTo>
                      <a:pt x="167" y="298"/>
                    </a:lnTo>
                    <a:lnTo>
                      <a:pt x="148" y="296"/>
                    </a:lnTo>
                    <a:lnTo>
                      <a:pt x="129" y="294"/>
                    </a:lnTo>
                    <a:lnTo>
                      <a:pt x="110" y="290"/>
                    </a:lnTo>
                    <a:lnTo>
                      <a:pt x="91" y="284"/>
                    </a:lnTo>
                    <a:lnTo>
                      <a:pt x="73" y="277"/>
                    </a:lnTo>
                    <a:lnTo>
                      <a:pt x="57" y="267"/>
                    </a:lnTo>
                    <a:lnTo>
                      <a:pt x="41" y="255"/>
                    </a:lnTo>
                    <a:lnTo>
                      <a:pt x="27" y="240"/>
                    </a:lnTo>
                    <a:lnTo>
                      <a:pt x="16" y="223"/>
                    </a:lnTo>
                    <a:lnTo>
                      <a:pt x="7" y="202"/>
                    </a:lnTo>
                    <a:lnTo>
                      <a:pt x="2" y="178"/>
                    </a:lnTo>
                    <a:lnTo>
                      <a:pt x="0" y="150"/>
                    </a:lnTo>
                    <a:lnTo>
                      <a:pt x="2" y="122"/>
                    </a:lnTo>
                    <a:lnTo>
                      <a:pt x="7" y="98"/>
                    </a:lnTo>
                    <a:lnTo>
                      <a:pt x="16" y="77"/>
                    </a:lnTo>
                    <a:lnTo>
                      <a:pt x="27" y="59"/>
                    </a:lnTo>
                    <a:lnTo>
                      <a:pt x="41" y="45"/>
                    </a:lnTo>
                    <a:lnTo>
                      <a:pt x="57" y="33"/>
                    </a:lnTo>
                    <a:lnTo>
                      <a:pt x="73" y="23"/>
                    </a:lnTo>
                    <a:lnTo>
                      <a:pt x="91" y="16"/>
                    </a:lnTo>
                    <a:lnTo>
                      <a:pt x="110" y="10"/>
                    </a:lnTo>
                    <a:lnTo>
                      <a:pt x="129" y="6"/>
                    </a:lnTo>
                    <a:lnTo>
                      <a:pt x="148" y="3"/>
                    </a:lnTo>
                    <a:lnTo>
                      <a:pt x="167" y="1"/>
                    </a:lnTo>
                    <a:lnTo>
                      <a:pt x="185" y="0"/>
                    </a:lnTo>
                    <a:lnTo>
                      <a:pt x="201" y="0"/>
                    </a:lnTo>
                    <a:lnTo>
                      <a:pt x="2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81" name="Freeform 24"/>
              <p:cNvSpPr>
                <a:spLocks noEditPoints="1"/>
              </p:cNvSpPr>
              <p:nvPr/>
            </p:nvSpPr>
            <p:spPr bwMode="auto">
              <a:xfrm>
                <a:off x="2597" y="4335"/>
                <a:ext cx="217" cy="124"/>
              </a:xfrm>
              <a:custGeom>
                <a:avLst/>
                <a:gdLst>
                  <a:gd name="T0" fmla="*/ 1796 w 2393"/>
                  <a:gd name="T1" fmla="*/ 704 h 1360"/>
                  <a:gd name="T2" fmla="*/ 1761 w 2393"/>
                  <a:gd name="T3" fmla="*/ 720 h 1360"/>
                  <a:gd name="T4" fmla="*/ 1590 w 2393"/>
                  <a:gd name="T5" fmla="*/ 904 h 1360"/>
                  <a:gd name="T6" fmla="*/ 1882 w 2393"/>
                  <a:gd name="T7" fmla="*/ 733 h 1360"/>
                  <a:gd name="T8" fmla="*/ 1851 w 2393"/>
                  <a:gd name="T9" fmla="*/ 709 h 1360"/>
                  <a:gd name="T10" fmla="*/ 1814 w 2393"/>
                  <a:gd name="T11" fmla="*/ 702 h 1360"/>
                  <a:gd name="T12" fmla="*/ 1831 w 2393"/>
                  <a:gd name="T13" fmla="*/ 20 h 1360"/>
                  <a:gd name="T14" fmla="*/ 1950 w 2393"/>
                  <a:gd name="T15" fmla="*/ 61 h 1360"/>
                  <a:gd name="T16" fmla="*/ 2057 w 2393"/>
                  <a:gd name="T17" fmla="*/ 121 h 1360"/>
                  <a:gd name="T18" fmla="*/ 2154 w 2393"/>
                  <a:gd name="T19" fmla="*/ 196 h 1360"/>
                  <a:gd name="T20" fmla="*/ 2235 w 2393"/>
                  <a:gd name="T21" fmla="*/ 286 h 1360"/>
                  <a:gd name="T22" fmla="*/ 2301 w 2393"/>
                  <a:gd name="T23" fmla="*/ 388 h 1360"/>
                  <a:gd name="T24" fmla="*/ 2352 w 2393"/>
                  <a:gd name="T25" fmla="*/ 501 h 1360"/>
                  <a:gd name="T26" fmla="*/ 2382 w 2393"/>
                  <a:gd name="T27" fmla="*/ 622 h 1360"/>
                  <a:gd name="T28" fmla="*/ 2393 w 2393"/>
                  <a:gd name="T29" fmla="*/ 748 h 1360"/>
                  <a:gd name="T30" fmla="*/ 2390 w 2393"/>
                  <a:gd name="T31" fmla="*/ 1230 h 1360"/>
                  <a:gd name="T32" fmla="*/ 2370 w 2393"/>
                  <a:gd name="T33" fmla="*/ 1282 h 1360"/>
                  <a:gd name="T34" fmla="*/ 2335 w 2393"/>
                  <a:gd name="T35" fmla="*/ 1324 h 1360"/>
                  <a:gd name="T36" fmla="*/ 2286 w 2393"/>
                  <a:gd name="T37" fmla="*/ 1351 h 1360"/>
                  <a:gd name="T38" fmla="*/ 2230 w 2393"/>
                  <a:gd name="T39" fmla="*/ 1360 h 1360"/>
                  <a:gd name="T40" fmla="*/ 129 w 2393"/>
                  <a:gd name="T41" fmla="*/ 1358 h 1360"/>
                  <a:gd name="T42" fmla="*/ 77 w 2393"/>
                  <a:gd name="T43" fmla="*/ 1339 h 1360"/>
                  <a:gd name="T44" fmla="*/ 36 w 2393"/>
                  <a:gd name="T45" fmla="*/ 1304 h 1360"/>
                  <a:gd name="T46" fmla="*/ 10 w 2393"/>
                  <a:gd name="T47" fmla="*/ 1256 h 1360"/>
                  <a:gd name="T48" fmla="*/ 0 w 2393"/>
                  <a:gd name="T49" fmla="*/ 1200 h 1360"/>
                  <a:gd name="T50" fmla="*/ 3 w 2393"/>
                  <a:gd name="T51" fmla="*/ 684 h 1360"/>
                  <a:gd name="T52" fmla="*/ 23 w 2393"/>
                  <a:gd name="T53" fmla="*/ 561 h 1360"/>
                  <a:gd name="T54" fmla="*/ 63 w 2393"/>
                  <a:gd name="T55" fmla="*/ 443 h 1360"/>
                  <a:gd name="T56" fmla="*/ 122 w 2393"/>
                  <a:gd name="T57" fmla="*/ 336 h 1360"/>
                  <a:gd name="T58" fmla="*/ 195 w 2393"/>
                  <a:gd name="T59" fmla="*/ 240 h 1360"/>
                  <a:gd name="T60" fmla="*/ 283 w 2393"/>
                  <a:gd name="T61" fmla="*/ 157 h 1360"/>
                  <a:gd name="T62" fmla="*/ 385 w 2393"/>
                  <a:gd name="T63" fmla="*/ 89 h 1360"/>
                  <a:gd name="T64" fmla="*/ 498 w 2393"/>
                  <a:gd name="T65" fmla="*/ 38 h 1360"/>
                  <a:gd name="T66" fmla="*/ 640 w 2393"/>
                  <a:gd name="T67" fmla="*/ 0 h 1360"/>
                  <a:gd name="T68" fmla="*/ 1748 w 2393"/>
                  <a:gd name="T69" fmla="*/ 0 h 1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393" h="1360">
                    <a:moveTo>
                      <a:pt x="1814" y="702"/>
                    </a:moveTo>
                    <a:lnTo>
                      <a:pt x="1796" y="704"/>
                    </a:lnTo>
                    <a:lnTo>
                      <a:pt x="1778" y="709"/>
                    </a:lnTo>
                    <a:lnTo>
                      <a:pt x="1761" y="720"/>
                    </a:lnTo>
                    <a:lnTo>
                      <a:pt x="1746" y="733"/>
                    </a:lnTo>
                    <a:lnTo>
                      <a:pt x="1590" y="904"/>
                    </a:lnTo>
                    <a:lnTo>
                      <a:pt x="2038" y="904"/>
                    </a:lnTo>
                    <a:lnTo>
                      <a:pt x="1882" y="733"/>
                    </a:lnTo>
                    <a:lnTo>
                      <a:pt x="1867" y="719"/>
                    </a:lnTo>
                    <a:lnTo>
                      <a:pt x="1851" y="709"/>
                    </a:lnTo>
                    <a:lnTo>
                      <a:pt x="1833" y="703"/>
                    </a:lnTo>
                    <a:lnTo>
                      <a:pt x="1814" y="702"/>
                    </a:lnTo>
                    <a:close/>
                    <a:moveTo>
                      <a:pt x="1748" y="0"/>
                    </a:moveTo>
                    <a:lnTo>
                      <a:pt x="1831" y="20"/>
                    </a:lnTo>
                    <a:lnTo>
                      <a:pt x="1892" y="38"/>
                    </a:lnTo>
                    <a:lnTo>
                      <a:pt x="1950" y="61"/>
                    </a:lnTo>
                    <a:lnTo>
                      <a:pt x="2005" y="88"/>
                    </a:lnTo>
                    <a:lnTo>
                      <a:pt x="2057" y="121"/>
                    </a:lnTo>
                    <a:lnTo>
                      <a:pt x="2107" y="157"/>
                    </a:lnTo>
                    <a:lnTo>
                      <a:pt x="2154" y="196"/>
                    </a:lnTo>
                    <a:lnTo>
                      <a:pt x="2196" y="239"/>
                    </a:lnTo>
                    <a:lnTo>
                      <a:pt x="2235" y="286"/>
                    </a:lnTo>
                    <a:lnTo>
                      <a:pt x="2270" y="336"/>
                    </a:lnTo>
                    <a:lnTo>
                      <a:pt x="2301" y="388"/>
                    </a:lnTo>
                    <a:lnTo>
                      <a:pt x="2328" y="443"/>
                    </a:lnTo>
                    <a:lnTo>
                      <a:pt x="2352" y="501"/>
                    </a:lnTo>
                    <a:lnTo>
                      <a:pt x="2369" y="561"/>
                    </a:lnTo>
                    <a:lnTo>
                      <a:pt x="2382" y="622"/>
                    </a:lnTo>
                    <a:lnTo>
                      <a:pt x="2390" y="684"/>
                    </a:lnTo>
                    <a:lnTo>
                      <a:pt x="2393" y="748"/>
                    </a:lnTo>
                    <a:lnTo>
                      <a:pt x="2393" y="1200"/>
                    </a:lnTo>
                    <a:lnTo>
                      <a:pt x="2390" y="1230"/>
                    </a:lnTo>
                    <a:lnTo>
                      <a:pt x="2383" y="1256"/>
                    </a:lnTo>
                    <a:lnTo>
                      <a:pt x="2370" y="1282"/>
                    </a:lnTo>
                    <a:lnTo>
                      <a:pt x="2354" y="1304"/>
                    </a:lnTo>
                    <a:lnTo>
                      <a:pt x="2335" y="1324"/>
                    </a:lnTo>
                    <a:lnTo>
                      <a:pt x="2311" y="1339"/>
                    </a:lnTo>
                    <a:lnTo>
                      <a:pt x="2286" y="1351"/>
                    </a:lnTo>
                    <a:lnTo>
                      <a:pt x="2259" y="1358"/>
                    </a:lnTo>
                    <a:lnTo>
                      <a:pt x="2230" y="1360"/>
                    </a:lnTo>
                    <a:lnTo>
                      <a:pt x="157" y="1360"/>
                    </a:lnTo>
                    <a:lnTo>
                      <a:pt x="129" y="1358"/>
                    </a:lnTo>
                    <a:lnTo>
                      <a:pt x="101" y="1351"/>
                    </a:lnTo>
                    <a:lnTo>
                      <a:pt x="77" y="1339"/>
                    </a:lnTo>
                    <a:lnTo>
                      <a:pt x="55" y="1324"/>
                    </a:lnTo>
                    <a:lnTo>
                      <a:pt x="36" y="1304"/>
                    </a:lnTo>
                    <a:lnTo>
                      <a:pt x="21" y="1282"/>
                    </a:lnTo>
                    <a:lnTo>
                      <a:pt x="10" y="1256"/>
                    </a:lnTo>
                    <a:lnTo>
                      <a:pt x="3" y="1230"/>
                    </a:lnTo>
                    <a:lnTo>
                      <a:pt x="0" y="1200"/>
                    </a:lnTo>
                    <a:lnTo>
                      <a:pt x="0" y="748"/>
                    </a:lnTo>
                    <a:lnTo>
                      <a:pt x="3" y="684"/>
                    </a:lnTo>
                    <a:lnTo>
                      <a:pt x="11" y="622"/>
                    </a:lnTo>
                    <a:lnTo>
                      <a:pt x="23" y="561"/>
                    </a:lnTo>
                    <a:lnTo>
                      <a:pt x="41" y="501"/>
                    </a:lnTo>
                    <a:lnTo>
                      <a:pt x="63" y="443"/>
                    </a:lnTo>
                    <a:lnTo>
                      <a:pt x="90" y="389"/>
                    </a:lnTo>
                    <a:lnTo>
                      <a:pt x="122" y="336"/>
                    </a:lnTo>
                    <a:lnTo>
                      <a:pt x="156" y="286"/>
                    </a:lnTo>
                    <a:lnTo>
                      <a:pt x="195" y="240"/>
                    </a:lnTo>
                    <a:lnTo>
                      <a:pt x="237" y="196"/>
                    </a:lnTo>
                    <a:lnTo>
                      <a:pt x="283" y="157"/>
                    </a:lnTo>
                    <a:lnTo>
                      <a:pt x="332" y="121"/>
                    </a:lnTo>
                    <a:lnTo>
                      <a:pt x="385" y="89"/>
                    </a:lnTo>
                    <a:lnTo>
                      <a:pt x="440" y="62"/>
                    </a:lnTo>
                    <a:lnTo>
                      <a:pt x="498" y="38"/>
                    </a:lnTo>
                    <a:lnTo>
                      <a:pt x="559" y="20"/>
                    </a:lnTo>
                    <a:lnTo>
                      <a:pt x="640" y="0"/>
                    </a:lnTo>
                    <a:lnTo>
                      <a:pt x="1193" y="1280"/>
                    </a:lnTo>
                    <a:lnTo>
                      <a:pt x="174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82" name="Freeform 25"/>
              <p:cNvSpPr>
                <a:spLocks/>
              </p:cNvSpPr>
              <p:nvPr/>
            </p:nvSpPr>
            <p:spPr bwMode="auto">
              <a:xfrm>
                <a:off x="2689" y="4347"/>
                <a:ext cx="34" cy="83"/>
              </a:xfrm>
              <a:custGeom>
                <a:avLst/>
                <a:gdLst>
                  <a:gd name="T0" fmla="*/ 135 w 373"/>
                  <a:gd name="T1" fmla="*/ 0 h 915"/>
                  <a:gd name="T2" fmla="*/ 237 w 373"/>
                  <a:gd name="T3" fmla="*/ 0 h 915"/>
                  <a:gd name="T4" fmla="*/ 258 w 373"/>
                  <a:gd name="T5" fmla="*/ 2 h 915"/>
                  <a:gd name="T6" fmla="*/ 278 w 373"/>
                  <a:gd name="T7" fmla="*/ 9 h 915"/>
                  <a:gd name="T8" fmla="*/ 295 w 373"/>
                  <a:gd name="T9" fmla="*/ 21 h 915"/>
                  <a:gd name="T10" fmla="*/ 310 w 373"/>
                  <a:gd name="T11" fmla="*/ 36 h 915"/>
                  <a:gd name="T12" fmla="*/ 321 w 373"/>
                  <a:gd name="T13" fmla="*/ 53 h 915"/>
                  <a:gd name="T14" fmla="*/ 328 w 373"/>
                  <a:gd name="T15" fmla="*/ 74 h 915"/>
                  <a:gd name="T16" fmla="*/ 366 w 373"/>
                  <a:gd name="T17" fmla="*/ 234 h 915"/>
                  <a:gd name="T18" fmla="*/ 368 w 373"/>
                  <a:gd name="T19" fmla="*/ 257 h 915"/>
                  <a:gd name="T20" fmla="*/ 365 w 373"/>
                  <a:gd name="T21" fmla="*/ 281 h 915"/>
                  <a:gd name="T22" fmla="*/ 357 w 373"/>
                  <a:gd name="T23" fmla="*/ 301 h 915"/>
                  <a:gd name="T24" fmla="*/ 345 w 373"/>
                  <a:gd name="T25" fmla="*/ 319 h 915"/>
                  <a:gd name="T26" fmla="*/ 329 w 373"/>
                  <a:gd name="T27" fmla="*/ 334 h 915"/>
                  <a:gd name="T28" fmla="*/ 309 w 373"/>
                  <a:gd name="T29" fmla="*/ 345 h 915"/>
                  <a:gd name="T30" fmla="*/ 287 w 373"/>
                  <a:gd name="T31" fmla="*/ 351 h 915"/>
                  <a:gd name="T32" fmla="*/ 373 w 373"/>
                  <a:gd name="T33" fmla="*/ 438 h 915"/>
                  <a:gd name="T34" fmla="*/ 187 w 373"/>
                  <a:gd name="T35" fmla="*/ 915 h 915"/>
                  <a:gd name="T36" fmla="*/ 0 w 373"/>
                  <a:gd name="T37" fmla="*/ 438 h 915"/>
                  <a:gd name="T38" fmla="*/ 85 w 373"/>
                  <a:gd name="T39" fmla="*/ 351 h 915"/>
                  <a:gd name="T40" fmla="*/ 63 w 373"/>
                  <a:gd name="T41" fmla="*/ 345 h 915"/>
                  <a:gd name="T42" fmla="*/ 44 w 373"/>
                  <a:gd name="T43" fmla="*/ 334 h 915"/>
                  <a:gd name="T44" fmla="*/ 27 w 373"/>
                  <a:gd name="T45" fmla="*/ 319 h 915"/>
                  <a:gd name="T46" fmla="*/ 15 w 373"/>
                  <a:gd name="T47" fmla="*/ 301 h 915"/>
                  <a:gd name="T48" fmla="*/ 7 w 373"/>
                  <a:gd name="T49" fmla="*/ 281 h 915"/>
                  <a:gd name="T50" fmla="*/ 4 w 373"/>
                  <a:gd name="T51" fmla="*/ 257 h 915"/>
                  <a:gd name="T52" fmla="*/ 6 w 373"/>
                  <a:gd name="T53" fmla="*/ 234 h 915"/>
                  <a:gd name="T54" fmla="*/ 44 w 373"/>
                  <a:gd name="T55" fmla="*/ 74 h 915"/>
                  <a:gd name="T56" fmla="*/ 52 w 373"/>
                  <a:gd name="T57" fmla="*/ 53 h 915"/>
                  <a:gd name="T58" fmla="*/ 63 w 373"/>
                  <a:gd name="T59" fmla="*/ 36 h 915"/>
                  <a:gd name="T60" fmla="*/ 77 w 373"/>
                  <a:gd name="T61" fmla="*/ 21 h 915"/>
                  <a:gd name="T62" fmla="*/ 95 w 373"/>
                  <a:gd name="T63" fmla="*/ 9 h 915"/>
                  <a:gd name="T64" fmla="*/ 114 w 373"/>
                  <a:gd name="T65" fmla="*/ 2 h 915"/>
                  <a:gd name="T66" fmla="*/ 135 w 373"/>
                  <a:gd name="T67" fmla="*/ 0 h 9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73" h="915">
                    <a:moveTo>
                      <a:pt x="135" y="0"/>
                    </a:moveTo>
                    <a:lnTo>
                      <a:pt x="237" y="0"/>
                    </a:lnTo>
                    <a:lnTo>
                      <a:pt x="258" y="2"/>
                    </a:lnTo>
                    <a:lnTo>
                      <a:pt x="278" y="9"/>
                    </a:lnTo>
                    <a:lnTo>
                      <a:pt x="295" y="21"/>
                    </a:lnTo>
                    <a:lnTo>
                      <a:pt x="310" y="36"/>
                    </a:lnTo>
                    <a:lnTo>
                      <a:pt x="321" y="53"/>
                    </a:lnTo>
                    <a:lnTo>
                      <a:pt x="328" y="74"/>
                    </a:lnTo>
                    <a:lnTo>
                      <a:pt x="366" y="234"/>
                    </a:lnTo>
                    <a:lnTo>
                      <a:pt x="368" y="257"/>
                    </a:lnTo>
                    <a:lnTo>
                      <a:pt x="365" y="281"/>
                    </a:lnTo>
                    <a:lnTo>
                      <a:pt x="357" y="301"/>
                    </a:lnTo>
                    <a:lnTo>
                      <a:pt x="345" y="319"/>
                    </a:lnTo>
                    <a:lnTo>
                      <a:pt x="329" y="334"/>
                    </a:lnTo>
                    <a:lnTo>
                      <a:pt x="309" y="345"/>
                    </a:lnTo>
                    <a:lnTo>
                      <a:pt x="287" y="351"/>
                    </a:lnTo>
                    <a:lnTo>
                      <a:pt x="373" y="438"/>
                    </a:lnTo>
                    <a:lnTo>
                      <a:pt x="187" y="915"/>
                    </a:lnTo>
                    <a:lnTo>
                      <a:pt x="0" y="438"/>
                    </a:lnTo>
                    <a:lnTo>
                      <a:pt x="85" y="351"/>
                    </a:lnTo>
                    <a:lnTo>
                      <a:pt x="63" y="345"/>
                    </a:lnTo>
                    <a:lnTo>
                      <a:pt x="44" y="334"/>
                    </a:lnTo>
                    <a:lnTo>
                      <a:pt x="27" y="319"/>
                    </a:lnTo>
                    <a:lnTo>
                      <a:pt x="15" y="301"/>
                    </a:lnTo>
                    <a:lnTo>
                      <a:pt x="7" y="281"/>
                    </a:lnTo>
                    <a:lnTo>
                      <a:pt x="4" y="257"/>
                    </a:lnTo>
                    <a:lnTo>
                      <a:pt x="6" y="234"/>
                    </a:lnTo>
                    <a:lnTo>
                      <a:pt x="44" y="74"/>
                    </a:lnTo>
                    <a:lnTo>
                      <a:pt x="52" y="53"/>
                    </a:lnTo>
                    <a:lnTo>
                      <a:pt x="63" y="36"/>
                    </a:lnTo>
                    <a:lnTo>
                      <a:pt x="77" y="21"/>
                    </a:lnTo>
                    <a:lnTo>
                      <a:pt x="95" y="9"/>
                    </a:lnTo>
                    <a:lnTo>
                      <a:pt x="114" y="2"/>
                    </a:lnTo>
                    <a:lnTo>
                      <a:pt x="13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71" name="Group 16"/>
            <p:cNvGrpSpPr>
              <a:grpSpLocks noChangeAspect="1"/>
            </p:cNvGrpSpPr>
            <p:nvPr/>
          </p:nvGrpSpPr>
          <p:grpSpPr bwMode="auto">
            <a:xfrm>
              <a:off x="596845" y="5823027"/>
              <a:ext cx="162480" cy="186754"/>
              <a:chOff x="1039" y="1681"/>
              <a:chExt cx="1071" cy="1231"/>
            </a:xfrm>
            <a:solidFill>
              <a:schemeClr val="bg1">
                <a:lumMod val="85000"/>
              </a:schemeClr>
            </a:solidFill>
          </p:grpSpPr>
          <p:sp>
            <p:nvSpPr>
              <p:cNvPr id="75" name="Freeform 17"/>
              <p:cNvSpPr>
                <a:spLocks noEditPoints="1"/>
              </p:cNvSpPr>
              <p:nvPr/>
            </p:nvSpPr>
            <p:spPr bwMode="auto">
              <a:xfrm>
                <a:off x="1039" y="1681"/>
                <a:ext cx="1071" cy="1099"/>
              </a:xfrm>
              <a:custGeom>
                <a:avLst/>
                <a:gdLst>
                  <a:gd name="T0" fmla="*/ 3169 w 3212"/>
                  <a:gd name="T1" fmla="*/ 566 h 3298"/>
                  <a:gd name="T2" fmla="*/ 3035 w 3212"/>
                  <a:gd name="T3" fmla="*/ 475 h 3298"/>
                  <a:gd name="T4" fmla="*/ 2711 w 3212"/>
                  <a:gd name="T5" fmla="*/ 199 h 3298"/>
                  <a:gd name="T6" fmla="*/ 2384 w 3212"/>
                  <a:gd name="T7" fmla="*/ 19 h 3298"/>
                  <a:gd name="T8" fmla="*/ 2347 w 3212"/>
                  <a:gd name="T9" fmla="*/ 4 h 3298"/>
                  <a:gd name="T10" fmla="*/ 2278 w 3212"/>
                  <a:gd name="T11" fmla="*/ 47 h 3298"/>
                  <a:gd name="T12" fmla="*/ 2171 w 3212"/>
                  <a:gd name="T13" fmla="*/ 190 h 3298"/>
                  <a:gd name="T14" fmla="*/ 1698 w 3212"/>
                  <a:gd name="T15" fmla="*/ 610 h 3298"/>
                  <a:gd name="T16" fmla="*/ 716 w 3212"/>
                  <a:gd name="T17" fmla="*/ 1337 h 3298"/>
                  <a:gd name="T18" fmla="*/ 296 w 3212"/>
                  <a:gd name="T19" fmla="*/ 1713 h 3298"/>
                  <a:gd name="T20" fmla="*/ 59 w 3212"/>
                  <a:gd name="T21" fmla="*/ 2061 h 3298"/>
                  <a:gd name="T22" fmla="*/ 0 w 3212"/>
                  <a:gd name="T23" fmla="*/ 2479 h 3298"/>
                  <a:gd name="T24" fmla="*/ 29 w 3212"/>
                  <a:gd name="T25" fmla="*/ 2758 h 3298"/>
                  <a:gd name="T26" fmla="*/ 183 w 3212"/>
                  <a:gd name="T27" fmla="*/ 2915 h 3298"/>
                  <a:gd name="T28" fmla="*/ 615 w 3212"/>
                  <a:gd name="T29" fmla="*/ 3255 h 3298"/>
                  <a:gd name="T30" fmla="*/ 886 w 3212"/>
                  <a:gd name="T31" fmla="*/ 3291 h 3298"/>
                  <a:gd name="T32" fmla="*/ 1138 w 3212"/>
                  <a:gd name="T33" fmla="*/ 3171 h 3298"/>
                  <a:gd name="T34" fmla="*/ 1808 w 3212"/>
                  <a:gd name="T35" fmla="*/ 2600 h 3298"/>
                  <a:gd name="T36" fmla="*/ 2812 w 3212"/>
                  <a:gd name="T37" fmla="*/ 1724 h 3298"/>
                  <a:gd name="T38" fmla="*/ 3103 w 3212"/>
                  <a:gd name="T39" fmla="*/ 1438 h 3298"/>
                  <a:gd name="T40" fmla="*/ 3146 w 3212"/>
                  <a:gd name="T41" fmla="*/ 1401 h 3298"/>
                  <a:gd name="T42" fmla="*/ 3193 w 3212"/>
                  <a:gd name="T43" fmla="*/ 1183 h 3298"/>
                  <a:gd name="T44" fmla="*/ 3208 w 3212"/>
                  <a:gd name="T45" fmla="*/ 620 h 3298"/>
                  <a:gd name="T46" fmla="*/ 1001 w 3212"/>
                  <a:gd name="T47" fmla="*/ 3114 h 3298"/>
                  <a:gd name="T48" fmla="*/ 881 w 3212"/>
                  <a:gd name="T49" fmla="*/ 3066 h 3298"/>
                  <a:gd name="T50" fmla="*/ 844 w 3212"/>
                  <a:gd name="T51" fmla="*/ 2610 h 3298"/>
                  <a:gd name="T52" fmla="*/ 840 w 3212"/>
                  <a:gd name="T53" fmla="*/ 2398 h 3298"/>
                  <a:gd name="T54" fmla="*/ 401 w 3212"/>
                  <a:gd name="T55" fmla="*/ 2082 h 3298"/>
                  <a:gd name="T56" fmla="*/ 241 w 3212"/>
                  <a:gd name="T57" fmla="*/ 1969 h 3298"/>
                  <a:gd name="T58" fmla="*/ 752 w 3212"/>
                  <a:gd name="T59" fmla="*/ 2141 h 3298"/>
                  <a:gd name="T60" fmla="*/ 1034 w 3212"/>
                  <a:gd name="T61" fmla="*/ 2354 h 3298"/>
                  <a:gd name="T62" fmla="*/ 1418 w 3212"/>
                  <a:gd name="T63" fmla="*/ 2074 h 3298"/>
                  <a:gd name="T64" fmla="*/ 1624 w 3212"/>
                  <a:gd name="T65" fmla="*/ 1847 h 3298"/>
                  <a:gd name="T66" fmla="*/ 1420 w 3212"/>
                  <a:gd name="T67" fmla="*/ 1596 h 3298"/>
                  <a:gd name="T68" fmla="*/ 1082 w 3212"/>
                  <a:gd name="T69" fmla="*/ 1248 h 3298"/>
                  <a:gd name="T70" fmla="*/ 1614 w 3212"/>
                  <a:gd name="T71" fmla="*/ 825 h 3298"/>
                  <a:gd name="T72" fmla="*/ 2194 w 3212"/>
                  <a:gd name="T73" fmla="*/ 338 h 3298"/>
                  <a:gd name="T74" fmla="*/ 2374 w 3212"/>
                  <a:gd name="T75" fmla="*/ 118 h 3298"/>
                  <a:gd name="T76" fmla="*/ 2661 w 3212"/>
                  <a:gd name="T77" fmla="*/ 304 h 3298"/>
                  <a:gd name="T78" fmla="*/ 2993 w 3212"/>
                  <a:gd name="T79" fmla="*/ 603 h 3298"/>
                  <a:gd name="T80" fmla="*/ 2474 w 3212"/>
                  <a:gd name="T81" fmla="*/ 1257 h 3298"/>
                  <a:gd name="T82" fmla="*/ 1732 w 3212"/>
                  <a:gd name="T83" fmla="*/ 1951 h 3298"/>
                  <a:gd name="T84" fmla="*/ 1047 w 3212"/>
                  <a:gd name="T85" fmla="*/ 2462 h 3298"/>
                  <a:gd name="T86" fmla="*/ 1012 w 3212"/>
                  <a:gd name="T87" fmla="*/ 2472 h 3298"/>
                  <a:gd name="T88" fmla="*/ 3078 w 3212"/>
                  <a:gd name="T89" fmla="*/ 1147 h 3298"/>
                  <a:gd name="T90" fmla="*/ 3067 w 3212"/>
                  <a:gd name="T91" fmla="*/ 1301 h 3298"/>
                  <a:gd name="T92" fmla="*/ 3051 w 3212"/>
                  <a:gd name="T93" fmla="*/ 1343 h 3298"/>
                  <a:gd name="T94" fmla="*/ 3018 w 3212"/>
                  <a:gd name="T95" fmla="*/ 1366 h 3298"/>
                  <a:gd name="T96" fmla="*/ 2890 w 3212"/>
                  <a:gd name="T97" fmla="*/ 1493 h 3298"/>
                  <a:gd name="T98" fmla="*/ 1823 w 3212"/>
                  <a:gd name="T99" fmla="*/ 2434 h 3298"/>
                  <a:gd name="T100" fmla="*/ 1765 w 3212"/>
                  <a:gd name="T101" fmla="*/ 2231 h 3298"/>
                  <a:gd name="T102" fmla="*/ 1749 w 3212"/>
                  <a:gd name="T103" fmla="*/ 2105 h 3298"/>
                  <a:gd name="T104" fmla="*/ 2236 w 3212"/>
                  <a:gd name="T105" fmla="*/ 1651 h 3298"/>
                  <a:gd name="T106" fmla="*/ 3095 w 3212"/>
                  <a:gd name="T107" fmla="*/ 770 h 3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212" h="3298">
                    <a:moveTo>
                      <a:pt x="3208" y="620"/>
                    </a:moveTo>
                    <a:lnTo>
                      <a:pt x="3206" y="606"/>
                    </a:lnTo>
                    <a:lnTo>
                      <a:pt x="3192" y="581"/>
                    </a:lnTo>
                    <a:lnTo>
                      <a:pt x="3169" y="566"/>
                    </a:lnTo>
                    <a:lnTo>
                      <a:pt x="3143" y="561"/>
                    </a:lnTo>
                    <a:lnTo>
                      <a:pt x="3130" y="564"/>
                    </a:lnTo>
                    <a:lnTo>
                      <a:pt x="3101" y="533"/>
                    </a:lnTo>
                    <a:lnTo>
                      <a:pt x="3035" y="475"/>
                    </a:lnTo>
                    <a:lnTo>
                      <a:pt x="3003" y="448"/>
                    </a:lnTo>
                    <a:lnTo>
                      <a:pt x="2931" y="383"/>
                    </a:lnTo>
                    <a:lnTo>
                      <a:pt x="2786" y="258"/>
                    </a:lnTo>
                    <a:lnTo>
                      <a:pt x="2711" y="199"/>
                    </a:lnTo>
                    <a:lnTo>
                      <a:pt x="2651" y="148"/>
                    </a:lnTo>
                    <a:lnTo>
                      <a:pt x="2507" y="53"/>
                    </a:lnTo>
                    <a:lnTo>
                      <a:pt x="2432" y="24"/>
                    </a:lnTo>
                    <a:lnTo>
                      <a:pt x="2384" y="19"/>
                    </a:lnTo>
                    <a:lnTo>
                      <a:pt x="2363" y="20"/>
                    </a:lnTo>
                    <a:lnTo>
                      <a:pt x="2361" y="17"/>
                    </a:lnTo>
                    <a:lnTo>
                      <a:pt x="2358" y="14"/>
                    </a:lnTo>
                    <a:lnTo>
                      <a:pt x="2347" y="4"/>
                    </a:lnTo>
                    <a:lnTo>
                      <a:pt x="2320" y="0"/>
                    </a:lnTo>
                    <a:lnTo>
                      <a:pt x="2294" y="10"/>
                    </a:lnTo>
                    <a:lnTo>
                      <a:pt x="2278" y="32"/>
                    </a:lnTo>
                    <a:lnTo>
                      <a:pt x="2278" y="47"/>
                    </a:lnTo>
                    <a:lnTo>
                      <a:pt x="2276" y="62"/>
                    </a:lnTo>
                    <a:lnTo>
                      <a:pt x="2253" y="102"/>
                    </a:lnTo>
                    <a:lnTo>
                      <a:pt x="2199" y="163"/>
                    </a:lnTo>
                    <a:lnTo>
                      <a:pt x="2171" y="190"/>
                    </a:lnTo>
                    <a:lnTo>
                      <a:pt x="2102" y="260"/>
                    </a:lnTo>
                    <a:lnTo>
                      <a:pt x="1952" y="394"/>
                    </a:lnTo>
                    <a:lnTo>
                      <a:pt x="1878" y="459"/>
                    </a:lnTo>
                    <a:lnTo>
                      <a:pt x="1698" y="610"/>
                    </a:lnTo>
                    <a:lnTo>
                      <a:pt x="1326" y="897"/>
                    </a:lnTo>
                    <a:lnTo>
                      <a:pt x="1138" y="1036"/>
                    </a:lnTo>
                    <a:lnTo>
                      <a:pt x="969" y="1157"/>
                    </a:lnTo>
                    <a:lnTo>
                      <a:pt x="716" y="1337"/>
                    </a:lnTo>
                    <a:lnTo>
                      <a:pt x="553" y="1467"/>
                    </a:lnTo>
                    <a:lnTo>
                      <a:pt x="475" y="1536"/>
                    </a:lnTo>
                    <a:lnTo>
                      <a:pt x="415" y="1592"/>
                    </a:lnTo>
                    <a:lnTo>
                      <a:pt x="296" y="1713"/>
                    </a:lnTo>
                    <a:lnTo>
                      <a:pt x="186" y="1845"/>
                    </a:lnTo>
                    <a:lnTo>
                      <a:pt x="117" y="1951"/>
                    </a:lnTo>
                    <a:lnTo>
                      <a:pt x="77" y="2024"/>
                    </a:lnTo>
                    <a:lnTo>
                      <a:pt x="59" y="2061"/>
                    </a:lnTo>
                    <a:lnTo>
                      <a:pt x="44" y="2100"/>
                    </a:lnTo>
                    <a:lnTo>
                      <a:pt x="21" y="2181"/>
                    </a:lnTo>
                    <a:lnTo>
                      <a:pt x="2" y="2306"/>
                    </a:lnTo>
                    <a:lnTo>
                      <a:pt x="0" y="2479"/>
                    </a:lnTo>
                    <a:lnTo>
                      <a:pt x="12" y="2650"/>
                    </a:lnTo>
                    <a:lnTo>
                      <a:pt x="18" y="2732"/>
                    </a:lnTo>
                    <a:lnTo>
                      <a:pt x="19" y="2742"/>
                    </a:lnTo>
                    <a:lnTo>
                      <a:pt x="29" y="2758"/>
                    </a:lnTo>
                    <a:lnTo>
                      <a:pt x="49" y="2771"/>
                    </a:lnTo>
                    <a:lnTo>
                      <a:pt x="67" y="2770"/>
                    </a:lnTo>
                    <a:lnTo>
                      <a:pt x="101" y="2817"/>
                    </a:lnTo>
                    <a:lnTo>
                      <a:pt x="183" y="2915"/>
                    </a:lnTo>
                    <a:lnTo>
                      <a:pt x="278" y="3016"/>
                    </a:lnTo>
                    <a:lnTo>
                      <a:pt x="383" y="3109"/>
                    </a:lnTo>
                    <a:lnTo>
                      <a:pt x="497" y="3193"/>
                    </a:lnTo>
                    <a:lnTo>
                      <a:pt x="615" y="3255"/>
                    </a:lnTo>
                    <a:lnTo>
                      <a:pt x="704" y="3285"/>
                    </a:lnTo>
                    <a:lnTo>
                      <a:pt x="765" y="3297"/>
                    </a:lnTo>
                    <a:lnTo>
                      <a:pt x="825" y="3298"/>
                    </a:lnTo>
                    <a:lnTo>
                      <a:pt x="886" y="3291"/>
                    </a:lnTo>
                    <a:lnTo>
                      <a:pt x="916" y="3282"/>
                    </a:lnTo>
                    <a:lnTo>
                      <a:pt x="955" y="3271"/>
                    </a:lnTo>
                    <a:lnTo>
                      <a:pt x="1030" y="3236"/>
                    </a:lnTo>
                    <a:lnTo>
                      <a:pt x="1138" y="3171"/>
                    </a:lnTo>
                    <a:lnTo>
                      <a:pt x="1342" y="3009"/>
                    </a:lnTo>
                    <a:lnTo>
                      <a:pt x="1463" y="2899"/>
                    </a:lnTo>
                    <a:lnTo>
                      <a:pt x="1634" y="2748"/>
                    </a:lnTo>
                    <a:lnTo>
                      <a:pt x="1808" y="2600"/>
                    </a:lnTo>
                    <a:lnTo>
                      <a:pt x="2017" y="2424"/>
                    </a:lnTo>
                    <a:lnTo>
                      <a:pt x="2429" y="2066"/>
                    </a:lnTo>
                    <a:lnTo>
                      <a:pt x="2633" y="1884"/>
                    </a:lnTo>
                    <a:lnTo>
                      <a:pt x="2812" y="1724"/>
                    </a:lnTo>
                    <a:lnTo>
                      <a:pt x="2987" y="1560"/>
                    </a:lnTo>
                    <a:lnTo>
                      <a:pt x="3021" y="1530"/>
                    </a:lnTo>
                    <a:lnTo>
                      <a:pt x="3075" y="1478"/>
                    </a:lnTo>
                    <a:lnTo>
                      <a:pt x="3103" y="1438"/>
                    </a:lnTo>
                    <a:lnTo>
                      <a:pt x="3111" y="1416"/>
                    </a:lnTo>
                    <a:lnTo>
                      <a:pt x="3124" y="1415"/>
                    </a:lnTo>
                    <a:lnTo>
                      <a:pt x="3134" y="1409"/>
                    </a:lnTo>
                    <a:lnTo>
                      <a:pt x="3146" y="1401"/>
                    </a:lnTo>
                    <a:lnTo>
                      <a:pt x="3163" y="1378"/>
                    </a:lnTo>
                    <a:lnTo>
                      <a:pt x="3180" y="1337"/>
                    </a:lnTo>
                    <a:lnTo>
                      <a:pt x="3192" y="1241"/>
                    </a:lnTo>
                    <a:lnTo>
                      <a:pt x="3193" y="1183"/>
                    </a:lnTo>
                    <a:lnTo>
                      <a:pt x="3202" y="1042"/>
                    </a:lnTo>
                    <a:lnTo>
                      <a:pt x="3212" y="832"/>
                    </a:lnTo>
                    <a:lnTo>
                      <a:pt x="3212" y="691"/>
                    </a:lnTo>
                    <a:lnTo>
                      <a:pt x="3208" y="620"/>
                    </a:lnTo>
                    <a:close/>
                    <a:moveTo>
                      <a:pt x="1004" y="2495"/>
                    </a:moveTo>
                    <a:lnTo>
                      <a:pt x="998" y="2649"/>
                    </a:lnTo>
                    <a:lnTo>
                      <a:pt x="999" y="2958"/>
                    </a:lnTo>
                    <a:lnTo>
                      <a:pt x="1001" y="3114"/>
                    </a:lnTo>
                    <a:lnTo>
                      <a:pt x="942" y="3145"/>
                    </a:lnTo>
                    <a:lnTo>
                      <a:pt x="880" y="3170"/>
                    </a:lnTo>
                    <a:lnTo>
                      <a:pt x="884" y="3137"/>
                    </a:lnTo>
                    <a:lnTo>
                      <a:pt x="881" y="3066"/>
                    </a:lnTo>
                    <a:lnTo>
                      <a:pt x="868" y="2961"/>
                    </a:lnTo>
                    <a:lnTo>
                      <a:pt x="860" y="2895"/>
                    </a:lnTo>
                    <a:lnTo>
                      <a:pt x="850" y="2780"/>
                    </a:lnTo>
                    <a:lnTo>
                      <a:pt x="844" y="2610"/>
                    </a:lnTo>
                    <a:lnTo>
                      <a:pt x="850" y="2495"/>
                    </a:lnTo>
                    <a:lnTo>
                      <a:pt x="857" y="2439"/>
                    </a:lnTo>
                    <a:lnTo>
                      <a:pt x="856" y="2424"/>
                    </a:lnTo>
                    <a:lnTo>
                      <a:pt x="840" y="2398"/>
                    </a:lnTo>
                    <a:lnTo>
                      <a:pt x="828" y="2390"/>
                    </a:lnTo>
                    <a:lnTo>
                      <a:pt x="717" y="2318"/>
                    </a:lnTo>
                    <a:lnTo>
                      <a:pt x="506" y="2162"/>
                    </a:lnTo>
                    <a:lnTo>
                      <a:pt x="401" y="2082"/>
                    </a:lnTo>
                    <a:lnTo>
                      <a:pt x="382" y="2064"/>
                    </a:lnTo>
                    <a:lnTo>
                      <a:pt x="314" y="2010"/>
                    </a:lnTo>
                    <a:lnTo>
                      <a:pt x="264" y="1978"/>
                    </a:lnTo>
                    <a:lnTo>
                      <a:pt x="241" y="1969"/>
                    </a:lnTo>
                    <a:lnTo>
                      <a:pt x="294" y="1899"/>
                    </a:lnTo>
                    <a:lnTo>
                      <a:pt x="350" y="1830"/>
                    </a:lnTo>
                    <a:lnTo>
                      <a:pt x="510" y="1955"/>
                    </a:lnTo>
                    <a:lnTo>
                      <a:pt x="752" y="2141"/>
                    </a:lnTo>
                    <a:lnTo>
                      <a:pt x="909" y="2270"/>
                    </a:lnTo>
                    <a:lnTo>
                      <a:pt x="985" y="2338"/>
                    </a:lnTo>
                    <a:lnTo>
                      <a:pt x="999" y="2349"/>
                    </a:lnTo>
                    <a:lnTo>
                      <a:pt x="1034" y="2354"/>
                    </a:lnTo>
                    <a:lnTo>
                      <a:pt x="1053" y="2346"/>
                    </a:lnTo>
                    <a:lnTo>
                      <a:pt x="1132" y="2302"/>
                    </a:lnTo>
                    <a:lnTo>
                      <a:pt x="1280" y="2195"/>
                    </a:lnTo>
                    <a:lnTo>
                      <a:pt x="1418" y="2074"/>
                    </a:lnTo>
                    <a:lnTo>
                      <a:pt x="1548" y="1943"/>
                    </a:lnTo>
                    <a:lnTo>
                      <a:pt x="1610" y="1877"/>
                    </a:lnTo>
                    <a:lnTo>
                      <a:pt x="1617" y="1868"/>
                    </a:lnTo>
                    <a:lnTo>
                      <a:pt x="1624" y="1847"/>
                    </a:lnTo>
                    <a:lnTo>
                      <a:pt x="1626" y="1827"/>
                    </a:lnTo>
                    <a:lnTo>
                      <a:pt x="1617" y="1807"/>
                    </a:lnTo>
                    <a:lnTo>
                      <a:pt x="1610" y="1796"/>
                    </a:lnTo>
                    <a:lnTo>
                      <a:pt x="1420" y="1596"/>
                    </a:lnTo>
                    <a:lnTo>
                      <a:pt x="1231" y="1395"/>
                    </a:lnTo>
                    <a:lnTo>
                      <a:pt x="1201" y="1360"/>
                    </a:lnTo>
                    <a:lnTo>
                      <a:pt x="1132" y="1288"/>
                    </a:lnTo>
                    <a:lnTo>
                      <a:pt x="1082" y="1248"/>
                    </a:lnTo>
                    <a:lnTo>
                      <a:pt x="1056" y="1235"/>
                    </a:lnTo>
                    <a:lnTo>
                      <a:pt x="1244" y="1103"/>
                    </a:lnTo>
                    <a:lnTo>
                      <a:pt x="1430" y="964"/>
                    </a:lnTo>
                    <a:lnTo>
                      <a:pt x="1614" y="825"/>
                    </a:lnTo>
                    <a:lnTo>
                      <a:pt x="1885" y="607"/>
                    </a:lnTo>
                    <a:lnTo>
                      <a:pt x="2060" y="458"/>
                    </a:lnTo>
                    <a:lnTo>
                      <a:pt x="2145" y="380"/>
                    </a:lnTo>
                    <a:lnTo>
                      <a:pt x="2194" y="338"/>
                    </a:lnTo>
                    <a:lnTo>
                      <a:pt x="2299" y="235"/>
                    </a:lnTo>
                    <a:lnTo>
                      <a:pt x="2344" y="177"/>
                    </a:lnTo>
                    <a:lnTo>
                      <a:pt x="2367" y="138"/>
                    </a:lnTo>
                    <a:lnTo>
                      <a:pt x="2374" y="118"/>
                    </a:lnTo>
                    <a:lnTo>
                      <a:pt x="2422" y="140"/>
                    </a:lnTo>
                    <a:lnTo>
                      <a:pt x="2466" y="163"/>
                    </a:lnTo>
                    <a:lnTo>
                      <a:pt x="2534" y="206"/>
                    </a:lnTo>
                    <a:lnTo>
                      <a:pt x="2661" y="304"/>
                    </a:lnTo>
                    <a:lnTo>
                      <a:pt x="2721" y="354"/>
                    </a:lnTo>
                    <a:lnTo>
                      <a:pt x="2833" y="453"/>
                    </a:lnTo>
                    <a:lnTo>
                      <a:pt x="2944" y="554"/>
                    </a:lnTo>
                    <a:lnTo>
                      <a:pt x="2993" y="603"/>
                    </a:lnTo>
                    <a:lnTo>
                      <a:pt x="3048" y="646"/>
                    </a:lnTo>
                    <a:lnTo>
                      <a:pt x="2937" y="771"/>
                    </a:lnTo>
                    <a:lnTo>
                      <a:pt x="2708" y="1016"/>
                    </a:lnTo>
                    <a:lnTo>
                      <a:pt x="2474" y="1257"/>
                    </a:lnTo>
                    <a:lnTo>
                      <a:pt x="2233" y="1490"/>
                    </a:lnTo>
                    <a:lnTo>
                      <a:pt x="2112" y="1605"/>
                    </a:lnTo>
                    <a:lnTo>
                      <a:pt x="1987" y="1720"/>
                    </a:lnTo>
                    <a:lnTo>
                      <a:pt x="1732" y="1951"/>
                    </a:lnTo>
                    <a:lnTo>
                      <a:pt x="1467" y="2169"/>
                    </a:lnTo>
                    <a:lnTo>
                      <a:pt x="1261" y="2322"/>
                    </a:lnTo>
                    <a:lnTo>
                      <a:pt x="1120" y="2417"/>
                    </a:lnTo>
                    <a:lnTo>
                      <a:pt x="1047" y="2462"/>
                    </a:lnTo>
                    <a:lnTo>
                      <a:pt x="1047" y="2462"/>
                    </a:lnTo>
                    <a:lnTo>
                      <a:pt x="1047" y="2463"/>
                    </a:lnTo>
                    <a:lnTo>
                      <a:pt x="1033" y="2460"/>
                    </a:lnTo>
                    <a:lnTo>
                      <a:pt x="1012" y="2472"/>
                    </a:lnTo>
                    <a:lnTo>
                      <a:pt x="1005" y="2485"/>
                    </a:lnTo>
                    <a:lnTo>
                      <a:pt x="1004" y="2495"/>
                    </a:lnTo>
                    <a:close/>
                    <a:moveTo>
                      <a:pt x="3082" y="1081"/>
                    </a:moveTo>
                    <a:lnTo>
                      <a:pt x="3078" y="1147"/>
                    </a:lnTo>
                    <a:lnTo>
                      <a:pt x="3074" y="1213"/>
                    </a:lnTo>
                    <a:lnTo>
                      <a:pt x="3072" y="1247"/>
                    </a:lnTo>
                    <a:lnTo>
                      <a:pt x="3069" y="1280"/>
                    </a:lnTo>
                    <a:lnTo>
                      <a:pt x="3067" y="1301"/>
                    </a:lnTo>
                    <a:lnTo>
                      <a:pt x="3065" y="1316"/>
                    </a:lnTo>
                    <a:lnTo>
                      <a:pt x="3059" y="1320"/>
                    </a:lnTo>
                    <a:lnTo>
                      <a:pt x="3052" y="1334"/>
                    </a:lnTo>
                    <a:lnTo>
                      <a:pt x="3051" y="1343"/>
                    </a:lnTo>
                    <a:lnTo>
                      <a:pt x="3038" y="1349"/>
                    </a:lnTo>
                    <a:lnTo>
                      <a:pt x="3018" y="1372"/>
                    </a:lnTo>
                    <a:lnTo>
                      <a:pt x="3016" y="1389"/>
                    </a:lnTo>
                    <a:lnTo>
                      <a:pt x="3018" y="1366"/>
                    </a:lnTo>
                    <a:lnTo>
                      <a:pt x="3010" y="1369"/>
                    </a:lnTo>
                    <a:lnTo>
                      <a:pt x="2990" y="1393"/>
                    </a:lnTo>
                    <a:lnTo>
                      <a:pt x="2941" y="1444"/>
                    </a:lnTo>
                    <a:lnTo>
                      <a:pt x="2890" y="1493"/>
                    </a:lnTo>
                    <a:lnTo>
                      <a:pt x="2734" y="1637"/>
                    </a:lnTo>
                    <a:lnTo>
                      <a:pt x="2574" y="1779"/>
                    </a:lnTo>
                    <a:lnTo>
                      <a:pt x="2201" y="2110"/>
                    </a:lnTo>
                    <a:lnTo>
                      <a:pt x="1823" y="2434"/>
                    </a:lnTo>
                    <a:lnTo>
                      <a:pt x="1804" y="2451"/>
                    </a:lnTo>
                    <a:lnTo>
                      <a:pt x="1785" y="2467"/>
                    </a:lnTo>
                    <a:lnTo>
                      <a:pt x="1778" y="2349"/>
                    </a:lnTo>
                    <a:lnTo>
                      <a:pt x="1765" y="2231"/>
                    </a:lnTo>
                    <a:lnTo>
                      <a:pt x="1764" y="2181"/>
                    </a:lnTo>
                    <a:lnTo>
                      <a:pt x="1765" y="2130"/>
                    </a:lnTo>
                    <a:lnTo>
                      <a:pt x="1764" y="2118"/>
                    </a:lnTo>
                    <a:lnTo>
                      <a:pt x="1749" y="2105"/>
                    </a:lnTo>
                    <a:lnTo>
                      <a:pt x="1739" y="2103"/>
                    </a:lnTo>
                    <a:lnTo>
                      <a:pt x="1927" y="1936"/>
                    </a:lnTo>
                    <a:lnTo>
                      <a:pt x="2106" y="1769"/>
                    </a:lnTo>
                    <a:lnTo>
                      <a:pt x="2236" y="1651"/>
                    </a:lnTo>
                    <a:lnTo>
                      <a:pt x="2489" y="1406"/>
                    </a:lnTo>
                    <a:lnTo>
                      <a:pt x="2737" y="1157"/>
                    </a:lnTo>
                    <a:lnTo>
                      <a:pt x="2977" y="901"/>
                    </a:lnTo>
                    <a:lnTo>
                      <a:pt x="3095" y="770"/>
                    </a:lnTo>
                    <a:lnTo>
                      <a:pt x="3093" y="926"/>
                    </a:lnTo>
                    <a:lnTo>
                      <a:pt x="3082" y="10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6" name="Freeform 18"/>
              <p:cNvSpPr>
                <a:spLocks/>
              </p:cNvSpPr>
              <p:nvPr/>
            </p:nvSpPr>
            <p:spPr bwMode="auto">
              <a:xfrm>
                <a:off x="1398" y="2746"/>
                <a:ext cx="212" cy="132"/>
              </a:xfrm>
              <a:custGeom>
                <a:avLst/>
                <a:gdLst>
                  <a:gd name="T0" fmla="*/ 544 w 635"/>
                  <a:gd name="T1" fmla="*/ 0 h 398"/>
                  <a:gd name="T2" fmla="*/ 504 w 635"/>
                  <a:gd name="T3" fmla="*/ 18 h 398"/>
                  <a:gd name="T4" fmla="*/ 496 w 635"/>
                  <a:gd name="T5" fmla="*/ 52 h 398"/>
                  <a:gd name="T6" fmla="*/ 530 w 635"/>
                  <a:gd name="T7" fmla="*/ 177 h 398"/>
                  <a:gd name="T8" fmla="*/ 515 w 635"/>
                  <a:gd name="T9" fmla="*/ 226 h 398"/>
                  <a:gd name="T10" fmla="*/ 478 w 635"/>
                  <a:gd name="T11" fmla="*/ 262 h 398"/>
                  <a:gd name="T12" fmla="*/ 403 w 635"/>
                  <a:gd name="T13" fmla="*/ 291 h 398"/>
                  <a:gd name="T14" fmla="*/ 352 w 635"/>
                  <a:gd name="T15" fmla="*/ 272 h 398"/>
                  <a:gd name="T16" fmla="*/ 332 w 635"/>
                  <a:gd name="T17" fmla="*/ 226 h 398"/>
                  <a:gd name="T18" fmla="*/ 331 w 635"/>
                  <a:gd name="T19" fmla="*/ 198 h 398"/>
                  <a:gd name="T20" fmla="*/ 303 w 635"/>
                  <a:gd name="T21" fmla="*/ 164 h 398"/>
                  <a:gd name="T22" fmla="*/ 246 w 635"/>
                  <a:gd name="T23" fmla="*/ 180 h 398"/>
                  <a:gd name="T24" fmla="*/ 236 w 635"/>
                  <a:gd name="T25" fmla="*/ 209 h 398"/>
                  <a:gd name="T26" fmla="*/ 220 w 635"/>
                  <a:gd name="T27" fmla="*/ 268 h 398"/>
                  <a:gd name="T28" fmla="*/ 160 w 635"/>
                  <a:gd name="T29" fmla="*/ 310 h 398"/>
                  <a:gd name="T30" fmla="*/ 122 w 635"/>
                  <a:gd name="T31" fmla="*/ 304 h 398"/>
                  <a:gd name="T32" fmla="*/ 83 w 635"/>
                  <a:gd name="T33" fmla="*/ 270 h 398"/>
                  <a:gd name="T34" fmla="*/ 83 w 635"/>
                  <a:gd name="T35" fmla="*/ 182 h 398"/>
                  <a:gd name="T36" fmla="*/ 90 w 635"/>
                  <a:gd name="T37" fmla="*/ 149 h 398"/>
                  <a:gd name="T38" fmla="*/ 62 w 635"/>
                  <a:gd name="T39" fmla="*/ 126 h 398"/>
                  <a:gd name="T40" fmla="*/ 34 w 635"/>
                  <a:gd name="T41" fmla="*/ 139 h 398"/>
                  <a:gd name="T42" fmla="*/ 7 w 635"/>
                  <a:gd name="T43" fmla="*/ 193 h 398"/>
                  <a:gd name="T44" fmla="*/ 3 w 635"/>
                  <a:gd name="T45" fmla="*/ 268 h 398"/>
                  <a:gd name="T46" fmla="*/ 31 w 635"/>
                  <a:gd name="T47" fmla="*/ 336 h 398"/>
                  <a:gd name="T48" fmla="*/ 93 w 635"/>
                  <a:gd name="T49" fmla="*/ 383 h 398"/>
                  <a:gd name="T50" fmla="*/ 139 w 635"/>
                  <a:gd name="T51" fmla="*/ 398 h 398"/>
                  <a:gd name="T52" fmla="*/ 229 w 635"/>
                  <a:gd name="T53" fmla="*/ 383 h 398"/>
                  <a:gd name="T54" fmla="*/ 279 w 635"/>
                  <a:gd name="T55" fmla="*/ 339 h 398"/>
                  <a:gd name="T56" fmla="*/ 350 w 635"/>
                  <a:gd name="T57" fmla="*/ 379 h 398"/>
                  <a:gd name="T58" fmla="*/ 470 w 635"/>
                  <a:gd name="T59" fmla="*/ 375 h 398"/>
                  <a:gd name="T60" fmla="*/ 527 w 635"/>
                  <a:gd name="T61" fmla="*/ 350 h 398"/>
                  <a:gd name="T62" fmla="*/ 600 w 635"/>
                  <a:gd name="T63" fmla="*/ 271 h 398"/>
                  <a:gd name="T64" fmla="*/ 635 w 635"/>
                  <a:gd name="T65" fmla="*/ 166 h 398"/>
                  <a:gd name="T66" fmla="*/ 614 w 635"/>
                  <a:gd name="T67" fmla="*/ 64 h 398"/>
                  <a:gd name="T68" fmla="*/ 555 w 635"/>
                  <a:gd name="T69" fmla="*/ 6 h 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635" h="398">
                    <a:moveTo>
                      <a:pt x="555" y="6"/>
                    </a:moveTo>
                    <a:lnTo>
                      <a:pt x="544" y="0"/>
                    </a:lnTo>
                    <a:lnTo>
                      <a:pt x="521" y="3"/>
                    </a:lnTo>
                    <a:lnTo>
                      <a:pt x="504" y="18"/>
                    </a:lnTo>
                    <a:lnTo>
                      <a:pt x="495" y="39"/>
                    </a:lnTo>
                    <a:lnTo>
                      <a:pt x="496" y="52"/>
                    </a:lnTo>
                    <a:lnTo>
                      <a:pt x="514" y="113"/>
                    </a:lnTo>
                    <a:lnTo>
                      <a:pt x="530" y="177"/>
                    </a:lnTo>
                    <a:lnTo>
                      <a:pt x="527" y="202"/>
                    </a:lnTo>
                    <a:lnTo>
                      <a:pt x="515" y="226"/>
                    </a:lnTo>
                    <a:lnTo>
                      <a:pt x="494" y="251"/>
                    </a:lnTo>
                    <a:lnTo>
                      <a:pt x="478" y="262"/>
                    </a:lnTo>
                    <a:lnTo>
                      <a:pt x="453" y="278"/>
                    </a:lnTo>
                    <a:lnTo>
                      <a:pt x="403" y="291"/>
                    </a:lnTo>
                    <a:lnTo>
                      <a:pt x="370" y="284"/>
                    </a:lnTo>
                    <a:lnTo>
                      <a:pt x="352" y="272"/>
                    </a:lnTo>
                    <a:lnTo>
                      <a:pt x="339" y="252"/>
                    </a:lnTo>
                    <a:lnTo>
                      <a:pt x="332" y="226"/>
                    </a:lnTo>
                    <a:lnTo>
                      <a:pt x="332" y="209"/>
                    </a:lnTo>
                    <a:lnTo>
                      <a:pt x="331" y="198"/>
                    </a:lnTo>
                    <a:lnTo>
                      <a:pt x="324" y="180"/>
                    </a:lnTo>
                    <a:lnTo>
                      <a:pt x="303" y="164"/>
                    </a:lnTo>
                    <a:lnTo>
                      <a:pt x="268" y="164"/>
                    </a:lnTo>
                    <a:lnTo>
                      <a:pt x="246" y="180"/>
                    </a:lnTo>
                    <a:lnTo>
                      <a:pt x="237" y="198"/>
                    </a:lnTo>
                    <a:lnTo>
                      <a:pt x="236" y="209"/>
                    </a:lnTo>
                    <a:lnTo>
                      <a:pt x="233" y="231"/>
                    </a:lnTo>
                    <a:lnTo>
                      <a:pt x="220" y="268"/>
                    </a:lnTo>
                    <a:lnTo>
                      <a:pt x="196" y="297"/>
                    </a:lnTo>
                    <a:lnTo>
                      <a:pt x="160" y="310"/>
                    </a:lnTo>
                    <a:lnTo>
                      <a:pt x="137" y="307"/>
                    </a:lnTo>
                    <a:lnTo>
                      <a:pt x="122" y="304"/>
                    </a:lnTo>
                    <a:lnTo>
                      <a:pt x="102" y="294"/>
                    </a:lnTo>
                    <a:lnTo>
                      <a:pt x="83" y="270"/>
                    </a:lnTo>
                    <a:lnTo>
                      <a:pt x="76" y="228"/>
                    </a:lnTo>
                    <a:lnTo>
                      <a:pt x="83" y="182"/>
                    </a:lnTo>
                    <a:lnTo>
                      <a:pt x="88" y="162"/>
                    </a:lnTo>
                    <a:lnTo>
                      <a:pt x="90" y="149"/>
                    </a:lnTo>
                    <a:lnTo>
                      <a:pt x="80" y="131"/>
                    </a:lnTo>
                    <a:lnTo>
                      <a:pt x="62" y="126"/>
                    </a:lnTo>
                    <a:lnTo>
                      <a:pt x="43" y="130"/>
                    </a:lnTo>
                    <a:lnTo>
                      <a:pt x="34" y="139"/>
                    </a:lnTo>
                    <a:lnTo>
                      <a:pt x="23" y="157"/>
                    </a:lnTo>
                    <a:lnTo>
                      <a:pt x="7" y="193"/>
                    </a:lnTo>
                    <a:lnTo>
                      <a:pt x="0" y="232"/>
                    </a:lnTo>
                    <a:lnTo>
                      <a:pt x="3" y="268"/>
                    </a:lnTo>
                    <a:lnTo>
                      <a:pt x="13" y="304"/>
                    </a:lnTo>
                    <a:lnTo>
                      <a:pt x="31" y="336"/>
                    </a:lnTo>
                    <a:lnTo>
                      <a:pt x="59" y="362"/>
                    </a:lnTo>
                    <a:lnTo>
                      <a:pt x="93" y="383"/>
                    </a:lnTo>
                    <a:lnTo>
                      <a:pt x="113" y="390"/>
                    </a:lnTo>
                    <a:lnTo>
                      <a:pt x="139" y="398"/>
                    </a:lnTo>
                    <a:lnTo>
                      <a:pt x="187" y="398"/>
                    </a:lnTo>
                    <a:lnTo>
                      <a:pt x="229" y="383"/>
                    </a:lnTo>
                    <a:lnTo>
                      <a:pt x="265" y="356"/>
                    </a:lnTo>
                    <a:lnTo>
                      <a:pt x="279" y="339"/>
                    </a:lnTo>
                    <a:lnTo>
                      <a:pt x="299" y="356"/>
                    </a:lnTo>
                    <a:lnTo>
                      <a:pt x="350" y="379"/>
                    </a:lnTo>
                    <a:lnTo>
                      <a:pt x="409" y="386"/>
                    </a:lnTo>
                    <a:lnTo>
                      <a:pt x="470" y="375"/>
                    </a:lnTo>
                    <a:lnTo>
                      <a:pt x="502" y="362"/>
                    </a:lnTo>
                    <a:lnTo>
                      <a:pt x="527" y="350"/>
                    </a:lnTo>
                    <a:lnTo>
                      <a:pt x="567" y="316"/>
                    </a:lnTo>
                    <a:lnTo>
                      <a:pt x="600" y="271"/>
                    </a:lnTo>
                    <a:lnTo>
                      <a:pt x="623" y="221"/>
                    </a:lnTo>
                    <a:lnTo>
                      <a:pt x="635" y="166"/>
                    </a:lnTo>
                    <a:lnTo>
                      <a:pt x="632" y="113"/>
                    </a:lnTo>
                    <a:lnTo>
                      <a:pt x="614" y="64"/>
                    </a:lnTo>
                    <a:lnTo>
                      <a:pt x="581" y="23"/>
                    </a:lnTo>
                    <a:lnTo>
                      <a:pt x="555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7" name="Freeform 19"/>
              <p:cNvSpPr>
                <a:spLocks/>
              </p:cNvSpPr>
              <p:nvPr/>
            </p:nvSpPr>
            <p:spPr bwMode="auto">
              <a:xfrm>
                <a:off x="1655" y="2515"/>
                <a:ext cx="176" cy="179"/>
              </a:xfrm>
              <a:custGeom>
                <a:avLst/>
                <a:gdLst>
                  <a:gd name="T0" fmla="*/ 301 w 528"/>
                  <a:gd name="T1" fmla="*/ 1 h 538"/>
                  <a:gd name="T2" fmla="*/ 268 w 528"/>
                  <a:gd name="T3" fmla="*/ 27 h 538"/>
                  <a:gd name="T4" fmla="*/ 273 w 528"/>
                  <a:gd name="T5" fmla="*/ 82 h 538"/>
                  <a:gd name="T6" fmla="*/ 298 w 528"/>
                  <a:gd name="T7" fmla="*/ 95 h 538"/>
                  <a:gd name="T8" fmla="*/ 373 w 528"/>
                  <a:gd name="T9" fmla="*/ 112 h 538"/>
                  <a:gd name="T10" fmla="*/ 419 w 528"/>
                  <a:gd name="T11" fmla="*/ 145 h 538"/>
                  <a:gd name="T12" fmla="*/ 423 w 528"/>
                  <a:gd name="T13" fmla="*/ 191 h 538"/>
                  <a:gd name="T14" fmla="*/ 409 w 528"/>
                  <a:gd name="T15" fmla="*/ 220 h 538"/>
                  <a:gd name="T16" fmla="*/ 357 w 528"/>
                  <a:gd name="T17" fmla="*/ 265 h 538"/>
                  <a:gd name="T18" fmla="*/ 245 w 528"/>
                  <a:gd name="T19" fmla="*/ 269 h 538"/>
                  <a:gd name="T20" fmla="*/ 207 w 528"/>
                  <a:gd name="T21" fmla="*/ 256 h 538"/>
                  <a:gd name="T22" fmla="*/ 188 w 528"/>
                  <a:gd name="T23" fmla="*/ 250 h 538"/>
                  <a:gd name="T24" fmla="*/ 150 w 528"/>
                  <a:gd name="T25" fmla="*/ 268 h 538"/>
                  <a:gd name="T26" fmla="*/ 141 w 528"/>
                  <a:gd name="T27" fmla="*/ 324 h 538"/>
                  <a:gd name="T28" fmla="*/ 161 w 528"/>
                  <a:gd name="T29" fmla="*/ 341 h 538"/>
                  <a:gd name="T30" fmla="*/ 173 w 528"/>
                  <a:gd name="T31" fmla="*/ 347 h 538"/>
                  <a:gd name="T32" fmla="*/ 178 w 528"/>
                  <a:gd name="T33" fmla="*/ 348 h 538"/>
                  <a:gd name="T34" fmla="*/ 184 w 528"/>
                  <a:gd name="T35" fmla="*/ 351 h 538"/>
                  <a:gd name="T36" fmla="*/ 220 w 528"/>
                  <a:gd name="T37" fmla="*/ 367 h 538"/>
                  <a:gd name="T38" fmla="*/ 243 w 528"/>
                  <a:gd name="T39" fmla="*/ 399 h 538"/>
                  <a:gd name="T40" fmla="*/ 180 w 528"/>
                  <a:gd name="T41" fmla="*/ 443 h 538"/>
                  <a:gd name="T42" fmla="*/ 131 w 528"/>
                  <a:gd name="T43" fmla="*/ 456 h 538"/>
                  <a:gd name="T44" fmla="*/ 62 w 528"/>
                  <a:gd name="T45" fmla="*/ 456 h 538"/>
                  <a:gd name="T46" fmla="*/ 50 w 528"/>
                  <a:gd name="T47" fmla="*/ 443 h 538"/>
                  <a:gd name="T48" fmla="*/ 10 w 528"/>
                  <a:gd name="T49" fmla="*/ 446 h 538"/>
                  <a:gd name="T50" fmla="*/ 3 w 528"/>
                  <a:gd name="T51" fmla="*/ 475 h 538"/>
                  <a:gd name="T52" fmla="*/ 45 w 528"/>
                  <a:gd name="T53" fmla="*/ 525 h 538"/>
                  <a:gd name="T54" fmla="*/ 134 w 528"/>
                  <a:gd name="T55" fmla="*/ 538 h 538"/>
                  <a:gd name="T56" fmla="*/ 190 w 528"/>
                  <a:gd name="T57" fmla="*/ 528 h 538"/>
                  <a:gd name="T58" fmla="*/ 302 w 528"/>
                  <a:gd name="T59" fmla="*/ 465 h 538"/>
                  <a:gd name="T60" fmla="*/ 355 w 528"/>
                  <a:gd name="T61" fmla="*/ 383 h 538"/>
                  <a:gd name="T62" fmla="*/ 357 w 528"/>
                  <a:gd name="T63" fmla="*/ 366 h 538"/>
                  <a:gd name="T64" fmla="*/ 425 w 528"/>
                  <a:gd name="T65" fmla="*/ 341 h 538"/>
                  <a:gd name="T66" fmla="*/ 497 w 528"/>
                  <a:gd name="T67" fmla="*/ 271 h 538"/>
                  <a:gd name="T68" fmla="*/ 520 w 528"/>
                  <a:gd name="T69" fmla="*/ 220 h 538"/>
                  <a:gd name="T70" fmla="*/ 520 w 528"/>
                  <a:gd name="T71" fmla="*/ 127 h 538"/>
                  <a:gd name="T72" fmla="*/ 469 w 528"/>
                  <a:gd name="T73" fmla="*/ 53 h 538"/>
                  <a:gd name="T74" fmla="*/ 384 w 528"/>
                  <a:gd name="T75" fmla="*/ 9 h 538"/>
                  <a:gd name="T76" fmla="*/ 311 w 528"/>
                  <a:gd name="T77" fmla="*/ 0 h 5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28" h="538">
                    <a:moveTo>
                      <a:pt x="311" y="0"/>
                    </a:moveTo>
                    <a:lnTo>
                      <a:pt x="301" y="1"/>
                    </a:lnTo>
                    <a:lnTo>
                      <a:pt x="285" y="9"/>
                    </a:lnTo>
                    <a:lnTo>
                      <a:pt x="268" y="27"/>
                    </a:lnTo>
                    <a:lnTo>
                      <a:pt x="263" y="60"/>
                    </a:lnTo>
                    <a:lnTo>
                      <a:pt x="273" y="82"/>
                    </a:lnTo>
                    <a:lnTo>
                      <a:pt x="288" y="92"/>
                    </a:lnTo>
                    <a:lnTo>
                      <a:pt x="298" y="95"/>
                    </a:lnTo>
                    <a:lnTo>
                      <a:pt x="321" y="99"/>
                    </a:lnTo>
                    <a:lnTo>
                      <a:pt x="373" y="112"/>
                    </a:lnTo>
                    <a:lnTo>
                      <a:pt x="404" y="129"/>
                    </a:lnTo>
                    <a:lnTo>
                      <a:pt x="419" y="145"/>
                    </a:lnTo>
                    <a:lnTo>
                      <a:pt x="426" y="165"/>
                    </a:lnTo>
                    <a:lnTo>
                      <a:pt x="423" y="191"/>
                    </a:lnTo>
                    <a:lnTo>
                      <a:pt x="416" y="206"/>
                    </a:lnTo>
                    <a:lnTo>
                      <a:pt x="409" y="220"/>
                    </a:lnTo>
                    <a:lnTo>
                      <a:pt x="391" y="242"/>
                    </a:lnTo>
                    <a:lnTo>
                      <a:pt x="357" y="265"/>
                    </a:lnTo>
                    <a:lnTo>
                      <a:pt x="302" y="276"/>
                    </a:lnTo>
                    <a:lnTo>
                      <a:pt x="245" y="269"/>
                    </a:lnTo>
                    <a:lnTo>
                      <a:pt x="217" y="260"/>
                    </a:lnTo>
                    <a:lnTo>
                      <a:pt x="207" y="256"/>
                    </a:lnTo>
                    <a:lnTo>
                      <a:pt x="199" y="253"/>
                    </a:lnTo>
                    <a:lnTo>
                      <a:pt x="188" y="250"/>
                    </a:lnTo>
                    <a:lnTo>
                      <a:pt x="171" y="253"/>
                    </a:lnTo>
                    <a:lnTo>
                      <a:pt x="150" y="268"/>
                    </a:lnTo>
                    <a:lnTo>
                      <a:pt x="135" y="299"/>
                    </a:lnTo>
                    <a:lnTo>
                      <a:pt x="141" y="324"/>
                    </a:lnTo>
                    <a:lnTo>
                      <a:pt x="151" y="337"/>
                    </a:lnTo>
                    <a:lnTo>
                      <a:pt x="161" y="341"/>
                    </a:lnTo>
                    <a:lnTo>
                      <a:pt x="167" y="344"/>
                    </a:lnTo>
                    <a:lnTo>
                      <a:pt x="173" y="347"/>
                    </a:lnTo>
                    <a:lnTo>
                      <a:pt x="173" y="347"/>
                    </a:lnTo>
                    <a:lnTo>
                      <a:pt x="178" y="348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220" y="367"/>
                    </a:lnTo>
                    <a:lnTo>
                      <a:pt x="252" y="386"/>
                    </a:lnTo>
                    <a:lnTo>
                      <a:pt x="243" y="399"/>
                    </a:lnTo>
                    <a:lnTo>
                      <a:pt x="220" y="420"/>
                    </a:lnTo>
                    <a:lnTo>
                      <a:pt x="180" y="443"/>
                    </a:lnTo>
                    <a:lnTo>
                      <a:pt x="150" y="452"/>
                    </a:lnTo>
                    <a:lnTo>
                      <a:pt x="131" y="456"/>
                    </a:lnTo>
                    <a:lnTo>
                      <a:pt x="85" y="459"/>
                    </a:lnTo>
                    <a:lnTo>
                      <a:pt x="62" y="456"/>
                    </a:lnTo>
                    <a:lnTo>
                      <a:pt x="57" y="453"/>
                    </a:lnTo>
                    <a:lnTo>
                      <a:pt x="50" y="443"/>
                    </a:lnTo>
                    <a:lnTo>
                      <a:pt x="30" y="438"/>
                    </a:lnTo>
                    <a:lnTo>
                      <a:pt x="10" y="446"/>
                    </a:lnTo>
                    <a:lnTo>
                      <a:pt x="0" y="463"/>
                    </a:lnTo>
                    <a:lnTo>
                      <a:pt x="3" y="475"/>
                    </a:lnTo>
                    <a:lnTo>
                      <a:pt x="13" y="498"/>
                    </a:lnTo>
                    <a:lnTo>
                      <a:pt x="45" y="525"/>
                    </a:lnTo>
                    <a:lnTo>
                      <a:pt x="88" y="537"/>
                    </a:lnTo>
                    <a:lnTo>
                      <a:pt x="134" y="538"/>
                    </a:lnTo>
                    <a:lnTo>
                      <a:pt x="155" y="534"/>
                    </a:lnTo>
                    <a:lnTo>
                      <a:pt x="190" y="528"/>
                    </a:lnTo>
                    <a:lnTo>
                      <a:pt x="250" y="504"/>
                    </a:lnTo>
                    <a:lnTo>
                      <a:pt x="302" y="465"/>
                    </a:lnTo>
                    <a:lnTo>
                      <a:pt x="341" y="414"/>
                    </a:lnTo>
                    <a:lnTo>
                      <a:pt x="355" y="383"/>
                    </a:lnTo>
                    <a:lnTo>
                      <a:pt x="358" y="374"/>
                    </a:lnTo>
                    <a:lnTo>
                      <a:pt x="357" y="366"/>
                    </a:lnTo>
                    <a:lnTo>
                      <a:pt x="381" y="360"/>
                    </a:lnTo>
                    <a:lnTo>
                      <a:pt x="425" y="341"/>
                    </a:lnTo>
                    <a:lnTo>
                      <a:pt x="463" y="311"/>
                    </a:lnTo>
                    <a:lnTo>
                      <a:pt x="497" y="271"/>
                    </a:lnTo>
                    <a:lnTo>
                      <a:pt x="509" y="246"/>
                    </a:lnTo>
                    <a:lnTo>
                      <a:pt x="520" y="220"/>
                    </a:lnTo>
                    <a:lnTo>
                      <a:pt x="528" y="171"/>
                    </a:lnTo>
                    <a:lnTo>
                      <a:pt x="520" y="127"/>
                    </a:lnTo>
                    <a:lnTo>
                      <a:pt x="499" y="86"/>
                    </a:lnTo>
                    <a:lnTo>
                      <a:pt x="469" y="53"/>
                    </a:lnTo>
                    <a:lnTo>
                      <a:pt x="430" y="26"/>
                    </a:lnTo>
                    <a:lnTo>
                      <a:pt x="384" y="9"/>
                    </a:lnTo>
                    <a:lnTo>
                      <a:pt x="337" y="0"/>
                    </a:lnTo>
                    <a:lnTo>
                      <a:pt x="31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8" name="Freeform 20"/>
              <p:cNvSpPr>
                <a:spLocks/>
              </p:cNvSpPr>
              <p:nvPr/>
            </p:nvSpPr>
            <p:spPr bwMode="auto">
              <a:xfrm>
                <a:off x="1665" y="2702"/>
                <a:ext cx="205" cy="210"/>
              </a:xfrm>
              <a:custGeom>
                <a:avLst/>
                <a:gdLst>
                  <a:gd name="T0" fmla="*/ 388 w 613"/>
                  <a:gd name="T1" fmla="*/ 3 h 630"/>
                  <a:gd name="T2" fmla="*/ 357 w 613"/>
                  <a:gd name="T3" fmla="*/ 52 h 630"/>
                  <a:gd name="T4" fmla="*/ 381 w 613"/>
                  <a:gd name="T5" fmla="*/ 89 h 630"/>
                  <a:gd name="T6" fmla="*/ 466 w 613"/>
                  <a:gd name="T7" fmla="*/ 128 h 630"/>
                  <a:gd name="T8" fmla="*/ 511 w 613"/>
                  <a:gd name="T9" fmla="*/ 174 h 630"/>
                  <a:gd name="T10" fmla="*/ 506 w 613"/>
                  <a:gd name="T11" fmla="*/ 230 h 630"/>
                  <a:gd name="T12" fmla="*/ 486 w 613"/>
                  <a:gd name="T13" fmla="*/ 265 h 630"/>
                  <a:gd name="T14" fmla="*/ 431 w 613"/>
                  <a:gd name="T15" fmla="*/ 307 h 630"/>
                  <a:gd name="T16" fmla="*/ 349 w 613"/>
                  <a:gd name="T17" fmla="*/ 312 h 630"/>
                  <a:gd name="T18" fmla="*/ 257 w 613"/>
                  <a:gd name="T19" fmla="*/ 265 h 630"/>
                  <a:gd name="T20" fmla="*/ 253 w 613"/>
                  <a:gd name="T21" fmla="*/ 260 h 630"/>
                  <a:gd name="T22" fmla="*/ 239 w 613"/>
                  <a:gd name="T23" fmla="*/ 252 h 630"/>
                  <a:gd name="T24" fmla="*/ 198 w 613"/>
                  <a:gd name="T25" fmla="*/ 256 h 630"/>
                  <a:gd name="T26" fmla="*/ 175 w 613"/>
                  <a:gd name="T27" fmla="*/ 311 h 630"/>
                  <a:gd name="T28" fmla="*/ 188 w 613"/>
                  <a:gd name="T29" fmla="*/ 334 h 630"/>
                  <a:gd name="T30" fmla="*/ 214 w 613"/>
                  <a:gd name="T31" fmla="*/ 354 h 630"/>
                  <a:gd name="T32" fmla="*/ 256 w 613"/>
                  <a:gd name="T33" fmla="*/ 422 h 630"/>
                  <a:gd name="T34" fmla="*/ 224 w 613"/>
                  <a:gd name="T35" fmla="*/ 512 h 630"/>
                  <a:gd name="T36" fmla="*/ 180 w 613"/>
                  <a:gd name="T37" fmla="*/ 543 h 630"/>
                  <a:gd name="T38" fmla="*/ 119 w 613"/>
                  <a:gd name="T39" fmla="*/ 547 h 630"/>
                  <a:gd name="T40" fmla="*/ 72 w 613"/>
                  <a:gd name="T41" fmla="*/ 495 h 630"/>
                  <a:gd name="T42" fmla="*/ 51 w 613"/>
                  <a:gd name="T43" fmla="*/ 397 h 630"/>
                  <a:gd name="T44" fmla="*/ 37 w 613"/>
                  <a:gd name="T45" fmla="*/ 374 h 630"/>
                  <a:gd name="T46" fmla="*/ 5 w 613"/>
                  <a:gd name="T47" fmla="*/ 387 h 630"/>
                  <a:gd name="T48" fmla="*/ 0 w 613"/>
                  <a:gd name="T49" fmla="*/ 425 h 630"/>
                  <a:gd name="T50" fmla="*/ 13 w 613"/>
                  <a:gd name="T51" fmla="*/ 540 h 630"/>
                  <a:gd name="T52" fmla="*/ 66 w 613"/>
                  <a:gd name="T53" fmla="*/ 607 h 630"/>
                  <a:gd name="T54" fmla="*/ 131 w 613"/>
                  <a:gd name="T55" fmla="*/ 630 h 630"/>
                  <a:gd name="T56" fmla="*/ 220 w 613"/>
                  <a:gd name="T57" fmla="*/ 615 h 630"/>
                  <a:gd name="T58" fmla="*/ 263 w 613"/>
                  <a:gd name="T59" fmla="*/ 594 h 630"/>
                  <a:gd name="T60" fmla="*/ 329 w 613"/>
                  <a:gd name="T61" fmla="*/ 522 h 630"/>
                  <a:gd name="T62" fmla="*/ 352 w 613"/>
                  <a:gd name="T63" fmla="*/ 452 h 630"/>
                  <a:gd name="T64" fmla="*/ 352 w 613"/>
                  <a:gd name="T65" fmla="*/ 410 h 630"/>
                  <a:gd name="T66" fmla="*/ 446 w 613"/>
                  <a:gd name="T67" fmla="*/ 404 h 630"/>
                  <a:gd name="T68" fmla="*/ 555 w 613"/>
                  <a:gd name="T69" fmla="*/ 338 h 630"/>
                  <a:gd name="T70" fmla="*/ 594 w 613"/>
                  <a:gd name="T71" fmla="*/ 283 h 630"/>
                  <a:gd name="T72" fmla="*/ 613 w 613"/>
                  <a:gd name="T73" fmla="*/ 177 h 630"/>
                  <a:gd name="T74" fmla="*/ 574 w 613"/>
                  <a:gd name="T75" fmla="*/ 82 h 630"/>
                  <a:gd name="T76" fmla="*/ 489 w 613"/>
                  <a:gd name="T77" fmla="*/ 17 h 630"/>
                  <a:gd name="T78" fmla="*/ 404 w 613"/>
                  <a:gd name="T79" fmla="*/ 0 h 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13" h="630">
                    <a:moveTo>
                      <a:pt x="404" y="0"/>
                    </a:moveTo>
                    <a:lnTo>
                      <a:pt x="388" y="3"/>
                    </a:lnTo>
                    <a:lnTo>
                      <a:pt x="365" y="21"/>
                    </a:lnTo>
                    <a:lnTo>
                      <a:pt x="357" y="52"/>
                    </a:lnTo>
                    <a:lnTo>
                      <a:pt x="367" y="79"/>
                    </a:lnTo>
                    <a:lnTo>
                      <a:pt x="381" y="89"/>
                    </a:lnTo>
                    <a:lnTo>
                      <a:pt x="410" y="101"/>
                    </a:lnTo>
                    <a:lnTo>
                      <a:pt x="466" y="128"/>
                    </a:lnTo>
                    <a:lnTo>
                      <a:pt x="498" y="152"/>
                    </a:lnTo>
                    <a:lnTo>
                      <a:pt x="511" y="174"/>
                    </a:lnTo>
                    <a:lnTo>
                      <a:pt x="515" y="200"/>
                    </a:lnTo>
                    <a:lnTo>
                      <a:pt x="506" y="230"/>
                    </a:lnTo>
                    <a:lnTo>
                      <a:pt x="498" y="249"/>
                    </a:lnTo>
                    <a:lnTo>
                      <a:pt x="486" y="265"/>
                    </a:lnTo>
                    <a:lnTo>
                      <a:pt x="462" y="291"/>
                    </a:lnTo>
                    <a:lnTo>
                      <a:pt x="431" y="307"/>
                    </a:lnTo>
                    <a:lnTo>
                      <a:pt x="400" y="314"/>
                    </a:lnTo>
                    <a:lnTo>
                      <a:pt x="349" y="312"/>
                    </a:lnTo>
                    <a:lnTo>
                      <a:pt x="285" y="286"/>
                    </a:lnTo>
                    <a:lnTo>
                      <a:pt x="257" y="265"/>
                    </a:lnTo>
                    <a:lnTo>
                      <a:pt x="257" y="265"/>
                    </a:lnTo>
                    <a:lnTo>
                      <a:pt x="253" y="260"/>
                    </a:lnTo>
                    <a:lnTo>
                      <a:pt x="247" y="258"/>
                    </a:lnTo>
                    <a:lnTo>
                      <a:pt x="239" y="252"/>
                    </a:lnTo>
                    <a:lnTo>
                      <a:pt x="223" y="249"/>
                    </a:lnTo>
                    <a:lnTo>
                      <a:pt x="198" y="256"/>
                    </a:lnTo>
                    <a:lnTo>
                      <a:pt x="177" y="285"/>
                    </a:lnTo>
                    <a:lnTo>
                      <a:pt x="175" y="311"/>
                    </a:lnTo>
                    <a:lnTo>
                      <a:pt x="181" y="327"/>
                    </a:lnTo>
                    <a:lnTo>
                      <a:pt x="188" y="334"/>
                    </a:lnTo>
                    <a:lnTo>
                      <a:pt x="201" y="344"/>
                    </a:lnTo>
                    <a:lnTo>
                      <a:pt x="214" y="354"/>
                    </a:lnTo>
                    <a:lnTo>
                      <a:pt x="234" y="376"/>
                    </a:lnTo>
                    <a:lnTo>
                      <a:pt x="256" y="422"/>
                    </a:lnTo>
                    <a:lnTo>
                      <a:pt x="253" y="469"/>
                    </a:lnTo>
                    <a:lnTo>
                      <a:pt x="224" y="512"/>
                    </a:lnTo>
                    <a:lnTo>
                      <a:pt x="198" y="531"/>
                    </a:lnTo>
                    <a:lnTo>
                      <a:pt x="180" y="543"/>
                    </a:lnTo>
                    <a:lnTo>
                      <a:pt x="146" y="551"/>
                    </a:lnTo>
                    <a:lnTo>
                      <a:pt x="119" y="547"/>
                    </a:lnTo>
                    <a:lnTo>
                      <a:pt x="96" y="533"/>
                    </a:lnTo>
                    <a:lnTo>
                      <a:pt x="72" y="495"/>
                    </a:lnTo>
                    <a:lnTo>
                      <a:pt x="54" y="430"/>
                    </a:lnTo>
                    <a:lnTo>
                      <a:pt x="51" y="397"/>
                    </a:lnTo>
                    <a:lnTo>
                      <a:pt x="50" y="386"/>
                    </a:lnTo>
                    <a:lnTo>
                      <a:pt x="37" y="374"/>
                    </a:lnTo>
                    <a:lnTo>
                      <a:pt x="20" y="374"/>
                    </a:lnTo>
                    <a:lnTo>
                      <a:pt x="5" y="387"/>
                    </a:lnTo>
                    <a:lnTo>
                      <a:pt x="2" y="397"/>
                    </a:lnTo>
                    <a:lnTo>
                      <a:pt x="0" y="425"/>
                    </a:lnTo>
                    <a:lnTo>
                      <a:pt x="1" y="484"/>
                    </a:lnTo>
                    <a:lnTo>
                      <a:pt x="13" y="540"/>
                    </a:lnTo>
                    <a:lnTo>
                      <a:pt x="43" y="589"/>
                    </a:lnTo>
                    <a:lnTo>
                      <a:pt x="66" y="607"/>
                    </a:lnTo>
                    <a:lnTo>
                      <a:pt x="87" y="619"/>
                    </a:lnTo>
                    <a:lnTo>
                      <a:pt x="131" y="630"/>
                    </a:lnTo>
                    <a:lnTo>
                      <a:pt x="175" y="628"/>
                    </a:lnTo>
                    <a:lnTo>
                      <a:pt x="220" y="615"/>
                    </a:lnTo>
                    <a:lnTo>
                      <a:pt x="241" y="606"/>
                    </a:lnTo>
                    <a:lnTo>
                      <a:pt x="263" y="594"/>
                    </a:lnTo>
                    <a:lnTo>
                      <a:pt x="300" y="561"/>
                    </a:lnTo>
                    <a:lnTo>
                      <a:pt x="329" y="522"/>
                    </a:lnTo>
                    <a:lnTo>
                      <a:pt x="348" y="476"/>
                    </a:lnTo>
                    <a:lnTo>
                      <a:pt x="352" y="452"/>
                    </a:lnTo>
                    <a:lnTo>
                      <a:pt x="355" y="430"/>
                    </a:lnTo>
                    <a:lnTo>
                      <a:pt x="352" y="410"/>
                    </a:lnTo>
                    <a:lnTo>
                      <a:pt x="384" y="413"/>
                    </a:lnTo>
                    <a:lnTo>
                      <a:pt x="446" y="404"/>
                    </a:lnTo>
                    <a:lnTo>
                      <a:pt x="505" y="380"/>
                    </a:lnTo>
                    <a:lnTo>
                      <a:pt x="555" y="338"/>
                    </a:lnTo>
                    <a:lnTo>
                      <a:pt x="577" y="309"/>
                    </a:lnTo>
                    <a:lnTo>
                      <a:pt x="594" y="283"/>
                    </a:lnTo>
                    <a:lnTo>
                      <a:pt x="611" y="230"/>
                    </a:lnTo>
                    <a:lnTo>
                      <a:pt x="613" y="177"/>
                    </a:lnTo>
                    <a:lnTo>
                      <a:pt x="600" y="127"/>
                    </a:lnTo>
                    <a:lnTo>
                      <a:pt x="574" y="82"/>
                    </a:lnTo>
                    <a:lnTo>
                      <a:pt x="537" y="44"/>
                    </a:lnTo>
                    <a:lnTo>
                      <a:pt x="489" y="17"/>
                    </a:lnTo>
                    <a:lnTo>
                      <a:pt x="434" y="1"/>
                    </a:lnTo>
                    <a:lnTo>
                      <a:pt x="40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72" name="Group 31"/>
            <p:cNvGrpSpPr>
              <a:grpSpLocks noChangeAspect="1"/>
            </p:cNvGrpSpPr>
            <p:nvPr/>
          </p:nvGrpSpPr>
          <p:grpSpPr bwMode="auto">
            <a:xfrm>
              <a:off x="594443" y="5066831"/>
              <a:ext cx="167284" cy="203007"/>
              <a:chOff x="2647" y="1727"/>
              <a:chExt cx="192" cy="233"/>
            </a:xfrm>
            <a:solidFill>
              <a:schemeClr val="bg1">
                <a:lumMod val="85000"/>
              </a:schemeClr>
            </a:solidFill>
          </p:grpSpPr>
          <p:sp>
            <p:nvSpPr>
              <p:cNvPr id="73" name="Freeform 32"/>
              <p:cNvSpPr>
                <a:spLocks/>
              </p:cNvSpPr>
              <p:nvPr/>
            </p:nvSpPr>
            <p:spPr bwMode="auto">
              <a:xfrm>
                <a:off x="2699" y="1727"/>
                <a:ext cx="140" cy="152"/>
              </a:xfrm>
              <a:custGeom>
                <a:avLst/>
                <a:gdLst>
                  <a:gd name="T0" fmla="*/ 94 w 421"/>
                  <a:gd name="T1" fmla="*/ 455 h 455"/>
                  <a:gd name="T2" fmla="*/ 0 w 421"/>
                  <a:gd name="T3" fmla="*/ 362 h 455"/>
                  <a:gd name="T4" fmla="*/ 172 w 421"/>
                  <a:gd name="T5" fmla="*/ 191 h 455"/>
                  <a:gd name="T6" fmla="*/ 371 w 421"/>
                  <a:gd name="T7" fmla="*/ 1 h 455"/>
                  <a:gd name="T8" fmla="*/ 377 w 421"/>
                  <a:gd name="T9" fmla="*/ 0 h 455"/>
                  <a:gd name="T10" fmla="*/ 404 w 421"/>
                  <a:gd name="T11" fmla="*/ 4 h 455"/>
                  <a:gd name="T12" fmla="*/ 419 w 421"/>
                  <a:gd name="T13" fmla="*/ 21 h 455"/>
                  <a:gd name="T14" fmla="*/ 421 w 421"/>
                  <a:gd name="T15" fmla="*/ 37 h 455"/>
                  <a:gd name="T16" fmla="*/ 364 w 421"/>
                  <a:gd name="T17" fmla="*/ 120 h 455"/>
                  <a:gd name="T18" fmla="*/ 130 w 421"/>
                  <a:gd name="T19" fmla="*/ 410 h 455"/>
                  <a:gd name="T20" fmla="*/ 94 w 421"/>
                  <a:gd name="T21" fmla="*/ 455 h 4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21" h="455">
                    <a:moveTo>
                      <a:pt x="94" y="455"/>
                    </a:moveTo>
                    <a:lnTo>
                      <a:pt x="0" y="362"/>
                    </a:lnTo>
                    <a:lnTo>
                      <a:pt x="172" y="191"/>
                    </a:lnTo>
                    <a:lnTo>
                      <a:pt x="371" y="1"/>
                    </a:lnTo>
                    <a:lnTo>
                      <a:pt x="377" y="0"/>
                    </a:lnTo>
                    <a:lnTo>
                      <a:pt x="404" y="4"/>
                    </a:lnTo>
                    <a:lnTo>
                      <a:pt x="419" y="21"/>
                    </a:lnTo>
                    <a:lnTo>
                      <a:pt x="421" y="37"/>
                    </a:lnTo>
                    <a:lnTo>
                      <a:pt x="364" y="120"/>
                    </a:lnTo>
                    <a:lnTo>
                      <a:pt x="130" y="410"/>
                    </a:lnTo>
                    <a:lnTo>
                      <a:pt x="94" y="45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4" name="Freeform 33"/>
              <p:cNvSpPr>
                <a:spLocks/>
              </p:cNvSpPr>
              <p:nvPr/>
            </p:nvSpPr>
            <p:spPr bwMode="auto">
              <a:xfrm>
                <a:off x="2647" y="1856"/>
                <a:ext cx="76" cy="104"/>
              </a:xfrm>
              <a:custGeom>
                <a:avLst/>
                <a:gdLst>
                  <a:gd name="T0" fmla="*/ 22 w 226"/>
                  <a:gd name="T1" fmla="*/ 314 h 314"/>
                  <a:gd name="T2" fmla="*/ 21 w 226"/>
                  <a:gd name="T3" fmla="*/ 301 h 314"/>
                  <a:gd name="T4" fmla="*/ 37 w 226"/>
                  <a:gd name="T5" fmla="*/ 242 h 314"/>
                  <a:gd name="T6" fmla="*/ 63 w 226"/>
                  <a:gd name="T7" fmla="*/ 219 h 314"/>
                  <a:gd name="T8" fmla="*/ 90 w 226"/>
                  <a:gd name="T9" fmla="*/ 211 h 314"/>
                  <a:gd name="T10" fmla="*/ 107 w 226"/>
                  <a:gd name="T11" fmla="*/ 209 h 314"/>
                  <a:gd name="T12" fmla="*/ 125 w 226"/>
                  <a:gd name="T13" fmla="*/ 208 h 314"/>
                  <a:gd name="T14" fmla="*/ 153 w 226"/>
                  <a:gd name="T15" fmla="*/ 199 h 314"/>
                  <a:gd name="T16" fmla="*/ 188 w 226"/>
                  <a:gd name="T17" fmla="*/ 173 h 314"/>
                  <a:gd name="T18" fmla="*/ 223 w 226"/>
                  <a:gd name="T19" fmla="*/ 107 h 314"/>
                  <a:gd name="T20" fmla="*/ 226 w 226"/>
                  <a:gd name="T21" fmla="*/ 91 h 314"/>
                  <a:gd name="T22" fmla="*/ 132 w 226"/>
                  <a:gd name="T23" fmla="*/ 0 h 314"/>
                  <a:gd name="T24" fmla="*/ 96 w 226"/>
                  <a:gd name="T25" fmla="*/ 17 h 314"/>
                  <a:gd name="T26" fmla="*/ 44 w 226"/>
                  <a:gd name="T27" fmla="*/ 61 h 314"/>
                  <a:gd name="T28" fmla="*/ 13 w 226"/>
                  <a:gd name="T29" fmla="*/ 113 h 314"/>
                  <a:gd name="T30" fmla="*/ 0 w 226"/>
                  <a:gd name="T31" fmla="*/ 165 h 314"/>
                  <a:gd name="T32" fmla="*/ 2 w 226"/>
                  <a:gd name="T33" fmla="*/ 239 h 314"/>
                  <a:gd name="T34" fmla="*/ 19 w 226"/>
                  <a:gd name="T35" fmla="*/ 307 h 314"/>
                  <a:gd name="T36" fmla="*/ 22 w 226"/>
                  <a:gd name="T37" fmla="*/ 314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26" h="314">
                    <a:moveTo>
                      <a:pt x="22" y="314"/>
                    </a:moveTo>
                    <a:lnTo>
                      <a:pt x="21" y="301"/>
                    </a:lnTo>
                    <a:lnTo>
                      <a:pt x="37" y="242"/>
                    </a:lnTo>
                    <a:lnTo>
                      <a:pt x="63" y="219"/>
                    </a:lnTo>
                    <a:lnTo>
                      <a:pt x="90" y="211"/>
                    </a:lnTo>
                    <a:lnTo>
                      <a:pt x="107" y="209"/>
                    </a:lnTo>
                    <a:lnTo>
                      <a:pt x="125" y="208"/>
                    </a:lnTo>
                    <a:lnTo>
                      <a:pt x="153" y="199"/>
                    </a:lnTo>
                    <a:lnTo>
                      <a:pt x="188" y="173"/>
                    </a:lnTo>
                    <a:lnTo>
                      <a:pt x="223" y="107"/>
                    </a:lnTo>
                    <a:lnTo>
                      <a:pt x="226" y="91"/>
                    </a:lnTo>
                    <a:lnTo>
                      <a:pt x="132" y="0"/>
                    </a:lnTo>
                    <a:lnTo>
                      <a:pt x="96" y="17"/>
                    </a:lnTo>
                    <a:lnTo>
                      <a:pt x="44" y="61"/>
                    </a:lnTo>
                    <a:lnTo>
                      <a:pt x="13" y="113"/>
                    </a:lnTo>
                    <a:lnTo>
                      <a:pt x="0" y="165"/>
                    </a:lnTo>
                    <a:lnTo>
                      <a:pt x="2" y="239"/>
                    </a:lnTo>
                    <a:lnTo>
                      <a:pt x="19" y="307"/>
                    </a:lnTo>
                    <a:lnTo>
                      <a:pt x="22" y="3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8466538F-E81F-4DF7-8354-61BF1C87CB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0657" y="1581105"/>
            <a:ext cx="9645573" cy="419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80235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409575" y="419993"/>
            <a:ext cx="11372850" cy="6018014"/>
          </a:xfrm>
          <a:prstGeom prst="rect">
            <a:avLst/>
          </a:prstGeom>
          <a:solidFill>
            <a:schemeClr val="bg1"/>
          </a:solidFill>
          <a:ln w="187325">
            <a:noFill/>
          </a:ln>
          <a:effectLst>
            <a:outerShdw blurRad="431800" dist="241300" dir="5400000" sx="97000" sy="97000" algn="t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2" latinLnBrk="0">
              <a:lnSpc>
                <a:spcPct val="150000"/>
              </a:lnSpc>
              <a:defRPr/>
            </a:pPr>
            <a:r>
              <a:rPr lang="ko-KR" altLang="en-US" sz="3200" b="1" kern="0" dirty="0">
                <a:solidFill>
                  <a:prstClr val="black">
                    <a:lumMod val="50000"/>
                    <a:lumOff val="50000"/>
                  </a:prstClr>
                </a:solidFill>
              </a:rPr>
              <a:t>구현 </a:t>
            </a:r>
            <a:r>
              <a:rPr lang="en-US" altLang="ko-KR" sz="3200" b="1" kern="0" dirty="0">
                <a:solidFill>
                  <a:prstClr val="black">
                    <a:lumMod val="50000"/>
                    <a:lumOff val="50000"/>
                  </a:prstClr>
                </a:solidFill>
              </a:rPr>
              <a:t>-</a:t>
            </a:r>
            <a:r>
              <a:rPr lang="ko-KR" altLang="en-US" sz="3200" b="1" kern="0" dirty="0">
                <a:solidFill>
                  <a:prstClr val="black">
                    <a:lumMod val="50000"/>
                    <a:lumOff val="50000"/>
                  </a:prstClr>
                </a:solidFill>
              </a:rPr>
              <a:t> </a:t>
            </a:r>
            <a:r>
              <a:rPr lang="en-US" altLang="ko-KR" sz="3200" b="1" kern="0" dirty="0">
                <a:solidFill>
                  <a:prstClr val="black">
                    <a:lumMod val="50000"/>
                    <a:lumOff val="50000"/>
                  </a:prstClr>
                </a:solidFill>
              </a:rPr>
              <a:t>Login </a:t>
            </a:r>
            <a:r>
              <a:rPr lang="ko-KR" altLang="en-US" sz="3200" b="1" kern="0" dirty="0">
                <a:solidFill>
                  <a:prstClr val="black">
                    <a:lumMod val="50000"/>
                    <a:lumOff val="50000"/>
                  </a:prstClr>
                </a:solidFill>
              </a:rPr>
              <a:t>소스코드</a:t>
            </a:r>
            <a:endParaRPr lang="en-US" altLang="ko-KR" sz="3200" b="1" kern="0" dirty="0">
              <a:solidFill>
                <a:prstClr val="black">
                  <a:lumMod val="50000"/>
                  <a:lumOff val="50000"/>
                </a:prstClr>
              </a:solidFill>
            </a:endParaRPr>
          </a:p>
          <a:p>
            <a:pPr lvl="2" latinLnBrk="0">
              <a:lnSpc>
                <a:spcPct val="150000"/>
              </a:lnSpc>
              <a:defRPr/>
            </a:pPr>
            <a:r>
              <a:rPr lang="ko-KR" altLang="en-US" sz="1000" kern="0" dirty="0">
                <a:solidFill>
                  <a:prstClr val="white">
                    <a:lumMod val="75000"/>
                  </a:prstClr>
                </a:solidFill>
              </a:rPr>
              <a:t>전자 직거래 프로그램 구축</a:t>
            </a:r>
          </a:p>
          <a:p>
            <a:pPr lvl="2" latinLnBrk="0">
              <a:lnSpc>
                <a:spcPct val="150000"/>
              </a:lnSpc>
              <a:defRPr/>
            </a:pPr>
            <a:endParaRPr lang="en-US" altLang="ko-KR" sz="3200" b="1" kern="0" dirty="0">
              <a:solidFill>
                <a:prstClr val="black">
                  <a:lumMod val="50000"/>
                  <a:lumOff val="50000"/>
                </a:prstClr>
              </a:solidFill>
            </a:endParaRPr>
          </a:p>
          <a:p>
            <a:pPr lvl="2" latinLnBrk="0">
              <a:lnSpc>
                <a:spcPct val="150000"/>
              </a:lnSpc>
              <a:defRPr/>
            </a:pPr>
            <a:endParaRPr lang="en-US" altLang="ko-KR" sz="3200" b="1" kern="0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grpSp>
        <p:nvGrpSpPr>
          <p:cNvPr id="63" name="그룹 62"/>
          <p:cNvGrpSpPr/>
          <p:nvPr/>
        </p:nvGrpSpPr>
        <p:grpSpPr>
          <a:xfrm>
            <a:off x="581527" y="419993"/>
            <a:ext cx="358273" cy="6018014"/>
            <a:chOff x="581527" y="419993"/>
            <a:chExt cx="358273" cy="6018014"/>
          </a:xfrm>
        </p:grpSpPr>
        <p:cxnSp>
          <p:nvCxnSpPr>
            <p:cNvPr id="64" name="직선 연결선 63"/>
            <p:cNvCxnSpPr/>
            <p:nvPr/>
          </p:nvCxnSpPr>
          <p:spPr>
            <a:xfrm>
              <a:off x="939800" y="419993"/>
              <a:ext cx="0" cy="6018014"/>
            </a:xfrm>
            <a:prstGeom prst="line">
              <a:avLst/>
            </a:prstGeom>
            <a:ln w="127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Freeform 9"/>
            <p:cNvSpPr>
              <a:spLocks/>
            </p:cNvSpPr>
            <p:nvPr/>
          </p:nvSpPr>
          <p:spPr bwMode="auto">
            <a:xfrm>
              <a:off x="612262" y="1494240"/>
              <a:ext cx="131646" cy="17373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66" name="Group 12"/>
            <p:cNvGrpSpPr>
              <a:grpSpLocks noChangeAspect="1"/>
            </p:cNvGrpSpPr>
            <p:nvPr/>
          </p:nvGrpSpPr>
          <p:grpSpPr bwMode="auto">
            <a:xfrm>
              <a:off x="581527" y="787428"/>
              <a:ext cx="193117" cy="153620"/>
              <a:chOff x="6124" y="305"/>
              <a:chExt cx="841" cy="669"/>
            </a:xfrm>
            <a:solidFill>
              <a:schemeClr val="tx1">
                <a:lumMod val="50000"/>
                <a:lumOff val="50000"/>
              </a:schemeClr>
            </a:solidFill>
          </p:grpSpPr>
          <p:sp>
            <p:nvSpPr>
              <p:cNvPr id="83" name="Freeform 13"/>
              <p:cNvSpPr>
                <a:spLocks/>
              </p:cNvSpPr>
              <p:nvPr/>
            </p:nvSpPr>
            <p:spPr bwMode="auto">
              <a:xfrm>
                <a:off x="6244" y="440"/>
                <a:ext cx="601" cy="534"/>
              </a:xfrm>
              <a:custGeom>
                <a:avLst/>
                <a:gdLst>
                  <a:gd name="T0" fmla="*/ 902 w 1802"/>
                  <a:gd name="T1" fmla="*/ 0 h 1602"/>
                  <a:gd name="T2" fmla="*/ 2 w 1802"/>
                  <a:gd name="T3" fmla="*/ 742 h 1602"/>
                  <a:gd name="T4" fmla="*/ 2 w 1802"/>
                  <a:gd name="T5" fmla="*/ 743 h 1602"/>
                  <a:gd name="T6" fmla="*/ 2 w 1802"/>
                  <a:gd name="T7" fmla="*/ 746 h 1602"/>
                  <a:gd name="T8" fmla="*/ 0 w 1802"/>
                  <a:gd name="T9" fmla="*/ 749 h 1602"/>
                  <a:gd name="T10" fmla="*/ 0 w 1802"/>
                  <a:gd name="T11" fmla="*/ 751 h 1602"/>
                  <a:gd name="T12" fmla="*/ 0 w 1802"/>
                  <a:gd name="T13" fmla="*/ 1501 h 1602"/>
                  <a:gd name="T14" fmla="*/ 2 w 1802"/>
                  <a:gd name="T15" fmla="*/ 1521 h 1602"/>
                  <a:gd name="T16" fmla="*/ 16 w 1802"/>
                  <a:gd name="T17" fmla="*/ 1557 h 1602"/>
                  <a:gd name="T18" fmla="*/ 30 w 1802"/>
                  <a:gd name="T19" fmla="*/ 1572 h 1602"/>
                  <a:gd name="T20" fmla="*/ 45 w 1802"/>
                  <a:gd name="T21" fmla="*/ 1586 h 1602"/>
                  <a:gd name="T22" fmla="*/ 81 w 1802"/>
                  <a:gd name="T23" fmla="*/ 1601 h 1602"/>
                  <a:gd name="T24" fmla="*/ 100 w 1802"/>
                  <a:gd name="T25" fmla="*/ 1602 h 1602"/>
                  <a:gd name="T26" fmla="*/ 702 w 1802"/>
                  <a:gd name="T27" fmla="*/ 1602 h 1602"/>
                  <a:gd name="T28" fmla="*/ 702 w 1802"/>
                  <a:gd name="T29" fmla="*/ 1001 h 1602"/>
                  <a:gd name="T30" fmla="*/ 1102 w 1802"/>
                  <a:gd name="T31" fmla="*/ 1001 h 1602"/>
                  <a:gd name="T32" fmla="*/ 1102 w 1802"/>
                  <a:gd name="T33" fmla="*/ 1602 h 1602"/>
                  <a:gd name="T34" fmla="*/ 1703 w 1802"/>
                  <a:gd name="T35" fmla="*/ 1602 h 1602"/>
                  <a:gd name="T36" fmla="*/ 1723 w 1802"/>
                  <a:gd name="T37" fmla="*/ 1601 h 1602"/>
                  <a:gd name="T38" fmla="*/ 1758 w 1802"/>
                  <a:gd name="T39" fmla="*/ 1586 h 1602"/>
                  <a:gd name="T40" fmla="*/ 1773 w 1802"/>
                  <a:gd name="T41" fmla="*/ 1572 h 1602"/>
                  <a:gd name="T42" fmla="*/ 1786 w 1802"/>
                  <a:gd name="T43" fmla="*/ 1557 h 1602"/>
                  <a:gd name="T44" fmla="*/ 1802 w 1802"/>
                  <a:gd name="T45" fmla="*/ 1521 h 1602"/>
                  <a:gd name="T46" fmla="*/ 1802 w 1802"/>
                  <a:gd name="T47" fmla="*/ 1501 h 1602"/>
                  <a:gd name="T48" fmla="*/ 1802 w 1802"/>
                  <a:gd name="T49" fmla="*/ 751 h 1602"/>
                  <a:gd name="T50" fmla="*/ 1802 w 1802"/>
                  <a:gd name="T51" fmla="*/ 745 h 1602"/>
                  <a:gd name="T52" fmla="*/ 1801 w 1802"/>
                  <a:gd name="T53" fmla="*/ 742 h 1602"/>
                  <a:gd name="T54" fmla="*/ 902 w 1802"/>
                  <a:gd name="T55" fmla="*/ 0 h 16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802" h="1602">
                    <a:moveTo>
                      <a:pt x="902" y="0"/>
                    </a:moveTo>
                    <a:lnTo>
                      <a:pt x="2" y="742"/>
                    </a:lnTo>
                    <a:lnTo>
                      <a:pt x="2" y="743"/>
                    </a:lnTo>
                    <a:lnTo>
                      <a:pt x="2" y="746"/>
                    </a:lnTo>
                    <a:lnTo>
                      <a:pt x="0" y="749"/>
                    </a:lnTo>
                    <a:lnTo>
                      <a:pt x="0" y="751"/>
                    </a:lnTo>
                    <a:lnTo>
                      <a:pt x="0" y="1501"/>
                    </a:lnTo>
                    <a:lnTo>
                      <a:pt x="2" y="1521"/>
                    </a:lnTo>
                    <a:lnTo>
                      <a:pt x="16" y="1557"/>
                    </a:lnTo>
                    <a:lnTo>
                      <a:pt x="30" y="1572"/>
                    </a:lnTo>
                    <a:lnTo>
                      <a:pt x="45" y="1586"/>
                    </a:lnTo>
                    <a:lnTo>
                      <a:pt x="81" y="1601"/>
                    </a:lnTo>
                    <a:lnTo>
                      <a:pt x="100" y="1602"/>
                    </a:lnTo>
                    <a:lnTo>
                      <a:pt x="702" y="1602"/>
                    </a:lnTo>
                    <a:lnTo>
                      <a:pt x="702" y="1001"/>
                    </a:lnTo>
                    <a:lnTo>
                      <a:pt x="1102" y="1001"/>
                    </a:lnTo>
                    <a:lnTo>
                      <a:pt x="1102" y="1602"/>
                    </a:lnTo>
                    <a:lnTo>
                      <a:pt x="1703" y="1602"/>
                    </a:lnTo>
                    <a:lnTo>
                      <a:pt x="1723" y="1601"/>
                    </a:lnTo>
                    <a:lnTo>
                      <a:pt x="1758" y="1586"/>
                    </a:lnTo>
                    <a:lnTo>
                      <a:pt x="1773" y="1572"/>
                    </a:lnTo>
                    <a:lnTo>
                      <a:pt x="1786" y="1557"/>
                    </a:lnTo>
                    <a:lnTo>
                      <a:pt x="1802" y="1521"/>
                    </a:lnTo>
                    <a:lnTo>
                      <a:pt x="1802" y="1501"/>
                    </a:lnTo>
                    <a:lnTo>
                      <a:pt x="1802" y="751"/>
                    </a:lnTo>
                    <a:lnTo>
                      <a:pt x="1802" y="745"/>
                    </a:lnTo>
                    <a:lnTo>
                      <a:pt x="1801" y="742"/>
                    </a:lnTo>
                    <a:lnTo>
                      <a:pt x="90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4" name="Freeform 14"/>
              <p:cNvSpPr>
                <a:spLocks/>
              </p:cNvSpPr>
              <p:nvPr/>
            </p:nvSpPr>
            <p:spPr bwMode="auto">
              <a:xfrm>
                <a:off x="6124" y="305"/>
                <a:ext cx="841" cy="394"/>
              </a:xfrm>
              <a:custGeom>
                <a:avLst/>
                <a:gdLst>
                  <a:gd name="T0" fmla="*/ 2505 w 2522"/>
                  <a:gd name="T1" fmla="*/ 978 h 1181"/>
                  <a:gd name="T2" fmla="*/ 2162 w 2522"/>
                  <a:gd name="T3" fmla="*/ 694 h 1181"/>
                  <a:gd name="T4" fmla="*/ 2162 w 2522"/>
                  <a:gd name="T5" fmla="*/ 54 h 1181"/>
                  <a:gd name="T6" fmla="*/ 2162 w 2522"/>
                  <a:gd name="T7" fmla="*/ 44 h 1181"/>
                  <a:gd name="T8" fmla="*/ 2155 w 2522"/>
                  <a:gd name="T9" fmla="*/ 26 h 1181"/>
                  <a:gd name="T10" fmla="*/ 2149 w 2522"/>
                  <a:gd name="T11" fmla="*/ 18 h 1181"/>
                  <a:gd name="T12" fmla="*/ 2141 w 2522"/>
                  <a:gd name="T13" fmla="*/ 13 h 1181"/>
                  <a:gd name="T14" fmla="*/ 2123 w 2522"/>
                  <a:gd name="T15" fmla="*/ 5 h 1181"/>
                  <a:gd name="T16" fmla="*/ 2113 w 2522"/>
                  <a:gd name="T17" fmla="*/ 5 h 1181"/>
                  <a:gd name="T18" fmla="*/ 1812 w 2522"/>
                  <a:gd name="T19" fmla="*/ 5 h 1181"/>
                  <a:gd name="T20" fmla="*/ 1802 w 2522"/>
                  <a:gd name="T21" fmla="*/ 5 h 1181"/>
                  <a:gd name="T22" fmla="*/ 1783 w 2522"/>
                  <a:gd name="T23" fmla="*/ 13 h 1181"/>
                  <a:gd name="T24" fmla="*/ 1776 w 2522"/>
                  <a:gd name="T25" fmla="*/ 18 h 1181"/>
                  <a:gd name="T26" fmla="*/ 1770 w 2522"/>
                  <a:gd name="T27" fmla="*/ 26 h 1181"/>
                  <a:gd name="T28" fmla="*/ 1763 w 2522"/>
                  <a:gd name="T29" fmla="*/ 44 h 1181"/>
                  <a:gd name="T30" fmla="*/ 1762 w 2522"/>
                  <a:gd name="T31" fmla="*/ 54 h 1181"/>
                  <a:gd name="T32" fmla="*/ 1762 w 2522"/>
                  <a:gd name="T33" fmla="*/ 360 h 1181"/>
                  <a:gd name="T34" fmla="*/ 1380 w 2522"/>
                  <a:gd name="T35" fmla="*/ 41 h 1181"/>
                  <a:gd name="T36" fmla="*/ 1354 w 2522"/>
                  <a:gd name="T37" fmla="*/ 23 h 1181"/>
                  <a:gd name="T38" fmla="*/ 1295 w 2522"/>
                  <a:gd name="T39" fmla="*/ 1 h 1181"/>
                  <a:gd name="T40" fmla="*/ 1262 w 2522"/>
                  <a:gd name="T41" fmla="*/ 0 h 1181"/>
                  <a:gd name="T42" fmla="*/ 1227 w 2522"/>
                  <a:gd name="T43" fmla="*/ 1 h 1181"/>
                  <a:gd name="T44" fmla="*/ 1168 w 2522"/>
                  <a:gd name="T45" fmla="*/ 23 h 1181"/>
                  <a:gd name="T46" fmla="*/ 1142 w 2522"/>
                  <a:gd name="T47" fmla="*/ 41 h 1181"/>
                  <a:gd name="T48" fmla="*/ 17 w 2522"/>
                  <a:gd name="T49" fmla="*/ 978 h 1181"/>
                  <a:gd name="T50" fmla="*/ 10 w 2522"/>
                  <a:gd name="T51" fmla="*/ 985 h 1181"/>
                  <a:gd name="T52" fmla="*/ 1 w 2522"/>
                  <a:gd name="T53" fmla="*/ 1001 h 1181"/>
                  <a:gd name="T54" fmla="*/ 0 w 2522"/>
                  <a:gd name="T55" fmla="*/ 1012 h 1181"/>
                  <a:gd name="T56" fmla="*/ 0 w 2522"/>
                  <a:gd name="T57" fmla="*/ 1023 h 1181"/>
                  <a:gd name="T58" fmla="*/ 6 w 2522"/>
                  <a:gd name="T59" fmla="*/ 1040 h 1181"/>
                  <a:gd name="T60" fmla="*/ 12 w 2522"/>
                  <a:gd name="T61" fmla="*/ 1048 h 1181"/>
                  <a:gd name="T62" fmla="*/ 108 w 2522"/>
                  <a:gd name="T63" fmla="*/ 1164 h 1181"/>
                  <a:gd name="T64" fmla="*/ 122 w 2522"/>
                  <a:gd name="T65" fmla="*/ 1177 h 1181"/>
                  <a:gd name="T66" fmla="*/ 141 w 2522"/>
                  <a:gd name="T67" fmla="*/ 1181 h 1181"/>
                  <a:gd name="T68" fmla="*/ 160 w 2522"/>
                  <a:gd name="T69" fmla="*/ 1181 h 1181"/>
                  <a:gd name="T70" fmla="*/ 179 w 2522"/>
                  <a:gd name="T71" fmla="*/ 1171 h 1181"/>
                  <a:gd name="T72" fmla="*/ 1262 w 2522"/>
                  <a:gd name="T73" fmla="*/ 268 h 1181"/>
                  <a:gd name="T74" fmla="*/ 2344 w 2522"/>
                  <a:gd name="T75" fmla="*/ 1171 h 1181"/>
                  <a:gd name="T76" fmla="*/ 2358 w 2522"/>
                  <a:gd name="T77" fmla="*/ 1180 h 1181"/>
                  <a:gd name="T78" fmla="*/ 2377 w 2522"/>
                  <a:gd name="T79" fmla="*/ 1181 h 1181"/>
                  <a:gd name="T80" fmla="*/ 2383 w 2522"/>
                  <a:gd name="T81" fmla="*/ 1181 h 1181"/>
                  <a:gd name="T82" fmla="*/ 2401 w 2522"/>
                  <a:gd name="T83" fmla="*/ 1177 h 1181"/>
                  <a:gd name="T84" fmla="*/ 2414 w 2522"/>
                  <a:gd name="T85" fmla="*/ 1164 h 1181"/>
                  <a:gd name="T86" fmla="*/ 2512 w 2522"/>
                  <a:gd name="T87" fmla="*/ 1048 h 1181"/>
                  <a:gd name="T88" fmla="*/ 2518 w 2522"/>
                  <a:gd name="T89" fmla="*/ 1040 h 1181"/>
                  <a:gd name="T90" fmla="*/ 2522 w 2522"/>
                  <a:gd name="T91" fmla="*/ 1023 h 1181"/>
                  <a:gd name="T92" fmla="*/ 2522 w 2522"/>
                  <a:gd name="T93" fmla="*/ 1012 h 1181"/>
                  <a:gd name="T94" fmla="*/ 2521 w 2522"/>
                  <a:gd name="T95" fmla="*/ 1001 h 1181"/>
                  <a:gd name="T96" fmla="*/ 2512 w 2522"/>
                  <a:gd name="T97" fmla="*/ 985 h 1181"/>
                  <a:gd name="T98" fmla="*/ 2505 w 2522"/>
                  <a:gd name="T99" fmla="*/ 978 h 1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522" h="1181">
                    <a:moveTo>
                      <a:pt x="2505" y="978"/>
                    </a:moveTo>
                    <a:lnTo>
                      <a:pt x="2162" y="694"/>
                    </a:lnTo>
                    <a:lnTo>
                      <a:pt x="2162" y="54"/>
                    </a:lnTo>
                    <a:lnTo>
                      <a:pt x="2162" y="44"/>
                    </a:lnTo>
                    <a:lnTo>
                      <a:pt x="2155" y="26"/>
                    </a:lnTo>
                    <a:lnTo>
                      <a:pt x="2149" y="18"/>
                    </a:lnTo>
                    <a:lnTo>
                      <a:pt x="2141" y="13"/>
                    </a:lnTo>
                    <a:lnTo>
                      <a:pt x="2123" y="5"/>
                    </a:lnTo>
                    <a:lnTo>
                      <a:pt x="2113" y="5"/>
                    </a:lnTo>
                    <a:lnTo>
                      <a:pt x="1812" y="5"/>
                    </a:lnTo>
                    <a:lnTo>
                      <a:pt x="1802" y="5"/>
                    </a:lnTo>
                    <a:lnTo>
                      <a:pt x="1783" y="13"/>
                    </a:lnTo>
                    <a:lnTo>
                      <a:pt x="1776" y="18"/>
                    </a:lnTo>
                    <a:lnTo>
                      <a:pt x="1770" y="26"/>
                    </a:lnTo>
                    <a:lnTo>
                      <a:pt x="1763" y="44"/>
                    </a:lnTo>
                    <a:lnTo>
                      <a:pt x="1762" y="54"/>
                    </a:lnTo>
                    <a:lnTo>
                      <a:pt x="1762" y="360"/>
                    </a:lnTo>
                    <a:lnTo>
                      <a:pt x="1380" y="41"/>
                    </a:lnTo>
                    <a:lnTo>
                      <a:pt x="1354" y="23"/>
                    </a:lnTo>
                    <a:lnTo>
                      <a:pt x="1295" y="1"/>
                    </a:lnTo>
                    <a:lnTo>
                      <a:pt x="1262" y="0"/>
                    </a:lnTo>
                    <a:lnTo>
                      <a:pt x="1227" y="1"/>
                    </a:lnTo>
                    <a:lnTo>
                      <a:pt x="1168" y="23"/>
                    </a:lnTo>
                    <a:lnTo>
                      <a:pt x="1142" y="41"/>
                    </a:lnTo>
                    <a:lnTo>
                      <a:pt x="17" y="978"/>
                    </a:lnTo>
                    <a:lnTo>
                      <a:pt x="10" y="985"/>
                    </a:lnTo>
                    <a:lnTo>
                      <a:pt x="1" y="1001"/>
                    </a:lnTo>
                    <a:lnTo>
                      <a:pt x="0" y="1012"/>
                    </a:lnTo>
                    <a:lnTo>
                      <a:pt x="0" y="1023"/>
                    </a:lnTo>
                    <a:lnTo>
                      <a:pt x="6" y="1040"/>
                    </a:lnTo>
                    <a:lnTo>
                      <a:pt x="12" y="1048"/>
                    </a:lnTo>
                    <a:lnTo>
                      <a:pt x="108" y="1164"/>
                    </a:lnTo>
                    <a:lnTo>
                      <a:pt x="122" y="1177"/>
                    </a:lnTo>
                    <a:lnTo>
                      <a:pt x="141" y="1181"/>
                    </a:lnTo>
                    <a:lnTo>
                      <a:pt x="160" y="1181"/>
                    </a:lnTo>
                    <a:lnTo>
                      <a:pt x="179" y="1171"/>
                    </a:lnTo>
                    <a:lnTo>
                      <a:pt x="1262" y="268"/>
                    </a:lnTo>
                    <a:lnTo>
                      <a:pt x="2344" y="1171"/>
                    </a:lnTo>
                    <a:lnTo>
                      <a:pt x="2358" y="1180"/>
                    </a:lnTo>
                    <a:lnTo>
                      <a:pt x="2377" y="1181"/>
                    </a:lnTo>
                    <a:lnTo>
                      <a:pt x="2383" y="1181"/>
                    </a:lnTo>
                    <a:lnTo>
                      <a:pt x="2401" y="1177"/>
                    </a:lnTo>
                    <a:lnTo>
                      <a:pt x="2414" y="1164"/>
                    </a:lnTo>
                    <a:lnTo>
                      <a:pt x="2512" y="1048"/>
                    </a:lnTo>
                    <a:lnTo>
                      <a:pt x="2518" y="1040"/>
                    </a:lnTo>
                    <a:lnTo>
                      <a:pt x="2522" y="1023"/>
                    </a:lnTo>
                    <a:lnTo>
                      <a:pt x="2522" y="1012"/>
                    </a:lnTo>
                    <a:lnTo>
                      <a:pt x="2521" y="1001"/>
                    </a:lnTo>
                    <a:lnTo>
                      <a:pt x="2512" y="985"/>
                    </a:lnTo>
                    <a:lnTo>
                      <a:pt x="2505" y="97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67" name="Freeform 36"/>
            <p:cNvSpPr>
              <a:spLocks noEditPoints="1"/>
            </p:cNvSpPr>
            <p:nvPr/>
          </p:nvSpPr>
          <p:spPr bwMode="auto">
            <a:xfrm>
              <a:off x="625397" y="4336406"/>
              <a:ext cx="105376" cy="177233"/>
            </a:xfrm>
            <a:custGeom>
              <a:avLst/>
              <a:gdLst>
                <a:gd name="T0" fmla="*/ 937 w 1926"/>
                <a:gd name="T1" fmla="*/ 3639 h 4045"/>
                <a:gd name="T2" fmla="*/ 893 w 1926"/>
                <a:gd name="T3" fmla="*/ 3665 h 4045"/>
                <a:gd name="T4" fmla="*/ 863 w 1926"/>
                <a:gd name="T5" fmla="*/ 3712 h 4045"/>
                <a:gd name="T6" fmla="*/ 851 w 1926"/>
                <a:gd name="T7" fmla="*/ 3772 h 4045"/>
                <a:gd name="T8" fmla="*/ 863 w 1926"/>
                <a:gd name="T9" fmla="*/ 3832 h 4045"/>
                <a:gd name="T10" fmla="*/ 893 w 1926"/>
                <a:gd name="T11" fmla="*/ 3878 h 4045"/>
                <a:gd name="T12" fmla="*/ 937 w 1926"/>
                <a:gd name="T13" fmla="*/ 3905 h 4045"/>
                <a:gd name="T14" fmla="*/ 988 w 1926"/>
                <a:gd name="T15" fmla="*/ 3905 h 4045"/>
                <a:gd name="T16" fmla="*/ 1033 w 1926"/>
                <a:gd name="T17" fmla="*/ 3878 h 4045"/>
                <a:gd name="T18" fmla="*/ 1064 w 1926"/>
                <a:gd name="T19" fmla="*/ 3832 h 4045"/>
                <a:gd name="T20" fmla="*/ 1075 w 1926"/>
                <a:gd name="T21" fmla="*/ 3772 h 4045"/>
                <a:gd name="T22" fmla="*/ 1064 w 1926"/>
                <a:gd name="T23" fmla="*/ 3712 h 4045"/>
                <a:gd name="T24" fmla="*/ 1033 w 1926"/>
                <a:gd name="T25" fmla="*/ 3665 h 4045"/>
                <a:gd name="T26" fmla="*/ 988 w 1926"/>
                <a:gd name="T27" fmla="*/ 3639 h 4045"/>
                <a:gd name="T28" fmla="*/ 156 w 1926"/>
                <a:gd name="T29" fmla="*/ 434 h 4045"/>
                <a:gd name="T30" fmla="*/ 1770 w 1926"/>
                <a:gd name="T31" fmla="*/ 3540 h 4045"/>
                <a:gd name="T32" fmla="*/ 156 w 1926"/>
                <a:gd name="T33" fmla="*/ 434 h 4045"/>
                <a:gd name="T34" fmla="*/ 716 w 1926"/>
                <a:gd name="T35" fmla="*/ 200 h 4045"/>
                <a:gd name="T36" fmla="*/ 701 w 1926"/>
                <a:gd name="T37" fmla="*/ 217 h 4045"/>
                <a:gd name="T38" fmla="*/ 701 w 1926"/>
                <a:gd name="T39" fmla="*/ 243 h 4045"/>
                <a:gd name="T40" fmla="*/ 716 w 1926"/>
                <a:gd name="T41" fmla="*/ 260 h 4045"/>
                <a:gd name="T42" fmla="*/ 1199 w 1926"/>
                <a:gd name="T43" fmla="*/ 262 h 4045"/>
                <a:gd name="T44" fmla="*/ 1218 w 1926"/>
                <a:gd name="T45" fmla="*/ 254 h 4045"/>
                <a:gd name="T46" fmla="*/ 1226 w 1926"/>
                <a:gd name="T47" fmla="*/ 230 h 4045"/>
                <a:gd name="T48" fmla="*/ 1218 w 1926"/>
                <a:gd name="T49" fmla="*/ 207 h 4045"/>
                <a:gd name="T50" fmla="*/ 1199 w 1926"/>
                <a:gd name="T51" fmla="*/ 197 h 4045"/>
                <a:gd name="T52" fmla="*/ 224 w 1926"/>
                <a:gd name="T53" fmla="*/ 0 h 4045"/>
                <a:gd name="T54" fmla="*/ 1738 w 1926"/>
                <a:gd name="T55" fmla="*/ 4 h 4045"/>
                <a:gd name="T56" fmla="*/ 1805 w 1926"/>
                <a:gd name="T57" fmla="*/ 31 h 4045"/>
                <a:gd name="T58" fmla="*/ 1860 w 1926"/>
                <a:gd name="T59" fmla="*/ 81 h 4045"/>
                <a:gd name="T60" fmla="*/ 1900 w 1926"/>
                <a:gd name="T61" fmla="*/ 148 h 4045"/>
                <a:gd name="T62" fmla="*/ 1923 w 1926"/>
                <a:gd name="T63" fmla="*/ 229 h 4045"/>
                <a:gd name="T64" fmla="*/ 1926 w 1926"/>
                <a:gd name="T65" fmla="*/ 3772 h 4045"/>
                <a:gd name="T66" fmla="*/ 1915 w 1926"/>
                <a:gd name="T67" fmla="*/ 3857 h 4045"/>
                <a:gd name="T68" fmla="*/ 1882 w 1926"/>
                <a:gd name="T69" fmla="*/ 3932 h 4045"/>
                <a:gd name="T70" fmla="*/ 1834 w 1926"/>
                <a:gd name="T71" fmla="*/ 3992 h 4045"/>
                <a:gd name="T72" fmla="*/ 1773 w 1926"/>
                <a:gd name="T73" fmla="*/ 4032 h 4045"/>
                <a:gd name="T74" fmla="*/ 1702 w 1926"/>
                <a:gd name="T75" fmla="*/ 4045 h 4045"/>
                <a:gd name="T76" fmla="*/ 188 w 1926"/>
                <a:gd name="T77" fmla="*/ 4041 h 4045"/>
                <a:gd name="T78" fmla="*/ 122 w 1926"/>
                <a:gd name="T79" fmla="*/ 4014 h 4045"/>
                <a:gd name="T80" fmla="*/ 66 w 1926"/>
                <a:gd name="T81" fmla="*/ 3964 h 4045"/>
                <a:gd name="T82" fmla="*/ 25 w 1926"/>
                <a:gd name="T83" fmla="*/ 3897 h 4045"/>
                <a:gd name="T84" fmla="*/ 3 w 1926"/>
                <a:gd name="T85" fmla="*/ 3816 h 4045"/>
                <a:gd name="T86" fmla="*/ 0 w 1926"/>
                <a:gd name="T87" fmla="*/ 273 h 4045"/>
                <a:gd name="T88" fmla="*/ 12 w 1926"/>
                <a:gd name="T89" fmla="*/ 188 h 4045"/>
                <a:gd name="T90" fmla="*/ 43 w 1926"/>
                <a:gd name="T91" fmla="*/ 113 h 4045"/>
                <a:gd name="T92" fmla="*/ 92 w 1926"/>
                <a:gd name="T93" fmla="*/ 53 h 4045"/>
                <a:gd name="T94" fmla="*/ 154 w 1926"/>
                <a:gd name="T95" fmla="*/ 13 h 4045"/>
                <a:gd name="T96" fmla="*/ 224 w 1926"/>
                <a:gd name="T97" fmla="*/ 0 h 4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26" h="4045">
                  <a:moveTo>
                    <a:pt x="963" y="3636"/>
                  </a:moveTo>
                  <a:lnTo>
                    <a:pt x="937" y="3639"/>
                  </a:lnTo>
                  <a:lnTo>
                    <a:pt x="914" y="3649"/>
                  </a:lnTo>
                  <a:lnTo>
                    <a:pt x="893" y="3665"/>
                  </a:lnTo>
                  <a:lnTo>
                    <a:pt x="876" y="3686"/>
                  </a:lnTo>
                  <a:lnTo>
                    <a:pt x="863" y="3712"/>
                  </a:lnTo>
                  <a:lnTo>
                    <a:pt x="854" y="3741"/>
                  </a:lnTo>
                  <a:lnTo>
                    <a:pt x="851" y="3772"/>
                  </a:lnTo>
                  <a:lnTo>
                    <a:pt x="854" y="3804"/>
                  </a:lnTo>
                  <a:lnTo>
                    <a:pt x="863" y="3832"/>
                  </a:lnTo>
                  <a:lnTo>
                    <a:pt x="876" y="3857"/>
                  </a:lnTo>
                  <a:lnTo>
                    <a:pt x="893" y="3878"/>
                  </a:lnTo>
                  <a:lnTo>
                    <a:pt x="914" y="3894"/>
                  </a:lnTo>
                  <a:lnTo>
                    <a:pt x="937" y="3905"/>
                  </a:lnTo>
                  <a:lnTo>
                    <a:pt x="963" y="3909"/>
                  </a:lnTo>
                  <a:lnTo>
                    <a:pt x="988" y="3905"/>
                  </a:lnTo>
                  <a:lnTo>
                    <a:pt x="1013" y="3894"/>
                  </a:lnTo>
                  <a:lnTo>
                    <a:pt x="1033" y="3878"/>
                  </a:lnTo>
                  <a:lnTo>
                    <a:pt x="1051" y="3857"/>
                  </a:lnTo>
                  <a:lnTo>
                    <a:pt x="1064" y="3832"/>
                  </a:lnTo>
                  <a:lnTo>
                    <a:pt x="1072" y="3804"/>
                  </a:lnTo>
                  <a:lnTo>
                    <a:pt x="1075" y="3772"/>
                  </a:lnTo>
                  <a:lnTo>
                    <a:pt x="1072" y="3741"/>
                  </a:lnTo>
                  <a:lnTo>
                    <a:pt x="1064" y="3712"/>
                  </a:lnTo>
                  <a:lnTo>
                    <a:pt x="1051" y="3686"/>
                  </a:lnTo>
                  <a:lnTo>
                    <a:pt x="1033" y="3665"/>
                  </a:lnTo>
                  <a:lnTo>
                    <a:pt x="1013" y="3649"/>
                  </a:lnTo>
                  <a:lnTo>
                    <a:pt x="988" y="3639"/>
                  </a:lnTo>
                  <a:lnTo>
                    <a:pt x="963" y="3636"/>
                  </a:lnTo>
                  <a:close/>
                  <a:moveTo>
                    <a:pt x="156" y="434"/>
                  </a:moveTo>
                  <a:lnTo>
                    <a:pt x="156" y="3540"/>
                  </a:lnTo>
                  <a:lnTo>
                    <a:pt x="1770" y="3540"/>
                  </a:lnTo>
                  <a:lnTo>
                    <a:pt x="1770" y="434"/>
                  </a:lnTo>
                  <a:lnTo>
                    <a:pt x="156" y="434"/>
                  </a:lnTo>
                  <a:close/>
                  <a:moveTo>
                    <a:pt x="727" y="197"/>
                  </a:moveTo>
                  <a:lnTo>
                    <a:pt x="716" y="200"/>
                  </a:lnTo>
                  <a:lnTo>
                    <a:pt x="707" y="207"/>
                  </a:lnTo>
                  <a:lnTo>
                    <a:pt x="701" y="217"/>
                  </a:lnTo>
                  <a:lnTo>
                    <a:pt x="699" y="230"/>
                  </a:lnTo>
                  <a:lnTo>
                    <a:pt x="701" y="243"/>
                  </a:lnTo>
                  <a:lnTo>
                    <a:pt x="707" y="254"/>
                  </a:lnTo>
                  <a:lnTo>
                    <a:pt x="716" y="260"/>
                  </a:lnTo>
                  <a:lnTo>
                    <a:pt x="727" y="262"/>
                  </a:lnTo>
                  <a:lnTo>
                    <a:pt x="1199" y="262"/>
                  </a:lnTo>
                  <a:lnTo>
                    <a:pt x="1210" y="260"/>
                  </a:lnTo>
                  <a:lnTo>
                    <a:pt x="1218" y="254"/>
                  </a:lnTo>
                  <a:lnTo>
                    <a:pt x="1224" y="243"/>
                  </a:lnTo>
                  <a:lnTo>
                    <a:pt x="1226" y="230"/>
                  </a:lnTo>
                  <a:lnTo>
                    <a:pt x="1224" y="217"/>
                  </a:lnTo>
                  <a:lnTo>
                    <a:pt x="1218" y="207"/>
                  </a:lnTo>
                  <a:lnTo>
                    <a:pt x="1210" y="200"/>
                  </a:lnTo>
                  <a:lnTo>
                    <a:pt x="1199" y="197"/>
                  </a:lnTo>
                  <a:lnTo>
                    <a:pt x="727" y="197"/>
                  </a:lnTo>
                  <a:close/>
                  <a:moveTo>
                    <a:pt x="224" y="0"/>
                  </a:moveTo>
                  <a:lnTo>
                    <a:pt x="1702" y="0"/>
                  </a:lnTo>
                  <a:lnTo>
                    <a:pt x="1738" y="4"/>
                  </a:lnTo>
                  <a:lnTo>
                    <a:pt x="1773" y="13"/>
                  </a:lnTo>
                  <a:lnTo>
                    <a:pt x="1805" y="31"/>
                  </a:lnTo>
                  <a:lnTo>
                    <a:pt x="1834" y="53"/>
                  </a:lnTo>
                  <a:lnTo>
                    <a:pt x="1860" y="81"/>
                  </a:lnTo>
                  <a:lnTo>
                    <a:pt x="1882" y="113"/>
                  </a:lnTo>
                  <a:lnTo>
                    <a:pt x="1900" y="148"/>
                  </a:lnTo>
                  <a:lnTo>
                    <a:pt x="1915" y="188"/>
                  </a:lnTo>
                  <a:lnTo>
                    <a:pt x="1923" y="229"/>
                  </a:lnTo>
                  <a:lnTo>
                    <a:pt x="1926" y="273"/>
                  </a:lnTo>
                  <a:lnTo>
                    <a:pt x="1926" y="3772"/>
                  </a:lnTo>
                  <a:lnTo>
                    <a:pt x="1923" y="3816"/>
                  </a:lnTo>
                  <a:lnTo>
                    <a:pt x="1915" y="3857"/>
                  </a:lnTo>
                  <a:lnTo>
                    <a:pt x="1900" y="3897"/>
                  </a:lnTo>
                  <a:lnTo>
                    <a:pt x="1882" y="3932"/>
                  </a:lnTo>
                  <a:lnTo>
                    <a:pt x="1860" y="3964"/>
                  </a:lnTo>
                  <a:lnTo>
                    <a:pt x="1834" y="3992"/>
                  </a:lnTo>
                  <a:lnTo>
                    <a:pt x="1805" y="4014"/>
                  </a:lnTo>
                  <a:lnTo>
                    <a:pt x="1773" y="4032"/>
                  </a:lnTo>
                  <a:lnTo>
                    <a:pt x="1738" y="4041"/>
                  </a:lnTo>
                  <a:lnTo>
                    <a:pt x="1702" y="4045"/>
                  </a:lnTo>
                  <a:lnTo>
                    <a:pt x="224" y="4045"/>
                  </a:lnTo>
                  <a:lnTo>
                    <a:pt x="188" y="4041"/>
                  </a:lnTo>
                  <a:lnTo>
                    <a:pt x="154" y="4032"/>
                  </a:lnTo>
                  <a:lnTo>
                    <a:pt x="122" y="4014"/>
                  </a:lnTo>
                  <a:lnTo>
                    <a:pt x="92" y="3992"/>
                  </a:lnTo>
                  <a:lnTo>
                    <a:pt x="66" y="3964"/>
                  </a:lnTo>
                  <a:lnTo>
                    <a:pt x="43" y="3932"/>
                  </a:lnTo>
                  <a:lnTo>
                    <a:pt x="25" y="3897"/>
                  </a:lnTo>
                  <a:lnTo>
                    <a:pt x="12" y="3857"/>
                  </a:lnTo>
                  <a:lnTo>
                    <a:pt x="3" y="3816"/>
                  </a:lnTo>
                  <a:lnTo>
                    <a:pt x="0" y="3772"/>
                  </a:lnTo>
                  <a:lnTo>
                    <a:pt x="0" y="273"/>
                  </a:lnTo>
                  <a:lnTo>
                    <a:pt x="3" y="229"/>
                  </a:lnTo>
                  <a:lnTo>
                    <a:pt x="12" y="188"/>
                  </a:lnTo>
                  <a:lnTo>
                    <a:pt x="25" y="148"/>
                  </a:lnTo>
                  <a:lnTo>
                    <a:pt x="43" y="113"/>
                  </a:lnTo>
                  <a:lnTo>
                    <a:pt x="66" y="81"/>
                  </a:lnTo>
                  <a:lnTo>
                    <a:pt x="92" y="53"/>
                  </a:lnTo>
                  <a:lnTo>
                    <a:pt x="122" y="31"/>
                  </a:lnTo>
                  <a:lnTo>
                    <a:pt x="154" y="13"/>
                  </a:lnTo>
                  <a:lnTo>
                    <a:pt x="188" y="4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8" name="자유형 67"/>
            <p:cNvSpPr>
              <a:spLocks/>
            </p:cNvSpPr>
            <p:nvPr/>
          </p:nvSpPr>
          <p:spPr bwMode="auto">
            <a:xfrm>
              <a:off x="598771" y="3644382"/>
              <a:ext cx="158629" cy="138832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9" name="Freeform 6"/>
            <p:cNvSpPr>
              <a:spLocks/>
            </p:cNvSpPr>
            <p:nvPr/>
          </p:nvSpPr>
          <p:spPr bwMode="auto">
            <a:xfrm rot="10800000" flipH="1" flipV="1">
              <a:off x="597941" y="2949079"/>
              <a:ext cx="160288" cy="142111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70" name="Group 20"/>
            <p:cNvGrpSpPr>
              <a:grpSpLocks noChangeAspect="1"/>
            </p:cNvGrpSpPr>
            <p:nvPr/>
          </p:nvGrpSpPr>
          <p:grpSpPr bwMode="auto">
            <a:xfrm>
              <a:off x="614039" y="2221163"/>
              <a:ext cx="128093" cy="174724"/>
              <a:chOff x="2597" y="4163"/>
              <a:chExt cx="217" cy="296"/>
            </a:xfrm>
            <a:solidFill>
              <a:schemeClr val="bg1">
                <a:lumMod val="85000"/>
              </a:schemeClr>
            </a:solidFill>
          </p:grpSpPr>
          <p:sp>
            <p:nvSpPr>
              <p:cNvPr id="79" name="Freeform 22"/>
              <p:cNvSpPr>
                <a:spLocks noEditPoints="1"/>
              </p:cNvSpPr>
              <p:nvPr/>
            </p:nvSpPr>
            <p:spPr bwMode="auto">
              <a:xfrm>
                <a:off x="2630" y="4163"/>
                <a:ext cx="151" cy="176"/>
              </a:xfrm>
              <a:custGeom>
                <a:avLst/>
                <a:gdLst>
                  <a:gd name="T0" fmla="*/ 410 w 1662"/>
                  <a:gd name="T1" fmla="*/ 645 h 1942"/>
                  <a:gd name="T2" fmla="*/ 309 w 1662"/>
                  <a:gd name="T3" fmla="*/ 847 h 1942"/>
                  <a:gd name="T4" fmla="*/ 255 w 1662"/>
                  <a:gd name="T5" fmla="*/ 1023 h 1942"/>
                  <a:gd name="T6" fmla="*/ 263 w 1662"/>
                  <a:gd name="T7" fmla="*/ 1206 h 1942"/>
                  <a:gd name="T8" fmla="*/ 347 w 1662"/>
                  <a:gd name="T9" fmla="*/ 1429 h 1942"/>
                  <a:gd name="T10" fmla="*/ 476 w 1662"/>
                  <a:gd name="T11" fmla="*/ 1620 h 1942"/>
                  <a:gd name="T12" fmla="*/ 638 w 1662"/>
                  <a:gd name="T13" fmla="*/ 1753 h 1942"/>
                  <a:gd name="T14" fmla="*/ 825 w 1662"/>
                  <a:gd name="T15" fmla="*/ 1803 h 1942"/>
                  <a:gd name="T16" fmla="*/ 1013 w 1662"/>
                  <a:gd name="T17" fmla="*/ 1753 h 1942"/>
                  <a:gd name="T18" fmla="*/ 1176 w 1662"/>
                  <a:gd name="T19" fmla="*/ 1619 h 1942"/>
                  <a:gd name="T20" fmla="*/ 1305 w 1662"/>
                  <a:gd name="T21" fmla="*/ 1428 h 1942"/>
                  <a:gd name="T22" fmla="*/ 1388 w 1662"/>
                  <a:gd name="T23" fmla="*/ 1205 h 1942"/>
                  <a:gd name="T24" fmla="*/ 1418 w 1662"/>
                  <a:gd name="T25" fmla="*/ 974 h 1942"/>
                  <a:gd name="T26" fmla="*/ 1266 w 1662"/>
                  <a:gd name="T27" fmla="*/ 836 h 1942"/>
                  <a:gd name="T28" fmla="*/ 1012 w 1662"/>
                  <a:gd name="T29" fmla="*/ 794 h 1942"/>
                  <a:gd name="T30" fmla="*/ 806 w 1662"/>
                  <a:gd name="T31" fmla="*/ 713 h 1942"/>
                  <a:gd name="T32" fmla="*/ 646 w 1662"/>
                  <a:gd name="T33" fmla="*/ 610 h 1942"/>
                  <a:gd name="T34" fmla="*/ 526 w 1662"/>
                  <a:gd name="T35" fmla="*/ 499 h 1942"/>
                  <a:gd name="T36" fmla="*/ 944 w 1662"/>
                  <a:gd name="T37" fmla="*/ 23 h 1942"/>
                  <a:gd name="T38" fmla="*/ 1152 w 1662"/>
                  <a:gd name="T39" fmla="*/ 118 h 1942"/>
                  <a:gd name="T40" fmla="*/ 1271 w 1662"/>
                  <a:gd name="T41" fmla="*/ 205 h 1942"/>
                  <a:gd name="T42" fmla="*/ 1388 w 1662"/>
                  <a:gd name="T43" fmla="*/ 323 h 1942"/>
                  <a:gd name="T44" fmla="*/ 1455 w 1662"/>
                  <a:gd name="T45" fmla="*/ 429 h 1942"/>
                  <a:gd name="T46" fmla="*/ 1524 w 1662"/>
                  <a:gd name="T47" fmla="*/ 626 h 1942"/>
                  <a:gd name="T48" fmla="*/ 1555 w 1662"/>
                  <a:gd name="T49" fmla="*/ 892 h 1942"/>
                  <a:gd name="T50" fmla="*/ 1619 w 1662"/>
                  <a:gd name="T51" fmla="*/ 939 h 1942"/>
                  <a:gd name="T52" fmla="*/ 1657 w 1662"/>
                  <a:gd name="T53" fmla="*/ 1032 h 1942"/>
                  <a:gd name="T54" fmla="*/ 1655 w 1662"/>
                  <a:gd name="T55" fmla="*/ 1183 h 1942"/>
                  <a:gd name="T56" fmla="*/ 1611 w 1662"/>
                  <a:gd name="T57" fmla="*/ 1304 h 1942"/>
                  <a:gd name="T58" fmla="*/ 1537 w 1662"/>
                  <a:gd name="T59" fmla="*/ 1372 h 1942"/>
                  <a:gd name="T60" fmla="*/ 1445 w 1662"/>
                  <a:gd name="T61" fmla="*/ 1454 h 1942"/>
                  <a:gd name="T62" fmla="*/ 1313 w 1662"/>
                  <a:gd name="T63" fmla="*/ 1670 h 1942"/>
                  <a:gd name="T64" fmla="*/ 1141 w 1662"/>
                  <a:gd name="T65" fmla="*/ 1836 h 1942"/>
                  <a:gd name="T66" fmla="*/ 937 w 1662"/>
                  <a:gd name="T67" fmla="*/ 1930 h 1942"/>
                  <a:gd name="T68" fmla="*/ 714 w 1662"/>
                  <a:gd name="T69" fmla="*/ 1930 h 1942"/>
                  <a:gd name="T70" fmla="*/ 510 w 1662"/>
                  <a:gd name="T71" fmla="*/ 1836 h 1942"/>
                  <a:gd name="T72" fmla="*/ 337 w 1662"/>
                  <a:gd name="T73" fmla="*/ 1669 h 1942"/>
                  <a:gd name="T74" fmla="*/ 205 w 1662"/>
                  <a:gd name="T75" fmla="*/ 1452 h 1942"/>
                  <a:gd name="T76" fmla="*/ 111 w 1662"/>
                  <a:gd name="T77" fmla="*/ 1364 h 1942"/>
                  <a:gd name="T78" fmla="*/ 39 w 1662"/>
                  <a:gd name="T79" fmla="*/ 1284 h 1942"/>
                  <a:gd name="T80" fmla="*/ 2 w 1662"/>
                  <a:gd name="T81" fmla="*/ 1143 h 1942"/>
                  <a:gd name="T82" fmla="*/ 9 w 1662"/>
                  <a:gd name="T83" fmla="*/ 1009 h 1942"/>
                  <a:gd name="T84" fmla="*/ 50 w 1662"/>
                  <a:gd name="T85" fmla="*/ 930 h 1942"/>
                  <a:gd name="T86" fmla="*/ 98 w 1662"/>
                  <a:gd name="T87" fmla="*/ 851 h 1942"/>
                  <a:gd name="T88" fmla="*/ 85 w 1662"/>
                  <a:gd name="T89" fmla="*/ 643 h 1942"/>
                  <a:gd name="T90" fmla="*/ 120 w 1662"/>
                  <a:gd name="T91" fmla="*/ 487 h 1942"/>
                  <a:gd name="T92" fmla="*/ 183 w 1662"/>
                  <a:gd name="T93" fmla="*/ 377 h 1942"/>
                  <a:gd name="T94" fmla="*/ 257 w 1662"/>
                  <a:gd name="T95" fmla="*/ 305 h 1942"/>
                  <a:gd name="T96" fmla="*/ 319 w 1662"/>
                  <a:gd name="T97" fmla="*/ 266 h 1942"/>
                  <a:gd name="T98" fmla="*/ 352 w 1662"/>
                  <a:gd name="T99" fmla="*/ 246 h 1942"/>
                  <a:gd name="T100" fmla="*/ 390 w 1662"/>
                  <a:gd name="T101" fmla="*/ 196 h 1942"/>
                  <a:gd name="T102" fmla="*/ 459 w 1662"/>
                  <a:gd name="T103" fmla="*/ 127 h 1942"/>
                  <a:gd name="T104" fmla="*/ 559 w 1662"/>
                  <a:gd name="T105" fmla="*/ 57 h 1942"/>
                  <a:gd name="T106" fmla="*/ 690 w 1662"/>
                  <a:gd name="T107" fmla="*/ 10 h 19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662" h="1942">
                    <a:moveTo>
                      <a:pt x="526" y="499"/>
                    </a:moveTo>
                    <a:lnTo>
                      <a:pt x="484" y="546"/>
                    </a:lnTo>
                    <a:lnTo>
                      <a:pt x="445" y="595"/>
                    </a:lnTo>
                    <a:lnTo>
                      <a:pt x="410" y="645"/>
                    </a:lnTo>
                    <a:lnTo>
                      <a:pt x="379" y="696"/>
                    </a:lnTo>
                    <a:lnTo>
                      <a:pt x="352" y="747"/>
                    </a:lnTo>
                    <a:lnTo>
                      <a:pt x="329" y="797"/>
                    </a:lnTo>
                    <a:lnTo>
                      <a:pt x="309" y="847"/>
                    </a:lnTo>
                    <a:lnTo>
                      <a:pt x="291" y="895"/>
                    </a:lnTo>
                    <a:lnTo>
                      <a:pt x="277" y="941"/>
                    </a:lnTo>
                    <a:lnTo>
                      <a:pt x="264" y="984"/>
                    </a:lnTo>
                    <a:lnTo>
                      <a:pt x="255" y="1023"/>
                    </a:lnTo>
                    <a:lnTo>
                      <a:pt x="247" y="1059"/>
                    </a:lnTo>
                    <a:lnTo>
                      <a:pt x="241" y="1091"/>
                    </a:lnTo>
                    <a:lnTo>
                      <a:pt x="250" y="1148"/>
                    </a:lnTo>
                    <a:lnTo>
                      <a:pt x="263" y="1206"/>
                    </a:lnTo>
                    <a:lnTo>
                      <a:pt x="280" y="1263"/>
                    </a:lnTo>
                    <a:lnTo>
                      <a:pt x="299" y="1320"/>
                    </a:lnTo>
                    <a:lnTo>
                      <a:pt x="322" y="1375"/>
                    </a:lnTo>
                    <a:lnTo>
                      <a:pt x="347" y="1429"/>
                    </a:lnTo>
                    <a:lnTo>
                      <a:pt x="375" y="1480"/>
                    </a:lnTo>
                    <a:lnTo>
                      <a:pt x="406" y="1530"/>
                    </a:lnTo>
                    <a:lnTo>
                      <a:pt x="440" y="1576"/>
                    </a:lnTo>
                    <a:lnTo>
                      <a:pt x="476" y="1620"/>
                    </a:lnTo>
                    <a:lnTo>
                      <a:pt x="513" y="1659"/>
                    </a:lnTo>
                    <a:lnTo>
                      <a:pt x="553" y="1695"/>
                    </a:lnTo>
                    <a:lnTo>
                      <a:pt x="594" y="1726"/>
                    </a:lnTo>
                    <a:lnTo>
                      <a:pt x="638" y="1753"/>
                    </a:lnTo>
                    <a:lnTo>
                      <a:pt x="683" y="1774"/>
                    </a:lnTo>
                    <a:lnTo>
                      <a:pt x="729" y="1789"/>
                    </a:lnTo>
                    <a:lnTo>
                      <a:pt x="777" y="1800"/>
                    </a:lnTo>
                    <a:lnTo>
                      <a:pt x="825" y="1803"/>
                    </a:lnTo>
                    <a:lnTo>
                      <a:pt x="875" y="1800"/>
                    </a:lnTo>
                    <a:lnTo>
                      <a:pt x="922" y="1789"/>
                    </a:lnTo>
                    <a:lnTo>
                      <a:pt x="968" y="1774"/>
                    </a:lnTo>
                    <a:lnTo>
                      <a:pt x="1013" y="1753"/>
                    </a:lnTo>
                    <a:lnTo>
                      <a:pt x="1056" y="1726"/>
                    </a:lnTo>
                    <a:lnTo>
                      <a:pt x="1099" y="1695"/>
                    </a:lnTo>
                    <a:lnTo>
                      <a:pt x="1139" y="1659"/>
                    </a:lnTo>
                    <a:lnTo>
                      <a:pt x="1176" y="1619"/>
                    </a:lnTo>
                    <a:lnTo>
                      <a:pt x="1212" y="1576"/>
                    </a:lnTo>
                    <a:lnTo>
                      <a:pt x="1245" y="1529"/>
                    </a:lnTo>
                    <a:lnTo>
                      <a:pt x="1276" y="1480"/>
                    </a:lnTo>
                    <a:lnTo>
                      <a:pt x="1305" y="1428"/>
                    </a:lnTo>
                    <a:lnTo>
                      <a:pt x="1330" y="1374"/>
                    </a:lnTo>
                    <a:lnTo>
                      <a:pt x="1353" y="1319"/>
                    </a:lnTo>
                    <a:lnTo>
                      <a:pt x="1372" y="1262"/>
                    </a:lnTo>
                    <a:lnTo>
                      <a:pt x="1388" y="1205"/>
                    </a:lnTo>
                    <a:lnTo>
                      <a:pt x="1401" y="1147"/>
                    </a:lnTo>
                    <a:lnTo>
                      <a:pt x="1411" y="1089"/>
                    </a:lnTo>
                    <a:lnTo>
                      <a:pt x="1416" y="1032"/>
                    </a:lnTo>
                    <a:lnTo>
                      <a:pt x="1418" y="974"/>
                    </a:lnTo>
                    <a:lnTo>
                      <a:pt x="1417" y="904"/>
                    </a:lnTo>
                    <a:lnTo>
                      <a:pt x="1414" y="838"/>
                    </a:lnTo>
                    <a:lnTo>
                      <a:pt x="1339" y="839"/>
                    </a:lnTo>
                    <a:lnTo>
                      <a:pt x="1266" y="836"/>
                    </a:lnTo>
                    <a:lnTo>
                      <a:pt x="1198" y="830"/>
                    </a:lnTo>
                    <a:lnTo>
                      <a:pt x="1133" y="820"/>
                    </a:lnTo>
                    <a:lnTo>
                      <a:pt x="1070" y="808"/>
                    </a:lnTo>
                    <a:lnTo>
                      <a:pt x="1012" y="794"/>
                    </a:lnTo>
                    <a:lnTo>
                      <a:pt x="956" y="777"/>
                    </a:lnTo>
                    <a:lnTo>
                      <a:pt x="903" y="757"/>
                    </a:lnTo>
                    <a:lnTo>
                      <a:pt x="853" y="737"/>
                    </a:lnTo>
                    <a:lnTo>
                      <a:pt x="806" y="713"/>
                    </a:lnTo>
                    <a:lnTo>
                      <a:pt x="762" y="690"/>
                    </a:lnTo>
                    <a:lnTo>
                      <a:pt x="721" y="664"/>
                    </a:lnTo>
                    <a:lnTo>
                      <a:pt x="682" y="638"/>
                    </a:lnTo>
                    <a:lnTo>
                      <a:pt x="646" y="610"/>
                    </a:lnTo>
                    <a:lnTo>
                      <a:pt x="612" y="583"/>
                    </a:lnTo>
                    <a:lnTo>
                      <a:pt x="581" y="555"/>
                    </a:lnTo>
                    <a:lnTo>
                      <a:pt x="552" y="527"/>
                    </a:lnTo>
                    <a:lnTo>
                      <a:pt x="526" y="499"/>
                    </a:lnTo>
                    <a:close/>
                    <a:moveTo>
                      <a:pt x="808" y="0"/>
                    </a:moveTo>
                    <a:lnTo>
                      <a:pt x="851" y="3"/>
                    </a:lnTo>
                    <a:lnTo>
                      <a:pt x="897" y="11"/>
                    </a:lnTo>
                    <a:lnTo>
                      <a:pt x="944" y="23"/>
                    </a:lnTo>
                    <a:lnTo>
                      <a:pt x="993" y="39"/>
                    </a:lnTo>
                    <a:lnTo>
                      <a:pt x="1044" y="60"/>
                    </a:lnTo>
                    <a:lnTo>
                      <a:pt x="1097" y="86"/>
                    </a:lnTo>
                    <a:lnTo>
                      <a:pt x="1152" y="118"/>
                    </a:lnTo>
                    <a:lnTo>
                      <a:pt x="1179" y="135"/>
                    </a:lnTo>
                    <a:lnTo>
                      <a:pt x="1208" y="155"/>
                    </a:lnTo>
                    <a:lnTo>
                      <a:pt x="1239" y="179"/>
                    </a:lnTo>
                    <a:lnTo>
                      <a:pt x="1271" y="205"/>
                    </a:lnTo>
                    <a:lnTo>
                      <a:pt x="1304" y="233"/>
                    </a:lnTo>
                    <a:lnTo>
                      <a:pt x="1334" y="261"/>
                    </a:lnTo>
                    <a:lnTo>
                      <a:pt x="1363" y="292"/>
                    </a:lnTo>
                    <a:lnTo>
                      <a:pt x="1388" y="323"/>
                    </a:lnTo>
                    <a:lnTo>
                      <a:pt x="1409" y="353"/>
                    </a:lnTo>
                    <a:lnTo>
                      <a:pt x="1409" y="353"/>
                    </a:lnTo>
                    <a:lnTo>
                      <a:pt x="1433" y="389"/>
                    </a:lnTo>
                    <a:lnTo>
                      <a:pt x="1455" y="429"/>
                    </a:lnTo>
                    <a:lnTo>
                      <a:pt x="1475" y="472"/>
                    </a:lnTo>
                    <a:lnTo>
                      <a:pt x="1493" y="519"/>
                    </a:lnTo>
                    <a:lnTo>
                      <a:pt x="1509" y="570"/>
                    </a:lnTo>
                    <a:lnTo>
                      <a:pt x="1524" y="626"/>
                    </a:lnTo>
                    <a:lnTo>
                      <a:pt x="1535" y="685"/>
                    </a:lnTo>
                    <a:lnTo>
                      <a:pt x="1545" y="749"/>
                    </a:lnTo>
                    <a:lnTo>
                      <a:pt x="1551" y="817"/>
                    </a:lnTo>
                    <a:lnTo>
                      <a:pt x="1555" y="892"/>
                    </a:lnTo>
                    <a:lnTo>
                      <a:pt x="1573" y="900"/>
                    </a:lnTo>
                    <a:lnTo>
                      <a:pt x="1590" y="910"/>
                    </a:lnTo>
                    <a:lnTo>
                      <a:pt x="1605" y="922"/>
                    </a:lnTo>
                    <a:lnTo>
                      <a:pt x="1619" y="939"/>
                    </a:lnTo>
                    <a:lnTo>
                      <a:pt x="1632" y="957"/>
                    </a:lnTo>
                    <a:lnTo>
                      <a:pt x="1642" y="979"/>
                    </a:lnTo>
                    <a:lnTo>
                      <a:pt x="1651" y="1003"/>
                    </a:lnTo>
                    <a:lnTo>
                      <a:pt x="1657" y="1032"/>
                    </a:lnTo>
                    <a:lnTo>
                      <a:pt x="1661" y="1064"/>
                    </a:lnTo>
                    <a:lnTo>
                      <a:pt x="1662" y="1102"/>
                    </a:lnTo>
                    <a:lnTo>
                      <a:pt x="1660" y="1143"/>
                    </a:lnTo>
                    <a:lnTo>
                      <a:pt x="1655" y="1183"/>
                    </a:lnTo>
                    <a:lnTo>
                      <a:pt x="1648" y="1218"/>
                    </a:lnTo>
                    <a:lnTo>
                      <a:pt x="1638" y="1250"/>
                    </a:lnTo>
                    <a:lnTo>
                      <a:pt x="1625" y="1278"/>
                    </a:lnTo>
                    <a:lnTo>
                      <a:pt x="1611" y="1304"/>
                    </a:lnTo>
                    <a:lnTo>
                      <a:pt x="1595" y="1325"/>
                    </a:lnTo>
                    <a:lnTo>
                      <a:pt x="1577" y="1344"/>
                    </a:lnTo>
                    <a:lnTo>
                      <a:pt x="1558" y="1360"/>
                    </a:lnTo>
                    <a:lnTo>
                      <a:pt x="1537" y="1372"/>
                    </a:lnTo>
                    <a:lnTo>
                      <a:pt x="1515" y="1382"/>
                    </a:lnTo>
                    <a:lnTo>
                      <a:pt x="1493" y="1390"/>
                    </a:lnTo>
                    <a:lnTo>
                      <a:pt x="1471" y="1395"/>
                    </a:lnTo>
                    <a:lnTo>
                      <a:pt x="1445" y="1454"/>
                    </a:lnTo>
                    <a:lnTo>
                      <a:pt x="1416" y="1512"/>
                    </a:lnTo>
                    <a:lnTo>
                      <a:pt x="1385" y="1567"/>
                    </a:lnTo>
                    <a:lnTo>
                      <a:pt x="1350" y="1620"/>
                    </a:lnTo>
                    <a:lnTo>
                      <a:pt x="1313" y="1670"/>
                    </a:lnTo>
                    <a:lnTo>
                      <a:pt x="1273" y="1717"/>
                    </a:lnTo>
                    <a:lnTo>
                      <a:pt x="1231" y="1761"/>
                    </a:lnTo>
                    <a:lnTo>
                      <a:pt x="1187" y="1801"/>
                    </a:lnTo>
                    <a:lnTo>
                      <a:pt x="1141" y="1836"/>
                    </a:lnTo>
                    <a:lnTo>
                      <a:pt x="1092" y="1868"/>
                    </a:lnTo>
                    <a:lnTo>
                      <a:pt x="1042" y="1893"/>
                    </a:lnTo>
                    <a:lnTo>
                      <a:pt x="990" y="1915"/>
                    </a:lnTo>
                    <a:lnTo>
                      <a:pt x="937" y="1930"/>
                    </a:lnTo>
                    <a:lnTo>
                      <a:pt x="882" y="1939"/>
                    </a:lnTo>
                    <a:lnTo>
                      <a:pt x="825" y="1942"/>
                    </a:lnTo>
                    <a:lnTo>
                      <a:pt x="769" y="1939"/>
                    </a:lnTo>
                    <a:lnTo>
                      <a:pt x="714" y="1930"/>
                    </a:lnTo>
                    <a:lnTo>
                      <a:pt x="661" y="1915"/>
                    </a:lnTo>
                    <a:lnTo>
                      <a:pt x="608" y="1893"/>
                    </a:lnTo>
                    <a:lnTo>
                      <a:pt x="558" y="1867"/>
                    </a:lnTo>
                    <a:lnTo>
                      <a:pt x="510" y="1836"/>
                    </a:lnTo>
                    <a:lnTo>
                      <a:pt x="464" y="1800"/>
                    </a:lnTo>
                    <a:lnTo>
                      <a:pt x="419" y="1760"/>
                    </a:lnTo>
                    <a:lnTo>
                      <a:pt x="377" y="1716"/>
                    </a:lnTo>
                    <a:lnTo>
                      <a:pt x="337" y="1669"/>
                    </a:lnTo>
                    <a:lnTo>
                      <a:pt x="300" y="1618"/>
                    </a:lnTo>
                    <a:lnTo>
                      <a:pt x="266" y="1565"/>
                    </a:lnTo>
                    <a:lnTo>
                      <a:pt x="234" y="1510"/>
                    </a:lnTo>
                    <a:lnTo>
                      <a:pt x="205" y="1452"/>
                    </a:lnTo>
                    <a:lnTo>
                      <a:pt x="179" y="1392"/>
                    </a:lnTo>
                    <a:lnTo>
                      <a:pt x="156" y="1386"/>
                    </a:lnTo>
                    <a:lnTo>
                      <a:pt x="133" y="1376"/>
                    </a:lnTo>
                    <a:lnTo>
                      <a:pt x="111" y="1364"/>
                    </a:lnTo>
                    <a:lnTo>
                      <a:pt x="91" y="1349"/>
                    </a:lnTo>
                    <a:lnTo>
                      <a:pt x="72" y="1330"/>
                    </a:lnTo>
                    <a:lnTo>
                      <a:pt x="55" y="1309"/>
                    </a:lnTo>
                    <a:lnTo>
                      <a:pt x="39" y="1284"/>
                    </a:lnTo>
                    <a:lnTo>
                      <a:pt x="26" y="1254"/>
                    </a:lnTo>
                    <a:lnTo>
                      <a:pt x="15" y="1221"/>
                    </a:lnTo>
                    <a:lnTo>
                      <a:pt x="7" y="1184"/>
                    </a:lnTo>
                    <a:lnTo>
                      <a:pt x="2" y="1143"/>
                    </a:lnTo>
                    <a:lnTo>
                      <a:pt x="0" y="1104"/>
                    </a:lnTo>
                    <a:lnTo>
                      <a:pt x="1" y="1068"/>
                    </a:lnTo>
                    <a:lnTo>
                      <a:pt x="4" y="1038"/>
                    </a:lnTo>
                    <a:lnTo>
                      <a:pt x="9" y="1009"/>
                    </a:lnTo>
                    <a:lnTo>
                      <a:pt x="17" y="985"/>
                    </a:lnTo>
                    <a:lnTo>
                      <a:pt x="27" y="964"/>
                    </a:lnTo>
                    <a:lnTo>
                      <a:pt x="38" y="946"/>
                    </a:lnTo>
                    <a:lnTo>
                      <a:pt x="50" y="930"/>
                    </a:lnTo>
                    <a:lnTo>
                      <a:pt x="65" y="916"/>
                    </a:lnTo>
                    <a:lnTo>
                      <a:pt x="80" y="906"/>
                    </a:lnTo>
                    <a:lnTo>
                      <a:pt x="96" y="897"/>
                    </a:lnTo>
                    <a:lnTo>
                      <a:pt x="98" y="851"/>
                    </a:lnTo>
                    <a:lnTo>
                      <a:pt x="89" y="794"/>
                    </a:lnTo>
                    <a:lnTo>
                      <a:pt x="85" y="740"/>
                    </a:lnTo>
                    <a:lnTo>
                      <a:pt x="83" y="690"/>
                    </a:lnTo>
                    <a:lnTo>
                      <a:pt x="85" y="643"/>
                    </a:lnTo>
                    <a:lnTo>
                      <a:pt x="90" y="599"/>
                    </a:lnTo>
                    <a:lnTo>
                      <a:pt x="98" y="559"/>
                    </a:lnTo>
                    <a:lnTo>
                      <a:pt x="108" y="522"/>
                    </a:lnTo>
                    <a:lnTo>
                      <a:pt x="120" y="487"/>
                    </a:lnTo>
                    <a:lnTo>
                      <a:pt x="134" y="455"/>
                    </a:lnTo>
                    <a:lnTo>
                      <a:pt x="149" y="427"/>
                    </a:lnTo>
                    <a:lnTo>
                      <a:pt x="166" y="400"/>
                    </a:lnTo>
                    <a:lnTo>
                      <a:pt x="183" y="377"/>
                    </a:lnTo>
                    <a:lnTo>
                      <a:pt x="202" y="355"/>
                    </a:lnTo>
                    <a:lnTo>
                      <a:pt x="220" y="337"/>
                    </a:lnTo>
                    <a:lnTo>
                      <a:pt x="239" y="320"/>
                    </a:lnTo>
                    <a:lnTo>
                      <a:pt x="257" y="305"/>
                    </a:lnTo>
                    <a:lnTo>
                      <a:pt x="274" y="293"/>
                    </a:lnTo>
                    <a:lnTo>
                      <a:pt x="290" y="282"/>
                    </a:lnTo>
                    <a:lnTo>
                      <a:pt x="305" y="273"/>
                    </a:lnTo>
                    <a:lnTo>
                      <a:pt x="319" y="266"/>
                    </a:lnTo>
                    <a:lnTo>
                      <a:pt x="331" y="260"/>
                    </a:lnTo>
                    <a:lnTo>
                      <a:pt x="341" y="255"/>
                    </a:lnTo>
                    <a:lnTo>
                      <a:pt x="348" y="253"/>
                    </a:lnTo>
                    <a:lnTo>
                      <a:pt x="352" y="246"/>
                    </a:lnTo>
                    <a:lnTo>
                      <a:pt x="359" y="237"/>
                    </a:lnTo>
                    <a:lnTo>
                      <a:pt x="367" y="225"/>
                    </a:lnTo>
                    <a:lnTo>
                      <a:pt x="377" y="212"/>
                    </a:lnTo>
                    <a:lnTo>
                      <a:pt x="390" y="196"/>
                    </a:lnTo>
                    <a:lnTo>
                      <a:pt x="404" y="180"/>
                    </a:lnTo>
                    <a:lnTo>
                      <a:pt x="421" y="163"/>
                    </a:lnTo>
                    <a:lnTo>
                      <a:pt x="439" y="145"/>
                    </a:lnTo>
                    <a:lnTo>
                      <a:pt x="459" y="127"/>
                    </a:lnTo>
                    <a:lnTo>
                      <a:pt x="481" y="108"/>
                    </a:lnTo>
                    <a:lnTo>
                      <a:pt x="505" y="91"/>
                    </a:lnTo>
                    <a:lnTo>
                      <a:pt x="531" y="74"/>
                    </a:lnTo>
                    <a:lnTo>
                      <a:pt x="559" y="57"/>
                    </a:lnTo>
                    <a:lnTo>
                      <a:pt x="589" y="43"/>
                    </a:lnTo>
                    <a:lnTo>
                      <a:pt x="620" y="30"/>
                    </a:lnTo>
                    <a:lnTo>
                      <a:pt x="655" y="19"/>
                    </a:lnTo>
                    <a:lnTo>
                      <a:pt x="690" y="10"/>
                    </a:lnTo>
                    <a:lnTo>
                      <a:pt x="728" y="3"/>
                    </a:lnTo>
                    <a:lnTo>
                      <a:pt x="767" y="0"/>
                    </a:lnTo>
                    <a:lnTo>
                      <a:pt x="80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80" name="Freeform 23"/>
              <p:cNvSpPr>
                <a:spLocks noEditPoints="1"/>
              </p:cNvSpPr>
              <p:nvPr/>
            </p:nvSpPr>
            <p:spPr bwMode="auto">
              <a:xfrm>
                <a:off x="2664" y="4250"/>
                <a:ext cx="83" cy="27"/>
              </a:xfrm>
              <a:custGeom>
                <a:avLst/>
                <a:gdLst>
                  <a:gd name="T0" fmla="*/ 613 w 916"/>
                  <a:gd name="T1" fmla="*/ 78 h 300"/>
                  <a:gd name="T2" fmla="*/ 561 w 916"/>
                  <a:gd name="T3" fmla="*/ 109 h 300"/>
                  <a:gd name="T4" fmla="*/ 554 w 916"/>
                  <a:gd name="T5" fmla="*/ 165 h 300"/>
                  <a:gd name="T6" fmla="*/ 579 w 916"/>
                  <a:gd name="T7" fmla="*/ 210 h 300"/>
                  <a:gd name="T8" fmla="*/ 665 w 916"/>
                  <a:gd name="T9" fmla="*/ 229 h 300"/>
                  <a:gd name="T10" fmla="*/ 787 w 916"/>
                  <a:gd name="T11" fmla="*/ 223 h 300"/>
                  <a:gd name="T12" fmla="*/ 839 w 916"/>
                  <a:gd name="T13" fmla="*/ 191 h 300"/>
                  <a:gd name="T14" fmla="*/ 846 w 916"/>
                  <a:gd name="T15" fmla="*/ 135 h 300"/>
                  <a:gd name="T16" fmla="*/ 820 w 916"/>
                  <a:gd name="T17" fmla="*/ 90 h 300"/>
                  <a:gd name="T18" fmla="*/ 734 w 916"/>
                  <a:gd name="T19" fmla="*/ 72 h 300"/>
                  <a:gd name="T20" fmla="*/ 153 w 916"/>
                  <a:gd name="T21" fmla="*/ 74 h 300"/>
                  <a:gd name="T22" fmla="*/ 85 w 916"/>
                  <a:gd name="T23" fmla="*/ 99 h 300"/>
                  <a:gd name="T24" fmla="*/ 70 w 916"/>
                  <a:gd name="T25" fmla="*/ 150 h 300"/>
                  <a:gd name="T26" fmla="*/ 85 w 916"/>
                  <a:gd name="T27" fmla="*/ 201 h 300"/>
                  <a:gd name="T28" fmla="*/ 153 w 916"/>
                  <a:gd name="T29" fmla="*/ 227 h 300"/>
                  <a:gd name="T30" fmla="*/ 280 w 916"/>
                  <a:gd name="T31" fmla="*/ 227 h 300"/>
                  <a:gd name="T32" fmla="*/ 348 w 916"/>
                  <a:gd name="T33" fmla="*/ 201 h 300"/>
                  <a:gd name="T34" fmla="*/ 363 w 916"/>
                  <a:gd name="T35" fmla="*/ 150 h 300"/>
                  <a:gd name="T36" fmla="*/ 348 w 916"/>
                  <a:gd name="T37" fmla="*/ 99 h 300"/>
                  <a:gd name="T38" fmla="*/ 280 w 916"/>
                  <a:gd name="T39" fmla="*/ 74 h 300"/>
                  <a:gd name="T40" fmla="*/ 234 w 916"/>
                  <a:gd name="T41" fmla="*/ 0 h 300"/>
                  <a:gd name="T42" fmla="*/ 321 w 916"/>
                  <a:gd name="T43" fmla="*/ 9 h 300"/>
                  <a:gd name="T44" fmla="*/ 400 w 916"/>
                  <a:gd name="T45" fmla="*/ 53 h 300"/>
                  <a:gd name="T46" fmla="*/ 574 w 916"/>
                  <a:gd name="T47" fmla="*/ 17 h 300"/>
                  <a:gd name="T48" fmla="*/ 662 w 916"/>
                  <a:gd name="T49" fmla="*/ 1 h 300"/>
                  <a:gd name="T50" fmla="*/ 732 w 916"/>
                  <a:gd name="T51" fmla="*/ 0 h 300"/>
                  <a:gd name="T52" fmla="*/ 806 w 916"/>
                  <a:gd name="T53" fmla="*/ 10 h 300"/>
                  <a:gd name="T54" fmla="*/ 875 w 916"/>
                  <a:gd name="T55" fmla="*/ 45 h 300"/>
                  <a:gd name="T56" fmla="*/ 914 w 916"/>
                  <a:gd name="T57" fmla="*/ 123 h 300"/>
                  <a:gd name="T58" fmla="*/ 900 w 916"/>
                  <a:gd name="T59" fmla="*/ 223 h 300"/>
                  <a:gd name="T60" fmla="*/ 843 w 916"/>
                  <a:gd name="T61" fmla="*/ 277 h 300"/>
                  <a:gd name="T62" fmla="*/ 768 w 916"/>
                  <a:gd name="T63" fmla="*/ 297 h 300"/>
                  <a:gd name="T64" fmla="*/ 699 w 916"/>
                  <a:gd name="T65" fmla="*/ 300 h 300"/>
                  <a:gd name="T66" fmla="*/ 632 w 916"/>
                  <a:gd name="T67" fmla="*/ 297 h 300"/>
                  <a:gd name="T68" fmla="*/ 557 w 916"/>
                  <a:gd name="T69" fmla="*/ 277 h 300"/>
                  <a:gd name="T70" fmla="*/ 500 w 916"/>
                  <a:gd name="T71" fmla="*/ 224 h 300"/>
                  <a:gd name="T72" fmla="*/ 485 w 916"/>
                  <a:gd name="T73" fmla="*/ 137 h 300"/>
                  <a:gd name="T74" fmla="*/ 432 w 916"/>
                  <a:gd name="T75" fmla="*/ 150 h 300"/>
                  <a:gd name="T76" fmla="*/ 405 w 916"/>
                  <a:gd name="T77" fmla="*/ 241 h 300"/>
                  <a:gd name="T78" fmla="*/ 342 w 916"/>
                  <a:gd name="T79" fmla="*/ 284 h 300"/>
                  <a:gd name="T80" fmla="*/ 266 w 916"/>
                  <a:gd name="T81" fmla="*/ 298 h 300"/>
                  <a:gd name="T82" fmla="*/ 201 w 916"/>
                  <a:gd name="T83" fmla="*/ 299 h 300"/>
                  <a:gd name="T84" fmla="*/ 129 w 916"/>
                  <a:gd name="T85" fmla="*/ 294 h 300"/>
                  <a:gd name="T86" fmla="*/ 57 w 916"/>
                  <a:gd name="T87" fmla="*/ 267 h 300"/>
                  <a:gd name="T88" fmla="*/ 7 w 916"/>
                  <a:gd name="T89" fmla="*/ 202 h 300"/>
                  <a:gd name="T90" fmla="*/ 7 w 916"/>
                  <a:gd name="T91" fmla="*/ 98 h 300"/>
                  <a:gd name="T92" fmla="*/ 57 w 916"/>
                  <a:gd name="T93" fmla="*/ 33 h 300"/>
                  <a:gd name="T94" fmla="*/ 129 w 916"/>
                  <a:gd name="T95" fmla="*/ 6 h 300"/>
                  <a:gd name="T96" fmla="*/ 201 w 916"/>
                  <a:gd name="T97" fmla="*/ 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16" h="300">
                    <a:moveTo>
                      <a:pt x="699" y="71"/>
                    </a:moveTo>
                    <a:lnTo>
                      <a:pt x="665" y="72"/>
                    </a:lnTo>
                    <a:lnTo>
                      <a:pt x="636" y="74"/>
                    </a:lnTo>
                    <a:lnTo>
                      <a:pt x="613" y="78"/>
                    </a:lnTo>
                    <a:lnTo>
                      <a:pt x="594" y="83"/>
                    </a:lnTo>
                    <a:lnTo>
                      <a:pt x="579" y="90"/>
                    </a:lnTo>
                    <a:lnTo>
                      <a:pt x="569" y="99"/>
                    </a:lnTo>
                    <a:lnTo>
                      <a:pt x="561" y="109"/>
                    </a:lnTo>
                    <a:lnTo>
                      <a:pt x="556" y="122"/>
                    </a:lnTo>
                    <a:lnTo>
                      <a:pt x="554" y="135"/>
                    </a:lnTo>
                    <a:lnTo>
                      <a:pt x="553" y="150"/>
                    </a:lnTo>
                    <a:lnTo>
                      <a:pt x="554" y="165"/>
                    </a:lnTo>
                    <a:lnTo>
                      <a:pt x="556" y="179"/>
                    </a:lnTo>
                    <a:lnTo>
                      <a:pt x="561" y="191"/>
                    </a:lnTo>
                    <a:lnTo>
                      <a:pt x="569" y="201"/>
                    </a:lnTo>
                    <a:lnTo>
                      <a:pt x="579" y="210"/>
                    </a:lnTo>
                    <a:lnTo>
                      <a:pt x="594" y="216"/>
                    </a:lnTo>
                    <a:lnTo>
                      <a:pt x="613" y="223"/>
                    </a:lnTo>
                    <a:lnTo>
                      <a:pt x="636" y="227"/>
                    </a:lnTo>
                    <a:lnTo>
                      <a:pt x="665" y="229"/>
                    </a:lnTo>
                    <a:lnTo>
                      <a:pt x="699" y="230"/>
                    </a:lnTo>
                    <a:lnTo>
                      <a:pt x="734" y="229"/>
                    </a:lnTo>
                    <a:lnTo>
                      <a:pt x="763" y="227"/>
                    </a:lnTo>
                    <a:lnTo>
                      <a:pt x="787" y="223"/>
                    </a:lnTo>
                    <a:lnTo>
                      <a:pt x="805" y="216"/>
                    </a:lnTo>
                    <a:lnTo>
                      <a:pt x="820" y="210"/>
                    </a:lnTo>
                    <a:lnTo>
                      <a:pt x="831" y="201"/>
                    </a:lnTo>
                    <a:lnTo>
                      <a:pt x="839" y="191"/>
                    </a:lnTo>
                    <a:lnTo>
                      <a:pt x="843" y="179"/>
                    </a:lnTo>
                    <a:lnTo>
                      <a:pt x="846" y="165"/>
                    </a:lnTo>
                    <a:lnTo>
                      <a:pt x="847" y="150"/>
                    </a:lnTo>
                    <a:lnTo>
                      <a:pt x="846" y="135"/>
                    </a:lnTo>
                    <a:lnTo>
                      <a:pt x="843" y="122"/>
                    </a:lnTo>
                    <a:lnTo>
                      <a:pt x="839" y="109"/>
                    </a:lnTo>
                    <a:lnTo>
                      <a:pt x="831" y="99"/>
                    </a:lnTo>
                    <a:lnTo>
                      <a:pt x="820" y="90"/>
                    </a:lnTo>
                    <a:lnTo>
                      <a:pt x="805" y="83"/>
                    </a:lnTo>
                    <a:lnTo>
                      <a:pt x="787" y="78"/>
                    </a:lnTo>
                    <a:lnTo>
                      <a:pt x="763" y="74"/>
                    </a:lnTo>
                    <a:lnTo>
                      <a:pt x="734" y="72"/>
                    </a:lnTo>
                    <a:lnTo>
                      <a:pt x="699" y="71"/>
                    </a:lnTo>
                    <a:close/>
                    <a:moveTo>
                      <a:pt x="216" y="71"/>
                    </a:moveTo>
                    <a:lnTo>
                      <a:pt x="182" y="72"/>
                    </a:lnTo>
                    <a:lnTo>
                      <a:pt x="153" y="74"/>
                    </a:lnTo>
                    <a:lnTo>
                      <a:pt x="130" y="78"/>
                    </a:lnTo>
                    <a:lnTo>
                      <a:pt x="111" y="83"/>
                    </a:lnTo>
                    <a:lnTo>
                      <a:pt x="96" y="90"/>
                    </a:lnTo>
                    <a:lnTo>
                      <a:pt x="85" y="99"/>
                    </a:lnTo>
                    <a:lnTo>
                      <a:pt x="78" y="109"/>
                    </a:lnTo>
                    <a:lnTo>
                      <a:pt x="73" y="122"/>
                    </a:lnTo>
                    <a:lnTo>
                      <a:pt x="70" y="135"/>
                    </a:lnTo>
                    <a:lnTo>
                      <a:pt x="70" y="150"/>
                    </a:lnTo>
                    <a:lnTo>
                      <a:pt x="70" y="165"/>
                    </a:lnTo>
                    <a:lnTo>
                      <a:pt x="73" y="179"/>
                    </a:lnTo>
                    <a:lnTo>
                      <a:pt x="78" y="191"/>
                    </a:lnTo>
                    <a:lnTo>
                      <a:pt x="85" y="201"/>
                    </a:lnTo>
                    <a:lnTo>
                      <a:pt x="96" y="210"/>
                    </a:lnTo>
                    <a:lnTo>
                      <a:pt x="111" y="216"/>
                    </a:lnTo>
                    <a:lnTo>
                      <a:pt x="130" y="223"/>
                    </a:lnTo>
                    <a:lnTo>
                      <a:pt x="153" y="227"/>
                    </a:lnTo>
                    <a:lnTo>
                      <a:pt x="182" y="229"/>
                    </a:lnTo>
                    <a:lnTo>
                      <a:pt x="216" y="230"/>
                    </a:lnTo>
                    <a:lnTo>
                      <a:pt x="250" y="229"/>
                    </a:lnTo>
                    <a:lnTo>
                      <a:pt x="280" y="227"/>
                    </a:lnTo>
                    <a:lnTo>
                      <a:pt x="304" y="223"/>
                    </a:lnTo>
                    <a:lnTo>
                      <a:pt x="322" y="216"/>
                    </a:lnTo>
                    <a:lnTo>
                      <a:pt x="337" y="210"/>
                    </a:lnTo>
                    <a:lnTo>
                      <a:pt x="348" y="201"/>
                    </a:lnTo>
                    <a:lnTo>
                      <a:pt x="355" y="191"/>
                    </a:lnTo>
                    <a:lnTo>
                      <a:pt x="360" y="179"/>
                    </a:lnTo>
                    <a:lnTo>
                      <a:pt x="363" y="165"/>
                    </a:lnTo>
                    <a:lnTo>
                      <a:pt x="363" y="150"/>
                    </a:lnTo>
                    <a:lnTo>
                      <a:pt x="363" y="135"/>
                    </a:lnTo>
                    <a:lnTo>
                      <a:pt x="360" y="122"/>
                    </a:lnTo>
                    <a:lnTo>
                      <a:pt x="355" y="109"/>
                    </a:lnTo>
                    <a:lnTo>
                      <a:pt x="348" y="99"/>
                    </a:lnTo>
                    <a:lnTo>
                      <a:pt x="337" y="90"/>
                    </a:lnTo>
                    <a:lnTo>
                      <a:pt x="322" y="83"/>
                    </a:lnTo>
                    <a:lnTo>
                      <a:pt x="304" y="78"/>
                    </a:lnTo>
                    <a:lnTo>
                      <a:pt x="280" y="74"/>
                    </a:lnTo>
                    <a:lnTo>
                      <a:pt x="250" y="72"/>
                    </a:lnTo>
                    <a:lnTo>
                      <a:pt x="216" y="71"/>
                    </a:lnTo>
                    <a:close/>
                    <a:moveTo>
                      <a:pt x="216" y="0"/>
                    </a:moveTo>
                    <a:lnTo>
                      <a:pt x="234" y="0"/>
                    </a:lnTo>
                    <a:lnTo>
                      <a:pt x="254" y="1"/>
                    </a:lnTo>
                    <a:lnTo>
                      <a:pt x="276" y="2"/>
                    </a:lnTo>
                    <a:lnTo>
                      <a:pt x="298" y="5"/>
                    </a:lnTo>
                    <a:lnTo>
                      <a:pt x="321" y="9"/>
                    </a:lnTo>
                    <a:lnTo>
                      <a:pt x="343" y="17"/>
                    </a:lnTo>
                    <a:lnTo>
                      <a:pt x="364" y="26"/>
                    </a:lnTo>
                    <a:lnTo>
                      <a:pt x="383" y="37"/>
                    </a:lnTo>
                    <a:lnTo>
                      <a:pt x="400" y="53"/>
                    </a:lnTo>
                    <a:lnTo>
                      <a:pt x="516" y="53"/>
                    </a:lnTo>
                    <a:lnTo>
                      <a:pt x="533" y="37"/>
                    </a:lnTo>
                    <a:lnTo>
                      <a:pt x="553" y="26"/>
                    </a:lnTo>
                    <a:lnTo>
                      <a:pt x="574" y="17"/>
                    </a:lnTo>
                    <a:lnTo>
                      <a:pt x="596" y="9"/>
                    </a:lnTo>
                    <a:lnTo>
                      <a:pt x="618" y="5"/>
                    </a:lnTo>
                    <a:lnTo>
                      <a:pt x="640" y="2"/>
                    </a:lnTo>
                    <a:lnTo>
                      <a:pt x="662" y="1"/>
                    </a:lnTo>
                    <a:lnTo>
                      <a:pt x="682" y="0"/>
                    </a:lnTo>
                    <a:lnTo>
                      <a:pt x="699" y="0"/>
                    </a:lnTo>
                    <a:lnTo>
                      <a:pt x="715" y="0"/>
                    </a:lnTo>
                    <a:lnTo>
                      <a:pt x="732" y="0"/>
                    </a:lnTo>
                    <a:lnTo>
                      <a:pt x="749" y="1"/>
                    </a:lnTo>
                    <a:lnTo>
                      <a:pt x="768" y="3"/>
                    </a:lnTo>
                    <a:lnTo>
                      <a:pt x="787" y="6"/>
                    </a:lnTo>
                    <a:lnTo>
                      <a:pt x="806" y="10"/>
                    </a:lnTo>
                    <a:lnTo>
                      <a:pt x="825" y="16"/>
                    </a:lnTo>
                    <a:lnTo>
                      <a:pt x="843" y="24"/>
                    </a:lnTo>
                    <a:lnTo>
                      <a:pt x="860" y="33"/>
                    </a:lnTo>
                    <a:lnTo>
                      <a:pt x="875" y="45"/>
                    </a:lnTo>
                    <a:lnTo>
                      <a:pt x="889" y="59"/>
                    </a:lnTo>
                    <a:lnTo>
                      <a:pt x="900" y="77"/>
                    </a:lnTo>
                    <a:lnTo>
                      <a:pt x="908" y="98"/>
                    </a:lnTo>
                    <a:lnTo>
                      <a:pt x="914" y="123"/>
                    </a:lnTo>
                    <a:lnTo>
                      <a:pt x="916" y="150"/>
                    </a:lnTo>
                    <a:lnTo>
                      <a:pt x="914" y="178"/>
                    </a:lnTo>
                    <a:lnTo>
                      <a:pt x="908" y="202"/>
                    </a:lnTo>
                    <a:lnTo>
                      <a:pt x="900" y="223"/>
                    </a:lnTo>
                    <a:lnTo>
                      <a:pt x="889" y="241"/>
                    </a:lnTo>
                    <a:lnTo>
                      <a:pt x="875" y="255"/>
                    </a:lnTo>
                    <a:lnTo>
                      <a:pt x="860" y="267"/>
                    </a:lnTo>
                    <a:lnTo>
                      <a:pt x="843" y="277"/>
                    </a:lnTo>
                    <a:lnTo>
                      <a:pt x="825" y="285"/>
                    </a:lnTo>
                    <a:lnTo>
                      <a:pt x="806" y="290"/>
                    </a:lnTo>
                    <a:lnTo>
                      <a:pt x="787" y="294"/>
                    </a:lnTo>
                    <a:lnTo>
                      <a:pt x="768" y="297"/>
                    </a:lnTo>
                    <a:lnTo>
                      <a:pt x="749" y="298"/>
                    </a:lnTo>
                    <a:lnTo>
                      <a:pt x="732" y="299"/>
                    </a:lnTo>
                    <a:lnTo>
                      <a:pt x="715" y="299"/>
                    </a:lnTo>
                    <a:lnTo>
                      <a:pt x="699" y="300"/>
                    </a:lnTo>
                    <a:lnTo>
                      <a:pt x="685" y="299"/>
                    </a:lnTo>
                    <a:lnTo>
                      <a:pt x="668" y="299"/>
                    </a:lnTo>
                    <a:lnTo>
                      <a:pt x="650" y="298"/>
                    </a:lnTo>
                    <a:lnTo>
                      <a:pt x="632" y="297"/>
                    </a:lnTo>
                    <a:lnTo>
                      <a:pt x="613" y="294"/>
                    </a:lnTo>
                    <a:lnTo>
                      <a:pt x="593" y="290"/>
                    </a:lnTo>
                    <a:lnTo>
                      <a:pt x="575" y="285"/>
                    </a:lnTo>
                    <a:lnTo>
                      <a:pt x="557" y="277"/>
                    </a:lnTo>
                    <a:lnTo>
                      <a:pt x="540" y="267"/>
                    </a:lnTo>
                    <a:lnTo>
                      <a:pt x="524" y="255"/>
                    </a:lnTo>
                    <a:lnTo>
                      <a:pt x="511" y="241"/>
                    </a:lnTo>
                    <a:lnTo>
                      <a:pt x="500" y="224"/>
                    </a:lnTo>
                    <a:lnTo>
                      <a:pt x="491" y="202"/>
                    </a:lnTo>
                    <a:lnTo>
                      <a:pt x="486" y="179"/>
                    </a:lnTo>
                    <a:lnTo>
                      <a:pt x="484" y="150"/>
                    </a:lnTo>
                    <a:lnTo>
                      <a:pt x="485" y="137"/>
                    </a:lnTo>
                    <a:lnTo>
                      <a:pt x="486" y="125"/>
                    </a:lnTo>
                    <a:lnTo>
                      <a:pt x="430" y="125"/>
                    </a:lnTo>
                    <a:lnTo>
                      <a:pt x="432" y="137"/>
                    </a:lnTo>
                    <a:lnTo>
                      <a:pt x="432" y="150"/>
                    </a:lnTo>
                    <a:lnTo>
                      <a:pt x="430" y="179"/>
                    </a:lnTo>
                    <a:lnTo>
                      <a:pt x="425" y="202"/>
                    </a:lnTo>
                    <a:lnTo>
                      <a:pt x="416" y="224"/>
                    </a:lnTo>
                    <a:lnTo>
                      <a:pt x="405" y="241"/>
                    </a:lnTo>
                    <a:lnTo>
                      <a:pt x="392" y="255"/>
                    </a:lnTo>
                    <a:lnTo>
                      <a:pt x="377" y="267"/>
                    </a:lnTo>
                    <a:lnTo>
                      <a:pt x="360" y="277"/>
                    </a:lnTo>
                    <a:lnTo>
                      <a:pt x="342" y="284"/>
                    </a:lnTo>
                    <a:lnTo>
                      <a:pt x="323" y="290"/>
                    </a:lnTo>
                    <a:lnTo>
                      <a:pt x="304" y="294"/>
                    </a:lnTo>
                    <a:lnTo>
                      <a:pt x="285" y="296"/>
                    </a:lnTo>
                    <a:lnTo>
                      <a:pt x="266" y="298"/>
                    </a:lnTo>
                    <a:lnTo>
                      <a:pt x="248" y="299"/>
                    </a:lnTo>
                    <a:lnTo>
                      <a:pt x="231" y="299"/>
                    </a:lnTo>
                    <a:lnTo>
                      <a:pt x="216" y="299"/>
                    </a:lnTo>
                    <a:lnTo>
                      <a:pt x="201" y="299"/>
                    </a:lnTo>
                    <a:lnTo>
                      <a:pt x="185" y="299"/>
                    </a:lnTo>
                    <a:lnTo>
                      <a:pt x="167" y="298"/>
                    </a:lnTo>
                    <a:lnTo>
                      <a:pt x="148" y="296"/>
                    </a:lnTo>
                    <a:lnTo>
                      <a:pt x="129" y="294"/>
                    </a:lnTo>
                    <a:lnTo>
                      <a:pt x="110" y="290"/>
                    </a:lnTo>
                    <a:lnTo>
                      <a:pt x="91" y="284"/>
                    </a:lnTo>
                    <a:lnTo>
                      <a:pt x="73" y="277"/>
                    </a:lnTo>
                    <a:lnTo>
                      <a:pt x="57" y="267"/>
                    </a:lnTo>
                    <a:lnTo>
                      <a:pt x="41" y="255"/>
                    </a:lnTo>
                    <a:lnTo>
                      <a:pt x="27" y="240"/>
                    </a:lnTo>
                    <a:lnTo>
                      <a:pt x="16" y="223"/>
                    </a:lnTo>
                    <a:lnTo>
                      <a:pt x="7" y="202"/>
                    </a:lnTo>
                    <a:lnTo>
                      <a:pt x="2" y="178"/>
                    </a:lnTo>
                    <a:lnTo>
                      <a:pt x="0" y="150"/>
                    </a:lnTo>
                    <a:lnTo>
                      <a:pt x="2" y="122"/>
                    </a:lnTo>
                    <a:lnTo>
                      <a:pt x="7" y="98"/>
                    </a:lnTo>
                    <a:lnTo>
                      <a:pt x="16" y="77"/>
                    </a:lnTo>
                    <a:lnTo>
                      <a:pt x="27" y="59"/>
                    </a:lnTo>
                    <a:lnTo>
                      <a:pt x="41" y="45"/>
                    </a:lnTo>
                    <a:lnTo>
                      <a:pt x="57" y="33"/>
                    </a:lnTo>
                    <a:lnTo>
                      <a:pt x="73" y="23"/>
                    </a:lnTo>
                    <a:lnTo>
                      <a:pt x="91" y="16"/>
                    </a:lnTo>
                    <a:lnTo>
                      <a:pt x="110" y="10"/>
                    </a:lnTo>
                    <a:lnTo>
                      <a:pt x="129" y="6"/>
                    </a:lnTo>
                    <a:lnTo>
                      <a:pt x="148" y="3"/>
                    </a:lnTo>
                    <a:lnTo>
                      <a:pt x="167" y="1"/>
                    </a:lnTo>
                    <a:lnTo>
                      <a:pt x="185" y="0"/>
                    </a:lnTo>
                    <a:lnTo>
                      <a:pt x="201" y="0"/>
                    </a:lnTo>
                    <a:lnTo>
                      <a:pt x="2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81" name="Freeform 24"/>
              <p:cNvSpPr>
                <a:spLocks noEditPoints="1"/>
              </p:cNvSpPr>
              <p:nvPr/>
            </p:nvSpPr>
            <p:spPr bwMode="auto">
              <a:xfrm>
                <a:off x="2597" y="4335"/>
                <a:ext cx="217" cy="124"/>
              </a:xfrm>
              <a:custGeom>
                <a:avLst/>
                <a:gdLst>
                  <a:gd name="T0" fmla="*/ 1796 w 2393"/>
                  <a:gd name="T1" fmla="*/ 704 h 1360"/>
                  <a:gd name="T2" fmla="*/ 1761 w 2393"/>
                  <a:gd name="T3" fmla="*/ 720 h 1360"/>
                  <a:gd name="T4" fmla="*/ 1590 w 2393"/>
                  <a:gd name="T5" fmla="*/ 904 h 1360"/>
                  <a:gd name="T6" fmla="*/ 1882 w 2393"/>
                  <a:gd name="T7" fmla="*/ 733 h 1360"/>
                  <a:gd name="T8" fmla="*/ 1851 w 2393"/>
                  <a:gd name="T9" fmla="*/ 709 h 1360"/>
                  <a:gd name="T10" fmla="*/ 1814 w 2393"/>
                  <a:gd name="T11" fmla="*/ 702 h 1360"/>
                  <a:gd name="T12" fmla="*/ 1831 w 2393"/>
                  <a:gd name="T13" fmla="*/ 20 h 1360"/>
                  <a:gd name="T14" fmla="*/ 1950 w 2393"/>
                  <a:gd name="T15" fmla="*/ 61 h 1360"/>
                  <a:gd name="T16" fmla="*/ 2057 w 2393"/>
                  <a:gd name="T17" fmla="*/ 121 h 1360"/>
                  <a:gd name="T18" fmla="*/ 2154 w 2393"/>
                  <a:gd name="T19" fmla="*/ 196 h 1360"/>
                  <a:gd name="T20" fmla="*/ 2235 w 2393"/>
                  <a:gd name="T21" fmla="*/ 286 h 1360"/>
                  <a:gd name="T22" fmla="*/ 2301 w 2393"/>
                  <a:gd name="T23" fmla="*/ 388 h 1360"/>
                  <a:gd name="T24" fmla="*/ 2352 w 2393"/>
                  <a:gd name="T25" fmla="*/ 501 h 1360"/>
                  <a:gd name="T26" fmla="*/ 2382 w 2393"/>
                  <a:gd name="T27" fmla="*/ 622 h 1360"/>
                  <a:gd name="T28" fmla="*/ 2393 w 2393"/>
                  <a:gd name="T29" fmla="*/ 748 h 1360"/>
                  <a:gd name="T30" fmla="*/ 2390 w 2393"/>
                  <a:gd name="T31" fmla="*/ 1230 h 1360"/>
                  <a:gd name="T32" fmla="*/ 2370 w 2393"/>
                  <a:gd name="T33" fmla="*/ 1282 h 1360"/>
                  <a:gd name="T34" fmla="*/ 2335 w 2393"/>
                  <a:gd name="T35" fmla="*/ 1324 h 1360"/>
                  <a:gd name="T36" fmla="*/ 2286 w 2393"/>
                  <a:gd name="T37" fmla="*/ 1351 h 1360"/>
                  <a:gd name="T38" fmla="*/ 2230 w 2393"/>
                  <a:gd name="T39" fmla="*/ 1360 h 1360"/>
                  <a:gd name="T40" fmla="*/ 129 w 2393"/>
                  <a:gd name="T41" fmla="*/ 1358 h 1360"/>
                  <a:gd name="T42" fmla="*/ 77 w 2393"/>
                  <a:gd name="T43" fmla="*/ 1339 h 1360"/>
                  <a:gd name="T44" fmla="*/ 36 w 2393"/>
                  <a:gd name="T45" fmla="*/ 1304 h 1360"/>
                  <a:gd name="T46" fmla="*/ 10 w 2393"/>
                  <a:gd name="T47" fmla="*/ 1256 h 1360"/>
                  <a:gd name="T48" fmla="*/ 0 w 2393"/>
                  <a:gd name="T49" fmla="*/ 1200 h 1360"/>
                  <a:gd name="T50" fmla="*/ 3 w 2393"/>
                  <a:gd name="T51" fmla="*/ 684 h 1360"/>
                  <a:gd name="T52" fmla="*/ 23 w 2393"/>
                  <a:gd name="T53" fmla="*/ 561 h 1360"/>
                  <a:gd name="T54" fmla="*/ 63 w 2393"/>
                  <a:gd name="T55" fmla="*/ 443 h 1360"/>
                  <a:gd name="T56" fmla="*/ 122 w 2393"/>
                  <a:gd name="T57" fmla="*/ 336 h 1360"/>
                  <a:gd name="T58" fmla="*/ 195 w 2393"/>
                  <a:gd name="T59" fmla="*/ 240 h 1360"/>
                  <a:gd name="T60" fmla="*/ 283 w 2393"/>
                  <a:gd name="T61" fmla="*/ 157 h 1360"/>
                  <a:gd name="T62" fmla="*/ 385 w 2393"/>
                  <a:gd name="T63" fmla="*/ 89 h 1360"/>
                  <a:gd name="T64" fmla="*/ 498 w 2393"/>
                  <a:gd name="T65" fmla="*/ 38 h 1360"/>
                  <a:gd name="T66" fmla="*/ 640 w 2393"/>
                  <a:gd name="T67" fmla="*/ 0 h 1360"/>
                  <a:gd name="T68" fmla="*/ 1748 w 2393"/>
                  <a:gd name="T69" fmla="*/ 0 h 1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393" h="1360">
                    <a:moveTo>
                      <a:pt x="1814" y="702"/>
                    </a:moveTo>
                    <a:lnTo>
                      <a:pt x="1796" y="704"/>
                    </a:lnTo>
                    <a:lnTo>
                      <a:pt x="1778" y="709"/>
                    </a:lnTo>
                    <a:lnTo>
                      <a:pt x="1761" y="720"/>
                    </a:lnTo>
                    <a:lnTo>
                      <a:pt x="1746" y="733"/>
                    </a:lnTo>
                    <a:lnTo>
                      <a:pt x="1590" y="904"/>
                    </a:lnTo>
                    <a:lnTo>
                      <a:pt x="2038" y="904"/>
                    </a:lnTo>
                    <a:lnTo>
                      <a:pt x="1882" y="733"/>
                    </a:lnTo>
                    <a:lnTo>
                      <a:pt x="1867" y="719"/>
                    </a:lnTo>
                    <a:lnTo>
                      <a:pt x="1851" y="709"/>
                    </a:lnTo>
                    <a:lnTo>
                      <a:pt x="1833" y="703"/>
                    </a:lnTo>
                    <a:lnTo>
                      <a:pt x="1814" y="702"/>
                    </a:lnTo>
                    <a:close/>
                    <a:moveTo>
                      <a:pt x="1748" y="0"/>
                    </a:moveTo>
                    <a:lnTo>
                      <a:pt x="1831" y="20"/>
                    </a:lnTo>
                    <a:lnTo>
                      <a:pt x="1892" y="38"/>
                    </a:lnTo>
                    <a:lnTo>
                      <a:pt x="1950" y="61"/>
                    </a:lnTo>
                    <a:lnTo>
                      <a:pt x="2005" y="88"/>
                    </a:lnTo>
                    <a:lnTo>
                      <a:pt x="2057" y="121"/>
                    </a:lnTo>
                    <a:lnTo>
                      <a:pt x="2107" y="157"/>
                    </a:lnTo>
                    <a:lnTo>
                      <a:pt x="2154" y="196"/>
                    </a:lnTo>
                    <a:lnTo>
                      <a:pt x="2196" y="239"/>
                    </a:lnTo>
                    <a:lnTo>
                      <a:pt x="2235" y="286"/>
                    </a:lnTo>
                    <a:lnTo>
                      <a:pt x="2270" y="336"/>
                    </a:lnTo>
                    <a:lnTo>
                      <a:pt x="2301" y="388"/>
                    </a:lnTo>
                    <a:lnTo>
                      <a:pt x="2328" y="443"/>
                    </a:lnTo>
                    <a:lnTo>
                      <a:pt x="2352" y="501"/>
                    </a:lnTo>
                    <a:lnTo>
                      <a:pt x="2369" y="561"/>
                    </a:lnTo>
                    <a:lnTo>
                      <a:pt x="2382" y="622"/>
                    </a:lnTo>
                    <a:lnTo>
                      <a:pt x="2390" y="684"/>
                    </a:lnTo>
                    <a:lnTo>
                      <a:pt x="2393" y="748"/>
                    </a:lnTo>
                    <a:lnTo>
                      <a:pt x="2393" y="1200"/>
                    </a:lnTo>
                    <a:lnTo>
                      <a:pt x="2390" y="1230"/>
                    </a:lnTo>
                    <a:lnTo>
                      <a:pt x="2383" y="1256"/>
                    </a:lnTo>
                    <a:lnTo>
                      <a:pt x="2370" y="1282"/>
                    </a:lnTo>
                    <a:lnTo>
                      <a:pt x="2354" y="1304"/>
                    </a:lnTo>
                    <a:lnTo>
                      <a:pt x="2335" y="1324"/>
                    </a:lnTo>
                    <a:lnTo>
                      <a:pt x="2311" y="1339"/>
                    </a:lnTo>
                    <a:lnTo>
                      <a:pt x="2286" y="1351"/>
                    </a:lnTo>
                    <a:lnTo>
                      <a:pt x="2259" y="1358"/>
                    </a:lnTo>
                    <a:lnTo>
                      <a:pt x="2230" y="1360"/>
                    </a:lnTo>
                    <a:lnTo>
                      <a:pt x="157" y="1360"/>
                    </a:lnTo>
                    <a:lnTo>
                      <a:pt x="129" y="1358"/>
                    </a:lnTo>
                    <a:lnTo>
                      <a:pt x="101" y="1351"/>
                    </a:lnTo>
                    <a:lnTo>
                      <a:pt x="77" y="1339"/>
                    </a:lnTo>
                    <a:lnTo>
                      <a:pt x="55" y="1324"/>
                    </a:lnTo>
                    <a:lnTo>
                      <a:pt x="36" y="1304"/>
                    </a:lnTo>
                    <a:lnTo>
                      <a:pt x="21" y="1282"/>
                    </a:lnTo>
                    <a:lnTo>
                      <a:pt x="10" y="1256"/>
                    </a:lnTo>
                    <a:lnTo>
                      <a:pt x="3" y="1230"/>
                    </a:lnTo>
                    <a:lnTo>
                      <a:pt x="0" y="1200"/>
                    </a:lnTo>
                    <a:lnTo>
                      <a:pt x="0" y="748"/>
                    </a:lnTo>
                    <a:lnTo>
                      <a:pt x="3" y="684"/>
                    </a:lnTo>
                    <a:lnTo>
                      <a:pt x="11" y="622"/>
                    </a:lnTo>
                    <a:lnTo>
                      <a:pt x="23" y="561"/>
                    </a:lnTo>
                    <a:lnTo>
                      <a:pt x="41" y="501"/>
                    </a:lnTo>
                    <a:lnTo>
                      <a:pt x="63" y="443"/>
                    </a:lnTo>
                    <a:lnTo>
                      <a:pt x="90" y="389"/>
                    </a:lnTo>
                    <a:lnTo>
                      <a:pt x="122" y="336"/>
                    </a:lnTo>
                    <a:lnTo>
                      <a:pt x="156" y="286"/>
                    </a:lnTo>
                    <a:lnTo>
                      <a:pt x="195" y="240"/>
                    </a:lnTo>
                    <a:lnTo>
                      <a:pt x="237" y="196"/>
                    </a:lnTo>
                    <a:lnTo>
                      <a:pt x="283" y="157"/>
                    </a:lnTo>
                    <a:lnTo>
                      <a:pt x="332" y="121"/>
                    </a:lnTo>
                    <a:lnTo>
                      <a:pt x="385" y="89"/>
                    </a:lnTo>
                    <a:lnTo>
                      <a:pt x="440" y="62"/>
                    </a:lnTo>
                    <a:lnTo>
                      <a:pt x="498" y="38"/>
                    </a:lnTo>
                    <a:lnTo>
                      <a:pt x="559" y="20"/>
                    </a:lnTo>
                    <a:lnTo>
                      <a:pt x="640" y="0"/>
                    </a:lnTo>
                    <a:lnTo>
                      <a:pt x="1193" y="1280"/>
                    </a:lnTo>
                    <a:lnTo>
                      <a:pt x="174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82" name="Freeform 25"/>
              <p:cNvSpPr>
                <a:spLocks/>
              </p:cNvSpPr>
              <p:nvPr/>
            </p:nvSpPr>
            <p:spPr bwMode="auto">
              <a:xfrm>
                <a:off x="2689" y="4347"/>
                <a:ext cx="34" cy="83"/>
              </a:xfrm>
              <a:custGeom>
                <a:avLst/>
                <a:gdLst>
                  <a:gd name="T0" fmla="*/ 135 w 373"/>
                  <a:gd name="T1" fmla="*/ 0 h 915"/>
                  <a:gd name="T2" fmla="*/ 237 w 373"/>
                  <a:gd name="T3" fmla="*/ 0 h 915"/>
                  <a:gd name="T4" fmla="*/ 258 w 373"/>
                  <a:gd name="T5" fmla="*/ 2 h 915"/>
                  <a:gd name="T6" fmla="*/ 278 w 373"/>
                  <a:gd name="T7" fmla="*/ 9 h 915"/>
                  <a:gd name="T8" fmla="*/ 295 w 373"/>
                  <a:gd name="T9" fmla="*/ 21 h 915"/>
                  <a:gd name="T10" fmla="*/ 310 w 373"/>
                  <a:gd name="T11" fmla="*/ 36 h 915"/>
                  <a:gd name="T12" fmla="*/ 321 w 373"/>
                  <a:gd name="T13" fmla="*/ 53 h 915"/>
                  <a:gd name="T14" fmla="*/ 328 w 373"/>
                  <a:gd name="T15" fmla="*/ 74 h 915"/>
                  <a:gd name="T16" fmla="*/ 366 w 373"/>
                  <a:gd name="T17" fmla="*/ 234 h 915"/>
                  <a:gd name="T18" fmla="*/ 368 w 373"/>
                  <a:gd name="T19" fmla="*/ 257 h 915"/>
                  <a:gd name="T20" fmla="*/ 365 w 373"/>
                  <a:gd name="T21" fmla="*/ 281 h 915"/>
                  <a:gd name="T22" fmla="*/ 357 w 373"/>
                  <a:gd name="T23" fmla="*/ 301 h 915"/>
                  <a:gd name="T24" fmla="*/ 345 w 373"/>
                  <a:gd name="T25" fmla="*/ 319 h 915"/>
                  <a:gd name="T26" fmla="*/ 329 w 373"/>
                  <a:gd name="T27" fmla="*/ 334 h 915"/>
                  <a:gd name="T28" fmla="*/ 309 w 373"/>
                  <a:gd name="T29" fmla="*/ 345 h 915"/>
                  <a:gd name="T30" fmla="*/ 287 w 373"/>
                  <a:gd name="T31" fmla="*/ 351 h 915"/>
                  <a:gd name="T32" fmla="*/ 373 w 373"/>
                  <a:gd name="T33" fmla="*/ 438 h 915"/>
                  <a:gd name="T34" fmla="*/ 187 w 373"/>
                  <a:gd name="T35" fmla="*/ 915 h 915"/>
                  <a:gd name="T36" fmla="*/ 0 w 373"/>
                  <a:gd name="T37" fmla="*/ 438 h 915"/>
                  <a:gd name="T38" fmla="*/ 85 w 373"/>
                  <a:gd name="T39" fmla="*/ 351 h 915"/>
                  <a:gd name="T40" fmla="*/ 63 w 373"/>
                  <a:gd name="T41" fmla="*/ 345 h 915"/>
                  <a:gd name="T42" fmla="*/ 44 w 373"/>
                  <a:gd name="T43" fmla="*/ 334 h 915"/>
                  <a:gd name="T44" fmla="*/ 27 w 373"/>
                  <a:gd name="T45" fmla="*/ 319 h 915"/>
                  <a:gd name="T46" fmla="*/ 15 w 373"/>
                  <a:gd name="T47" fmla="*/ 301 h 915"/>
                  <a:gd name="T48" fmla="*/ 7 w 373"/>
                  <a:gd name="T49" fmla="*/ 281 h 915"/>
                  <a:gd name="T50" fmla="*/ 4 w 373"/>
                  <a:gd name="T51" fmla="*/ 257 h 915"/>
                  <a:gd name="T52" fmla="*/ 6 w 373"/>
                  <a:gd name="T53" fmla="*/ 234 h 915"/>
                  <a:gd name="T54" fmla="*/ 44 w 373"/>
                  <a:gd name="T55" fmla="*/ 74 h 915"/>
                  <a:gd name="T56" fmla="*/ 52 w 373"/>
                  <a:gd name="T57" fmla="*/ 53 h 915"/>
                  <a:gd name="T58" fmla="*/ 63 w 373"/>
                  <a:gd name="T59" fmla="*/ 36 h 915"/>
                  <a:gd name="T60" fmla="*/ 77 w 373"/>
                  <a:gd name="T61" fmla="*/ 21 h 915"/>
                  <a:gd name="T62" fmla="*/ 95 w 373"/>
                  <a:gd name="T63" fmla="*/ 9 h 915"/>
                  <a:gd name="T64" fmla="*/ 114 w 373"/>
                  <a:gd name="T65" fmla="*/ 2 h 915"/>
                  <a:gd name="T66" fmla="*/ 135 w 373"/>
                  <a:gd name="T67" fmla="*/ 0 h 9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73" h="915">
                    <a:moveTo>
                      <a:pt x="135" y="0"/>
                    </a:moveTo>
                    <a:lnTo>
                      <a:pt x="237" y="0"/>
                    </a:lnTo>
                    <a:lnTo>
                      <a:pt x="258" y="2"/>
                    </a:lnTo>
                    <a:lnTo>
                      <a:pt x="278" y="9"/>
                    </a:lnTo>
                    <a:lnTo>
                      <a:pt x="295" y="21"/>
                    </a:lnTo>
                    <a:lnTo>
                      <a:pt x="310" y="36"/>
                    </a:lnTo>
                    <a:lnTo>
                      <a:pt x="321" y="53"/>
                    </a:lnTo>
                    <a:lnTo>
                      <a:pt x="328" y="74"/>
                    </a:lnTo>
                    <a:lnTo>
                      <a:pt x="366" y="234"/>
                    </a:lnTo>
                    <a:lnTo>
                      <a:pt x="368" y="257"/>
                    </a:lnTo>
                    <a:lnTo>
                      <a:pt x="365" y="281"/>
                    </a:lnTo>
                    <a:lnTo>
                      <a:pt x="357" y="301"/>
                    </a:lnTo>
                    <a:lnTo>
                      <a:pt x="345" y="319"/>
                    </a:lnTo>
                    <a:lnTo>
                      <a:pt x="329" y="334"/>
                    </a:lnTo>
                    <a:lnTo>
                      <a:pt x="309" y="345"/>
                    </a:lnTo>
                    <a:lnTo>
                      <a:pt x="287" y="351"/>
                    </a:lnTo>
                    <a:lnTo>
                      <a:pt x="373" y="438"/>
                    </a:lnTo>
                    <a:lnTo>
                      <a:pt x="187" y="915"/>
                    </a:lnTo>
                    <a:lnTo>
                      <a:pt x="0" y="438"/>
                    </a:lnTo>
                    <a:lnTo>
                      <a:pt x="85" y="351"/>
                    </a:lnTo>
                    <a:lnTo>
                      <a:pt x="63" y="345"/>
                    </a:lnTo>
                    <a:lnTo>
                      <a:pt x="44" y="334"/>
                    </a:lnTo>
                    <a:lnTo>
                      <a:pt x="27" y="319"/>
                    </a:lnTo>
                    <a:lnTo>
                      <a:pt x="15" y="301"/>
                    </a:lnTo>
                    <a:lnTo>
                      <a:pt x="7" y="281"/>
                    </a:lnTo>
                    <a:lnTo>
                      <a:pt x="4" y="257"/>
                    </a:lnTo>
                    <a:lnTo>
                      <a:pt x="6" y="234"/>
                    </a:lnTo>
                    <a:lnTo>
                      <a:pt x="44" y="74"/>
                    </a:lnTo>
                    <a:lnTo>
                      <a:pt x="52" y="53"/>
                    </a:lnTo>
                    <a:lnTo>
                      <a:pt x="63" y="36"/>
                    </a:lnTo>
                    <a:lnTo>
                      <a:pt x="77" y="21"/>
                    </a:lnTo>
                    <a:lnTo>
                      <a:pt x="95" y="9"/>
                    </a:lnTo>
                    <a:lnTo>
                      <a:pt x="114" y="2"/>
                    </a:lnTo>
                    <a:lnTo>
                      <a:pt x="13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71" name="Group 16"/>
            <p:cNvGrpSpPr>
              <a:grpSpLocks noChangeAspect="1"/>
            </p:cNvGrpSpPr>
            <p:nvPr/>
          </p:nvGrpSpPr>
          <p:grpSpPr bwMode="auto">
            <a:xfrm>
              <a:off x="596845" y="5823027"/>
              <a:ext cx="162480" cy="186754"/>
              <a:chOff x="1039" y="1681"/>
              <a:chExt cx="1071" cy="1231"/>
            </a:xfrm>
            <a:solidFill>
              <a:schemeClr val="bg1">
                <a:lumMod val="85000"/>
              </a:schemeClr>
            </a:solidFill>
          </p:grpSpPr>
          <p:sp>
            <p:nvSpPr>
              <p:cNvPr id="75" name="Freeform 17"/>
              <p:cNvSpPr>
                <a:spLocks noEditPoints="1"/>
              </p:cNvSpPr>
              <p:nvPr/>
            </p:nvSpPr>
            <p:spPr bwMode="auto">
              <a:xfrm>
                <a:off x="1039" y="1681"/>
                <a:ext cx="1071" cy="1099"/>
              </a:xfrm>
              <a:custGeom>
                <a:avLst/>
                <a:gdLst>
                  <a:gd name="T0" fmla="*/ 3169 w 3212"/>
                  <a:gd name="T1" fmla="*/ 566 h 3298"/>
                  <a:gd name="T2" fmla="*/ 3035 w 3212"/>
                  <a:gd name="T3" fmla="*/ 475 h 3298"/>
                  <a:gd name="T4" fmla="*/ 2711 w 3212"/>
                  <a:gd name="T5" fmla="*/ 199 h 3298"/>
                  <a:gd name="T6" fmla="*/ 2384 w 3212"/>
                  <a:gd name="T7" fmla="*/ 19 h 3298"/>
                  <a:gd name="T8" fmla="*/ 2347 w 3212"/>
                  <a:gd name="T9" fmla="*/ 4 h 3298"/>
                  <a:gd name="T10" fmla="*/ 2278 w 3212"/>
                  <a:gd name="T11" fmla="*/ 47 h 3298"/>
                  <a:gd name="T12" fmla="*/ 2171 w 3212"/>
                  <a:gd name="T13" fmla="*/ 190 h 3298"/>
                  <a:gd name="T14" fmla="*/ 1698 w 3212"/>
                  <a:gd name="T15" fmla="*/ 610 h 3298"/>
                  <a:gd name="T16" fmla="*/ 716 w 3212"/>
                  <a:gd name="T17" fmla="*/ 1337 h 3298"/>
                  <a:gd name="T18" fmla="*/ 296 w 3212"/>
                  <a:gd name="T19" fmla="*/ 1713 h 3298"/>
                  <a:gd name="T20" fmla="*/ 59 w 3212"/>
                  <a:gd name="T21" fmla="*/ 2061 h 3298"/>
                  <a:gd name="T22" fmla="*/ 0 w 3212"/>
                  <a:gd name="T23" fmla="*/ 2479 h 3298"/>
                  <a:gd name="T24" fmla="*/ 29 w 3212"/>
                  <a:gd name="T25" fmla="*/ 2758 h 3298"/>
                  <a:gd name="T26" fmla="*/ 183 w 3212"/>
                  <a:gd name="T27" fmla="*/ 2915 h 3298"/>
                  <a:gd name="T28" fmla="*/ 615 w 3212"/>
                  <a:gd name="T29" fmla="*/ 3255 h 3298"/>
                  <a:gd name="T30" fmla="*/ 886 w 3212"/>
                  <a:gd name="T31" fmla="*/ 3291 h 3298"/>
                  <a:gd name="T32" fmla="*/ 1138 w 3212"/>
                  <a:gd name="T33" fmla="*/ 3171 h 3298"/>
                  <a:gd name="T34" fmla="*/ 1808 w 3212"/>
                  <a:gd name="T35" fmla="*/ 2600 h 3298"/>
                  <a:gd name="T36" fmla="*/ 2812 w 3212"/>
                  <a:gd name="T37" fmla="*/ 1724 h 3298"/>
                  <a:gd name="T38" fmla="*/ 3103 w 3212"/>
                  <a:gd name="T39" fmla="*/ 1438 h 3298"/>
                  <a:gd name="T40" fmla="*/ 3146 w 3212"/>
                  <a:gd name="T41" fmla="*/ 1401 h 3298"/>
                  <a:gd name="T42" fmla="*/ 3193 w 3212"/>
                  <a:gd name="T43" fmla="*/ 1183 h 3298"/>
                  <a:gd name="T44" fmla="*/ 3208 w 3212"/>
                  <a:gd name="T45" fmla="*/ 620 h 3298"/>
                  <a:gd name="T46" fmla="*/ 1001 w 3212"/>
                  <a:gd name="T47" fmla="*/ 3114 h 3298"/>
                  <a:gd name="T48" fmla="*/ 881 w 3212"/>
                  <a:gd name="T49" fmla="*/ 3066 h 3298"/>
                  <a:gd name="T50" fmla="*/ 844 w 3212"/>
                  <a:gd name="T51" fmla="*/ 2610 h 3298"/>
                  <a:gd name="T52" fmla="*/ 840 w 3212"/>
                  <a:gd name="T53" fmla="*/ 2398 h 3298"/>
                  <a:gd name="T54" fmla="*/ 401 w 3212"/>
                  <a:gd name="T55" fmla="*/ 2082 h 3298"/>
                  <a:gd name="T56" fmla="*/ 241 w 3212"/>
                  <a:gd name="T57" fmla="*/ 1969 h 3298"/>
                  <a:gd name="T58" fmla="*/ 752 w 3212"/>
                  <a:gd name="T59" fmla="*/ 2141 h 3298"/>
                  <a:gd name="T60" fmla="*/ 1034 w 3212"/>
                  <a:gd name="T61" fmla="*/ 2354 h 3298"/>
                  <a:gd name="T62" fmla="*/ 1418 w 3212"/>
                  <a:gd name="T63" fmla="*/ 2074 h 3298"/>
                  <a:gd name="T64" fmla="*/ 1624 w 3212"/>
                  <a:gd name="T65" fmla="*/ 1847 h 3298"/>
                  <a:gd name="T66" fmla="*/ 1420 w 3212"/>
                  <a:gd name="T67" fmla="*/ 1596 h 3298"/>
                  <a:gd name="T68" fmla="*/ 1082 w 3212"/>
                  <a:gd name="T69" fmla="*/ 1248 h 3298"/>
                  <a:gd name="T70" fmla="*/ 1614 w 3212"/>
                  <a:gd name="T71" fmla="*/ 825 h 3298"/>
                  <a:gd name="T72" fmla="*/ 2194 w 3212"/>
                  <a:gd name="T73" fmla="*/ 338 h 3298"/>
                  <a:gd name="T74" fmla="*/ 2374 w 3212"/>
                  <a:gd name="T75" fmla="*/ 118 h 3298"/>
                  <a:gd name="T76" fmla="*/ 2661 w 3212"/>
                  <a:gd name="T77" fmla="*/ 304 h 3298"/>
                  <a:gd name="T78" fmla="*/ 2993 w 3212"/>
                  <a:gd name="T79" fmla="*/ 603 h 3298"/>
                  <a:gd name="T80" fmla="*/ 2474 w 3212"/>
                  <a:gd name="T81" fmla="*/ 1257 h 3298"/>
                  <a:gd name="T82" fmla="*/ 1732 w 3212"/>
                  <a:gd name="T83" fmla="*/ 1951 h 3298"/>
                  <a:gd name="T84" fmla="*/ 1047 w 3212"/>
                  <a:gd name="T85" fmla="*/ 2462 h 3298"/>
                  <a:gd name="T86" fmla="*/ 1012 w 3212"/>
                  <a:gd name="T87" fmla="*/ 2472 h 3298"/>
                  <a:gd name="T88" fmla="*/ 3078 w 3212"/>
                  <a:gd name="T89" fmla="*/ 1147 h 3298"/>
                  <a:gd name="T90" fmla="*/ 3067 w 3212"/>
                  <a:gd name="T91" fmla="*/ 1301 h 3298"/>
                  <a:gd name="T92" fmla="*/ 3051 w 3212"/>
                  <a:gd name="T93" fmla="*/ 1343 h 3298"/>
                  <a:gd name="T94" fmla="*/ 3018 w 3212"/>
                  <a:gd name="T95" fmla="*/ 1366 h 3298"/>
                  <a:gd name="T96" fmla="*/ 2890 w 3212"/>
                  <a:gd name="T97" fmla="*/ 1493 h 3298"/>
                  <a:gd name="T98" fmla="*/ 1823 w 3212"/>
                  <a:gd name="T99" fmla="*/ 2434 h 3298"/>
                  <a:gd name="T100" fmla="*/ 1765 w 3212"/>
                  <a:gd name="T101" fmla="*/ 2231 h 3298"/>
                  <a:gd name="T102" fmla="*/ 1749 w 3212"/>
                  <a:gd name="T103" fmla="*/ 2105 h 3298"/>
                  <a:gd name="T104" fmla="*/ 2236 w 3212"/>
                  <a:gd name="T105" fmla="*/ 1651 h 3298"/>
                  <a:gd name="T106" fmla="*/ 3095 w 3212"/>
                  <a:gd name="T107" fmla="*/ 770 h 3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212" h="3298">
                    <a:moveTo>
                      <a:pt x="3208" y="620"/>
                    </a:moveTo>
                    <a:lnTo>
                      <a:pt x="3206" y="606"/>
                    </a:lnTo>
                    <a:lnTo>
                      <a:pt x="3192" y="581"/>
                    </a:lnTo>
                    <a:lnTo>
                      <a:pt x="3169" y="566"/>
                    </a:lnTo>
                    <a:lnTo>
                      <a:pt x="3143" y="561"/>
                    </a:lnTo>
                    <a:lnTo>
                      <a:pt x="3130" y="564"/>
                    </a:lnTo>
                    <a:lnTo>
                      <a:pt x="3101" y="533"/>
                    </a:lnTo>
                    <a:lnTo>
                      <a:pt x="3035" y="475"/>
                    </a:lnTo>
                    <a:lnTo>
                      <a:pt x="3003" y="448"/>
                    </a:lnTo>
                    <a:lnTo>
                      <a:pt x="2931" y="383"/>
                    </a:lnTo>
                    <a:lnTo>
                      <a:pt x="2786" y="258"/>
                    </a:lnTo>
                    <a:lnTo>
                      <a:pt x="2711" y="199"/>
                    </a:lnTo>
                    <a:lnTo>
                      <a:pt x="2651" y="148"/>
                    </a:lnTo>
                    <a:lnTo>
                      <a:pt x="2507" y="53"/>
                    </a:lnTo>
                    <a:lnTo>
                      <a:pt x="2432" y="24"/>
                    </a:lnTo>
                    <a:lnTo>
                      <a:pt x="2384" y="19"/>
                    </a:lnTo>
                    <a:lnTo>
                      <a:pt x="2363" y="20"/>
                    </a:lnTo>
                    <a:lnTo>
                      <a:pt x="2361" y="17"/>
                    </a:lnTo>
                    <a:lnTo>
                      <a:pt x="2358" y="14"/>
                    </a:lnTo>
                    <a:lnTo>
                      <a:pt x="2347" y="4"/>
                    </a:lnTo>
                    <a:lnTo>
                      <a:pt x="2320" y="0"/>
                    </a:lnTo>
                    <a:lnTo>
                      <a:pt x="2294" y="10"/>
                    </a:lnTo>
                    <a:lnTo>
                      <a:pt x="2278" y="32"/>
                    </a:lnTo>
                    <a:lnTo>
                      <a:pt x="2278" y="47"/>
                    </a:lnTo>
                    <a:lnTo>
                      <a:pt x="2276" y="62"/>
                    </a:lnTo>
                    <a:lnTo>
                      <a:pt x="2253" y="102"/>
                    </a:lnTo>
                    <a:lnTo>
                      <a:pt x="2199" y="163"/>
                    </a:lnTo>
                    <a:lnTo>
                      <a:pt x="2171" y="190"/>
                    </a:lnTo>
                    <a:lnTo>
                      <a:pt x="2102" y="260"/>
                    </a:lnTo>
                    <a:lnTo>
                      <a:pt x="1952" y="394"/>
                    </a:lnTo>
                    <a:lnTo>
                      <a:pt x="1878" y="459"/>
                    </a:lnTo>
                    <a:lnTo>
                      <a:pt x="1698" y="610"/>
                    </a:lnTo>
                    <a:lnTo>
                      <a:pt x="1326" y="897"/>
                    </a:lnTo>
                    <a:lnTo>
                      <a:pt x="1138" y="1036"/>
                    </a:lnTo>
                    <a:lnTo>
                      <a:pt x="969" y="1157"/>
                    </a:lnTo>
                    <a:lnTo>
                      <a:pt x="716" y="1337"/>
                    </a:lnTo>
                    <a:lnTo>
                      <a:pt x="553" y="1467"/>
                    </a:lnTo>
                    <a:lnTo>
                      <a:pt x="475" y="1536"/>
                    </a:lnTo>
                    <a:lnTo>
                      <a:pt x="415" y="1592"/>
                    </a:lnTo>
                    <a:lnTo>
                      <a:pt x="296" y="1713"/>
                    </a:lnTo>
                    <a:lnTo>
                      <a:pt x="186" y="1845"/>
                    </a:lnTo>
                    <a:lnTo>
                      <a:pt x="117" y="1951"/>
                    </a:lnTo>
                    <a:lnTo>
                      <a:pt x="77" y="2024"/>
                    </a:lnTo>
                    <a:lnTo>
                      <a:pt x="59" y="2061"/>
                    </a:lnTo>
                    <a:lnTo>
                      <a:pt x="44" y="2100"/>
                    </a:lnTo>
                    <a:lnTo>
                      <a:pt x="21" y="2181"/>
                    </a:lnTo>
                    <a:lnTo>
                      <a:pt x="2" y="2306"/>
                    </a:lnTo>
                    <a:lnTo>
                      <a:pt x="0" y="2479"/>
                    </a:lnTo>
                    <a:lnTo>
                      <a:pt x="12" y="2650"/>
                    </a:lnTo>
                    <a:lnTo>
                      <a:pt x="18" y="2732"/>
                    </a:lnTo>
                    <a:lnTo>
                      <a:pt x="19" y="2742"/>
                    </a:lnTo>
                    <a:lnTo>
                      <a:pt x="29" y="2758"/>
                    </a:lnTo>
                    <a:lnTo>
                      <a:pt x="49" y="2771"/>
                    </a:lnTo>
                    <a:lnTo>
                      <a:pt x="67" y="2770"/>
                    </a:lnTo>
                    <a:lnTo>
                      <a:pt x="101" y="2817"/>
                    </a:lnTo>
                    <a:lnTo>
                      <a:pt x="183" y="2915"/>
                    </a:lnTo>
                    <a:lnTo>
                      <a:pt x="278" y="3016"/>
                    </a:lnTo>
                    <a:lnTo>
                      <a:pt x="383" y="3109"/>
                    </a:lnTo>
                    <a:lnTo>
                      <a:pt x="497" y="3193"/>
                    </a:lnTo>
                    <a:lnTo>
                      <a:pt x="615" y="3255"/>
                    </a:lnTo>
                    <a:lnTo>
                      <a:pt x="704" y="3285"/>
                    </a:lnTo>
                    <a:lnTo>
                      <a:pt x="765" y="3297"/>
                    </a:lnTo>
                    <a:lnTo>
                      <a:pt x="825" y="3298"/>
                    </a:lnTo>
                    <a:lnTo>
                      <a:pt x="886" y="3291"/>
                    </a:lnTo>
                    <a:lnTo>
                      <a:pt x="916" y="3282"/>
                    </a:lnTo>
                    <a:lnTo>
                      <a:pt x="955" y="3271"/>
                    </a:lnTo>
                    <a:lnTo>
                      <a:pt x="1030" y="3236"/>
                    </a:lnTo>
                    <a:lnTo>
                      <a:pt x="1138" y="3171"/>
                    </a:lnTo>
                    <a:lnTo>
                      <a:pt x="1342" y="3009"/>
                    </a:lnTo>
                    <a:lnTo>
                      <a:pt x="1463" y="2899"/>
                    </a:lnTo>
                    <a:lnTo>
                      <a:pt x="1634" y="2748"/>
                    </a:lnTo>
                    <a:lnTo>
                      <a:pt x="1808" y="2600"/>
                    </a:lnTo>
                    <a:lnTo>
                      <a:pt x="2017" y="2424"/>
                    </a:lnTo>
                    <a:lnTo>
                      <a:pt x="2429" y="2066"/>
                    </a:lnTo>
                    <a:lnTo>
                      <a:pt x="2633" y="1884"/>
                    </a:lnTo>
                    <a:lnTo>
                      <a:pt x="2812" y="1724"/>
                    </a:lnTo>
                    <a:lnTo>
                      <a:pt x="2987" y="1560"/>
                    </a:lnTo>
                    <a:lnTo>
                      <a:pt x="3021" y="1530"/>
                    </a:lnTo>
                    <a:lnTo>
                      <a:pt x="3075" y="1478"/>
                    </a:lnTo>
                    <a:lnTo>
                      <a:pt x="3103" y="1438"/>
                    </a:lnTo>
                    <a:lnTo>
                      <a:pt x="3111" y="1416"/>
                    </a:lnTo>
                    <a:lnTo>
                      <a:pt x="3124" y="1415"/>
                    </a:lnTo>
                    <a:lnTo>
                      <a:pt x="3134" y="1409"/>
                    </a:lnTo>
                    <a:lnTo>
                      <a:pt x="3146" y="1401"/>
                    </a:lnTo>
                    <a:lnTo>
                      <a:pt x="3163" y="1378"/>
                    </a:lnTo>
                    <a:lnTo>
                      <a:pt x="3180" y="1337"/>
                    </a:lnTo>
                    <a:lnTo>
                      <a:pt x="3192" y="1241"/>
                    </a:lnTo>
                    <a:lnTo>
                      <a:pt x="3193" y="1183"/>
                    </a:lnTo>
                    <a:lnTo>
                      <a:pt x="3202" y="1042"/>
                    </a:lnTo>
                    <a:lnTo>
                      <a:pt x="3212" y="832"/>
                    </a:lnTo>
                    <a:lnTo>
                      <a:pt x="3212" y="691"/>
                    </a:lnTo>
                    <a:lnTo>
                      <a:pt x="3208" y="620"/>
                    </a:lnTo>
                    <a:close/>
                    <a:moveTo>
                      <a:pt x="1004" y="2495"/>
                    </a:moveTo>
                    <a:lnTo>
                      <a:pt x="998" y="2649"/>
                    </a:lnTo>
                    <a:lnTo>
                      <a:pt x="999" y="2958"/>
                    </a:lnTo>
                    <a:lnTo>
                      <a:pt x="1001" y="3114"/>
                    </a:lnTo>
                    <a:lnTo>
                      <a:pt x="942" y="3145"/>
                    </a:lnTo>
                    <a:lnTo>
                      <a:pt x="880" y="3170"/>
                    </a:lnTo>
                    <a:lnTo>
                      <a:pt x="884" y="3137"/>
                    </a:lnTo>
                    <a:lnTo>
                      <a:pt x="881" y="3066"/>
                    </a:lnTo>
                    <a:lnTo>
                      <a:pt x="868" y="2961"/>
                    </a:lnTo>
                    <a:lnTo>
                      <a:pt x="860" y="2895"/>
                    </a:lnTo>
                    <a:lnTo>
                      <a:pt x="850" y="2780"/>
                    </a:lnTo>
                    <a:lnTo>
                      <a:pt x="844" y="2610"/>
                    </a:lnTo>
                    <a:lnTo>
                      <a:pt x="850" y="2495"/>
                    </a:lnTo>
                    <a:lnTo>
                      <a:pt x="857" y="2439"/>
                    </a:lnTo>
                    <a:lnTo>
                      <a:pt x="856" y="2424"/>
                    </a:lnTo>
                    <a:lnTo>
                      <a:pt x="840" y="2398"/>
                    </a:lnTo>
                    <a:lnTo>
                      <a:pt x="828" y="2390"/>
                    </a:lnTo>
                    <a:lnTo>
                      <a:pt x="717" y="2318"/>
                    </a:lnTo>
                    <a:lnTo>
                      <a:pt x="506" y="2162"/>
                    </a:lnTo>
                    <a:lnTo>
                      <a:pt x="401" y="2082"/>
                    </a:lnTo>
                    <a:lnTo>
                      <a:pt x="382" y="2064"/>
                    </a:lnTo>
                    <a:lnTo>
                      <a:pt x="314" y="2010"/>
                    </a:lnTo>
                    <a:lnTo>
                      <a:pt x="264" y="1978"/>
                    </a:lnTo>
                    <a:lnTo>
                      <a:pt x="241" y="1969"/>
                    </a:lnTo>
                    <a:lnTo>
                      <a:pt x="294" y="1899"/>
                    </a:lnTo>
                    <a:lnTo>
                      <a:pt x="350" y="1830"/>
                    </a:lnTo>
                    <a:lnTo>
                      <a:pt x="510" y="1955"/>
                    </a:lnTo>
                    <a:lnTo>
                      <a:pt x="752" y="2141"/>
                    </a:lnTo>
                    <a:lnTo>
                      <a:pt x="909" y="2270"/>
                    </a:lnTo>
                    <a:lnTo>
                      <a:pt x="985" y="2338"/>
                    </a:lnTo>
                    <a:lnTo>
                      <a:pt x="999" y="2349"/>
                    </a:lnTo>
                    <a:lnTo>
                      <a:pt x="1034" y="2354"/>
                    </a:lnTo>
                    <a:lnTo>
                      <a:pt x="1053" y="2346"/>
                    </a:lnTo>
                    <a:lnTo>
                      <a:pt x="1132" y="2302"/>
                    </a:lnTo>
                    <a:lnTo>
                      <a:pt x="1280" y="2195"/>
                    </a:lnTo>
                    <a:lnTo>
                      <a:pt x="1418" y="2074"/>
                    </a:lnTo>
                    <a:lnTo>
                      <a:pt x="1548" y="1943"/>
                    </a:lnTo>
                    <a:lnTo>
                      <a:pt x="1610" y="1877"/>
                    </a:lnTo>
                    <a:lnTo>
                      <a:pt x="1617" y="1868"/>
                    </a:lnTo>
                    <a:lnTo>
                      <a:pt x="1624" y="1847"/>
                    </a:lnTo>
                    <a:lnTo>
                      <a:pt x="1626" y="1827"/>
                    </a:lnTo>
                    <a:lnTo>
                      <a:pt x="1617" y="1807"/>
                    </a:lnTo>
                    <a:lnTo>
                      <a:pt x="1610" y="1796"/>
                    </a:lnTo>
                    <a:lnTo>
                      <a:pt x="1420" y="1596"/>
                    </a:lnTo>
                    <a:lnTo>
                      <a:pt x="1231" y="1395"/>
                    </a:lnTo>
                    <a:lnTo>
                      <a:pt x="1201" y="1360"/>
                    </a:lnTo>
                    <a:lnTo>
                      <a:pt x="1132" y="1288"/>
                    </a:lnTo>
                    <a:lnTo>
                      <a:pt x="1082" y="1248"/>
                    </a:lnTo>
                    <a:lnTo>
                      <a:pt x="1056" y="1235"/>
                    </a:lnTo>
                    <a:lnTo>
                      <a:pt x="1244" y="1103"/>
                    </a:lnTo>
                    <a:lnTo>
                      <a:pt x="1430" y="964"/>
                    </a:lnTo>
                    <a:lnTo>
                      <a:pt x="1614" y="825"/>
                    </a:lnTo>
                    <a:lnTo>
                      <a:pt x="1885" y="607"/>
                    </a:lnTo>
                    <a:lnTo>
                      <a:pt x="2060" y="458"/>
                    </a:lnTo>
                    <a:lnTo>
                      <a:pt x="2145" y="380"/>
                    </a:lnTo>
                    <a:lnTo>
                      <a:pt x="2194" y="338"/>
                    </a:lnTo>
                    <a:lnTo>
                      <a:pt x="2299" y="235"/>
                    </a:lnTo>
                    <a:lnTo>
                      <a:pt x="2344" y="177"/>
                    </a:lnTo>
                    <a:lnTo>
                      <a:pt x="2367" y="138"/>
                    </a:lnTo>
                    <a:lnTo>
                      <a:pt x="2374" y="118"/>
                    </a:lnTo>
                    <a:lnTo>
                      <a:pt x="2422" y="140"/>
                    </a:lnTo>
                    <a:lnTo>
                      <a:pt x="2466" y="163"/>
                    </a:lnTo>
                    <a:lnTo>
                      <a:pt x="2534" y="206"/>
                    </a:lnTo>
                    <a:lnTo>
                      <a:pt x="2661" y="304"/>
                    </a:lnTo>
                    <a:lnTo>
                      <a:pt x="2721" y="354"/>
                    </a:lnTo>
                    <a:lnTo>
                      <a:pt x="2833" y="453"/>
                    </a:lnTo>
                    <a:lnTo>
                      <a:pt x="2944" y="554"/>
                    </a:lnTo>
                    <a:lnTo>
                      <a:pt x="2993" y="603"/>
                    </a:lnTo>
                    <a:lnTo>
                      <a:pt x="3048" y="646"/>
                    </a:lnTo>
                    <a:lnTo>
                      <a:pt x="2937" y="771"/>
                    </a:lnTo>
                    <a:lnTo>
                      <a:pt x="2708" y="1016"/>
                    </a:lnTo>
                    <a:lnTo>
                      <a:pt x="2474" y="1257"/>
                    </a:lnTo>
                    <a:lnTo>
                      <a:pt x="2233" y="1490"/>
                    </a:lnTo>
                    <a:lnTo>
                      <a:pt x="2112" y="1605"/>
                    </a:lnTo>
                    <a:lnTo>
                      <a:pt x="1987" y="1720"/>
                    </a:lnTo>
                    <a:lnTo>
                      <a:pt x="1732" y="1951"/>
                    </a:lnTo>
                    <a:lnTo>
                      <a:pt x="1467" y="2169"/>
                    </a:lnTo>
                    <a:lnTo>
                      <a:pt x="1261" y="2322"/>
                    </a:lnTo>
                    <a:lnTo>
                      <a:pt x="1120" y="2417"/>
                    </a:lnTo>
                    <a:lnTo>
                      <a:pt x="1047" y="2462"/>
                    </a:lnTo>
                    <a:lnTo>
                      <a:pt x="1047" y="2462"/>
                    </a:lnTo>
                    <a:lnTo>
                      <a:pt x="1047" y="2463"/>
                    </a:lnTo>
                    <a:lnTo>
                      <a:pt x="1033" y="2460"/>
                    </a:lnTo>
                    <a:lnTo>
                      <a:pt x="1012" y="2472"/>
                    </a:lnTo>
                    <a:lnTo>
                      <a:pt x="1005" y="2485"/>
                    </a:lnTo>
                    <a:lnTo>
                      <a:pt x="1004" y="2495"/>
                    </a:lnTo>
                    <a:close/>
                    <a:moveTo>
                      <a:pt x="3082" y="1081"/>
                    </a:moveTo>
                    <a:lnTo>
                      <a:pt x="3078" y="1147"/>
                    </a:lnTo>
                    <a:lnTo>
                      <a:pt x="3074" y="1213"/>
                    </a:lnTo>
                    <a:lnTo>
                      <a:pt x="3072" y="1247"/>
                    </a:lnTo>
                    <a:lnTo>
                      <a:pt x="3069" y="1280"/>
                    </a:lnTo>
                    <a:lnTo>
                      <a:pt x="3067" y="1301"/>
                    </a:lnTo>
                    <a:lnTo>
                      <a:pt x="3065" y="1316"/>
                    </a:lnTo>
                    <a:lnTo>
                      <a:pt x="3059" y="1320"/>
                    </a:lnTo>
                    <a:lnTo>
                      <a:pt x="3052" y="1334"/>
                    </a:lnTo>
                    <a:lnTo>
                      <a:pt x="3051" y="1343"/>
                    </a:lnTo>
                    <a:lnTo>
                      <a:pt x="3038" y="1349"/>
                    </a:lnTo>
                    <a:lnTo>
                      <a:pt x="3018" y="1372"/>
                    </a:lnTo>
                    <a:lnTo>
                      <a:pt x="3016" y="1389"/>
                    </a:lnTo>
                    <a:lnTo>
                      <a:pt x="3018" y="1366"/>
                    </a:lnTo>
                    <a:lnTo>
                      <a:pt x="3010" y="1369"/>
                    </a:lnTo>
                    <a:lnTo>
                      <a:pt x="2990" y="1393"/>
                    </a:lnTo>
                    <a:lnTo>
                      <a:pt x="2941" y="1444"/>
                    </a:lnTo>
                    <a:lnTo>
                      <a:pt x="2890" y="1493"/>
                    </a:lnTo>
                    <a:lnTo>
                      <a:pt x="2734" y="1637"/>
                    </a:lnTo>
                    <a:lnTo>
                      <a:pt x="2574" y="1779"/>
                    </a:lnTo>
                    <a:lnTo>
                      <a:pt x="2201" y="2110"/>
                    </a:lnTo>
                    <a:lnTo>
                      <a:pt x="1823" y="2434"/>
                    </a:lnTo>
                    <a:lnTo>
                      <a:pt x="1804" y="2451"/>
                    </a:lnTo>
                    <a:lnTo>
                      <a:pt x="1785" y="2467"/>
                    </a:lnTo>
                    <a:lnTo>
                      <a:pt x="1778" y="2349"/>
                    </a:lnTo>
                    <a:lnTo>
                      <a:pt x="1765" y="2231"/>
                    </a:lnTo>
                    <a:lnTo>
                      <a:pt x="1764" y="2181"/>
                    </a:lnTo>
                    <a:lnTo>
                      <a:pt x="1765" y="2130"/>
                    </a:lnTo>
                    <a:lnTo>
                      <a:pt x="1764" y="2118"/>
                    </a:lnTo>
                    <a:lnTo>
                      <a:pt x="1749" y="2105"/>
                    </a:lnTo>
                    <a:lnTo>
                      <a:pt x="1739" y="2103"/>
                    </a:lnTo>
                    <a:lnTo>
                      <a:pt x="1927" y="1936"/>
                    </a:lnTo>
                    <a:lnTo>
                      <a:pt x="2106" y="1769"/>
                    </a:lnTo>
                    <a:lnTo>
                      <a:pt x="2236" y="1651"/>
                    </a:lnTo>
                    <a:lnTo>
                      <a:pt x="2489" y="1406"/>
                    </a:lnTo>
                    <a:lnTo>
                      <a:pt x="2737" y="1157"/>
                    </a:lnTo>
                    <a:lnTo>
                      <a:pt x="2977" y="901"/>
                    </a:lnTo>
                    <a:lnTo>
                      <a:pt x="3095" y="770"/>
                    </a:lnTo>
                    <a:lnTo>
                      <a:pt x="3093" y="926"/>
                    </a:lnTo>
                    <a:lnTo>
                      <a:pt x="3082" y="10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6" name="Freeform 18"/>
              <p:cNvSpPr>
                <a:spLocks/>
              </p:cNvSpPr>
              <p:nvPr/>
            </p:nvSpPr>
            <p:spPr bwMode="auto">
              <a:xfrm>
                <a:off x="1398" y="2746"/>
                <a:ext cx="212" cy="132"/>
              </a:xfrm>
              <a:custGeom>
                <a:avLst/>
                <a:gdLst>
                  <a:gd name="T0" fmla="*/ 544 w 635"/>
                  <a:gd name="T1" fmla="*/ 0 h 398"/>
                  <a:gd name="T2" fmla="*/ 504 w 635"/>
                  <a:gd name="T3" fmla="*/ 18 h 398"/>
                  <a:gd name="T4" fmla="*/ 496 w 635"/>
                  <a:gd name="T5" fmla="*/ 52 h 398"/>
                  <a:gd name="T6" fmla="*/ 530 w 635"/>
                  <a:gd name="T7" fmla="*/ 177 h 398"/>
                  <a:gd name="T8" fmla="*/ 515 w 635"/>
                  <a:gd name="T9" fmla="*/ 226 h 398"/>
                  <a:gd name="T10" fmla="*/ 478 w 635"/>
                  <a:gd name="T11" fmla="*/ 262 h 398"/>
                  <a:gd name="T12" fmla="*/ 403 w 635"/>
                  <a:gd name="T13" fmla="*/ 291 h 398"/>
                  <a:gd name="T14" fmla="*/ 352 w 635"/>
                  <a:gd name="T15" fmla="*/ 272 h 398"/>
                  <a:gd name="T16" fmla="*/ 332 w 635"/>
                  <a:gd name="T17" fmla="*/ 226 h 398"/>
                  <a:gd name="T18" fmla="*/ 331 w 635"/>
                  <a:gd name="T19" fmla="*/ 198 h 398"/>
                  <a:gd name="T20" fmla="*/ 303 w 635"/>
                  <a:gd name="T21" fmla="*/ 164 h 398"/>
                  <a:gd name="T22" fmla="*/ 246 w 635"/>
                  <a:gd name="T23" fmla="*/ 180 h 398"/>
                  <a:gd name="T24" fmla="*/ 236 w 635"/>
                  <a:gd name="T25" fmla="*/ 209 h 398"/>
                  <a:gd name="T26" fmla="*/ 220 w 635"/>
                  <a:gd name="T27" fmla="*/ 268 h 398"/>
                  <a:gd name="T28" fmla="*/ 160 w 635"/>
                  <a:gd name="T29" fmla="*/ 310 h 398"/>
                  <a:gd name="T30" fmla="*/ 122 w 635"/>
                  <a:gd name="T31" fmla="*/ 304 h 398"/>
                  <a:gd name="T32" fmla="*/ 83 w 635"/>
                  <a:gd name="T33" fmla="*/ 270 h 398"/>
                  <a:gd name="T34" fmla="*/ 83 w 635"/>
                  <a:gd name="T35" fmla="*/ 182 h 398"/>
                  <a:gd name="T36" fmla="*/ 90 w 635"/>
                  <a:gd name="T37" fmla="*/ 149 h 398"/>
                  <a:gd name="T38" fmla="*/ 62 w 635"/>
                  <a:gd name="T39" fmla="*/ 126 h 398"/>
                  <a:gd name="T40" fmla="*/ 34 w 635"/>
                  <a:gd name="T41" fmla="*/ 139 h 398"/>
                  <a:gd name="T42" fmla="*/ 7 w 635"/>
                  <a:gd name="T43" fmla="*/ 193 h 398"/>
                  <a:gd name="T44" fmla="*/ 3 w 635"/>
                  <a:gd name="T45" fmla="*/ 268 h 398"/>
                  <a:gd name="T46" fmla="*/ 31 w 635"/>
                  <a:gd name="T47" fmla="*/ 336 h 398"/>
                  <a:gd name="T48" fmla="*/ 93 w 635"/>
                  <a:gd name="T49" fmla="*/ 383 h 398"/>
                  <a:gd name="T50" fmla="*/ 139 w 635"/>
                  <a:gd name="T51" fmla="*/ 398 h 398"/>
                  <a:gd name="T52" fmla="*/ 229 w 635"/>
                  <a:gd name="T53" fmla="*/ 383 h 398"/>
                  <a:gd name="T54" fmla="*/ 279 w 635"/>
                  <a:gd name="T55" fmla="*/ 339 h 398"/>
                  <a:gd name="T56" fmla="*/ 350 w 635"/>
                  <a:gd name="T57" fmla="*/ 379 h 398"/>
                  <a:gd name="T58" fmla="*/ 470 w 635"/>
                  <a:gd name="T59" fmla="*/ 375 h 398"/>
                  <a:gd name="T60" fmla="*/ 527 w 635"/>
                  <a:gd name="T61" fmla="*/ 350 h 398"/>
                  <a:gd name="T62" fmla="*/ 600 w 635"/>
                  <a:gd name="T63" fmla="*/ 271 h 398"/>
                  <a:gd name="T64" fmla="*/ 635 w 635"/>
                  <a:gd name="T65" fmla="*/ 166 h 398"/>
                  <a:gd name="T66" fmla="*/ 614 w 635"/>
                  <a:gd name="T67" fmla="*/ 64 h 398"/>
                  <a:gd name="T68" fmla="*/ 555 w 635"/>
                  <a:gd name="T69" fmla="*/ 6 h 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635" h="398">
                    <a:moveTo>
                      <a:pt x="555" y="6"/>
                    </a:moveTo>
                    <a:lnTo>
                      <a:pt x="544" y="0"/>
                    </a:lnTo>
                    <a:lnTo>
                      <a:pt x="521" y="3"/>
                    </a:lnTo>
                    <a:lnTo>
                      <a:pt x="504" y="18"/>
                    </a:lnTo>
                    <a:lnTo>
                      <a:pt x="495" y="39"/>
                    </a:lnTo>
                    <a:lnTo>
                      <a:pt x="496" y="52"/>
                    </a:lnTo>
                    <a:lnTo>
                      <a:pt x="514" y="113"/>
                    </a:lnTo>
                    <a:lnTo>
                      <a:pt x="530" y="177"/>
                    </a:lnTo>
                    <a:lnTo>
                      <a:pt x="527" y="202"/>
                    </a:lnTo>
                    <a:lnTo>
                      <a:pt x="515" y="226"/>
                    </a:lnTo>
                    <a:lnTo>
                      <a:pt x="494" y="251"/>
                    </a:lnTo>
                    <a:lnTo>
                      <a:pt x="478" y="262"/>
                    </a:lnTo>
                    <a:lnTo>
                      <a:pt x="453" y="278"/>
                    </a:lnTo>
                    <a:lnTo>
                      <a:pt x="403" y="291"/>
                    </a:lnTo>
                    <a:lnTo>
                      <a:pt x="370" y="284"/>
                    </a:lnTo>
                    <a:lnTo>
                      <a:pt x="352" y="272"/>
                    </a:lnTo>
                    <a:lnTo>
                      <a:pt x="339" y="252"/>
                    </a:lnTo>
                    <a:lnTo>
                      <a:pt x="332" y="226"/>
                    </a:lnTo>
                    <a:lnTo>
                      <a:pt x="332" y="209"/>
                    </a:lnTo>
                    <a:lnTo>
                      <a:pt x="331" y="198"/>
                    </a:lnTo>
                    <a:lnTo>
                      <a:pt x="324" y="180"/>
                    </a:lnTo>
                    <a:lnTo>
                      <a:pt x="303" y="164"/>
                    </a:lnTo>
                    <a:lnTo>
                      <a:pt x="268" y="164"/>
                    </a:lnTo>
                    <a:lnTo>
                      <a:pt x="246" y="180"/>
                    </a:lnTo>
                    <a:lnTo>
                      <a:pt x="237" y="198"/>
                    </a:lnTo>
                    <a:lnTo>
                      <a:pt x="236" y="209"/>
                    </a:lnTo>
                    <a:lnTo>
                      <a:pt x="233" y="231"/>
                    </a:lnTo>
                    <a:lnTo>
                      <a:pt x="220" y="268"/>
                    </a:lnTo>
                    <a:lnTo>
                      <a:pt x="196" y="297"/>
                    </a:lnTo>
                    <a:lnTo>
                      <a:pt x="160" y="310"/>
                    </a:lnTo>
                    <a:lnTo>
                      <a:pt x="137" y="307"/>
                    </a:lnTo>
                    <a:lnTo>
                      <a:pt x="122" y="304"/>
                    </a:lnTo>
                    <a:lnTo>
                      <a:pt x="102" y="294"/>
                    </a:lnTo>
                    <a:lnTo>
                      <a:pt x="83" y="270"/>
                    </a:lnTo>
                    <a:lnTo>
                      <a:pt x="76" y="228"/>
                    </a:lnTo>
                    <a:lnTo>
                      <a:pt x="83" y="182"/>
                    </a:lnTo>
                    <a:lnTo>
                      <a:pt x="88" y="162"/>
                    </a:lnTo>
                    <a:lnTo>
                      <a:pt x="90" y="149"/>
                    </a:lnTo>
                    <a:lnTo>
                      <a:pt x="80" y="131"/>
                    </a:lnTo>
                    <a:lnTo>
                      <a:pt x="62" y="126"/>
                    </a:lnTo>
                    <a:lnTo>
                      <a:pt x="43" y="130"/>
                    </a:lnTo>
                    <a:lnTo>
                      <a:pt x="34" y="139"/>
                    </a:lnTo>
                    <a:lnTo>
                      <a:pt x="23" y="157"/>
                    </a:lnTo>
                    <a:lnTo>
                      <a:pt x="7" y="193"/>
                    </a:lnTo>
                    <a:lnTo>
                      <a:pt x="0" y="232"/>
                    </a:lnTo>
                    <a:lnTo>
                      <a:pt x="3" y="268"/>
                    </a:lnTo>
                    <a:lnTo>
                      <a:pt x="13" y="304"/>
                    </a:lnTo>
                    <a:lnTo>
                      <a:pt x="31" y="336"/>
                    </a:lnTo>
                    <a:lnTo>
                      <a:pt x="59" y="362"/>
                    </a:lnTo>
                    <a:lnTo>
                      <a:pt x="93" y="383"/>
                    </a:lnTo>
                    <a:lnTo>
                      <a:pt x="113" y="390"/>
                    </a:lnTo>
                    <a:lnTo>
                      <a:pt x="139" y="398"/>
                    </a:lnTo>
                    <a:lnTo>
                      <a:pt x="187" y="398"/>
                    </a:lnTo>
                    <a:lnTo>
                      <a:pt x="229" y="383"/>
                    </a:lnTo>
                    <a:lnTo>
                      <a:pt x="265" y="356"/>
                    </a:lnTo>
                    <a:lnTo>
                      <a:pt x="279" y="339"/>
                    </a:lnTo>
                    <a:lnTo>
                      <a:pt x="299" y="356"/>
                    </a:lnTo>
                    <a:lnTo>
                      <a:pt x="350" y="379"/>
                    </a:lnTo>
                    <a:lnTo>
                      <a:pt x="409" y="386"/>
                    </a:lnTo>
                    <a:lnTo>
                      <a:pt x="470" y="375"/>
                    </a:lnTo>
                    <a:lnTo>
                      <a:pt x="502" y="362"/>
                    </a:lnTo>
                    <a:lnTo>
                      <a:pt x="527" y="350"/>
                    </a:lnTo>
                    <a:lnTo>
                      <a:pt x="567" y="316"/>
                    </a:lnTo>
                    <a:lnTo>
                      <a:pt x="600" y="271"/>
                    </a:lnTo>
                    <a:lnTo>
                      <a:pt x="623" y="221"/>
                    </a:lnTo>
                    <a:lnTo>
                      <a:pt x="635" y="166"/>
                    </a:lnTo>
                    <a:lnTo>
                      <a:pt x="632" y="113"/>
                    </a:lnTo>
                    <a:lnTo>
                      <a:pt x="614" y="64"/>
                    </a:lnTo>
                    <a:lnTo>
                      <a:pt x="581" y="23"/>
                    </a:lnTo>
                    <a:lnTo>
                      <a:pt x="555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7" name="Freeform 19"/>
              <p:cNvSpPr>
                <a:spLocks/>
              </p:cNvSpPr>
              <p:nvPr/>
            </p:nvSpPr>
            <p:spPr bwMode="auto">
              <a:xfrm>
                <a:off x="1655" y="2515"/>
                <a:ext cx="176" cy="179"/>
              </a:xfrm>
              <a:custGeom>
                <a:avLst/>
                <a:gdLst>
                  <a:gd name="T0" fmla="*/ 301 w 528"/>
                  <a:gd name="T1" fmla="*/ 1 h 538"/>
                  <a:gd name="T2" fmla="*/ 268 w 528"/>
                  <a:gd name="T3" fmla="*/ 27 h 538"/>
                  <a:gd name="T4" fmla="*/ 273 w 528"/>
                  <a:gd name="T5" fmla="*/ 82 h 538"/>
                  <a:gd name="T6" fmla="*/ 298 w 528"/>
                  <a:gd name="T7" fmla="*/ 95 h 538"/>
                  <a:gd name="T8" fmla="*/ 373 w 528"/>
                  <a:gd name="T9" fmla="*/ 112 h 538"/>
                  <a:gd name="T10" fmla="*/ 419 w 528"/>
                  <a:gd name="T11" fmla="*/ 145 h 538"/>
                  <a:gd name="T12" fmla="*/ 423 w 528"/>
                  <a:gd name="T13" fmla="*/ 191 h 538"/>
                  <a:gd name="T14" fmla="*/ 409 w 528"/>
                  <a:gd name="T15" fmla="*/ 220 h 538"/>
                  <a:gd name="T16" fmla="*/ 357 w 528"/>
                  <a:gd name="T17" fmla="*/ 265 h 538"/>
                  <a:gd name="T18" fmla="*/ 245 w 528"/>
                  <a:gd name="T19" fmla="*/ 269 h 538"/>
                  <a:gd name="T20" fmla="*/ 207 w 528"/>
                  <a:gd name="T21" fmla="*/ 256 h 538"/>
                  <a:gd name="T22" fmla="*/ 188 w 528"/>
                  <a:gd name="T23" fmla="*/ 250 h 538"/>
                  <a:gd name="T24" fmla="*/ 150 w 528"/>
                  <a:gd name="T25" fmla="*/ 268 h 538"/>
                  <a:gd name="T26" fmla="*/ 141 w 528"/>
                  <a:gd name="T27" fmla="*/ 324 h 538"/>
                  <a:gd name="T28" fmla="*/ 161 w 528"/>
                  <a:gd name="T29" fmla="*/ 341 h 538"/>
                  <a:gd name="T30" fmla="*/ 173 w 528"/>
                  <a:gd name="T31" fmla="*/ 347 h 538"/>
                  <a:gd name="T32" fmla="*/ 178 w 528"/>
                  <a:gd name="T33" fmla="*/ 348 h 538"/>
                  <a:gd name="T34" fmla="*/ 184 w 528"/>
                  <a:gd name="T35" fmla="*/ 351 h 538"/>
                  <a:gd name="T36" fmla="*/ 220 w 528"/>
                  <a:gd name="T37" fmla="*/ 367 h 538"/>
                  <a:gd name="T38" fmla="*/ 243 w 528"/>
                  <a:gd name="T39" fmla="*/ 399 h 538"/>
                  <a:gd name="T40" fmla="*/ 180 w 528"/>
                  <a:gd name="T41" fmla="*/ 443 h 538"/>
                  <a:gd name="T42" fmla="*/ 131 w 528"/>
                  <a:gd name="T43" fmla="*/ 456 h 538"/>
                  <a:gd name="T44" fmla="*/ 62 w 528"/>
                  <a:gd name="T45" fmla="*/ 456 h 538"/>
                  <a:gd name="T46" fmla="*/ 50 w 528"/>
                  <a:gd name="T47" fmla="*/ 443 h 538"/>
                  <a:gd name="T48" fmla="*/ 10 w 528"/>
                  <a:gd name="T49" fmla="*/ 446 h 538"/>
                  <a:gd name="T50" fmla="*/ 3 w 528"/>
                  <a:gd name="T51" fmla="*/ 475 h 538"/>
                  <a:gd name="T52" fmla="*/ 45 w 528"/>
                  <a:gd name="T53" fmla="*/ 525 h 538"/>
                  <a:gd name="T54" fmla="*/ 134 w 528"/>
                  <a:gd name="T55" fmla="*/ 538 h 538"/>
                  <a:gd name="T56" fmla="*/ 190 w 528"/>
                  <a:gd name="T57" fmla="*/ 528 h 538"/>
                  <a:gd name="T58" fmla="*/ 302 w 528"/>
                  <a:gd name="T59" fmla="*/ 465 h 538"/>
                  <a:gd name="T60" fmla="*/ 355 w 528"/>
                  <a:gd name="T61" fmla="*/ 383 h 538"/>
                  <a:gd name="T62" fmla="*/ 357 w 528"/>
                  <a:gd name="T63" fmla="*/ 366 h 538"/>
                  <a:gd name="T64" fmla="*/ 425 w 528"/>
                  <a:gd name="T65" fmla="*/ 341 h 538"/>
                  <a:gd name="T66" fmla="*/ 497 w 528"/>
                  <a:gd name="T67" fmla="*/ 271 h 538"/>
                  <a:gd name="T68" fmla="*/ 520 w 528"/>
                  <a:gd name="T69" fmla="*/ 220 h 538"/>
                  <a:gd name="T70" fmla="*/ 520 w 528"/>
                  <a:gd name="T71" fmla="*/ 127 h 538"/>
                  <a:gd name="T72" fmla="*/ 469 w 528"/>
                  <a:gd name="T73" fmla="*/ 53 h 538"/>
                  <a:gd name="T74" fmla="*/ 384 w 528"/>
                  <a:gd name="T75" fmla="*/ 9 h 538"/>
                  <a:gd name="T76" fmla="*/ 311 w 528"/>
                  <a:gd name="T77" fmla="*/ 0 h 5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28" h="538">
                    <a:moveTo>
                      <a:pt x="311" y="0"/>
                    </a:moveTo>
                    <a:lnTo>
                      <a:pt x="301" y="1"/>
                    </a:lnTo>
                    <a:lnTo>
                      <a:pt x="285" y="9"/>
                    </a:lnTo>
                    <a:lnTo>
                      <a:pt x="268" y="27"/>
                    </a:lnTo>
                    <a:lnTo>
                      <a:pt x="263" y="60"/>
                    </a:lnTo>
                    <a:lnTo>
                      <a:pt x="273" y="82"/>
                    </a:lnTo>
                    <a:lnTo>
                      <a:pt x="288" y="92"/>
                    </a:lnTo>
                    <a:lnTo>
                      <a:pt x="298" y="95"/>
                    </a:lnTo>
                    <a:lnTo>
                      <a:pt x="321" y="99"/>
                    </a:lnTo>
                    <a:lnTo>
                      <a:pt x="373" y="112"/>
                    </a:lnTo>
                    <a:lnTo>
                      <a:pt x="404" y="129"/>
                    </a:lnTo>
                    <a:lnTo>
                      <a:pt x="419" y="145"/>
                    </a:lnTo>
                    <a:lnTo>
                      <a:pt x="426" y="165"/>
                    </a:lnTo>
                    <a:lnTo>
                      <a:pt x="423" y="191"/>
                    </a:lnTo>
                    <a:lnTo>
                      <a:pt x="416" y="206"/>
                    </a:lnTo>
                    <a:lnTo>
                      <a:pt x="409" y="220"/>
                    </a:lnTo>
                    <a:lnTo>
                      <a:pt x="391" y="242"/>
                    </a:lnTo>
                    <a:lnTo>
                      <a:pt x="357" y="265"/>
                    </a:lnTo>
                    <a:lnTo>
                      <a:pt x="302" y="276"/>
                    </a:lnTo>
                    <a:lnTo>
                      <a:pt x="245" y="269"/>
                    </a:lnTo>
                    <a:lnTo>
                      <a:pt x="217" y="260"/>
                    </a:lnTo>
                    <a:lnTo>
                      <a:pt x="207" y="256"/>
                    </a:lnTo>
                    <a:lnTo>
                      <a:pt x="199" y="253"/>
                    </a:lnTo>
                    <a:lnTo>
                      <a:pt x="188" y="250"/>
                    </a:lnTo>
                    <a:lnTo>
                      <a:pt x="171" y="253"/>
                    </a:lnTo>
                    <a:lnTo>
                      <a:pt x="150" y="268"/>
                    </a:lnTo>
                    <a:lnTo>
                      <a:pt x="135" y="299"/>
                    </a:lnTo>
                    <a:lnTo>
                      <a:pt x="141" y="324"/>
                    </a:lnTo>
                    <a:lnTo>
                      <a:pt x="151" y="337"/>
                    </a:lnTo>
                    <a:lnTo>
                      <a:pt x="161" y="341"/>
                    </a:lnTo>
                    <a:lnTo>
                      <a:pt x="167" y="344"/>
                    </a:lnTo>
                    <a:lnTo>
                      <a:pt x="173" y="347"/>
                    </a:lnTo>
                    <a:lnTo>
                      <a:pt x="173" y="347"/>
                    </a:lnTo>
                    <a:lnTo>
                      <a:pt x="178" y="348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220" y="367"/>
                    </a:lnTo>
                    <a:lnTo>
                      <a:pt x="252" y="386"/>
                    </a:lnTo>
                    <a:lnTo>
                      <a:pt x="243" y="399"/>
                    </a:lnTo>
                    <a:lnTo>
                      <a:pt x="220" y="420"/>
                    </a:lnTo>
                    <a:lnTo>
                      <a:pt x="180" y="443"/>
                    </a:lnTo>
                    <a:lnTo>
                      <a:pt x="150" y="452"/>
                    </a:lnTo>
                    <a:lnTo>
                      <a:pt x="131" y="456"/>
                    </a:lnTo>
                    <a:lnTo>
                      <a:pt x="85" y="459"/>
                    </a:lnTo>
                    <a:lnTo>
                      <a:pt x="62" y="456"/>
                    </a:lnTo>
                    <a:lnTo>
                      <a:pt x="57" y="453"/>
                    </a:lnTo>
                    <a:lnTo>
                      <a:pt x="50" y="443"/>
                    </a:lnTo>
                    <a:lnTo>
                      <a:pt x="30" y="438"/>
                    </a:lnTo>
                    <a:lnTo>
                      <a:pt x="10" y="446"/>
                    </a:lnTo>
                    <a:lnTo>
                      <a:pt x="0" y="463"/>
                    </a:lnTo>
                    <a:lnTo>
                      <a:pt x="3" y="475"/>
                    </a:lnTo>
                    <a:lnTo>
                      <a:pt x="13" y="498"/>
                    </a:lnTo>
                    <a:lnTo>
                      <a:pt x="45" y="525"/>
                    </a:lnTo>
                    <a:lnTo>
                      <a:pt x="88" y="537"/>
                    </a:lnTo>
                    <a:lnTo>
                      <a:pt x="134" y="538"/>
                    </a:lnTo>
                    <a:lnTo>
                      <a:pt x="155" y="534"/>
                    </a:lnTo>
                    <a:lnTo>
                      <a:pt x="190" y="528"/>
                    </a:lnTo>
                    <a:lnTo>
                      <a:pt x="250" y="504"/>
                    </a:lnTo>
                    <a:lnTo>
                      <a:pt x="302" y="465"/>
                    </a:lnTo>
                    <a:lnTo>
                      <a:pt x="341" y="414"/>
                    </a:lnTo>
                    <a:lnTo>
                      <a:pt x="355" y="383"/>
                    </a:lnTo>
                    <a:lnTo>
                      <a:pt x="358" y="374"/>
                    </a:lnTo>
                    <a:lnTo>
                      <a:pt x="357" y="366"/>
                    </a:lnTo>
                    <a:lnTo>
                      <a:pt x="381" y="360"/>
                    </a:lnTo>
                    <a:lnTo>
                      <a:pt x="425" y="341"/>
                    </a:lnTo>
                    <a:lnTo>
                      <a:pt x="463" y="311"/>
                    </a:lnTo>
                    <a:lnTo>
                      <a:pt x="497" y="271"/>
                    </a:lnTo>
                    <a:lnTo>
                      <a:pt x="509" y="246"/>
                    </a:lnTo>
                    <a:lnTo>
                      <a:pt x="520" y="220"/>
                    </a:lnTo>
                    <a:lnTo>
                      <a:pt x="528" y="171"/>
                    </a:lnTo>
                    <a:lnTo>
                      <a:pt x="520" y="127"/>
                    </a:lnTo>
                    <a:lnTo>
                      <a:pt x="499" y="86"/>
                    </a:lnTo>
                    <a:lnTo>
                      <a:pt x="469" y="53"/>
                    </a:lnTo>
                    <a:lnTo>
                      <a:pt x="430" y="26"/>
                    </a:lnTo>
                    <a:lnTo>
                      <a:pt x="384" y="9"/>
                    </a:lnTo>
                    <a:lnTo>
                      <a:pt x="337" y="0"/>
                    </a:lnTo>
                    <a:lnTo>
                      <a:pt x="31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8" name="Freeform 20"/>
              <p:cNvSpPr>
                <a:spLocks/>
              </p:cNvSpPr>
              <p:nvPr/>
            </p:nvSpPr>
            <p:spPr bwMode="auto">
              <a:xfrm>
                <a:off x="1665" y="2702"/>
                <a:ext cx="205" cy="210"/>
              </a:xfrm>
              <a:custGeom>
                <a:avLst/>
                <a:gdLst>
                  <a:gd name="T0" fmla="*/ 388 w 613"/>
                  <a:gd name="T1" fmla="*/ 3 h 630"/>
                  <a:gd name="T2" fmla="*/ 357 w 613"/>
                  <a:gd name="T3" fmla="*/ 52 h 630"/>
                  <a:gd name="T4" fmla="*/ 381 w 613"/>
                  <a:gd name="T5" fmla="*/ 89 h 630"/>
                  <a:gd name="T6" fmla="*/ 466 w 613"/>
                  <a:gd name="T7" fmla="*/ 128 h 630"/>
                  <a:gd name="T8" fmla="*/ 511 w 613"/>
                  <a:gd name="T9" fmla="*/ 174 h 630"/>
                  <a:gd name="T10" fmla="*/ 506 w 613"/>
                  <a:gd name="T11" fmla="*/ 230 h 630"/>
                  <a:gd name="T12" fmla="*/ 486 w 613"/>
                  <a:gd name="T13" fmla="*/ 265 h 630"/>
                  <a:gd name="T14" fmla="*/ 431 w 613"/>
                  <a:gd name="T15" fmla="*/ 307 h 630"/>
                  <a:gd name="T16" fmla="*/ 349 w 613"/>
                  <a:gd name="T17" fmla="*/ 312 h 630"/>
                  <a:gd name="T18" fmla="*/ 257 w 613"/>
                  <a:gd name="T19" fmla="*/ 265 h 630"/>
                  <a:gd name="T20" fmla="*/ 253 w 613"/>
                  <a:gd name="T21" fmla="*/ 260 h 630"/>
                  <a:gd name="T22" fmla="*/ 239 w 613"/>
                  <a:gd name="T23" fmla="*/ 252 h 630"/>
                  <a:gd name="T24" fmla="*/ 198 w 613"/>
                  <a:gd name="T25" fmla="*/ 256 h 630"/>
                  <a:gd name="T26" fmla="*/ 175 w 613"/>
                  <a:gd name="T27" fmla="*/ 311 h 630"/>
                  <a:gd name="T28" fmla="*/ 188 w 613"/>
                  <a:gd name="T29" fmla="*/ 334 h 630"/>
                  <a:gd name="T30" fmla="*/ 214 w 613"/>
                  <a:gd name="T31" fmla="*/ 354 h 630"/>
                  <a:gd name="T32" fmla="*/ 256 w 613"/>
                  <a:gd name="T33" fmla="*/ 422 h 630"/>
                  <a:gd name="T34" fmla="*/ 224 w 613"/>
                  <a:gd name="T35" fmla="*/ 512 h 630"/>
                  <a:gd name="T36" fmla="*/ 180 w 613"/>
                  <a:gd name="T37" fmla="*/ 543 h 630"/>
                  <a:gd name="T38" fmla="*/ 119 w 613"/>
                  <a:gd name="T39" fmla="*/ 547 h 630"/>
                  <a:gd name="T40" fmla="*/ 72 w 613"/>
                  <a:gd name="T41" fmla="*/ 495 h 630"/>
                  <a:gd name="T42" fmla="*/ 51 w 613"/>
                  <a:gd name="T43" fmla="*/ 397 h 630"/>
                  <a:gd name="T44" fmla="*/ 37 w 613"/>
                  <a:gd name="T45" fmla="*/ 374 h 630"/>
                  <a:gd name="T46" fmla="*/ 5 w 613"/>
                  <a:gd name="T47" fmla="*/ 387 h 630"/>
                  <a:gd name="T48" fmla="*/ 0 w 613"/>
                  <a:gd name="T49" fmla="*/ 425 h 630"/>
                  <a:gd name="T50" fmla="*/ 13 w 613"/>
                  <a:gd name="T51" fmla="*/ 540 h 630"/>
                  <a:gd name="T52" fmla="*/ 66 w 613"/>
                  <a:gd name="T53" fmla="*/ 607 h 630"/>
                  <a:gd name="T54" fmla="*/ 131 w 613"/>
                  <a:gd name="T55" fmla="*/ 630 h 630"/>
                  <a:gd name="T56" fmla="*/ 220 w 613"/>
                  <a:gd name="T57" fmla="*/ 615 h 630"/>
                  <a:gd name="T58" fmla="*/ 263 w 613"/>
                  <a:gd name="T59" fmla="*/ 594 h 630"/>
                  <a:gd name="T60" fmla="*/ 329 w 613"/>
                  <a:gd name="T61" fmla="*/ 522 h 630"/>
                  <a:gd name="T62" fmla="*/ 352 w 613"/>
                  <a:gd name="T63" fmla="*/ 452 h 630"/>
                  <a:gd name="T64" fmla="*/ 352 w 613"/>
                  <a:gd name="T65" fmla="*/ 410 h 630"/>
                  <a:gd name="T66" fmla="*/ 446 w 613"/>
                  <a:gd name="T67" fmla="*/ 404 h 630"/>
                  <a:gd name="T68" fmla="*/ 555 w 613"/>
                  <a:gd name="T69" fmla="*/ 338 h 630"/>
                  <a:gd name="T70" fmla="*/ 594 w 613"/>
                  <a:gd name="T71" fmla="*/ 283 h 630"/>
                  <a:gd name="T72" fmla="*/ 613 w 613"/>
                  <a:gd name="T73" fmla="*/ 177 h 630"/>
                  <a:gd name="T74" fmla="*/ 574 w 613"/>
                  <a:gd name="T75" fmla="*/ 82 h 630"/>
                  <a:gd name="T76" fmla="*/ 489 w 613"/>
                  <a:gd name="T77" fmla="*/ 17 h 630"/>
                  <a:gd name="T78" fmla="*/ 404 w 613"/>
                  <a:gd name="T79" fmla="*/ 0 h 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13" h="630">
                    <a:moveTo>
                      <a:pt x="404" y="0"/>
                    </a:moveTo>
                    <a:lnTo>
                      <a:pt x="388" y="3"/>
                    </a:lnTo>
                    <a:lnTo>
                      <a:pt x="365" y="21"/>
                    </a:lnTo>
                    <a:lnTo>
                      <a:pt x="357" y="52"/>
                    </a:lnTo>
                    <a:lnTo>
                      <a:pt x="367" y="79"/>
                    </a:lnTo>
                    <a:lnTo>
                      <a:pt x="381" y="89"/>
                    </a:lnTo>
                    <a:lnTo>
                      <a:pt x="410" y="101"/>
                    </a:lnTo>
                    <a:lnTo>
                      <a:pt x="466" y="128"/>
                    </a:lnTo>
                    <a:lnTo>
                      <a:pt x="498" y="152"/>
                    </a:lnTo>
                    <a:lnTo>
                      <a:pt x="511" y="174"/>
                    </a:lnTo>
                    <a:lnTo>
                      <a:pt x="515" y="200"/>
                    </a:lnTo>
                    <a:lnTo>
                      <a:pt x="506" y="230"/>
                    </a:lnTo>
                    <a:lnTo>
                      <a:pt x="498" y="249"/>
                    </a:lnTo>
                    <a:lnTo>
                      <a:pt x="486" y="265"/>
                    </a:lnTo>
                    <a:lnTo>
                      <a:pt x="462" y="291"/>
                    </a:lnTo>
                    <a:lnTo>
                      <a:pt x="431" y="307"/>
                    </a:lnTo>
                    <a:lnTo>
                      <a:pt x="400" y="314"/>
                    </a:lnTo>
                    <a:lnTo>
                      <a:pt x="349" y="312"/>
                    </a:lnTo>
                    <a:lnTo>
                      <a:pt x="285" y="286"/>
                    </a:lnTo>
                    <a:lnTo>
                      <a:pt x="257" y="265"/>
                    </a:lnTo>
                    <a:lnTo>
                      <a:pt x="257" y="265"/>
                    </a:lnTo>
                    <a:lnTo>
                      <a:pt x="253" y="260"/>
                    </a:lnTo>
                    <a:lnTo>
                      <a:pt x="247" y="258"/>
                    </a:lnTo>
                    <a:lnTo>
                      <a:pt x="239" y="252"/>
                    </a:lnTo>
                    <a:lnTo>
                      <a:pt x="223" y="249"/>
                    </a:lnTo>
                    <a:lnTo>
                      <a:pt x="198" y="256"/>
                    </a:lnTo>
                    <a:lnTo>
                      <a:pt x="177" y="285"/>
                    </a:lnTo>
                    <a:lnTo>
                      <a:pt x="175" y="311"/>
                    </a:lnTo>
                    <a:lnTo>
                      <a:pt x="181" y="327"/>
                    </a:lnTo>
                    <a:lnTo>
                      <a:pt x="188" y="334"/>
                    </a:lnTo>
                    <a:lnTo>
                      <a:pt x="201" y="344"/>
                    </a:lnTo>
                    <a:lnTo>
                      <a:pt x="214" y="354"/>
                    </a:lnTo>
                    <a:lnTo>
                      <a:pt x="234" y="376"/>
                    </a:lnTo>
                    <a:lnTo>
                      <a:pt x="256" y="422"/>
                    </a:lnTo>
                    <a:lnTo>
                      <a:pt x="253" y="469"/>
                    </a:lnTo>
                    <a:lnTo>
                      <a:pt x="224" y="512"/>
                    </a:lnTo>
                    <a:lnTo>
                      <a:pt x="198" y="531"/>
                    </a:lnTo>
                    <a:lnTo>
                      <a:pt x="180" y="543"/>
                    </a:lnTo>
                    <a:lnTo>
                      <a:pt x="146" y="551"/>
                    </a:lnTo>
                    <a:lnTo>
                      <a:pt x="119" y="547"/>
                    </a:lnTo>
                    <a:lnTo>
                      <a:pt x="96" y="533"/>
                    </a:lnTo>
                    <a:lnTo>
                      <a:pt x="72" y="495"/>
                    </a:lnTo>
                    <a:lnTo>
                      <a:pt x="54" y="430"/>
                    </a:lnTo>
                    <a:lnTo>
                      <a:pt x="51" y="397"/>
                    </a:lnTo>
                    <a:lnTo>
                      <a:pt x="50" y="386"/>
                    </a:lnTo>
                    <a:lnTo>
                      <a:pt x="37" y="374"/>
                    </a:lnTo>
                    <a:lnTo>
                      <a:pt x="20" y="374"/>
                    </a:lnTo>
                    <a:lnTo>
                      <a:pt x="5" y="387"/>
                    </a:lnTo>
                    <a:lnTo>
                      <a:pt x="2" y="397"/>
                    </a:lnTo>
                    <a:lnTo>
                      <a:pt x="0" y="425"/>
                    </a:lnTo>
                    <a:lnTo>
                      <a:pt x="1" y="484"/>
                    </a:lnTo>
                    <a:lnTo>
                      <a:pt x="13" y="540"/>
                    </a:lnTo>
                    <a:lnTo>
                      <a:pt x="43" y="589"/>
                    </a:lnTo>
                    <a:lnTo>
                      <a:pt x="66" y="607"/>
                    </a:lnTo>
                    <a:lnTo>
                      <a:pt x="87" y="619"/>
                    </a:lnTo>
                    <a:lnTo>
                      <a:pt x="131" y="630"/>
                    </a:lnTo>
                    <a:lnTo>
                      <a:pt x="175" y="628"/>
                    </a:lnTo>
                    <a:lnTo>
                      <a:pt x="220" y="615"/>
                    </a:lnTo>
                    <a:lnTo>
                      <a:pt x="241" y="606"/>
                    </a:lnTo>
                    <a:lnTo>
                      <a:pt x="263" y="594"/>
                    </a:lnTo>
                    <a:lnTo>
                      <a:pt x="300" y="561"/>
                    </a:lnTo>
                    <a:lnTo>
                      <a:pt x="329" y="522"/>
                    </a:lnTo>
                    <a:lnTo>
                      <a:pt x="348" y="476"/>
                    </a:lnTo>
                    <a:lnTo>
                      <a:pt x="352" y="452"/>
                    </a:lnTo>
                    <a:lnTo>
                      <a:pt x="355" y="430"/>
                    </a:lnTo>
                    <a:lnTo>
                      <a:pt x="352" y="410"/>
                    </a:lnTo>
                    <a:lnTo>
                      <a:pt x="384" y="413"/>
                    </a:lnTo>
                    <a:lnTo>
                      <a:pt x="446" y="404"/>
                    </a:lnTo>
                    <a:lnTo>
                      <a:pt x="505" y="380"/>
                    </a:lnTo>
                    <a:lnTo>
                      <a:pt x="555" y="338"/>
                    </a:lnTo>
                    <a:lnTo>
                      <a:pt x="577" y="309"/>
                    </a:lnTo>
                    <a:lnTo>
                      <a:pt x="594" y="283"/>
                    </a:lnTo>
                    <a:lnTo>
                      <a:pt x="611" y="230"/>
                    </a:lnTo>
                    <a:lnTo>
                      <a:pt x="613" y="177"/>
                    </a:lnTo>
                    <a:lnTo>
                      <a:pt x="600" y="127"/>
                    </a:lnTo>
                    <a:lnTo>
                      <a:pt x="574" y="82"/>
                    </a:lnTo>
                    <a:lnTo>
                      <a:pt x="537" y="44"/>
                    </a:lnTo>
                    <a:lnTo>
                      <a:pt x="489" y="17"/>
                    </a:lnTo>
                    <a:lnTo>
                      <a:pt x="434" y="1"/>
                    </a:lnTo>
                    <a:lnTo>
                      <a:pt x="40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72" name="Group 31"/>
            <p:cNvGrpSpPr>
              <a:grpSpLocks noChangeAspect="1"/>
            </p:cNvGrpSpPr>
            <p:nvPr/>
          </p:nvGrpSpPr>
          <p:grpSpPr bwMode="auto">
            <a:xfrm>
              <a:off x="594443" y="5066831"/>
              <a:ext cx="167284" cy="203007"/>
              <a:chOff x="2647" y="1727"/>
              <a:chExt cx="192" cy="233"/>
            </a:xfrm>
            <a:solidFill>
              <a:schemeClr val="bg1">
                <a:lumMod val="85000"/>
              </a:schemeClr>
            </a:solidFill>
          </p:grpSpPr>
          <p:sp>
            <p:nvSpPr>
              <p:cNvPr id="73" name="Freeform 32"/>
              <p:cNvSpPr>
                <a:spLocks/>
              </p:cNvSpPr>
              <p:nvPr/>
            </p:nvSpPr>
            <p:spPr bwMode="auto">
              <a:xfrm>
                <a:off x="2699" y="1727"/>
                <a:ext cx="140" cy="152"/>
              </a:xfrm>
              <a:custGeom>
                <a:avLst/>
                <a:gdLst>
                  <a:gd name="T0" fmla="*/ 94 w 421"/>
                  <a:gd name="T1" fmla="*/ 455 h 455"/>
                  <a:gd name="T2" fmla="*/ 0 w 421"/>
                  <a:gd name="T3" fmla="*/ 362 h 455"/>
                  <a:gd name="T4" fmla="*/ 172 w 421"/>
                  <a:gd name="T5" fmla="*/ 191 h 455"/>
                  <a:gd name="T6" fmla="*/ 371 w 421"/>
                  <a:gd name="T7" fmla="*/ 1 h 455"/>
                  <a:gd name="T8" fmla="*/ 377 w 421"/>
                  <a:gd name="T9" fmla="*/ 0 h 455"/>
                  <a:gd name="T10" fmla="*/ 404 w 421"/>
                  <a:gd name="T11" fmla="*/ 4 h 455"/>
                  <a:gd name="T12" fmla="*/ 419 w 421"/>
                  <a:gd name="T13" fmla="*/ 21 h 455"/>
                  <a:gd name="T14" fmla="*/ 421 w 421"/>
                  <a:gd name="T15" fmla="*/ 37 h 455"/>
                  <a:gd name="T16" fmla="*/ 364 w 421"/>
                  <a:gd name="T17" fmla="*/ 120 h 455"/>
                  <a:gd name="T18" fmla="*/ 130 w 421"/>
                  <a:gd name="T19" fmla="*/ 410 h 455"/>
                  <a:gd name="T20" fmla="*/ 94 w 421"/>
                  <a:gd name="T21" fmla="*/ 455 h 4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21" h="455">
                    <a:moveTo>
                      <a:pt x="94" y="455"/>
                    </a:moveTo>
                    <a:lnTo>
                      <a:pt x="0" y="362"/>
                    </a:lnTo>
                    <a:lnTo>
                      <a:pt x="172" y="191"/>
                    </a:lnTo>
                    <a:lnTo>
                      <a:pt x="371" y="1"/>
                    </a:lnTo>
                    <a:lnTo>
                      <a:pt x="377" y="0"/>
                    </a:lnTo>
                    <a:lnTo>
                      <a:pt x="404" y="4"/>
                    </a:lnTo>
                    <a:lnTo>
                      <a:pt x="419" y="21"/>
                    </a:lnTo>
                    <a:lnTo>
                      <a:pt x="421" y="37"/>
                    </a:lnTo>
                    <a:lnTo>
                      <a:pt x="364" y="120"/>
                    </a:lnTo>
                    <a:lnTo>
                      <a:pt x="130" y="410"/>
                    </a:lnTo>
                    <a:lnTo>
                      <a:pt x="94" y="45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4" name="Freeform 33"/>
              <p:cNvSpPr>
                <a:spLocks/>
              </p:cNvSpPr>
              <p:nvPr/>
            </p:nvSpPr>
            <p:spPr bwMode="auto">
              <a:xfrm>
                <a:off x="2647" y="1856"/>
                <a:ext cx="76" cy="104"/>
              </a:xfrm>
              <a:custGeom>
                <a:avLst/>
                <a:gdLst>
                  <a:gd name="T0" fmla="*/ 22 w 226"/>
                  <a:gd name="T1" fmla="*/ 314 h 314"/>
                  <a:gd name="T2" fmla="*/ 21 w 226"/>
                  <a:gd name="T3" fmla="*/ 301 h 314"/>
                  <a:gd name="T4" fmla="*/ 37 w 226"/>
                  <a:gd name="T5" fmla="*/ 242 h 314"/>
                  <a:gd name="T6" fmla="*/ 63 w 226"/>
                  <a:gd name="T7" fmla="*/ 219 h 314"/>
                  <a:gd name="T8" fmla="*/ 90 w 226"/>
                  <a:gd name="T9" fmla="*/ 211 h 314"/>
                  <a:gd name="T10" fmla="*/ 107 w 226"/>
                  <a:gd name="T11" fmla="*/ 209 h 314"/>
                  <a:gd name="T12" fmla="*/ 125 w 226"/>
                  <a:gd name="T13" fmla="*/ 208 h 314"/>
                  <a:gd name="T14" fmla="*/ 153 w 226"/>
                  <a:gd name="T15" fmla="*/ 199 h 314"/>
                  <a:gd name="T16" fmla="*/ 188 w 226"/>
                  <a:gd name="T17" fmla="*/ 173 h 314"/>
                  <a:gd name="T18" fmla="*/ 223 w 226"/>
                  <a:gd name="T19" fmla="*/ 107 h 314"/>
                  <a:gd name="T20" fmla="*/ 226 w 226"/>
                  <a:gd name="T21" fmla="*/ 91 h 314"/>
                  <a:gd name="T22" fmla="*/ 132 w 226"/>
                  <a:gd name="T23" fmla="*/ 0 h 314"/>
                  <a:gd name="T24" fmla="*/ 96 w 226"/>
                  <a:gd name="T25" fmla="*/ 17 h 314"/>
                  <a:gd name="T26" fmla="*/ 44 w 226"/>
                  <a:gd name="T27" fmla="*/ 61 h 314"/>
                  <a:gd name="T28" fmla="*/ 13 w 226"/>
                  <a:gd name="T29" fmla="*/ 113 h 314"/>
                  <a:gd name="T30" fmla="*/ 0 w 226"/>
                  <a:gd name="T31" fmla="*/ 165 h 314"/>
                  <a:gd name="T32" fmla="*/ 2 w 226"/>
                  <a:gd name="T33" fmla="*/ 239 h 314"/>
                  <a:gd name="T34" fmla="*/ 19 w 226"/>
                  <a:gd name="T35" fmla="*/ 307 h 314"/>
                  <a:gd name="T36" fmla="*/ 22 w 226"/>
                  <a:gd name="T37" fmla="*/ 314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26" h="314">
                    <a:moveTo>
                      <a:pt x="22" y="314"/>
                    </a:moveTo>
                    <a:lnTo>
                      <a:pt x="21" y="301"/>
                    </a:lnTo>
                    <a:lnTo>
                      <a:pt x="37" y="242"/>
                    </a:lnTo>
                    <a:lnTo>
                      <a:pt x="63" y="219"/>
                    </a:lnTo>
                    <a:lnTo>
                      <a:pt x="90" y="211"/>
                    </a:lnTo>
                    <a:lnTo>
                      <a:pt x="107" y="209"/>
                    </a:lnTo>
                    <a:lnTo>
                      <a:pt x="125" y="208"/>
                    </a:lnTo>
                    <a:lnTo>
                      <a:pt x="153" y="199"/>
                    </a:lnTo>
                    <a:lnTo>
                      <a:pt x="188" y="173"/>
                    </a:lnTo>
                    <a:lnTo>
                      <a:pt x="223" y="107"/>
                    </a:lnTo>
                    <a:lnTo>
                      <a:pt x="226" y="91"/>
                    </a:lnTo>
                    <a:lnTo>
                      <a:pt x="132" y="0"/>
                    </a:lnTo>
                    <a:lnTo>
                      <a:pt x="96" y="17"/>
                    </a:lnTo>
                    <a:lnTo>
                      <a:pt x="44" y="61"/>
                    </a:lnTo>
                    <a:lnTo>
                      <a:pt x="13" y="113"/>
                    </a:lnTo>
                    <a:lnTo>
                      <a:pt x="0" y="165"/>
                    </a:lnTo>
                    <a:lnTo>
                      <a:pt x="2" y="239"/>
                    </a:lnTo>
                    <a:lnTo>
                      <a:pt x="19" y="307"/>
                    </a:lnTo>
                    <a:lnTo>
                      <a:pt x="22" y="3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49D4FF43-2DE3-4E40-A67B-01D4BED941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0026" y="1549642"/>
            <a:ext cx="5113039" cy="4189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7641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409575" y="419993"/>
            <a:ext cx="11372850" cy="6018014"/>
          </a:xfrm>
          <a:prstGeom prst="rect">
            <a:avLst/>
          </a:prstGeom>
          <a:solidFill>
            <a:schemeClr val="bg1"/>
          </a:solidFill>
          <a:ln w="187325">
            <a:noFill/>
          </a:ln>
          <a:effectLst>
            <a:outerShdw blurRad="431800" dist="241300" dir="5400000" sx="97000" sy="97000" algn="t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2" latinLnBrk="0">
              <a:lnSpc>
                <a:spcPct val="150000"/>
              </a:lnSpc>
              <a:defRPr/>
            </a:pPr>
            <a:r>
              <a:rPr lang="ko-KR" altLang="en-US" sz="3200" b="1" kern="0" dirty="0">
                <a:solidFill>
                  <a:prstClr val="black">
                    <a:lumMod val="50000"/>
                    <a:lumOff val="50000"/>
                  </a:prstClr>
                </a:solidFill>
              </a:rPr>
              <a:t>구현 </a:t>
            </a:r>
            <a:r>
              <a:rPr lang="en-US" altLang="ko-KR" sz="3200" b="1" kern="0" dirty="0">
                <a:solidFill>
                  <a:prstClr val="black">
                    <a:lumMod val="50000"/>
                    <a:lumOff val="50000"/>
                  </a:prstClr>
                </a:solidFill>
              </a:rPr>
              <a:t>-</a:t>
            </a:r>
            <a:r>
              <a:rPr lang="ko-KR" altLang="en-US" sz="3200" b="1" kern="0" dirty="0">
                <a:solidFill>
                  <a:prstClr val="black">
                    <a:lumMod val="50000"/>
                    <a:lumOff val="50000"/>
                  </a:prstClr>
                </a:solidFill>
              </a:rPr>
              <a:t> </a:t>
            </a:r>
            <a:r>
              <a:rPr lang="en-US" altLang="ko-KR" sz="3200" b="1" kern="0" dirty="0">
                <a:solidFill>
                  <a:prstClr val="black">
                    <a:lumMod val="50000"/>
                    <a:lumOff val="50000"/>
                  </a:prstClr>
                </a:solidFill>
              </a:rPr>
              <a:t>Finished </a:t>
            </a:r>
            <a:r>
              <a:rPr lang="ko-KR" altLang="en-US" sz="3200" b="1" kern="0" dirty="0">
                <a:solidFill>
                  <a:prstClr val="black">
                    <a:lumMod val="50000"/>
                    <a:lumOff val="50000"/>
                  </a:prstClr>
                </a:solidFill>
              </a:rPr>
              <a:t>소스코드</a:t>
            </a:r>
            <a:endParaRPr lang="en-US" altLang="ko-KR" sz="3200" b="1" kern="0" dirty="0">
              <a:solidFill>
                <a:prstClr val="black">
                  <a:lumMod val="50000"/>
                  <a:lumOff val="50000"/>
                </a:prstClr>
              </a:solidFill>
            </a:endParaRPr>
          </a:p>
          <a:p>
            <a:pPr lvl="2" latinLnBrk="0">
              <a:lnSpc>
                <a:spcPct val="150000"/>
              </a:lnSpc>
              <a:defRPr/>
            </a:pPr>
            <a:r>
              <a:rPr lang="ko-KR" altLang="en-US" sz="1000" kern="0" dirty="0">
                <a:solidFill>
                  <a:prstClr val="white">
                    <a:lumMod val="75000"/>
                  </a:prstClr>
                </a:solidFill>
              </a:rPr>
              <a:t>전자 직거래 프로그램 구축</a:t>
            </a:r>
          </a:p>
          <a:p>
            <a:pPr lvl="2" latinLnBrk="0">
              <a:lnSpc>
                <a:spcPct val="150000"/>
              </a:lnSpc>
              <a:defRPr/>
            </a:pPr>
            <a:endParaRPr lang="en-US" altLang="ko-KR" sz="3200" kern="0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grpSp>
        <p:nvGrpSpPr>
          <p:cNvPr id="63" name="그룹 62"/>
          <p:cNvGrpSpPr/>
          <p:nvPr/>
        </p:nvGrpSpPr>
        <p:grpSpPr>
          <a:xfrm>
            <a:off x="581527" y="419993"/>
            <a:ext cx="358273" cy="6018014"/>
            <a:chOff x="581527" y="419993"/>
            <a:chExt cx="358273" cy="6018014"/>
          </a:xfrm>
        </p:grpSpPr>
        <p:cxnSp>
          <p:nvCxnSpPr>
            <p:cNvPr id="64" name="직선 연결선 63"/>
            <p:cNvCxnSpPr/>
            <p:nvPr/>
          </p:nvCxnSpPr>
          <p:spPr>
            <a:xfrm>
              <a:off x="939800" y="419993"/>
              <a:ext cx="0" cy="6018014"/>
            </a:xfrm>
            <a:prstGeom prst="line">
              <a:avLst/>
            </a:prstGeom>
            <a:ln w="127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Freeform 9"/>
            <p:cNvSpPr>
              <a:spLocks/>
            </p:cNvSpPr>
            <p:nvPr/>
          </p:nvSpPr>
          <p:spPr bwMode="auto">
            <a:xfrm>
              <a:off x="612262" y="1494240"/>
              <a:ext cx="131646" cy="17373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66" name="Group 12"/>
            <p:cNvGrpSpPr>
              <a:grpSpLocks noChangeAspect="1"/>
            </p:cNvGrpSpPr>
            <p:nvPr/>
          </p:nvGrpSpPr>
          <p:grpSpPr bwMode="auto">
            <a:xfrm>
              <a:off x="581527" y="787428"/>
              <a:ext cx="193117" cy="153620"/>
              <a:chOff x="6124" y="305"/>
              <a:chExt cx="841" cy="669"/>
            </a:xfrm>
            <a:solidFill>
              <a:schemeClr val="tx1">
                <a:lumMod val="50000"/>
                <a:lumOff val="50000"/>
              </a:schemeClr>
            </a:solidFill>
          </p:grpSpPr>
          <p:sp>
            <p:nvSpPr>
              <p:cNvPr id="83" name="Freeform 13"/>
              <p:cNvSpPr>
                <a:spLocks/>
              </p:cNvSpPr>
              <p:nvPr/>
            </p:nvSpPr>
            <p:spPr bwMode="auto">
              <a:xfrm>
                <a:off x="6244" y="440"/>
                <a:ext cx="601" cy="534"/>
              </a:xfrm>
              <a:custGeom>
                <a:avLst/>
                <a:gdLst>
                  <a:gd name="T0" fmla="*/ 902 w 1802"/>
                  <a:gd name="T1" fmla="*/ 0 h 1602"/>
                  <a:gd name="T2" fmla="*/ 2 w 1802"/>
                  <a:gd name="T3" fmla="*/ 742 h 1602"/>
                  <a:gd name="T4" fmla="*/ 2 w 1802"/>
                  <a:gd name="T5" fmla="*/ 743 h 1602"/>
                  <a:gd name="T6" fmla="*/ 2 w 1802"/>
                  <a:gd name="T7" fmla="*/ 746 h 1602"/>
                  <a:gd name="T8" fmla="*/ 0 w 1802"/>
                  <a:gd name="T9" fmla="*/ 749 h 1602"/>
                  <a:gd name="T10" fmla="*/ 0 w 1802"/>
                  <a:gd name="T11" fmla="*/ 751 h 1602"/>
                  <a:gd name="T12" fmla="*/ 0 w 1802"/>
                  <a:gd name="T13" fmla="*/ 1501 h 1602"/>
                  <a:gd name="T14" fmla="*/ 2 w 1802"/>
                  <a:gd name="T15" fmla="*/ 1521 h 1602"/>
                  <a:gd name="T16" fmla="*/ 16 w 1802"/>
                  <a:gd name="T17" fmla="*/ 1557 h 1602"/>
                  <a:gd name="T18" fmla="*/ 30 w 1802"/>
                  <a:gd name="T19" fmla="*/ 1572 h 1602"/>
                  <a:gd name="T20" fmla="*/ 45 w 1802"/>
                  <a:gd name="T21" fmla="*/ 1586 h 1602"/>
                  <a:gd name="T22" fmla="*/ 81 w 1802"/>
                  <a:gd name="T23" fmla="*/ 1601 h 1602"/>
                  <a:gd name="T24" fmla="*/ 100 w 1802"/>
                  <a:gd name="T25" fmla="*/ 1602 h 1602"/>
                  <a:gd name="T26" fmla="*/ 702 w 1802"/>
                  <a:gd name="T27" fmla="*/ 1602 h 1602"/>
                  <a:gd name="T28" fmla="*/ 702 w 1802"/>
                  <a:gd name="T29" fmla="*/ 1001 h 1602"/>
                  <a:gd name="T30" fmla="*/ 1102 w 1802"/>
                  <a:gd name="T31" fmla="*/ 1001 h 1602"/>
                  <a:gd name="T32" fmla="*/ 1102 w 1802"/>
                  <a:gd name="T33" fmla="*/ 1602 h 1602"/>
                  <a:gd name="T34" fmla="*/ 1703 w 1802"/>
                  <a:gd name="T35" fmla="*/ 1602 h 1602"/>
                  <a:gd name="T36" fmla="*/ 1723 w 1802"/>
                  <a:gd name="T37" fmla="*/ 1601 h 1602"/>
                  <a:gd name="T38" fmla="*/ 1758 w 1802"/>
                  <a:gd name="T39" fmla="*/ 1586 h 1602"/>
                  <a:gd name="T40" fmla="*/ 1773 w 1802"/>
                  <a:gd name="T41" fmla="*/ 1572 h 1602"/>
                  <a:gd name="T42" fmla="*/ 1786 w 1802"/>
                  <a:gd name="T43" fmla="*/ 1557 h 1602"/>
                  <a:gd name="T44" fmla="*/ 1802 w 1802"/>
                  <a:gd name="T45" fmla="*/ 1521 h 1602"/>
                  <a:gd name="T46" fmla="*/ 1802 w 1802"/>
                  <a:gd name="T47" fmla="*/ 1501 h 1602"/>
                  <a:gd name="T48" fmla="*/ 1802 w 1802"/>
                  <a:gd name="T49" fmla="*/ 751 h 1602"/>
                  <a:gd name="T50" fmla="*/ 1802 w 1802"/>
                  <a:gd name="T51" fmla="*/ 745 h 1602"/>
                  <a:gd name="T52" fmla="*/ 1801 w 1802"/>
                  <a:gd name="T53" fmla="*/ 742 h 1602"/>
                  <a:gd name="T54" fmla="*/ 902 w 1802"/>
                  <a:gd name="T55" fmla="*/ 0 h 16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802" h="1602">
                    <a:moveTo>
                      <a:pt x="902" y="0"/>
                    </a:moveTo>
                    <a:lnTo>
                      <a:pt x="2" y="742"/>
                    </a:lnTo>
                    <a:lnTo>
                      <a:pt x="2" y="743"/>
                    </a:lnTo>
                    <a:lnTo>
                      <a:pt x="2" y="746"/>
                    </a:lnTo>
                    <a:lnTo>
                      <a:pt x="0" y="749"/>
                    </a:lnTo>
                    <a:lnTo>
                      <a:pt x="0" y="751"/>
                    </a:lnTo>
                    <a:lnTo>
                      <a:pt x="0" y="1501"/>
                    </a:lnTo>
                    <a:lnTo>
                      <a:pt x="2" y="1521"/>
                    </a:lnTo>
                    <a:lnTo>
                      <a:pt x="16" y="1557"/>
                    </a:lnTo>
                    <a:lnTo>
                      <a:pt x="30" y="1572"/>
                    </a:lnTo>
                    <a:lnTo>
                      <a:pt x="45" y="1586"/>
                    </a:lnTo>
                    <a:lnTo>
                      <a:pt x="81" y="1601"/>
                    </a:lnTo>
                    <a:lnTo>
                      <a:pt x="100" y="1602"/>
                    </a:lnTo>
                    <a:lnTo>
                      <a:pt x="702" y="1602"/>
                    </a:lnTo>
                    <a:lnTo>
                      <a:pt x="702" y="1001"/>
                    </a:lnTo>
                    <a:lnTo>
                      <a:pt x="1102" y="1001"/>
                    </a:lnTo>
                    <a:lnTo>
                      <a:pt x="1102" y="1602"/>
                    </a:lnTo>
                    <a:lnTo>
                      <a:pt x="1703" y="1602"/>
                    </a:lnTo>
                    <a:lnTo>
                      <a:pt x="1723" y="1601"/>
                    </a:lnTo>
                    <a:lnTo>
                      <a:pt x="1758" y="1586"/>
                    </a:lnTo>
                    <a:lnTo>
                      <a:pt x="1773" y="1572"/>
                    </a:lnTo>
                    <a:lnTo>
                      <a:pt x="1786" y="1557"/>
                    </a:lnTo>
                    <a:lnTo>
                      <a:pt x="1802" y="1521"/>
                    </a:lnTo>
                    <a:lnTo>
                      <a:pt x="1802" y="1501"/>
                    </a:lnTo>
                    <a:lnTo>
                      <a:pt x="1802" y="751"/>
                    </a:lnTo>
                    <a:lnTo>
                      <a:pt x="1802" y="745"/>
                    </a:lnTo>
                    <a:lnTo>
                      <a:pt x="1801" y="742"/>
                    </a:lnTo>
                    <a:lnTo>
                      <a:pt x="90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4" name="Freeform 14"/>
              <p:cNvSpPr>
                <a:spLocks/>
              </p:cNvSpPr>
              <p:nvPr/>
            </p:nvSpPr>
            <p:spPr bwMode="auto">
              <a:xfrm>
                <a:off x="6124" y="305"/>
                <a:ext cx="841" cy="394"/>
              </a:xfrm>
              <a:custGeom>
                <a:avLst/>
                <a:gdLst>
                  <a:gd name="T0" fmla="*/ 2505 w 2522"/>
                  <a:gd name="T1" fmla="*/ 978 h 1181"/>
                  <a:gd name="T2" fmla="*/ 2162 w 2522"/>
                  <a:gd name="T3" fmla="*/ 694 h 1181"/>
                  <a:gd name="T4" fmla="*/ 2162 w 2522"/>
                  <a:gd name="T5" fmla="*/ 54 h 1181"/>
                  <a:gd name="T6" fmla="*/ 2162 w 2522"/>
                  <a:gd name="T7" fmla="*/ 44 h 1181"/>
                  <a:gd name="T8" fmla="*/ 2155 w 2522"/>
                  <a:gd name="T9" fmla="*/ 26 h 1181"/>
                  <a:gd name="T10" fmla="*/ 2149 w 2522"/>
                  <a:gd name="T11" fmla="*/ 18 h 1181"/>
                  <a:gd name="T12" fmla="*/ 2141 w 2522"/>
                  <a:gd name="T13" fmla="*/ 13 h 1181"/>
                  <a:gd name="T14" fmla="*/ 2123 w 2522"/>
                  <a:gd name="T15" fmla="*/ 5 h 1181"/>
                  <a:gd name="T16" fmla="*/ 2113 w 2522"/>
                  <a:gd name="T17" fmla="*/ 5 h 1181"/>
                  <a:gd name="T18" fmla="*/ 1812 w 2522"/>
                  <a:gd name="T19" fmla="*/ 5 h 1181"/>
                  <a:gd name="T20" fmla="*/ 1802 w 2522"/>
                  <a:gd name="T21" fmla="*/ 5 h 1181"/>
                  <a:gd name="T22" fmla="*/ 1783 w 2522"/>
                  <a:gd name="T23" fmla="*/ 13 h 1181"/>
                  <a:gd name="T24" fmla="*/ 1776 w 2522"/>
                  <a:gd name="T25" fmla="*/ 18 h 1181"/>
                  <a:gd name="T26" fmla="*/ 1770 w 2522"/>
                  <a:gd name="T27" fmla="*/ 26 h 1181"/>
                  <a:gd name="T28" fmla="*/ 1763 w 2522"/>
                  <a:gd name="T29" fmla="*/ 44 h 1181"/>
                  <a:gd name="T30" fmla="*/ 1762 w 2522"/>
                  <a:gd name="T31" fmla="*/ 54 h 1181"/>
                  <a:gd name="T32" fmla="*/ 1762 w 2522"/>
                  <a:gd name="T33" fmla="*/ 360 h 1181"/>
                  <a:gd name="T34" fmla="*/ 1380 w 2522"/>
                  <a:gd name="T35" fmla="*/ 41 h 1181"/>
                  <a:gd name="T36" fmla="*/ 1354 w 2522"/>
                  <a:gd name="T37" fmla="*/ 23 h 1181"/>
                  <a:gd name="T38" fmla="*/ 1295 w 2522"/>
                  <a:gd name="T39" fmla="*/ 1 h 1181"/>
                  <a:gd name="T40" fmla="*/ 1262 w 2522"/>
                  <a:gd name="T41" fmla="*/ 0 h 1181"/>
                  <a:gd name="T42" fmla="*/ 1227 w 2522"/>
                  <a:gd name="T43" fmla="*/ 1 h 1181"/>
                  <a:gd name="T44" fmla="*/ 1168 w 2522"/>
                  <a:gd name="T45" fmla="*/ 23 h 1181"/>
                  <a:gd name="T46" fmla="*/ 1142 w 2522"/>
                  <a:gd name="T47" fmla="*/ 41 h 1181"/>
                  <a:gd name="T48" fmla="*/ 17 w 2522"/>
                  <a:gd name="T49" fmla="*/ 978 h 1181"/>
                  <a:gd name="T50" fmla="*/ 10 w 2522"/>
                  <a:gd name="T51" fmla="*/ 985 h 1181"/>
                  <a:gd name="T52" fmla="*/ 1 w 2522"/>
                  <a:gd name="T53" fmla="*/ 1001 h 1181"/>
                  <a:gd name="T54" fmla="*/ 0 w 2522"/>
                  <a:gd name="T55" fmla="*/ 1012 h 1181"/>
                  <a:gd name="T56" fmla="*/ 0 w 2522"/>
                  <a:gd name="T57" fmla="*/ 1023 h 1181"/>
                  <a:gd name="T58" fmla="*/ 6 w 2522"/>
                  <a:gd name="T59" fmla="*/ 1040 h 1181"/>
                  <a:gd name="T60" fmla="*/ 12 w 2522"/>
                  <a:gd name="T61" fmla="*/ 1048 h 1181"/>
                  <a:gd name="T62" fmla="*/ 108 w 2522"/>
                  <a:gd name="T63" fmla="*/ 1164 h 1181"/>
                  <a:gd name="T64" fmla="*/ 122 w 2522"/>
                  <a:gd name="T65" fmla="*/ 1177 h 1181"/>
                  <a:gd name="T66" fmla="*/ 141 w 2522"/>
                  <a:gd name="T67" fmla="*/ 1181 h 1181"/>
                  <a:gd name="T68" fmla="*/ 160 w 2522"/>
                  <a:gd name="T69" fmla="*/ 1181 h 1181"/>
                  <a:gd name="T70" fmla="*/ 179 w 2522"/>
                  <a:gd name="T71" fmla="*/ 1171 h 1181"/>
                  <a:gd name="T72" fmla="*/ 1262 w 2522"/>
                  <a:gd name="T73" fmla="*/ 268 h 1181"/>
                  <a:gd name="T74" fmla="*/ 2344 w 2522"/>
                  <a:gd name="T75" fmla="*/ 1171 h 1181"/>
                  <a:gd name="T76" fmla="*/ 2358 w 2522"/>
                  <a:gd name="T77" fmla="*/ 1180 h 1181"/>
                  <a:gd name="T78" fmla="*/ 2377 w 2522"/>
                  <a:gd name="T79" fmla="*/ 1181 h 1181"/>
                  <a:gd name="T80" fmla="*/ 2383 w 2522"/>
                  <a:gd name="T81" fmla="*/ 1181 h 1181"/>
                  <a:gd name="T82" fmla="*/ 2401 w 2522"/>
                  <a:gd name="T83" fmla="*/ 1177 h 1181"/>
                  <a:gd name="T84" fmla="*/ 2414 w 2522"/>
                  <a:gd name="T85" fmla="*/ 1164 h 1181"/>
                  <a:gd name="T86" fmla="*/ 2512 w 2522"/>
                  <a:gd name="T87" fmla="*/ 1048 h 1181"/>
                  <a:gd name="T88" fmla="*/ 2518 w 2522"/>
                  <a:gd name="T89" fmla="*/ 1040 h 1181"/>
                  <a:gd name="T90" fmla="*/ 2522 w 2522"/>
                  <a:gd name="T91" fmla="*/ 1023 h 1181"/>
                  <a:gd name="T92" fmla="*/ 2522 w 2522"/>
                  <a:gd name="T93" fmla="*/ 1012 h 1181"/>
                  <a:gd name="T94" fmla="*/ 2521 w 2522"/>
                  <a:gd name="T95" fmla="*/ 1001 h 1181"/>
                  <a:gd name="T96" fmla="*/ 2512 w 2522"/>
                  <a:gd name="T97" fmla="*/ 985 h 1181"/>
                  <a:gd name="T98" fmla="*/ 2505 w 2522"/>
                  <a:gd name="T99" fmla="*/ 978 h 1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522" h="1181">
                    <a:moveTo>
                      <a:pt x="2505" y="978"/>
                    </a:moveTo>
                    <a:lnTo>
                      <a:pt x="2162" y="694"/>
                    </a:lnTo>
                    <a:lnTo>
                      <a:pt x="2162" y="54"/>
                    </a:lnTo>
                    <a:lnTo>
                      <a:pt x="2162" y="44"/>
                    </a:lnTo>
                    <a:lnTo>
                      <a:pt x="2155" y="26"/>
                    </a:lnTo>
                    <a:lnTo>
                      <a:pt x="2149" y="18"/>
                    </a:lnTo>
                    <a:lnTo>
                      <a:pt x="2141" y="13"/>
                    </a:lnTo>
                    <a:lnTo>
                      <a:pt x="2123" y="5"/>
                    </a:lnTo>
                    <a:lnTo>
                      <a:pt x="2113" y="5"/>
                    </a:lnTo>
                    <a:lnTo>
                      <a:pt x="1812" y="5"/>
                    </a:lnTo>
                    <a:lnTo>
                      <a:pt x="1802" y="5"/>
                    </a:lnTo>
                    <a:lnTo>
                      <a:pt x="1783" y="13"/>
                    </a:lnTo>
                    <a:lnTo>
                      <a:pt x="1776" y="18"/>
                    </a:lnTo>
                    <a:lnTo>
                      <a:pt x="1770" y="26"/>
                    </a:lnTo>
                    <a:lnTo>
                      <a:pt x="1763" y="44"/>
                    </a:lnTo>
                    <a:lnTo>
                      <a:pt x="1762" y="54"/>
                    </a:lnTo>
                    <a:lnTo>
                      <a:pt x="1762" y="360"/>
                    </a:lnTo>
                    <a:lnTo>
                      <a:pt x="1380" y="41"/>
                    </a:lnTo>
                    <a:lnTo>
                      <a:pt x="1354" y="23"/>
                    </a:lnTo>
                    <a:lnTo>
                      <a:pt x="1295" y="1"/>
                    </a:lnTo>
                    <a:lnTo>
                      <a:pt x="1262" y="0"/>
                    </a:lnTo>
                    <a:lnTo>
                      <a:pt x="1227" y="1"/>
                    </a:lnTo>
                    <a:lnTo>
                      <a:pt x="1168" y="23"/>
                    </a:lnTo>
                    <a:lnTo>
                      <a:pt x="1142" y="41"/>
                    </a:lnTo>
                    <a:lnTo>
                      <a:pt x="17" y="978"/>
                    </a:lnTo>
                    <a:lnTo>
                      <a:pt x="10" y="985"/>
                    </a:lnTo>
                    <a:lnTo>
                      <a:pt x="1" y="1001"/>
                    </a:lnTo>
                    <a:lnTo>
                      <a:pt x="0" y="1012"/>
                    </a:lnTo>
                    <a:lnTo>
                      <a:pt x="0" y="1023"/>
                    </a:lnTo>
                    <a:lnTo>
                      <a:pt x="6" y="1040"/>
                    </a:lnTo>
                    <a:lnTo>
                      <a:pt x="12" y="1048"/>
                    </a:lnTo>
                    <a:lnTo>
                      <a:pt x="108" y="1164"/>
                    </a:lnTo>
                    <a:lnTo>
                      <a:pt x="122" y="1177"/>
                    </a:lnTo>
                    <a:lnTo>
                      <a:pt x="141" y="1181"/>
                    </a:lnTo>
                    <a:lnTo>
                      <a:pt x="160" y="1181"/>
                    </a:lnTo>
                    <a:lnTo>
                      <a:pt x="179" y="1171"/>
                    </a:lnTo>
                    <a:lnTo>
                      <a:pt x="1262" y="268"/>
                    </a:lnTo>
                    <a:lnTo>
                      <a:pt x="2344" y="1171"/>
                    </a:lnTo>
                    <a:lnTo>
                      <a:pt x="2358" y="1180"/>
                    </a:lnTo>
                    <a:lnTo>
                      <a:pt x="2377" y="1181"/>
                    </a:lnTo>
                    <a:lnTo>
                      <a:pt x="2383" y="1181"/>
                    </a:lnTo>
                    <a:lnTo>
                      <a:pt x="2401" y="1177"/>
                    </a:lnTo>
                    <a:lnTo>
                      <a:pt x="2414" y="1164"/>
                    </a:lnTo>
                    <a:lnTo>
                      <a:pt x="2512" y="1048"/>
                    </a:lnTo>
                    <a:lnTo>
                      <a:pt x="2518" y="1040"/>
                    </a:lnTo>
                    <a:lnTo>
                      <a:pt x="2522" y="1023"/>
                    </a:lnTo>
                    <a:lnTo>
                      <a:pt x="2522" y="1012"/>
                    </a:lnTo>
                    <a:lnTo>
                      <a:pt x="2521" y="1001"/>
                    </a:lnTo>
                    <a:lnTo>
                      <a:pt x="2512" y="985"/>
                    </a:lnTo>
                    <a:lnTo>
                      <a:pt x="2505" y="97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67" name="Freeform 36"/>
            <p:cNvSpPr>
              <a:spLocks noEditPoints="1"/>
            </p:cNvSpPr>
            <p:nvPr/>
          </p:nvSpPr>
          <p:spPr bwMode="auto">
            <a:xfrm>
              <a:off x="625397" y="4336406"/>
              <a:ext cx="105376" cy="177233"/>
            </a:xfrm>
            <a:custGeom>
              <a:avLst/>
              <a:gdLst>
                <a:gd name="T0" fmla="*/ 937 w 1926"/>
                <a:gd name="T1" fmla="*/ 3639 h 4045"/>
                <a:gd name="T2" fmla="*/ 893 w 1926"/>
                <a:gd name="T3" fmla="*/ 3665 h 4045"/>
                <a:gd name="T4" fmla="*/ 863 w 1926"/>
                <a:gd name="T5" fmla="*/ 3712 h 4045"/>
                <a:gd name="T6" fmla="*/ 851 w 1926"/>
                <a:gd name="T7" fmla="*/ 3772 h 4045"/>
                <a:gd name="T8" fmla="*/ 863 w 1926"/>
                <a:gd name="T9" fmla="*/ 3832 h 4045"/>
                <a:gd name="T10" fmla="*/ 893 w 1926"/>
                <a:gd name="T11" fmla="*/ 3878 h 4045"/>
                <a:gd name="T12" fmla="*/ 937 w 1926"/>
                <a:gd name="T13" fmla="*/ 3905 h 4045"/>
                <a:gd name="T14" fmla="*/ 988 w 1926"/>
                <a:gd name="T15" fmla="*/ 3905 h 4045"/>
                <a:gd name="T16" fmla="*/ 1033 w 1926"/>
                <a:gd name="T17" fmla="*/ 3878 h 4045"/>
                <a:gd name="T18" fmla="*/ 1064 w 1926"/>
                <a:gd name="T19" fmla="*/ 3832 h 4045"/>
                <a:gd name="T20" fmla="*/ 1075 w 1926"/>
                <a:gd name="T21" fmla="*/ 3772 h 4045"/>
                <a:gd name="T22" fmla="*/ 1064 w 1926"/>
                <a:gd name="T23" fmla="*/ 3712 h 4045"/>
                <a:gd name="T24" fmla="*/ 1033 w 1926"/>
                <a:gd name="T25" fmla="*/ 3665 h 4045"/>
                <a:gd name="T26" fmla="*/ 988 w 1926"/>
                <a:gd name="T27" fmla="*/ 3639 h 4045"/>
                <a:gd name="T28" fmla="*/ 156 w 1926"/>
                <a:gd name="T29" fmla="*/ 434 h 4045"/>
                <a:gd name="T30" fmla="*/ 1770 w 1926"/>
                <a:gd name="T31" fmla="*/ 3540 h 4045"/>
                <a:gd name="T32" fmla="*/ 156 w 1926"/>
                <a:gd name="T33" fmla="*/ 434 h 4045"/>
                <a:gd name="T34" fmla="*/ 716 w 1926"/>
                <a:gd name="T35" fmla="*/ 200 h 4045"/>
                <a:gd name="T36" fmla="*/ 701 w 1926"/>
                <a:gd name="T37" fmla="*/ 217 h 4045"/>
                <a:gd name="T38" fmla="*/ 701 w 1926"/>
                <a:gd name="T39" fmla="*/ 243 h 4045"/>
                <a:gd name="T40" fmla="*/ 716 w 1926"/>
                <a:gd name="T41" fmla="*/ 260 h 4045"/>
                <a:gd name="T42" fmla="*/ 1199 w 1926"/>
                <a:gd name="T43" fmla="*/ 262 h 4045"/>
                <a:gd name="T44" fmla="*/ 1218 w 1926"/>
                <a:gd name="T45" fmla="*/ 254 h 4045"/>
                <a:gd name="T46" fmla="*/ 1226 w 1926"/>
                <a:gd name="T47" fmla="*/ 230 h 4045"/>
                <a:gd name="T48" fmla="*/ 1218 w 1926"/>
                <a:gd name="T49" fmla="*/ 207 h 4045"/>
                <a:gd name="T50" fmla="*/ 1199 w 1926"/>
                <a:gd name="T51" fmla="*/ 197 h 4045"/>
                <a:gd name="T52" fmla="*/ 224 w 1926"/>
                <a:gd name="T53" fmla="*/ 0 h 4045"/>
                <a:gd name="T54" fmla="*/ 1738 w 1926"/>
                <a:gd name="T55" fmla="*/ 4 h 4045"/>
                <a:gd name="T56" fmla="*/ 1805 w 1926"/>
                <a:gd name="T57" fmla="*/ 31 h 4045"/>
                <a:gd name="T58" fmla="*/ 1860 w 1926"/>
                <a:gd name="T59" fmla="*/ 81 h 4045"/>
                <a:gd name="T60" fmla="*/ 1900 w 1926"/>
                <a:gd name="T61" fmla="*/ 148 h 4045"/>
                <a:gd name="T62" fmla="*/ 1923 w 1926"/>
                <a:gd name="T63" fmla="*/ 229 h 4045"/>
                <a:gd name="T64" fmla="*/ 1926 w 1926"/>
                <a:gd name="T65" fmla="*/ 3772 h 4045"/>
                <a:gd name="T66" fmla="*/ 1915 w 1926"/>
                <a:gd name="T67" fmla="*/ 3857 h 4045"/>
                <a:gd name="T68" fmla="*/ 1882 w 1926"/>
                <a:gd name="T69" fmla="*/ 3932 h 4045"/>
                <a:gd name="T70" fmla="*/ 1834 w 1926"/>
                <a:gd name="T71" fmla="*/ 3992 h 4045"/>
                <a:gd name="T72" fmla="*/ 1773 w 1926"/>
                <a:gd name="T73" fmla="*/ 4032 h 4045"/>
                <a:gd name="T74" fmla="*/ 1702 w 1926"/>
                <a:gd name="T75" fmla="*/ 4045 h 4045"/>
                <a:gd name="T76" fmla="*/ 188 w 1926"/>
                <a:gd name="T77" fmla="*/ 4041 h 4045"/>
                <a:gd name="T78" fmla="*/ 122 w 1926"/>
                <a:gd name="T79" fmla="*/ 4014 h 4045"/>
                <a:gd name="T80" fmla="*/ 66 w 1926"/>
                <a:gd name="T81" fmla="*/ 3964 h 4045"/>
                <a:gd name="T82" fmla="*/ 25 w 1926"/>
                <a:gd name="T83" fmla="*/ 3897 h 4045"/>
                <a:gd name="T84" fmla="*/ 3 w 1926"/>
                <a:gd name="T85" fmla="*/ 3816 h 4045"/>
                <a:gd name="T86" fmla="*/ 0 w 1926"/>
                <a:gd name="T87" fmla="*/ 273 h 4045"/>
                <a:gd name="T88" fmla="*/ 12 w 1926"/>
                <a:gd name="T89" fmla="*/ 188 h 4045"/>
                <a:gd name="T90" fmla="*/ 43 w 1926"/>
                <a:gd name="T91" fmla="*/ 113 h 4045"/>
                <a:gd name="T92" fmla="*/ 92 w 1926"/>
                <a:gd name="T93" fmla="*/ 53 h 4045"/>
                <a:gd name="T94" fmla="*/ 154 w 1926"/>
                <a:gd name="T95" fmla="*/ 13 h 4045"/>
                <a:gd name="T96" fmla="*/ 224 w 1926"/>
                <a:gd name="T97" fmla="*/ 0 h 4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26" h="4045">
                  <a:moveTo>
                    <a:pt x="963" y="3636"/>
                  </a:moveTo>
                  <a:lnTo>
                    <a:pt x="937" y="3639"/>
                  </a:lnTo>
                  <a:lnTo>
                    <a:pt x="914" y="3649"/>
                  </a:lnTo>
                  <a:lnTo>
                    <a:pt x="893" y="3665"/>
                  </a:lnTo>
                  <a:lnTo>
                    <a:pt x="876" y="3686"/>
                  </a:lnTo>
                  <a:lnTo>
                    <a:pt x="863" y="3712"/>
                  </a:lnTo>
                  <a:lnTo>
                    <a:pt x="854" y="3741"/>
                  </a:lnTo>
                  <a:lnTo>
                    <a:pt x="851" y="3772"/>
                  </a:lnTo>
                  <a:lnTo>
                    <a:pt x="854" y="3804"/>
                  </a:lnTo>
                  <a:lnTo>
                    <a:pt x="863" y="3832"/>
                  </a:lnTo>
                  <a:lnTo>
                    <a:pt x="876" y="3857"/>
                  </a:lnTo>
                  <a:lnTo>
                    <a:pt x="893" y="3878"/>
                  </a:lnTo>
                  <a:lnTo>
                    <a:pt x="914" y="3894"/>
                  </a:lnTo>
                  <a:lnTo>
                    <a:pt x="937" y="3905"/>
                  </a:lnTo>
                  <a:lnTo>
                    <a:pt x="963" y="3909"/>
                  </a:lnTo>
                  <a:lnTo>
                    <a:pt x="988" y="3905"/>
                  </a:lnTo>
                  <a:lnTo>
                    <a:pt x="1013" y="3894"/>
                  </a:lnTo>
                  <a:lnTo>
                    <a:pt x="1033" y="3878"/>
                  </a:lnTo>
                  <a:lnTo>
                    <a:pt x="1051" y="3857"/>
                  </a:lnTo>
                  <a:lnTo>
                    <a:pt x="1064" y="3832"/>
                  </a:lnTo>
                  <a:lnTo>
                    <a:pt x="1072" y="3804"/>
                  </a:lnTo>
                  <a:lnTo>
                    <a:pt x="1075" y="3772"/>
                  </a:lnTo>
                  <a:lnTo>
                    <a:pt x="1072" y="3741"/>
                  </a:lnTo>
                  <a:lnTo>
                    <a:pt x="1064" y="3712"/>
                  </a:lnTo>
                  <a:lnTo>
                    <a:pt x="1051" y="3686"/>
                  </a:lnTo>
                  <a:lnTo>
                    <a:pt x="1033" y="3665"/>
                  </a:lnTo>
                  <a:lnTo>
                    <a:pt x="1013" y="3649"/>
                  </a:lnTo>
                  <a:lnTo>
                    <a:pt x="988" y="3639"/>
                  </a:lnTo>
                  <a:lnTo>
                    <a:pt x="963" y="3636"/>
                  </a:lnTo>
                  <a:close/>
                  <a:moveTo>
                    <a:pt x="156" y="434"/>
                  </a:moveTo>
                  <a:lnTo>
                    <a:pt x="156" y="3540"/>
                  </a:lnTo>
                  <a:lnTo>
                    <a:pt x="1770" y="3540"/>
                  </a:lnTo>
                  <a:lnTo>
                    <a:pt x="1770" y="434"/>
                  </a:lnTo>
                  <a:lnTo>
                    <a:pt x="156" y="434"/>
                  </a:lnTo>
                  <a:close/>
                  <a:moveTo>
                    <a:pt x="727" y="197"/>
                  </a:moveTo>
                  <a:lnTo>
                    <a:pt x="716" y="200"/>
                  </a:lnTo>
                  <a:lnTo>
                    <a:pt x="707" y="207"/>
                  </a:lnTo>
                  <a:lnTo>
                    <a:pt x="701" y="217"/>
                  </a:lnTo>
                  <a:lnTo>
                    <a:pt x="699" y="230"/>
                  </a:lnTo>
                  <a:lnTo>
                    <a:pt x="701" y="243"/>
                  </a:lnTo>
                  <a:lnTo>
                    <a:pt x="707" y="254"/>
                  </a:lnTo>
                  <a:lnTo>
                    <a:pt x="716" y="260"/>
                  </a:lnTo>
                  <a:lnTo>
                    <a:pt x="727" y="262"/>
                  </a:lnTo>
                  <a:lnTo>
                    <a:pt x="1199" y="262"/>
                  </a:lnTo>
                  <a:lnTo>
                    <a:pt x="1210" y="260"/>
                  </a:lnTo>
                  <a:lnTo>
                    <a:pt x="1218" y="254"/>
                  </a:lnTo>
                  <a:lnTo>
                    <a:pt x="1224" y="243"/>
                  </a:lnTo>
                  <a:lnTo>
                    <a:pt x="1226" y="230"/>
                  </a:lnTo>
                  <a:lnTo>
                    <a:pt x="1224" y="217"/>
                  </a:lnTo>
                  <a:lnTo>
                    <a:pt x="1218" y="207"/>
                  </a:lnTo>
                  <a:lnTo>
                    <a:pt x="1210" y="200"/>
                  </a:lnTo>
                  <a:lnTo>
                    <a:pt x="1199" y="197"/>
                  </a:lnTo>
                  <a:lnTo>
                    <a:pt x="727" y="197"/>
                  </a:lnTo>
                  <a:close/>
                  <a:moveTo>
                    <a:pt x="224" y="0"/>
                  </a:moveTo>
                  <a:lnTo>
                    <a:pt x="1702" y="0"/>
                  </a:lnTo>
                  <a:lnTo>
                    <a:pt x="1738" y="4"/>
                  </a:lnTo>
                  <a:lnTo>
                    <a:pt x="1773" y="13"/>
                  </a:lnTo>
                  <a:lnTo>
                    <a:pt x="1805" y="31"/>
                  </a:lnTo>
                  <a:lnTo>
                    <a:pt x="1834" y="53"/>
                  </a:lnTo>
                  <a:lnTo>
                    <a:pt x="1860" y="81"/>
                  </a:lnTo>
                  <a:lnTo>
                    <a:pt x="1882" y="113"/>
                  </a:lnTo>
                  <a:lnTo>
                    <a:pt x="1900" y="148"/>
                  </a:lnTo>
                  <a:lnTo>
                    <a:pt x="1915" y="188"/>
                  </a:lnTo>
                  <a:lnTo>
                    <a:pt x="1923" y="229"/>
                  </a:lnTo>
                  <a:lnTo>
                    <a:pt x="1926" y="273"/>
                  </a:lnTo>
                  <a:lnTo>
                    <a:pt x="1926" y="3772"/>
                  </a:lnTo>
                  <a:lnTo>
                    <a:pt x="1923" y="3816"/>
                  </a:lnTo>
                  <a:lnTo>
                    <a:pt x="1915" y="3857"/>
                  </a:lnTo>
                  <a:lnTo>
                    <a:pt x="1900" y="3897"/>
                  </a:lnTo>
                  <a:lnTo>
                    <a:pt x="1882" y="3932"/>
                  </a:lnTo>
                  <a:lnTo>
                    <a:pt x="1860" y="3964"/>
                  </a:lnTo>
                  <a:lnTo>
                    <a:pt x="1834" y="3992"/>
                  </a:lnTo>
                  <a:lnTo>
                    <a:pt x="1805" y="4014"/>
                  </a:lnTo>
                  <a:lnTo>
                    <a:pt x="1773" y="4032"/>
                  </a:lnTo>
                  <a:lnTo>
                    <a:pt x="1738" y="4041"/>
                  </a:lnTo>
                  <a:lnTo>
                    <a:pt x="1702" y="4045"/>
                  </a:lnTo>
                  <a:lnTo>
                    <a:pt x="224" y="4045"/>
                  </a:lnTo>
                  <a:lnTo>
                    <a:pt x="188" y="4041"/>
                  </a:lnTo>
                  <a:lnTo>
                    <a:pt x="154" y="4032"/>
                  </a:lnTo>
                  <a:lnTo>
                    <a:pt x="122" y="4014"/>
                  </a:lnTo>
                  <a:lnTo>
                    <a:pt x="92" y="3992"/>
                  </a:lnTo>
                  <a:lnTo>
                    <a:pt x="66" y="3964"/>
                  </a:lnTo>
                  <a:lnTo>
                    <a:pt x="43" y="3932"/>
                  </a:lnTo>
                  <a:lnTo>
                    <a:pt x="25" y="3897"/>
                  </a:lnTo>
                  <a:lnTo>
                    <a:pt x="12" y="3857"/>
                  </a:lnTo>
                  <a:lnTo>
                    <a:pt x="3" y="3816"/>
                  </a:lnTo>
                  <a:lnTo>
                    <a:pt x="0" y="3772"/>
                  </a:lnTo>
                  <a:lnTo>
                    <a:pt x="0" y="273"/>
                  </a:lnTo>
                  <a:lnTo>
                    <a:pt x="3" y="229"/>
                  </a:lnTo>
                  <a:lnTo>
                    <a:pt x="12" y="188"/>
                  </a:lnTo>
                  <a:lnTo>
                    <a:pt x="25" y="148"/>
                  </a:lnTo>
                  <a:lnTo>
                    <a:pt x="43" y="113"/>
                  </a:lnTo>
                  <a:lnTo>
                    <a:pt x="66" y="81"/>
                  </a:lnTo>
                  <a:lnTo>
                    <a:pt x="92" y="53"/>
                  </a:lnTo>
                  <a:lnTo>
                    <a:pt x="122" y="31"/>
                  </a:lnTo>
                  <a:lnTo>
                    <a:pt x="154" y="13"/>
                  </a:lnTo>
                  <a:lnTo>
                    <a:pt x="188" y="4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8" name="자유형 67"/>
            <p:cNvSpPr>
              <a:spLocks/>
            </p:cNvSpPr>
            <p:nvPr/>
          </p:nvSpPr>
          <p:spPr bwMode="auto">
            <a:xfrm>
              <a:off x="598771" y="3644382"/>
              <a:ext cx="158629" cy="138832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9" name="Freeform 6"/>
            <p:cNvSpPr>
              <a:spLocks/>
            </p:cNvSpPr>
            <p:nvPr/>
          </p:nvSpPr>
          <p:spPr bwMode="auto">
            <a:xfrm rot="10800000" flipH="1" flipV="1">
              <a:off x="597941" y="2949079"/>
              <a:ext cx="160288" cy="142111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70" name="Group 20"/>
            <p:cNvGrpSpPr>
              <a:grpSpLocks noChangeAspect="1"/>
            </p:cNvGrpSpPr>
            <p:nvPr/>
          </p:nvGrpSpPr>
          <p:grpSpPr bwMode="auto">
            <a:xfrm>
              <a:off x="614039" y="2221163"/>
              <a:ext cx="128093" cy="174724"/>
              <a:chOff x="2597" y="4163"/>
              <a:chExt cx="217" cy="296"/>
            </a:xfrm>
            <a:solidFill>
              <a:schemeClr val="bg1">
                <a:lumMod val="85000"/>
              </a:schemeClr>
            </a:solidFill>
          </p:grpSpPr>
          <p:sp>
            <p:nvSpPr>
              <p:cNvPr id="79" name="Freeform 22"/>
              <p:cNvSpPr>
                <a:spLocks noEditPoints="1"/>
              </p:cNvSpPr>
              <p:nvPr/>
            </p:nvSpPr>
            <p:spPr bwMode="auto">
              <a:xfrm>
                <a:off x="2630" y="4163"/>
                <a:ext cx="151" cy="176"/>
              </a:xfrm>
              <a:custGeom>
                <a:avLst/>
                <a:gdLst>
                  <a:gd name="T0" fmla="*/ 410 w 1662"/>
                  <a:gd name="T1" fmla="*/ 645 h 1942"/>
                  <a:gd name="T2" fmla="*/ 309 w 1662"/>
                  <a:gd name="T3" fmla="*/ 847 h 1942"/>
                  <a:gd name="T4" fmla="*/ 255 w 1662"/>
                  <a:gd name="T5" fmla="*/ 1023 h 1942"/>
                  <a:gd name="T6" fmla="*/ 263 w 1662"/>
                  <a:gd name="T7" fmla="*/ 1206 h 1942"/>
                  <a:gd name="T8" fmla="*/ 347 w 1662"/>
                  <a:gd name="T9" fmla="*/ 1429 h 1942"/>
                  <a:gd name="T10" fmla="*/ 476 w 1662"/>
                  <a:gd name="T11" fmla="*/ 1620 h 1942"/>
                  <a:gd name="T12" fmla="*/ 638 w 1662"/>
                  <a:gd name="T13" fmla="*/ 1753 h 1942"/>
                  <a:gd name="T14" fmla="*/ 825 w 1662"/>
                  <a:gd name="T15" fmla="*/ 1803 h 1942"/>
                  <a:gd name="T16" fmla="*/ 1013 w 1662"/>
                  <a:gd name="T17" fmla="*/ 1753 h 1942"/>
                  <a:gd name="T18" fmla="*/ 1176 w 1662"/>
                  <a:gd name="T19" fmla="*/ 1619 h 1942"/>
                  <a:gd name="T20" fmla="*/ 1305 w 1662"/>
                  <a:gd name="T21" fmla="*/ 1428 h 1942"/>
                  <a:gd name="T22" fmla="*/ 1388 w 1662"/>
                  <a:gd name="T23" fmla="*/ 1205 h 1942"/>
                  <a:gd name="T24" fmla="*/ 1418 w 1662"/>
                  <a:gd name="T25" fmla="*/ 974 h 1942"/>
                  <a:gd name="T26" fmla="*/ 1266 w 1662"/>
                  <a:gd name="T27" fmla="*/ 836 h 1942"/>
                  <a:gd name="T28" fmla="*/ 1012 w 1662"/>
                  <a:gd name="T29" fmla="*/ 794 h 1942"/>
                  <a:gd name="T30" fmla="*/ 806 w 1662"/>
                  <a:gd name="T31" fmla="*/ 713 h 1942"/>
                  <a:gd name="T32" fmla="*/ 646 w 1662"/>
                  <a:gd name="T33" fmla="*/ 610 h 1942"/>
                  <a:gd name="T34" fmla="*/ 526 w 1662"/>
                  <a:gd name="T35" fmla="*/ 499 h 1942"/>
                  <a:gd name="T36" fmla="*/ 944 w 1662"/>
                  <a:gd name="T37" fmla="*/ 23 h 1942"/>
                  <a:gd name="T38" fmla="*/ 1152 w 1662"/>
                  <a:gd name="T39" fmla="*/ 118 h 1942"/>
                  <a:gd name="T40" fmla="*/ 1271 w 1662"/>
                  <a:gd name="T41" fmla="*/ 205 h 1942"/>
                  <a:gd name="T42" fmla="*/ 1388 w 1662"/>
                  <a:gd name="T43" fmla="*/ 323 h 1942"/>
                  <a:gd name="T44" fmla="*/ 1455 w 1662"/>
                  <a:gd name="T45" fmla="*/ 429 h 1942"/>
                  <a:gd name="T46" fmla="*/ 1524 w 1662"/>
                  <a:gd name="T47" fmla="*/ 626 h 1942"/>
                  <a:gd name="T48" fmla="*/ 1555 w 1662"/>
                  <a:gd name="T49" fmla="*/ 892 h 1942"/>
                  <a:gd name="T50" fmla="*/ 1619 w 1662"/>
                  <a:gd name="T51" fmla="*/ 939 h 1942"/>
                  <a:gd name="T52" fmla="*/ 1657 w 1662"/>
                  <a:gd name="T53" fmla="*/ 1032 h 1942"/>
                  <a:gd name="T54" fmla="*/ 1655 w 1662"/>
                  <a:gd name="T55" fmla="*/ 1183 h 1942"/>
                  <a:gd name="T56" fmla="*/ 1611 w 1662"/>
                  <a:gd name="T57" fmla="*/ 1304 h 1942"/>
                  <a:gd name="T58" fmla="*/ 1537 w 1662"/>
                  <a:gd name="T59" fmla="*/ 1372 h 1942"/>
                  <a:gd name="T60" fmla="*/ 1445 w 1662"/>
                  <a:gd name="T61" fmla="*/ 1454 h 1942"/>
                  <a:gd name="T62" fmla="*/ 1313 w 1662"/>
                  <a:gd name="T63" fmla="*/ 1670 h 1942"/>
                  <a:gd name="T64" fmla="*/ 1141 w 1662"/>
                  <a:gd name="T65" fmla="*/ 1836 h 1942"/>
                  <a:gd name="T66" fmla="*/ 937 w 1662"/>
                  <a:gd name="T67" fmla="*/ 1930 h 1942"/>
                  <a:gd name="T68" fmla="*/ 714 w 1662"/>
                  <a:gd name="T69" fmla="*/ 1930 h 1942"/>
                  <a:gd name="T70" fmla="*/ 510 w 1662"/>
                  <a:gd name="T71" fmla="*/ 1836 h 1942"/>
                  <a:gd name="T72" fmla="*/ 337 w 1662"/>
                  <a:gd name="T73" fmla="*/ 1669 h 1942"/>
                  <a:gd name="T74" fmla="*/ 205 w 1662"/>
                  <a:gd name="T75" fmla="*/ 1452 h 1942"/>
                  <a:gd name="T76" fmla="*/ 111 w 1662"/>
                  <a:gd name="T77" fmla="*/ 1364 h 1942"/>
                  <a:gd name="T78" fmla="*/ 39 w 1662"/>
                  <a:gd name="T79" fmla="*/ 1284 h 1942"/>
                  <a:gd name="T80" fmla="*/ 2 w 1662"/>
                  <a:gd name="T81" fmla="*/ 1143 h 1942"/>
                  <a:gd name="T82" fmla="*/ 9 w 1662"/>
                  <a:gd name="T83" fmla="*/ 1009 h 1942"/>
                  <a:gd name="T84" fmla="*/ 50 w 1662"/>
                  <a:gd name="T85" fmla="*/ 930 h 1942"/>
                  <a:gd name="T86" fmla="*/ 98 w 1662"/>
                  <a:gd name="T87" fmla="*/ 851 h 1942"/>
                  <a:gd name="T88" fmla="*/ 85 w 1662"/>
                  <a:gd name="T89" fmla="*/ 643 h 1942"/>
                  <a:gd name="T90" fmla="*/ 120 w 1662"/>
                  <a:gd name="T91" fmla="*/ 487 h 1942"/>
                  <a:gd name="T92" fmla="*/ 183 w 1662"/>
                  <a:gd name="T93" fmla="*/ 377 h 1942"/>
                  <a:gd name="T94" fmla="*/ 257 w 1662"/>
                  <a:gd name="T95" fmla="*/ 305 h 1942"/>
                  <a:gd name="T96" fmla="*/ 319 w 1662"/>
                  <a:gd name="T97" fmla="*/ 266 h 1942"/>
                  <a:gd name="T98" fmla="*/ 352 w 1662"/>
                  <a:gd name="T99" fmla="*/ 246 h 1942"/>
                  <a:gd name="T100" fmla="*/ 390 w 1662"/>
                  <a:gd name="T101" fmla="*/ 196 h 1942"/>
                  <a:gd name="T102" fmla="*/ 459 w 1662"/>
                  <a:gd name="T103" fmla="*/ 127 h 1942"/>
                  <a:gd name="T104" fmla="*/ 559 w 1662"/>
                  <a:gd name="T105" fmla="*/ 57 h 1942"/>
                  <a:gd name="T106" fmla="*/ 690 w 1662"/>
                  <a:gd name="T107" fmla="*/ 10 h 19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662" h="1942">
                    <a:moveTo>
                      <a:pt x="526" y="499"/>
                    </a:moveTo>
                    <a:lnTo>
                      <a:pt x="484" y="546"/>
                    </a:lnTo>
                    <a:lnTo>
                      <a:pt x="445" y="595"/>
                    </a:lnTo>
                    <a:lnTo>
                      <a:pt x="410" y="645"/>
                    </a:lnTo>
                    <a:lnTo>
                      <a:pt x="379" y="696"/>
                    </a:lnTo>
                    <a:lnTo>
                      <a:pt x="352" y="747"/>
                    </a:lnTo>
                    <a:lnTo>
                      <a:pt x="329" y="797"/>
                    </a:lnTo>
                    <a:lnTo>
                      <a:pt x="309" y="847"/>
                    </a:lnTo>
                    <a:lnTo>
                      <a:pt x="291" y="895"/>
                    </a:lnTo>
                    <a:lnTo>
                      <a:pt x="277" y="941"/>
                    </a:lnTo>
                    <a:lnTo>
                      <a:pt x="264" y="984"/>
                    </a:lnTo>
                    <a:lnTo>
                      <a:pt x="255" y="1023"/>
                    </a:lnTo>
                    <a:lnTo>
                      <a:pt x="247" y="1059"/>
                    </a:lnTo>
                    <a:lnTo>
                      <a:pt x="241" y="1091"/>
                    </a:lnTo>
                    <a:lnTo>
                      <a:pt x="250" y="1148"/>
                    </a:lnTo>
                    <a:lnTo>
                      <a:pt x="263" y="1206"/>
                    </a:lnTo>
                    <a:lnTo>
                      <a:pt x="280" y="1263"/>
                    </a:lnTo>
                    <a:lnTo>
                      <a:pt x="299" y="1320"/>
                    </a:lnTo>
                    <a:lnTo>
                      <a:pt x="322" y="1375"/>
                    </a:lnTo>
                    <a:lnTo>
                      <a:pt x="347" y="1429"/>
                    </a:lnTo>
                    <a:lnTo>
                      <a:pt x="375" y="1480"/>
                    </a:lnTo>
                    <a:lnTo>
                      <a:pt x="406" y="1530"/>
                    </a:lnTo>
                    <a:lnTo>
                      <a:pt x="440" y="1576"/>
                    </a:lnTo>
                    <a:lnTo>
                      <a:pt x="476" y="1620"/>
                    </a:lnTo>
                    <a:lnTo>
                      <a:pt x="513" y="1659"/>
                    </a:lnTo>
                    <a:lnTo>
                      <a:pt x="553" y="1695"/>
                    </a:lnTo>
                    <a:lnTo>
                      <a:pt x="594" y="1726"/>
                    </a:lnTo>
                    <a:lnTo>
                      <a:pt x="638" y="1753"/>
                    </a:lnTo>
                    <a:lnTo>
                      <a:pt x="683" y="1774"/>
                    </a:lnTo>
                    <a:lnTo>
                      <a:pt x="729" y="1789"/>
                    </a:lnTo>
                    <a:lnTo>
                      <a:pt x="777" y="1800"/>
                    </a:lnTo>
                    <a:lnTo>
                      <a:pt x="825" y="1803"/>
                    </a:lnTo>
                    <a:lnTo>
                      <a:pt x="875" y="1800"/>
                    </a:lnTo>
                    <a:lnTo>
                      <a:pt x="922" y="1789"/>
                    </a:lnTo>
                    <a:lnTo>
                      <a:pt x="968" y="1774"/>
                    </a:lnTo>
                    <a:lnTo>
                      <a:pt x="1013" y="1753"/>
                    </a:lnTo>
                    <a:lnTo>
                      <a:pt x="1056" y="1726"/>
                    </a:lnTo>
                    <a:lnTo>
                      <a:pt x="1099" y="1695"/>
                    </a:lnTo>
                    <a:lnTo>
                      <a:pt x="1139" y="1659"/>
                    </a:lnTo>
                    <a:lnTo>
                      <a:pt x="1176" y="1619"/>
                    </a:lnTo>
                    <a:lnTo>
                      <a:pt x="1212" y="1576"/>
                    </a:lnTo>
                    <a:lnTo>
                      <a:pt x="1245" y="1529"/>
                    </a:lnTo>
                    <a:lnTo>
                      <a:pt x="1276" y="1480"/>
                    </a:lnTo>
                    <a:lnTo>
                      <a:pt x="1305" y="1428"/>
                    </a:lnTo>
                    <a:lnTo>
                      <a:pt x="1330" y="1374"/>
                    </a:lnTo>
                    <a:lnTo>
                      <a:pt x="1353" y="1319"/>
                    </a:lnTo>
                    <a:lnTo>
                      <a:pt x="1372" y="1262"/>
                    </a:lnTo>
                    <a:lnTo>
                      <a:pt x="1388" y="1205"/>
                    </a:lnTo>
                    <a:lnTo>
                      <a:pt x="1401" y="1147"/>
                    </a:lnTo>
                    <a:lnTo>
                      <a:pt x="1411" y="1089"/>
                    </a:lnTo>
                    <a:lnTo>
                      <a:pt x="1416" y="1032"/>
                    </a:lnTo>
                    <a:lnTo>
                      <a:pt x="1418" y="974"/>
                    </a:lnTo>
                    <a:lnTo>
                      <a:pt x="1417" y="904"/>
                    </a:lnTo>
                    <a:lnTo>
                      <a:pt x="1414" y="838"/>
                    </a:lnTo>
                    <a:lnTo>
                      <a:pt x="1339" y="839"/>
                    </a:lnTo>
                    <a:lnTo>
                      <a:pt x="1266" y="836"/>
                    </a:lnTo>
                    <a:lnTo>
                      <a:pt x="1198" y="830"/>
                    </a:lnTo>
                    <a:lnTo>
                      <a:pt x="1133" y="820"/>
                    </a:lnTo>
                    <a:lnTo>
                      <a:pt x="1070" y="808"/>
                    </a:lnTo>
                    <a:lnTo>
                      <a:pt x="1012" y="794"/>
                    </a:lnTo>
                    <a:lnTo>
                      <a:pt x="956" y="777"/>
                    </a:lnTo>
                    <a:lnTo>
                      <a:pt x="903" y="757"/>
                    </a:lnTo>
                    <a:lnTo>
                      <a:pt x="853" y="737"/>
                    </a:lnTo>
                    <a:lnTo>
                      <a:pt x="806" y="713"/>
                    </a:lnTo>
                    <a:lnTo>
                      <a:pt x="762" y="690"/>
                    </a:lnTo>
                    <a:lnTo>
                      <a:pt x="721" y="664"/>
                    </a:lnTo>
                    <a:lnTo>
                      <a:pt x="682" y="638"/>
                    </a:lnTo>
                    <a:lnTo>
                      <a:pt x="646" y="610"/>
                    </a:lnTo>
                    <a:lnTo>
                      <a:pt x="612" y="583"/>
                    </a:lnTo>
                    <a:lnTo>
                      <a:pt x="581" y="555"/>
                    </a:lnTo>
                    <a:lnTo>
                      <a:pt x="552" y="527"/>
                    </a:lnTo>
                    <a:lnTo>
                      <a:pt x="526" y="499"/>
                    </a:lnTo>
                    <a:close/>
                    <a:moveTo>
                      <a:pt x="808" y="0"/>
                    </a:moveTo>
                    <a:lnTo>
                      <a:pt x="851" y="3"/>
                    </a:lnTo>
                    <a:lnTo>
                      <a:pt x="897" y="11"/>
                    </a:lnTo>
                    <a:lnTo>
                      <a:pt x="944" y="23"/>
                    </a:lnTo>
                    <a:lnTo>
                      <a:pt x="993" y="39"/>
                    </a:lnTo>
                    <a:lnTo>
                      <a:pt x="1044" y="60"/>
                    </a:lnTo>
                    <a:lnTo>
                      <a:pt x="1097" y="86"/>
                    </a:lnTo>
                    <a:lnTo>
                      <a:pt x="1152" y="118"/>
                    </a:lnTo>
                    <a:lnTo>
                      <a:pt x="1179" y="135"/>
                    </a:lnTo>
                    <a:lnTo>
                      <a:pt x="1208" y="155"/>
                    </a:lnTo>
                    <a:lnTo>
                      <a:pt x="1239" y="179"/>
                    </a:lnTo>
                    <a:lnTo>
                      <a:pt x="1271" y="205"/>
                    </a:lnTo>
                    <a:lnTo>
                      <a:pt x="1304" y="233"/>
                    </a:lnTo>
                    <a:lnTo>
                      <a:pt x="1334" y="261"/>
                    </a:lnTo>
                    <a:lnTo>
                      <a:pt x="1363" y="292"/>
                    </a:lnTo>
                    <a:lnTo>
                      <a:pt x="1388" y="323"/>
                    </a:lnTo>
                    <a:lnTo>
                      <a:pt x="1409" y="353"/>
                    </a:lnTo>
                    <a:lnTo>
                      <a:pt x="1409" y="353"/>
                    </a:lnTo>
                    <a:lnTo>
                      <a:pt x="1433" y="389"/>
                    </a:lnTo>
                    <a:lnTo>
                      <a:pt x="1455" y="429"/>
                    </a:lnTo>
                    <a:lnTo>
                      <a:pt x="1475" y="472"/>
                    </a:lnTo>
                    <a:lnTo>
                      <a:pt x="1493" y="519"/>
                    </a:lnTo>
                    <a:lnTo>
                      <a:pt x="1509" y="570"/>
                    </a:lnTo>
                    <a:lnTo>
                      <a:pt x="1524" y="626"/>
                    </a:lnTo>
                    <a:lnTo>
                      <a:pt x="1535" y="685"/>
                    </a:lnTo>
                    <a:lnTo>
                      <a:pt x="1545" y="749"/>
                    </a:lnTo>
                    <a:lnTo>
                      <a:pt x="1551" y="817"/>
                    </a:lnTo>
                    <a:lnTo>
                      <a:pt x="1555" y="892"/>
                    </a:lnTo>
                    <a:lnTo>
                      <a:pt x="1573" y="900"/>
                    </a:lnTo>
                    <a:lnTo>
                      <a:pt x="1590" y="910"/>
                    </a:lnTo>
                    <a:lnTo>
                      <a:pt x="1605" y="922"/>
                    </a:lnTo>
                    <a:lnTo>
                      <a:pt x="1619" y="939"/>
                    </a:lnTo>
                    <a:lnTo>
                      <a:pt x="1632" y="957"/>
                    </a:lnTo>
                    <a:lnTo>
                      <a:pt x="1642" y="979"/>
                    </a:lnTo>
                    <a:lnTo>
                      <a:pt x="1651" y="1003"/>
                    </a:lnTo>
                    <a:lnTo>
                      <a:pt x="1657" y="1032"/>
                    </a:lnTo>
                    <a:lnTo>
                      <a:pt x="1661" y="1064"/>
                    </a:lnTo>
                    <a:lnTo>
                      <a:pt x="1662" y="1102"/>
                    </a:lnTo>
                    <a:lnTo>
                      <a:pt x="1660" y="1143"/>
                    </a:lnTo>
                    <a:lnTo>
                      <a:pt x="1655" y="1183"/>
                    </a:lnTo>
                    <a:lnTo>
                      <a:pt x="1648" y="1218"/>
                    </a:lnTo>
                    <a:lnTo>
                      <a:pt x="1638" y="1250"/>
                    </a:lnTo>
                    <a:lnTo>
                      <a:pt x="1625" y="1278"/>
                    </a:lnTo>
                    <a:lnTo>
                      <a:pt x="1611" y="1304"/>
                    </a:lnTo>
                    <a:lnTo>
                      <a:pt x="1595" y="1325"/>
                    </a:lnTo>
                    <a:lnTo>
                      <a:pt x="1577" y="1344"/>
                    </a:lnTo>
                    <a:lnTo>
                      <a:pt x="1558" y="1360"/>
                    </a:lnTo>
                    <a:lnTo>
                      <a:pt x="1537" y="1372"/>
                    </a:lnTo>
                    <a:lnTo>
                      <a:pt x="1515" y="1382"/>
                    </a:lnTo>
                    <a:lnTo>
                      <a:pt x="1493" y="1390"/>
                    </a:lnTo>
                    <a:lnTo>
                      <a:pt x="1471" y="1395"/>
                    </a:lnTo>
                    <a:lnTo>
                      <a:pt x="1445" y="1454"/>
                    </a:lnTo>
                    <a:lnTo>
                      <a:pt x="1416" y="1512"/>
                    </a:lnTo>
                    <a:lnTo>
                      <a:pt x="1385" y="1567"/>
                    </a:lnTo>
                    <a:lnTo>
                      <a:pt x="1350" y="1620"/>
                    </a:lnTo>
                    <a:lnTo>
                      <a:pt x="1313" y="1670"/>
                    </a:lnTo>
                    <a:lnTo>
                      <a:pt x="1273" y="1717"/>
                    </a:lnTo>
                    <a:lnTo>
                      <a:pt x="1231" y="1761"/>
                    </a:lnTo>
                    <a:lnTo>
                      <a:pt x="1187" y="1801"/>
                    </a:lnTo>
                    <a:lnTo>
                      <a:pt x="1141" y="1836"/>
                    </a:lnTo>
                    <a:lnTo>
                      <a:pt x="1092" y="1868"/>
                    </a:lnTo>
                    <a:lnTo>
                      <a:pt x="1042" y="1893"/>
                    </a:lnTo>
                    <a:lnTo>
                      <a:pt x="990" y="1915"/>
                    </a:lnTo>
                    <a:lnTo>
                      <a:pt x="937" y="1930"/>
                    </a:lnTo>
                    <a:lnTo>
                      <a:pt x="882" y="1939"/>
                    </a:lnTo>
                    <a:lnTo>
                      <a:pt x="825" y="1942"/>
                    </a:lnTo>
                    <a:lnTo>
                      <a:pt x="769" y="1939"/>
                    </a:lnTo>
                    <a:lnTo>
                      <a:pt x="714" y="1930"/>
                    </a:lnTo>
                    <a:lnTo>
                      <a:pt x="661" y="1915"/>
                    </a:lnTo>
                    <a:lnTo>
                      <a:pt x="608" y="1893"/>
                    </a:lnTo>
                    <a:lnTo>
                      <a:pt x="558" y="1867"/>
                    </a:lnTo>
                    <a:lnTo>
                      <a:pt x="510" y="1836"/>
                    </a:lnTo>
                    <a:lnTo>
                      <a:pt x="464" y="1800"/>
                    </a:lnTo>
                    <a:lnTo>
                      <a:pt x="419" y="1760"/>
                    </a:lnTo>
                    <a:lnTo>
                      <a:pt x="377" y="1716"/>
                    </a:lnTo>
                    <a:lnTo>
                      <a:pt x="337" y="1669"/>
                    </a:lnTo>
                    <a:lnTo>
                      <a:pt x="300" y="1618"/>
                    </a:lnTo>
                    <a:lnTo>
                      <a:pt x="266" y="1565"/>
                    </a:lnTo>
                    <a:lnTo>
                      <a:pt x="234" y="1510"/>
                    </a:lnTo>
                    <a:lnTo>
                      <a:pt x="205" y="1452"/>
                    </a:lnTo>
                    <a:lnTo>
                      <a:pt x="179" y="1392"/>
                    </a:lnTo>
                    <a:lnTo>
                      <a:pt x="156" y="1386"/>
                    </a:lnTo>
                    <a:lnTo>
                      <a:pt x="133" y="1376"/>
                    </a:lnTo>
                    <a:lnTo>
                      <a:pt x="111" y="1364"/>
                    </a:lnTo>
                    <a:lnTo>
                      <a:pt x="91" y="1349"/>
                    </a:lnTo>
                    <a:lnTo>
                      <a:pt x="72" y="1330"/>
                    </a:lnTo>
                    <a:lnTo>
                      <a:pt x="55" y="1309"/>
                    </a:lnTo>
                    <a:lnTo>
                      <a:pt x="39" y="1284"/>
                    </a:lnTo>
                    <a:lnTo>
                      <a:pt x="26" y="1254"/>
                    </a:lnTo>
                    <a:lnTo>
                      <a:pt x="15" y="1221"/>
                    </a:lnTo>
                    <a:lnTo>
                      <a:pt x="7" y="1184"/>
                    </a:lnTo>
                    <a:lnTo>
                      <a:pt x="2" y="1143"/>
                    </a:lnTo>
                    <a:lnTo>
                      <a:pt x="0" y="1104"/>
                    </a:lnTo>
                    <a:lnTo>
                      <a:pt x="1" y="1068"/>
                    </a:lnTo>
                    <a:lnTo>
                      <a:pt x="4" y="1038"/>
                    </a:lnTo>
                    <a:lnTo>
                      <a:pt x="9" y="1009"/>
                    </a:lnTo>
                    <a:lnTo>
                      <a:pt x="17" y="985"/>
                    </a:lnTo>
                    <a:lnTo>
                      <a:pt x="27" y="964"/>
                    </a:lnTo>
                    <a:lnTo>
                      <a:pt x="38" y="946"/>
                    </a:lnTo>
                    <a:lnTo>
                      <a:pt x="50" y="930"/>
                    </a:lnTo>
                    <a:lnTo>
                      <a:pt x="65" y="916"/>
                    </a:lnTo>
                    <a:lnTo>
                      <a:pt x="80" y="906"/>
                    </a:lnTo>
                    <a:lnTo>
                      <a:pt x="96" y="897"/>
                    </a:lnTo>
                    <a:lnTo>
                      <a:pt x="98" y="851"/>
                    </a:lnTo>
                    <a:lnTo>
                      <a:pt x="89" y="794"/>
                    </a:lnTo>
                    <a:lnTo>
                      <a:pt x="85" y="740"/>
                    </a:lnTo>
                    <a:lnTo>
                      <a:pt x="83" y="690"/>
                    </a:lnTo>
                    <a:lnTo>
                      <a:pt x="85" y="643"/>
                    </a:lnTo>
                    <a:lnTo>
                      <a:pt x="90" y="599"/>
                    </a:lnTo>
                    <a:lnTo>
                      <a:pt x="98" y="559"/>
                    </a:lnTo>
                    <a:lnTo>
                      <a:pt x="108" y="522"/>
                    </a:lnTo>
                    <a:lnTo>
                      <a:pt x="120" y="487"/>
                    </a:lnTo>
                    <a:lnTo>
                      <a:pt x="134" y="455"/>
                    </a:lnTo>
                    <a:lnTo>
                      <a:pt x="149" y="427"/>
                    </a:lnTo>
                    <a:lnTo>
                      <a:pt x="166" y="400"/>
                    </a:lnTo>
                    <a:lnTo>
                      <a:pt x="183" y="377"/>
                    </a:lnTo>
                    <a:lnTo>
                      <a:pt x="202" y="355"/>
                    </a:lnTo>
                    <a:lnTo>
                      <a:pt x="220" y="337"/>
                    </a:lnTo>
                    <a:lnTo>
                      <a:pt x="239" y="320"/>
                    </a:lnTo>
                    <a:lnTo>
                      <a:pt x="257" y="305"/>
                    </a:lnTo>
                    <a:lnTo>
                      <a:pt x="274" y="293"/>
                    </a:lnTo>
                    <a:lnTo>
                      <a:pt x="290" y="282"/>
                    </a:lnTo>
                    <a:lnTo>
                      <a:pt x="305" y="273"/>
                    </a:lnTo>
                    <a:lnTo>
                      <a:pt x="319" y="266"/>
                    </a:lnTo>
                    <a:lnTo>
                      <a:pt x="331" y="260"/>
                    </a:lnTo>
                    <a:lnTo>
                      <a:pt x="341" y="255"/>
                    </a:lnTo>
                    <a:lnTo>
                      <a:pt x="348" y="253"/>
                    </a:lnTo>
                    <a:lnTo>
                      <a:pt x="352" y="246"/>
                    </a:lnTo>
                    <a:lnTo>
                      <a:pt x="359" y="237"/>
                    </a:lnTo>
                    <a:lnTo>
                      <a:pt x="367" y="225"/>
                    </a:lnTo>
                    <a:lnTo>
                      <a:pt x="377" y="212"/>
                    </a:lnTo>
                    <a:lnTo>
                      <a:pt x="390" y="196"/>
                    </a:lnTo>
                    <a:lnTo>
                      <a:pt x="404" y="180"/>
                    </a:lnTo>
                    <a:lnTo>
                      <a:pt x="421" y="163"/>
                    </a:lnTo>
                    <a:lnTo>
                      <a:pt x="439" y="145"/>
                    </a:lnTo>
                    <a:lnTo>
                      <a:pt x="459" y="127"/>
                    </a:lnTo>
                    <a:lnTo>
                      <a:pt x="481" y="108"/>
                    </a:lnTo>
                    <a:lnTo>
                      <a:pt x="505" y="91"/>
                    </a:lnTo>
                    <a:lnTo>
                      <a:pt x="531" y="74"/>
                    </a:lnTo>
                    <a:lnTo>
                      <a:pt x="559" y="57"/>
                    </a:lnTo>
                    <a:lnTo>
                      <a:pt x="589" y="43"/>
                    </a:lnTo>
                    <a:lnTo>
                      <a:pt x="620" y="30"/>
                    </a:lnTo>
                    <a:lnTo>
                      <a:pt x="655" y="19"/>
                    </a:lnTo>
                    <a:lnTo>
                      <a:pt x="690" y="10"/>
                    </a:lnTo>
                    <a:lnTo>
                      <a:pt x="728" y="3"/>
                    </a:lnTo>
                    <a:lnTo>
                      <a:pt x="767" y="0"/>
                    </a:lnTo>
                    <a:lnTo>
                      <a:pt x="80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80" name="Freeform 23"/>
              <p:cNvSpPr>
                <a:spLocks noEditPoints="1"/>
              </p:cNvSpPr>
              <p:nvPr/>
            </p:nvSpPr>
            <p:spPr bwMode="auto">
              <a:xfrm>
                <a:off x="2664" y="4250"/>
                <a:ext cx="83" cy="27"/>
              </a:xfrm>
              <a:custGeom>
                <a:avLst/>
                <a:gdLst>
                  <a:gd name="T0" fmla="*/ 613 w 916"/>
                  <a:gd name="T1" fmla="*/ 78 h 300"/>
                  <a:gd name="T2" fmla="*/ 561 w 916"/>
                  <a:gd name="T3" fmla="*/ 109 h 300"/>
                  <a:gd name="T4" fmla="*/ 554 w 916"/>
                  <a:gd name="T5" fmla="*/ 165 h 300"/>
                  <a:gd name="T6" fmla="*/ 579 w 916"/>
                  <a:gd name="T7" fmla="*/ 210 h 300"/>
                  <a:gd name="T8" fmla="*/ 665 w 916"/>
                  <a:gd name="T9" fmla="*/ 229 h 300"/>
                  <a:gd name="T10" fmla="*/ 787 w 916"/>
                  <a:gd name="T11" fmla="*/ 223 h 300"/>
                  <a:gd name="T12" fmla="*/ 839 w 916"/>
                  <a:gd name="T13" fmla="*/ 191 h 300"/>
                  <a:gd name="T14" fmla="*/ 846 w 916"/>
                  <a:gd name="T15" fmla="*/ 135 h 300"/>
                  <a:gd name="T16" fmla="*/ 820 w 916"/>
                  <a:gd name="T17" fmla="*/ 90 h 300"/>
                  <a:gd name="T18" fmla="*/ 734 w 916"/>
                  <a:gd name="T19" fmla="*/ 72 h 300"/>
                  <a:gd name="T20" fmla="*/ 153 w 916"/>
                  <a:gd name="T21" fmla="*/ 74 h 300"/>
                  <a:gd name="T22" fmla="*/ 85 w 916"/>
                  <a:gd name="T23" fmla="*/ 99 h 300"/>
                  <a:gd name="T24" fmla="*/ 70 w 916"/>
                  <a:gd name="T25" fmla="*/ 150 h 300"/>
                  <a:gd name="T26" fmla="*/ 85 w 916"/>
                  <a:gd name="T27" fmla="*/ 201 h 300"/>
                  <a:gd name="T28" fmla="*/ 153 w 916"/>
                  <a:gd name="T29" fmla="*/ 227 h 300"/>
                  <a:gd name="T30" fmla="*/ 280 w 916"/>
                  <a:gd name="T31" fmla="*/ 227 h 300"/>
                  <a:gd name="T32" fmla="*/ 348 w 916"/>
                  <a:gd name="T33" fmla="*/ 201 h 300"/>
                  <a:gd name="T34" fmla="*/ 363 w 916"/>
                  <a:gd name="T35" fmla="*/ 150 h 300"/>
                  <a:gd name="T36" fmla="*/ 348 w 916"/>
                  <a:gd name="T37" fmla="*/ 99 h 300"/>
                  <a:gd name="T38" fmla="*/ 280 w 916"/>
                  <a:gd name="T39" fmla="*/ 74 h 300"/>
                  <a:gd name="T40" fmla="*/ 234 w 916"/>
                  <a:gd name="T41" fmla="*/ 0 h 300"/>
                  <a:gd name="T42" fmla="*/ 321 w 916"/>
                  <a:gd name="T43" fmla="*/ 9 h 300"/>
                  <a:gd name="T44" fmla="*/ 400 w 916"/>
                  <a:gd name="T45" fmla="*/ 53 h 300"/>
                  <a:gd name="T46" fmla="*/ 574 w 916"/>
                  <a:gd name="T47" fmla="*/ 17 h 300"/>
                  <a:gd name="T48" fmla="*/ 662 w 916"/>
                  <a:gd name="T49" fmla="*/ 1 h 300"/>
                  <a:gd name="T50" fmla="*/ 732 w 916"/>
                  <a:gd name="T51" fmla="*/ 0 h 300"/>
                  <a:gd name="T52" fmla="*/ 806 w 916"/>
                  <a:gd name="T53" fmla="*/ 10 h 300"/>
                  <a:gd name="T54" fmla="*/ 875 w 916"/>
                  <a:gd name="T55" fmla="*/ 45 h 300"/>
                  <a:gd name="T56" fmla="*/ 914 w 916"/>
                  <a:gd name="T57" fmla="*/ 123 h 300"/>
                  <a:gd name="T58" fmla="*/ 900 w 916"/>
                  <a:gd name="T59" fmla="*/ 223 h 300"/>
                  <a:gd name="T60" fmla="*/ 843 w 916"/>
                  <a:gd name="T61" fmla="*/ 277 h 300"/>
                  <a:gd name="T62" fmla="*/ 768 w 916"/>
                  <a:gd name="T63" fmla="*/ 297 h 300"/>
                  <a:gd name="T64" fmla="*/ 699 w 916"/>
                  <a:gd name="T65" fmla="*/ 300 h 300"/>
                  <a:gd name="T66" fmla="*/ 632 w 916"/>
                  <a:gd name="T67" fmla="*/ 297 h 300"/>
                  <a:gd name="T68" fmla="*/ 557 w 916"/>
                  <a:gd name="T69" fmla="*/ 277 h 300"/>
                  <a:gd name="T70" fmla="*/ 500 w 916"/>
                  <a:gd name="T71" fmla="*/ 224 h 300"/>
                  <a:gd name="T72" fmla="*/ 485 w 916"/>
                  <a:gd name="T73" fmla="*/ 137 h 300"/>
                  <a:gd name="T74" fmla="*/ 432 w 916"/>
                  <a:gd name="T75" fmla="*/ 150 h 300"/>
                  <a:gd name="T76" fmla="*/ 405 w 916"/>
                  <a:gd name="T77" fmla="*/ 241 h 300"/>
                  <a:gd name="T78" fmla="*/ 342 w 916"/>
                  <a:gd name="T79" fmla="*/ 284 h 300"/>
                  <a:gd name="T80" fmla="*/ 266 w 916"/>
                  <a:gd name="T81" fmla="*/ 298 h 300"/>
                  <a:gd name="T82" fmla="*/ 201 w 916"/>
                  <a:gd name="T83" fmla="*/ 299 h 300"/>
                  <a:gd name="T84" fmla="*/ 129 w 916"/>
                  <a:gd name="T85" fmla="*/ 294 h 300"/>
                  <a:gd name="T86" fmla="*/ 57 w 916"/>
                  <a:gd name="T87" fmla="*/ 267 h 300"/>
                  <a:gd name="T88" fmla="*/ 7 w 916"/>
                  <a:gd name="T89" fmla="*/ 202 h 300"/>
                  <a:gd name="T90" fmla="*/ 7 w 916"/>
                  <a:gd name="T91" fmla="*/ 98 h 300"/>
                  <a:gd name="T92" fmla="*/ 57 w 916"/>
                  <a:gd name="T93" fmla="*/ 33 h 300"/>
                  <a:gd name="T94" fmla="*/ 129 w 916"/>
                  <a:gd name="T95" fmla="*/ 6 h 300"/>
                  <a:gd name="T96" fmla="*/ 201 w 916"/>
                  <a:gd name="T97" fmla="*/ 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16" h="300">
                    <a:moveTo>
                      <a:pt x="699" y="71"/>
                    </a:moveTo>
                    <a:lnTo>
                      <a:pt x="665" y="72"/>
                    </a:lnTo>
                    <a:lnTo>
                      <a:pt x="636" y="74"/>
                    </a:lnTo>
                    <a:lnTo>
                      <a:pt x="613" y="78"/>
                    </a:lnTo>
                    <a:lnTo>
                      <a:pt x="594" y="83"/>
                    </a:lnTo>
                    <a:lnTo>
                      <a:pt x="579" y="90"/>
                    </a:lnTo>
                    <a:lnTo>
                      <a:pt x="569" y="99"/>
                    </a:lnTo>
                    <a:lnTo>
                      <a:pt x="561" y="109"/>
                    </a:lnTo>
                    <a:lnTo>
                      <a:pt x="556" y="122"/>
                    </a:lnTo>
                    <a:lnTo>
                      <a:pt x="554" y="135"/>
                    </a:lnTo>
                    <a:lnTo>
                      <a:pt x="553" y="150"/>
                    </a:lnTo>
                    <a:lnTo>
                      <a:pt x="554" y="165"/>
                    </a:lnTo>
                    <a:lnTo>
                      <a:pt x="556" y="179"/>
                    </a:lnTo>
                    <a:lnTo>
                      <a:pt x="561" y="191"/>
                    </a:lnTo>
                    <a:lnTo>
                      <a:pt x="569" y="201"/>
                    </a:lnTo>
                    <a:lnTo>
                      <a:pt x="579" y="210"/>
                    </a:lnTo>
                    <a:lnTo>
                      <a:pt x="594" y="216"/>
                    </a:lnTo>
                    <a:lnTo>
                      <a:pt x="613" y="223"/>
                    </a:lnTo>
                    <a:lnTo>
                      <a:pt x="636" y="227"/>
                    </a:lnTo>
                    <a:lnTo>
                      <a:pt x="665" y="229"/>
                    </a:lnTo>
                    <a:lnTo>
                      <a:pt x="699" y="230"/>
                    </a:lnTo>
                    <a:lnTo>
                      <a:pt x="734" y="229"/>
                    </a:lnTo>
                    <a:lnTo>
                      <a:pt x="763" y="227"/>
                    </a:lnTo>
                    <a:lnTo>
                      <a:pt x="787" y="223"/>
                    </a:lnTo>
                    <a:lnTo>
                      <a:pt x="805" y="216"/>
                    </a:lnTo>
                    <a:lnTo>
                      <a:pt x="820" y="210"/>
                    </a:lnTo>
                    <a:lnTo>
                      <a:pt x="831" y="201"/>
                    </a:lnTo>
                    <a:lnTo>
                      <a:pt x="839" y="191"/>
                    </a:lnTo>
                    <a:lnTo>
                      <a:pt x="843" y="179"/>
                    </a:lnTo>
                    <a:lnTo>
                      <a:pt x="846" y="165"/>
                    </a:lnTo>
                    <a:lnTo>
                      <a:pt x="847" y="150"/>
                    </a:lnTo>
                    <a:lnTo>
                      <a:pt x="846" y="135"/>
                    </a:lnTo>
                    <a:lnTo>
                      <a:pt x="843" y="122"/>
                    </a:lnTo>
                    <a:lnTo>
                      <a:pt x="839" y="109"/>
                    </a:lnTo>
                    <a:lnTo>
                      <a:pt x="831" y="99"/>
                    </a:lnTo>
                    <a:lnTo>
                      <a:pt x="820" y="90"/>
                    </a:lnTo>
                    <a:lnTo>
                      <a:pt x="805" y="83"/>
                    </a:lnTo>
                    <a:lnTo>
                      <a:pt x="787" y="78"/>
                    </a:lnTo>
                    <a:lnTo>
                      <a:pt x="763" y="74"/>
                    </a:lnTo>
                    <a:lnTo>
                      <a:pt x="734" y="72"/>
                    </a:lnTo>
                    <a:lnTo>
                      <a:pt x="699" y="71"/>
                    </a:lnTo>
                    <a:close/>
                    <a:moveTo>
                      <a:pt x="216" y="71"/>
                    </a:moveTo>
                    <a:lnTo>
                      <a:pt x="182" y="72"/>
                    </a:lnTo>
                    <a:lnTo>
                      <a:pt x="153" y="74"/>
                    </a:lnTo>
                    <a:lnTo>
                      <a:pt x="130" y="78"/>
                    </a:lnTo>
                    <a:lnTo>
                      <a:pt x="111" y="83"/>
                    </a:lnTo>
                    <a:lnTo>
                      <a:pt x="96" y="90"/>
                    </a:lnTo>
                    <a:lnTo>
                      <a:pt x="85" y="99"/>
                    </a:lnTo>
                    <a:lnTo>
                      <a:pt x="78" y="109"/>
                    </a:lnTo>
                    <a:lnTo>
                      <a:pt x="73" y="122"/>
                    </a:lnTo>
                    <a:lnTo>
                      <a:pt x="70" y="135"/>
                    </a:lnTo>
                    <a:lnTo>
                      <a:pt x="70" y="150"/>
                    </a:lnTo>
                    <a:lnTo>
                      <a:pt x="70" y="165"/>
                    </a:lnTo>
                    <a:lnTo>
                      <a:pt x="73" y="179"/>
                    </a:lnTo>
                    <a:lnTo>
                      <a:pt x="78" y="191"/>
                    </a:lnTo>
                    <a:lnTo>
                      <a:pt x="85" y="201"/>
                    </a:lnTo>
                    <a:lnTo>
                      <a:pt x="96" y="210"/>
                    </a:lnTo>
                    <a:lnTo>
                      <a:pt x="111" y="216"/>
                    </a:lnTo>
                    <a:lnTo>
                      <a:pt x="130" y="223"/>
                    </a:lnTo>
                    <a:lnTo>
                      <a:pt x="153" y="227"/>
                    </a:lnTo>
                    <a:lnTo>
                      <a:pt x="182" y="229"/>
                    </a:lnTo>
                    <a:lnTo>
                      <a:pt x="216" y="230"/>
                    </a:lnTo>
                    <a:lnTo>
                      <a:pt x="250" y="229"/>
                    </a:lnTo>
                    <a:lnTo>
                      <a:pt x="280" y="227"/>
                    </a:lnTo>
                    <a:lnTo>
                      <a:pt x="304" y="223"/>
                    </a:lnTo>
                    <a:lnTo>
                      <a:pt x="322" y="216"/>
                    </a:lnTo>
                    <a:lnTo>
                      <a:pt x="337" y="210"/>
                    </a:lnTo>
                    <a:lnTo>
                      <a:pt x="348" y="201"/>
                    </a:lnTo>
                    <a:lnTo>
                      <a:pt x="355" y="191"/>
                    </a:lnTo>
                    <a:lnTo>
                      <a:pt x="360" y="179"/>
                    </a:lnTo>
                    <a:lnTo>
                      <a:pt x="363" y="165"/>
                    </a:lnTo>
                    <a:lnTo>
                      <a:pt x="363" y="150"/>
                    </a:lnTo>
                    <a:lnTo>
                      <a:pt x="363" y="135"/>
                    </a:lnTo>
                    <a:lnTo>
                      <a:pt x="360" y="122"/>
                    </a:lnTo>
                    <a:lnTo>
                      <a:pt x="355" y="109"/>
                    </a:lnTo>
                    <a:lnTo>
                      <a:pt x="348" y="99"/>
                    </a:lnTo>
                    <a:lnTo>
                      <a:pt x="337" y="90"/>
                    </a:lnTo>
                    <a:lnTo>
                      <a:pt x="322" y="83"/>
                    </a:lnTo>
                    <a:lnTo>
                      <a:pt x="304" y="78"/>
                    </a:lnTo>
                    <a:lnTo>
                      <a:pt x="280" y="74"/>
                    </a:lnTo>
                    <a:lnTo>
                      <a:pt x="250" y="72"/>
                    </a:lnTo>
                    <a:lnTo>
                      <a:pt x="216" y="71"/>
                    </a:lnTo>
                    <a:close/>
                    <a:moveTo>
                      <a:pt x="216" y="0"/>
                    </a:moveTo>
                    <a:lnTo>
                      <a:pt x="234" y="0"/>
                    </a:lnTo>
                    <a:lnTo>
                      <a:pt x="254" y="1"/>
                    </a:lnTo>
                    <a:lnTo>
                      <a:pt x="276" y="2"/>
                    </a:lnTo>
                    <a:lnTo>
                      <a:pt x="298" y="5"/>
                    </a:lnTo>
                    <a:lnTo>
                      <a:pt x="321" y="9"/>
                    </a:lnTo>
                    <a:lnTo>
                      <a:pt x="343" y="17"/>
                    </a:lnTo>
                    <a:lnTo>
                      <a:pt x="364" y="26"/>
                    </a:lnTo>
                    <a:lnTo>
                      <a:pt x="383" y="37"/>
                    </a:lnTo>
                    <a:lnTo>
                      <a:pt x="400" y="53"/>
                    </a:lnTo>
                    <a:lnTo>
                      <a:pt x="516" y="53"/>
                    </a:lnTo>
                    <a:lnTo>
                      <a:pt x="533" y="37"/>
                    </a:lnTo>
                    <a:lnTo>
                      <a:pt x="553" y="26"/>
                    </a:lnTo>
                    <a:lnTo>
                      <a:pt x="574" y="17"/>
                    </a:lnTo>
                    <a:lnTo>
                      <a:pt x="596" y="9"/>
                    </a:lnTo>
                    <a:lnTo>
                      <a:pt x="618" y="5"/>
                    </a:lnTo>
                    <a:lnTo>
                      <a:pt x="640" y="2"/>
                    </a:lnTo>
                    <a:lnTo>
                      <a:pt x="662" y="1"/>
                    </a:lnTo>
                    <a:lnTo>
                      <a:pt x="682" y="0"/>
                    </a:lnTo>
                    <a:lnTo>
                      <a:pt x="699" y="0"/>
                    </a:lnTo>
                    <a:lnTo>
                      <a:pt x="715" y="0"/>
                    </a:lnTo>
                    <a:lnTo>
                      <a:pt x="732" y="0"/>
                    </a:lnTo>
                    <a:lnTo>
                      <a:pt x="749" y="1"/>
                    </a:lnTo>
                    <a:lnTo>
                      <a:pt x="768" y="3"/>
                    </a:lnTo>
                    <a:lnTo>
                      <a:pt x="787" y="6"/>
                    </a:lnTo>
                    <a:lnTo>
                      <a:pt x="806" y="10"/>
                    </a:lnTo>
                    <a:lnTo>
                      <a:pt x="825" y="16"/>
                    </a:lnTo>
                    <a:lnTo>
                      <a:pt x="843" y="24"/>
                    </a:lnTo>
                    <a:lnTo>
                      <a:pt x="860" y="33"/>
                    </a:lnTo>
                    <a:lnTo>
                      <a:pt x="875" y="45"/>
                    </a:lnTo>
                    <a:lnTo>
                      <a:pt x="889" y="59"/>
                    </a:lnTo>
                    <a:lnTo>
                      <a:pt x="900" y="77"/>
                    </a:lnTo>
                    <a:lnTo>
                      <a:pt x="908" y="98"/>
                    </a:lnTo>
                    <a:lnTo>
                      <a:pt x="914" y="123"/>
                    </a:lnTo>
                    <a:lnTo>
                      <a:pt x="916" y="150"/>
                    </a:lnTo>
                    <a:lnTo>
                      <a:pt x="914" y="178"/>
                    </a:lnTo>
                    <a:lnTo>
                      <a:pt x="908" y="202"/>
                    </a:lnTo>
                    <a:lnTo>
                      <a:pt x="900" y="223"/>
                    </a:lnTo>
                    <a:lnTo>
                      <a:pt x="889" y="241"/>
                    </a:lnTo>
                    <a:lnTo>
                      <a:pt x="875" y="255"/>
                    </a:lnTo>
                    <a:lnTo>
                      <a:pt x="860" y="267"/>
                    </a:lnTo>
                    <a:lnTo>
                      <a:pt x="843" y="277"/>
                    </a:lnTo>
                    <a:lnTo>
                      <a:pt x="825" y="285"/>
                    </a:lnTo>
                    <a:lnTo>
                      <a:pt x="806" y="290"/>
                    </a:lnTo>
                    <a:lnTo>
                      <a:pt x="787" y="294"/>
                    </a:lnTo>
                    <a:lnTo>
                      <a:pt x="768" y="297"/>
                    </a:lnTo>
                    <a:lnTo>
                      <a:pt x="749" y="298"/>
                    </a:lnTo>
                    <a:lnTo>
                      <a:pt x="732" y="299"/>
                    </a:lnTo>
                    <a:lnTo>
                      <a:pt x="715" y="299"/>
                    </a:lnTo>
                    <a:lnTo>
                      <a:pt x="699" y="300"/>
                    </a:lnTo>
                    <a:lnTo>
                      <a:pt x="685" y="299"/>
                    </a:lnTo>
                    <a:lnTo>
                      <a:pt x="668" y="299"/>
                    </a:lnTo>
                    <a:lnTo>
                      <a:pt x="650" y="298"/>
                    </a:lnTo>
                    <a:lnTo>
                      <a:pt x="632" y="297"/>
                    </a:lnTo>
                    <a:lnTo>
                      <a:pt x="613" y="294"/>
                    </a:lnTo>
                    <a:lnTo>
                      <a:pt x="593" y="290"/>
                    </a:lnTo>
                    <a:lnTo>
                      <a:pt x="575" y="285"/>
                    </a:lnTo>
                    <a:lnTo>
                      <a:pt x="557" y="277"/>
                    </a:lnTo>
                    <a:lnTo>
                      <a:pt x="540" y="267"/>
                    </a:lnTo>
                    <a:lnTo>
                      <a:pt x="524" y="255"/>
                    </a:lnTo>
                    <a:lnTo>
                      <a:pt x="511" y="241"/>
                    </a:lnTo>
                    <a:lnTo>
                      <a:pt x="500" y="224"/>
                    </a:lnTo>
                    <a:lnTo>
                      <a:pt x="491" y="202"/>
                    </a:lnTo>
                    <a:lnTo>
                      <a:pt x="486" y="179"/>
                    </a:lnTo>
                    <a:lnTo>
                      <a:pt x="484" y="150"/>
                    </a:lnTo>
                    <a:lnTo>
                      <a:pt x="485" y="137"/>
                    </a:lnTo>
                    <a:lnTo>
                      <a:pt x="486" y="125"/>
                    </a:lnTo>
                    <a:lnTo>
                      <a:pt x="430" y="125"/>
                    </a:lnTo>
                    <a:lnTo>
                      <a:pt x="432" y="137"/>
                    </a:lnTo>
                    <a:lnTo>
                      <a:pt x="432" y="150"/>
                    </a:lnTo>
                    <a:lnTo>
                      <a:pt x="430" y="179"/>
                    </a:lnTo>
                    <a:lnTo>
                      <a:pt x="425" y="202"/>
                    </a:lnTo>
                    <a:lnTo>
                      <a:pt x="416" y="224"/>
                    </a:lnTo>
                    <a:lnTo>
                      <a:pt x="405" y="241"/>
                    </a:lnTo>
                    <a:lnTo>
                      <a:pt x="392" y="255"/>
                    </a:lnTo>
                    <a:lnTo>
                      <a:pt x="377" y="267"/>
                    </a:lnTo>
                    <a:lnTo>
                      <a:pt x="360" y="277"/>
                    </a:lnTo>
                    <a:lnTo>
                      <a:pt x="342" y="284"/>
                    </a:lnTo>
                    <a:lnTo>
                      <a:pt x="323" y="290"/>
                    </a:lnTo>
                    <a:lnTo>
                      <a:pt x="304" y="294"/>
                    </a:lnTo>
                    <a:lnTo>
                      <a:pt x="285" y="296"/>
                    </a:lnTo>
                    <a:lnTo>
                      <a:pt x="266" y="298"/>
                    </a:lnTo>
                    <a:lnTo>
                      <a:pt x="248" y="299"/>
                    </a:lnTo>
                    <a:lnTo>
                      <a:pt x="231" y="299"/>
                    </a:lnTo>
                    <a:lnTo>
                      <a:pt x="216" y="299"/>
                    </a:lnTo>
                    <a:lnTo>
                      <a:pt x="201" y="299"/>
                    </a:lnTo>
                    <a:lnTo>
                      <a:pt x="185" y="299"/>
                    </a:lnTo>
                    <a:lnTo>
                      <a:pt x="167" y="298"/>
                    </a:lnTo>
                    <a:lnTo>
                      <a:pt x="148" y="296"/>
                    </a:lnTo>
                    <a:lnTo>
                      <a:pt x="129" y="294"/>
                    </a:lnTo>
                    <a:lnTo>
                      <a:pt x="110" y="290"/>
                    </a:lnTo>
                    <a:lnTo>
                      <a:pt x="91" y="284"/>
                    </a:lnTo>
                    <a:lnTo>
                      <a:pt x="73" y="277"/>
                    </a:lnTo>
                    <a:lnTo>
                      <a:pt x="57" y="267"/>
                    </a:lnTo>
                    <a:lnTo>
                      <a:pt x="41" y="255"/>
                    </a:lnTo>
                    <a:lnTo>
                      <a:pt x="27" y="240"/>
                    </a:lnTo>
                    <a:lnTo>
                      <a:pt x="16" y="223"/>
                    </a:lnTo>
                    <a:lnTo>
                      <a:pt x="7" y="202"/>
                    </a:lnTo>
                    <a:lnTo>
                      <a:pt x="2" y="178"/>
                    </a:lnTo>
                    <a:lnTo>
                      <a:pt x="0" y="150"/>
                    </a:lnTo>
                    <a:lnTo>
                      <a:pt x="2" y="122"/>
                    </a:lnTo>
                    <a:lnTo>
                      <a:pt x="7" y="98"/>
                    </a:lnTo>
                    <a:lnTo>
                      <a:pt x="16" y="77"/>
                    </a:lnTo>
                    <a:lnTo>
                      <a:pt x="27" y="59"/>
                    </a:lnTo>
                    <a:lnTo>
                      <a:pt x="41" y="45"/>
                    </a:lnTo>
                    <a:lnTo>
                      <a:pt x="57" y="33"/>
                    </a:lnTo>
                    <a:lnTo>
                      <a:pt x="73" y="23"/>
                    </a:lnTo>
                    <a:lnTo>
                      <a:pt x="91" y="16"/>
                    </a:lnTo>
                    <a:lnTo>
                      <a:pt x="110" y="10"/>
                    </a:lnTo>
                    <a:lnTo>
                      <a:pt x="129" y="6"/>
                    </a:lnTo>
                    <a:lnTo>
                      <a:pt x="148" y="3"/>
                    </a:lnTo>
                    <a:lnTo>
                      <a:pt x="167" y="1"/>
                    </a:lnTo>
                    <a:lnTo>
                      <a:pt x="185" y="0"/>
                    </a:lnTo>
                    <a:lnTo>
                      <a:pt x="201" y="0"/>
                    </a:lnTo>
                    <a:lnTo>
                      <a:pt x="2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81" name="Freeform 24"/>
              <p:cNvSpPr>
                <a:spLocks noEditPoints="1"/>
              </p:cNvSpPr>
              <p:nvPr/>
            </p:nvSpPr>
            <p:spPr bwMode="auto">
              <a:xfrm>
                <a:off x="2597" y="4335"/>
                <a:ext cx="217" cy="124"/>
              </a:xfrm>
              <a:custGeom>
                <a:avLst/>
                <a:gdLst>
                  <a:gd name="T0" fmla="*/ 1796 w 2393"/>
                  <a:gd name="T1" fmla="*/ 704 h 1360"/>
                  <a:gd name="T2" fmla="*/ 1761 w 2393"/>
                  <a:gd name="T3" fmla="*/ 720 h 1360"/>
                  <a:gd name="T4" fmla="*/ 1590 w 2393"/>
                  <a:gd name="T5" fmla="*/ 904 h 1360"/>
                  <a:gd name="T6" fmla="*/ 1882 w 2393"/>
                  <a:gd name="T7" fmla="*/ 733 h 1360"/>
                  <a:gd name="T8" fmla="*/ 1851 w 2393"/>
                  <a:gd name="T9" fmla="*/ 709 h 1360"/>
                  <a:gd name="T10" fmla="*/ 1814 w 2393"/>
                  <a:gd name="T11" fmla="*/ 702 h 1360"/>
                  <a:gd name="T12" fmla="*/ 1831 w 2393"/>
                  <a:gd name="T13" fmla="*/ 20 h 1360"/>
                  <a:gd name="T14" fmla="*/ 1950 w 2393"/>
                  <a:gd name="T15" fmla="*/ 61 h 1360"/>
                  <a:gd name="T16" fmla="*/ 2057 w 2393"/>
                  <a:gd name="T17" fmla="*/ 121 h 1360"/>
                  <a:gd name="T18" fmla="*/ 2154 w 2393"/>
                  <a:gd name="T19" fmla="*/ 196 h 1360"/>
                  <a:gd name="T20" fmla="*/ 2235 w 2393"/>
                  <a:gd name="T21" fmla="*/ 286 h 1360"/>
                  <a:gd name="T22" fmla="*/ 2301 w 2393"/>
                  <a:gd name="T23" fmla="*/ 388 h 1360"/>
                  <a:gd name="T24" fmla="*/ 2352 w 2393"/>
                  <a:gd name="T25" fmla="*/ 501 h 1360"/>
                  <a:gd name="T26" fmla="*/ 2382 w 2393"/>
                  <a:gd name="T27" fmla="*/ 622 h 1360"/>
                  <a:gd name="T28" fmla="*/ 2393 w 2393"/>
                  <a:gd name="T29" fmla="*/ 748 h 1360"/>
                  <a:gd name="T30" fmla="*/ 2390 w 2393"/>
                  <a:gd name="T31" fmla="*/ 1230 h 1360"/>
                  <a:gd name="T32" fmla="*/ 2370 w 2393"/>
                  <a:gd name="T33" fmla="*/ 1282 h 1360"/>
                  <a:gd name="T34" fmla="*/ 2335 w 2393"/>
                  <a:gd name="T35" fmla="*/ 1324 h 1360"/>
                  <a:gd name="T36" fmla="*/ 2286 w 2393"/>
                  <a:gd name="T37" fmla="*/ 1351 h 1360"/>
                  <a:gd name="T38" fmla="*/ 2230 w 2393"/>
                  <a:gd name="T39" fmla="*/ 1360 h 1360"/>
                  <a:gd name="T40" fmla="*/ 129 w 2393"/>
                  <a:gd name="T41" fmla="*/ 1358 h 1360"/>
                  <a:gd name="T42" fmla="*/ 77 w 2393"/>
                  <a:gd name="T43" fmla="*/ 1339 h 1360"/>
                  <a:gd name="T44" fmla="*/ 36 w 2393"/>
                  <a:gd name="T45" fmla="*/ 1304 h 1360"/>
                  <a:gd name="T46" fmla="*/ 10 w 2393"/>
                  <a:gd name="T47" fmla="*/ 1256 h 1360"/>
                  <a:gd name="T48" fmla="*/ 0 w 2393"/>
                  <a:gd name="T49" fmla="*/ 1200 h 1360"/>
                  <a:gd name="T50" fmla="*/ 3 w 2393"/>
                  <a:gd name="T51" fmla="*/ 684 h 1360"/>
                  <a:gd name="T52" fmla="*/ 23 w 2393"/>
                  <a:gd name="T53" fmla="*/ 561 h 1360"/>
                  <a:gd name="T54" fmla="*/ 63 w 2393"/>
                  <a:gd name="T55" fmla="*/ 443 h 1360"/>
                  <a:gd name="T56" fmla="*/ 122 w 2393"/>
                  <a:gd name="T57" fmla="*/ 336 h 1360"/>
                  <a:gd name="T58" fmla="*/ 195 w 2393"/>
                  <a:gd name="T59" fmla="*/ 240 h 1360"/>
                  <a:gd name="T60" fmla="*/ 283 w 2393"/>
                  <a:gd name="T61" fmla="*/ 157 h 1360"/>
                  <a:gd name="T62" fmla="*/ 385 w 2393"/>
                  <a:gd name="T63" fmla="*/ 89 h 1360"/>
                  <a:gd name="T64" fmla="*/ 498 w 2393"/>
                  <a:gd name="T65" fmla="*/ 38 h 1360"/>
                  <a:gd name="T66" fmla="*/ 640 w 2393"/>
                  <a:gd name="T67" fmla="*/ 0 h 1360"/>
                  <a:gd name="T68" fmla="*/ 1748 w 2393"/>
                  <a:gd name="T69" fmla="*/ 0 h 1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393" h="1360">
                    <a:moveTo>
                      <a:pt x="1814" y="702"/>
                    </a:moveTo>
                    <a:lnTo>
                      <a:pt x="1796" y="704"/>
                    </a:lnTo>
                    <a:lnTo>
                      <a:pt x="1778" y="709"/>
                    </a:lnTo>
                    <a:lnTo>
                      <a:pt x="1761" y="720"/>
                    </a:lnTo>
                    <a:lnTo>
                      <a:pt x="1746" y="733"/>
                    </a:lnTo>
                    <a:lnTo>
                      <a:pt x="1590" y="904"/>
                    </a:lnTo>
                    <a:lnTo>
                      <a:pt x="2038" y="904"/>
                    </a:lnTo>
                    <a:lnTo>
                      <a:pt x="1882" y="733"/>
                    </a:lnTo>
                    <a:lnTo>
                      <a:pt x="1867" y="719"/>
                    </a:lnTo>
                    <a:lnTo>
                      <a:pt x="1851" y="709"/>
                    </a:lnTo>
                    <a:lnTo>
                      <a:pt x="1833" y="703"/>
                    </a:lnTo>
                    <a:lnTo>
                      <a:pt x="1814" y="702"/>
                    </a:lnTo>
                    <a:close/>
                    <a:moveTo>
                      <a:pt x="1748" y="0"/>
                    </a:moveTo>
                    <a:lnTo>
                      <a:pt x="1831" y="20"/>
                    </a:lnTo>
                    <a:lnTo>
                      <a:pt x="1892" y="38"/>
                    </a:lnTo>
                    <a:lnTo>
                      <a:pt x="1950" y="61"/>
                    </a:lnTo>
                    <a:lnTo>
                      <a:pt x="2005" y="88"/>
                    </a:lnTo>
                    <a:lnTo>
                      <a:pt x="2057" y="121"/>
                    </a:lnTo>
                    <a:lnTo>
                      <a:pt x="2107" y="157"/>
                    </a:lnTo>
                    <a:lnTo>
                      <a:pt x="2154" y="196"/>
                    </a:lnTo>
                    <a:lnTo>
                      <a:pt x="2196" y="239"/>
                    </a:lnTo>
                    <a:lnTo>
                      <a:pt x="2235" y="286"/>
                    </a:lnTo>
                    <a:lnTo>
                      <a:pt x="2270" y="336"/>
                    </a:lnTo>
                    <a:lnTo>
                      <a:pt x="2301" y="388"/>
                    </a:lnTo>
                    <a:lnTo>
                      <a:pt x="2328" y="443"/>
                    </a:lnTo>
                    <a:lnTo>
                      <a:pt x="2352" y="501"/>
                    </a:lnTo>
                    <a:lnTo>
                      <a:pt x="2369" y="561"/>
                    </a:lnTo>
                    <a:lnTo>
                      <a:pt x="2382" y="622"/>
                    </a:lnTo>
                    <a:lnTo>
                      <a:pt x="2390" y="684"/>
                    </a:lnTo>
                    <a:lnTo>
                      <a:pt x="2393" y="748"/>
                    </a:lnTo>
                    <a:lnTo>
                      <a:pt x="2393" y="1200"/>
                    </a:lnTo>
                    <a:lnTo>
                      <a:pt x="2390" y="1230"/>
                    </a:lnTo>
                    <a:lnTo>
                      <a:pt x="2383" y="1256"/>
                    </a:lnTo>
                    <a:lnTo>
                      <a:pt x="2370" y="1282"/>
                    </a:lnTo>
                    <a:lnTo>
                      <a:pt x="2354" y="1304"/>
                    </a:lnTo>
                    <a:lnTo>
                      <a:pt x="2335" y="1324"/>
                    </a:lnTo>
                    <a:lnTo>
                      <a:pt x="2311" y="1339"/>
                    </a:lnTo>
                    <a:lnTo>
                      <a:pt x="2286" y="1351"/>
                    </a:lnTo>
                    <a:lnTo>
                      <a:pt x="2259" y="1358"/>
                    </a:lnTo>
                    <a:lnTo>
                      <a:pt x="2230" y="1360"/>
                    </a:lnTo>
                    <a:lnTo>
                      <a:pt x="157" y="1360"/>
                    </a:lnTo>
                    <a:lnTo>
                      <a:pt x="129" y="1358"/>
                    </a:lnTo>
                    <a:lnTo>
                      <a:pt x="101" y="1351"/>
                    </a:lnTo>
                    <a:lnTo>
                      <a:pt x="77" y="1339"/>
                    </a:lnTo>
                    <a:lnTo>
                      <a:pt x="55" y="1324"/>
                    </a:lnTo>
                    <a:lnTo>
                      <a:pt x="36" y="1304"/>
                    </a:lnTo>
                    <a:lnTo>
                      <a:pt x="21" y="1282"/>
                    </a:lnTo>
                    <a:lnTo>
                      <a:pt x="10" y="1256"/>
                    </a:lnTo>
                    <a:lnTo>
                      <a:pt x="3" y="1230"/>
                    </a:lnTo>
                    <a:lnTo>
                      <a:pt x="0" y="1200"/>
                    </a:lnTo>
                    <a:lnTo>
                      <a:pt x="0" y="748"/>
                    </a:lnTo>
                    <a:lnTo>
                      <a:pt x="3" y="684"/>
                    </a:lnTo>
                    <a:lnTo>
                      <a:pt x="11" y="622"/>
                    </a:lnTo>
                    <a:lnTo>
                      <a:pt x="23" y="561"/>
                    </a:lnTo>
                    <a:lnTo>
                      <a:pt x="41" y="501"/>
                    </a:lnTo>
                    <a:lnTo>
                      <a:pt x="63" y="443"/>
                    </a:lnTo>
                    <a:lnTo>
                      <a:pt x="90" y="389"/>
                    </a:lnTo>
                    <a:lnTo>
                      <a:pt x="122" y="336"/>
                    </a:lnTo>
                    <a:lnTo>
                      <a:pt x="156" y="286"/>
                    </a:lnTo>
                    <a:lnTo>
                      <a:pt x="195" y="240"/>
                    </a:lnTo>
                    <a:lnTo>
                      <a:pt x="237" y="196"/>
                    </a:lnTo>
                    <a:lnTo>
                      <a:pt x="283" y="157"/>
                    </a:lnTo>
                    <a:lnTo>
                      <a:pt x="332" y="121"/>
                    </a:lnTo>
                    <a:lnTo>
                      <a:pt x="385" y="89"/>
                    </a:lnTo>
                    <a:lnTo>
                      <a:pt x="440" y="62"/>
                    </a:lnTo>
                    <a:lnTo>
                      <a:pt x="498" y="38"/>
                    </a:lnTo>
                    <a:lnTo>
                      <a:pt x="559" y="20"/>
                    </a:lnTo>
                    <a:lnTo>
                      <a:pt x="640" y="0"/>
                    </a:lnTo>
                    <a:lnTo>
                      <a:pt x="1193" y="1280"/>
                    </a:lnTo>
                    <a:lnTo>
                      <a:pt x="174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82" name="Freeform 25"/>
              <p:cNvSpPr>
                <a:spLocks/>
              </p:cNvSpPr>
              <p:nvPr/>
            </p:nvSpPr>
            <p:spPr bwMode="auto">
              <a:xfrm>
                <a:off x="2689" y="4347"/>
                <a:ext cx="34" cy="83"/>
              </a:xfrm>
              <a:custGeom>
                <a:avLst/>
                <a:gdLst>
                  <a:gd name="T0" fmla="*/ 135 w 373"/>
                  <a:gd name="T1" fmla="*/ 0 h 915"/>
                  <a:gd name="T2" fmla="*/ 237 w 373"/>
                  <a:gd name="T3" fmla="*/ 0 h 915"/>
                  <a:gd name="T4" fmla="*/ 258 w 373"/>
                  <a:gd name="T5" fmla="*/ 2 h 915"/>
                  <a:gd name="T6" fmla="*/ 278 w 373"/>
                  <a:gd name="T7" fmla="*/ 9 h 915"/>
                  <a:gd name="T8" fmla="*/ 295 w 373"/>
                  <a:gd name="T9" fmla="*/ 21 h 915"/>
                  <a:gd name="T10" fmla="*/ 310 w 373"/>
                  <a:gd name="T11" fmla="*/ 36 h 915"/>
                  <a:gd name="T12" fmla="*/ 321 w 373"/>
                  <a:gd name="T13" fmla="*/ 53 h 915"/>
                  <a:gd name="T14" fmla="*/ 328 w 373"/>
                  <a:gd name="T15" fmla="*/ 74 h 915"/>
                  <a:gd name="T16" fmla="*/ 366 w 373"/>
                  <a:gd name="T17" fmla="*/ 234 h 915"/>
                  <a:gd name="T18" fmla="*/ 368 w 373"/>
                  <a:gd name="T19" fmla="*/ 257 h 915"/>
                  <a:gd name="T20" fmla="*/ 365 w 373"/>
                  <a:gd name="T21" fmla="*/ 281 h 915"/>
                  <a:gd name="T22" fmla="*/ 357 w 373"/>
                  <a:gd name="T23" fmla="*/ 301 h 915"/>
                  <a:gd name="T24" fmla="*/ 345 w 373"/>
                  <a:gd name="T25" fmla="*/ 319 h 915"/>
                  <a:gd name="T26" fmla="*/ 329 w 373"/>
                  <a:gd name="T27" fmla="*/ 334 h 915"/>
                  <a:gd name="T28" fmla="*/ 309 w 373"/>
                  <a:gd name="T29" fmla="*/ 345 h 915"/>
                  <a:gd name="T30" fmla="*/ 287 w 373"/>
                  <a:gd name="T31" fmla="*/ 351 h 915"/>
                  <a:gd name="T32" fmla="*/ 373 w 373"/>
                  <a:gd name="T33" fmla="*/ 438 h 915"/>
                  <a:gd name="T34" fmla="*/ 187 w 373"/>
                  <a:gd name="T35" fmla="*/ 915 h 915"/>
                  <a:gd name="T36" fmla="*/ 0 w 373"/>
                  <a:gd name="T37" fmla="*/ 438 h 915"/>
                  <a:gd name="T38" fmla="*/ 85 w 373"/>
                  <a:gd name="T39" fmla="*/ 351 h 915"/>
                  <a:gd name="T40" fmla="*/ 63 w 373"/>
                  <a:gd name="T41" fmla="*/ 345 h 915"/>
                  <a:gd name="T42" fmla="*/ 44 w 373"/>
                  <a:gd name="T43" fmla="*/ 334 h 915"/>
                  <a:gd name="T44" fmla="*/ 27 w 373"/>
                  <a:gd name="T45" fmla="*/ 319 h 915"/>
                  <a:gd name="T46" fmla="*/ 15 w 373"/>
                  <a:gd name="T47" fmla="*/ 301 h 915"/>
                  <a:gd name="T48" fmla="*/ 7 w 373"/>
                  <a:gd name="T49" fmla="*/ 281 h 915"/>
                  <a:gd name="T50" fmla="*/ 4 w 373"/>
                  <a:gd name="T51" fmla="*/ 257 h 915"/>
                  <a:gd name="T52" fmla="*/ 6 w 373"/>
                  <a:gd name="T53" fmla="*/ 234 h 915"/>
                  <a:gd name="T54" fmla="*/ 44 w 373"/>
                  <a:gd name="T55" fmla="*/ 74 h 915"/>
                  <a:gd name="T56" fmla="*/ 52 w 373"/>
                  <a:gd name="T57" fmla="*/ 53 h 915"/>
                  <a:gd name="T58" fmla="*/ 63 w 373"/>
                  <a:gd name="T59" fmla="*/ 36 h 915"/>
                  <a:gd name="T60" fmla="*/ 77 w 373"/>
                  <a:gd name="T61" fmla="*/ 21 h 915"/>
                  <a:gd name="T62" fmla="*/ 95 w 373"/>
                  <a:gd name="T63" fmla="*/ 9 h 915"/>
                  <a:gd name="T64" fmla="*/ 114 w 373"/>
                  <a:gd name="T65" fmla="*/ 2 h 915"/>
                  <a:gd name="T66" fmla="*/ 135 w 373"/>
                  <a:gd name="T67" fmla="*/ 0 h 9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73" h="915">
                    <a:moveTo>
                      <a:pt x="135" y="0"/>
                    </a:moveTo>
                    <a:lnTo>
                      <a:pt x="237" y="0"/>
                    </a:lnTo>
                    <a:lnTo>
                      <a:pt x="258" y="2"/>
                    </a:lnTo>
                    <a:lnTo>
                      <a:pt x="278" y="9"/>
                    </a:lnTo>
                    <a:lnTo>
                      <a:pt x="295" y="21"/>
                    </a:lnTo>
                    <a:lnTo>
                      <a:pt x="310" y="36"/>
                    </a:lnTo>
                    <a:lnTo>
                      <a:pt x="321" y="53"/>
                    </a:lnTo>
                    <a:lnTo>
                      <a:pt x="328" y="74"/>
                    </a:lnTo>
                    <a:lnTo>
                      <a:pt x="366" y="234"/>
                    </a:lnTo>
                    <a:lnTo>
                      <a:pt x="368" y="257"/>
                    </a:lnTo>
                    <a:lnTo>
                      <a:pt x="365" y="281"/>
                    </a:lnTo>
                    <a:lnTo>
                      <a:pt x="357" y="301"/>
                    </a:lnTo>
                    <a:lnTo>
                      <a:pt x="345" y="319"/>
                    </a:lnTo>
                    <a:lnTo>
                      <a:pt x="329" y="334"/>
                    </a:lnTo>
                    <a:lnTo>
                      <a:pt x="309" y="345"/>
                    </a:lnTo>
                    <a:lnTo>
                      <a:pt x="287" y="351"/>
                    </a:lnTo>
                    <a:lnTo>
                      <a:pt x="373" y="438"/>
                    </a:lnTo>
                    <a:lnTo>
                      <a:pt x="187" y="915"/>
                    </a:lnTo>
                    <a:lnTo>
                      <a:pt x="0" y="438"/>
                    </a:lnTo>
                    <a:lnTo>
                      <a:pt x="85" y="351"/>
                    </a:lnTo>
                    <a:lnTo>
                      <a:pt x="63" y="345"/>
                    </a:lnTo>
                    <a:lnTo>
                      <a:pt x="44" y="334"/>
                    </a:lnTo>
                    <a:lnTo>
                      <a:pt x="27" y="319"/>
                    </a:lnTo>
                    <a:lnTo>
                      <a:pt x="15" y="301"/>
                    </a:lnTo>
                    <a:lnTo>
                      <a:pt x="7" y="281"/>
                    </a:lnTo>
                    <a:lnTo>
                      <a:pt x="4" y="257"/>
                    </a:lnTo>
                    <a:lnTo>
                      <a:pt x="6" y="234"/>
                    </a:lnTo>
                    <a:lnTo>
                      <a:pt x="44" y="74"/>
                    </a:lnTo>
                    <a:lnTo>
                      <a:pt x="52" y="53"/>
                    </a:lnTo>
                    <a:lnTo>
                      <a:pt x="63" y="36"/>
                    </a:lnTo>
                    <a:lnTo>
                      <a:pt x="77" y="21"/>
                    </a:lnTo>
                    <a:lnTo>
                      <a:pt x="95" y="9"/>
                    </a:lnTo>
                    <a:lnTo>
                      <a:pt x="114" y="2"/>
                    </a:lnTo>
                    <a:lnTo>
                      <a:pt x="13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71" name="Group 16"/>
            <p:cNvGrpSpPr>
              <a:grpSpLocks noChangeAspect="1"/>
            </p:cNvGrpSpPr>
            <p:nvPr/>
          </p:nvGrpSpPr>
          <p:grpSpPr bwMode="auto">
            <a:xfrm>
              <a:off x="596845" y="5823027"/>
              <a:ext cx="162480" cy="186754"/>
              <a:chOff x="1039" y="1681"/>
              <a:chExt cx="1071" cy="1231"/>
            </a:xfrm>
            <a:solidFill>
              <a:schemeClr val="bg1">
                <a:lumMod val="85000"/>
              </a:schemeClr>
            </a:solidFill>
          </p:grpSpPr>
          <p:sp>
            <p:nvSpPr>
              <p:cNvPr id="75" name="Freeform 17"/>
              <p:cNvSpPr>
                <a:spLocks noEditPoints="1"/>
              </p:cNvSpPr>
              <p:nvPr/>
            </p:nvSpPr>
            <p:spPr bwMode="auto">
              <a:xfrm>
                <a:off x="1039" y="1681"/>
                <a:ext cx="1071" cy="1099"/>
              </a:xfrm>
              <a:custGeom>
                <a:avLst/>
                <a:gdLst>
                  <a:gd name="T0" fmla="*/ 3169 w 3212"/>
                  <a:gd name="T1" fmla="*/ 566 h 3298"/>
                  <a:gd name="T2" fmla="*/ 3035 w 3212"/>
                  <a:gd name="T3" fmla="*/ 475 h 3298"/>
                  <a:gd name="T4" fmla="*/ 2711 w 3212"/>
                  <a:gd name="T5" fmla="*/ 199 h 3298"/>
                  <a:gd name="T6" fmla="*/ 2384 w 3212"/>
                  <a:gd name="T7" fmla="*/ 19 h 3298"/>
                  <a:gd name="T8" fmla="*/ 2347 w 3212"/>
                  <a:gd name="T9" fmla="*/ 4 h 3298"/>
                  <a:gd name="T10" fmla="*/ 2278 w 3212"/>
                  <a:gd name="T11" fmla="*/ 47 h 3298"/>
                  <a:gd name="T12" fmla="*/ 2171 w 3212"/>
                  <a:gd name="T13" fmla="*/ 190 h 3298"/>
                  <a:gd name="T14" fmla="*/ 1698 w 3212"/>
                  <a:gd name="T15" fmla="*/ 610 h 3298"/>
                  <a:gd name="T16" fmla="*/ 716 w 3212"/>
                  <a:gd name="T17" fmla="*/ 1337 h 3298"/>
                  <a:gd name="T18" fmla="*/ 296 w 3212"/>
                  <a:gd name="T19" fmla="*/ 1713 h 3298"/>
                  <a:gd name="T20" fmla="*/ 59 w 3212"/>
                  <a:gd name="T21" fmla="*/ 2061 h 3298"/>
                  <a:gd name="T22" fmla="*/ 0 w 3212"/>
                  <a:gd name="T23" fmla="*/ 2479 h 3298"/>
                  <a:gd name="T24" fmla="*/ 29 w 3212"/>
                  <a:gd name="T25" fmla="*/ 2758 h 3298"/>
                  <a:gd name="T26" fmla="*/ 183 w 3212"/>
                  <a:gd name="T27" fmla="*/ 2915 h 3298"/>
                  <a:gd name="T28" fmla="*/ 615 w 3212"/>
                  <a:gd name="T29" fmla="*/ 3255 h 3298"/>
                  <a:gd name="T30" fmla="*/ 886 w 3212"/>
                  <a:gd name="T31" fmla="*/ 3291 h 3298"/>
                  <a:gd name="T32" fmla="*/ 1138 w 3212"/>
                  <a:gd name="T33" fmla="*/ 3171 h 3298"/>
                  <a:gd name="T34" fmla="*/ 1808 w 3212"/>
                  <a:gd name="T35" fmla="*/ 2600 h 3298"/>
                  <a:gd name="T36" fmla="*/ 2812 w 3212"/>
                  <a:gd name="T37" fmla="*/ 1724 h 3298"/>
                  <a:gd name="T38" fmla="*/ 3103 w 3212"/>
                  <a:gd name="T39" fmla="*/ 1438 h 3298"/>
                  <a:gd name="T40" fmla="*/ 3146 w 3212"/>
                  <a:gd name="T41" fmla="*/ 1401 h 3298"/>
                  <a:gd name="T42" fmla="*/ 3193 w 3212"/>
                  <a:gd name="T43" fmla="*/ 1183 h 3298"/>
                  <a:gd name="T44" fmla="*/ 3208 w 3212"/>
                  <a:gd name="T45" fmla="*/ 620 h 3298"/>
                  <a:gd name="T46" fmla="*/ 1001 w 3212"/>
                  <a:gd name="T47" fmla="*/ 3114 h 3298"/>
                  <a:gd name="T48" fmla="*/ 881 w 3212"/>
                  <a:gd name="T49" fmla="*/ 3066 h 3298"/>
                  <a:gd name="T50" fmla="*/ 844 w 3212"/>
                  <a:gd name="T51" fmla="*/ 2610 h 3298"/>
                  <a:gd name="T52" fmla="*/ 840 w 3212"/>
                  <a:gd name="T53" fmla="*/ 2398 h 3298"/>
                  <a:gd name="T54" fmla="*/ 401 w 3212"/>
                  <a:gd name="T55" fmla="*/ 2082 h 3298"/>
                  <a:gd name="T56" fmla="*/ 241 w 3212"/>
                  <a:gd name="T57" fmla="*/ 1969 h 3298"/>
                  <a:gd name="T58" fmla="*/ 752 w 3212"/>
                  <a:gd name="T59" fmla="*/ 2141 h 3298"/>
                  <a:gd name="T60" fmla="*/ 1034 w 3212"/>
                  <a:gd name="T61" fmla="*/ 2354 h 3298"/>
                  <a:gd name="T62" fmla="*/ 1418 w 3212"/>
                  <a:gd name="T63" fmla="*/ 2074 h 3298"/>
                  <a:gd name="T64" fmla="*/ 1624 w 3212"/>
                  <a:gd name="T65" fmla="*/ 1847 h 3298"/>
                  <a:gd name="T66" fmla="*/ 1420 w 3212"/>
                  <a:gd name="T67" fmla="*/ 1596 h 3298"/>
                  <a:gd name="T68" fmla="*/ 1082 w 3212"/>
                  <a:gd name="T69" fmla="*/ 1248 h 3298"/>
                  <a:gd name="T70" fmla="*/ 1614 w 3212"/>
                  <a:gd name="T71" fmla="*/ 825 h 3298"/>
                  <a:gd name="T72" fmla="*/ 2194 w 3212"/>
                  <a:gd name="T73" fmla="*/ 338 h 3298"/>
                  <a:gd name="T74" fmla="*/ 2374 w 3212"/>
                  <a:gd name="T75" fmla="*/ 118 h 3298"/>
                  <a:gd name="T76" fmla="*/ 2661 w 3212"/>
                  <a:gd name="T77" fmla="*/ 304 h 3298"/>
                  <a:gd name="T78" fmla="*/ 2993 w 3212"/>
                  <a:gd name="T79" fmla="*/ 603 h 3298"/>
                  <a:gd name="T80" fmla="*/ 2474 w 3212"/>
                  <a:gd name="T81" fmla="*/ 1257 h 3298"/>
                  <a:gd name="T82" fmla="*/ 1732 w 3212"/>
                  <a:gd name="T83" fmla="*/ 1951 h 3298"/>
                  <a:gd name="T84" fmla="*/ 1047 w 3212"/>
                  <a:gd name="T85" fmla="*/ 2462 h 3298"/>
                  <a:gd name="T86" fmla="*/ 1012 w 3212"/>
                  <a:gd name="T87" fmla="*/ 2472 h 3298"/>
                  <a:gd name="T88" fmla="*/ 3078 w 3212"/>
                  <a:gd name="T89" fmla="*/ 1147 h 3298"/>
                  <a:gd name="T90" fmla="*/ 3067 w 3212"/>
                  <a:gd name="T91" fmla="*/ 1301 h 3298"/>
                  <a:gd name="T92" fmla="*/ 3051 w 3212"/>
                  <a:gd name="T93" fmla="*/ 1343 h 3298"/>
                  <a:gd name="T94" fmla="*/ 3018 w 3212"/>
                  <a:gd name="T95" fmla="*/ 1366 h 3298"/>
                  <a:gd name="T96" fmla="*/ 2890 w 3212"/>
                  <a:gd name="T97" fmla="*/ 1493 h 3298"/>
                  <a:gd name="T98" fmla="*/ 1823 w 3212"/>
                  <a:gd name="T99" fmla="*/ 2434 h 3298"/>
                  <a:gd name="T100" fmla="*/ 1765 w 3212"/>
                  <a:gd name="T101" fmla="*/ 2231 h 3298"/>
                  <a:gd name="T102" fmla="*/ 1749 w 3212"/>
                  <a:gd name="T103" fmla="*/ 2105 h 3298"/>
                  <a:gd name="T104" fmla="*/ 2236 w 3212"/>
                  <a:gd name="T105" fmla="*/ 1651 h 3298"/>
                  <a:gd name="T106" fmla="*/ 3095 w 3212"/>
                  <a:gd name="T107" fmla="*/ 770 h 3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212" h="3298">
                    <a:moveTo>
                      <a:pt x="3208" y="620"/>
                    </a:moveTo>
                    <a:lnTo>
                      <a:pt x="3206" y="606"/>
                    </a:lnTo>
                    <a:lnTo>
                      <a:pt x="3192" y="581"/>
                    </a:lnTo>
                    <a:lnTo>
                      <a:pt x="3169" y="566"/>
                    </a:lnTo>
                    <a:lnTo>
                      <a:pt x="3143" y="561"/>
                    </a:lnTo>
                    <a:lnTo>
                      <a:pt x="3130" y="564"/>
                    </a:lnTo>
                    <a:lnTo>
                      <a:pt x="3101" y="533"/>
                    </a:lnTo>
                    <a:lnTo>
                      <a:pt x="3035" y="475"/>
                    </a:lnTo>
                    <a:lnTo>
                      <a:pt x="3003" y="448"/>
                    </a:lnTo>
                    <a:lnTo>
                      <a:pt x="2931" y="383"/>
                    </a:lnTo>
                    <a:lnTo>
                      <a:pt x="2786" y="258"/>
                    </a:lnTo>
                    <a:lnTo>
                      <a:pt x="2711" y="199"/>
                    </a:lnTo>
                    <a:lnTo>
                      <a:pt x="2651" y="148"/>
                    </a:lnTo>
                    <a:lnTo>
                      <a:pt x="2507" y="53"/>
                    </a:lnTo>
                    <a:lnTo>
                      <a:pt x="2432" y="24"/>
                    </a:lnTo>
                    <a:lnTo>
                      <a:pt x="2384" y="19"/>
                    </a:lnTo>
                    <a:lnTo>
                      <a:pt x="2363" y="20"/>
                    </a:lnTo>
                    <a:lnTo>
                      <a:pt x="2361" y="17"/>
                    </a:lnTo>
                    <a:lnTo>
                      <a:pt x="2358" y="14"/>
                    </a:lnTo>
                    <a:lnTo>
                      <a:pt x="2347" y="4"/>
                    </a:lnTo>
                    <a:lnTo>
                      <a:pt x="2320" y="0"/>
                    </a:lnTo>
                    <a:lnTo>
                      <a:pt x="2294" y="10"/>
                    </a:lnTo>
                    <a:lnTo>
                      <a:pt x="2278" y="32"/>
                    </a:lnTo>
                    <a:lnTo>
                      <a:pt x="2278" y="47"/>
                    </a:lnTo>
                    <a:lnTo>
                      <a:pt x="2276" y="62"/>
                    </a:lnTo>
                    <a:lnTo>
                      <a:pt x="2253" y="102"/>
                    </a:lnTo>
                    <a:lnTo>
                      <a:pt x="2199" y="163"/>
                    </a:lnTo>
                    <a:lnTo>
                      <a:pt x="2171" y="190"/>
                    </a:lnTo>
                    <a:lnTo>
                      <a:pt x="2102" y="260"/>
                    </a:lnTo>
                    <a:lnTo>
                      <a:pt x="1952" y="394"/>
                    </a:lnTo>
                    <a:lnTo>
                      <a:pt x="1878" y="459"/>
                    </a:lnTo>
                    <a:lnTo>
                      <a:pt x="1698" y="610"/>
                    </a:lnTo>
                    <a:lnTo>
                      <a:pt x="1326" y="897"/>
                    </a:lnTo>
                    <a:lnTo>
                      <a:pt x="1138" y="1036"/>
                    </a:lnTo>
                    <a:lnTo>
                      <a:pt x="969" y="1157"/>
                    </a:lnTo>
                    <a:lnTo>
                      <a:pt x="716" y="1337"/>
                    </a:lnTo>
                    <a:lnTo>
                      <a:pt x="553" y="1467"/>
                    </a:lnTo>
                    <a:lnTo>
                      <a:pt x="475" y="1536"/>
                    </a:lnTo>
                    <a:lnTo>
                      <a:pt x="415" y="1592"/>
                    </a:lnTo>
                    <a:lnTo>
                      <a:pt x="296" y="1713"/>
                    </a:lnTo>
                    <a:lnTo>
                      <a:pt x="186" y="1845"/>
                    </a:lnTo>
                    <a:lnTo>
                      <a:pt x="117" y="1951"/>
                    </a:lnTo>
                    <a:lnTo>
                      <a:pt x="77" y="2024"/>
                    </a:lnTo>
                    <a:lnTo>
                      <a:pt x="59" y="2061"/>
                    </a:lnTo>
                    <a:lnTo>
                      <a:pt x="44" y="2100"/>
                    </a:lnTo>
                    <a:lnTo>
                      <a:pt x="21" y="2181"/>
                    </a:lnTo>
                    <a:lnTo>
                      <a:pt x="2" y="2306"/>
                    </a:lnTo>
                    <a:lnTo>
                      <a:pt x="0" y="2479"/>
                    </a:lnTo>
                    <a:lnTo>
                      <a:pt x="12" y="2650"/>
                    </a:lnTo>
                    <a:lnTo>
                      <a:pt x="18" y="2732"/>
                    </a:lnTo>
                    <a:lnTo>
                      <a:pt x="19" y="2742"/>
                    </a:lnTo>
                    <a:lnTo>
                      <a:pt x="29" y="2758"/>
                    </a:lnTo>
                    <a:lnTo>
                      <a:pt x="49" y="2771"/>
                    </a:lnTo>
                    <a:lnTo>
                      <a:pt x="67" y="2770"/>
                    </a:lnTo>
                    <a:lnTo>
                      <a:pt x="101" y="2817"/>
                    </a:lnTo>
                    <a:lnTo>
                      <a:pt x="183" y="2915"/>
                    </a:lnTo>
                    <a:lnTo>
                      <a:pt x="278" y="3016"/>
                    </a:lnTo>
                    <a:lnTo>
                      <a:pt x="383" y="3109"/>
                    </a:lnTo>
                    <a:lnTo>
                      <a:pt x="497" y="3193"/>
                    </a:lnTo>
                    <a:lnTo>
                      <a:pt x="615" y="3255"/>
                    </a:lnTo>
                    <a:lnTo>
                      <a:pt x="704" y="3285"/>
                    </a:lnTo>
                    <a:lnTo>
                      <a:pt x="765" y="3297"/>
                    </a:lnTo>
                    <a:lnTo>
                      <a:pt x="825" y="3298"/>
                    </a:lnTo>
                    <a:lnTo>
                      <a:pt x="886" y="3291"/>
                    </a:lnTo>
                    <a:lnTo>
                      <a:pt x="916" y="3282"/>
                    </a:lnTo>
                    <a:lnTo>
                      <a:pt x="955" y="3271"/>
                    </a:lnTo>
                    <a:lnTo>
                      <a:pt x="1030" y="3236"/>
                    </a:lnTo>
                    <a:lnTo>
                      <a:pt x="1138" y="3171"/>
                    </a:lnTo>
                    <a:lnTo>
                      <a:pt x="1342" y="3009"/>
                    </a:lnTo>
                    <a:lnTo>
                      <a:pt x="1463" y="2899"/>
                    </a:lnTo>
                    <a:lnTo>
                      <a:pt x="1634" y="2748"/>
                    </a:lnTo>
                    <a:lnTo>
                      <a:pt x="1808" y="2600"/>
                    </a:lnTo>
                    <a:lnTo>
                      <a:pt x="2017" y="2424"/>
                    </a:lnTo>
                    <a:lnTo>
                      <a:pt x="2429" y="2066"/>
                    </a:lnTo>
                    <a:lnTo>
                      <a:pt x="2633" y="1884"/>
                    </a:lnTo>
                    <a:lnTo>
                      <a:pt x="2812" y="1724"/>
                    </a:lnTo>
                    <a:lnTo>
                      <a:pt x="2987" y="1560"/>
                    </a:lnTo>
                    <a:lnTo>
                      <a:pt x="3021" y="1530"/>
                    </a:lnTo>
                    <a:lnTo>
                      <a:pt x="3075" y="1478"/>
                    </a:lnTo>
                    <a:lnTo>
                      <a:pt x="3103" y="1438"/>
                    </a:lnTo>
                    <a:lnTo>
                      <a:pt x="3111" y="1416"/>
                    </a:lnTo>
                    <a:lnTo>
                      <a:pt x="3124" y="1415"/>
                    </a:lnTo>
                    <a:lnTo>
                      <a:pt x="3134" y="1409"/>
                    </a:lnTo>
                    <a:lnTo>
                      <a:pt x="3146" y="1401"/>
                    </a:lnTo>
                    <a:lnTo>
                      <a:pt x="3163" y="1378"/>
                    </a:lnTo>
                    <a:lnTo>
                      <a:pt x="3180" y="1337"/>
                    </a:lnTo>
                    <a:lnTo>
                      <a:pt x="3192" y="1241"/>
                    </a:lnTo>
                    <a:lnTo>
                      <a:pt x="3193" y="1183"/>
                    </a:lnTo>
                    <a:lnTo>
                      <a:pt x="3202" y="1042"/>
                    </a:lnTo>
                    <a:lnTo>
                      <a:pt x="3212" y="832"/>
                    </a:lnTo>
                    <a:lnTo>
                      <a:pt x="3212" y="691"/>
                    </a:lnTo>
                    <a:lnTo>
                      <a:pt x="3208" y="620"/>
                    </a:lnTo>
                    <a:close/>
                    <a:moveTo>
                      <a:pt x="1004" y="2495"/>
                    </a:moveTo>
                    <a:lnTo>
                      <a:pt x="998" y="2649"/>
                    </a:lnTo>
                    <a:lnTo>
                      <a:pt x="999" y="2958"/>
                    </a:lnTo>
                    <a:lnTo>
                      <a:pt x="1001" y="3114"/>
                    </a:lnTo>
                    <a:lnTo>
                      <a:pt x="942" y="3145"/>
                    </a:lnTo>
                    <a:lnTo>
                      <a:pt x="880" y="3170"/>
                    </a:lnTo>
                    <a:lnTo>
                      <a:pt x="884" y="3137"/>
                    </a:lnTo>
                    <a:lnTo>
                      <a:pt x="881" y="3066"/>
                    </a:lnTo>
                    <a:lnTo>
                      <a:pt x="868" y="2961"/>
                    </a:lnTo>
                    <a:lnTo>
                      <a:pt x="860" y="2895"/>
                    </a:lnTo>
                    <a:lnTo>
                      <a:pt x="850" y="2780"/>
                    </a:lnTo>
                    <a:lnTo>
                      <a:pt x="844" y="2610"/>
                    </a:lnTo>
                    <a:lnTo>
                      <a:pt x="850" y="2495"/>
                    </a:lnTo>
                    <a:lnTo>
                      <a:pt x="857" y="2439"/>
                    </a:lnTo>
                    <a:lnTo>
                      <a:pt x="856" y="2424"/>
                    </a:lnTo>
                    <a:lnTo>
                      <a:pt x="840" y="2398"/>
                    </a:lnTo>
                    <a:lnTo>
                      <a:pt x="828" y="2390"/>
                    </a:lnTo>
                    <a:lnTo>
                      <a:pt x="717" y="2318"/>
                    </a:lnTo>
                    <a:lnTo>
                      <a:pt x="506" y="2162"/>
                    </a:lnTo>
                    <a:lnTo>
                      <a:pt x="401" y="2082"/>
                    </a:lnTo>
                    <a:lnTo>
                      <a:pt x="382" y="2064"/>
                    </a:lnTo>
                    <a:lnTo>
                      <a:pt x="314" y="2010"/>
                    </a:lnTo>
                    <a:lnTo>
                      <a:pt x="264" y="1978"/>
                    </a:lnTo>
                    <a:lnTo>
                      <a:pt x="241" y="1969"/>
                    </a:lnTo>
                    <a:lnTo>
                      <a:pt x="294" y="1899"/>
                    </a:lnTo>
                    <a:lnTo>
                      <a:pt x="350" y="1830"/>
                    </a:lnTo>
                    <a:lnTo>
                      <a:pt x="510" y="1955"/>
                    </a:lnTo>
                    <a:lnTo>
                      <a:pt x="752" y="2141"/>
                    </a:lnTo>
                    <a:lnTo>
                      <a:pt x="909" y="2270"/>
                    </a:lnTo>
                    <a:lnTo>
                      <a:pt x="985" y="2338"/>
                    </a:lnTo>
                    <a:lnTo>
                      <a:pt x="999" y="2349"/>
                    </a:lnTo>
                    <a:lnTo>
                      <a:pt x="1034" y="2354"/>
                    </a:lnTo>
                    <a:lnTo>
                      <a:pt x="1053" y="2346"/>
                    </a:lnTo>
                    <a:lnTo>
                      <a:pt x="1132" y="2302"/>
                    </a:lnTo>
                    <a:lnTo>
                      <a:pt x="1280" y="2195"/>
                    </a:lnTo>
                    <a:lnTo>
                      <a:pt x="1418" y="2074"/>
                    </a:lnTo>
                    <a:lnTo>
                      <a:pt x="1548" y="1943"/>
                    </a:lnTo>
                    <a:lnTo>
                      <a:pt x="1610" y="1877"/>
                    </a:lnTo>
                    <a:lnTo>
                      <a:pt x="1617" y="1868"/>
                    </a:lnTo>
                    <a:lnTo>
                      <a:pt x="1624" y="1847"/>
                    </a:lnTo>
                    <a:lnTo>
                      <a:pt x="1626" y="1827"/>
                    </a:lnTo>
                    <a:lnTo>
                      <a:pt x="1617" y="1807"/>
                    </a:lnTo>
                    <a:lnTo>
                      <a:pt x="1610" y="1796"/>
                    </a:lnTo>
                    <a:lnTo>
                      <a:pt x="1420" y="1596"/>
                    </a:lnTo>
                    <a:lnTo>
                      <a:pt x="1231" y="1395"/>
                    </a:lnTo>
                    <a:lnTo>
                      <a:pt x="1201" y="1360"/>
                    </a:lnTo>
                    <a:lnTo>
                      <a:pt x="1132" y="1288"/>
                    </a:lnTo>
                    <a:lnTo>
                      <a:pt x="1082" y="1248"/>
                    </a:lnTo>
                    <a:lnTo>
                      <a:pt x="1056" y="1235"/>
                    </a:lnTo>
                    <a:lnTo>
                      <a:pt x="1244" y="1103"/>
                    </a:lnTo>
                    <a:lnTo>
                      <a:pt x="1430" y="964"/>
                    </a:lnTo>
                    <a:lnTo>
                      <a:pt x="1614" y="825"/>
                    </a:lnTo>
                    <a:lnTo>
                      <a:pt x="1885" y="607"/>
                    </a:lnTo>
                    <a:lnTo>
                      <a:pt x="2060" y="458"/>
                    </a:lnTo>
                    <a:lnTo>
                      <a:pt x="2145" y="380"/>
                    </a:lnTo>
                    <a:lnTo>
                      <a:pt x="2194" y="338"/>
                    </a:lnTo>
                    <a:lnTo>
                      <a:pt x="2299" y="235"/>
                    </a:lnTo>
                    <a:lnTo>
                      <a:pt x="2344" y="177"/>
                    </a:lnTo>
                    <a:lnTo>
                      <a:pt x="2367" y="138"/>
                    </a:lnTo>
                    <a:lnTo>
                      <a:pt x="2374" y="118"/>
                    </a:lnTo>
                    <a:lnTo>
                      <a:pt x="2422" y="140"/>
                    </a:lnTo>
                    <a:lnTo>
                      <a:pt x="2466" y="163"/>
                    </a:lnTo>
                    <a:lnTo>
                      <a:pt x="2534" y="206"/>
                    </a:lnTo>
                    <a:lnTo>
                      <a:pt x="2661" y="304"/>
                    </a:lnTo>
                    <a:lnTo>
                      <a:pt x="2721" y="354"/>
                    </a:lnTo>
                    <a:lnTo>
                      <a:pt x="2833" y="453"/>
                    </a:lnTo>
                    <a:lnTo>
                      <a:pt x="2944" y="554"/>
                    </a:lnTo>
                    <a:lnTo>
                      <a:pt x="2993" y="603"/>
                    </a:lnTo>
                    <a:lnTo>
                      <a:pt x="3048" y="646"/>
                    </a:lnTo>
                    <a:lnTo>
                      <a:pt x="2937" y="771"/>
                    </a:lnTo>
                    <a:lnTo>
                      <a:pt x="2708" y="1016"/>
                    </a:lnTo>
                    <a:lnTo>
                      <a:pt x="2474" y="1257"/>
                    </a:lnTo>
                    <a:lnTo>
                      <a:pt x="2233" y="1490"/>
                    </a:lnTo>
                    <a:lnTo>
                      <a:pt x="2112" y="1605"/>
                    </a:lnTo>
                    <a:lnTo>
                      <a:pt x="1987" y="1720"/>
                    </a:lnTo>
                    <a:lnTo>
                      <a:pt x="1732" y="1951"/>
                    </a:lnTo>
                    <a:lnTo>
                      <a:pt x="1467" y="2169"/>
                    </a:lnTo>
                    <a:lnTo>
                      <a:pt x="1261" y="2322"/>
                    </a:lnTo>
                    <a:lnTo>
                      <a:pt x="1120" y="2417"/>
                    </a:lnTo>
                    <a:lnTo>
                      <a:pt x="1047" y="2462"/>
                    </a:lnTo>
                    <a:lnTo>
                      <a:pt x="1047" y="2462"/>
                    </a:lnTo>
                    <a:lnTo>
                      <a:pt x="1047" y="2463"/>
                    </a:lnTo>
                    <a:lnTo>
                      <a:pt x="1033" y="2460"/>
                    </a:lnTo>
                    <a:lnTo>
                      <a:pt x="1012" y="2472"/>
                    </a:lnTo>
                    <a:lnTo>
                      <a:pt x="1005" y="2485"/>
                    </a:lnTo>
                    <a:lnTo>
                      <a:pt x="1004" y="2495"/>
                    </a:lnTo>
                    <a:close/>
                    <a:moveTo>
                      <a:pt x="3082" y="1081"/>
                    </a:moveTo>
                    <a:lnTo>
                      <a:pt x="3078" y="1147"/>
                    </a:lnTo>
                    <a:lnTo>
                      <a:pt x="3074" y="1213"/>
                    </a:lnTo>
                    <a:lnTo>
                      <a:pt x="3072" y="1247"/>
                    </a:lnTo>
                    <a:lnTo>
                      <a:pt x="3069" y="1280"/>
                    </a:lnTo>
                    <a:lnTo>
                      <a:pt x="3067" y="1301"/>
                    </a:lnTo>
                    <a:lnTo>
                      <a:pt x="3065" y="1316"/>
                    </a:lnTo>
                    <a:lnTo>
                      <a:pt x="3059" y="1320"/>
                    </a:lnTo>
                    <a:lnTo>
                      <a:pt x="3052" y="1334"/>
                    </a:lnTo>
                    <a:lnTo>
                      <a:pt x="3051" y="1343"/>
                    </a:lnTo>
                    <a:lnTo>
                      <a:pt x="3038" y="1349"/>
                    </a:lnTo>
                    <a:lnTo>
                      <a:pt x="3018" y="1372"/>
                    </a:lnTo>
                    <a:lnTo>
                      <a:pt x="3016" y="1389"/>
                    </a:lnTo>
                    <a:lnTo>
                      <a:pt x="3018" y="1366"/>
                    </a:lnTo>
                    <a:lnTo>
                      <a:pt x="3010" y="1369"/>
                    </a:lnTo>
                    <a:lnTo>
                      <a:pt x="2990" y="1393"/>
                    </a:lnTo>
                    <a:lnTo>
                      <a:pt x="2941" y="1444"/>
                    </a:lnTo>
                    <a:lnTo>
                      <a:pt x="2890" y="1493"/>
                    </a:lnTo>
                    <a:lnTo>
                      <a:pt x="2734" y="1637"/>
                    </a:lnTo>
                    <a:lnTo>
                      <a:pt x="2574" y="1779"/>
                    </a:lnTo>
                    <a:lnTo>
                      <a:pt x="2201" y="2110"/>
                    </a:lnTo>
                    <a:lnTo>
                      <a:pt x="1823" y="2434"/>
                    </a:lnTo>
                    <a:lnTo>
                      <a:pt x="1804" y="2451"/>
                    </a:lnTo>
                    <a:lnTo>
                      <a:pt x="1785" y="2467"/>
                    </a:lnTo>
                    <a:lnTo>
                      <a:pt x="1778" y="2349"/>
                    </a:lnTo>
                    <a:lnTo>
                      <a:pt x="1765" y="2231"/>
                    </a:lnTo>
                    <a:lnTo>
                      <a:pt x="1764" y="2181"/>
                    </a:lnTo>
                    <a:lnTo>
                      <a:pt x="1765" y="2130"/>
                    </a:lnTo>
                    <a:lnTo>
                      <a:pt x="1764" y="2118"/>
                    </a:lnTo>
                    <a:lnTo>
                      <a:pt x="1749" y="2105"/>
                    </a:lnTo>
                    <a:lnTo>
                      <a:pt x="1739" y="2103"/>
                    </a:lnTo>
                    <a:lnTo>
                      <a:pt x="1927" y="1936"/>
                    </a:lnTo>
                    <a:lnTo>
                      <a:pt x="2106" y="1769"/>
                    </a:lnTo>
                    <a:lnTo>
                      <a:pt x="2236" y="1651"/>
                    </a:lnTo>
                    <a:lnTo>
                      <a:pt x="2489" y="1406"/>
                    </a:lnTo>
                    <a:lnTo>
                      <a:pt x="2737" y="1157"/>
                    </a:lnTo>
                    <a:lnTo>
                      <a:pt x="2977" y="901"/>
                    </a:lnTo>
                    <a:lnTo>
                      <a:pt x="3095" y="770"/>
                    </a:lnTo>
                    <a:lnTo>
                      <a:pt x="3093" y="926"/>
                    </a:lnTo>
                    <a:lnTo>
                      <a:pt x="3082" y="10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6" name="Freeform 18"/>
              <p:cNvSpPr>
                <a:spLocks/>
              </p:cNvSpPr>
              <p:nvPr/>
            </p:nvSpPr>
            <p:spPr bwMode="auto">
              <a:xfrm>
                <a:off x="1398" y="2746"/>
                <a:ext cx="212" cy="132"/>
              </a:xfrm>
              <a:custGeom>
                <a:avLst/>
                <a:gdLst>
                  <a:gd name="T0" fmla="*/ 544 w 635"/>
                  <a:gd name="T1" fmla="*/ 0 h 398"/>
                  <a:gd name="T2" fmla="*/ 504 w 635"/>
                  <a:gd name="T3" fmla="*/ 18 h 398"/>
                  <a:gd name="T4" fmla="*/ 496 w 635"/>
                  <a:gd name="T5" fmla="*/ 52 h 398"/>
                  <a:gd name="T6" fmla="*/ 530 w 635"/>
                  <a:gd name="T7" fmla="*/ 177 h 398"/>
                  <a:gd name="T8" fmla="*/ 515 w 635"/>
                  <a:gd name="T9" fmla="*/ 226 h 398"/>
                  <a:gd name="T10" fmla="*/ 478 w 635"/>
                  <a:gd name="T11" fmla="*/ 262 h 398"/>
                  <a:gd name="T12" fmla="*/ 403 w 635"/>
                  <a:gd name="T13" fmla="*/ 291 h 398"/>
                  <a:gd name="T14" fmla="*/ 352 w 635"/>
                  <a:gd name="T15" fmla="*/ 272 h 398"/>
                  <a:gd name="T16" fmla="*/ 332 w 635"/>
                  <a:gd name="T17" fmla="*/ 226 h 398"/>
                  <a:gd name="T18" fmla="*/ 331 w 635"/>
                  <a:gd name="T19" fmla="*/ 198 h 398"/>
                  <a:gd name="T20" fmla="*/ 303 w 635"/>
                  <a:gd name="T21" fmla="*/ 164 h 398"/>
                  <a:gd name="T22" fmla="*/ 246 w 635"/>
                  <a:gd name="T23" fmla="*/ 180 h 398"/>
                  <a:gd name="T24" fmla="*/ 236 w 635"/>
                  <a:gd name="T25" fmla="*/ 209 h 398"/>
                  <a:gd name="T26" fmla="*/ 220 w 635"/>
                  <a:gd name="T27" fmla="*/ 268 h 398"/>
                  <a:gd name="T28" fmla="*/ 160 w 635"/>
                  <a:gd name="T29" fmla="*/ 310 h 398"/>
                  <a:gd name="T30" fmla="*/ 122 w 635"/>
                  <a:gd name="T31" fmla="*/ 304 h 398"/>
                  <a:gd name="T32" fmla="*/ 83 w 635"/>
                  <a:gd name="T33" fmla="*/ 270 h 398"/>
                  <a:gd name="T34" fmla="*/ 83 w 635"/>
                  <a:gd name="T35" fmla="*/ 182 h 398"/>
                  <a:gd name="T36" fmla="*/ 90 w 635"/>
                  <a:gd name="T37" fmla="*/ 149 h 398"/>
                  <a:gd name="T38" fmla="*/ 62 w 635"/>
                  <a:gd name="T39" fmla="*/ 126 h 398"/>
                  <a:gd name="T40" fmla="*/ 34 w 635"/>
                  <a:gd name="T41" fmla="*/ 139 h 398"/>
                  <a:gd name="T42" fmla="*/ 7 w 635"/>
                  <a:gd name="T43" fmla="*/ 193 h 398"/>
                  <a:gd name="T44" fmla="*/ 3 w 635"/>
                  <a:gd name="T45" fmla="*/ 268 h 398"/>
                  <a:gd name="T46" fmla="*/ 31 w 635"/>
                  <a:gd name="T47" fmla="*/ 336 h 398"/>
                  <a:gd name="T48" fmla="*/ 93 w 635"/>
                  <a:gd name="T49" fmla="*/ 383 h 398"/>
                  <a:gd name="T50" fmla="*/ 139 w 635"/>
                  <a:gd name="T51" fmla="*/ 398 h 398"/>
                  <a:gd name="T52" fmla="*/ 229 w 635"/>
                  <a:gd name="T53" fmla="*/ 383 h 398"/>
                  <a:gd name="T54" fmla="*/ 279 w 635"/>
                  <a:gd name="T55" fmla="*/ 339 h 398"/>
                  <a:gd name="T56" fmla="*/ 350 w 635"/>
                  <a:gd name="T57" fmla="*/ 379 h 398"/>
                  <a:gd name="T58" fmla="*/ 470 w 635"/>
                  <a:gd name="T59" fmla="*/ 375 h 398"/>
                  <a:gd name="T60" fmla="*/ 527 w 635"/>
                  <a:gd name="T61" fmla="*/ 350 h 398"/>
                  <a:gd name="T62" fmla="*/ 600 w 635"/>
                  <a:gd name="T63" fmla="*/ 271 h 398"/>
                  <a:gd name="T64" fmla="*/ 635 w 635"/>
                  <a:gd name="T65" fmla="*/ 166 h 398"/>
                  <a:gd name="T66" fmla="*/ 614 w 635"/>
                  <a:gd name="T67" fmla="*/ 64 h 398"/>
                  <a:gd name="T68" fmla="*/ 555 w 635"/>
                  <a:gd name="T69" fmla="*/ 6 h 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635" h="398">
                    <a:moveTo>
                      <a:pt x="555" y="6"/>
                    </a:moveTo>
                    <a:lnTo>
                      <a:pt x="544" y="0"/>
                    </a:lnTo>
                    <a:lnTo>
                      <a:pt x="521" y="3"/>
                    </a:lnTo>
                    <a:lnTo>
                      <a:pt x="504" y="18"/>
                    </a:lnTo>
                    <a:lnTo>
                      <a:pt x="495" y="39"/>
                    </a:lnTo>
                    <a:lnTo>
                      <a:pt x="496" y="52"/>
                    </a:lnTo>
                    <a:lnTo>
                      <a:pt x="514" y="113"/>
                    </a:lnTo>
                    <a:lnTo>
                      <a:pt x="530" y="177"/>
                    </a:lnTo>
                    <a:lnTo>
                      <a:pt x="527" y="202"/>
                    </a:lnTo>
                    <a:lnTo>
                      <a:pt x="515" y="226"/>
                    </a:lnTo>
                    <a:lnTo>
                      <a:pt x="494" y="251"/>
                    </a:lnTo>
                    <a:lnTo>
                      <a:pt x="478" y="262"/>
                    </a:lnTo>
                    <a:lnTo>
                      <a:pt x="453" y="278"/>
                    </a:lnTo>
                    <a:lnTo>
                      <a:pt x="403" y="291"/>
                    </a:lnTo>
                    <a:lnTo>
                      <a:pt x="370" y="284"/>
                    </a:lnTo>
                    <a:lnTo>
                      <a:pt x="352" y="272"/>
                    </a:lnTo>
                    <a:lnTo>
                      <a:pt x="339" y="252"/>
                    </a:lnTo>
                    <a:lnTo>
                      <a:pt x="332" y="226"/>
                    </a:lnTo>
                    <a:lnTo>
                      <a:pt x="332" y="209"/>
                    </a:lnTo>
                    <a:lnTo>
                      <a:pt x="331" y="198"/>
                    </a:lnTo>
                    <a:lnTo>
                      <a:pt x="324" y="180"/>
                    </a:lnTo>
                    <a:lnTo>
                      <a:pt x="303" y="164"/>
                    </a:lnTo>
                    <a:lnTo>
                      <a:pt x="268" y="164"/>
                    </a:lnTo>
                    <a:lnTo>
                      <a:pt x="246" y="180"/>
                    </a:lnTo>
                    <a:lnTo>
                      <a:pt x="237" y="198"/>
                    </a:lnTo>
                    <a:lnTo>
                      <a:pt x="236" y="209"/>
                    </a:lnTo>
                    <a:lnTo>
                      <a:pt x="233" y="231"/>
                    </a:lnTo>
                    <a:lnTo>
                      <a:pt x="220" y="268"/>
                    </a:lnTo>
                    <a:lnTo>
                      <a:pt x="196" y="297"/>
                    </a:lnTo>
                    <a:lnTo>
                      <a:pt x="160" y="310"/>
                    </a:lnTo>
                    <a:lnTo>
                      <a:pt x="137" y="307"/>
                    </a:lnTo>
                    <a:lnTo>
                      <a:pt x="122" y="304"/>
                    </a:lnTo>
                    <a:lnTo>
                      <a:pt x="102" y="294"/>
                    </a:lnTo>
                    <a:lnTo>
                      <a:pt x="83" y="270"/>
                    </a:lnTo>
                    <a:lnTo>
                      <a:pt x="76" y="228"/>
                    </a:lnTo>
                    <a:lnTo>
                      <a:pt x="83" y="182"/>
                    </a:lnTo>
                    <a:lnTo>
                      <a:pt x="88" y="162"/>
                    </a:lnTo>
                    <a:lnTo>
                      <a:pt x="90" y="149"/>
                    </a:lnTo>
                    <a:lnTo>
                      <a:pt x="80" y="131"/>
                    </a:lnTo>
                    <a:lnTo>
                      <a:pt x="62" y="126"/>
                    </a:lnTo>
                    <a:lnTo>
                      <a:pt x="43" y="130"/>
                    </a:lnTo>
                    <a:lnTo>
                      <a:pt x="34" y="139"/>
                    </a:lnTo>
                    <a:lnTo>
                      <a:pt x="23" y="157"/>
                    </a:lnTo>
                    <a:lnTo>
                      <a:pt x="7" y="193"/>
                    </a:lnTo>
                    <a:lnTo>
                      <a:pt x="0" y="232"/>
                    </a:lnTo>
                    <a:lnTo>
                      <a:pt x="3" y="268"/>
                    </a:lnTo>
                    <a:lnTo>
                      <a:pt x="13" y="304"/>
                    </a:lnTo>
                    <a:lnTo>
                      <a:pt x="31" y="336"/>
                    </a:lnTo>
                    <a:lnTo>
                      <a:pt x="59" y="362"/>
                    </a:lnTo>
                    <a:lnTo>
                      <a:pt x="93" y="383"/>
                    </a:lnTo>
                    <a:lnTo>
                      <a:pt x="113" y="390"/>
                    </a:lnTo>
                    <a:lnTo>
                      <a:pt x="139" y="398"/>
                    </a:lnTo>
                    <a:lnTo>
                      <a:pt x="187" y="398"/>
                    </a:lnTo>
                    <a:lnTo>
                      <a:pt x="229" y="383"/>
                    </a:lnTo>
                    <a:lnTo>
                      <a:pt x="265" y="356"/>
                    </a:lnTo>
                    <a:lnTo>
                      <a:pt x="279" y="339"/>
                    </a:lnTo>
                    <a:lnTo>
                      <a:pt x="299" y="356"/>
                    </a:lnTo>
                    <a:lnTo>
                      <a:pt x="350" y="379"/>
                    </a:lnTo>
                    <a:lnTo>
                      <a:pt x="409" y="386"/>
                    </a:lnTo>
                    <a:lnTo>
                      <a:pt x="470" y="375"/>
                    </a:lnTo>
                    <a:lnTo>
                      <a:pt x="502" y="362"/>
                    </a:lnTo>
                    <a:lnTo>
                      <a:pt x="527" y="350"/>
                    </a:lnTo>
                    <a:lnTo>
                      <a:pt x="567" y="316"/>
                    </a:lnTo>
                    <a:lnTo>
                      <a:pt x="600" y="271"/>
                    </a:lnTo>
                    <a:lnTo>
                      <a:pt x="623" y="221"/>
                    </a:lnTo>
                    <a:lnTo>
                      <a:pt x="635" y="166"/>
                    </a:lnTo>
                    <a:lnTo>
                      <a:pt x="632" y="113"/>
                    </a:lnTo>
                    <a:lnTo>
                      <a:pt x="614" y="64"/>
                    </a:lnTo>
                    <a:lnTo>
                      <a:pt x="581" y="23"/>
                    </a:lnTo>
                    <a:lnTo>
                      <a:pt x="555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7" name="Freeform 19"/>
              <p:cNvSpPr>
                <a:spLocks/>
              </p:cNvSpPr>
              <p:nvPr/>
            </p:nvSpPr>
            <p:spPr bwMode="auto">
              <a:xfrm>
                <a:off x="1655" y="2515"/>
                <a:ext cx="176" cy="179"/>
              </a:xfrm>
              <a:custGeom>
                <a:avLst/>
                <a:gdLst>
                  <a:gd name="T0" fmla="*/ 301 w 528"/>
                  <a:gd name="T1" fmla="*/ 1 h 538"/>
                  <a:gd name="T2" fmla="*/ 268 w 528"/>
                  <a:gd name="T3" fmla="*/ 27 h 538"/>
                  <a:gd name="T4" fmla="*/ 273 w 528"/>
                  <a:gd name="T5" fmla="*/ 82 h 538"/>
                  <a:gd name="T6" fmla="*/ 298 w 528"/>
                  <a:gd name="T7" fmla="*/ 95 h 538"/>
                  <a:gd name="T8" fmla="*/ 373 w 528"/>
                  <a:gd name="T9" fmla="*/ 112 h 538"/>
                  <a:gd name="T10" fmla="*/ 419 w 528"/>
                  <a:gd name="T11" fmla="*/ 145 h 538"/>
                  <a:gd name="T12" fmla="*/ 423 w 528"/>
                  <a:gd name="T13" fmla="*/ 191 h 538"/>
                  <a:gd name="T14" fmla="*/ 409 w 528"/>
                  <a:gd name="T15" fmla="*/ 220 h 538"/>
                  <a:gd name="T16" fmla="*/ 357 w 528"/>
                  <a:gd name="T17" fmla="*/ 265 h 538"/>
                  <a:gd name="T18" fmla="*/ 245 w 528"/>
                  <a:gd name="T19" fmla="*/ 269 h 538"/>
                  <a:gd name="T20" fmla="*/ 207 w 528"/>
                  <a:gd name="T21" fmla="*/ 256 h 538"/>
                  <a:gd name="T22" fmla="*/ 188 w 528"/>
                  <a:gd name="T23" fmla="*/ 250 h 538"/>
                  <a:gd name="T24" fmla="*/ 150 w 528"/>
                  <a:gd name="T25" fmla="*/ 268 h 538"/>
                  <a:gd name="T26" fmla="*/ 141 w 528"/>
                  <a:gd name="T27" fmla="*/ 324 h 538"/>
                  <a:gd name="T28" fmla="*/ 161 w 528"/>
                  <a:gd name="T29" fmla="*/ 341 h 538"/>
                  <a:gd name="T30" fmla="*/ 173 w 528"/>
                  <a:gd name="T31" fmla="*/ 347 h 538"/>
                  <a:gd name="T32" fmla="*/ 178 w 528"/>
                  <a:gd name="T33" fmla="*/ 348 h 538"/>
                  <a:gd name="T34" fmla="*/ 184 w 528"/>
                  <a:gd name="T35" fmla="*/ 351 h 538"/>
                  <a:gd name="T36" fmla="*/ 220 w 528"/>
                  <a:gd name="T37" fmla="*/ 367 h 538"/>
                  <a:gd name="T38" fmla="*/ 243 w 528"/>
                  <a:gd name="T39" fmla="*/ 399 h 538"/>
                  <a:gd name="T40" fmla="*/ 180 w 528"/>
                  <a:gd name="T41" fmla="*/ 443 h 538"/>
                  <a:gd name="T42" fmla="*/ 131 w 528"/>
                  <a:gd name="T43" fmla="*/ 456 h 538"/>
                  <a:gd name="T44" fmla="*/ 62 w 528"/>
                  <a:gd name="T45" fmla="*/ 456 h 538"/>
                  <a:gd name="T46" fmla="*/ 50 w 528"/>
                  <a:gd name="T47" fmla="*/ 443 h 538"/>
                  <a:gd name="T48" fmla="*/ 10 w 528"/>
                  <a:gd name="T49" fmla="*/ 446 h 538"/>
                  <a:gd name="T50" fmla="*/ 3 w 528"/>
                  <a:gd name="T51" fmla="*/ 475 h 538"/>
                  <a:gd name="T52" fmla="*/ 45 w 528"/>
                  <a:gd name="T53" fmla="*/ 525 h 538"/>
                  <a:gd name="T54" fmla="*/ 134 w 528"/>
                  <a:gd name="T55" fmla="*/ 538 h 538"/>
                  <a:gd name="T56" fmla="*/ 190 w 528"/>
                  <a:gd name="T57" fmla="*/ 528 h 538"/>
                  <a:gd name="T58" fmla="*/ 302 w 528"/>
                  <a:gd name="T59" fmla="*/ 465 h 538"/>
                  <a:gd name="T60" fmla="*/ 355 w 528"/>
                  <a:gd name="T61" fmla="*/ 383 h 538"/>
                  <a:gd name="T62" fmla="*/ 357 w 528"/>
                  <a:gd name="T63" fmla="*/ 366 h 538"/>
                  <a:gd name="T64" fmla="*/ 425 w 528"/>
                  <a:gd name="T65" fmla="*/ 341 h 538"/>
                  <a:gd name="T66" fmla="*/ 497 w 528"/>
                  <a:gd name="T67" fmla="*/ 271 h 538"/>
                  <a:gd name="T68" fmla="*/ 520 w 528"/>
                  <a:gd name="T69" fmla="*/ 220 h 538"/>
                  <a:gd name="T70" fmla="*/ 520 w 528"/>
                  <a:gd name="T71" fmla="*/ 127 h 538"/>
                  <a:gd name="T72" fmla="*/ 469 w 528"/>
                  <a:gd name="T73" fmla="*/ 53 h 538"/>
                  <a:gd name="T74" fmla="*/ 384 w 528"/>
                  <a:gd name="T75" fmla="*/ 9 h 538"/>
                  <a:gd name="T76" fmla="*/ 311 w 528"/>
                  <a:gd name="T77" fmla="*/ 0 h 5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28" h="538">
                    <a:moveTo>
                      <a:pt x="311" y="0"/>
                    </a:moveTo>
                    <a:lnTo>
                      <a:pt x="301" y="1"/>
                    </a:lnTo>
                    <a:lnTo>
                      <a:pt x="285" y="9"/>
                    </a:lnTo>
                    <a:lnTo>
                      <a:pt x="268" y="27"/>
                    </a:lnTo>
                    <a:lnTo>
                      <a:pt x="263" y="60"/>
                    </a:lnTo>
                    <a:lnTo>
                      <a:pt x="273" y="82"/>
                    </a:lnTo>
                    <a:lnTo>
                      <a:pt x="288" y="92"/>
                    </a:lnTo>
                    <a:lnTo>
                      <a:pt x="298" y="95"/>
                    </a:lnTo>
                    <a:lnTo>
                      <a:pt x="321" y="99"/>
                    </a:lnTo>
                    <a:lnTo>
                      <a:pt x="373" y="112"/>
                    </a:lnTo>
                    <a:lnTo>
                      <a:pt x="404" y="129"/>
                    </a:lnTo>
                    <a:lnTo>
                      <a:pt x="419" y="145"/>
                    </a:lnTo>
                    <a:lnTo>
                      <a:pt x="426" y="165"/>
                    </a:lnTo>
                    <a:lnTo>
                      <a:pt x="423" y="191"/>
                    </a:lnTo>
                    <a:lnTo>
                      <a:pt x="416" y="206"/>
                    </a:lnTo>
                    <a:lnTo>
                      <a:pt x="409" y="220"/>
                    </a:lnTo>
                    <a:lnTo>
                      <a:pt x="391" y="242"/>
                    </a:lnTo>
                    <a:lnTo>
                      <a:pt x="357" y="265"/>
                    </a:lnTo>
                    <a:lnTo>
                      <a:pt x="302" y="276"/>
                    </a:lnTo>
                    <a:lnTo>
                      <a:pt x="245" y="269"/>
                    </a:lnTo>
                    <a:lnTo>
                      <a:pt x="217" y="260"/>
                    </a:lnTo>
                    <a:lnTo>
                      <a:pt x="207" y="256"/>
                    </a:lnTo>
                    <a:lnTo>
                      <a:pt x="199" y="253"/>
                    </a:lnTo>
                    <a:lnTo>
                      <a:pt x="188" y="250"/>
                    </a:lnTo>
                    <a:lnTo>
                      <a:pt x="171" y="253"/>
                    </a:lnTo>
                    <a:lnTo>
                      <a:pt x="150" y="268"/>
                    </a:lnTo>
                    <a:lnTo>
                      <a:pt x="135" y="299"/>
                    </a:lnTo>
                    <a:lnTo>
                      <a:pt x="141" y="324"/>
                    </a:lnTo>
                    <a:lnTo>
                      <a:pt x="151" y="337"/>
                    </a:lnTo>
                    <a:lnTo>
                      <a:pt x="161" y="341"/>
                    </a:lnTo>
                    <a:lnTo>
                      <a:pt x="167" y="344"/>
                    </a:lnTo>
                    <a:lnTo>
                      <a:pt x="173" y="347"/>
                    </a:lnTo>
                    <a:lnTo>
                      <a:pt x="173" y="347"/>
                    </a:lnTo>
                    <a:lnTo>
                      <a:pt x="178" y="348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220" y="367"/>
                    </a:lnTo>
                    <a:lnTo>
                      <a:pt x="252" y="386"/>
                    </a:lnTo>
                    <a:lnTo>
                      <a:pt x="243" y="399"/>
                    </a:lnTo>
                    <a:lnTo>
                      <a:pt x="220" y="420"/>
                    </a:lnTo>
                    <a:lnTo>
                      <a:pt x="180" y="443"/>
                    </a:lnTo>
                    <a:lnTo>
                      <a:pt x="150" y="452"/>
                    </a:lnTo>
                    <a:lnTo>
                      <a:pt x="131" y="456"/>
                    </a:lnTo>
                    <a:lnTo>
                      <a:pt x="85" y="459"/>
                    </a:lnTo>
                    <a:lnTo>
                      <a:pt x="62" y="456"/>
                    </a:lnTo>
                    <a:lnTo>
                      <a:pt x="57" y="453"/>
                    </a:lnTo>
                    <a:lnTo>
                      <a:pt x="50" y="443"/>
                    </a:lnTo>
                    <a:lnTo>
                      <a:pt x="30" y="438"/>
                    </a:lnTo>
                    <a:lnTo>
                      <a:pt x="10" y="446"/>
                    </a:lnTo>
                    <a:lnTo>
                      <a:pt x="0" y="463"/>
                    </a:lnTo>
                    <a:lnTo>
                      <a:pt x="3" y="475"/>
                    </a:lnTo>
                    <a:lnTo>
                      <a:pt x="13" y="498"/>
                    </a:lnTo>
                    <a:lnTo>
                      <a:pt x="45" y="525"/>
                    </a:lnTo>
                    <a:lnTo>
                      <a:pt x="88" y="537"/>
                    </a:lnTo>
                    <a:lnTo>
                      <a:pt x="134" y="538"/>
                    </a:lnTo>
                    <a:lnTo>
                      <a:pt x="155" y="534"/>
                    </a:lnTo>
                    <a:lnTo>
                      <a:pt x="190" y="528"/>
                    </a:lnTo>
                    <a:lnTo>
                      <a:pt x="250" y="504"/>
                    </a:lnTo>
                    <a:lnTo>
                      <a:pt x="302" y="465"/>
                    </a:lnTo>
                    <a:lnTo>
                      <a:pt x="341" y="414"/>
                    </a:lnTo>
                    <a:lnTo>
                      <a:pt x="355" y="383"/>
                    </a:lnTo>
                    <a:lnTo>
                      <a:pt x="358" y="374"/>
                    </a:lnTo>
                    <a:lnTo>
                      <a:pt x="357" y="366"/>
                    </a:lnTo>
                    <a:lnTo>
                      <a:pt x="381" y="360"/>
                    </a:lnTo>
                    <a:lnTo>
                      <a:pt x="425" y="341"/>
                    </a:lnTo>
                    <a:lnTo>
                      <a:pt x="463" y="311"/>
                    </a:lnTo>
                    <a:lnTo>
                      <a:pt x="497" y="271"/>
                    </a:lnTo>
                    <a:lnTo>
                      <a:pt x="509" y="246"/>
                    </a:lnTo>
                    <a:lnTo>
                      <a:pt x="520" y="220"/>
                    </a:lnTo>
                    <a:lnTo>
                      <a:pt x="528" y="171"/>
                    </a:lnTo>
                    <a:lnTo>
                      <a:pt x="520" y="127"/>
                    </a:lnTo>
                    <a:lnTo>
                      <a:pt x="499" y="86"/>
                    </a:lnTo>
                    <a:lnTo>
                      <a:pt x="469" y="53"/>
                    </a:lnTo>
                    <a:lnTo>
                      <a:pt x="430" y="26"/>
                    </a:lnTo>
                    <a:lnTo>
                      <a:pt x="384" y="9"/>
                    </a:lnTo>
                    <a:lnTo>
                      <a:pt x="337" y="0"/>
                    </a:lnTo>
                    <a:lnTo>
                      <a:pt x="31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8" name="Freeform 20"/>
              <p:cNvSpPr>
                <a:spLocks/>
              </p:cNvSpPr>
              <p:nvPr/>
            </p:nvSpPr>
            <p:spPr bwMode="auto">
              <a:xfrm>
                <a:off x="1665" y="2702"/>
                <a:ext cx="205" cy="210"/>
              </a:xfrm>
              <a:custGeom>
                <a:avLst/>
                <a:gdLst>
                  <a:gd name="T0" fmla="*/ 388 w 613"/>
                  <a:gd name="T1" fmla="*/ 3 h 630"/>
                  <a:gd name="T2" fmla="*/ 357 w 613"/>
                  <a:gd name="T3" fmla="*/ 52 h 630"/>
                  <a:gd name="T4" fmla="*/ 381 w 613"/>
                  <a:gd name="T5" fmla="*/ 89 h 630"/>
                  <a:gd name="T6" fmla="*/ 466 w 613"/>
                  <a:gd name="T7" fmla="*/ 128 h 630"/>
                  <a:gd name="T8" fmla="*/ 511 w 613"/>
                  <a:gd name="T9" fmla="*/ 174 h 630"/>
                  <a:gd name="T10" fmla="*/ 506 w 613"/>
                  <a:gd name="T11" fmla="*/ 230 h 630"/>
                  <a:gd name="T12" fmla="*/ 486 w 613"/>
                  <a:gd name="T13" fmla="*/ 265 h 630"/>
                  <a:gd name="T14" fmla="*/ 431 w 613"/>
                  <a:gd name="T15" fmla="*/ 307 h 630"/>
                  <a:gd name="T16" fmla="*/ 349 w 613"/>
                  <a:gd name="T17" fmla="*/ 312 h 630"/>
                  <a:gd name="T18" fmla="*/ 257 w 613"/>
                  <a:gd name="T19" fmla="*/ 265 h 630"/>
                  <a:gd name="T20" fmla="*/ 253 w 613"/>
                  <a:gd name="T21" fmla="*/ 260 h 630"/>
                  <a:gd name="T22" fmla="*/ 239 w 613"/>
                  <a:gd name="T23" fmla="*/ 252 h 630"/>
                  <a:gd name="T24" fmla="*/ 198 w 613"/>
                  <a:gd name="T25" fmla="*/ 256 h 630"/>
                  <a:gd name="T26" fmla="*/ 175 w 613"/>
                  <a:gd name="T27" fmla="*/ 311 h 630"/>
                  <a:gd name="T28" fmla="*/ 188 w 613"/>
                  <a:gd name="T29" fmla="*/ 334 h 630"/>
                  <a:gd name="T30" fmla="*/ 214 w 613"/>
                  <a:gd name="T31" fmla="*/ 354 h 630"/>
                  <a:gd name="T32" fmla="*/ 256 w 613"/>
                  <a:gd name="T33" fmla="*/ 422 h 630"/>
                  <a:gd name="T34" fmla="*/ 224 w 613"/>
                  <a:gd name="T35" fmla="*/ 512 h 630"/>
                  <a:gd name="T36" fmla="*/ 180 w 613"/>
                  <a:gd name="T37" fmla="*/ 543 h 630"/>
                  <a:gd name="T38" fmla="*/ 119 w 613"/>
                  <a:gd name="T39" fmla="*/ 547 h 630"/>
                  <a:gd name="T40" fmla="*/ 72 w 613"/>
                  <a:gd name="T41" fmla="*/ 495 h 630"/>
                  <a:gd name="T42" fmla="*/ 51 w 613"/>
                  <a:gd name="T43" fmla="*/ 397 h 630"/>
                  <a:gd name="T44" fmla="*/ 37 w 613"/>
                  <a:gd name="T45" fmla="*/ 374 h 630"/>
                  <a:gd name="T46" fmla="*/ 5 w 613"/>
                  <a:gd name="T47" fmla="*/ 387 h 630"/>
                  <a:gd name="T48" fmla="*/ 0 w 613"/>
                  <a:gd name="T49" fmla="*/ 425 h 630"/>
                  <a:gd name="T50" fmla="*/ 13 w 613"/>
                  <a:gd name="T51" fmla="*/ 540 h 630"/>
                  <a:gd name="T52" fmla="*/ 66 w 613"/>
                  <a:gd name="T53" fmla="*/ 607 h 630"/>
                  <a:gd name="T54" fmla="*/ 131 w 613"/>
                  <a:gd name="T55" fmla="*/ 630 h 630"/>
                  <a:gd name="T56" fmla="*/ 220 w 613"/>
                  <a:gd name="T57" fmla="*/ 615 h 630"/>
                  <a:gd name="T58" fmla="*/ 263 w 613"/>
                  <a:gd name="T59" fmla="*/ 594 h 630"/>
                  <a:gd name="T60" fmla="*/ 329 w 613"/>
                  <a:gd name="T61" fmla="*/ 522 h 630"/>
                  <a:gd name="T62" fmla="*/ 352 w 613"/>
                  <a:gd name="T63" fmla="*/ 452 h 630"/>
                  <a:gd name="T64" fmla="*/ 352 w 613"/>
                  <a:gd name="T65" fmla="*/ 410 h 630"/>
                  <a:gd name="T66" fmla="*/ 446 w 613"/>
                  <a:gd name="T67" fmla="*/ 404 h 630"/>
                  <a:gd name="T68" fmla="*/ 555 w 613"/>
                  <a:gd name="T69" fmla="*/ 338 h 630"/>
                  <a:gd name="T70" fmla="*/ 594 w 613"/>
                  <a:gd name="T71" fmla="*/ 283 h 630"/>
                  <a:gd name="T72" fmla="*/ 613 w 613"/>
                  <a:gd name="T73" fmla="*/ 177 h 630"/>
                  <a:gd name="T74" fmla="*/ 574 w 613"/>
                  <a:gd name="T75" fmla="*/ 82 h 630"/>
                  <a:gd name="T76" fmla="*/ 489 w 613"/>
                  <a:gd name="T77" fmla="*/ 17 h 630"/>
                  <a:gd name="T78" fmla="*/ 404 w 613"/>
                  <a:gd name="T79" fmla="*/ 0 h 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13" h="630">
                    <a:moveTo>
                      <a:pt x="404" y="0"/>
                    </a:moveTo>
                    <a:lnTo>
                      <a:pt x="388" y="3"/>
                    </a:lnTo>
                    <a:lnTo>
                      <a:pt x="365" y="21"/>
                    </a:lnTo>
                    <a:lnTo>
                      <a:pt x="357" y="52"/>
                    </a:lnTo>
                    <a:lnTo>
                      <a:pt x="367" y="79"/>
                    </a:lnTo>
                    <a:lnTo>
                      <a:pt x="381" y="89"/>
                    </a:lnTo>
                    <a:lnTo>
                      <a:pt x="410" y="101"/>
                    </a:lnTo>
                    <a:lnTo>
                      <a:pt x="466" y="128"/>
                    </a:lnTo>
                    <a:lnTo>
                      <a:pt x="498" y="152"/>
                    </a:lnTo>
                    <a:lnTo>
                      <a:pt x="511" y="174"/>
                    </a:lnTo>
                    <a:lnTo>
                      <a:pt x="515" y="200"/>
                    </a:lnTo>
                    <a:lnTo>
                      <a:pt x="506" y="230"/>
                    </a:lnTo>
                    <a:lnTo>
                      <a:pt x="498" y="249"/>
                    </a:lnTo>
                    <a:lnTo>
                      <a:pt x="486" y="265"/>
                    </a:lnTo>
                    <a:lnTo>
                      <a:pt x="462" y="291"/>
                    </a:lnTo>
                    <a:lnTo>
                      <a:pt x="431" y="307"/>
                    </a:lnTo>
                    <a:lnTo>
                      <a:pt x="400" y="314"/>
                    </a:lnTo>
                    <a:lnTo>
                      <a:pt x="349" y="312"/>
                    </a:lnTo>
                    <a:lnTo>
                      <a:pt x="285" y="286"/>
                    </a:lnTo>
                    <a:lnTo>
                      <a:pt x="257" y="265"/>
                    </a:lnTo>
                    <a:lnTo>
                      <a:pt x="257" y="265"/>
                    </a:lnTo>
                    <a:lnTo>
                      <a:pt x="253" y="260"/>
                    </a:lnTo>
                    <a:lnTo>
                      <a:pt x="247" y="258"/>
                    </a:lnTo>
                    <a:lnTo>
                      <a:pt x="239" y="252"/>
                    </a:lnTo>
                    <a:lnTo>
                      <a:pt x="223" y="249"/>
                    </a:lnTo>
                    <a:lnTo>
                      <a:pt x="198" y="256"/>
                    </a:lnTo>
                    <a:lnTo>
                      <a:pt x="177" y="285"/>
                    </a:lnTo>
                    <a:lnTo>
                      <a:pt x="175" y="311"/>
                    </a:lnTo>
                    <a:lnTo>
                      <a:pt x="181" y="327"/>
                    </a:lnTo>
                    <a:lnTo>
                      <a:pt x="188" y="334"/>
                    </a:lnTo>
                    <a:lnTo>
                      <a:pt x="201" y="344"/>
                    </a:lnTo>
                    <a:lnTo>
                      <a:pt x="214" y="354"/>
                    </a:lnTo>
                    <a:lnTo>
                      <a:pt x="234" y="376"/>
                    </a:lnTo>
                    <a:lnTo>
                      <a:pt x="256" y="422"/>
                    </a:lnTo>
                    <a:lnTo>
                      <a:pt x="253" y="469"/>
                    </a:lnTo>
                    <a:lnTo>
                      <a:pt x="224" y="512"/>
                    </a:lnTo>
                    <a:lnTo>
                      <a:pt x="198" y="531"/>
                    </a:lnTo>
                    <a:lnTo>
                      <a:pt x="180" y="543"/>
                    </a:lnTo>
                    <a:lnTo>
                      <a:pt x="146" y="551"/>
                    </a:lnTo>
                    <a:lnTo>
                      <a:pt x="119" y="547"/>
                    </a:lnTo>
                    <a:lnTo>
                      <a:pt x="96" y="533"/>
                    </a:lnTo>
                    <a:lnTo>
                      <a:pt x="72" y="495"/>
                    </a:lnTo>
                    <a:lnTo>
                      <a:pt x="54" y="430"/>
                    </a:lnTo>
                    <a:lnTo>
                      <a:pt x="51" y="397"/>
                    </a:lnTo>
                    <a:lnTo>
                      <a:pt x="50" y="386"/>
                    </a:lnTo>
                    <a:lnTo>
                      <a:pt x="37" y="374"/>
                    </a:lnTo>
                    <a:lnTo>
                      <a:pt x="20" y="374"/>
                    </a:lnTo>
                    <a:lnTo>
                      <a:pt x="5" y="387"/>
                    </a:lnTo>
                    <a:lnTo>
                      <a:pt x="2" y="397"/>
                    </a:lnTo>
                    <a:lnTo>
                      <a:pt x="0" y="425"/>
                    </a:lnTo>
                    <a:lnTo>
                      <a:pt x="1" y="484"/>
                    </a:lnTo>
                    <a:lnTo>
                      <a:pt x="13" y="540"/>
                    </a:lnTo>
                    <a:lnTo>
                      <a:pt x="43" y="589"/>
                    </a:lnTo>
                    <a:lnTo>
                      <a:pt x="66" y="607"/>
                    </a:lnTo>
                    <a:lnTo>
                      <a:pt x="87" y="619"/>
                    </a:lnTo>
                    <a:lnTo>
                      <a:pt x="131" y="630"/>
                    </a:lnTo>
                    <a:lnTo>
                      <a:pt x="175" y="628"/>
                    </a:lnTo>
                    <a:lnTo>
                      <a:pt x="220" y="615"/>
                    </a:lnTo>
                    <a:lnTo>
                      <a:pt x="241" y="606"/>
                    </a:lnTo>
                    <a:lnTo>
                      <a:pt x="263" y="594"/>
                    </a:lnTo>
                    <a:lnTo>
                      <a:pt x="300" y="561"/>
                    </a:lnTo>
                    <a:lnTo>
                      <a:pt x="329" y="522"/>
                    </a:lnTo>
                    <a:lnTo>
                      <a:pt x="348" y="476"/>
                    </a:lnTo>
                    <a:lnTo>
                      <a:pt x="352" y="452"/>
                    </a:lnTo>
                    <a:lnTo>
                      <a:pt x="355" y="430"/>
                    </a:lnTo>
                    <a:lnTo>
                      <a:pt x="352" y="410"/>
                    </a:lnTo>
                    <a:lnTo>
                      <a:pt x="384" y="413"/>
                    </a:lnTo>
                    <a:lnTo>
                      <a:pt x="446" y="404"/>
                    </a:lnTo>
                    <a:lnTo>
                      <a:pt x="505" y="380"/>
                    </a:lnTo>
                    <a:lnTo>
                      <a:pt x="555" y="338"/>
                    </a:lnTo>
                    <a:lnTo>
                      <a:pt x="577" y="309"/>
                    </a:lnTo>
                    <a:lnTo>
                      <a:pt x="594" y="283"/>
                    </a:lnTo>
                    <a:lnTo>
                      <a:pt x="611" y="230"/>
                    </a:lnTo>
                    <a:lnTo>
                      <a:pt x="613" y="177"/>
                    </a:lnTo>
                    <a:lnTo>
                      <a:pt x="600" y="127"/>
                    </a:lnTo>
                    <a:lnTo>
                      <a:pt x="574" y="82"/>
                    </a:lnTo>
                    <a:lnTo>
                      <a:pt x="537" y="44"/>
                    </a:lnTo>
                    <a:lnTo>
                      <a:pt x="489" y="17"/>
                    </a:lnTo>
                    <a:lnTo>
                      <a:pt x="434" y="1"/>
                    </a:lnTo>
                    <a:lnTo>
                      <a:pt x="40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72" name="Group 31"/>
            <p:cNvGrpSpPr>
              <a:grpSpLocks noChangeAspect="1"/>
            </p:cNvGrpSpPr>
            <p:nvPr/>
          </p:nvGrpSpPr>
          <p:grpSpPr bwMode="auto">
            <a:xfrm>
              <a:off x="594443" y="5066831"/>
              <a:ext cx="167284" cy="203007"/>
              <a:chOff x="2647" y="1727"/>
              <a:chExt cx="192" cy="233"/>
            </a:xfrm>
            <a:solidFill>
              <a:schemeClr val="bg1">
                <a:lumMod val="85000"/>
              </a:schemeClr>
            </a:solidFill>
          </p:grpSpPr>
          <p:sp>
            <p:nvSpPr>
              <p:cNvPr id="73" name="Freeform 32"/>
              <p:cNvSpPr>
                <a:spLocks/>
              </p:cNvSpPr>
              <p:nvPr/>
            </p:nvSpPr>
            <p:spPr bwMode="auto">
              <a:xfrm>
                <a:off x="2699" y="1727"/>
                <a:ext cx="140" cy="152"/>
              </a:xfrm>
              <a:custGeom>
                <a:avLst/>
                <a:gdLst>
                  <a:gd name="T0" fmla="*/ 94 w 421"/>
                  <a:gd name="T1" fmla="*/ 455 h 455"/>
                  <a:gd name="T2" fmla="*/ 0 w 421"/>
                  <a:gd name="T3" fmla="*/ 362 h 455"/>
                  <a:gd name="T4" fmla="*/ 172 w 421"/>
                  <a:gd name="T5" fmla="*/ 191 h 455"/>
                  <a:gd name="T6" fmla="*/ 371 w 421"/>
                  <a:gd name="T7" fmla="*/ 1 h 455"/>
                  <a:gd name="T8" fmla="*/ 377 w 421"/>
                  <a:gd name="T9" fmla="*/ 0 h 455"/>
                  <a:gd name="T10" fmla="*/ 404 w 421"/>
                  <a:gd name="T11" fmla="*/ 4 h 455"/>
                  <a:gd name="T12" fmla="*/ 419 w 421"/>
                  <a:gd name="T13" fmla="*/ 21 h 455"/>
                  <a:gd name="T14" fmla="*/ 421 w 421"/>
                  <a:gd name="T15" fmla="*/ 37 h 455"/>
                  <a:gd name="T16" fmla="*/ 364 w 421"/>
                  <a:gd name="T17" fmla="*/ 120 h 455"/>
                  <a:gd name="T18" fmla="*/ 130 w 421"/>
                  <a:gd name="T19" fmla="*/ 410 h 455"/>
                  <a:gd name="T20" fmla="*/ 94 w 421"/>
                  <a:gd name="T21" fmla="*/ 455 h 4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21" h="455">
                    <a:moveTo>
                      <a:pt x="94" y="455"/>
                    </a:moveTo>
                    <a:lnTo>
                      <a:pt x="0" y="362"/>
                    </a:lnTo>
                    <a:lnTo>
                      <a:pt x="172" y="191"/>
                    </a:lnTo>
                    <a:lnTo>
                      <a:pt x="371" y="1"/>
                    </a:lnTo>
                    <a:lnTo>
                      <a:pt x="377" y="0"/>
                    </a:lnTo>
                    <a:lnTo>
                      <a:pt x="404" y="4"/>
                    </a:lnTo>
                    <a:lnTo>
                      <a:pt x="419" y="21"/>
                    </a:lnTo>
                    <a:lnTo>
                      <a:pt x="421" y="37"/>
                    </a:lnTo>
                    <a:lnTo>
                      <a:pt x="364" y="120"/>
                    </a:lnTo>
                    <a:lnTo>
                      <a:pt x="130" y="410"/>
                    </a:lnTo>
                    <a:lnTo>
                      <a:pt x="94" y="45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4" name="Freeform 33"/>
              <p:cNvSpPr>
                <a:spLocks/>
              </p:cNvSpPr>
              <p:nvPr/>
            </p:nvSpPr>
            <p:spPr bwMode="auto">
              <a:xfrm>
                <a:off x="2647" y="1856"/>
                <a:ext cx="76" cy="104"/>
              </a:xfrm>
              <a:custGeom>
                <a:avLst/>
                <a:gdLst>
                  <a:gd name="T0" fmla="*/ 22 w 226"/>
                  <a:gd name="T1" fmla="*/ 314 h 314"/>
                  <a:gd name="T2" fmla="*/ 21 w 226"/>
                  <a:gd name="T3" fmla="*/ 301 h 314"/>
                  <a:gd name="T4" fmla="*/ 37 w 226"/>
                  <a:gd name="T5" fmla="*/ 242 h 314"/>
                  <a:gd name="T6" fmla="*/ 63 w 226"/>
                  <a:gd name="T7" fmla="*/ 219 h 314"/>
                  <a:gd name="T8" fmla="*/ 90 w 226"/>
                  <a:gd name="T9" fmla="*/ 211 h 314"/>
                  <a:gd name="T10" fmla="*/ 107 w 226"/>
                  <a:gd name="T11" fmla="*/ 209 h 314"/>
                  <a:gd name="T12" fmla="*/ 125 w 226"/>
                  <a:gd name="T13" fmla="*/ 208 h 314"/>
                  <a:gd name="T14" fmla="*/ 153 w 226"/>
                  <a:gd name="T15" fmla="*/ 199 h 314"/>
                  <a:gd name="T16" fmla="*/ 188 w 226"/>
                  <a:gd name="T17" fmla="*/ 173 h 314"/>
                  <a:gd name="T18" fmla="*/ 223 w 226"/>
                  <a:gd name="T19" fmla="*/ 107 h 314"/>
                  <a:gd name="T20" fmla="*/ 226 w 226"/>
                  <a:gd name="T21" fmla="*/ 91 h 314"/>
                  <a:gd name="T22" fmla="*/ 132 w 226"/>
                  <a:gd name="T23" fmla="*/ 0 h 314"/>
                  <a:gd name="T24" fmla="*/ 96 w 226"/>
                  <a:gd name="T25" fmla="*/ 17 h 314"/>
                  <a:gd name="T26" fmla="*/ 44 w 226"/>
                  <a:gd name="T27" fmla="*/ 61 h 314"/>
                  <a:gd name="T28" fmla="*/ 13 w 226"/>
                  <a:gd name="T29" fmla="*/ 113 h 314"/>
                  <a:gd name="T30" fmla="*/ 0 w 226"/>
                  <a:gd name="T31" fmla="*/ 165 h 314"/>
                  <a:gd name="T32" fmla="*/ 2 w 226"/>
                  <a:gd name="T33" fmla="*/ 239 h 314"/>
                  <a:gd name="T34" fmla="*/ 19 w 226"/>
                  <a:gd name="T35" fmla="*/ 307 h 314"/>
                  <a:gd name="T36" fmla="*/ 22 w 226"/>
                  <a:gd name="T37" fmla="*/ 314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26" h="314">
                    <a:moveTo>
                      <a:pt x="22" y="314"/>
                    </a:moveTo>
                    <a:lnTo>
                      <a:pt x="21" y="301"/>
                    </a:lnTo>
                    <a:lnTo>
                      <a:pt x="37" y="242"/>
                    </a:lnTo>
                    <a:lnTo>
                      <a:pt x="63" y="219"/>
                    </a:lnTo>
                    <a:lnTo>
                      <a:pt x="90" y="211"/>
                    </a:lnTo>
                    <a:lnTo>
                      <a:pt x="107" y="209"/>
                    </a:lnTo>
                    <a:lnTo>
                      <a:pt x="125" y="208"/>
                    </a:lnTo>
                    <a:lnTo>
                      <a:pt x="153" y="199"/>
                    </a:lnTo>
                    <a:lnTo>
                      <a:pt x="188" y="173"/>
                    </a:lnTo>
                    <a:lnTo>
                      <a:pt x="223" y="107"/>
                    </a:lnTo>
                    <a:lnTo>
                      <a:pt x="226" y="91"/>
                    </a:lnTo>
                    <a:lnTo>
                      <a:pt x="132" y="0"/>
                    </a:lnTo>
                    <a:lnTo>
                      <a:pt x="96" y="17"/>
                    </a:lnTo>
                    <a:lnTo>
                      <a:pt x="44" y="61"/>
                    </a:lnTo>
                    <a:lnTo>
                      <a:pt x="13" y="113"/>
                    </a:lnTo>
                    <a:lnTo>
                      <a:pt x="0" y="165"/>
                    </a:lnTo>
                    <a:lnTo>
                      <a:pt x="2" y="239"/>
                    </a:lnTo>
                    <a:lnTo>
                      <a:pt x="19" y="307"/>
                    </a:lnTo>
                    <a:lnTo>
                      <a:pt x="22" y="3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45F1D449-FE14-44D1-ACFD-EA3DA43D27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0026" y="1636738"/>
            <a:ext cx="6287829" cy="4015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05821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409575" y="419993"/>
            <a:ext cx="11372850" cy="6018014"/>
          </a:xfrm>
          <a:prstGeom prst="rect">
            <a:avLst/>
          </a:prstGeom>
          <a:solidFill>
            <a:schemeClr val="bg1"/>
          </a:solidFill>
          <a:ln w="187325">
            <a:noFill/>
          </a:ln>
          <a:effectLst>
            <a:outerShdw blurRad="431800" dist="241300" dir="5400000" sx="97000" sy="97000" algn="t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2" latinLnBrk="0">
              <a:lnSpc>
                <a:spcPct val="150000"/>
              </a:lnSpc>
              <a:defRPr/>
            </a:pPr>
            <a:r>
              <a:rPr lang="ko-KR" altLang="en-US" sz="3200" b="1" kern="0" dirty="0">
                <a:solidFill>
                  <a:prstClr val="black">
                    <a:lumMod val="50000"/>
                    <a:lumOff val="50000"/>
                  </a:prstClr>
                </a:solidFill>
              </a:rPr>
              <a:t>구현 </a:t>
            </a:r>
            <a:r>
              <a:rPr lang="en-US" altLang="ko-KR" sz="3200" b="1" kern="0" dirty="0">
                <a:solidFill>
                  <a:prstClr val="black">
                    <a:lumMod val="50000"/>
                    <a:lumOff val="50000"/>
                  </a:prstClr>
                </a:solidFill>
              </a:rPr>
              <a:t>-</a:t>
            </a:r>
            <a:r>
              <a:rPr lang="ko-KR" altLang="en-US" sz="3200" b="1" kern="0" dirty="0">
                <a:solidFill>
                  <a:prstClr val="black">
                    <a:lumMod val="50000"/>
                    <a:lumOff val="50000"/>
                  </a:prstClr>
                </a:solidFill>
              </a:rPr>
              <a:t> </a:t>
            </a:r>
            <a:r>
              <a:rPr lang="en-US" altLang="ko-KR" sz="3200" b="1" kern="0" dirty="0">
                <a:solidFill>
                  <a:prstClr val="black">
                    <a:lumMod val="50000"/>
                    <a:lumOff val="50000"/>
                  </a:prstClr>
                </a:solidFill>
              </a:rPr>
              <a:t>Join </a:t>
            </a:r>
            <a:r>
              <a:rPr lang="ko-KR" altLang="en-US" sz="3200" b="1" kern="0" dirty="0">
                <a:solidFill>
                  <a:prstClr val="black">
                    <a:lumMod val="50000"/>
                    <a:lumOff val="50000"/>
                  </a:prstClr>
                </a:solidFill>
              </a:rPr>
              <a:t>소스코드</a:t>
            </a:r>
            <a:endParaRPr lang="en-US" altLang="ko-KR" sz="3200" b="1" kern="0" dirty="0">
              <a:solidFill>
                <a:prstClr val="black">
                  <a:lumMod val="50000"/>
                  <a:lumOff val="50000"/>
                </a:prstClr>
              </a:solidFill>
            </a:endParaRPr>
          </a:p>
          <a:p>
            <a:pPr lvl="2" latinLnBrk="0">
              <a:lnSpc>
                <a:spcPct val="150000"/>
              </a:lnSpc>
              <a:defRPr/>
            </a:pPr>
            <a:r>
              <a:rPr lang="ko-KR" altLang="en-US" sz="1000" kern="0" dirty="0">
                <a:solidFill>
                  <a:prstClr val="white">
                    <a:lumMod val="75000"/>
                  </a:prstClr>
                </a:solidFill>
              </a:rPr>
              <a:t>전자 직거래 프로그램 구축</a:t>
            </a:r>
          </a:p>
          <a:p>
            <a:pPr lvl="2" latinLnBrk="0">
              <a:lnSpc>
                <a:spcPct val="150000"/>
              </a:lnSpc>
              <a:defRPr/>
            </a:pPr>
            <a:endParaRPr lang="en-US" altLang="ko-KR" sz="3200" b="1" kern="0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grpSp>
        <p:nvGrpSpPr>
          <p:cNvPr id="63" name="그룹 62"/>
          <p:cNvGrpSpPr/>
          <p:nvPr/>
        </p:nvGrpSpPr>
        <p:grpSpPr>
          <a:xfrm>
            <a:off x="581527" y="419993"/>
            <a:ext cx="358273" cy="6018014"/>
            <a:chOff x="581527" y="419993"/>
            <a:chExt cx="358273" cy="6018014"/>
          </a:xfrm>
        </p:grpSpPr>
        <p:cxnSp>
          <p:nvCxnSpPr>
            <p:cNvPr id="64" name="직선 연결선 63"/>
            <p:cNvCxnSpPr/>
            <p:nvPr/>
          </p:nvCxnSpPr>
          <p:spPr>
            <a:xfrm>
              <a:off x="939800" y="419993"/>
              <a:ext cx="0" cy="6018014"/>
            </a:xfrm>
            <a:prstGeom prst="line">
              <a:avLst/>
            </a:prstGeom>
            <a:ln w="127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Freeform 9"/>
            <p:cNvSpPr>
              <a:spLocks/>
            </p:cNvSpPr>
            <p:nvPr/>
          </p:nvSpPr>
          <p:spPr bwMode="auto">
            <a:xfrm>
              <a:off x="612262" y="1494240"/>
              <a:ext cx="131646" cy="17373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66" name="Group 12"/>
            <p:cNvGrpSpPr>
              <a:grpSpLocks noChangeAspect="1"/>
            </p:cNvGrpSpPr>
            <p:nvPr/>
          </p:nvGrpSpPr>
          <p:grpSpPr bwMode="auto">
            <a:xfrm>
              <a:off x="581527" y="787428"/>
              <a:ext cx="193117" cy="153620"/>
              <a:chOff x="6124" y="305"/>
              <a:chExt cx="841" cy="669"/>
            </a:xfrm>
            <a:solidFill>
              <a:schemeClr val="tx1">
                <a:lumMod val="50000"/>
                <a:lumOff val="50000"/>
              </a:schemeClr>
            </a:solidFill>
          </p:grpSpPr>
          <p:sp>
            <p:nvSpPr>
              <p:cNvPr id="83" name="Freeform 13"/>
              <p:cNvSpPr>
                <a:spLocks/>
              </p:cNvSpPr>
              <p:nvPr/>
            </p:nvSpPr>
            <p:spPr bwMode="auto">
              <a:xfrm>
                <a:off x="6244" y="440"/>
                <a:ext cx="601" cy="534"/>
              </a:xfrm>
              <a:custGeom>
                <a:avLst/>
                <a:gdLst>
                  <a:gd name="T0" fmla="*/ 902 w 1802"/>
                  <a:gd name="T1" fmla="*/ 0 h 1602"/>
                  <a:gd name="T2" fmla="*/ 2 w 1802"/>
                  <a:gd name="T3" fmla="*/ 742 h 1602"/>
                  <a:gd name="T4" fmla="*/ 2 w 1802"/>
                  <a:gd name="T5" fmla="*/ 743 h 1602"/>
                  <a:gd name="T6" fmla="*/ 2 w 1802"/>
                  <a:gd name="T7" fmla="*/ 746 h 1602"/>
                  <a:gd name="T8" fmla="*/ 0 w 1802"/>
                  <a:gd name="T9" fmla="*/ 749 h 1602"/>
                  <a:gd name="T10" fmla="*/ 0 w 1802"/>
                  <a:gd name="T11" fmla="*/ 751 h 1602"/>
                  <a:gd name="T12" fmla="*/ 0 w 1802"/>
                  <a:gd name="T13" fmla="*/ 1501 h 1602"/>
                  <a:gd name="T14" fmla="*/ 2 w 1802"/>
                  <a:gd name="T15" fmla="*/ 1521 h 1602"/>
                  <a:gd name="T16" fmla="*/ 16 w 1802"/>
                  <a:gd name="T17" fmla="*/ 1557 h 1602"/>
                  <a:gd name="T18" fmla="*/ 30 w 1802"/>
                  <a:gd name="T19" fmla="*/ 1572 h 1602"/>
                  <a:gd name="T20" fmla="*/ 45 w 1802"/>
                  <a:gd name="T21" fmla="*/ 1586 h 1602"/>
                  <a:gd name="T22" fmla="*/ 81 w 1802"/>
                  <a:gd name="T23" fmla="*/ 1601 h 1602"/>
                  <a:gd name="T24" fmla="*/ 100 w 1802"/>
                  <a:gd name="T25" fmla="*/ 1602 h 1602"/>
                  <a:gd name="T26" fmla="*/ 702 w 1802"/>
                  <a:gd name="T27" fmla="*/ 1602 h 1602"/>
                  <a:gd name="T28" fmla="*/ 702 w 1802"/>
                  <a:gd name="T29" fmla="*/ 1001 h 1602"/>
                  <a:gd name="T30" fmla="*/ 1102 w 1802"/>
                  <a:gd name="T31" fmla="*/ 1001 h 1602"/>
                  <a:gd name="T32" fmla="*/ 1102 w 1802"/>
                  <a:gd name="T33" fmla="*/ 1602 h 1602"/>
                  <a:gd name="T34" fmla="*/ 1703 w 1802"/>
                  <a:gd name="T35" fmla="*/ 1602 h 1602"/>
                  <a:gd name="T36" fmla="*/ 1723 w 1802"/>
                  <a:gd name="T37" fmla="*/ 1601 h 1602"/>
                  <a:gd name="T38" fmla="*/ 1758 w 1802"/>
                  <a:gd name="T39" fmla="*/ 1586 h 1602"/>
                  <a:gd name="T40" fmla="*/ 1773 w 1802"/>
                  <a:gd name="T41" fmla="*/ 1572 h 1602"/>
                  <a:gd name="T42" fmla="*/ 1786 w 1802"/>
                  <a:gd name="T43" fmla="*/ 1557 h 1602"/>
                  <a:gd name="T44" fmla="*/ 1802 w 1802"/>
                  <a:gd name="T45" fmla="*/ 1521 h 1602"/>
                  <a:gd name="T46" fmla="*/ 1802 w 1802"/>
                  <a:gd name="T47" fmla="*/ 1501 h 1602"/>
                  <a:gd name="T48" fmla="*/ 1802 w 1802"/>
                  <a:gd name="T49" fmla="*/ 751 h 1602"/>
                  <a:gd name="T50" fmla="*/ 1802 w 1802"/>
                  <a:gd name="T51" fmla="*/ 745 h 1602"/>
                  <a:gd name="T52" fmla="*/ 1801 w 1802"/>
                  <a:gd name="T53" fmla="*/ 742 h 1602"/>
                  <a:gd name="T54" fmla="*/ 902 w 1802"/>
                  <a:gd name="T55" fmla="*/ 0 h 16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802" h="1602">
                    <a:moveTo>
                      <a:pt x="902" y="0"/>
                    </a:moveTo>
                    <a:lnTo>
                      <a:pt x="2" y="742"/>
                    </a:lnTo>
                    <a:lnTo>
                      <a:pt x="2" y="743"/>
                    </a:lnTo>
                    <a:lnTo>
                      <a:pt x="2" y="746"/>
                    </a:lnTo>
                    <a:lnTo>
                      <a:pt x="0" y="749"/>
                    </a:lnTo>
                    <a:lnTo>
                      <a:pt x="0" y="751"/>
                    </a:lnTo>
                    <a:lnTo>
                      <a:pt x="0" y="1501"/>
                    </a:lnTo>
                    <a:lnTo>
                      <a:pt x="2" y="1521"/>
                    </a:lnTo>
                    <a:lnTo>
                      <a:pt x="16" y="1557"/>
                    </a:lnTo>
                    <a:lnTo>
                      <a:pt x="30" y="1572"/>
                    </a:lnTo>
                    <a:lnTo>
                      <a:pt x="45" y="1586"/>
                    </a:lnTo>
                    <a:lnTo>
                      <a:pt x="81" y="1601"/>
                    </a:lnTo>
                    <a:lnTo>
                      <a:pt x="100" y="1602"/>
                    </a:lnTo>
                    <a:lnTo>
                      <a:pt x="702" y="1602"/>
                    </a:lnTo>
                    <a:lnTo>
                      <a:pt x="702" y="1001"/>
                    </a:lnTo>
                    <a:lnTo>
                      <a:pt x="1102" y="1001"/>
                    </a:lnTo>
                    <a:lnTo>
                      <a:pt x="1102" y="1602"/>
                    </a:lnTo>
                    <a:lnTo>
                      <a:pt x="1703" y="1602"/>
                    </a:lnTo>
                    <a:lnTo>
                      <a:pt x="1723" y="1601"/>
                    </a:lnTo>
                    <a:lnTo>
                      <a:pt x="1758" y="1586"/>
                    </a:lnTo>
                    <a:lnTo>
                      <a:pt x="1773" y="1572"/>
                    </a:lnTo>
                    <a:lnTo>
                      <a:pt x="1786" y="1557"/>
                    </a:lnTo>
                    <a:lnTo>
                      <a:pt x="1802" y="1521"/>
                    </a:lnTo>
                    <a:lnTo>
                      <a:pt x="1802" y="1501"/>
                    </a:lnTo>
                    <a:lnTo>
                      <a:pt x="1802" y="751"/>
                    </a:lnTo>
                    <a:lnTo>
                      <a:pt x="1802" y="745"/>
                    </a:lnTo>
                    <a:lnTo>
                      <a:pt x="1801" y="742"/>
                    </a:lnTo>
                    <a:lnTo>
                      <a:pt x="90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4" name="Freeform 14"/>
              <p:cNvSpPr>
                <a:spLocks/>
              </p:cNvSpPr>
              <p:nvPr/>
            </p:nvSpPr>
            <p:spPr bwMode="auto">
              <a:xfrm>
                <a:off x="6124" y="305"/>
                <a:ext cx="841" cy="394"/>
              </a:xfrm>
              <a:custGeom>
                <a:avLst/>
                <a:gdLst>
                  <a:gd name="T0" fmla="*/ 2505 w 2522"/>
                  <a:gd name="T1" fmla="*/ 978 h 1181"/>
                  <a:gd name="T2" fmla="*/ 2162 w 2522"/>
                  <a:gd name="T3" fmla="*/ 694 h 1181"/>
                  <a:gd name="T4" fmla="*/ 2162 w 2522"/>
                  <a:gd name="T5" fmla="*/ 54 h 1181"/>
                  <a:gd name="T6" fmla="*/ 2162 w 2522"/>
                  <a:gd name="T7" fmla="*/ 44 h 1181"/>
                  <a:gd name="T8" fmla="*/ 2155 w 2522"/>
                  <a:gd name="T9" fmla="*/ 26 h 1181"/>
                  <a:gd name="T10" fmla="*/ 2149 w 2522"/>
                  <a:gd name="T11" fmla="*/ 18 h 1181"/>
                  <a:gd name="T12" fmla="*/ 2141 w 2522"/>
                  <a:gd name="T13" fmla="*/ 13 h 1181"/>
                  <a:gd name="T14" fmla="*/ 2123 w 2522"/>
                  <a:gd name="T15" fmla="*/ 5 h 1181"/>
                  <a:gd name="T16" fmla="*/ 2113 w 2522"/>
                  <a:gd name="T17" fmla="*/ 5 h 1181"/>
                  <a:gd name="T18" fmla="*/ 1812 w 2522"/>
                  <a:gd name="T19" fmla="*/ 5 h 1181"/>
                  <a:gd name="T20" fmla="*/ 1802 w 2522"/>
                  <a:gd name="T21" fmla="*/ 5 h 1181"/>
                  <a:gd name="T22" fmla="*/ 1783 w 2522"/>
                  <a:gd name="T23" fmla="*/ 13 h 1181"/>
                  <a:gd name="T24" fmla="*/ 1776 w 2522"/>
                  <a:gd name="T25" fmla="*/ 18 h 1181"/>
                  <a:gd name="T26" fmla="*/ 1770 w 2522"/>
                  <a:gd name="T27" fmla="*/ 26 h 1181"/>
                  <a:gd name="T28" fmla="*/ 1763 w 2522"/>
                  <a:gd name="T29" fmla="*/ 44 h 1181"/>
                  <a:gd name="T30" fmla="*/ 1762 w 2522"/>
                  <a:gd name="T31" fmla="*/ 54 h 1181"/>
                  <a:gd name="T32" fmla="*/ 1762 w 2522"/>
                  <a:gd name="T33" fmla="*/ 360 h 1181"/>
                  <a:gd name="T34" fmla="*/ 1380 w 2522"/>
                  <a:gd name="T35" fmla="*/ 41 h 1181"/>
                  <a:gd name="T36" fmla="*/ 1354 w 2522"/>
                  <a:gd name="T37" fmla="*/ 23 h 1181"/>
                  <a:gd name="T38" fmla="*/ 1295 w 2522"/>
                  <a:gd name="T39" fmla="*/ 1 h 1181"/>
                  <a:gd name="T40" fmla="*/ 1262 w 2522"/>
                  <a:gd name="T41" fmla="*/ 0 h 1181"/>
                  <a:gd name="T42" fmla="*/ 1227 w 2522"/>
                  <a:gd name="T43" fmla="*/ 1 h 1181"/>
                  <a:gd name="T44" fmla="*/ 1168 w 2522"/>
                  <a:gd name="T45" fmla="*/ 23 h 1181"/>
                  <a:gd name="T46" fmla="*/ 1142 w 2522"/>
                  <a:gd name="T47" fmla="*/ 41 h 1181"/>
                  <a:gd name="T48" fmla="*/ 17 w 2522"/>
                  <a:gd name="T49" fmla="*/ 978 h 1181"/>
                  <a:gd name="T50" fmla="*/ 10 w 2522"/>
                  <a:gd name="T51" fmla="*/ 985 h 1181"/>
                  <a:gd name="T52" fmla="*/ 1 w 2522"/>
                  <a:gd name="T53" fmla="*/ 1001 h 1181"/>
                  <a:gd name="T54" fmla="*/ 0 w 2522"/>
                  <a:gd name="T55" fmla="*/ 1012 h 1181"/>
                  <a:gd name="T56" fmla="*/ 0 w 2522"/>
                  <a:gd name="T57" fmla="*/ 1023 h 1181"/>
                  <a:gd name="T58" fmla="*/ 6 w 2522"/>
                  <a:gd name="T59" fmla="*/ 1040 h 1181"/>
                  <a:gd name="T60" fmla="*/ 12 w 2522"/>
                  <a:gd name="T61" fmla="*/ 1048 h 1181"/>
                  <a:gd name="T62" fmla="*/ 108 w 2522"/>
                  <a:gd name="T63" fmla="*/ 1164 h 1181"/>
                  <a:gd name="T64" fmla="*/ 122 w 2522"/>
                  <a:gd name="T65" fmla="*/ 1177 h 1181"/>
                  <a:gd name="T66" fmla="*/ 141 w 2522"/>
                  <a:gd name="T67" fmla="*/ 1181 h 1181"/>
                  <a:gd name="T68" fmla="*/ 160 w 2522"/>
                  <a:gd name="T69" fmla="*/ 1181 h 1181"/>
                  <a:gd name="T70" fmla="*/ 179 w 2522"/>
                  <a:gd name="T71" fmla="*/ 1171 h 1181"/>
                  <a:gd name="T72" fmla="*/ 1262 w 2522"/>
                  <a:gd name="T73" fmla="*/ 268 h 1181"/>
                  <a:gd name="T74" fmla="*/ 2344 w 2522"/>
                  <a:gd name="T75" fmla="*/ 1171 h 1181"/>
                  <a:gd name="T76" fmla="*/ 2358 w 2522"/>
                  <a:gd name="T77" fmla="*/ 1180 h 1181"/>
                  <a:gd name="T78" fmla="*/ 2377 w 2522"/>
                  <a:gd name="T79" fmla="*/ 1181 h 1181"/>
                  <a:gd name="T80" fmla="*/ 2383 w 2522"/>
                  <a:gd name="T81" fmla="*/ 1181 h 1181"/>
                  <a:gd name="T82" fmla="*/ 2401 w 2522"/>
                  <a:gd name="T83" fmla="*/ 1177 h 1181"/>
                  <a:gd name="T84" fmla="*/ 2414 w 2522"/>
                  <a:gd name="T85" fmla="*/ 1164 h 1181"/>
                  <a:gd name="T86" fmla="*/ 2512 w 2522"/>
                  <a:gd name="T87" fmla="*/ 1048 h 1181"/>
                  <a:gd name="T88" fmla="*/ 2518 w 2522"/>
                  <a:gd name="T89" fmla="*/ 1040 h 1181"/>
                  <a:gd name="T90" fmla="*/ 2522 w 2522"/>
                  <a:gd name="T91" fmla="*/ 1023 h 1181"/>
                  <a:gd name="T92" fmla="*/ 2522 w 2522"/>
                  <a:gd name="T93" fmla="*/ 1012 h 1181"/>
                  <a:gd name="T94" fmla="*/ 2521 w 2522"/>
                  <a:gd name="T95" fmla="*/ 1001 h 1181"/>
                  <a:gd name="T96" fmla="*/ 2512 w 2522"/>
                  <a:gd name="T97" fmla="*/ 985 h 1181"/>
                  <a:gd name="T98" fmla="*/ 2505 w 2522"/>
                  <a:gd name="T99" fmla="*/ 978 h 1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522" h="1181">
                    <a:moveTo>
                      <a:pt x="2505" y="978"/>
                    </a:moveTo>
                    <a:lnTo>
                      <a:pt x="2162" y="694"/>
                    </a:lnTo>
                    <a:lnTo>
                      <a:pt x="2162" y="54"/>
                    </a:lnTo>
                    <a:lnTo>
                      <a:pt x="2162" y="44"/>
                    </a:lnTo>
                    <a:lnTo>
                      <a:pt x="2155" y="26"/>
                    </a:lnTo>
                    <a:lnTo>
                      <a:pt x="2149" y="18"/>
                    </a:lnTo>
                    <a:lnTo>
                      <a:pt x="2141" y="13"/>
                    </a:lnTo>
                    <a:lnTo>
                      <a:pt x="2123" y="5"/>
                    </a:lnTo>
                    <a:lnTo>
                      <a:pt x="2113" y="5"/>
                    </a:lnTo>
                    <a:lnTo>
                      <a:pt x="1812" y="5"/>
                    </a:lnTo>
                    <a:lnTo>
                      <a:pt x="1802" y="5"/>
                    </a:lnTo>
                    <a:lnTo>
                      <a:pt x="1783" y="13"/>
                    </a:lnTo>
                    <a:lnTo>
                      <a:pt x="1776" y="18"/>
                    </a:lnTo>
                    <a:lnTo>
                      <a:pt x="1770" y="26"/>
                    </a:lnTo>
                    <a:lnTo>
                      <a:pt x="1763" y="44"/>
                    </a:lnTo>
                    <a:lnTo>
                      <a:pt x="1762" y="54"/>
                    </a:lnTo>
                    <a:lnTo>
                      <a:pt x="1762" y="360"/>
                    </a:lnTo>
                    <a:lnTo>
                      <a:pt x="1380" y="41"/>
                    </a:lnTo>
                    <a:lnTo>
                      <a:pt x="1354" y="23"/>
                    </a:lnTo>
                    <a:lnTo>
                      <a:pt x="1295" y="1"/>
                    </a:lnTo>
                    <a:lnTo>
                      <a:pt x="1262" y="0"/>
                    </a:lnTo>
                    <a:lnTo>
                      <a:pt x="1227" y="1"/>
                    </a:lnTo>
                    <a:lnTo>
                      <a:pt x="1168" y="23"/>
                    </a:lnTo>
                    <a:lnTo>
                      <a:pt x="1142" y="41"/>
                    </a:lnTo>
                    <a:lnTo>
                      <a:pt x="17" y="978"/>
                    </a:lnTo>
                    <a:lnTo>
                      <a:pt x="10" y="985"/>
                    </a:lnTo>
                    <a:lnTo>
                      <a:pt x="1" y="1001"/>
                    </a:lnTo>
                    <a:lnTo>
                      <a:pt x="0" y="1012"/>
                    </a:lnTo>
                    <a:lnTo>
                      <a:pt x="0" y="1023"/>
                    </a:lnTo>
                    <a:lnTo>
                      <a:pt x="6" y="1040"/>
                    </a:lnTo>
                    <a:lnTo>
                      <a:pt x="12" y="1048"/>
                    </a:lnTo>
                    <a:lnTo>
                      <a:pt x="108" y="1164"/>
                    </a:lnTo>
                    <a:lnTo>
                      <a:pt x="122" y="1177"/>
                    </a:lnTo>
                    <a:lnTo>
                      <a:pt x="141" y="1181"/>
                    </a:lnTo>
                    <a:lnTo>
                      <a:pt x="160" y="1181"/>
                    </a:lnTo>
                    <a:lnTo>
                      <a:pt x="179" y="1171"/>
                    </a:lnTo>
                    <a:lnTo>
                      <a:pt x="1262" y="268"/>
                    </a:lnTo>
                    <a:lnTo>
                      <a:pt x="2344" y="1171"/>
                    </a:lnTo>
                    <a:lnTo>
                      <a:pt x="2358" y="1180"/>
                    </a:lnTo>
                    <a:lnTo>
                      <a:pt x="2377" y="1181"/>
                    </a:lnTo>
                    <a:lnTo>
                      <a:pt x="2383" y="1181"/>
                    </a:lnTo>
                    <a:lnTo>
                      <a:pt x="2401" y="1177"/>
                    </a:lnTo>
                    <a:lnTo>
                      <a:pt x="2414" y="1164"/>
                    </a:lnTo>
                    <a:lnTo>
                      <a:pt x="2512" y="1048"/>
                    </a:lnTo>
                    <a:lnTo>
                      <a:pt x="2518" y="1040"/>
                    </a:lnTo>
                    <a:lnTo>
                      <a:pt x="2522" y="1023"/>
                    </a:lnTo>
                    <a:lnTo>
                      <a:pt x="2522" y="1012"/>
                    </a:lnTo>
                    <a:lnTo>
                      <a:pt x="2521" y="1001"/>
                    </a:lnTo>
                    <a:lnTo>
                      <a:pt x="2512" y="985"/>
                    </a:lnTo>
                    <a:lnTo>
                      <a:pt x="2505" y="97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67" name="Freeform 36"/>
            <p:cNvSpPr>
              <a:spLocks noEditPoints="1"/>
            </p:cNvSpPr>
            <p:nvPr/>
          </p:nvSpPr>
          <p:spPr bwMode="auto">
            <a:xfrm>
              <a:off x="625397" y="4336406"/>
              <a:ext cx="105376" cy="177233"/>
            </a:xfrm>
            <a:custGeom>
              <a:avLst/>
              <a:gdLst>
                <a:gd name="T0" fmla="*/ 937 w 1926"/>
                <a:gd name="T1" fmla="*/ 3639 h 4045"/>
                <a:gd name="T2" fmla="*/ 893 w 1926"/>
                <a:gd name="T3" fmla="*/ 3665 h 4045"/>
                <a:gd name="T4" fmla="*/ 863 w 1926"/>
                <a:gd name="T5" fmla="*/ 3712 h 4045"/>
                <a:gd name="T6" fmla="*/ 851 w 1926"/>
                <a:gd name="T7" fmla="*/ 3772 h 4045"/>
                <a:gd name="T8" fmla="*/ 863 w 1926"/>
                <a:gd name="T9" fmla="*/ 3832 h 4045"/>
                <a:gd name="T10" fmla="*/ 893 w 1926"/>
                <a:gd name="T11" fmla="*/ 3878 h 4045"/>
                <a:gd name="T12" fmla="*/ 937 w 1926"/>
                <a:gd name="T13" fmla="*/ 3905 h 4045"/>
                <a:gd name="T14" fmla="*/ 988 w 1926"/>
                <a:gd name="T15" fmla="*/ 3905 h 4045"/>
                <a:gd name="T16" fmla="*/ 1033 w 1926"/>
                <a:gd name="T17" fmla="*/ 3878 h 4045"/>
                <a:gd name="T18" fmla="*/ 1064 w 1926"/>
                <a:gd name="T19" fmla="*/ 3832 h 4045"/>
                <a:gd name="T20" fmla="*/ 1075 w 1926"/>
                <a:gd name="T21" fmla="*/ 3772 h 4045"/>
                <a:gd name="T22" fmla="*/ 1064 w 1926"/>
                <a:gd name="T23" fmla="*/ 3712 h 4045"/>
                <a:gd name="T24" fmla="*/ 1033 w 1926"/>
                <a:gd name="T25" fmla="*/ 3665 h 4045"/>
                <a:gd name="T26" fmla="*/ 988 w 1926"/>
                <a:gd name="T27" fmla="*/ 3639 h 4045"/>
                <a:gd name="T28" fmla="*/ 156 w 1926"/>
                <a:gd name="T29" fmla="*/ 434 h 4045"/>
                <a:gd name="T30" fmla="*/ 1770 w 1926"/>
                <a:gd name="T31" fmla="*/ 3540 h 4045"/>
                <a:gd name="T32" fmla="*/ 156 w 1926"/>
                <a:gd name="T33" fmla="*/ 434 h 4045"/>
                <a:gd name="T34" fmla="*/ 716 w 1926"/>
                <a:gd name="T35" fmla="*/ 200 h 4045"/>
                <a:gd name="T36" fmla="*/ 701 w 1926"/>
                <a:gd name="T37" fmla="*/ 217 h 4045"/>
                <a:gd name="T38" fmla="*/ 701 w 1926"/>
                <a:gd name="T39" fmla="*/ 243 h 4045"/>
                <a:gd name="T40" fmla="*/ 716 w 1926"/>
                <a:gd name="T41" fmla="*/ 260 h 4045"/>
                <a:gd name="T42" fmla="*/ 1199 w 1926"/>
                <a:gd name="T43" fmla="*/ 262 h 4045"/>
                <a:gd name="T44" fmla="*/ 1218 w 1926"/>
                <a:gd name="T45" fmla="*/ 254 h 4045"/>
                <a:gd name="T46" fmla="*/ 1226 w 1926"/>
                <a:gd name="T47" fmla="*/ 230 h 4045"/>
                <a:gd name="T48" fmla="*/ 1218 w 1926"/>
                <a:gd name="T49" fmla="*/ 207 h 4045"/>
                <a:gd name="T50" fmla="*/ 1199 w 1926"/>
                <a:gd name="T51" fmla="*/ 197 h 4045"/>
                <a:gd name="T52" fmla="*/ 224 w 1926"/>
                <a:gd name="T53" fmla="*/ 0 h 4045"/>
                <a:gd name="T54" fmla="*/ 1738 w 1926"/>
                <a:gd name="T55" fmla="*/ 4 h 4045"/>
                <a:gd name="T56" fmla="*/ 1805 w 1926"/>
                <a:gd name="T57" fmla="*/ 31 h 4045"/>
                <a:gd name="T58" fmla="*/ 1860 w 1926"/>
                <a:gd name="T59" fmla="*/ 81 h 4045"/>
                <a:gd name="T60" fmla="*/ 1900 w 1926"/>
                <a:gd name="T61" fmla="*/ 148 h 4045"/>
                <a:gd name="T62" fmla="*/ 1923 w 1926"/>
                <a:gd name="T63" fmla="*/ 229 h 4045"/>
                <a:gd name="T64" fmla="*/ 1926 w 1926"/>
                <a:gd name="T65" fmla="*/ 3772 h 4045"/>
                <a:gd name="T66" fmla="*/ 1915 w 1926"/>
                <a:gd name="T67" fmla="*/ 3857 h 4045"/>
                <a:gd name="T68" fmla="*/ 1882 w 1926"/>
                <a:gd name="T69" fmla="*/ 3932 h 4045"/>
                <a:gd name="T70" fmla="*/ 1834 w 1926"/>
                <a:gd name="T71" fmla="*/ 3992 h 4045"/>
                <a:gd name="T72" fmla="*/ 1773 w 1926"/>
                <a:gd name="T73" fmla="*/ 4032 h 4045"/>
                <a:gd name="T74" fmla="*/ 1702 w 1926"/>
                <a:gd name="T75" fmla="*/ 4045 h 4045"/>
                <a:gd name="T76" fmla="*/ 188 w 1926"/>
                <a:gd name="T77" fmla="*/ 4041 h 4045"/>
                <a:gd name="T78" fmla="*/ 122 w 1926"/>
                <a:gd name="T79" fmla="*/ 4014 h 4045"/>
                <a:gd name="T80" fmla="*/ 66 w 1926"/>
                <a:gd name="T81" fmla="*/ 3964 h 4045"/>
                <a:gd name="T82" fmla="*/ 25 w 1926"/>
                <a:gd name="T83" fmla="*/ 3897 h 4045"/>
                <a:gd name="T84" fmla="*/ 3 w 1926"/>
                <a:gd name="T85" fmla="*/ 3816 h 4045"/>
                <a:gd name="T86" fmla="*/ 0 w 1926"/>
                <a:gd name="T87" fmla="*/ 273 h 4045"/>
                <a:gd name="T88" fmla="*/ 12 w 1926"/>
                <a:gd name="T89" fmla="*/ 188 h 4045"/>
                <a:gd name="T90" fmla="*/ 43 w 1926"/>
                <a:gd name="T91" fmla="*/ 113 h 4045"/>
                <a:gd name="T92" fmla="*/ 92 w 1926"/>
                <a:gd name="T93" fmla="*/ 53 h 4045"/>
                <a:gd name="T94" fmla="*/ 154 w 1926"/>
                <a:gd name="T95" fmla="*/ 13 h 4045"/>
                <a:gd name="T96" fmla="*/ 224 w 1926"/>
                <a:gd name="T97" fmla="*/ 0 h 4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26" h="4045">
                  <a:moveTo>
                    <a:pt x="963" y="3636"/>
                  </a:moveTo>
                  <a:lnTo>
                    <a:pt x="937" y="3639"/>
                  </a:lnTo>
                  <a:lnTo>
                    <a:pt x="914" y="3649"/>
                  </a:lnTo>
                  <a:lnTo>
                    <a:pt x="893" y="3665"/>
                  </a:lnTo>
                  <a:lnTo>
                    <a:pt x="876" y="3686"/>
                  </a:lnTo>
                  <a:lnTo>
                    <a:pt x="863" y="3712"/>
                  </a:lnTo>
                  <a:lnTo>
                    <a:pt x="854" y="3741"/>
                  </a:lnTo>
                  <a:lnTo>
                    <a:pt x="851" y="3772"/>
                  </a:lnTo>
                  <a:lnTo>
                    <a:pt x="854" y="3804"/>
                  </a:lnTo>
                  <a:lnTo>
                    <a:pt x="863" y="3832"/>
                  </a:lnTo>
                  <a:lnTo>
                    <a:pt x="876" y="3857"/>
                  </a:lnTo>
                  <a:lnTo>
                    <a:pt x="893" y="3878"/>
                  </a:lnTo>
                  <a:lnTo>
                    <a:pt x="914" y="3894"/>
                  </a:lnTo>
                  <a:lnTo>
                    <a:pt x="937" y="3905"/>
                  </a:lnTo>
                  <a:lnTo>
                    <a:pt x="963" y="3909"/>
                  </a:lnTo>
                  <a:lnTo>
                    <a:pt x="988" y="3905"/>
                  </a:lnTo>
                  <a:lnTo>
                    <a:pt x="1013" y="3894"/>
                  </a:lnTo>
                  <a:lnTo>
                    <a:pt x="1033" y="3878"/>
                  </a:lnTo>
                  <a:lnTo>
                    <a:pt x="1051" y="3857"/>
                  </a:lnTo>
                  <a:lnTo>
                    <a:pt x="1064" y="3832"/>
                  </a:lnTo>
                  <a:lnTo>
                    <a:pt x="1072" y="3804"/>
                  </a:lnTo>
                  <a:lnTo>
                    <a:pt x="1075" y="3772"/>
                  </a:lnTo>
                  <a:lnTo>
                    <a:pt x="1072" y="3741"/>
                  </a:lnTo>
                  <a:lnTo>
                    <a:pt x="1064" y="3712"/>
                  </a:lnTo>
                  <a:lnTo>
                    <a:pt x="1051" y="3686"/>
                  </a:lnTo>
                  <a:lnTo>
                    <a:pt x="1033" y="3665"/>
                  </a:lnTo>
                  <a:lnTo>
                    <a:pt x="1013" y="3649"/>
                  </a:lnTo>
                  <a:lnTo>
                    <a:pt x="988" y="3639"/>
                  </a:lnTo>
                  <a:lnTo>
                    <a:pt x="963" y="3636"/>
                  </a:lnTo>
                  <a:close/>
                  <a:moveTo>
                    <a:pt x="156" y="434"/>
                  </a:moveTo>
                  <a:lnTo>
                    <a:pt x="156" y="3540"/>
                  </a:lnTo>
                  <a:lnTo>
                    <a:pt x="1770" y="3540"/>
                  </a:lnTo>
                  <a:lnTo>
                    <a:pt x="1770" y="434"/>
                  </a:lnTo>
                  <a:lnTo>
                    <a:pt x="156" y="434"/>
                  </a:lnTo>
                  <a:close/>
                  <a:moveTo>
                    <a:pt x="727" y="197"/>
                  </a:moveTo>
                  <a:lnTo>
                    <a:pt x="716" y="200"/>
                  </a:lnTo>
                  <a:lnTo>
                    <a:pt x="707" y="207"/>
                  </a:lnTo>
                  <a:lnTo>
                    <a:pt x="701" y="217"/>
                  </a:lnTo>
                  <a:lnTo>
                    <a:pt x="699" y="230"/>
                  </a:lnTo>
                  <a:lnTo>
                    <a:pt x="701" y="243"/>
                  </a:lnTo>
                  <a:lnTo>
                    <a:pt x="707" y="254"/>
                  </a:lnTo>
                  <a:lnTo>
                    <a:pt x="716" y="260"/>
                  </a:lnTo>
                  <a:lnTo>
                    <a:pt x="727" y="262"/>
                  </a:lnTo>
                  <a:lnTo>
                    <a:pt x="1199" y="262"/>
                  </a:lnTo>
                  <a:lnTo>
                    <a:pt x="1210" y="260"/>
                  </a:lnTo>
                  <a:lnTo>
                    <a:pt x="1218" y="254"/>
                  </a:lnTo>
                  <a:lnTo>
                    <a:pt x="1224" y="243"/>
                  </a:lnTo>
                  <a:lnTo>
                    <a:pt x="1226" y="230"/>
                  </a:lnTo>
                  <a:lnTo>
                    <a:pt x="1224" y="217"/>
                  </a:lnTo>
                  <a:lnTo>
                    <a:pt x="1218" y="207"/>
                  </a:lnTo>
                  <a:lnTo>
                    <a:pt x="1210" y="200"/>
                  </a:lnTo>
                  <a:lnTo>
                    <a:pt x="1199" y="197"/>
                  </a:lnTo>
                  <a:lnTo>
                    <a:pt x="727" y="197"/>
                  </a:lnTo>
                  <a:close/>
                  <a:moveTo>
                    <a:pt x="224" y="0"/>
                  </a:moveTo>
                  <a:lnTo>
                    <a:pt x="1702" y="0"/>
                  </a:lnTo>
                  <a:lnTo>
                    <a:pt x="1738" y="4"/>
                  </a:lnTo>
                  <a:lnTo>
                    <a:pt x="1773" y="13"/>
                  </a:lnTo>
                  <a:lnTo>
                    <a:pt x="1805" y="31"/>
                  </a:lnTo>
                  <a:lnTo>
                    <a:pt x="1834" y="53"/>
                  </a:lnTo>
                  <a:lnTo>
                    <a:pt x="1860" y="81"/>
                  </a:lnTo>
                  <a:lnTo>
                    <a:pt x="1882" y="113"/>
                  </a:lnTo>
                  <a:lnTo>
                    <a:pt x="1900" y="148"/>
                  </a:lnTo>
                  <a:lnTo>
                    <a:pt x="1915" y="188"/>
                  </a:lnTo>
                  <a:lnTo>
                    <a:pt x="1923" y="229"/>
                  </a:lnTo>
                  <a:lnTo>
                    <a:pt x="1926" y="273"/>
                  </a:lnTo>
                  <a:lnTo>
                    <a:pt x="1926" y="3772"/>
                  </a:lnTo>
                  <a:lnTo>
                    <a:pt x="1923" y="3816"/>
                  </a:lnTo>
                  <a:lnTo>
                    <a:pt x="1915" y="3857"/>
                  </a:lnTo>
                  <a:lnTo>
                    <a:pt x="1900" y="3897"/>
                  </a:lnTo>
                  <a:lnTo>
                    <a:pt x="1882" y="3932"/>
                  </a:lnTo>
                  <a:lnTo>
                    <a:pt x="1860" y="3964"/>
                  </a:lnTo>
                  <a:lnTo>
                    <a:pt x="1834" y="3992"/>
                  </a:lnTo>
                  <a:lnTo>
                    <a:pt x="1805" y="4014"/>
                  </a:lnTo>
                  <a:lnTo>
                    <a:pt x="1773" y="4032"/>
                  </a:lnTo>
                  <a:lnTo>
                    <a:pt x="1738" y="4041"/>
                  </a:lnTo>
                  <a:lnTo>
                    <a:pt x="1702" y="4045"/>
                  </a:lnTo>
                  <a:lnTo>
                    <a:pt x="224" y="4045"/>
                  </a:lnTo>
                  <a:lnTo>
                    <a:pt x="188" y="4041"/>
                  </a:lnTo>
                  <a:lnTo>
                    <a:pt x="154" y="4032"/>
                  </a:lnTo>
                  <a:lnTo>
                    <a:pt x="122" y="4014"/>
                  </a:lnTo>
                  <a:lnTo>
                    <a:pt x="92" y="3992"/>
                  </a:lnTo>
                  <a:lnTo>
                    <a:pt x="66" y="3964"/>
                  </a:lnTo>
                  <a:lnTo>
                    <a:pt x="43" y="3932"/>
                  </a:lnTo>
                  <a:lnTo>
                    <a:pt x="25" y="3897"/>
                  </a:lnTo>
                  <a:lnTo>
                    <a:pt x="12" y="3857"/>
                  </a:lnTo>
                  <a:lnTo>
                    <a:pt x="3" y="3816"/>
                  </a:lnTo>
                  <a:lnTo>
                    <a:pt x="0" y="3772"/>
                  </a:lnTo>
                  <a:lnTo>
                    <a:pt x="0" y="273"/>
                  </a:lnTo>
                  <a:lnTo>
                    <a:pt x="3" y="229"/>
                  </a:lnTo>
                  <a:lnTo>
                    <a:pt x="12" y="188"/>
                  </a:lnTo>
                  <a:lnTo>
                    <a:pt x="25" y="148"/>
                  </a:lnTo>
                  <a:lnTo>
                    <a:pt x="43" y="113"/>
                  </a:lnTo>
                  <a:lnTo>
                    <a:pt x="66" y="81"/>
                  </a:lnTo>
                  <a:lnTo>
                    <a:pt x="92" y="53"/>
                  </a:lnTo>
                  <a:lnTo>
                    <a:pt x="122" y="31"/>
                  </a:lnTo>
                  <a:lnTo>
                    <a:pt x="154" y="13"/>
                  </a:lnTo>
                  <a:lnTo>
                    <a:pt x="188" y="4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8" name="자유형 67"/>
            <p:cNvSpPr>
              <a:spLocks/>
            </p:cNvSpPr>
            <p:nvPr/>
          </p:nvSpPr>
          <p:spPr bwMode="auto">
            <a:xfrm>
              <a:off x="598771" y="3644382"/>
              <a:ext cx="158629" cy="138832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9" name="Freeform 6"/>
            <p:cNvSpPr>
              <a:spLocks/>
            </p:cNvSpPr>
            <p:nvPr/>
          </p:nvSpPr>
          <p:spPr bwMode="auto">
            <a:xfrm rot="10800000" flipH="1" flipV="1">
              <a:off x="597941" y="2949079"/>
              <a:ext cx="160288" cy="142111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70" name="Group 20"/>
            <p:cNvGrpSpPr>
              <a:grpSpLocks noChangeAspect="1"/>
            </p:cNvGrpSpPr>
            <p:nvPr/>
          </p:nvGrpSpPr>
          <p:grpSpPr bwMode="auto">
            <a:xfrm>
              <a:off x="614039" y="2221163"/>
              <a:ext cx="128093" cy="174724"/>
              <a:chOff x="2597" y="4163"/>
              <a:chExt cx="217" cy="296"/>
            </a:xfrm>
            <a:solidFill>
              <a:schemeClr val="bg1">
                <a:lumMod val="85000"/>
              </a:schemeClr>
            </a:solidFill>
          </p:grpSpPr>
          <p:sp>
            <p:nvSpPr>
              <p:cNvPr id="79" name="Freeform 22"/>
              <p:cNvSpPr>
                <a:spLocks noEditPoints="1"/>
              </p:cNvSpPr>
              <p:nvPr/>
            </p:nvSpPr>
            <p:spPr bwMode="auto">
              <a:xfrm>
                <a:off x="2630" y="4163"/>
                <a:ext cx="151" cy="176"/>
              </a:xfrm>
              <a:custGeom>
                <a:avLst/>
                <a:gdLst>
                  <a:gd name="T0" fmla="*/ 410 w 1662"/>
                  <a:gd name="T1" fmla="*/ 645 h 1942"/>
                  <a:gd name="T2" fmla="*/ 309 w 1662"/>
                  <a:gd name="T3" fmla="*/ 847 h 1942"/>
                  <a:gd name="T4" fmla="*/ 255 w 1662"/>
                  <a:gd name="T5" fmla="*/ 1023 h 1942"/>
                  <a:gd name="T6" fmla="*/ 263 w 1662"/>
                  <a:gd name="T7" fmla="*/ 1206 h 1942"/>
                  <a:gd name="T8" fmla="*/ 347 w 1662"/>
                  <a:gd name="T9" fmla="*/ 1429 h 1942"/>
                  <a:gd name="T10" fmla="*/ 476 w 1662"/>
                  <a:gd name="T11" fmla="*/ 1620 h 1942"/>
                  <a:gd name="T12" fmla="*/ 638 w 1662"/>
                  <a:gd name="T13" fmla="*/ 1753 h 1942"/>
                  <a:gd name="T14" fmla="*/ 825 w 1662"/>
                  <a:gd name="T15" fmla="*/ 1803 h 1942"/>
                  <a:gd name="T16" fmla="*/ 1013 w 1662"/>
                  <a:gd name="T17" fmla="*/ 1753 h 1942"/>
                  <a:gd name="T18" fmla="*/ 1176 w 1662"/>
                  <a:gd name="T19" fmla="*/ 1619 h 1942"/>
                  <a:gd name="T20" fmla="*/ 1305 w 1662"/>
                  <a:gd name="T21" fmla="*/ 1428 h 1942"/>
                  <a:gd name="T22" fmla="*/ 1388 w 1662"/>
                  <a:gd name="T23" fmla="*/ 1205 h 1942"/>
                  <a:gd name="T24" fmla="*/ 1418 w 1662"/>
                  <a:gd name="T25" fmla="*/ 974 h 1942"/>
                  <a:gd name="T26" fmla="*/ 1266 w 1662"/>
                  <a:gd name="T27" fmla="*/ 836 h 1942"/>
                  <a:gd name="T28" fmla="*/ 1012 w 1662"/>
                  <a:gd name="T29" fmla="*/ 794 h 1942"/>
                  <a:gd name="T30" fmla="*/ 806 w 1662"/>
                  <a:gd name="T31" fmla="*/ 713 h 1942"/>
                  <a:gd name="T32" fmla="*/ 646 w 1662"/>
                  <a:gd name="T33" fmla="*/ 610 h 1942"/>
                  <a:gd name="T34" fmla="*/ 526 w 1662"/>
                  <a:gd name="T35" fmla="*/ 499 h 1942"/>
                  <a:gd name="T36" fmla="*/ 944 w 1662"/>
                  <a:gd name="T37" fmla="*/ 23 h 1942"/>
                  <a:gd name="T38" fmla="*/ 1152 w 1662"/>
                  <a:gd name="T39" fmla="*/ 118 h 1942"/>
                  <a:gd name="T40" fmla="*/ 1271 w 1662"/>
                  <a:gd name="T41" fmla="*/ 205 h 1942"/>
                  <a:gd name="T42" fmla="*/ 1388 w 1662"/>
                  <a:gd name="T43" fmla="*/ 323 h 1942"/>
                  <a:gd name="T44" fmla="*/ 1455 w 1662"/>
                  <a:gd name="T45" fmla="*/ 429 h 1942"/>
                  <a:gd name="T46" fmla="*/ 1524 w 1662"/>
                  <a:gd name="T47" fmla="*/ 626 h 1942"/>
                  <a:gd name="T48" fmla="*/ 1555 w 1662"/>
                  <a:gd name="T49" fmla="*/ 892 h 1942"/>
                  <a:gd name="T50" fmla="*/ 1619 w 1662"/>
                  <a:gd name="T51" fmla="*/ 939 h 1942"/>
                  <a:gd name="T52" fmla="*/ 1657 w 1662"/>
                  <a:gd name="T53" fmla="*/ 1032 h 1942"/>
                  <a:gd name="T54" fmla="*/ 1655 w 1662"/>
                  <a:gd name="T55" fmla="*/ 1183 h 1942"/>
                  <a:gd name="T56" fmla="*/ 1611 w 1662"/>
                  <a:gd name="T57" fmla="*/ 1304 h 1942"/>
                  <a:gd name="T58" fmla="*/ 1537 w 1662"/>
                  <a:gd name="T59" fmla="*/ 1372 h 1942"/>
                  <a:gd name="T60" fmla="*/ 1445 w 1662"/>
                  <a:gd name="T61" fmla="*/ 1454 h 1942"/>
                  <a:gd name="T62" fmla="*/ 1313 w 1662"/>
                  <a:gd name="T63" fmla="*/ 1670 h 1942"/>
                  <a:gd name="T64" fmla="*/ 1141 w 1662"/>
                  <a:gd name="T65" fmla="*/ 1836 h 1942"/>
                  <a:gd name="T66" fmla="*/ 937 w 1662"/>
                  <a:gd name="T67" fmla="*/ 1930 h 1942"/>
                  <a:gd name="T68" fmla="*/ 714 w 1662"/>
                  <a:gd name="T69" fmla="*/ 1930 h 1942"/>
                  <a:gd name="T70" fmla="*/ 510 w 1662"/>
                  <a:gd name="T71" fmla="*/ 1836 h 1942"/>
                  <a:gd name="T72" fmla="*/ 337 w 1662"/>
                  <a:gd name="T73" fmla="*/ 1669 h 1942"/>
                  <a:gd name="T74" fmla="*/ 205 w 1662"/>
                  <a:gd name="T75" fmla="*/ 1452 h 1942"/>
                  <a:gd name="T76" fmla="*/ 111 w 1662"/>
                  <a:gd name="T77" fmla="*/ 1364 h 1942"/>
                  <a:gd name="T78" fmla="*/ 39 w 1662"/>
                  <a:gd name="T79" fmla="*/ 1284 h 1942"/>
                  <a:gd name="T80" fmla="*/ 2 w 1662"/>
                  <a:gd name="T81" fmla="*/ 1143 h 1942"/>
                  <a:gd name="T82" fmla="*/ 9 w 1662"/>
                  <a:gd name="T83" fmla="*/ 1009 h 1942"/>
                  <a:gd name="T84" fmla="*/ 50 w 1662"/>
                  <a:gd name="T85" fmla="*/ 930 h 1942"/>
                  <a:gd name="T86" fmla="*/ 98 w 1662"/>
                  <a:gd name="T87" fmla="*/ 851 h 1942"/>
                  <a:gd name="T88" fmla="*/ 85 w 1662"/>
                  <a:gd name="T89" fmla="*/ 643 h 1942"/>
                  <a:gd name="T90" fmla="*/ 120 w 1662"/>
                  <a:gd name="T91" fmla="*/ 487 h 1942"/>
                  <a:gd name="T92" fmla="*/ 183 w 1662"/>
                  <a:gd name="T93" fmla="*/ 377 h 1942"/>
                  <a:gd name="T94" fmla="*/ 257 w 1662"/>
                  <a:gd name="T95" fmla="*/ 305 h 1942"/>
                  <a:gd name="T96" fmla="*/ 319 w 1662"/>
                  <a:gd name="T97" fmla="*/ 266 h 1942"/>
                  <a:gd name="T98" fmla="*/ 352 w 1662"/>
                  <a:gd name="T99" fmla="*/ 246 h 1942"/>
                  <a:gd name="T100" fmla="*/ 390 w 1662"/>
                  <a:gd name="T101" fmla="*/ 196 h 1942"/>
                  <a:gd name="T102" fmla="*/ 459 w 1662"/>
                  <a:gd name="T103" fmla="*/ 127 h 1942"/>
                  <a:gd name="T104" fmla="*/ 559 w 1662"/>
                  <a:gd name="T105" fmla="*/ 57 h 1942"/>
                  <a:gd name="T106" fmla="*/ 690 w 1662"/>
                  <a:gd name="T107" fmla="*/ 10 h 19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662" h="1942">
                    <a:moveTo>
                      <a:pt x="526" y="499"/>
                    </a:moveTo>
                    <a:lnTo>
                      <a:pt x="484" y="546"/>
                    </a:lnTo>
                    <a:lnTo>
                      <a:pt x="445" y="595"/>
                    </a:lnTo>
                    <a:lnTo>
                      <a:pt x="410" y="645"/>
                    </a:lnTo>
                    <a:lnTo>
                      <a:pt x="379" y="696"/>
                    </a:lnTo>
                    <a:lnTo>
                      <a:pt x="352" y="747"/>
                    </a:lnTo>
                    <a:lnTo>
                      <a:pt x="329" y="797"/>
                    </a:lnTo>
                    <a:lnTo>
                      <a:pt x="309" y="847"/>
                    </a:lnTo>
                    <a:lnTo>
                      <a:pt x="291" y="895"/>
                    </a:lnTo>
                    <a:lnTo>
                      <a:pt x="277" y="941"/>
                    </a:lnTo>
                    <a:lnTo>
                      <a:pt x="264" y="984"/>
                    </a:lnTo>
                    <a:lnTo>
                      <a:pt x="255" y="1023"/>
                    </a:lnTo>
                    <a:lnTo>
                      <a:pt x="247" y="1059"/>
                    </a:lnTo>
                    <a:lnTo>
                      <a:pt x="241" y="1091"/>
                    </a:lnTo>
                    <a:lnTo>
                      <a:pt x="250" y="1148"/>
                    </a:lnTo>
                    <a:lnTo>
                      <a:pt x="263" y="1206"/>
                    </a:lnTo>
                    <a:lnTo>
                      <a:pt x="280" y="1263"/>
                    </a:lnTo>
                    <a:lnTo>
                      <a:pt x="299" y="1320"/>
                    </a:lnTo>
                    <a:lnTo>
                      <a:pt x="322" y="1375"/>
                    </a:lnTo>
                    <a:lnTo>
                      <a:pt x="347" y="1429"/>
                    </a:lnTo>
                    <a:lnTo>
                      <a:pt x="375" y="1480"/>
                    </a:lnTo>
                    <a:lnTo>
                      <a:pt x="406" y="1530"/>
                    </a:lnTo>
                    <a:lnTo>
                      <a:pt x="440" y="1576"/>
                    </a:lnTo>
                    <a:lnTo>
                      <a:pt x="476" y="1620"/>
                    </a:lnTo>
                    <a:lnTo>
                      <a:pt x="513" y="1659"/>
                    </a:lnTo>
                    <a:lnTo>
                      <a:pt x="553" y="1695"/>
                    </a:lnTo>
                    <a:lnTo>
                      <a:pt x="594" y="1726"/>
                    </a:lnTo>
                    <a:lnTo>
                      <a:pt x="638" y="1753"/>
                    </a:lnTo>
                    <a:lnTo>
                      <a:pt x="683" y="1774"/>
                    </a:lnTo>
                    <a:lnTo>
                      <a:pt x="729" y="1789"/>
                    </a:lnTo>
                    <a:lnTo>
                      <a:pt x="777" y="1800"/>
                    </a:lnTo>
                    <a:lnTo>
                      <a:pt x="825" y="1803"/>
                    </a:lnTo>
                    <a:lnTo>
                      <a:pt x="875" y="1800"/>
                    </a:lnTo>
                    <a:lnTo>
                      <a:pt x="922" y="1789"/>
                    </a:lnTo>
                    <a:lnTo>
                      <a:pt x="968" y="1774"/>
                    </a:lnTo>
                    <a:lnTo>
                      <a:pt x="1013" y="1753"/>
                    </a:lnTo>
                    <a:lnTo>
                      <a:pt x="1056" y="1726"/>
                    </a:lnTo>
                    <a:lnTo>
                      <a:pt x="1099" y="1695"/>
                    </a:lnTo>
                    <a:lnTo>
                      <a:pt x="1139" y="1659"/>
                    </a:lnTo>
                    <a:lnTo>
                      <a:pt x="1176" y="1619"/>
                    </a:lnTo>
                    <a:lnTo>
                      <a:pt x="1212" y="1576"/>
                    </a:lnTo>
                    <a:lnTo>
                      <a:pt x="1245" y="1529"/>
                    </a:lnTo>
                    <a:lnTo>
                      <a:pt x="1276" y="1480"/>
                    </a:lnTo>
                    <a:lnTo>
                      <a:pt x="1305" y="1428"/>
                    </a:lnTo>
                    <a:lnTo>
                      <a:pt x="1330" y="1374"/>
                    </a:lnTo>
                    <a:lnTo>
                      <a:pt x="1353" y="1319"/>
                    </a:lnTo>
                    <a:lnTo>
                      <a:pt x="1372" y="1262"/>
                    </a:lnTo>
                    <a:lnTo>
                      <a:pt x="1388" y="1205"/>
                    </a:lnTo>
                    <a:lnTo>
                      <a:pt x="1401" y="1147"/>
                    </a:lnTo>
                    <a:lnTo>
                      <a:pt x="1411" y="1089"/>
                    </a:lnTo>
                    <a:lnTo>
                      <a:pt x="1416" y="1032"/>
                    </a:lnTo>
                    <a:lnTo>
                      <a:pt x="1418" y="974"/>
                    </a:lnTo>
                    <a:lnTo>
                      <a:pt x="1417" y="904"/>
                    </a:lnTo>
                    <a:lnTo>
                      <a:pt x="1414" y="838"/>
                    </a:lnTo>
                    <a:lnTo>
                      <a:pt x="1339" y="839"/>
                    </a:lnTo>
                    <a:lnTo>
                      <a:pt x="1266" y="836"/>
                    </a:lnTo>
                    <a:lnTo>
                      <a:pt x="1198" y="830"/>
                    </a:lnTo>
                    <a:lnTo>
                      <a:pt x="1133" y="820"/>
                    </a:lnTo>
                    <a:lnTo>
                      <a:pt x="1070" y="808"/>
                    </a:lnTo>
                    <a:lnTo>
                      <a:pt x="1012" y="794"/>
                    </a:lnTo>
                    <a:lnTo>
                      <a:pt x="956" y="777"/>
                    </a:lnTo>
                    <a:lnTo>
                      <a:pt x="903" y="757"/>
                    </a:lnTo>
                    <a:lnTo>
                      <a:pt x="853" y="737"/>
                    </a:lnTo>
                    <a:lnTo>
                      <a:pt x="806" y="713"/>
                    </a:lnTo>
                    <a:lnTo>
                      <a:pt x="762" y="690"/>
                    </a:lnTo>
                    <a:lnTo>
                      <a:pt x="721" y="664"/>
                    </a:lnTo>
                    <a:lnTo>
                      <a:pt x="682" y="638"/>
                    </a:lnTo>
                    <a:lnTo>
                      <a:pt x="646" y="610"/>
                    </a:lnTo>
                    <a:lnTo>
                      <a:pt x="612" y="583"/>
                    </a:lnTo>
                    <a:lnTo>
                      <a:pt x="581" y="555"/>
                    </a:lnTo>
                    <a:lnTo>
                      <a:pt x="552" y="527"/>
                    </a:lnTo>
                    <a:lnTo>
                      <a:pt x="526" y="499"/>
                    </a:lnTo>
                    <a:close/>
                    <a:moveTo>
                      <a:pt x="808" y="0"/>
                    </a:moveTo>
                    <a:lnTo>
                      <a:pt x="851" y="3"/>
                    </a:lnTo>
                    <a:lnTo>
                      <a:pt x="897" y="11"/>
                    </a:lnTo>
                    <a:lnTo>
                      <a:pt x="944" y="23"/>
                    </a:lnTo>
                    <a:lnTo>
                      <a:pt x="993" y="39"/>
                    </a:lnTo>
                    <a:lnTo>
                      <a:pt x="1044" y="60"/>
                    </a:lnTo>
                    <a:lnTo>
                      <a:pt x="1097" y="86"/>
                    </a:lnTo>
                    <a:lnTo>
                      <a:pt x="1152" y="118"/>
                    </a:lnTo>
                    <a:lnTo>
                      <a:pt x="1179" y="135"/>
                    </a:lnTo>
                    <a:lnTo>
                      <a:pt x="1208" y="155"/>
                    </a:lnTo>
                    <a:lnTo>
                      <a:pt x="1239" y="179"/>
                    </a:lnTo>
                    <a:lnTo>
                      <a:pt x="1271" y="205"/>
                    </a:lnTo>
                    <a:lnTo>
                      <a:pt x="1304" y="233"/>
                    </a:lnTo>
                    <a:lnTo>
                      <a:pt x="1334" y="261"/>
                    </a:lnTo>
                    <a:lnTo>
                      <a:pt x="1363" y="292"/>
                    </a:lnTo>
                    <a:lnTo>
                      <a:pt x="1388" y="323"/>
                    </a:lnTo>
                    <a:lnTo>
                      <a:pt x="1409" y="353"/>
                    </a:lnTo>
                    <a:lnTo>
                      <a:pt x="1409" y="353"/>
                    </a:lnTo>
                    <a:lnTo>
                      <a:pt x="1433" y="389"/>
                    </a:lnTo>
                    <a:lnTo>
                      <a:pt x="1455" y="429"/>
                    </a:lnTo>
                    <a:lnTo>
                      <a:pt x="1475" y="472"/>
                    </a:lnTo>
                    <a:lnTo>
                      <a:pt x="1493" y="519"/>
                    </a:lnTo>
                    <a:lnTo>
                      <a:pt x="1509" y="570"/>
                    </a:lnTo>
                    <a:lnTo>
                      <a:pt x="1524" y="626"/>
                    </a:lnTo>
                    <a:lnTo>
                      <a:pt x="1535" y="685"/>
                    </a:lnTo>
                    <a:lnTo>
                      <a:pt x="1545" y="749"/>
                    </a:lnTo>
                    <a:lnTo>
                      <a:pt x="1551" y="817"/>
                    </a:lnTo>
                    <a:lnTo>
                      <a:pt x="1555" y="892"/>
                    </a:lnTo>
                    <a:lnTo>
                      <a:pt x="1573" y="900"/>
                    </a:lnTo>
                    <a:lnTo>
                      <a:pt x="1590" y="910"/>
                    </a:lnTo>
                    <a:lnTo>
                      <a:pt x="1605" y="922"/>
                    </a:lnTo>
                    <a:lnTo>
                      <a:pt x="1619" y="939"/>
                    </a:lnTo>
                    <a:lnTo>
                      <a:pt x="1632" y="957"/>
                    </a:lnTo>
                    <a:lnTo>
                      <a:pt x="1642" y="979"/>
                    </a:lnTo>
                    <a:lnTo>
                      <a:pt x="1651" y="1003"/>
                    </a:lnTo>
                    <a:lnTo>
                      <a:pt x="1657" y="1032"/>
                    </a:lnTo>
                    <a:lnTo>
                      <a:pt x="1661" y="1064"/>
                    </a:lnTo>
                    <a:lnTo>
                      <a:pt x="1662" y="1102"/>
                    </a:lnTo>
                    <a:lnTo>
                      <a:pt x="1660" y="1143"/>
                    </a:lnTo>
                    <a:lnTo>
                      <a:pt x="1655" y="1183"/>
                    </a:lnTo>
                    <a:lnTo>
                      <a:pt x="1648" y="1218"/>
                    </a:lnTo>
                    <a:lnTo>
                      <a:pt x="1638" y="1250"/>
                    </a:lnTo>
                    <a:lnTo>
                      <a:pt x="1625" y="1278"/>
                    </a:lnTo>
                    <a:lnTo>
                      <a:pt x="1611" y="1304"/>
                    </a:lnTo>
                    <a:lnTo>
                      <a:pt x="1595" y="1325"/>
                    </a:lnTo>
                    <a:lnTo>
                      <a:pt x="1577" y="1344"/>
                    </a:lnTo>
                    <a:lnTo>
                      <a:pt x="1558" y="1360"/>
                    </a:lnTo>
                    <a:lnTo>
                      <a:pt x="1537" y="1372"/>
                    </a:lnTo>
                    <a:lnTo>
                      <a:pt x="1515" y="1382"/>
                    </a:lnTo>
                    <a:lnTo>
                      <a:pt x="1493" y="1390"/>
                    </a:lnTo>
                    <a:lnTo>
                      <a:pt x="1471" y="1395"/>
                    </a:lnTo>
                    <a:lnTo>
                      <a:pt x="1445" y="1454"/>
                    </a:lnTo>
                    <a:lnTo>
                      <a:pt x="1416" y="1512"/>
                    </a:lnTo>
                    <a:lnTo>
                      <a:pt x="1385" y="1567"/>
                    </a:lnTo>
                    <a:lnTo>
                      <a:pt x="1350" y="1620"/>
                    </a:lnTo>
                    <a:lnTo>
                      <a:pt x="1313" y="1670"/>
                    </a:lnTo>
                    <a:lnTo>
                      <a:pt x="1273" y="1717"/>
                    </a:lnTo>
                    <a:lnTo>
                      <a:pt x="1231" y="1761"/>
                    </a:lnTo>
                    <a:lnTo>
                      <a:pt x="1187" y="1801"/>
                    </a:lnTo>
                    <a:lnTo>
                      <a:pt x="1141" y="1836"/>
                    </a:lnTo>
                    <a:lnTo>
                      <a:pt x="1092" y="1868"/>
                    </a:lnTo>
                    <a:lnTo>
                      <a:pt x="1042" y="1893"/>
                    </a:lnTo>
                    <a:lnTo>
                      <a:pt x="990" y="1915"/>
                    </a:lnTo>
                    <a:lnTo>
                      <a:pt x="937" y="1930"/>
                    </a:lnTo>
                    <a:lnTo>
                      <a:pt x="882" y="1939"/>
                    </a:lnTo>
                    <a:lnTo>
                      <a:pt x="825" y="1942"/>
                    </a:lnTo>
                    <a:lnTo>
                      <a:pt x="769" y="1939"/>
                    </a:lnTo>
                    <a:lnTo>
                      <a:pt x="714" y="1930"/>
                    </a:lnTo>
                    <a:lnTo>
                      <a:pt x="661" y="1915"/>
                    </a:lnTo>
                    <a:lnTo>
                      <a:pt x="608" y="1893"/>
                    </a:lnTo>
                    <a:lnTo>
                      <a:pt x="558" y="1867"/>
                    </a:lnTo>
                    <a:lnTo>
                      <a:pt x="510" y="1836"/>
                    </a:lnTo>
                    <a:lnTo>
                      <a:pt x="464" y="1800"/>
                    </a:lnTo>
                    <a:lnTo>
                      <a:pt x="419" y="1760"/>
                    </a:lnTo>
                    <a:lnTo>
                      <a:pt x="377" y="1716"/>
                    </a:lnTo>
                    <a:lnTo>
                      <a:pt x="337" y="1669"/>
                    </a:lnTo>
                    <a:lnTo>
                      <a:pt x="300" y="1618"/>
                    </a:lnTo>
                    <a:lnTo>
                      <a:pt x="266" y="1565"/>
                    </a:lnTo>
                    <a:lnTo>
                      <a:pt x="234" y="1510"/>
                    </a:lnTo>
                    <a:lnTo>
                      <a:pt x="205" y="1452"/>
                    </a:lnTo>
                    <a:lnTo>
                      <a:pt x="179" y="1392"/>
                    </a:lnTo>
                    <a:lnTo>
                      <a:pt x="156" y="1386"/>
                    </a:lnTo>
                    <a:lnTo>
                      <a:pt x="133" y="1376"/>
                    </a:lnTo>
                    <a:lnTo>
                      <a:pt x="111" y="1364"/>
                    </a:lnTo>
                    <a:lnTo>
                      <a:pt x="91" y="1349"/>
                    </a:lnTo>
                    <a:lnTo>
                      <a:pt x="72" y="1330"/>
                    </a:lnTo>
                    <a:lnTo>
                      <a:pt x="55" y="1309"/>
                    </a:lnTo>
                    <a:lnTo>
                      <a:pt x="39" y="1284"/>
                    </a:lnTo>
                    <a:lnTo>
                      <a:pt x="26" y="1254"/>
                    </a:lnTo>
                    <a:lnTo>
                      <a:pt x="15" y="1221"/>
                    </a:lnTo>
                    <a:lnTo>
                      <a:pt x="7" y="1184"/>
                    </a:lnTo>
                    <a:lnTo>
                      <a:pt x="2" y="1143"/>
                    </a:lnTo>
                    <a:lnTo>
                      <a:pt x="0" y="1104"/>
                    </a:lnTo>
                    <a:lnTo>
                      <a:pt x="1" y="1068"/>
                    </a:lnTo>
                    <a:lnTo>
                      <a:pt x="4" y="1038"/>
                    </a:lnTo>
                    <a:lnTo>
                      <a:pt x="9" y="1009"/>
                    </a:lnTo>
                    <a:lnTo>
                      <a:pt x="17" y="985"/>
                    </a:lnTo>
                    <a:lnTo>
                      <a:pt x="27" y="964"/>
                    </a:lnTo>
                    <a:lnTo>
                      <a:pt x="38" y="946"/>
                    </a:lnTo>
                    <a:lnTo>
                      <a:pt x="50" y="930"/>
                    </a:lnTo>
                    <a:lnTo>
                      <a:pt x="65" y="916"/>
                    </a:lnTo>
                    <a:lnTo>
                      <a:pt x="80" y="906"/>
                    </a:lnTo>
                    <a:lnTo>
                      <a:pt x="96" y="897"/>
                    </a:lnTo>
                    <a:lnTo>
                      <a:pt x="98" y="851"/>
                    </a:lnTo>
                    <a:lnTo>
                      <a:pt x="89" y="794"/>
                    </a:lnTo>
                    <a:lnTo>
                      <a:pt x="85" y="740"/>
                    </a:lnTo>
                    <a:lnTo>
                      <a:pt x="83" y="690"/>
                    </a:lnTo>
                    <a:lnTo>
                      <a:pt x="85" y="643"/>
                    </a:lnTo>
                    <a:lnTo>
                      <a:pt x="90" y="599"/>
                    </a:lnTo>
                    <a:lnTo>
                      <a:pt x="98" y="559"/>
                    </a:lnTo>
                    <a:lnTo>
                      <a:pt x="108" y="522"/>
                    </a:lnTo>
                    <a:lnTo>
                      <a:pt x="120" y="487"/>
                    </a:lnTo>
                    <a:lnTo>
                      <a:pt x="134" y="455"/>
                    </a:lnTo>
                    <a:lnTo>
                      <a:pt x="149" y="427"/>
                    </a:lnTo>
                    <a:lnTo>
                      <a:pt x="166" y="400"/>
                    </a:lnTo>
                    <a:lnTo>
                      <a:pt x="183" y="377"/>
                    </a:lnTo>
                    <a:lnTo>
                      <a:pt x="202" y="355"/>
                    </a:lnTo>
                    <a:lnTo>
                      <a:pt x="220" y="337"/>
                    </a:lnTo>
                    <a:lnTo>
                      <a:pt x="239" y="320"/>
                    </a:lnTo>
                    <a:lnTo>
                      <a:pt x="257" y="305"/>
                    </a:lnTo>
                    <a:lnTo>
                      <a:pt x="274" y="293"/>
                    </a:lnTo>
                    <a:lnTo>
                      <a:pt x="290" y="282"/>
                    </a:lnTo>
                    <a:lnTo>
                      <a:pt x="305" y="273"/>
                    </a:lnTo>
                    <a:lnTo>
                      <a:pt x="319" y="266"/>
                    </a:lnTo>
                    <a:lnTo>
                      <a:pt x="331" y="260"/>
                    </a:lnTo>
                    <a:lnTo>
                      <a:pt x="341" y="255"/>
                    </a:lnTo>
                    <a:lnTo>
                      <a:pt x="348" y="253"/>
                    </a:lnTo>
                    <a:lnTo>
                      <a:pt x="352" y="246"/>
                    </a:lnTo>
                    <a:lnTo>
                      <a:pt x="359" y="237"/>
                    </a:lnTo>
                    <a:lnTo>
                      <a:pt x="367" y="225"/>
                    </a:lnTo>
                    <a:lnTo>
                      <a:pt x="377" y="212"/>
                    </a:lnTo>
                    <a:lnTo>
                      <a:pt x="390" y="196"/>
                    </a:lnTo>
                    <a:lnTo>
                      <a:pt x="404" y="180"/>
                    </a:lnTo>
                    <a:lnTo>
                      <a:pt x="421" y="163"/>
                    </a:lnTo>
                    <a:lnTo>
                      <a:pt x="439" y="145"/>
                    </a:lnTo>
                    <a:lnTo>
                      <a:pt x="459" y="127"/>
                    </a:lnTo>
                    <a:lnTo>
                      <a:pt x="481" y="108"/>
                    </a:lnTo>
                    <a:lnTo>
                      <a:pt x="505" y="91"/>
                    </a:lnTo>
                    <a:lnTo>
                      <a:pt x="531" y="74"/>
                    </a:lnTo>
                    <a:lnTo>
                      <a:pt x="559" y="57"/>
                    </a:lnTo>
                    <a:lnTo>
                      <a:pt x="589" y="43"/>
                    </a:lnTo>
                    <a:lnTo>
                      <a:pt x="620" y="30"/>
                    </a:lnTo>
                    <a:lnTo>
                      <a:pt x="655" y="19"/>
                    </a:lnTo>
                    <a:lnTo>
                      <a:pt x="690" y="10"/>
                    </a:lnTo>
                    <a:lnTo>
                      <a:pt x="728" y="3"/>
                    </a:lnTo>
                    <a:lnTo>
                      <a:pt x="767" y="0"/>
                    </a:lnTo>
                    <a:lnTo>
                      <a:pt x="80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80" name="Freeform 23"/>
              <p:cNvSpPr>
                <a:spLocks noEditPoints="1"/>
              </p:cNvSpPr>
              <p:nvPr/>
            </p:nvSpPr>
            <p:spPr bwMode="auto">
              <a:xfrm>
                <a:off x="2664" y="4250"/>
                <a:ext cx="83" cy="27"/>
              </a:xfrm>
              <a:custGeom>
                <a:avLst/>
                <a:gdLst>
                  <a:gd name="T0" fmla="*/ 613 w 916"/>
                  <a:gd name="T1" fmla="*/ 78 h 300"/>
                  <a:gd name="T2" fmla="*/ 561 w 916"/>
                  <a:gd name="T3" fmla="*/ 109 h 300"/>
                  <a:gd name="T4" fmla="*/ 554 w 916"/>
                  <a:gd name="T5" fmla="*/ 165 h 300"/>
                  <a:gd name="T6" fmla="*/ 579 w 916"/>
                  <a:gd name="T7" fmla="*/ 210 h 300"/>
                  <a:gd name="T8" fmla="*/ 665 w 916"/>
                  <a:gd name="T9" fmla="*/ 229 h 300"/>
                  <a:gd name="T10" fmla="*/ 787 w 916"/>
                  <a:gd name="T11" fmla="*/ 223 h 300"/>
                  <a:gd name="T12" fmla="*/ 839 w 916"/>
                  <a:gd name="T13" fmla="*/ 191 h 300"/>
                  <a:gd name="T14" fmla="*/ 846 w 916"/>
                  <a:gd name="T15" fmla="*/ 135 h 300"/>
                  <a:gd name="T16" fmla="*/ 820 w 916"/>
                  <a:gd name="T17" fmla="*/ 90 h 300"/>
                  <a:gd name="T18" fmla="*/ 734 w 916"/>
                  <a:gd name="T19" fmla="*/ 72 h 300"/>
                  <a:gd name="T20" fmla="*/ 153 w 916"/>
                  <a:gd name="T21" fmla="*/ 74 h 300"/>
                  <a:gd name="T22" fmla="*/ 85 w 916"/>
                  <a:gd name="T23" fmla="*/ 99 h 300"/>
                  <a:gd name="T24" fmla="*/ 70 w 916"/>
                  <a:gd name="T25" fmla="*/ 150 h 300"/>
                  <a:gd name="T26" fmla="*/ 85 w 916"/>
                  <a:gd name="T27" fmla="*/ 201 h 300"/>
                  <a:gd name="T28" fmla="*/ 153 w 916"/>
                  <a:gd name="T29" fmla="*/ 227 h 300"/>
                  <a:gd name="T30" fmla="*/ 280 w 916"/>
                  <a:gd name="T31" fmla="*/ 227 h 300"/>
                  <a:gd name="T32" fmla="*/ 348 w 916"/>
                  <a:gd name="T33" fmla="*/ 201 h 300"/>
                  <a:gd name="T34" fmla="*/ 363 w 916"/>
                  <a:gd name="T35" fmla="*/ 150 h 300"/>
                  <a:gd name="T36" fmla="*/ 348 w 916"/>
                  <a:gd name="T37" fmla="*/ 99 h 300"/>
                  <a:gd name="T38" fmla="*/ 280 w 916"/>
                  <a:gd name="T39" fmla="*/ 74 h 300"/>
                  <a:gd name="T40" fmla="*/ 234 w 916"/>
                  <a:gd name="T41" fmla="*/ 0 h 300"/>
                  <a:gd name="T42" fmla="*/ 321 w 916"/>
                  <a:gd name="T43" fmla="*/ 9 h 300"/>
                  <a:gd name="T44" fmla="*/ 400 w 916"/>
                  <a:gd name="T45" fmla="*/ 53 h 300"/>
                  <a:gd name="T46" fmla="*/ 574 w 916"/>
                  <a:gd name="T47" fmla="*/ 17 h 300"/>
                  <a:gd name="T48" fmla="*/ 662 w 916"/>
                  <a:gd name="T49" fmla="*/ 1 h 300"/>
                  <a:gd name="T50" fmla="*/ 732 w 916"/>
                  <a:gd name="T51" fmla="*/ 0 h 300"/>
                  <a:gd name="T52" fmla="*/ 806 w 916"/>
                  <a:gd name="T53" fmla="*/ 10 h 300"/>
                  <a:gd name="T54" fmla="*/ 875 w 916"/>
                  <a:gd name="T55" fmla="*/ 45 h 300"/>
                  <a:gd name="T56" fmla="*/ 914 w 916"/>
                  <a:gd name="T57" fmla="*/ 123 h 300"/>
                  <a:gd name="T58" fmla="*/ 900 w 916"/>
                  <a:gd name="T59" fmla="*/ 223 h 300"/>
                  <a:gd name="T60" fmla="*/ 843 w 916"/>
                  <a:gd name="T61" fmla="*/ 277 h 300"/>
                  <a:gd name="T62" fmla="*/ 768 w 916"/>
                  <a:gd name="T63" fmla="*/ 297 h 300"/>
                  <a:gd name="T64" fmla="*/ 699 w 916"/>
                  <a:gd name="T65" fmla="*/ 300 h 300"/>
                  <a:gd name="T66" fmla="*/ 632 w 916"/>
                  <a:gd name="T67" fmla="*/ 297 h 300"/>
                  <a:gd name="T68" fmla="*/ 557 w 916"/>
                  <a:gd name="T69" fmla="*/ 277 h 300"/>
                  <a:gd name="T70" fmla="*/ 500 w 916"/>
                  <a:gd name="T71" fmla="*/ 224 h 300"/>
                  <a:gd name="T72" fmla="*/ 485 w 916"/>
                  <a:gd name="T73" fmla="*/ 137 h 300"/>
                  <a:gd name="T74" fmla="*/ 432 w 916"/>
                  <a:gd name="T75" fmla="*/ 150 h 300"/>
                  <a:gd name="T76" fmla="*/ 405 w 916"/>
                  <a:gd name="T77" fmla="*/ 241 h 300"/>
                  <a:gd name="T78" fmla="*/ 342 w 916"/>
                  <a:gd name="T79" fmla="*/ 284 h 300"/>
                  <a:gd name="T80" fmla="*/ 266 w 916"/>
                  <a:gd name="T81" fmla="*/ 298 h 300"/>
                  <a:gd name="T82" fmla="*/ 201 w 916"/>
                  <a:gd name="T83" fmla="*/ 299 h 300"/>
                  <a:gd name="T84" fmla="*/ 129 w 916"/>
                  <a:gd name="T85" fmla="*/ 294 h 300"/>
                  <a:gd name="T86" fmla="*/ 57 w 916"/>
                  <a:gd name="T87" fmla="*/ 267 h 300"/>
                  <a:gd name="T88" fmla="*/ 7 w 916"/>
                  <a:gd name="T89" fmla="*/ 202 h 300"/>
                  <a:gd name="T90" fmla="*/ 7 w 916"/>
                  <a:gd name="T91" fmla="*/ 98 h 300"/>
                  <a:gd name="T92" fmla="*/ 57 w 916"/>
                  <a:gd name="T93" fmla="*/ 33 h 300"/>
                  <a:gd name="T94" fmla="*/ 129 w 916"/>
                  <a:gd name="T95" fmla="*/ 6 h 300"/>
                  <a:gd name="T96" fmla="*/ 201 w 916"/>
                  <a:gd name="T97" fmla="*/ 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16" h="300">
                    <a:moveTo>
                      <a:pt x="699" y="71"/>
                    </a:moveTo>
                    <a:lnTo>
                      <a:pt x="665" y="72"/>
                    </a:lnTo>
                    <a:lnTo>
                      <a:pt x="636" y="74"/>
                    </a:lnTo>
                    <a:lnTo>
                      <a:pt x="613" y="78"/>
                    </a:lnTo>
                    <a:lnTo>
                      <a:pt x="594" y="83"/>
                    </a:lnTo>
                    <a:lnTo>
                      <a:pt x="579" y="90"/>
                    </a:lnTo>
                    <a:lnTo>
                      <a:pt x="569" y="99"/>
                    </a:lnTo>
                    <a:lnTo>
                      <a:pt x="561" y="109"/>
                    </a:lnTo>
                    <a:lnTo>
                      <a:pt x="556" y="122"/>
                    </a:lnTo>
                    <a:lnTo>
                      <a:pt x="554" y="135"/>
                    </a:lnTo>
                    <a:lnTo>
                      <a:pt x="553" y="150"/>
                    </a:lnTo>
                    <a:lnTo>
                      <a:pt x="554" y="165"/>
                    </a:lnTo>
                    <a:lnTo>
                      <a:pt x="556" y="179"/>
                    </a:lnTo>
                    <a:lnTo>
                      <a:pt x="561" y="191"/>
                    </a:lnTo>
                    <a:lnTo>
                      <a:pt x="569" y="201"/>
                    </a:lnTo>
                    <a:lnTo>
                      <a:pt x="579" y="210"/>
                    </a:lnTo>
                    <a:lnTo>
                      <a:pt x="594" y="216"/>
                    </a:lnTo>
                    <a:lnTo>
                      <a:pt x="613" y="223"/>
                    </a:lnTo>
                    <a:lnTo>
                      <a:pt x="636" y="227"/>
                    </a:lnTo>
                    <a:lnTo>
                      <a:pt x="665" y="229"/>
                    </a:lnTo>
                    <a:lnTo>
                      <a:pt x="699" y="230"/>
                    </a:lnTo>
                    <a:lnTo>
                      <a:pt x="734" y="229"/>
                    </a:lnTo>
                    <a:lnTo>
                      <a:pt x="763" y="227"/>
                    </a:lnTo>
                    <a:lnTo>
                      <a:pt x="787" y="223"/>
                    </a:lnTo>
                    <a:lnTo>
                      <a:pt x="805" y="216"/>
                    </a:lnTo>
                    <a:lnTo>
                      <a:pt x="820" y="210"/>
                    </a:lnTo>
                    <a:lnTo>
                      <a:pt x="831" y="201"/>
                    </a:lnTo>
                    <a:lnTo>
                      <a:pt x="839" y="191"/>
                    </a:lnTo>
                    <a:lnTo>
                      <a:pt x="843" y="179"/>
                    </a:lnTo>
                    <a:lnTo>
                      <a:pt x="846" y="165"/>
                    </a:lnTo>
                    <a:lnTo>
                      <a:pt x="847" y="150"/>
                    </a:lnTo>
                    <a:lnTo>
                      <a:pt x="846" y="135"/>
                    </a:lnTo>
                    <a:lnTo>
                      <a:pt x="843" y="122"/>
                    </a:lnTo>
                    <a:lnTo>
                      <a:pt x="839" y="109"/>
                    </a:lnTo>
                    <a:lnTo>
                      <a:pt x="831" y="99"/>
                    </a:lnTo>
                    <a:lnTo>
                      <a:pt x="820" y="90"/>
                    </a:lnTo>
                    <a:lnTo>
                      <a:pt x="805" y="83"/>
                    </a:lnTo>
                    <a:lnTo>
                      <a:pt x="787" y="78"/>
                    </a:lnTo>
                    <a:lnTo>
                      <a:pt x="763" y="74"/>
                    </a:lnTo>
                    <a:lnTo>
                      <a:pt x="734" y="72"/>
                    </a:lnTo>
                    <a:lnTo>
                      <a:pt x="699" y="71"/>
                    </a:lnTo>
                    <a:close/>
                    <a:moveTo>
                      <a:pt x="216" y="71"/>
                    </a:moveTo>
                    <a:lnTo>
                      <a:pt x="182" y="72"/>
                    </a:lnTo>
                    <a:lnTo>
                      <a:pt x="153" y="74"/>
                    </a:lnTo>
                    <a:lnTo>
                      <a:pt x="130" y="78"/>
                    </a:lnTo>
                    <a:lnTo>
                      <a:pt x="111" y="83"/>
                    </a:lnTo>
                    <a:lnTo>
                      <a:pt x="96" y="90"/>
                    </a:lnTo>
                    <a:lnTo>
                      <a:pt x="85" y="99"/>
                    </a:lnTo>
                    <a:lnTo>
                      <a:pt x="78" y="109"/>
                    </a:lnTo>
                    <a:lnTo>
                      <a:pt x="73" y="122"/>
                    </a:lnTo>
                    <a:lnTo>
                      <a:pt x="70" y="135"/>
                    </a:lnTo>
                    <a:lnTo>
                      <a:pt x="70" y="150"/>
                    </a:lnTo>
                    <a:lnTo>
                      <a:pt x="70" y="165"/>
                    </a:lnTo>
                    <a:lnTo>
                      <a:pt x="73" y="179"/>
                    </a:lnTo>
                    <a:lnTo>
                      <a:pt x="78" y="191"/>
                    </a:lnTo>
                    <a:lnTo>
                      <a:pt x="85" y="201"/>
                    </a:lnTo>
                    <a:lnTo>
                      <a:pt x="96" y="210"/>
                    </a:lnTo>
                    <a:lnTo>
                      <a:pt x="111" y="216"/>
                    </a:lnTo>
                    <a:lnTo>
                      <a:pt x="130" y="223"/>
                    </a:lnTo>
                    <a:lnTo>
                      <a:pt x="153" y="227"/>
                    </a:lnTo>
                    <a:lnTo>
                      <a:pt x="182" y="229"/>
                    </a:lnTo>
                    <a:lnTo>
                      <a:pt x="216" y="230"/>
                    </a:lnTo>
                    <a:lnTo>
                      <a:pt x="250" y="229"/>
                    </a:lnTo>
                    <a:lnTo>
                      <a:pt x="280" y="227"/>
                    </a:lnTo>
                    <a:lnTo>
                      <a:pt x="304" y="223"/>
                    </a:lnTo>
                    <a:lnTo>
                      <a:pt x="322" y="216"/>
                    </a:lnTo>
                    <a:lnTo>
                      <a:pt x="337" y="210"/>
                    </a:lnTo>
                    <a:lnTo>
                      <a:pt x="348" y="201"/>
                    </a:lnTo>
                    <a:lnTo>
                      <a:pt x="355" y="191"/>
                    </a:lnTo>
                    <a:lnTo>
                      <a:pt x="360" y="179"/>
                    </a:lnTo>
                    <a:lnTo>
                      <a:pt x="363" y="165"/>
                    </a:lnTo>
                    <a:lnTo>
                      <a:pt x="363" y="150"/>
                    </a:lnTo>
                    <a:lnTo>
                      <a:pt x="363" y="135"/>
                    </a:lnTo>
                    <a:lnTo>
                      <a:pt x="360" y="122"/>
                    </a:lnTo>
                    <a:lnTo>
                      <a:pt x="355" y="109"/>
                    </a:lnTo>
                    <a:lnTo>
                      <a:pt x="348" y="99"/>
                    </a:lnTo>
                    <a:lnTo>
                      <a:pt x="337" y="90"/>
                    </a:lnTo>
                    <a:lnTo>
                      <a:pt x="322" y="83"/>
                    </a:lnTo>
                    <a:lnTo>
                      <a:pt x="304" y="78"/>
                    </a:lnTo>
                    <a:lnTo>
                      <a:pt x="280" y="74"/>
                    </a:lnTo>
                    <a:lnTo>
                      <a:pt x="250" y="72"/>
                    </a:lnTo>
                    <a:lnTo>
                      <a:pt x="216" y="71"/>
                    </a:lnTo>
                    <a:close/>
                    <a:moveTo>
                      <a:pt x="216" y="0"/>
                    </a:moveTo>
                    <a:lnTo>
                      <a:pt x="234" y="0"/>
                    </a:lnTo>
                    <a:lnTo>
                      <a:pt x="254" y="1"/>
                    </a:lnTo>
                    <a:lnTo>
                      <a:pt x="276" y="2"/>
                    </a:lnTo>
                    <a:lnTo>
                      <a:pt x="298" y="5"/>
                    </a:lnTo>
                    <a:lnTo>
                      <a:pt x="321" y="9"/>
                    </a:lnTo>
                    <a:lnTo>
                      <a:pt x="343" y="17"/>
                    </a:lnTo>
                    <a:lnTo>
                      <a:pt x="364" y="26"/>
                    </a:lnTo>
                    <a:lnTo>
                      <a:pt x="383" y="37"/>
                    </a:lnTo>
                    <a:lnTo>
                      <a:pt x="400" y="53"/>
                    </a:lnTo>
                    <a:lnTo>
                      <a:pt x="516" y="53"/>
                    </a:lnTo>
                    <a:lnTo>
                      <a:pt x="533" y="37"/>
                    </a:lnTo>
                    <a:lnTo>
                      <a:pt x="553" y="26"/>
                    </a:lnTo>
                    <a:lnTo>
                      <a:pt x="574" y="17"/>
                    </a:lnTo>
                    <a:lnTo>
                      <a:pt x="596" y="9"/>
                    </a:lnTo>
                    <a:lnTo>
                      <a:pt x="618" y="5"/>
                    </a:lnTo>
                    <a:lnTo>
                      <a:pt x="640" y="2"/>
                    </a:lnTo>
                    <a:lnTo>
                      <a:pt x="662" y="1"/>
                    </a:lnTo>
                    <a:lnTo>
                      <a:pt x="682" y="0"/>
                    </a:lnTo>
                    <a:lnTo>
                      <a:pt x="699" y="0"/>
                    </a:lnTo>
                    <a:lnTo>
                      <a:pt x="715" y="0"/>
                    </a:lnTo>
                    <a:lnTo>
                      <a:pt x="732" y="0"/>
                    </a:lnTo>
                    <a:lnTo>
                      <a:pt x="749" y="1"/>
                    </a:lnTo>
                    <a:lnTo>
                      <a:pt x="768" y="3"/>
                    </a:lnTo>
                    <a:lnTo>
                      <a:pt x="787" y="6"/>
                    </a:lnTo>
                    <a:lnTo>
                      <a:pt x="806" y="10"/>
                    </a:lnTo>
                    <a:lnTo>
                      <a:pt x="825" y="16"/>
                    </a:lnTo>
                    <a:lnTo>
                      <a:pt x="843" y="24"/>
                    </a:lnTo>
                    <a:lnTo>
                      <a:pt x="860" y="33"/>
                    </a:lnTo>
                    <a:lnTo>
                      <a:pt x="875" y="45"/>
                    </a:lnTo>
                    <a:lnTo>
                      <a:pt x="889" y="59"/>
                    </a:lnTo>
                    <a:lnTo>
                      <a:pt x="900" y="77"/>
                    </a:lnTo>
                    <a:lnTo>
                      <a:pt x="908" y="98"/>
                    </a:lnTo>
                    <a:lnTo>
                      <a:pt x="914" y="123"/>
                    </a:lnTo>
                    <a:lnTo>
                      <a:pt x="916" y="150"/>
                    </a:lnTo>
                    <a:lnTo>
                      <a:pt x="914" y="178"/>
                    </a:lnTo>
                    <a:lnTo>
                      <a:pt x="908" y="202"/>
                    </a:lnTo>
                    <a:lnTo>
                      <a:pt x="900" y="223"/>
                    </a:lnTo>
                    <a:lnTo>
                      <a:pt x="889" y="241"/>
                    </a:lnTo>
                    <a:lnTo>
                      <a:pt x="875" y="255"/>
                    </a:lnTo>
                    <a:lnTo>
                      <a:pt x="860" y="267"/>
                    </a:lnTo>
                    <a:lnTo>
                      <a:pt x="843" y="277"/>
                    </a:lnTo>
                    <a:lnTo>
                      <a:pt x="825" y="285"/>
                    </a:lnTo>
                    <a:lnTo>
                      <a:pt x="806" y="290"/>
                    </a:lnTo>
                    <a:lnTo>
                      <a:pt x="787" y="294"/>
                    </a:lnTo>
                    <a:lnTo>
                      <a:pt x="768" y="297"/>
                    </a:lnTo>
                    <a:lnTo>
                      <a:pt x="749" y="298"/>
                    </a:lnTo>
                    <a:lnTo>
                      <a:pt x="732" y="299"/>
                    </a:lnTo>
                    <a:lnTo>
                      <a:pt x="715" y="299"/>
                    </a:lnTo>
                    <a:lnTo>
                      <a:pt x="699" y="300"/>
                    </a:lnTo>
                    <a:lnTo>
                      <a:pt x="685" y="299"/>
                    </a:lnTo>
                    <a:lnTo>
                      <a:pt x="668" y="299"/>
                    </a:lnTo>
                    <a:lnTo>
                      <a:pt x="650" y="298"/>
                    </a:lnTo>
                    <a:lnTo>
                      <a:pt x="632" y="297"/>
                    </a:lnTo>
                    <a:lnTo>
                      <a:pt x="613" y="294"/>
                    </a:lnTo>
                    <a:lnTo>
                      <a:pt x="593" y="290"/>
                    </a:lnTo>
                    <a:lnTo>
                      <a:pt x="575" y="285"/>
                    </a:lnTo>
                    <a:lnTo>
                      <a:pt x="557" y="277"/>
                    </a:lnTo>
                    <a:lnTo>
                      <a:pt x="540" y="267"/>
                    </a:lnTo>
                    <a:lnTo>
                      <a:pt x="524" y="255"/>
                    </a:lnTo>
                    <a:lnTo>
                      <a:pt x="511" y="241"/>
                    </a:lnTo>
                    <a:lnTo>
                      <a:pt x="500" y="224"/>
                    </a:lnTo>
                    <a:lnTo>
                      <a:pt x="491" y="202"/>
                    </a:lnTo>
                    <a:lnTo>
                      <a:pt x="486" y="179"/>
                    </a:lnTo>
                    <a:lnTo>
                      <a:pt x="484" y="150"/>
                    </a:lnTo>
                    <a:lnTo>
                      <a:pt x="485" y="137"/>
                    </a:lnTo>
                    <a:lnTo>
                      <a:pt x="486" y="125"/>
                    </a:lnTo>
                    <a:lnTo>
                      <a:pt x="430" y="125"/>
                    </a:lnTo>
                    <a:lnTo>
                      <a:pt x="432" y="137"/>
                    </a:lnTo>
                    <a:lnTo>
                      <a:pt x="432" y="150"/>
                    </a:lnTo>
                    <a:lnTo>
                      <a:pt x="430" y="179"/>
                    </a:lnTo>
                    <a:lnTo>
                      <a:pt x="425" y="202"/>
                    </a:lnTo>
                    <a:lnTo>
                      <a:pt x="416" y="224"/>
                    </a:lnTo>
                    <a:lnTo>
                      <a:pt x="405" y="241"/>
                    </a:lnTo>
                    <a:lnTo>
                      <a:pt x="392" y="255"/>
                    </a:lnTo>
                    <a:lnTo>
                      <a:pt x="377" y="267"/>
                    </a:lnTo>
                    <a:lnTo>
                      <a:pt x="360" y="277"/>
                    </a:lnTo>
                    <a:lnTo>
                      <a:pt x="342" y="284"/>
                    </a:lnTo>
                    <a:lnTo>
                      <a:pt x="323" y="290"/>
                    </a:lnTo>
                    <a:lnTo>
                      <a:pt x="304" y="294"/>
                    </a:lnTo>
                    <a:lnTo>
                      <a:pt x="285" y="296"/>
                    </a:lnTo>
                    <a:lnTo>
                      <a:pt x="266" y="298"/>
                    </a:lnTo>
                    <a:lnTo>
                      <a:pt x="248" y="299"/>
                    </a:lnTo>
                    <a:lnTo>
                      <a:pt x="231" y="299"/>
                    </a:lnTo>
                    <a:lnTo>
                      <a:pt x="216" y="299"/>
                    </a:lnTo>
                    <a:lnTo>
                      <a:pt x="201" y="299"/>
                    </a:lnTo>
                    <a:lnTo>
                      <a:pt x="185" y="299"/>
                    </a:lnTo>
                    <a:lnTo>
                      <a:pt x="167" y="298"/>
                    </a:lnTo>
                    <a:lnTo>
                      <a:pt x="148" y="296"/>
                    </a:lnTo>
                    <a:lnTo>
                      <a:pt x="129" y="294"/>
                    </a:lnTo>
                    <a:lnTo>
                      <a:pt x="110" y="290"/>
                    </a:lnTo>
                    <a:lnTo>
                      <a:pt x="91" y="284"/>
                    </a:lnTo>
                    <a:lnTo>
                      <a:pt x="73" y="277"/>
                    </a:lnTo>
                    <a:lnTo>
                      <a:pt x="57" y="267"/>
                    </a:lnTo>
                    <a:lnTo>
                      <a:pt x="41" y="255"/>
                    </a:lnTo>
                    <a:lnTo>
                      <a:pt x="27" y="240"/>
                    </a:lnTo>
                    <a:lnTo>
                      <a:pt x="16" y="223"/>
                    </a:lnTo>
                    <a:lnTo>
                      <a:pt x="7" y="202"/>
                    </a:lnTo>
                    <a:lnTo>
                      <a:pt x="2" y="178"/>
                    </a:lnTo>
                    <a:lnTo>
                      <a:pt x="0" y="150"/>
                    </a:lnTo>
                    <a:lnTo>
                      <a:pt x="2" y="122"/>
                    </a:lnTo>
                    <a:lnTo>
                      <a:pt x="7" y="98"/>
                    </a:lnTo>
                    <a:lnTo>
                      <a:pt x="16" y="77"/>
                    </a:lnTo>
                    <a:lnTo>
                      <a:pt x="27" y="59"/>
                    </a:lnTo>
                    <a:lnTo>
                      <a:pt x="41" y="45"/>
                    </a:lnTo>
                    <a:lnTo>
                      <a:pt x="57" y="33"/>
                    </a:lnTo>
                    <a:lnTo>
                      <a:pt x="73" y="23"/>
                    </a:lnTo>
                    <a:lnTo>
                      <a:pt x="91" y="16"/>
                    </a:lnTo>
                    <a:lnTo>
                      <a:pt x="110" y="10"/>
                    </a:lnTo>
                    <a:lnTo>
                      <a:pt x="129" y="6"/>
                    </a:lnTo>
                    <a:lnTo>
                      <a:pt x="148" y="3"/>
                    </a:lnTo>
                    <a:lnTo>
                      <a:pt x="167" y="1"/>
                    </a:lnTo>
                    <a:lnTo>
                      <a:pt x="185" y="0"/>
                    </a:lnTo>
                    <a:lnTo>
                      <a:pt x="201" y="0"/>
                    </a:lnTo>
                    <a:lnTo>
                      <a:pt x="2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81" name="Freeform 24"/>
              <p:cNvSpPr>
                <a:spLocks noEditPoints="1"/>
              </p:cNvSpPr>
              <p:nvPr/>
            </p:nvSpPr>
            <p:spPr bwMode="auto">
              <a:xfrm>
                <a:off x="2597" y="4335"/>
                <a:ext cx="217" cy="124"/>
              </a:xfrm>
              <a:custGeom>
                <a:avLst/>
                <a:gdLst>
                  <a:gd name="T0" fmla="*/ 1796 w 2393"/>
                  <a:gd name="T1" fmla="*/ 704 h 1360"/>
                  <a:gd name="T2" fmla="*/ 1761 w 2393"/>
                  <a:gd name="T3" fmla="*/ 720 h 1360"/>
                  <a:gd name="T4" fmla="*/ 1590 w 2393"/>
                  <a:gd name="T5" fmla="*/ 904 h 1360"/>
                  <a:gd name="T6" fmla="*/ 1882 w 2393"/>
                  <a:gd name="T7" fmla="*/ 733 h 1360"/>
                  <a:gd name="T8" fmla="*/ 1851 w 2393"/>
                  <a:gd name="T9" fmla="*/ 709 h 1360"/>
                  <a:gd name="T10" fmla="*/ 1814 w 2393"/>
                  <a:gd name="T11" fmla="*/ 702 h 1360"/>
                  <a:gd name="T12" fmla="*/ 1831 w 2393"/>
                  <a:gd name="T13" fmla="*/ 20 h 1360"/>
                  <a:gd name="T14" fmla="*/ 1950 w 2393"/>
                  <a:gd name="T15" fmla="*/ 61 h 1360"/>
                  <a:gd name="T16" fmla="*/ 2057 w 2393"/>
                  <a:gd name="T17" fmla="*/ 121 h 1360"/>
                  <a:gd name="T18" fmla="*/ 2154 w 2393"/>
                  <a:gd name="T19" fmla="*/ 196 h 1360"/>
                  <a:gd name="T20" fmla="*/ 2235 w 2393"/>
                  <a:gd name="T21" fmla="*/ 286 h 1360"/>
                  <a:gd name="T22" fmla="*/ 2301 w 2393"/>
                  <a:gd name="T23" fmla="*/ 388 h 1360"/>
                  <a:gd name="T24" fmla="*/ 2352 w 2393"/>
                  <a:gd name="T25" fmla="*/ 501 h 1360"/>
                  <a:gd name="T26" fmla="*/ 2382 w 2393"/>
                  <a:gd name="T27" fmla="*/ 622 h 1360"/>
                  <a:gd name="T28" fmla="*/ 2393 w 2393"/>
                  <a:gd name="T29" fmla="*/ 748 h 1360"/>
                  <a:gd name="T30" fmla="*/ 2390 w 2393"/>
                  <a:gd name="T31" fmla="*/ 1230 h 1360"/>
                  <a:gd name="T32" fmla="*/ 2370 w 2393"/>
                  <a:gd name="T33" fmla="*/ 1282 h 1360"/>
                  <a:gd name="T34" fmla="*/ 2335 w 2393"/>
                  <a:gd name="T35" fmla="*/ 1324 h 1360"/>
                  <a:gd name="T36" fmla="*/ 2286 w 2393"/>
                  <a:gd name="T37" fmla="*/ 1351 h 1360"/>
                  <a:gd name="T38" fmla="*/ 2230 w 2393"/>
                  <a:gd name="T39" fmla="*/ 1360 h 1360"/>
                  <a:gd name="T40" fmla="*/ 129 w 2393"/>
                  <a:gd name="T41" fmla="*/ 1358 h 1360"/>
                  <a:gd name="T42" fmla="*/ 77 w 2393"/>
                  <a:gd name="T43" fmla="*/ 1339 h 1360"/>
                  <a:gd name="T44" fmla="*/ 36 w 2393"/>
                  <a:gd name="T45" fmla="*/ 1304 h 1360"/>
                  <a:gd name="T46" fmla="*/ 10 w 2393"/>
                  <a:gd name="T47" fmla="*/ 1256 h 1360"/>
                  <a:gd name="T48" fmla="*/ 0 w 2393"/>
                  <a:gd name="T49" fmla="*/ 1200 h 1360"/>
                  <a:gd name="T50" fmla="*/ 3 w 2393"/>
                  <a:gd name="T51" fmla="*/ 684 h 1360"/>
                  <a:gd name="T52" fmla="*/ 23 w 2393"/>
                  <a:gd name="T53" fmla="*/ 561 h 1360"/>
                  <a:gd name="T54" fmla="*/ 63 w 2393"/>
                  <a:gd name="T55" fmla="*/ 443 h 1360"/>
                  <a:gd name="T56" fmla="*/ 122 w 2393"/>
                  <a:gd name="T57" fmla="*/ 336 h 1360"/>
                  <a:gd name="T58" fmla="*/ 195 w 2393"/>
                  <a:gd name="T59" fmla="*/ 240 h 1360"/>
                  <a:gd name="T60" fmla="*/ 283 w 2393"/>
                  <a:gd name="T61" fmla="*/ 157 h 1360"/>
                  <a:gd name="T62" fmla="*/ 385 w 2393"/>
                  <a:gd name="T63" fmla="*/ 89 h 1360"/>
                  <a:gd name="T64" fmla="*/ 498 w 2393"/>
                  <a:gd name="T65" fmla="*/ 38 h 1360"/>
                  <a:gd name="T66" fmla="*/ 640 w 2393"/>
                  <a:gd name="T67" fmla="*/ 0 h 1360"/>
                  <a:gd name="T68" fmla="*/ 1748 w 2393"/>
                  <a:gd name="T69" fmla="*/ 0 h 1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393" h="1360">
                    <a:moveTo>
                      <a:pt x="1814" y="702"/>
                    </a:moveTo>
                    <a:lnTo>
                      <a:pt x="1796" y="704"/>
                    </a:lnTo>
                    <a:lnTo>
                      <a:pt x="1778" y="709"/>
                    </a:lnTo>
                    <a:lnTo>
                      <a:pt x="1761" y="720"/>
                    </a:lnTo>
                    <a:lnTo>
                      <a:pt x="1746" y="733"/>
                    </a:lnTo>
                    <a:lnTo>
                      <a:pt x="1590" y="904"/>
                    </a:lnTo>
                    <a:lnTo>
                      <a:pt x="2038" y="904"/>
                    </a:lnTo>
                    <a:lnTo>
                      <a:pt x="1882" y="733"/>
                    </a:lnTo>
                    <a:lnTo>
                      <a:pt x="1867" y="719"/>
                    </a:lnTo>
                    <a:lnTo>
                      <a:pt x="1851" y="709"/>
                    </a:lnTo>
                    <a:lnTo>
                      <a:pt x="1833" y="703"/>
                    </a:lnTo>
                    <a:lnTo>
                      <a:pt x="1814" y="702"/>
                    </a:lnTo>
                    <a:close/>
                    <a:moveTo>
                      <a:pt x="1748" y="0"/>
                    </a:moveTo>
                    <a:lnTo>
                      <a:pt x="1831" y="20"/>
                    </a:lnTo>
                    <a:lnTo>
                      <a:pt x="1892" y="38"/>
                    </a:lnTo>
                    <a:lnTo>
                      <a:pt x="1950" y="61"/>
                    </a:lnTo>
                    <a:lnTo>
                      <a:pt x="2005" y="88"/>
                    </a:lnTo>
                    <a:lnTo>
                      <a:pt x="2057" y="121"/>
                    </a:lnTo>
                    <a:lnTo>
                      <a:pt x="2107" y="157"/>
                    </a:lnTo>
                    <a:lnTo>
                      <a:pt x="2154" y="196"/>
                    </a:lnTo>
                    <a:lnTo>
                      <a:pt x="2196" y="239"/>
                    </a:lnTo>
                    <a:lnTo>
                      <a:pt x="2235" y="286"/>
                    </a:lnTo>
                    <a:lnTo>
                      <a:pt x="2270" y="336"/>
                    </a:lnTo>
                    <a:lnTo>
                      <a:pt x="2301" y="388"/>
                    </a:lnTo>
                    <a:lnTo>
                      <a:pt x="2328" y="443"/>
                    </a:lnTo>
                    <a:lnTo>
                      <a:pt x="2352" y="501"/>
                    </a:lnTo>
                    <a:lnTo>
                      <a:pt x="2369" y="561"/>
                    </a:lnTo>
                    <a:lnTo>
                      <a:pt x="2382" y="622"/>
                    </a:lnTo>
                    <a:lnTo>
                      <a:pt x="2390" y="684"/>
                    </a:lnTo>
                    <a:lnTo>
                      <a:pt x="2393" y="748"/>
                    </a:lnTo>
                    <a:lnTo>
                      <a:pt x="2393" y="1200"/>
                    </a:lnTo>
                    <a:lnTo>
                      <a:pt x="2390" y="1230"/>
                    </a:lnTo>
                    <a:lnTo>
                      <a:pt x="2383" y="1256"/>
                    </a:lnTo>
                    <a:lnTo>
                      <a:pt x="2370" y="1282"/>
                    </a:lnTo>
                    <a:lnTo>
                      <a:pt x="2354" y="1304"/>
                    </a:lnTo>
                    <a:lnTo>
                      <a:pt x="2335" y="1324"/>
                    </a:lnTo>
                    <a:lnTo>
                      <a:pt x="2311" y="1339"/>
                    </a:lnTo>
                    <a:lnTo>
                      <a:pt x="2286" y="1351"/>
                    </a:lnTo>
                    <a:lnTo>
                      <a:pt x="2259" y="1358"/>
                    </a:lnTo>
                    <a:lnTo>
                      <a:pt x="2230" y="1360"/>
                    </a:lnTo>
                    <a:lnTo>
                      <a:pt x="157" y="1360"/>
                    </a:lnTo>
                    <a:lnTo>
                      <a:pt x="129" y="1358"/>
                    </a:lnTo>
                    <a:lnTo>
                      <a:pt x="101" y="1351"/>
                    </a:lnTo>
                    <a:lnTo>
                      <a:pt x="77" y="1339"/>
                    </a:lnTo>
                    <a:lnTo>
                      <a:pt x="55" y="1324"/>
                    </a:lnTo>
                    <a:lnTo>
                      <a:pt x="36" y="1304"/>
                    </a:lnTo>
                    <a:lnTo>
                      <a:pt x="21" y="1282"/>
                    </a:lnTo>
                    <a:lnTo>
                      <a:pt x="10" y="1256"/>
                    </a:lnTo>
                    <a:lnTo>
                      <a:pt x="3" y="1230"/>
                    </a:lnTo>
                    <a:lnTo>
                      <a:pt x="0" y="1200"/>
                    </a:lnTo>
                    <a:lnTo>
                      <a:pt x="0" y="748"/>
                    </a:lnTo>
                    <a:lnTo>
                      <a:pt x="3" y="684"/>
                    </a:lnTo>
                    <a:lnTo>
                      <a:pt x="11" y="622"/>
                    </a:lnTo>
                    <a:lnTo>
                      <a:pt x="23" y="561"/>
                    </a:lnTo>
                    <a:lnTo>
                      <a:pt x="41" y="501"/>
                    </a:lnTo>
                    <a:lnTo>
                      <a:pt x="63" y="443"/>
                    </a:lnTo>
                    <a:lnTo>
                      <a:pt x="90" y="389"/>
                    </a:lnTo>
                    <a:lnTo>
                      <a:pt x="122" y="336"/>
                    </a:lnTo>
                    <a:lnTo>
                      <a:pt x="156" y="286"/>
                    </a:lnTo>
                    <a:lnTo>
                      <a:pt x="195" y="240"/>
                    </a:lnTo>
                    <a:lnTo>
                      <a:pt x="237" y="196"/>
                    </a:lnTo>
                    <a:lnTo>
                      <a:pt x="283" y="157"/>
                    </a:lnTo>
                    <a:lnTo>
                      <a:pt x="332" y="121"/>
                    </a:lnTo>
                    <a:lnTo>
                      <a:pt x="385" y="89"/>
                    </a:lnTo>
                    <a:lnTo>
                      <a:pt x="440" y="62"/>
                    </a:lnTo>
                    <a:lnTo>
                      <a:pt x="498" y="38"/>
                    </a:lnTo>
                    <a:lnTo>
                      <a:pt x="559" y="20"/>
                    </a:lnTo>
                    <a:lnTo>
                      <a:pt x="640" y="0"/>
                    </a:lnTo>
                    <a:lnTo>
                      <a:pt x="1193" y="1280"/>
                    </a:lnTo>
                    <a:lnTo>
                      <a:pt x="174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82" name="Freeform 25"/>
              <p:cNvSpPr>
                <a:spLocks/>
              </p:cNvSpPr>
              <p:nvPr/>
            </p:nvSpPr>
            <p:spPr bwMode="auto">
              <a:xfrm>
                <a:off x="2689" y="4347"/>
                <a:ext cx="34" cy="83"/>
              </a:xfrm>
              <a:custGeom>
                <a:avLst/>
                <a:gdLst>
                  <a:gd name="T0" fmla="*/ 135 w 373"/>
                  <a:gd name="T1" fmla="*/ 0 h 915"/>
                  <a:gd name="T2" fmla="*/ 237 w 373"/>
                  <a:gd name="T3" fmla="*/ 0 h 915"/>
                  <a:gd name="T4" fmla="*/ 258 w 373"/>
                  <a:gd name="T5" fmla="*/ 2 h 915"/>
                  <a:gd name="T6" fmla="*/ 278 w 373"/>
                  <a:gd name="T7" fmla="*/ 9 h 915"/>
                  <a:gd name="T8" fmla="*/ 295 w 373"/>
                  <a:gd name="T9" fmla="*/ 21 h 915"/>
                  <a:gd name="T10" fmla="*/ 310 w 373"/>
                  <a:gd name="T11" fmla="*/ 36 h 915"/>
                  <a:gd name="T12" fmla="*/ 321 w 373"/>
                  <a:gd name="T13" fmla="*/ 53 h 915"/>
                  <a:gd name="T14" fmla="*/ 328 w 373"/>
                  <a:gd name="T15" fmla="*/ 74 h 915"/>
                  <a:gd name="T16" fmla="*/ 366 w 373"/>
                  <a:gd name="T17" fmla="*/ 234 h 915"/>
                  <a:gd name="T18" fmla="*/ 368 w 373"/>
                  <a:gd name="T19" fmla="*/ 257 h 915"/>
                  <a:gd name="T20" fmla="*/ 365 w 373"/>
                  <a:gd name="T21" fmla="*/ 281 h 915"/>
                  <a:gd name="T22" fmla="*/ 357 w 373"/>
                  <a:gd name="T23" fmla="*/ 301 h 915"/>
                  <a:gd name="T24" fmla="*/ 345 w 373"/>
                  <a:gd name="T25" fmla="*/ 319 h 915"/>
                  <a:gd name="T26" fmla="*/ 329 w 373"/>
                  <a:gd name="T27" fmla="*/ 334 h 915"/>
                  <a:gd name="T28" fmla="*/ 309 w 373"/>
                  <a:gd name="T29" fmla="*/ 345 h 915"/>
                  <a:gd name="T30" fmla="*/ 287 w 373"/>
                  <a:gd name="T31" fmla="*/ 351 h 915"/>
                  <a:gd name="T32" fmla="*/ 373 w 373"/>
                  <a:gd name="T33" fmla="*/ 438 h 915"/>
                  <a:gd name="T34" fmla="*/ 187 w 373"/>
                  <a:gd name="T35" fmla="*/ 915 h 915"/>
                  <a:gd name="T36" fmla="*/ 0 w 373"/>
                  <a:gd name="T37" fmla="*/ 438 h 915"/>
                  <a:gd name="T38" fmla="*/ 85 w 373"/>
                  <a:gd name="T39" fmla="*/ 351 h 915"/>
                  <a:gd name="T40" fmla="*/ 63 w 373"/>
                  <a:gd name="T41" fmla="*/ 345 h 915"/>
                  <a:gd name="T42" fmla="*/ 44 w 373"/>
                  <a:gd name="T43" fmla="*/ 334 h 915"/>
                  <a:gd name="T44" fmla="*/ 27 w 373"/>
                  <a:gd name="T45" fmla="*/ 319 h 915"/>
                  <a:gd name="T46" fmla="*/ 15 w 373"/>
                  <a:gd name="T47" fmla="*/ 301 h 915"/>
                  <a:gd name="T48" fmla="*/ 7 w 373"/>
                  <a:gd name="T49" fmla="*/ 281 h 915"/>
                  <a:gd name="T50" fmla="*/ 4 w 373"/>
                  <a:gd name="T51" fmla="*/ 257 h 915"/>
                  <a:gd name="T52" fmla="*/ 6 w 373"/>
                  <a:gd name="T53" fmla="*/ 234 h 915"/>
                  <a:gd name="T54" fmla="*/ 44 w 373"/>
                  <a:gd name="T55" fmla="*/ 74 h 915"/>
                  <a:gd name="T56" fmla="*/ 52 w 373"/>
                  <a:gd name="T57" fmla="*/ 53 h 915"/>
                  <a:gd name="T58" fmla="*/ 63 w 373"/>
                  <a:gd name="T59" fmla="*/ 36 h 915"/>
                  <a:gd name="T60" fmla="*/ 77 w 373"/>
                  <a:gd name="T61" fmla="*/ 21 h 915"/>
                  <a:gd name="T62" fmla="*/ 95 w 373"/>
                  <a:gd name="T63" fmla="*/ 9 h 915"/>
                  <a:gd name="T64" fmla="*/ 114 w 373"/>
                  <a:gd name="T65" fmla="*/ 2 h 915"/>
                  <a:gd name="T66" fmla="*/ 135 w 373"/>
                  <a:gd name="T67" fmla="*/ 0 h 9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73" h="915">
                    <a:moveTo>
                      <a:pt x="135" y="0"/>
                    </a:moveTo>
                    <a:lnTo>
                      <a:pt x="237" y="0"/>
                    </a:lnTo>
                    <a:lnTo>
                      <a:pt x="258" y="2"/>
                    </a:lnTo>
                    <a:lnTo>
                      <a:pt x="278" y="9"/>
                    </a:lnTo>
                    <a:lnTo>
                      <a:pt x="295" y="21"/>
                    </a:lnTo>
                    <a:lnTo>
                      <a:pt x="310" y="36"/>
                    </a:lnTo>
                    <a:lnTo>
                      <a:pt x="321" y="53"/>
                    </a:lnTo>
                    <a:lnTo>
                      <a:pt x="328" y="74"/>
                    </a:lnTo>
                    <a:lnTo>
                      <a:pt x="366" y="234"/>
                    </a:lnTo>
                    <a:lnTo>
                      <a:pt x="368" y="257"/>
                    </a:lnTo>
                    <a:lnTo>
                      <a:pt x="365" y="281"/>
                    </a:lnTo>
                    <a:lnTo>
                      <a:pt x="357" y="301"/>
                    </a:lnTo>
                    <a:lnTo>
                      <a:pt x="345" y="319"/>
                    </a:lnTo>
                    <a:lnTo>
                      <a:pt x="329" y="334"/>
                    </a:lnTo>
                    <a:lnTo>
                      <a:pt x="309" y="345"/>
                    </a:lnTo>
                    <a:lnTo>
                      <a:pt x="287" y="351"/>
                    </a:lnTo>
                    <a:lnTo>
                      <a:pt x="373" y="438"/>
                    </a:lnTo>
                    <a:lnTo>
                      <a:pt x="187" y="915"/>
                    </a:lnTo>
                    <a:lnTo>
                      <a:pt x="0" y="438"/>
                    </a:lnTo>
                    <a:lnTo>
                      <a:pt x="85" y="351"/>
                    </a:lnTo>
                    <a:lnTo>
                      <a:pt x="63" y="345"/>
                    </a:lnTo>
                    <a:lnTo>
                      <a:pt x="44" y="334"/>
                    </a:lnTo>
                    <a:lnTo>
                      <a:pt x="27" y="319"/>
                    </a:lnTo>
                    <a:lnTo>
                      <a:pt x="15" y="301"/>
                    </a:lnTo>
                    <a:lnTo>
                      <a:pt x="7" y="281"/>
                    </a:lnTo>
                    <a:lnTo>
                      <a:pt x="4" y="257"/>
                    </a:lnTo>
                    <a:lnTo>
                      <a:pt x="6" y="234"/>
                    </a:lnTo>
                    <a:lnTo>
                      <a:pt x="44" y="74"/>
                    </a:lnTo>
                    <a:lnTo>
                      <a:pt x="52" y="53"/>
                    </a:lnTo>
                    <a:lnTo>
                      <a:pt x="63" y="36"/>
                    </a:lnTo>
                    <a:lnTo>
                      <a:pt x="77" y="21"/>
                    </a:lnTo>
                    <a:lnTo>
                      <a:pt x="95" y="9"/>
                    </a:lnTo>
                    <a:lnTo>
                      <a:pt x="114" y="2"/>
                    </a:lnTo>
                    <a:lnTo>
                      <a:pt x="13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71" name="Group 16"/>
            <p:cNvGrpSpPr>
              <a:grpSpLocks noChangeAspect="1"/>
            </p:cNvGrpSpPr>
            <p:nvPr/>
          </p:nvGrpSpPr>
          <p:grpSpPr bwMode="auto">
            <a:xfrm>
              <a:off x="596845" y="5823027"/>
              <a:ext cx="162480" cy="186754"/>
              <a:chOff x="1039" y="1681"/>
              <a:chExt cx="1071" cy="1231"/>
            </a:xfrm>
            <a:solidFill>
              <a:schemeClr val="bg1">
                <a:lumMod val="85000"/>
              </a:schemeClr>
            </a:solidFill>
          </p:grpSpPr>
          <p:sp>
            <p:nvSpPr>
              <p:cNvPr id="75" name="Freeform 17"/>
              <p:cNvSpPr>
                <a:spLocks noEditPoints="1"/>
              </p:cNvSpPr>
              <p:nvPr/>
            </p:nvSpPr>
            <p:spPr bwMode="auto">
              <a:xfrm>
                <a:off x="1039" y="1681"/>
                <a:ext cx="1071" cy="1099"/>
              </a:xfrm>
              <a:custGeom>
                <a:avLst/>
                <a:gdLst>
                  <a:gd name="T0" fmla="*/ 3169 w 3212"/>
                  <a:gd name="T1" fmla="*/ 566 h 3298"/>
                  <a:gd name="T2" fmla="*/ 3035 w 3212"/>
                  <a:gd name="T3" fmla="*/ 475 h 3298"/>
                  <a:gd name="T4" fmla="*/ 2711 w 3212"/>
                  <a:gd name="T5" fmla="*/ 199 h 3298"/>
                  <a:gd name="T6" fmla="*/ 2384 w 3212"/>
                  <a:gd name="T7" fmla="*/ 19 h 3298"/>
                  <a:gd name="T8" fmla="*/ 2347 w 3212"/>
                  <a:gd name="T9" fmla="*/ 4 h 3298"/>
                  <a:gd name="T10" fmla="*/ 2278 w 3212"/>
                  <a:gd name="T11" fmla="*/ 47 h 3298"/>
                  <a:gd name="T12" fmla="*/ 2171 w 3212"/>
                  <a:gd name="T13" fmla="*/ 190 h 3298"/>
                  <a:gd name="T14" fmla="*/ 1698 w 3212"/>
                  <a:gd name="T15" fmla="*/ 610 h 3298"/>
                  <a:gd name="T16" fmla="*/ 716 w 3212"/>
                  <a:gd name="T17" fmla="*/ 1337 h 3298"/>
                  <a:gd name="T18" fmla="*/ 296 w 3212"/>
                  <a:gd name="T19" fmla="*/ 1713 h 3298"/>
                  <a:gd name="T20" fmla="*/ 59 w 3212"/>
                  <a:gd name="T21" fmla="*/ 2061 h 3298"/>
                  <a:gd name="T22" fmla="*/ 0 w 3212"/>
                  <a:gd name="T23" fmla="*/ 2479 h 3298"/>
                  <a:gd name="T24" fmla="*/ 29 w 3212"/>
                  <a:gd name="T25" fmla="*/ 2758 h 3298"/>
                  <a:gd name="T26" fmla="*/ 183 w 3212"/>
                  <a:gd name="T27" fmla="*/ 2915 h 3298"/>
                  <a:gd name="T28" fmla="*/ 615 w 3212"/>
                  <a:gd name="T29" fmla="*/ 3255 h 3298"/>
                  <a:gd name="T30" fmla="*/ 886 w 3212"/>
                  <a:gd name="T31" fmla="*/ 3291 h 3298"/>
                  <a:gd name="T32" fmla="*/ 1138 w 3212"/>
                  <a:gd name="T33" fmla="*/ 3171 h 3298"/>
                  <a:gd name="T34" fmla="*/ 1808 w 3212"/>
                  <a:gd name="T35" fmla="*/ 2600 h 3298"/>
                  <a:gd name="T36" fmla="*/ 2812 w 3212"/>
                  <a:gd name="T37" fmla="*/ 1724 h 3298"/>
                  <a:gd name="T38" fmla="*/ 3103 w 3212"/>
                  <a:gd name="T39" fmla="*/ 1438 h 3298"/>
                  <a:gd name="T40" fmla="*/ 3146 w 3212"/>
                  <a:gd name="T41" fmla="*/ 1401 h 3298"/>
                  <a:gd name="T42" fmla="*/ 3193 w 3212"/>
                  <a:gd name="T43" fmla="*/ 1183 h 3298"/>
                  <a:gd name="T44" fmla="*/ 3208 w 3212"/>
                  <a:gd name="T45" fmla="*/ 620 h 3298"/>
                  <a:gd name="T46" fmla="*/ 1001 w 3212"/>
                  <a:gd name="T47" fmla="*/ 3114 h 3298"/>
                  <a:gd name="T48" fmla="*/ 881 w 3212"/>
                  <a:gd name="T49" fmla="*/ 3066 h 3298"/>
                  <a:gd name="T50" fmla="*/ 844 w 3212"/>
                  <a:gd name="T51" fmla="*/ 2610 h 3298"/>
                  <a:gd name="T52" fmla="*/ 840 w 3212"/>
                  <a:gd name="T53" fmla="*/ 2398 h 3298"/>
                  <a:gd name="T54" fmla="*/ 401 w 3212"/>
                  <a:gd name="T55" fmla="*/ 2082 h 3298"/>
                  <a:gd name="T56" fmla="*/ 241 w 3212"/>
                  <a:gd name="T57" fmla="*/ 1969 h 3298"/>
                  <a:gd name="T58" fmla="*/ 752 w 3212"/>
                  <a:gd name="T59" fmla="*/ 2141 h 3298"/>
                  <a:gd name="T60" fmla="*/ 1034 w 3212"/>
                  <a:gd name="T61" fmla="*/ 2354 h 3298"/>
                  <a:gd name="T62" fmla="*/ 1418 w 3212"/>
                  <a:gd name="T63" fmla="*/ 2074 h 3298"/>
                  <a:gd name="T64" fmla="*/ 1624 w 3212"/>
                  <a:gd name="T65" fmla="*/ 1847 h 3298"/>
                  <a:gd name="T66" fmla="*/ 1420 w 3212"/>
                  <a:gd name="T67" fmla="*/ 1596 h 3298"/>
                  <a:gd name="T68" fmla="*/ 1082 w 3212"/>
                  <a:gd name="T69" fmla="*/ 1248 h 3298"/>
                  <a:gd name="T70" fmla="*/ 1614 w 3212"/>
                  <a:gd name="T71" fmla="*/ 825 h 3298"/>
                  <a:gd name="T72" fmla="*/ 2194 w 3212"/>
                  <a:gd name="T73" fmla="*/ 338 h 3298"/>
                  <a:gd name="T74" fmla="*/ 2374 w 3212"/>
                  <a:gd name="T75" fmla="*/ 118 h 3298"/>
                  <a:gd name="T76" fmla="*/ 2661 w 3212"/>
                  <a:gd name="T77" fmla="*/ 304 h 3298"/>
                  <a:gd name="T78" fmla="*/ 2993 w 3212"/>
                  <a:gd name="T79" fmla="*/ 603 h 3298"/>
                  <a:gd name="T80" fmla="*/ 2474 w 3212"/>
                  <a:gd name="T81" fmla="*/ 1257 h 3298"/>
                  <a:gd name="T82" fmla="*/ 1732 w 3212"/>
                  <a:gd name="T83" fmla="*/ 1951 h 3298"/>
                  <a:gd name="T84" fmla="*/ 1047 w 3212"/>
                  <a:gd name="T85" fmla="*/ 2462 h 3298"/>
                  <a:gd name="T86" fmla="*/ 1012 w 3212"/>
                  <a:gd name="T87" fmla="*/ 2472 h 3298"/>
                  <a:gd name="T88" fmla="*/ 3078 w 3212"/>
                  <a:gd name="T89" fmla="*/ 1147 h 3298"/>
                  <a:gd name="T90" fmla="*/ 3067 w 3212"/>
                  <a:gd name="T91" fmla="*/ 1301 h 3298"/>
                  <a:gd name="T92" fmla="*/ 3051 w 3212"/>
                  <a:gd name="T93" fmla="*/ 1343 h 3298"/>
                  <a:gd name="T94" fmla="*/ 3018 w 3212"/>
                  <a:gd name="T95" fmla="*/ 1366 h 3298"/>
                  <a:gd name="T96" fmla="*/ 2890 w 3212"/>
                  <a:gd name="T97" fmla="*/ 1493 h 3298"/>
                  <a:gd name="T98" fmla="*/ 1823 w 3212"/>
                  <a:gd name="T99" fmla="*/ 2434 h 3298"/>
                  <a:gd name="T100" fmla="*/ 1765 w 3212"/>
                  <a:gd name="T101" fmla="*/ 2231 h 3298"/>
                  <a:gd name="T102" fmla="*/ 1749 w 3212"/>
                  <a:gd name="T103" fmla="*/ 2105 h 3298"/>
                  <a:gd name="T104" fmla="*/ 2236 w 3212"/>
                  <a:gd name="T105" fmla="*/ 1651 h 3298"/>
                  <a:gd name="T106" fmla="*/ 3095 w 3212"/>
                  <a:gd name="T107" fmla="*/ 770 h 3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212" h="3298">
                    <a:moveTo>
                      <a:pt x="3208" y="620"/>
                    </a:moveTo>
                    <a:lnTo>
                      <a:pt x="3206" y="606"/>
                    </a:lnTo>
                    <a:lnTo>
                      <a:pt x="3192" y="581"/>
                    </a:lnTo>
                    <a:lnTo>
                      <a:pt x="3169" y="566"/>
                    </a:lnTo>
                    <a:lnTo>
                      <a:pt x="3143" y="561"/>
                    </a:lnTo>
                    <a:lnTo>
                      <a:pt x="3130" y="564"/>
                    </a:lnTo>
                    <a:lnTo>
                      <a:pt x="3101" y="533"/>
                    </a:lnTo>
                    <a:lnTo>
                      <a:pt x="3035" y="475"/>
                    </a:lnTo>
                    <a:lnTo>
                      <a:pt x="3003" y="448"/>
                    </a:lnTo>
                    <a:lnTo>
                      <a:pt x="2931" y="383"/>
                    </a:lnTo>
                    <a:lnTo>
                      <a:pt x="2786" y="258"/>
                    </a:lnTo>
                    <a:lnTo>
                      <a:pt x="2711" y="199"/>
                    </a:lnTo>
                    <a:lnTo>
                      <a:pt x="2651" y="148"/>
                    </a:lnTo>
                    <a:lnTo>
                      <a:pt x="2507" y="53"/>
                    </a:lnTo>
                    <a:lnTo>
                      <a:pt x="2432" y="24"/>
                    </a:lnTo>
                    <a:lnTo>
                      <a:pt x="2384" y="19"/>
                    </a:lnTo>
                    <a:lnTo>
                      <a:pt x="2363" y="20"/>
                    </a:lnTo>
                    <a:lnTo>
                      <a:pt x="2361" y="17"/>
                    </a:lnTo>
                    <a:lnTo>
                      <a:pt x="2358" y="14"/>
                    </a:lnTo>
                    <a:lnTo>
                      <a:pt x="2347" y="4"/>
                    </a:lnTo>
                    <a:lnTo>
                      <a:pt x="2320" y="0"/>
                    </a:lnTo>
                    <a:lnTo>
                      <a:pt x="2294" y="10"/>
                    </a:lnTo>
                    <a:lnTo>
                      <a:pt x="2278" y="32"/>
                    </a:lnTo>
                    <a:lnTo>
                      <a:pt x="2278" y="47"/>
                    </a:lnTo>
                    <a:lnTo>
                      <a:pt x="2276" y="62"/>
                    </a:lnTo>
                    <a:lnTo>
                      <a:pt x="2253" y="102"/>
                    </a:lnTo>
                    <a:lnTo>
                      <a:pt x="2199" y="163"/>
                    </a:lnTo>
                    <a:lnTo>
                      <a:pt x="2171" y="190"/>
                    </a:lnTo>
                    <a:lnTo>
                      <a:pt x="2102" y="260"/>
                    </a:lnTo>
                    <a:lnTo>
                      <a:pt x="1952" y="394"/>
                    </a:lnTo>
                    <a:lnTo>
                      <a:pt x="1878" y="459"/>
                    </a:lnTo>
                    <a:lnTo>
                      <a:pt x="1698" y="610"/>
                    </a:lnTo>
                    <a:lnTo>
                      <a:pt x="1326" y="897"/>
                    </a:lnTo>
                    <a:lnTo>
                      <a:pt x="1138" y="1036"/>
                    </a:lnTo>
                    <a:lnTo>
                      <a:pt x="969" y="1157"/>
                    </a:lnTo>
                    <a:lnTo>
                      <a:pt x="716" y="1337"/>
                    </a:lnTo>
                    <a:lnTo>
                      <a:pt x="553" y="1467"/>
                    </a:lnTo>
                    <a:lnTo>
                      <a:pt x="475" y="1536"/>
                    </a:lnTo>
                    <a:lnTo>
                      <a:pt x="415" y="1592"/>
                    </a:lnTo>
                    <a:lnTo>
                      <a:pt x="296" y="1713"/>
                    </a:lnTo>
                    <a:lnTo>
                      <a:pt x="186" y="1845"/>
                    </a:lnTo>
                    <a:lnTo>
                      <a:pt x="117" y="1951"/>
                    </a:lnTo>
                    <a:lnTo>
                      <a:pt x="77" y="2024"/>
                    </a:lnTo>
                    <a:lnTo>
                      <a:pt x="59" y="2061"/>
                    </a:lnTo>
                    <a:lnTo>
                      <a:pt x="44" y="2100"/>
                    </a:lnTo>
                    <a:lnTo>
                      <a:pt x="21" y="2181"/>
                    </a:lnTo>
                    <a:lnTo>
                      <a:pt x="2" y="2306"/>
                    </a:lnTo>
                    <a:lnTo>
                      <a:pt x="0" y="2479"/>
                    </a:lnTo>
                    <a:lnTo>
                      <a:pt x="12" y="2650"/>
                    </a:lnTo>
                    <a:lnTo>
                      <a:pt x="18" y="2732"/>
                    </a:lnTo>
                    <a:lnTo>
                      <a:pt x="19" y="2742"/>
                    </a:lnTo>
                    <a:lnTo>
                      <a:pt x="29" y="2758"/>
                    </a:lnTo>
                    <a:lnTo>
                      <a:pt x="49" y="2771"/>
                    </a:lnTo>
                    <a:lnTo>
                      <a:pt x="67" y="2770"/>
                    </a:lnTo>
                    <a:lnTo>
                      <a:pt x="101" y="2817"/>
                    </a:lnTo>
                    <a:lnTo>
                      <a:pt x="183" y="2915"/>
                    </a:lnTo>
                    <a:lnTo>
                      <a:pt x="278" y="3016"/>
                    </a:lnTo>
                    <a:lnTo>
                      <a:pt x="383" y="3109"/>
                    </a:lnTo>
                    <a:lnTo>
                      <a:pt x="497" y="3193"/>
                    </a:lnTo>
                    <a:lnTo>
                      <a:pt x="615" y="3255"/>
                    </a:lnTo>
                    <a:lnTo>
                      <a:pt x="704" y="3285"/>
                    </a:lnTo>
                    <a:lnTo>
                      <a:pt x="765" y="3297"/>
                    </a:lnTo>
                    <a:lnTo>
                      <a:pt x="825" y="3298"/>
                    </a:lnTo>
                    <a:lnTo>
                      <a:pt x="886" y="3291"/>
                    </a:lnTo>
                    <a:lnTo>
                      <a:pt x="916" y="3282"/>
                    </a:lnTo>
                    <a:lnTo>
                      <a:pt x="955" y="3271"/>
                    </a:lnTo>
                    <a:lnTo>
                      <a:pt x="1030" y="3236"/>
                    </a:lnTo>
                    <a:lnTo>
                      <a:pt x="1138" y="3171"/>
                    </a:lnTo>
                    <a:lnTo>
                      <a:pt x="1342" y="3009"/>
                    </a:lnTo>
                    <a:lnTo>
                      <a:pt x="1463" y="2899"/>
                    </a:lnTo>
                    <a:lnTo>
                      <a:pt x="1634" y="2748"/>
                    </a:lnTo>
                    <a:lnTo>
                      <a:pt x="1808" y="2600"/>
                    </a:lnTo>
                    <a:lnTo>
                      <a:pt x="2017" y="2424"/>
                    </a:lnTo>
                    <a:lnTo>
                      <a:pt x="2429" y="2066"/>
                    </a:lnTo>
                    <a:lnTo>
                      <a:pt x="2633" y="1884"/>
                    </a:lnTo>
                    <a:lnTo>
                      <a:pt x="2812" y="1724"/>
                    </a:lnTo>
                    <a:lnTo>
                      <a:pt x="2987" y="1560"/>
                    </a:lnTo>
                    <a:lnTo>
                      <a:pt x="3021" y="1530"/>
                    </a:lnTo>
                    <a:lnTo>
                      <a:pt x="3075" y="1478"/>
                    </a:lnTo>
                    <a:lnTo>
                      <a:pt x="3103" y="1438"/>
                    </a:lnTo>
                    <a:lnTo>
                      <a:pt x="3111" y="1416"/>
                    </a:lnTo>
                    <a:lnTo>
                      <a:pt x="3124" y="1415"/>
                    </a:lnTo>
                    <a:lnTo>
                      <a:pt x="3134" y="1409"/>
                    </a:lnTo>
                    <a:lnTo>
                      <a:pt x="3146" y="1401"/>
                    </a:lnTo>
                    <a:lnTo>
                      <a:pt x="3163" y="1378"/>
                    </a:lnTo>
                    <a:lnTo>
                      <a:pt x="3180" y="1337"/>
                    </a:lnTo>
                    <a:lnTo>
                      <a:pt x="3192" y="1241"/>
                    </a:lnTo>
                    <a:lnTo>
                      <a:pt x="3193" y="1183"/>
                    </a:lnTo>
                    <a:lnTo>
                      <a:pt x="3202" y="1042"/>
                    </a:lnTo>
                    <a:lnTo>
                      <a:pt x="3212" y="832"/>
                    </a:lnTo>
                    <a:lnTo>
                      <a:pt x="3212" y="691"/>
                    </a:lnTo>
                    <a:lnTo>
                      <a:pt x="3208" y="620"/>
                    </a:lnTo>
                    <a:close/>
                    <a:moveTo>
                      <a:pt x="1004" y="2495"/>
                    </a:moveTo>
                    <a:lnTo>
                      <a:pt x="998" y="2649"/>
                    </a:lnTo>
                    <a:lnTo>
                      <a:pt x="999" y="2958"/>
                    </a:lnTo>
                    <a:lnTo>
                      <a:pt x="1001" y="3114"/>
                    </a:lnTo>
                    <a:lnTo>
                      <a:pt x="942" y="3145"/>
                    </a:lnTo>
                    <a:lnTo>
                      <a:pt x="880" y="3170"/>
                    </a:lnTo>
                    <a:lnTo>
                      <a:pt x="884" y="3137"/>
                    </a:lnTo>
                    <a:lnTo>
                      <a:pt x="881" y="3066"/>
                    </a:lnTo>
                    <a:lnTo>
                      <a:pt x="868" y="2961"/>
                    </a:lnTo>
                    <a:lnTo>
                      <a:pt x="860" y="2895"/>
                    </a:lnTo>
                    <a:lnTo>
                      <a:pt x="850" y="2780"/>
                    </a:lnTo>
                    <a:lnTo>
                      <a:pt x="844" y="2610"/>
                    </a:lnTo>
                    <a:lnTo>
                      <a:pt x="850" y="2495"/>
                    </a:lnTo>
                    <a:lnTo>
                      <a:pt x="857" y="2439"/>
                    </a:lnTo>
                    <a:lnTo>
                      <a:pt x="856" y="2424"/>
                    </a:lnTo>
                    <a:lnTo>
                      <a:pt x="840" y="2398"/>
                    </a:lnTo>
                    <a:lnTo>
                      <a:pt x="828" y="2390"/>
                    </a:lnTo>
                    <a:lnTo>
                      <a:pt x="717" y="2318"/>
                    </a:lnTo>
                    <a:lnTo>
                      <a:pt x="506" y="2162"/>
                    </a:lnTo>
                    <a:lnTo>
                      <a:pt x="401" y="2082"/>
                    </a:lnTo>
                    <a:lnTo>
                      <a:pt x="382" y="2064"/>
                    </a:lnTo>
                    <a:lnTo>
                      <a:pt x="314" y="2010"/>
                    </a:lnTo>
                    <a:lnTo>
                      <a:pt x="264" y="1978"/>
                    </a:lnTo>
                    <a:lnTo>
                      <a:pt x="241" y="1969"/>
                    </a:lnTo>
                    <a:lnTo>
                      <a:pt x="294" y="1899"/>
                    </a:lnTo>
                    <a:lnTo>
                      <a:pt x="350" y="1830"/>
                    </a:lnTo>
                    <a:lnTo>
                      <a:pt x="510" y="1955"/>
                    </a:lnTo>
                    <a:lnTo>
                      <a:pt x="752" y="2141"/>
                    </a:lnTo>
                    <a:lnTo>
                      <a:pt x="909" y="2270"/>
                    </a:lnTo>
                    <a:lnTo>
                      <a:pt x="985" y="2338"/>
                    </a:lnTo>
                    <a:lnTo>
                      <a:pt x="999" y="2349"/>
                    </a:lnTo>
                    <a:lnTo>
                      <a:pt x="1034" y="2354"/>
                    </a:lnTo>
                    <a:lnTo>
                      <a:pt x="1053" y="2346"/>
                    </a:lnTo>
                    <a:lnTo>
                      <a:pt x="1132" y="2302"/>
                    </a:lnTo>
                    <a:lnTo>
                      <a:pt x="1280" y="2195"/>
                    </a:lnTo>
                    <a:lnTo>
                      <a:pt x="1418" y="2074"/>
                    </a:lnTo>
                    <a:lnTo>
                      <a:pt x="1548" y="1943"/>
                    </a:lnTo>
                    <a:lnTo>
                      <a:pt x="1610" y="1877"/>
                    </a:lnTo>
                    <a:lnTo>
                      <a:pt x="1617" y="1868"/>
                    </a:lnTo>
                    <a:lnTo>
                      <a:pt x="1624" y="1847"/>
                    </a:lnTo>
                    <a:lnTo>
                      <a:pt x="1626" y="1827"/>
                    </a:lnTo>
                    <a:lnTo>
                      <a:pt x="1617" y="1807"/>
                    </a:lnTo>
                    <a:lnTo>
                      <a:pt x="1610" y="1796"/>
                    </a:lnTo>
                    <a:lnTo>
                      <a:pt x="1420" y="1596"/>
                    </a:lnTo>
                    <a:lnTo>
                      <a:pt x="1231" y="1395"/>
                    </a:lnTo>
                    <a:lnTo>
                      <a:pt x="1201" y="1360"/>
                    </a:lnTo>
                    <a:lnTo>
                      <a:pt x="1132" y="1288"/>
                    </a:lnTo>
                    <a:lnTo>
                      <a:pt x="1082" y="1248"/>
                    </a:lnTo>
                    <a:lnTo>
                      <a:pt x="1056" y="1235"/>
                    </a:lnTo>
                    <a:lnTo>
                      <a:pt x="1244" y="1103"/>
                    </a:lnTo>
                    <a:lnTo>
                      <a:pt x="1430" y="964"/>
                    </a:lnTo>
                    <a:lnTo>
                      <a:pt x="1614" y="825"/>
                    </a:lnTo>
                    <a:lnTo>
                      <a:pt x="1885" y="607"/>
                    </a:lnTo>
                    <a:lnTo>
                      <a:pt x="2060" y="458"/>
                    </a:lnTo>
                    <a:lnTo>
                      <a:pt x="2145" y="380"/>
                    </a:lnTo>
                    <a:lnTo>
                      <a:pt x="2194" y="338"/>
                    </a:lnTo>
                    <a:lnTo>
                      <a:pt x="2299" y="235"/>
                    </a:lnTo>
                    <a:lnTo>
                      <a:pt x="2344" y="177"/>
                    </a:lnTo>
                    <a:lnTo>
                      <a:pt x="2367" y="138"/>
                    </a:lnTo>
                    <a:lnTo>
                      <a:pt x="2374" y="118"/>
                    </a:lnTo>
                    <a:lnTo>
                      <a:pt x="2422" y="140"/>
                    </a:lnTo>
                    <a:lnTo>
                      <a:pt x="2466" y="163"/>
                    </a:lnTo>
                    <a:lnTo>
                      <a:pt x="2534" y="206"/>
                    </a:lnTo>
                    <a:lnTo>
                      <a:pt x="2661" y="304"/>
                    </a:lnTo>
                    <a:lnTo>
                      <a:pt x="2721" y="354"/>
                    </a:lnTo>
                    <a:lnTo>
                      <a:pt x="2833" y="453"/>
                    </a:lnTo>
                    <a:lnTo>
                      <a:pt x="2944" y="554"/>
                    </a:lnTo>
                    <a:lnTo>
                      <a:pt x="2993" y="603"/>
                    </a:lnTo>
                    <a:lnTo>
                      <a:pt x="3048" y="646"/>
                    </a:lnTo>
                    <a:lnTo>
                      <a:pt x="2937" y="771"/>
                    </a:lnTo>
                    <a:lnTo>
                      <a:pt x="2708" y="1016"/>
                    </a:lnTo>
                    <a:lnTo>
                      <a:pt x="2474" y="1257"/>
                    </a:lnTo>
                    <a:lnTo>
                      <a:pt x="2233" y="1490"/>
                    </a:lnTo>
                    <a:lnTo>
                      <a:pt x="2112" y="1605"/>
                    </a:lnTo>
                    <a:lnTo>
                      <a:pt x="1987" y="1720"/>
                    </a:lnTo>
                    <a:lnTo>
                      <a:pt x="1732" y="1951"/>
                    </a:lnTo>
                    <a:lnTo>
                      <a:pt x="1467" y="2169"/>
                    </a:lnTo>
                    <a:lnTo>
                      <a:pt x="1261" y="2322"/>
                    </a:lnTo>
                    <a:lnTo>
                      <a:pt x="1120" y="2417"/>
                    </a:lnTo>
                    <a:lnTo>
                      <a:pt x="1047" y="2462"/>
                    </a:lnTo>
                    <a:lnTo>
                      <a:pt x="1047" y="2462"/>
                    </a:lnTo>
                    <a:lnTo>
                      <a:pt x="1047" y="2463"/>
                    </a:lnTo>
                    <a:lnTo>
                      <a:pt x="1033" y="2460"/>
                    </a:lnTo>
                    <a:lnTo>
                      <a:pt x="1012" y="2472"/>
                    </a:lnTo>
                    <a:lnTo>
                      <a:pt x="1005" y="2485"/>
                    </a:lnTo>
                    <a:lnTo>
                      <a:pt x="1004" y="2495"/>
                    </a:lnTo>
                    <a:close/>
                    <a:moveTo>
                      <a:pt x="3082" y="1081"/>
                    </a:moveTo>
                    <a:lnTo>
                      <a:pt x="3078" y="1147"/>
                    </a:lnTo>
                    <a:lnTo>
                      <a:pt x="3074" y="1213"/>
                    </a:lnTo>
                    <a:lnTo>
                      <a:pt x="3072" y="1247"/>
                    </a:lnTo>
                    <a:lnTo>
                      <a:pt x="3069" y="1280"/>
                    </a:lnTo>
                    <a:lnTo>
                      <a:pt x="3067" y="1301"/>
                    </a:lnTo>
                    <a:lnTo>
                      <a:pt x="3065" y="1316"/>
                    </a:lnTo>
                    <a:lnTo>
                      <a:pt x="3059" y="1320"/>
                    </a:lnTo>
                    <a:lnTo>
                      <a:pt x="3052" y="1334"/>
                    </a:lnTo>
                    <a:lnTo>
                      <a:pt x="3051" y="1343"/>
                    </a:lnTo>
                    <a:lnTo>
                      <a:pt x="3038" y="1349"/>
                    </a:lnTo>
                    <a:lnTo>
                      <a:pt x="3018" y="1372"/>
                    </a:lnTo>
                    <a:lnTo>
                      <a:pt x="3016" y="1389"/>
                    </a:lnTo>
                    <a:lnTo>
                      <a:pt x="3018" y="1366"/>
                    </a:lnTo>
                    <a:lnTo>
                      <a:pt x="3010" y="1369"/>
                    </a:lnTo>
                    <a:lnTo>
                      <a:pt x="2990" y="1393"/>
                    </a:lnTo>
                    <a:lnTo>
                      <a:pt x="2941" y="1444"/>
                    </a:lnTo>
                    <a:lnTo>
                      <a:pt x="2890" y="1493"/>
                    </a:lnTo>
                    <a:lnTo>
                      <a:pt x="2734" y="1637"/>
                    </a:lnTo>
                    <a:lnTo>
                      <a:pt x="2574" y="1779"/>
                    </a:lnTo>
                    <a:lnTo>
                      <a:pt x="2201" y="2110"/>
                    </a:lnTo>
                    <a:lnTo>
                      <a:pt x="1823" y="2434"/>
                    </a:lnTo>
                    <a:lnTo>
                      <a:pt x="1804" y="2451"/>
                    </a:lnTo>
                    <a:lnTo>
                      <a:pt x="1785" y="2467"/>
                    </a:lnTo>
                    <a:lnTo>
                      <a:pt x="1778" y="2349"/>
                    </a:lnTo>
                    <a:lnTo>
                      <a:pt x="1765" y="2231"/>
                    </a:lnTo>
                    <a:lnTo>
                      <a:pt x="1764" y="2181"/>
                    </a:lnTo>
                    <a:lnTo>
                      <a:pt x="1765" y="2130"/>
                    </a:lnTo>
                    <a:lnTo>
                      <a:pt x="1764" y="2118"/>
                    </a:lnTo>
                    <a:lnTo>
                      <a:pt x="1749" y="2105"/>
                    </a:lnTo>
                    <a:lnTo>
                      <a:pt x="1739" y="2103"/>
                    </a:lnTo>
                    <a:lnTo>
                      <a:pt x="1927" y="1936"/>
                    </a:lnTo>
                    <a:lnTo>
                      <a:pt x="2106" y="1769"/>
                    </a:lnTo>
                    <a:lnTo>
                      <a:pt x="2236" y="1651"/>
                    </a:lnTo>
                    <a:lnTo>
                      <a:pt x="2489" y="1406"/>
                    </a:lnTo>
                    <a:lnTo>
                      <a:pt x="2737" y="1157"/>
                    </a:lnTo>
                    <a:lnTo>
                      <a:pt x="2977" y="901"/>
                    </a:lnTo>
                    <a:lnTo>
                      <a:pt x="3095" y="770"/>
                    </a:lnTo>
                    <a:lnTo>
                      <a:pt x="3093" y="926"/>
                    </a:lnTo>
                    <a:lnTo>
                      <a:pt x="3082" y="10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6" name="Freeform 18"/>
              <p:cNvSpPr>
                <a:spLocks/>
              </p:cNvSpPr>
              <p:nvPr/>
            </p:nvSpPr>
            <p:spPr bwMode="auto">
              <a:xfrm>
                <a:off x="1398" y="2746"/>
                <a:ext cx="212" cy="132"/>
              </a:xfrm>
              <a:custGeom>
                <a:avLst/>
                <a:gdLst>
                  <a:gd name="T0" fmla="*/ 544 w 635"/>
                  <a:gd name="T1" fmla="*/ 0 h 398"/>
                  <a:gd name="T2" fmla="*/ 504 w 635"/>
                  <a:gd name="T3" fmla="*/ 18 h 398"/>
                  <a:gd name="T4" fmla="*/ 496 w 635"/>
                  <a:gd name="T5" fmla="*/ 52 h 398"/>
                  <a:gd name="T6" fmla="*/ 530 w 635"/>
                  <a:gd name="T7" fmla="*/ 177 h 398"/>
                  <a:gd name="T8" fmla="*/ 515 w 635"/>
                  <a:gd name="T9" fmla="*/ 226 h 398"/>
                  <a:gd name="T10" fmla="*/ 478 w 635"/>
                  <a:gd name="T11" fmla="*/ 262 h 398"/>
                  <a:gd name="T12" fmla="*/ 403 w 635"/>
                  <a:gd name="T13" fmla="*/ 291 h 398"/>
                  <a:gd name="T14" fmla="*/ 352 w 635"/>
                  <a:gd name="T15" fmla="*/ 272 h 398"/>
                  <a:gd name="T16" fmla="*/ 332 w 635"/>
                  <a:gd name="T17" fmla="*/ 226 h 398"/>
                  <a:gd name="T18" fmla="*/ 331 w 635"/>
                  <a:gd name="T19" fmla="*/ 198 h 398"/>
                  <a:gd name="T20" fmla="*/ 303 w 635"/>
                  <a:gd name="T21" fmla="*/ 164 h 398"/>
                  <a:gd name="T22" fmla="*/ 246 w 635"/>
                  <a:gd name="T23" fmla="*/ 180 h 398"/>
                  <a:gd name="T24" fmla="*/ 236 w 635"/>
                  <a:gd name="T25" fmla="*/ 209 h 398"/>
                  <a:gd name="T26" fmla="*/ 220 w 635"/>
                  <a:gd name="T27" fmla="*/ 268 h 398"/>
                  <a:gd name="T28" fmla="*/ 160 w 635"/>
                  <a:gd name="T29" fmla="*/ 310 h 398"/>
                  <a:gd name="T30" fmla="*/ 122 w 635"/>
                  <a:gd name="T31" fmla="*/ 304 h 398"/>
                  <a:gd name="T32" fmla="*/ 83 w 635"/>
                  <a:gd name="T33" fmla="*/ 270 h 398"/>
                  <a:gd name="T34" fmla="*/ 83 w 635"/>
                  <a:gd name="T35" fmla="*/ 182 h 398"/>
                  <a:gd name="T36" fmla="*/ 90 w 635"/>
                  <a:gd name="T37" fmla="*/ 149 h 398"/>
                  <a:gd name="T38" fmla="*/ 62 w 635"/>
                  <a:gd name="T39" fmla="*/ 126 h 398"/>
                  <a:gd name="T40" fmla="*/ 34 w 635"/>
                  <a:gd name="T41" fmla="*/ 139 h 398"/>
                  <a:gd name="T42" fmla="*/ 7 w 635"/>
                  <a:gd name="T43" fmla="*/ 193 h 398"/>
                  <a:gd name="T44" fmla="*/ 3 w 635"/>
                  <a:gd name="T45" fmla="*/ 268 h 398"/>
                  <a:gd name="T46" fmla="*/ 31 w 635"/>
                  <a:gd name="T47" fmla="*/ 336 h 398"/>
                  <a:gd name="T48" fmla="*/ 93 w 635"/>
                  <a:gd name="T49" fmla="*/ 383 h 398"/>
                  <a:gd name="T50" fmla="*/ 139 w 635"/>
                  <a:gd name="T51" fmla="*/ 398 h 398"/>
                  <a:gd name="T52" fmla="*/ 229 w 635"/>
                  <a:gd name="T53" fmla="*/ 383 h 398"/>
                  <a:gd name="T54" fmla="*/ 279 w 635"/>
                  <a:gd name="T55" fmla="*/ 339 h 398"/>
                  <a:gd name="T56" fmla="*/ 350 w 635"/>
                  <a:gd name="T57" fmla="*/ 379 h 398"/>
                  <a:gd name="T58" fmla="*/ 470 w 635"/>
                  <a:gd name="T59" fmla="*/ 375 h 398"/>
                  <a:gd name="T60" fmla="*/ 527 w 635"/>
                  <a:gd name="T61" fmla="*/ 350 h 398"/>
                  <a:gd name="T62" fmla="*/ 600 w 635"/>
                  <a:gd name="T63" fmla="*/ 271 h 398"/>
                  <a:gd name="T64" fmla="*/ 635 w 635"/>
                  <a:gd name="T65" fmla="*/ 166 h 398"/>
                  <a:gd name="T66" fmla="*/ 614 w 635"/>
                  <a:gd name="T67" fmla="*/ 64 h 398"/>
                  <a:gd name="T68" fmla="*/ 555 w 635"/>
                  <a:gd name="T69" fmla="*/ 6 h 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635" h="398">
                    <a:moveTo>
                      <a:pt x="555" y="6"/>
                    </a:moveTo>
                    <a:lnTo>
                      <a:pt x="544" y="0"/>
                    </a:lnTo>
                    <a:lnTo>
                      <a:pt x="521" y="3"/>
                    </a:lnTo>
                    <a:lnTo>
                      <a:pt x="504" y="18"/>
                    </a:lnTo>
                    <a:lnTo>
                      <a:pt x="495" y="39"/>
                    </a:lnTo>
                    <a:lnTo>
                      <a:pt x="496" y="52"/>
                    </a:lnTo>
                    <a:lnTo>
                      <a:pt x="514" y="113"/>
                    </a:lnTo>
                    <a:lnTo>
                      <a:pt x="530" y="177"/>
                    </a:lnTo>
                    <a:lnTo>
                      <a:pt x="527" y="202"/>
                    </a:lnTo>
                    <a:lnTo>
                      <a:pt x="515" y="226"/>
                    </a:lnTo>
                    <a:lnTo>
                      <a:pt x="494" y="251"/>
                    </a:lnTo>
                    <a:lnTo>
                      <a:pt x="478" y="262"/>
                    </a:lnTo>
                    <a:lnTo>
                      <a:pt x="453" y="278"/>
                    </a:lnTo>
                    <a:lnTo>
                      <a:pt x="403" y="291"/>
                    </a:lnTo>
                    <a:lnTo>
                      <a:pt x="370" y="284"/>
                    </a:lnTo>
                    <a:lnTo>
                      <a:pt x="352" y="272"/>
                    </a:lnTo>
                    <a:lnTo>
                      <a:pt x="339" y="252"/>
                    </a:lnTo>
                    <a:lnTo>
                      <a:pt x="332" y="226"/>
                    </a:lnTo>
                    <a:lnTo>
                      <a:pt x="332" y="209"/>
                    </a:lnTo>
                    <a:lnTo>
                      <a:pt x="331" y="198"/>
                    </a:lnTo>
                    <a:lnTo>
                      <a:pt x="324" y="180"/>
                    </a:lnTo>
                    <a:lnTo>
                      <a:pt x="303" y="164"/>
                    </a:lnTo>
                    <a:lnTo>
                      <a:pt x="268" y="164"/>
                    </a:lnTo>
                    <a:lnTo>
                      <a:pt x="246" y="180"/>
                    </a:lnTo>
                    <a:lnTo>
                      <a:pt x="237" y="198"/>
                    </a:lnTo>
                    <a:lnTo>
                      <a:pt x="236" y="209"/>
                    </a:lnTo>
                    <a:lnTo>
                      <a:pt x="233" y="231"/>
                    </a:lnTo>
                    <a:lnTo>
                      <a:pt x="220" y="268"/>
                    </a:lnTo>
                    <a:lnTo>
                      <a:pt x="196" y="297"/>
                    </a:lnTo>
                    <a:lnTo>
                      <a:pt x="160" y="310"/>
                    </a:lnTo>
                    <a:lnTo>
                      <a:pt x="137" y="307"/>
                    </a:lnTo>
                    <a:lnTo>
                      <a:pt x="122" y="304"/>
                    </a:lnTo>
                    <a:lnTo>
                      <a:pt x="102" y="294"/>
                    </a:lnTo>
                    <a:lnTo>
                      <a:pt x="83" y="270"/>
                    </a:lnTo>
                    <a:lnTo>
                      <a:pt x="76" y="228"/>
                    </a:lnTo>
                    <a:lnTo>
                      <a:pt x="83" y="182"/>
                    </a:lnTo>
                    <a:lnTo>
                      <a:pt x="88" y="162"/>
                    </a:lnTo>
                    <a:lnTo>
                      <a:pt x="90" y="149"/>
                    </a:lnTo>
                    <a:lnTo>
                      <a:pt x="80" y="131"/>
                    </a:lnTo>
                    <a:lnTo>
                      <a:pt x="62" y="126"/>
                    </a:lnTo>
                    <a:lnTo>
                      <a:pt x="43" y="130"/>
                    </a:lnTo>
                    <a:lnTo>
                      <a:pt x="34" y="139"/>
                    </a:lnTo>
                    <a:lnTo>
                      <a:pt x="23" y="157"/>
                    </a:lnTo>
                    <a:lnTo>
                      <a:pt x="7" y="193"/>
                    </a:lnTo>
                    <a:lnTo>
                      <a:pt x="0" y="232"/>
                    </a:lnTo>
                    <a:lnTo>
                      <a:pt x="3" y="268"/>
                    </a:lnTo>
                    <a:lnTo>
                      <a:pt x="13" y="304"/>
                    </a:lnTo>
                    <a:lnTo>
                      <a:pt x="31" y="336"/>
                    </a:lnTo>
                    <a:lnTo>
                      <a:pt x="59" y="362"/>
                    </a:lnTo>
                    <a:lnTo>
                      <a:pt x="93" y="383"/>
                    </a:lnTo>
                    <a:lnTo>
                      <a:pt x="113" y="390"/>
                    </a:lnTo>
                    <a:lnTo>
                      <a:pt x="139" y="398"/>
                    </a:lnTo>
                    <a:lnTo>
                      <a:pt x="187" y="398"/>
                    </a:lnTo>
                    <a:lnTo>
                      <a:pt x="229" y="383"/>
                    </a:lnTo>
                    <a:lnTo>
                      <a:pt x="265" y="356"/>
                    </a:lnTo>
                    <a:lnTo>
                      <a:pt x="279" y="339"/>
                    </a:lnTo>
                    <a:lnTo>
                      <a:pt x="299" y="356"/>
                    </a:lnTo>
                    <a:lnTo>
                      <a:pt x="350" y="379"/>
                    </a:lnTo>
                    <a:lnTo>
                      <a:pt x="409" y="386"/>
                    </a:lnTo>
                    <a:lnTo>
                      <a:pt x="470" y="375"/>
                    </a:lnTo>
                    <a:lnTo>
                      <a:pt x="502" y="362"/>
                    </a:lnTo>
                    <a:lnTo>
                      <a:pt x="527" y="350"/>
                    </a:lnTo>
                    <a:lnTo>
                      <a:pt x="567" y="316"/>
                    </a:lnTo>
                    <a:lnTo>
                      <a:pt x="600" y="271"/>
                    </a:lnTo>
                    <a:lnTo>
                      <a:pt x="623" y="221"/>
                    </a:lnTo>
                    <a:lnTo>
                      <a:pt x="635" y="166"/>
                    </a:lnTo>
                    <a:lnTo>
                      <a:pt x="632" y="113"/>
                    </a:lnTo>
                    <a:lnTo>
                      <a:pt x="614" y="64"/>
                    </a:lnTo>
                    <a:lnTo>
                      <a:pt x="581" y="23"/>
                    </a:lnTo>
                    <a:lnTo>
                      <a:pt x="555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7" name="Freeform 19"/>
              <p:cNvSpPr>
                <a:spLocks/>
              </p:cNvSpPr>
              <p:nvPr/>
            </p:nvSpPr>
            <p:spPr bwMode="auto">
              <a:xfrm>
                <a:off x="1655" y="2515"/>
                <a:ext cx="176" cy="179"/>
              </a:xfrm>
              <a:custGeom>
                <a:avLst/>
                <a:gdLst>
                  <a:gd name="T0" fmla="*/ 301 w 528"/>
                  <a:gd name="T1" fmla="*/ 1 h 538"/>
                  <a:gd name="T2" fmla="*/ 268 w 528"/>
                  <a:gd name="T3" fmla="*/ 27 h 538"/>
                  <a:gd name="T4" fmla="*/ 273 w 528"/>
                  <a:gd name="T5" fmla="*/ 82 h 538"/>
                  <a:gd name="T6" fmla="*/ 298 w 528"/>
                  <a:gd name="T7" fmla="*/ 95 h 538"/>
                  <a:gd name="T8" fmla="*/ 373 w 528"/>
                  <a:gd name="T9" fmla="*/ 112 h 538"/>
                  <a:gd name="T10" fmla="*/ 419 w 528"/>
                  <a:gd name="T11" fmla="*/ 145 h 538"/>
                  <a:gd name="T12" fmla="*/ 423 w 528"/>
                  <a:gd name="T13" fmla="*/ 191 h 538"/>
                  <a:gd name="T14" fmla="*/ 409 w 528"/>
                  <a:gd name="T15" fmla="*/ 220 h 538"/>
                  <a:gd name="T16" fmla="*/ 357 w 528"/>
                  <a:gd name="T17" fmla="*/ 265 h 538"/>
                  <a:gd name="T18" fmla="*/ 245 w 528"/>
                  <a:gd name="T19" fmla="*/ 269 h 538"/>
                  <a:gd name="T20" fmla="*/ 207 w 528"/>
                  <a:gd name="T21" fmla="*/ 256 h 538"/>
                  <a:gd name="T22" fmla="*/ 188 w 528"/>
                  <a:gd name="T23" fmla="*/ 250 h 538"/>
                  <a:gd name="T24" fmla="*/ 150 w 528"/>
                  <a:gd name="T25" fmla="*/ 268 h 538"/>
                  <a:gd name="T26" fmla="*/ 141 w 528"/>
                  <a:gd name="T27" fmla="*/ 324 h 538"/>
                  <a:gd name="T28" fmla="*/ 161 w 528"/>
                  <a:gd name="T29" fmla="*/ 341 h 538"/>
                  <a:gd name="T30" fmla="*/ 173 w 528"/>
                  <a:gd name="T31" fmla="*/ 347 h 538"/>
                  <a:gd name="T32" fmla="*/ 178 w 528"/>
                  <a:gd name="T33" fmla="*/ 348 h 538"/>
                  <a:gd name="T34" fmla="*/ 184 w 528"/>
                  <a:gd name="T35" fmla="*/ 351 h 538"/>
                  <a:gd name="T36" fmla="*/ 220 w 528"/>
                  <a:gd name="T37" fmla="*/ 367 h 538"/>
                  <a:gd name="T38" fmla="*/ 243 w 528"/>
                  <a:gd name="T39" fmla="*/ 399 h 538"/>
                  <a:gd name="T40" fmla="*/ 180 w 528"/>
                  <a:gd name="T41" fmla="*/ 443 h 538"/>
                  <a:gd name="T42" fmla="*/ 131 w 528"/>
                  <a:gd name="T43" fmla="*/ 456 h 538"/>
                  <a:gd name="T44" fmla="*/ 62 w 528"/>
                  <a:gd name="T45" fmla="*/ 456 h 538"/>
                  <a:gd name="T46" fmla="*/ 50 w 528"/>
                  <a:gd name="T47" fmla="*/ 443 h 538"/>
                  <a:gd name="T48" fmla="*/ 10 w 528"/>
                  <a:gd name="T49" fmla="*/ 446 h 538"/>
                  <a:gd name="T50" fmla="*/ 3 w 528"/>
                  <a:gd name="T51" fmla="*/ 475 h 538"/>
                  <a:gd name="T52" fmla="*/ 45 w 528"/>
                  <a:gd name="T53" fmla="*/ 525 h 538"/>
                  <a:gd name="T54" fmla="*/ 134 w 528"/>
                  <a:gd name="T55" fmla="*/ 538 h 538"/>
                  <a:gd name="T56" fmla="*/ 190 w 528"/>
                  <a:gd name="T57" fmla="*/ 528 h 538"/>
                  <a:gd name="T58" fmla="*/ 302 w 528"/>
                  <a:gd name="T59" fmla="*/ 465 h 538"/>
                  <a:gd name="T60" fmla="*/ 355 w 528"/>
                  <a:gd name="T61" fmla="*/ 383 h 538"/>
                  <a:gd name="T62" fmla="*/ 357 w 528"/>
                  <a:gd name="T63" fmla="*/ 366 h 538"/>
                  <a:gd name="T64" fmla="*/ 425 w 528"/>
                  <a:gd name="T65" fmla="*/ 341 h 538"/>
                  <a:gd name="T66" fmla="*/ 497 w 528"/>
                  <a:gd name="T67" fmla="*/ 271 h 538"/>
                  <a:gd name="T68" fmla="*/ 520 w 528"/>
                  <a:gd name="T69" fmla="*/ 220 h 538"/>
                  <a:gd name="T70" fmla="*/ 520 w 528"/>
                  <a:gd name="T71" fmla="*/ 127 h 538"/>
                  <a:gd name="T72" fmla="*/ 469 w 528"/>
                  <a:gd name="T73" fmla="*/ 53 h 538"/>
                  <a:gd name="T74" fmla="*/ 384 w 528"/>
                  <a:gd name="T75" fmla="*/ 9 h 538"/>
                  <a:gd name="T76" fmla="*/ 311 w 528"/>
                  <a:gd name="T77" fmla="*/ 0 h 5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28" h="538">
                    <a:moveTo>
                      <a:pt x="311" y="0"/>
                    </a:moveTo>
                    <a:lnTo>
                      <a:pt x="301" y="1"/>
                    </a:lnTo>
                    <a:lnTo>
                      <a:pt x="285" y="9"/>
                    </a:lnTo>
                    <a:lnTo>
                      <a:pt x="268" y="27"/>
                    </a:lnTo>
                    <a:lnTo>
                      <a:pt x="263" y="60"/>
                    </a:lnTo>
                    <a:lnTo>
                      <a:pt x="273" y="82"/>
                    </a:lnTo>
                    <a:lnTo>
                      <a:pt x="288" y="92"/>
                    </a:lnTo>
                    <a:lnTo>
                      <a:pt x="298" y="95"/>
                    </a:lnTo>
                    <a:lnTo>
                      <a:pt x="321" y="99"/>
                    </a:lnTo>
                    <a:lnTo>
                      <a:pt x="373" y="112"/>
                    </a:lnTo>
                    <a:lnTo>
                      <a:pt x="404" y="129"/>
                    </a:lnTo>
                    <a:lnTo>
                      <a:pt x="419" y="145"/>
                    </a:lnTo>
                    <a:lnTo>
                      <a:pt x="426" y="165"/>
                    </a:lnTo>
                    <a:lnTo>
                      <a:pt x="423" y="191"/>
                    </a:lnTo>
                    <a:lnTo>
                      <a:pt x="416" y="206"/>
                    </a:lnTo>
                    <a:lnTo>
                      <a:pt x="409" y="220"/>
                    </a:lnTo>
                    <a:lnTo>
                      <a:pt x="391" y="242"/>
                    </a:lnTo>
                    <a:lnTo>
                      <a:pt x="357" y="265"/>
                    </a:lnTo>
                    <a:lnTo>
                      <a:pt x="302" y="276"/>
                    </a:lnTo>
                    <a:lnTo>
                      <a:pt x="245" y="269"/>
                    </a:lnTo>
                    <a:lnTo>
                      <a:pt x="217" y="260"/>
                    </a:lnTo>
                    <a:lnTo>
                      <a:pt x="207" y="256"/>
                    </a:lnTo>
                    <a:lnTo>
                      <a:pt x="199" y="253"/>
                    </a:lnTo>
                    <a:lnTo>
                      <a:pt x="188" y="250"/>
                    </a:lnTo>
                    <a:lnTo>
                      <a:pt x="171" y="253"/>
                    </a:lnTo>
                    <a:lnTo>
                      <a:pt x="150" y="268"/>
                    </a:lnTo>
                    <a:lnTo>
                      <a:pt x="135" y="299"/>
                    </a:lnTo>
                    <a:lnTo>
                      <a:pt x="141" y="324"/>
                    </a:lnTo>
                    <a:lnTo>
                      <a:pt x="151" y="337"/>
                    </a:lnTo>
                    <a:lnTo>
                      <a:pt x="161" y="341"/>
                    </a:lnTo>
                    <a:lnTo>
                      <a:pt x="167" y="344"/>
                    </a:lnTo>
                    <a:lnTo>
                      <a:pt x="173" y="347"/>
                    </a:lnTo>
                    <a:lnTo>
                      <a:pt x="173" y="347"/>
                    </a:lnTo>
                    <a:lnTo>
                      <a:pt x="178" y="348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220" y="367"/>
                    </a:lnTo>
                    <a:lnTo>
                      <a:pt x="252" y="386"/>
                    </a:lnTo>
                    <a:lnTo>
                      <a:pt x="243" y="399"/>
                    </a:lnTo>
                    <a:lnTo>
                      <a:pt x="220" y="420"/>
                    </a:lnTo>
                    <a:lnTo>
                      <a:pt x="180" y="443"/>
                    </a:lnTo>
                    <a:lnTo>
                      <a:pt x="150" y="452"/>
                    </a:lnTo>
                    <a:lnTo>
                      <a:pt x="131" y="456"/>
                    </a:lnTo>
                    <a:lnTo>
                      <a:pt x="85" y="459"/>
                    </a:lnTo>
                    <a:lnTo>
                      <a:pt x="62" y="456"/>
                    </a:lnTo>
                    <a:lnTo>
                      <a:pt x="57" y="453"/>
                    </a:lnTo>
                    <a:lnTo>
                      <a:pt x="50" y="443"/>
                    </a:lnTo>
                    <a:lnTo>
                      <a:pt x="30" y="438"/>
                    </a:lnTo>
                    <a:lnTo>
                      <a:pt x="10" y="446"/>
                    </a:lnTo>
                    <a:lnTo>
                      <a:pt x="0" y="463"/>
                    </a:lnTo>
                    <a:lnTo>
                      <a:pt x="3" y="475"/>
                    </a:lnTo>
                    <a:lnTo>
                      <a:pt x="13" y="498"/>
                    </a:lnTo>
                    <a:lnTo>
                      <a:pt x="45" y="525"/>
                    </a:lnTo>
                    <a:lnTo>
                      <a:pt x="88" y="537"/>
                    </a:lnTo>
                    <a:lnTo>
                      <a:pt x="134" y="538"/>
                    </a:lnTo>
                    <a:lnTo>
                      <a:pt x="155" y="534"/>
                    </a:lnTo>
                    <a:lnTo>
                      <a:pt x="190" y="528"/>
                    </a:lnTo>
                    <a:lnTo>
                      <a:pt x="250" y="504"/>
                    </a:lnTo>
                    <a:lnTo>
                      <a:pt x="302" y="465"/>
                    </a:lnTo>
                    <a:lnTo>
                      <a:pt x="341" y="414"/>
                    </a:lnTo>
                    <a:lnTo>
                      <a:pt x="355" y="383"/>
                    </a:lnTo>
                    <a:lnTo>
                      <a:pt x="358" y="374"/>
                    </a:lnTo>
                    <a:lnTo>
                      <a:pt x="357" y="366"/>
                    </a:lnTo>
                    <a:lnTo>
                      <a:pt x="381" y="360"/>
                    </a:lnTo>
                    <a:lnTo>
                      <a:pt x="425" y="341"/>
                    </a:lnTo>
                    <a:lnTo>
                      <a:pt x="463" y="311"/>
                    </a:lnTo>
                    <a:lnTo>
                      <a:pt x="497" y="271"/>
                    </a:lnTo>
                    <a:lnTo>
                      <a:pt x="509" y="246"/>
                    </a:lnTo>
                    <a:lnTo>
                      <a:pt x="520" y="220"/>
                    </a:lnTo>
                    <a:lnTo>
                      <a:pt x="528" y="171"/>
                    </a:lnTo>
                    <a:lnTo>
                      <a:pt x="520" y="127"/>
                    </a:lnTo>
                    <a:lnTo>
                      <a:pt x="499" y="86"/>
                    </a:lnTo>
                    <a:lnTo>
                      <a:pt x="469" y="53"/>
                    </a:lnTo>
                    <a:lnTo>
                      <a:pt x="430" y="26"/>
                    </a:lnTo>
                    <a:lnTo>
                      <a:pt x="384" y="9"/>
                    </a:lnTo>
                    <a:lnTo>
                      <a:pt x="337" y="0"/>
                    </a:lnTo>
                    <a:lnTo>
                      <a:pt x="31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8" name="Freeform 20"/>
              <p:cNvSpPr>
                <a:spLocks/>
              </p:cNvSpPr>
              <p:nvPr/>
            </p:nvSpPr>
            <p:spPr bwMode="auto">
              <a:xfrm>
                <a:off x="1665" y="2702"/>
                <a:ext cx="205" cy="210"/>
              </a:xfrm>
              <a:custGeom>
                <a:avLst/>
                <a:gdLst>
                  <a:gd name="T0" fmla="*/ 388 w 613"/>
                  <a:gd name="T1" fmla="*/ 3 h 630"/>
                  <a:gd name="T2" fmla="*/ 357 w 613"/>
                  <a:gd name="T3" fmla="*/ 52 h 630"/>
                  <a:gd name="T4" fmla="*/ 381 w 613"/>
                  <a:gd name="T5" fmla="*/ 89 h 630"/>
                  <a:gd name="T6" fmla="*/ 466 w 613"/>
                  <a:gd name="T7" fmla="*/ 128 h 630"/>
                  <a:gd name="T8" fmla="*/ 511 w 613"/>
                  <a:gd name="T9" fmla="*/ 174 h 630"/>
                  <a:gd name="T10" fmla="*/ 506 w 613"/>
                  <a:gd name="T11" fmla="*/ 230 h 630"/>
                  <a:gd name="T12" fmla="*/ 486 w 613"/>
                  <a:gd name="T13" fmla="*/ 265 h 630"/>
                  <a:gd name="T14" fmla="*/ 431 w 613"/>
                  <a:gd name="T15" fmla="*/ 307 h 630"/>
                  <a:gd name="T16" fmla="*/ 349 w 613"/>
                  <a:gd name="T17" fmla="*/ 312 h 630"/>
                  <a:gd name="T18" fmla="*/ 257 w 613"/>
                  <a:gd name="T19" fmla="*/ 265 h 630"/>
                  <a:gd name="T20" fmla="*/ 253 w 613"/>
                  <a:gd name="T21" fmla="*/ 260 h 630"/>
                  <a:gd name="T22" fmla="*/ 239 w 613"/>
                  <a:gd name="T23" fmla="*/ 252 h 630"/>
                  <a:gd name="T24" fmla="*/ 198 w 613"/>
                  <a:gd name="T25" fmla="*/ 256 h 630"/>
                  <a:gd name="T26" fmla="*/ 175 w 613"/>
                  <a:gd name="T27" fmla="*/ 311 h 630"/>
                  <a:gd name="T28" fmla="*/ 188 w 613"/>
                  <a:gd name="T29" fmla="*/ 334 h 630"/>
                  <a:gd name="T30" fmla="*/ 214 w 613"/>
                  <a:gd name="T31" fmla="*/ 354 h 630"/>
                  <a:gd name="T32" fmla="*/ 256 w 613"/>
                  <a:gd name="T33" fmla="*/ 422 h 630"/>
                  <a:gd name="T34" fmla="*/ 224 w 613"/>
                  <a:gd name="T35" fmla="*/ 512 h 630"/>
                  <a:gd name="T36" fmla="*/ 180 w 613"/>
                  <a:gd name="T37" fmla="*/ 543 h 630"/>
                  <a:gd name="T38" fmla="*/ 119 w 613"/>
                  <a:gd name="T39" fmla="*/ 547 h 630"/>
                  <a:gd name="T40" fmla="*/ 72 w 613"/>
                  <a:gd name="T41" fmla="*/ 495 h 630"/>
                  <a:gd name="T42" fmla="*/ 51 w 613"/>
                  <a:gd name="T43" fmla="*/ 397 h 630"/>
                  <a:gd name="T44" fmla="*/ 37 w 613"/>
                  <a:gd name="T45" fmla="*/ 374 h 630"/>
                  <a:gd name="T46" fmla="*/ 5 w 613"/>
                  <a:gd name="T47" fmla="*/ 387 h 630"/>
                  <a:gd name="T48" fmla="*/ 0 w 613"/>
                  <a:gd name="T49" fmla="*/ 425 h 630"/>
                  <a:gd name="T50" fmla="*/ 13 w 613"/>
                  <a:gd name="T51" fmla="*/ 540 h 630"/>
                  <a:gd name="T52" fmla="*/ 66 w 613"/>
                  <a:gd name="T53" fmla="*/ 607 h 630"/>
                  <a:gd name="T54" fmla="*/ 131 w 613"/>
                  <a:gd name="T55" fmla="*/ 630 h 630"/>
                  <a:gd name="T56" fmla="*/ 220 w 613"/>
                  <a:gd name="T57" fmla="*/ 615 h 630"/>
                  <a:gd name="T58" fmla="*/ 263 w 613"/>
                  <a:gd name="T59" fmla="*/ 594 h 630"/>
                  <a:gd name="T60" fmla="*/ 329 w 613"/>
                  <a:gd name="T61" fmla="*/ 522 h 630"/>
                  <a:gd name="T62" fmla="*/ 352 w 613"/>
                  <a:gd name="T63" fmla="*/ 452 h 630"/>
                  <a:gd name="T64" fmla="*/ 352 w 613"/>
                  <a:gd name="T65" fmla="*/ 410 h 630"/>
                  <a:gd name="T66" fmla="*/ 446 w 613"/>
                  <a:gd name="T67" fmla="*/ 404 h 630"/>
                  <a:gd name="T68" fmla="*/ 555 w 613"/>
                  <a:gd name="T69" fmla="*/ 338 h 630"/>
                  <a:gd name="T70" fmla="*/ 594 w 613"/>
                  <a:gd name="T71" fmla="*/ 283 h 630"/>
                  <a:gd name="T72" fmla="*/ 613 w 613"/>
                  <a:gd name="T73" fmla="*/ 177 h 630"/>
                  <a:gd name="T74" fmla="*/ 574 w 613"/>
                  <a:gd name="T75" fmla="*/ 82 h 630"/>
                  <a:gd name="T76" fmla="*/ 489 w 613"/>
                  <a:gd name="T77" fmla="*/ 17 h 630"/>
                  <a:gd name="T78" fmla="*/ 404 w 613"/>
                  <a:gd name="T79" fmla="*/ 0 h 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13" h="630">
                    <a:moveTo>
                      <a:pt x="404" y="0"/>
                    </a:moveTo>
                    <a:lnTo>
                      <a:pt x="388" y="3"/>
                    </a:lnTo>
                    <a:lnTo>
                      <a:pt x="365" y="21"/>
                    </a:lnTo>
                    <a:lnTo>
                      <a:pt x="357" y="52"/>
                    </a:lnTo>
                    <a:lnTo>
                      <a:pt x="367" y="79"/>
                    </a:lnTo>
                    <a:lnTo>
                      <a:pt x="381" y="89"/>
                    </a:lnTo>
                    <a:lnTo>
                      <a:pt x="410" y="101"/>
                    </a:lnTo>
                    <a:lnTo>
                      <a:pt x="466" y="128"/>
                    </a:lnTo>
                    <a:lnTo>
                      <a:pt x="498" y="152"/>
                    </a:lnTo>
                    <a:lnTo>
                      <a:pt x="511" y="174"/>
                    </a:lnTo>
                    <a:lnTo>
                      <a:pt x="515" y="200"/>
                    </a:lnTo>
                    <a:lnTo>
                      <a:pt x="506" y="230"/>
                    </a:lnTo>
                    <a:lnTo>
                      <a:pt x="498" y="249"/>
                    </a:lnTo>
                    <a:lnTo>
                      <a:pt x="486" y="265"/>
                    </a:lnTo>
                    <a:lnTo>
                      <a:pt x="462" y="291"/>
                    </a:lnTo>
                    <a:lnTo>
                      <a:pt x="431" y="307"/>
                    </a:lnTo>
                    <a:lnTo>
                      <a:pt x="400" y="314"/>
                    </a:lnTo>
                    <a:lnTo>
                      <a:pt x="349" y="312"/>
                    </a:lnTo>
                    <a:lnTo>
                      <a:pt x="285" y="286"/>
                    </a:lnTo>
                    <a:lnTo>
                      <a:pt x="257" y="265"/>
                    </a:lnTo>
                    <a:lnTo>
                      <a:pt x="257" y="265"/>
                    </a:lnTo>
                    <a:lnTo>
                      <a:pt x="253" y="260"/>
                    </a:lnTo>
                    <a:lnTo>
                      <a:pt x="247" y="258"/>
                    </a:lnTo>
                    <a:lnTo>
                      <a:pt x="239" y="252"/>
                    </a:lnTo>
                    <a:lnTo>
                      <a:pt x="223" y="249"/>
                    </a:lnTo>
                    <a:lnTo>
                      <a:pt x="198" y="256"/>
                    </a:lnTo>
                    <a:lnTo>
                      <a:pt x="177" y="285"/>
                    </a:lnTo>
                    <a:lnTo>
                      <a:pt x="175" y="311"/>
                    </a:lnTo>
                    <a:lnTo>
                      <a:pt x="181" y="327"/>
                    </a:lnTo>
                    <a:lnTo>
                      <a:pt x="188" y="334"/>
                    </a:lnTo>
                    <a:lnTo>
                      <a:pt x="201" y="344"/>
                    </a:lnTo>
                    <a:lnTo>
                      <a:pt x="214" y="354"/>
                    </a:lnTo>
                    <a:lnTo>
                      <a:pt x="234" y="376"/>
                    </a:lnTo>
                    <a:lnTo>
                      <a:pt x="256" y="422"/>
                    </a:lnTo>
                    <a:lnTo>
                      <a:pt x="253" y="469"/>
                    </a:lnTo>
                    <a:lnTo>
                      <a:pt x="224" y="512"/>
                    </a:lnTo>
                    <a:lnTo>
                      <a:pt x="198" y="531"/>
                    </a:lnTo>
                    <a:lnTo>
                      <a:pt x="180" y="543"/>
                    </a:lnTo>
                    <a:lnTo>
                      <a:pt x="146" y="551"/>
                    </a:lnTo>
                    <a:lnTo>
                      <a:pt x="119" y="547"/>
                    </a:lnTo>
                    <a:lnTo>
                      <a:pt x="96" y="533"/>
                    </a:lnTo>
                    <a:lnTo>
                      <a:pt x="72" y="495"/>
                    </a:lnTo>
                    <a:lnTo>
                      <a:pt x="54" y="430"/>
                    </a:lnTo>
                    <a:lnTo>
                      <a:pt x="51" y="397"/>
                    </a:lnTo>
                    <a:lnTo>
                      <a:pt x="50" y="386"/>
                    </a:lnTo>
                    <a:lnTo>
                      <a:pt x="37" y="374"/>
                    </a:lnTo>
                    <a:lnTo>
                      <a:pt x="20" y="374"/>
                    </a:lnTo>
                    <a:lnTo>
                      <a:pt x="5" y="387"/>
                    </a:lnTo>
                    <a:lnTo>
                      <a:pt x="2" y="397"/>
                    </a:lnTo>
                    <a:lnTo>
                      <a:pt x="0" y="425"/>
                    </a:lnTo>
                    <a:lnTo>
                      <a:pt x="1" y="484"/>
                    </a:lnTo>
                    <a:lnTo>
                      <a:pt x="13" y="540"/>
                    </a:lnTo>
                    <a:lnTo>
                      <a:pt x="43" y="589"/>
                    </a:lnTo>
                    <a:lnTo>
                      <a:pt x="66" y="607"/>
                    </a:lnTo>
                    <a:lnTo>
                      <a:pt x="87" y="619"/>
                    </a:lnTo>
                    <a:lnTo>
                      <a:pt x="131" y="630"/>
                    </a:lnTo>
                    <a:lnTo>
                      <a:pt x="175" y="628"/>
                    </a:lnTo>
                    <a:lnTo>
                      <a:pt x="220" y="615"/>
                    </a:lnTo>
                    <a:lnTo>
                      <a:pt x="241" y="606"/>
                    </a:lnTo>
                    <a:lnTo>
                      <a:pt x="263" y="594"/>
                    </a:lnTo>
                    <a:lnTo>
                      <a:pt x="300" y="561"/>
                    </a:lnTo>
                    <a:lnTo>
                      <a:pt x="329" y="522"/>
                    </a:lnTo>
                    <a:lnTo>
                      <a:pt x="348" y="476"/>
                    </a:lnTo>
                    <a:lnTo>
                      <a:pt x="352" y="452"/>
                    </a:lnTo>
                    <a:lnTo>
                      <a:pt x="355" y="430"/>
                    </a:lnTo>
                    <a:lnTo>
                      <a:pt x="352" y="410"/>
                    </a:lnTo>
                    <a:lnTo>
                      <a:pt x="384" y="413"/>
                    </a:lnTo>
                    <a:lnTo>
                      <a:pt x="446" y="404"/>
                    </a:lnTo>
                    <a:lnTo>
                      <a:pt x="505" y="380"/>
                    </a:lnTo>
                    <a:lnTo>
                      <a:pt x="555" y="338"/>
                    </a:lnTo>
                    <a:lnTo>
                      <a:pt x="577" y="309"/>
                    </a:lnTo>
                    <a:lnTo>
                      <a:pt x="594" y="283"/>
                    </a:lnTo>
                    <a:lnTo>
                      <a:pt x="611" y="230"/>
                    </a:lnTo>
                    <a:lnTo>
                      <a:pt x="613" y="177"/>
                    </a:lnTo>
                    <a:lnTo>
                      <a:pt x="600" y="127"/>
                    </a:lnTo>
                    <a:lnTo>
                      <a:pt x="574" y="82"/>
                    </a:lnTo>
                    <a:lnTo>
                      <a:pt x="537" y="44"/>
                    </a:lnTo>
                    <a:lnTo>
                      <a:pt x="489" y="17"/>
                    </a:lnTo>
                    <a:lnTo>
                      <a:pt x="434" y="1"/>
                    </a:lnTo>
                    <a:lnTo>
                      <a:pt x="40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72" name="Group 31"/>
            <p:cNvGrpSpPr>
              <a:grpSpLocks noChangeAspect="1"/>
            </p:cNvGrpSpPr>
            <p:nvPr/>
          </p:nvGrpSpPr>
          <p:grpSpPr bwMode="auto">
            <a:xfrm>
              <a:off x="594443" y="5066831"/>
              <a:ext cx="167284" cy="203007"/>
              <a:chOff x="2647" y="1727"/>
              <a:chExt cx="192" cy="233"/>
            </a:xfrm>
            <a:solidFill>
              <a:schemeClr val="bg1">
                <a:lumMod val="85000"/>
              </a:schemeClr>
            </a:solidFill>
          </p:grpSpPr>
          <p:sp>
            <p:nvSpPr>
              <p:cNvPr id="73" name="Freeform 32"/>
              <p:cNvSpPr>
                <a:spLocks/>
              </p:cNvSpPr>
              <p:nvPr/>
            </p:nvSpPr>
            <p:spPr bwMode="auto">
              <a:xfrm>
                <a:off x="2699" y="1727"/>
                <a:ext cx="140" cy="152"/>
              </a:xfrm>
              <a:custGeom>
                <a:avLst/>
                <a:gdLst>
                  <a:gd name="T0" fmla="*/ 94 w 421"/>
                  <a:gd name="T1" fmla="*/ 455 h 455"/>
                  <a:gd name="T2" fmla="*/ 0 w 421"/>
                  <a:gd name="T3" fmla="*/ 362 h 455"/>
                  <a:gd name="T4" fmla="*/ 172 w 421"/>
                  <a:gd name="T5" fmla="*/ 191 h 455"/>
                  <a:gd name="T6" fmla="*/ 371 w 421"/>
                  <a:gd name="T7" fmla="*/ 1 h 455"/>
                  <a:gd name="T8" fmla="*/ 377 w 421"/>
                  <a:gd name="T9" fmla="*/ 0 h 455"/>
                  <a:gd name="T10" fmla="*/ 404 w 421"/>
                  <a:gd name="T11" fmla="*/ 4 h 455"/>
                  <a:gd name="T12" fmla="*/ 419 w 421"/>
                  <a:gd name="T13" fmla="*/ 21 h 455"/>
                  <a:gd name="T14" fmla="*/ 421 w 421"/>
                  <a:gd name="T15" fmla="*/ 37 h 455"/>
                  <a:gd name="T16" fmla="*/ 364 w 421"/>
                  <a:gd name="T17" fmla="*/ 120 h 455"/>
                  <a:gd name="T18" fmla="*/ 130 w 421"/>
                  <a:gd name="T19" fmla="*/ 410 h 455"/>
                  <a:gd name="T20" fmla="*/ 94 w 421"/>
                  <a:gd name="T21" fmla="*/ 455 h 4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21" h="455">
                    <a:moveTo>
                      <a:pt x="94" y="455"/>
                    </a:moveTo>
                    <a:lnTo>
                      <a:pt x="0" y="362"/>
                    </a:lnTo>
                    <a:lnTo>
                      <a:pt x="172" y="191"/>
                    </a:lnTo>
                    <a:lnTo>
                      <a:pt x="371" y="1"/>
                    </a:lnTo>
                    <a:lnTo>
                      <a:pt x="377" y="0"/>
                    </a:lnTo>
                    <a:lnTo>
                      <a:pt x="404" y="4"/>
                    </a:lnTo>
                    <a:lnTo>
                      <a:pt x="419" y="21"/>
                    </a:lnTo>
                    <a:lnTo>
                      <a:pt x="421" y="37"/>
                    </a:lnTo>
                    <a:lnTo>
                      <a:pt x="364" y="120"/>
                    </a:lnTo>
                    <a:lnTo>
                      <a:pt x="130" y="410"/>
                    </a:lnTo>
                    <a:lnTo>
                      <a:pt x="94" y="45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4" name="Freeform 33"/>
              <p:cNvSpPr>
                <a:spLocks/>
              </p:cNvSpPr>
              <p:nvPr/>
            </p:nvSpPr>
            <p:spPr bwMode="auto">
              <a:xfrm>
                <a:off x="2647" y="1856"/>
                <a:ext cx="76" cy="104"/>
              </a:xfrm>
              <a:custGeom>
                <a:avLst/>
                <a:gdLst>
                  <a:gd name="T0" fmla="*/ 22 w 226"/>
                  <a:gd name="T1" fmla="*/ 314 h 314"/>
                  <a:gd name="T2" fmla="*/ 21 w 226"/>
                  <a:gd name="T3" fmla="*/ 301 h 314"/>
                  <a:gd name="T4" fmla="*/ 37 w 226"/>
                  <a:gd name="T5" fmla="*/ 242 h 314"/>
                  <a:gd name="T6" fmla="*/ 63 w 226"/>
                  <a:gd name="T7" fmla="*/ 219 h 314"/>
                  <a:gd name="T8" fmla="*/ 90 w 226"/>
                  <a:gd name="T9" fmla="*/ 211 h 314"/>
                  <a:gd name="T10" fmla="*/ 107 w 226"/>
                  <a:gd name="T11" fmla="*/ 209 h 314"/>
                  <a:gd name="T12" fmla="*/ 125 w 226"/>
                  <a:gd name="T13" fmla="*/ 208 h 314"/>
                  <a:gd name="T14" fmla="*/ 153 w 226"/>
                  <a:gd name="T15" fmla="*/ 199 h 314"/>
                  <a:gd name="T16" fmla="*/ 188 w 226"/>
                  <a:gd name="T17" fmla="*/ 173 h 314"/>
                  <a:gd name="T18" fmla="*/ 223 w 226"/>
                  <a:gd name="T19" fmla="*/ 107 h 314"/>
                  <a:gd name="T20" fmla="*/ 226 w 226"/>
                  <a:gd name="T21" fmla="*/ 91 h 314"/>
                  <a:gd name="T22" fmla="*/ 132 w 226"/>
                  <a:gd name="T23" fmla="*/ 0 h 314"/>
                  <a:gd name="T24" fmla="*/ 96 w 226"/>
                  <a:gd name="T25" fmla="*/ 17 h 314"/>
                  <a:gd name="T26" fmla="*/ 44 w 226"/>
                  <a:gd name="T27" fmla="*/ 61 h 314"/>
                  <a:gd name="T28" fmla="*/ 13 w 226"/>
                  <a:gd name="T29" fmla="*/ 113 h 314"/>
                  <a:gd name="T30" fmla="*/ 0 w 226"/>
                  <a:gd name="T31" fmla="*/ 165 h 314"/>
                  <a:gd name="T32" fmla="*/ 2 w 226"/>
                  <a:gd name="T33" fmla="*/ 239 h 314"/>
                  <a:gd name="T34" fmla="*/ 19 w 226"/>
                  <a:gd name="T35" fmla="*/ 307 h 314"/>
                  <a:gd name="T36" fmla="*/ 22 w 226"/>
                  <a:gd name="T37" fmla="*/ 314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26" h="314">
                    <a:moveTo>
                      <a:pt x="22" y="314"/>
                    </a:moveTo>
                    <a:lnTo>
                      <a:pt x="21" y="301"/>
                    </a:lnTo>
                    <a:lnTo>
                      <a:pt x="37" y="242"/>
                    </a:lnTo>
                    <a:lnTo>
                      <a:pt x="63" y="219"/>
                    </a:lnTo>
                    <a:lnTo>
                      <a:pt x="90" y="211"/>
                    </a:lnTo>
                    <a:lnTo>
                      <a:pt x="107" y="209"/>
                    </a:lnTo>
                    <a:lnTo>
                      <a:pt x="125" y="208"/>
                    </a:lnTo>
                    <a:lnTo>
                      <a:pt x="153" y="199"/>
                    </a:lnTo>
                    <a:lnTo>
                      <a:pt x="188" y="173"/>
                    </a:lnTo>
                    <a:lnTo>
                      <a:pt x="223" y="107"/>
                    </a:lnTo>
                    <a:lnTo>
                      <a:pt x="226" y="91"/>
                    </a:lnTo>
                    <a:lnTo>
                      <a:pt x="132" y="0"/>
                    </a:lnTo>
                    <a:lnTo>
                      <a:pt x="96" y="17"/>
                    </a:lnTo>
                    <a:lnTo>
                      <a:pt x="44" y="61"/>
                    </a:lnTo>
                    <a:lnTo>
                      <a:pt x="13" y="113"/>
                    </a:lnTo>
                    <a:lnTo>
                      <a:pt x="0" y="165"/>
                    </a:lnTo>
                    <a:lnTo>
                      <a:pt x="2" y="239"/>
                    </a:lnTo>
                    <a:lnTo>
                      <a:pt x="19" y="307"/>
                    </a:lnTo>
                    <a:lnTo>
                      <a:pt x="22" y="3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A881223C-FB05-4733-BF35-27D1A257F9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0026" y="1458789"/>
            <a:ext cx="5087060" cy="4648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5912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409575" y="419993"/>
            <a:ext cx="11372850" cy="6018014"/>
          </a:xfrm>
          <a:prstGeom prst="rect">
            <a:avLst/>
          </a:prstGeom>
          <a:solidFill>
            <a:schemeClr val="bg1"/>
          </a:solidFill>
          <a:ln w="187325">
            <a:noFill/>
          </a:ln>
          <a:effectLst>
            <a:outerShdw blurRad="431800" dist="241300" dir="5400000" sx="97000" sy="97000" algn="t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2" latinLnBrk="0">
              <a:lnSpc>
                <a:spcPct val="150000"/>
              </a:lnSpc>
              <a:defRPr/>
            </a:pPr>
            <a:r>
              <a:rPr lang="ko-KR" altLang="en-US" sz="2400" b="1" kern="0" dirty="0" err="1">
                <a:solidFill>
                  <a:prstClr val="black">
                    <a:lumMod val="50000"/>
                    <a:lumOff val="50000"/>
                  </a:prstClr>
                </a:solidFill>
              </a:rPr>
              <a:t>액터</a:t>
            </a:r>
            <a:r>
              <a:rPr lang="ko-KR" altLang="en-US" sz="2400" b="1" kern="0" dirty="0">
                <a:solidFill>
                  <a:prstClr val="black">
                    <a:lumMod val="50000"/>
                    <a:lumOff val="50000"/>
                  </a:prstClr>
                </a:solidFill>
              </a:rPr>
              <a:t> 목록</a:t>
            </a:r>
            <a:endParaRPr lang="en-US" altLang="ko-KR" sz="2400" b="1" kern="0" dirty="0">
              <a:solidFill>
                <a:prstClr val="black">
                  <a:lumMod val="50000"/>
                  <a:lumOff val="50000"/>
                </a:prstClr>
              </a:solidFill>
            </a:endParaRPr>
          </a:p>
          <a:p>
            <a:pPr lvl="2" latinLnBrk="0">
              <a:lnSpc>
                <a:spcPct val="150000"/>
              </a:lnSpc>
              <a:defRPr/>
            </a:pPr>
            <a:r>
              <a:rPr lang="ko-KR" altLang="en-US" sz="800" kern="0" dirty="0">
                <a:solidFill>
                  <a:prstClr val="white">
                    <a:lumMod val="75000"/>
                  </a:prstClr>
                </a:solidFill>
              </a:rPr>
              <a:t>전자 직거래 프로그램 구축</a:t>
            </a:r>
            <a:endParaRPr lang="ko-KR" altLang="en-US" sz="4400" kern="0" dirty="0">
              <a:solidFill>
                <a:prstClr val="white">
                  <a:lumMod val="75000"/>
                </a:prstClr>
              </a:solidFill>
            </a:endParaRPr>
          </a:p>
        </p:txBody>
      </p:sp>
      <p:grpSp>
        <p:nvGrpSpPr>
          <p:cNvPr id="63" name="그룹 62"/>
          <p:cNvGrpSpPr/>
          <p:nvPr/>
        </p:nvGrpSpPr>
        <p:grpSpPr>
          <a:xfrm>
            <a:off x="581527" y="419993"/>
            <a:ext cx="358273" cy="6018014"/>
            <a:chOff x="581527" y="419993"/>
            <a:chExt cx="358273" cy="6018014"/>
          </a:xfrm>
        </p:grpSpPr>
        <p:cxnSp>
          <p:nvCxnSpPr>
            <p:cNvPr id="64" name="직선 연결선 63"/>
            <p:cNvCxnSpPr/>
            <p:nvPr/>
          </p:nvCxnSpPr>
          <p:spPr>
            <a:xfrm>
              <a:off x="939800" y="419993"/>
              <a:ext cx="0" cy="6018014"/>
            </a:xfrm>
            <a:prstGeom prst="line">
              <a:avLst/>
            </a:prstGeom>
            <a:ln w="127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Freeform 9"/>
            <p:cNvSpPr>
              <a:spLocks/>
            </p:cNvSpPr>
            <p:nvPr/>
          </p:nvSpPr>
          <p:spPr bwMode="auto">
            <a:xfrm>
              <a:off x="612262" y="1494240"/>
              <a:ext cx="131646" cy="17373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66" name="Group 12"/>
            <p:cNvGrpSpPr>
              <a:grpSpLocks noChangeAspect="1"/>
            </p:cNvGrpSpPr>
            <p:nvPr/>
          </p:nvGrpSpPr>
          <p:grpSpPr bwMode="auto">
            <a:xfrm>
              <a:off x="581527" y="787428"/>
              <a:ext cx="193117" cy="153620"/>
              <a:chOff x="6124" y="305"/>
              <a:chExt cx="841" cy="669"/>
            </a:xfrm>
            <a:solidFill>
              <a:schemeClr val="tx1">
                <a:lumMod val="50000"/>
                <a:lumOff val="50000"/>
              </a:schemeClr>
            </a:solidFill>
          </p:grpSpPr>
          <p:sp>
            <p:nvSpPr>
              <p:cNvPr id="83" name="Freeform 13"/>
              <p:cNvSpPr>
                <a:spLocks/>
              </p:cNvSpPr>
              <p:nvPr/>
            </p:nvSpPr>
            <p:spPr bwMode="auto">
              <a:xfrm>
                <a:off x="6244" y="440"/>
                <a:ext cx="601" cy="534"/>
              </a:xfrm>
              <a:custGeom>
                <a:avLst/>
                <a:gdLst>
                  <a:gd name="T0" fmla="*/ 902 w 1802"/>
                  <a:gd name="T1" fmla="*/ 0 h 1602"/>
                  <a:gd name="T2" fmla="*/ 2 w 1802"/>
                  <a:gd name="T3" fmla="*/ 742 h 1602"/>
                  <a:gd name="T4" fmla="*/ 2 w 1802"/>
                  <a:gd name="T5" fmla="*/ 743 h 1602"/>
                  <a:gd name="T6" fmla="*/ 2 w 1802"/>
                  <a:gd name="T7" fmla="*/ 746 h 1602"/>
                  <a:gd name="T8" fmla="*/ 0 w 1802"/>
                  <a:gd name="T9" fmla="*/ 749 h 1602"/>
                  <a:gd name="T10" fmla="*/ 0 w 1802"/>
                  <a:gd name="T11" fmla="*/ 751 h 1602"/>
                  <a:gd name="T12" fmla="*/ 0 w 1802"/>
                  <a:gd name="T13" fmla="*/ 1501 h 1602"/>
                  <a:gd name="T14" fmla="*/ 2 w 1802"/>
                  <a:gd name="T15" fmla="*/ 1521 h 1602"/>
                  <a:gd name="T16" fmla="*/ 16 w 1802"/>
                  <a:gd name="T17" fmla="*/ 1557 h 1602"/>
                  <a:gd name="T18" fmla="*/ 30 w 1802"/>
                  <a:gd name="T19" fmla="*/ 1572 h 1602"/>
                  <a:gd name="T20" fmla="*/ 45 w 1802"/>
                  <a:gd name="T21" fmla="*/ 1586 h 1602"/>
                  <a:gd name="T22" fmla="*/ 81 w 1802"/>
                  <a:gd name="T23" fmla="*/ 1601 h 1602"/>
                  <a:gd name="T24" fmla="*/ 100 w 1802"/>
                  <a:gd name="T25" fmla="*/ 1602 h 1602"/>
                  <a:gd name="T26" fmla="*/ 702 w 1802"/>
                  <a:gd name="T27" fmla="*/ 1602 h 1602"/>
                  <a:gd name="T28" fmla="*/ 702 w 1802"/>
                  <a:gd name="T29" fmla="*/ 1001 h 1602"/>
                  <a:gd name="T30" fmla="*/ 1102 w 1802"/>
                  <a:gd name="T31" fmla="*/ 1001 h 1602"/>
                  <a:gd name="T32" fmla="*/ 1102 w 1802"/>
                  <a:gd name="T33" fmla="*/ 1602 h 1602"/>
                  <a:gd name="T34" fmla="*/ 1703 w 1802"/>
                  <a:gd name="T35" fmla="*/ 1602 h 1602"/>
                  <a:gd name="T36" fmla="*/ 1723 w 1802"/>
                  <a:gd name="T37" fmla="*/ 1601 h 1602"/>
                  <a:gd name="T38" fmla="*/ 1758 w 1802"/>
                  <a:gd name="T39" fmla="*/ 1586 h 1602"/>
                  <a:gd name="T40" fmla="*/ 1773 w 1802"/>
                  <a:gd name="T41" fmla="*/ 1572 h 1602"/>
                  <a:gd name="T42" fmla="*/ 1786 w 1802"/>
                  <a:gd name="T43" fmla="*/ 1557 h 1602"/>
                  <a:gd name="T44" fmla="*/ 1802 w 1802"/>
                  <a:gd name="T45" fmla="*/ 1521 h 1602"/>
                  <a:gd name="T46" fmla="*/ 1802 w 1802"/>
                  <a:gd name="T47" fmla="*/ 1501 h 1602"/>
                  <a:gd name="T48" fmla="*/ 1802 w 1802"/>
                  <a:gd name="T49" fmla="*/ 751 h 1602"/>
                  <a:gd name="T50" fmla="*/ 1802 w 1802"/>
                  <a:gd name="T51" fmla="*/ 745 h 1602"/>
                  <a:gd name="T52" fmla="*/ 1801 w 1802"/>
                  <a:gd name="T53" fmla="*/ 742 h 1602"/>
                  <a:gd name="T54" fmla="*/ 902 w 1802"/>
                  <a:gd name="T55" fmla="*/ 0 h 16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802" h="1602">
                    <a:moveTo>
                      <a:pt x="902" y="0"/>
                    </a:moveTo>
                    <a:lnTo>
                      <a:pt x="2" y="742"/>
                    </a:lnTo>
                    <a:lnTo>
                      <a:pt x="2" y="743"/>
                    </a:lnTo>
                    <a:lnTo>
                      <a:pt x="2" y="746"/>
                    </a:lnTo>
                    <a:lnTo>
                      <a:pt x="0" y="749"/>
                    </a:lnTo>
                    <a:lnTo>
                      <a:pt x="0" y="751"/>
                    </a:lnTo>
                    <a:lnTo>
                      <a:pt x="0" y="1501"/>
                    </a:lnTo>
                    <a:lnTo>
                      <a:pt x="2" y="1521"/>
                    </a:lnTo>
                    <a:lnTo>
                      <a:pt x="16" y="1557"/>
                    </a:lnTo>
                    <a:lnTo>
                      <a:pt x="30" y="1572"/>
                    </a:lnTo>
                    <a:lnTo>
                      <a:pt x="45" y="1586"/>
                    </a:lnTo>
                    <a:lnTo>
                      <a:pt x="81" y="1601"/>
                    </a:lnTo>
                    <a:lnTo>
                      <a:pt x="100" y="1602"/>
                    </a:lnTo>
                    <a:lnTo>
                      <a:pt x="702" y="1602"/>
                    </a:lnTo>
                    <a:lnTo>
                      <a:pt x="702" y="1001"/>
                    </a:lnTo>
                    <a:lnTo>
                      <a:pt x="1102" y="1001"/>
                    </a:lnTo>
                    <a:lnTo>
                      <a:pt x="1102" y="1602"/>
                    </a:lnTo>
                    <a:lnTo>
                      <a:pt x="1703" y="1602"/>
                    </a:lnTo>
                    <a:lnTo>
                      <a:pt x="1723" y="1601"/>
                    </a:lnTo>
                    <a:lnTo>
                      <a:pt x="1758" y="1586"/>
                    </a:lnTo>
                    <a:lnTo>
                      <a:pt x="1773" y="1572"/>
                    </a:lnTo>
                    <a:lnTo>
                      <a:pt x="1786" y="1557"/>
                    </a:lnTo>
                    <a:lnTo>
                      <a:pt x="1802" y="1521"/>
                    </a:lnTo>
                    <a:lnTo>
                      <a:pt x="1802" y="1501"/>
                    </a:lnTo>
                    <a:lnTo>
                      <a:pt x="1802" y="751"/>
                    </a:lnTo>
                    <a:lnTo>
                      <a:pt x="1802" y="745"/>
                    </a:lnTo>
                    <a:lnTo>
                      <a:pt x="1801" y="742"/>
                    </a:lnTo>
                    <a:lnTo>
                      <a:pt x="90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4" name="Freeform 14"/>
              <p:cNvSpPr>
                <a:spLocks/>
              </p:cNvSpPr>
              <p:nvPr/>
            </p:nvSpPr>
            <p:spPr bwMode="auto">
              <a:xfrm>
                <a:off x="6124" y="305"/>
                <a:ext cx="841" cy="394"/>
              </a:xfrm>
              <a:custGeom>
                <a:avLst/>
                <a:gdLst>
                  <a:gd name="T0" fmla="*/ 2505 w 2522"/>
                  <a:gd name="T1" fmla="*/ 978 h 1181"/>
                  <a:gd name="T2" fmla="*/ 2162 w 2522"/>
                  <a:gd name="T3" fmla="*/ 694 h 1181"/>
                  <a:gd name="T4" fmla="*/ 2162 w 2522"/>
                  <a:gd name="T5" fmla="*/ 54 h 1181"/>
                  <a:gd name="T6" fmla="*/ 2162 w 2522"/>
                  <a:gd name="T7" fmla="*/ 44 h 1181"/>
                  <a:gd name="T8" fmla="*/ 2155 w 2522"/>
                  <a:gd name="T9" fmla="*/ 26 h 1181"/>
                  <a:gd name="T10" fmla="*/ 2149 w 2522"/>
                  <a:gd name="T11" fmla="*/ 18 h 1181"/>
                  <a:gd name="T12" fmla="*/ 2141 w 2522"/>
                  <a:gd name="T13" fmla="*/ 13 h 1181"/>
                  <a:gd name="T14" fmla="*/ 2123 w 2522"/>
                  <a:gd name="T15" fmla="*/ 5 h 1181"/>
                  <a:gd name="T16" fmla="*/ 2113 w 2522"/>
                  <a:gd name="T17" fmla="*/ 5 h 1181"/>
                  <a:gd name="T18" fmla="*/ 1812 w 2522"/>
                  <a:gd name="T19" fmla="*/ 5 h 1181"/>
                  <a:gd name="T20" fmla="*/ 1802 w 2522"/>
                  <a:gd name="T21" fmla="*/ 5 h 1181"/>
                  <a:gd name="T22" fmla="*/ 1783 w 2522"/>
                  <a:gd name="T23" fmla="*/ 13 h 1181"/>
                  <a:gd name="T24" fmla="*/ 1776 w 2522"/>
                  <a:gd name="T25" fmla="*/ 18 h 1181"/>
                  <a:gd name="T26" fmla="*/ 1770 w 2522"/>
                  <a:gd name="T27" fmla="*/ 26 h 1181"/>
                  <a:gd name="T28" fmla="*/ 1763 w 2522"/>
                  <a:gd name="T29" fmla="*/ 44 h 1181"/>
                  <a:gd name="T30" fmla="*/ 1762 w 2522"/>
                  <a:gd name="T31" fmla="*/ 54 h 1181"/>
                  <a:gd name="T32" fmla="*/ 1762 w 2522"/>
                  <a:gd name="T33" fmla="*/ 360 h 1181"/>
                  <a:gd name="T34" fmla="*/ 1380 w 2522"/>
                  <a:gd name="T35" fmla="*/ 41 h 1181"/>
                  <a:gd name="T36" fmla="*/ 1354 w 2522"/>
                  <a:gd name="T37" fmla="*/ 23 h 1181"/>
                  <a:gd name="T38" fmla="*/ 1295 w 2522"/>
                  <a:gd name="T39" fmla="*/ 1 h 1181"/>
                  <a:gd name="T40" fmla="*/ 1262 w 2522"/>
                  <a:gd name="T41" fmla="*/ 0 h 1181"/>
                  <a:gd name="T42" fmla="*/ 1227 w 2522"/>
                  <a:gd name="T43" fmla="*/ 1 h 1181"/>
                  <a:gd name="T44" fmla="*/ 1168 w 2522"/>
                  <a:gd name="T45" fmla="*/ 23 h 1181"/>
                  <a:gd name="T46" fmla="*/ 1142 w 2522"/>
                  <a:gd name="T47" fmla="*/ 41 h 1181"/>
                  <a:gd name="T48" fmla="*/ 17 w 2522"/>
                  <a:gd name="T49" fmla="*/ 978 h 1181"/>
                  <a:gd name="T50" fmla="*/ 10 w 2522"/>
                  <a:gd name="T51" fmla="*/ 985 h 1181"/>
                  <a:gd name="T52" fmla="*/ 1 w 2522"/>
                  <a:gd name="T53" fmla="*/ 1001 h 1181"/>
                  <a:gd name="T54" fmla="*/ 0 w 2522"/>
                  <a:gd name="T55" fmla="*/ 1012 h 1181"/>
                  <a:gd name="T56" fmla="*/ 0 w 2522"/>
                  <a:gd name="T57" fmla="*/ 1023 h 1181"/>
                  <a:gd name="T58" fmla="*/ 6 w 2522"/>
                  <a:gd name="T59" fmla="*/ 1040 h 1181"/>
                  <a:gd name="T60" fmla="*/ 12 w 2522"/>
                  <a:gd name="T61" fmla="*/ 1048 h 1181"/>
                  <a:gd name="T62" fmla="*/ 108 w 2522"/>
                  <a:gd name="T63" fmla="*/ 1164 h 1181"/>
                  <a:gd name="T64" fmla="*/ 122 w 2522"/>
                  <a:gd name="T65" fmla="*/ 1177 h 1181"/>
                  <a:gd name="T66" fmla="*/ 141 w 2522"/>
                  <a:gd name="T67" fmla="*/ 1181 h 1181"/>
                  <a:gd name="T68" fmla="*/ 160 w 2522"/>
                  <a:gd name="T69" fmla="*/ 1181 h 1181"/>
                  <a:gd name="T70" fmla="*/ 179 w 2522"/>
                  <a:gd name="T71" fmla="*/ 1171 h 1181"/>
                  <a:gd name="T72" fmla="*/ 1262 w 2522"/>
                  <a:gd name="T73" fmla="*/ 268 h 1181"/>
                  <a:gd name="T74" fmla="*/ 2344 w 2522"/>
                  <a:gd name="T75" fmla="*/ 1171 h 1181"/>
                  <a:gd name="T76" fmla="*/ 2358 w 2522"/>
                  <a:gd name="T77" fmla="*/ 1180 h 1181"/>
                  <a:gd name="T78" fmla="*/ 2377 w 2522"/>
                  <a:gd name="T79" fmla="*/ 1181 h 1181"/>
                  <a:gd name="T80" fmla="*/ 2383 w 2522"/>
                  <a:gd name="T81" fmla="*/ 1181 h 1181"/>
                  <a:gd name="T82" fmla="*/ 2401 w 2522"/>
                  <a:gd name="T83" fmla="*/ 1177 h 1181"/>
                  <a:gd name="T84" fmla="*/ 2414 w 2522"/>
                  <a:gd name="T85" fmla="*/ 1164 h 1181"/>
                  <a:gd name="T86" fmla="*/ 2512 w 2522"/>
                  <a:gd name="T87" fmla="*/ 1048 h 1181"/>
                  <a:gd name="T88" fmla="*/ 2518 w 2522"/>
                  <a:gd name="T89" fmla="*/ 1040 h 1181"/>
                  <a:gd name="T90" fmla="*/ 2522 w 2522"/>
                  <a:gd name="T91" fmla="*/ 1023 h 1181"/>
                  <a:gd name="T92" fmla="*/ 2522 w 2522"/>
                  <a:gd name="T93" fmla="*/ 1012 h 1181"/>
                  <a:gd name="T94" fmla="*/ 2521 w 2522"/>
                  <a:gd name="T95" fmla="*/ 1001 h 1181"/>
                  <a:gd name="T96" fmla="*/ 2512 w 2522"/>
                  <a:gd name="T97" fmla="*/ 985 h 1181"/>
                  <a:gd name="T98" fmla="*/ 2505 w 2522"/>
                  <a:gd name="T99" fmla="*/ 978 h 1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522" h="1181">
                    <a:moveTo>
                      <a:pt x="2505" y="978"/>
                    </a:moveTo>
                    <a:lnTo>
                      <a:pt x="2162" y="694"/>
                    </a:lnTo>
                    <a:lnTo>
                      <a:pt x="2162" y="54"/>
                    </a:lnTo>
                    <a:lnTo>
                      <a:pt x="2162" y="44"/>
                    </a:lnTo>
                    <a:lnTo>
                      <a:pt x="2155" y="26"/>
                    </a:lnTo>
                    <a:lnTo>
                      <a:pt x="2149" y="18"/>
                    </a:lnTo>
                    <a:lnTo>
                      <a:pt x="2141" y="13"/>
                    </a:lnTo>
                    <a:lnTo>
                      <a:pt x="2123" y="5"/>
                    </a:lnTo>
                    <a:lnTo>
                      <a:pt x="2113" y="5"/>
                    </a:lnTo>
                    <a:lnTo>
                      <a:pt x="1812" y="5"/>
                    </a:lnTo>
                    <a:lnTo>
                      <a:pt x="1802" y="5"/>
                    </a:lnTo>
                    <a:lnTo>
                      <a:pt x="1783" y="13"/>
                    </a:lnTo>
                    <a:lnTo>
                      <a:pt x="1776" y="18"/>
                    </a:lnTo>
                    <a:lnTo>
                      <a:pt x="1770" y="26"/>
                    </a:lnTo>
                    <a:lnTo>
                      <a:pt x="1763" y="44"/>
                    </a:lnTo>
                    <a:lnTo>
                      <a:pt x="1762" y="54"/>
                    </a:lnTo>
                    <a:lnTo>
                      <a:pt x="1762" y="360"/>
                    </a:lnTo>
                    <a:lnTo>
                      <a:pt x="1380" y="41"/>
                    </a:lnTo>
                    <a:lnTo>
                      <a:pt x="1354" y="23"/>
                    </a:lnTo>
                    <a:lnTo>
                      <a:pt x="1295" y="1"/>
                    </a:lnTo>
                    <a:lnTo>
                      <a:pt x="1262" y="0"/>
                    </a:lnTo>
                    <a:lnTo>
                      <a:pt x="1227" y="1"/>
                    </a:lnTo>
                    <a:lnTo>
                      <a:pt x="1168" y="23"/>
                    </a:lnTo>
                    <a:lnTo>
                      <a:pt x="1142" y="41"/>
                    </a:lnTo>
                    <a:lnTo>
                      <a:pt x="17" y="978"/>
                    </a:lnTo>
                    <a:lnTo>
                      <a:pt x="10" y="985"/>
                    </a:lnTo>
                    <a:lnTo>
                      <a:pt x="1" y="1001"/>
                    </a:lnTo>
                    <a:lnTo>
                      <a:pt x="0" y="1012"/>
                    </a:lnTo>
                    <a:lnTo>
                      <a:pt x="0" y="1023"/>
                    </a:lnTo>
                    <a:lnTo>
                      <a:pt x="6" y="1040"/>
                    </a:lnTo>
                    <a:lnTo>
                      <a:pt x="12" y="1048"/>
                    </a:lnTo>
                    <a:lnTo>
                      <a:pt x="108" y="1164"/>
                    </a:lnTo>
                    <a:lnTo>
                      <a:pt x="122" y="1177"/>
                    </a:lnTo>
                    <a:lnTo>
                      <a:pt x="141" y="1181"/>
                    </a:lnTo>
                    <a:lnTo>
                      <a:pt x="160" y="1181"/>
                    </a:lnTo>
                    <a:lnTo>
                      <a:pt x="179" y="1171"/>
                    </a:lnTo>
                    <a:lnTo>
                      <a:pt x="1262" y="268"/>
                    </a:lnTo>
                    <a:lnTo>
                      <a:pt x="2344" y="1171"/>
                    </a:lnTo>
                    <a:lnTo>
                      <a:pt x="2358" y="1180"/>
                    </a:lnTo>
                    <a:lnTo>
                      <a:pt x="2377" y="1181"/>
                    </a:lnTo>
                    <a:lnTo>
                      <a:pt x="2383" y="1181"/>
                    </a:lnTo>
                    <a:lnTo>
                      <a:pt x="2401" y="1177"/>
                    </a:lnTo>
                    <a:lnTo>
                      <a:pt x="2414" y="1164"/>
                    </a:lnTo>
                    <a:lnTo>
                      <a:pt x="2512" y="1048"/>
                    </a:lnTo>
                    <a:lnTo>
                      <a:pt x="2518" y="1040"/>
                    </a:lnTo>
                    <a:lnTo>
                      <a:pt x="2522" y="1023"/>
                    </a:lnTo>
                    <a:lnTo>
                      <a:pt x="2522" y="1012"/>
                    </a:lnTo>
                    <a:lnTo>
                      <a:pt x="2521" y="1001"/>
                    </a:lnTo>
                    <a:lnTo>
                      <a:pt x="2512" y="985"/>
                    </a:lnTo>
                    <a:lnTo>
                      <a:pt x="2505" y="97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67" name="Freeform 36"/>
            <p:cNvSpPr>
              <a:spLocks noEditPoints="1"/>
            </p:cNvSpPr>
            <p:nvPr/>
          </p:nvSpPr>
          <p:spPr bwMode="auto">
            <a:xfrm>
              <a:off x="625397" y="4336406"/>
              <a:ext cx="105376" cy="177233"/>
            </a:xfrm>
            <a:custGeom>
              <a:avLst/>
              <a:gdLst>
                <a:gd name="T0" fmla="*/ 937 w 1926"/>
                <a:gd name="T1" fmla="*/ 3639 h 4045"/>
                <a:gd name="T2" fmla="*/ 893 w 1926"/>
                <a:gd name="T3" fmla="*/ 3665 h 4045"/>
                <a:gd name="T4" fmla="*/ 863 w 1926"/>
                <a:gd name="T5" fmla="*/ 3712 h 4045"/>
                <a:gd name="T6" fmla="*/ 851 w 1926"/>
                <a:gd name="T7" fmla="*/ 3772 h 4045"/>
                <a:gd name="T8" fmla="*/ 863 w 1926"/>
                <a:gd name="T9" fmla="*/ 3832 h 4045"/>
                <a:gd name="T10" fmla="*/ 893 w 1926"/>
                <a:gd name="T11" fmla="*/ 3878 h 4045"/>
                <a:gd name="T12" fmla="*/ 937 w 1926"/>
                <a:gd name="T13" fmla="*/ 3905 h 4045"/>
                <a:gd name="T14" fmla="*/ 988 w 1926"/>
                <a:gd name="T15" fmla="*/ 3905 h 4045"/>
                <a:gd name="T16" fmla="*/ 1033 w 1926"/>
                <a:gd name="T17" fmla="*/ 3878 h 4045"/>
                <a:gd name="T18" fmla="*/ 1064 w 1926"/>
                <a:gd name="T19" fmla="*/ 3832 h 4045"/>
                <a:gd name="T20" fmla="*/ 1075 w 1926"/>
                <a:gd name="T21" fmla="*/ 3772 h 4045"/>
                <a:gd name="T22" fmla="*/ 1064 w 1926"/>
                <a:gd name="T23" fmla="*/ 3712 h 4045"/>
                <a:gd name="T24" fmla="*/ 1033 w 1926"/>
                <a:gd name="T25" fmla="*/ 3665 h 4045"/>
                <a:gd name="T26" fmla="*/ 988 w 1926"/>
                <a:gd name="T27" fmla="*/ 3639 h 4045"/>
                <a:gd name="T28" fmla="*/ 156 w 1926"/>
                <a:gd name="T29" fmla="*/ 434 h 4045"/>
                <a:gd name="T30" fmla="*/ 1770 w 1926"/>
                <a:gd name="T31" fmla="*/ 3540 h 4045"/>
                <a:gd name="T32" fmla="*/ 156 w 1926"/>
                <a:gd name="T33" fmla="*/ 434 h 4045"/>
                <a:gd name="T34" fmla="*/ 716 w 1926"/>
                <a:gd name="T35" fmla="*/ 200 h 4045"/>
                <a:gd name="T36" fmla="*/ 701 w 1926"/>
                <a:gd name="T37" fmla="*/ 217 h 4045"/>
                <a:gd name="T38" fmla="*/ 701 w 1926"/>
                <a:gd name="T39" fmla="*/ 243 h 4045"/>
                <a:gd name="T40" fmla="*/ 716 w 1926"/>
                <a:gd name="T41" fmla="*/ 260 h 4045"/>
                <a:gd name="T42" fmla="*/ 1199 w 1926"/>
                <a:gd name="T43" fmla="*/ 262 h 4045"/>
                <a:gd name="T44" fmla="*/ 1218 w 1926"/>
                <a:gd name="T45" fmla="*/ 254 h 4045"/>
                <a:gd name="T46" fmla="*/ 1226 w 1926"/>
                <a:gd name="T47" fmla="*/ 230 h 4045"/>
                <a:gd name="T48" fmla="*/ 1218 w 1926"/>
                <a:gd name="T49" fmla="*/ 207 h 4045"/>
                <a:gd name="T50" fmla="*/ 1199 w 1926"/>
                <a:gd name="T51" fmla="*/ 197 h 4045"/>
                <a:gd name="T52" fmla="*/ 224 w 1926"/>
                <a:gd name="T53" fmla="*/ 0 h 4045"/>
                <a:gd name="T54" fmla="*/ 1738 w 1926"/>
                <a:gd name="T55" fmla="*/ 4 h 4045"/>
                <a:gd name="T56" fmla="*/ 1805 w 1926"/>
                <a:gd name="T57" fmla="*/ 31 h 4045"/>
                <a:gd name="T58" fmla="*/ 1860 w 1926"/>
                <a:gd name="T59" fmla="*/ 81 h 4045"/>
                <a:gd name="T60" fmla="*/ 1900 w 1926"/>
                <a:gd name="T61" fmla="*/ 148 h 4045"/>
                <a:gd name="T62" fmla="*/ 1923 w 1926"/>
                <a:gd name="T63" fmla="*/ 229 h 4045"/>
                <a:gd name="T64" fmla="*/ 1926 w 1926"/>
                <a:gd name="T65" fmla="*/ 3772 h 4045"/>
                <a:gd name="T66" fmla="*/ 1915 w 1926"/>
                <a:gd name="T67" fmla="*/ 3857 h 4045"/>
                <a:gd name="T68" fmla="*/ 1882 w 1926"/>
                <a:gd name="T69" fmla="*/ 3932 h 4045"/>
                <a:gd name="T70" fmla="*/ 1834 w 1926"/>
                <a:gd name="T71" fmla="*/ 3992 h 4045"/>
                <a:gd name="T72" fmla="*/ 1773 w 1926"/>
                <a:gd name="T73" fmla="*/ 4032 h 4045"/>
                <a:gd name="T74" fmla="*/ 1702 w 1926"/>
                <a:gd name="T75" fmla="*/ 4045 h 4045"/>
                <a:gd name="T76" fmla="*/ 188 w 1926"/>
                <a:gd name="T77" fmla="*/ 4041 h 4045"/>
                <a:gd name="T78" fmla="*/ 122 w 1926"/>
                <a:gd name="T79" fmla="*/ 4014 h 4045"/>
                <a:gd name="T80" fmla="*/ 66 w 1926"/>
                <a:gd name="T81" fmla="*/ 3964 h 4045"/>
                <a:gd name="T82" fmla="*/ 25 w 1926"/>
                <a:gd name="T83" fmla="*/ 3897 h 4045"/>
                <a:gd name="T84" fmla="*/ 3 w 1926"/>
                <a:gd name="T85" fmla="*/ 3816 h 4045"/>
                <a:gd name="T86" fmla="*/ 0 w 1926"/>
                <a:gd name="T87" fmla="*/ 273 h 4045"/>
                <a:gd name="T88" fmla="*/ 12 w 1926"/>
                <a:gd name="T89" fmla="*/ 188 h 4045"/>
                <a:gd name="T90" fmla="*/ 43 w 1926"/>
                <a:gd name="T91" fmla="*/ 113 h 4045"/>
                <a:gd name="T92" fmla="*/ 92 w 1926"/>
                <a:gd name="T93" fmla="*/ 53 h 4045"/>
                <a:gd name="T94" fmla="*/ 154 w 1926"/>
                <a:gd name="T95" fmla="*/ 13 h 4045"/>
                <a:gd name="T96" fmla="*/ 224 w 1926"/>
                <a:gd name="T97" fmla="*/ 0 h 4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26" h="4045">
                  <a:moveTo>
                    <a:pt x="963" y="3636"/>
                  </a:moveTo>
                  <a:lnTo>
                    <a:pt x="937" y="3639"/>
                  </a:lnTo>
                  <a:lnTo>
                    <a:pt x="914" y="3649"/>
                  </a:lnTo>
                  <a:lnTo>
                    <a:pt x="893" y="3665"/>
                  </a:lnTo>
                  <a:lnTo>
                    <a:pt x="876" y="3686"/>
                  </a:lnTo>
                  <a:lnTo>
                    <a:pt x="863" y="3712"/>
                  </a:lnTo>
                  <a:lnTo>
                    <a:pt x="854" y="3741"/>
                  </a:lnTo>
                  <a:lnTo>
                    <a:pt x="851" y="3772"/>
                  </a:lnTo>
                  <a:lnTo>
                    <a:pt x="854" y="3804"/>
                  </a:lnTo>
                  <a:lnTo>
                    <a:pt x="863" y="3832"/>
                  </a:lnTo>
                  <a:lnTo>
                    <a:pt x="876" y="3857"/>
                  </a:lnTo>
                  <a:lnTo>
                    <a:pt x="893" y="3878"/>
                  </a:lnTo>
                  <a:lnTo>
                    <a:pt x="914" y="3894"/>
                  </a:lnTo>
                  <a:lnTo>
                    <a:pt x="937" y="3905"/>
                  </a:lnTo>
                  <a:lnTo>
                    <a:pt x="963" y="3909"/>
                  </a:lnTo>
                  <a:lnTo>
                    <a:pt x="988" y="3905"/>
                  </a:lnTo>
                  <a:lnTo>
                    <a:pt x="1013" y="3894"/>
                  </a:lnTo>
                  <a:lnTo>
                    <a:pt x="1033" y="3878"/>
                  </a:lnTo>
                  <a:lnTo>
                    <a:pt x="1051" y="3857"/>
                  </a:lnTo>
                  <a:lnTo>
                    <a:pt x="1064" y="3832"/>
                  </a:lnTo>
                  <a:lnTo>
                    <a:pt x="1072" y="3804"/>
                  </a:lnTo>
                  <a:lnTo>
                    <a:pt x="1075" y="3772"/>
                  </a:lnTo>
                  <a:lnTo>
                    <a:pt x="1072" y="3741"/>
                  </a:lnTo>
                  <a:lnTo>
                    <a:pt x="1064" y="3712"/>
                  </a:lnTo>
                  <a:lnTo>
                    <a:pt x="1051" y="3686"/>
                  </a:lnTo>
                  <a:lnTo>
                    <a:pt x="1033" y="3665"/>
                  </a:lnTo>
                  <a:lnTo>
                    <a:pt x="1013" y="3649"/>
                  </a:lnTo>
                  <a:lnTo>
                    <a:pt x="988" y="3639"/>
                  </a:lnTo>
                  <a:lnTo>
                    <a:pt x="963" y="3636"/>
                  </a:lnTo>
                  <a:close/>
                  <a:moveTo>
                    <a:pt x="156" y="434"/>
                  </a:moveTo>
                  <a:lnTo>
                    <a:pt x="156" y="3540"/>
                  </a:lnTo>
                  <a:lnTo>
                    <a:pt x="1770" y="3540"/>
                  </a:lnTo>
                  <a:lnTo>
                    <a:pt x="1770" y="434"/>
                  </a:lnTo>
                  <a:lnTo>
                    <a:pt x="156" y="434"/>
                  </a:lnTo>
                  <a:close/>
                  <a:moveTo>
                    <a:pt x="727" y="197"/>
                  </a:moveTo>
                  <a:lnTo>
                    <a:pt x="716" y="200"/>
                  </a:lnTo>
                  <a:lnTo>
                    <a:pt x="707" y="207"/>
                  </a:lnTo>
                  <a:lnTo>
                    <a:pt x="701" y="217"/>
                  </a:lnTo>
                  <a:lnTo>
                    <a:pt x="699" y="230"/>
                  </a:lnTo>
                  <a:lnTo>
                    <a:pt x="701" y="243"/>
                  </a:lnTo>
                  <a:lnTo>
                    <a:pt x="707" y="254"/>
                  </a:lnTo>
                  <a:lnTo>
                    <a:pt x="716" y="260"/>
                  </a:lnTo>
                  <a:lnTo>
                    <a:pt x="727" y="262"/>
                  </a:lnTo>
                  <a:lnTo>
                    <a:pt x="1199" y="262"/>
                  </a:lnTo>
                  <a:lnTo>
                    <a:pt x="1210" y="260"/>
                  </a:lnTo>
                  <a:lnTo>
                    <a:pt x="1218" y="254"/>
                  </a:lnTo>
                  <a:lnTo>
                    <a:pt x="1224" y="243"/>
                  </a:lnTo>
                  <a:lnTo>
                    <a:pt x="1226" y="230"/>
                  </a:lnTo>
                  <a:lnTo>
                    <a:pt x="1224" y="217"/>
                  </a:lnTo>
                  <a:lnTo>
                    <a:pt x="1218" y="207"/>
                  </a:lnTo>
                  <a:lnTo>
                    <a:pt x="1210" y="200"/>
                  </a:lnTo>
                  <a:lnTo>
                    <a:pt x="1199" y="197"/>
                  </a:lnTo>
                  <a:lnTo>
                    <a:pt x="727" y="197"/>
                  </a:lnTo>
                  <a:close/>
                  <a:moveTo>
                    <a:pt x="224" y="0"/>
                  </a:moveTo>
                  <a:lnTo>
                    <a:pt x="1702" y="0"/>
                  </a:lnTo>
                  <a:lnTo>
                    <a:pt x="1738" y="4"/>
                  </a:lnTo>
                  <a:lnTo>
                    <a:pt x="1773" y="13"/>
                  </a:lnTo>
                  <a:lnTo>
                    <a:pt x="1805" y="31"/>
                  </a:lnTo>
                  <a:lnTo>
                    <a:pt x="1834" y="53"/>
                  </a:lnTo>
                  <a:lnTo>
                    <a:pt x="1860" y="81"/>
                  </a:lnTo>
                  <a:lnTo>
                    <a:pt x="1882" y="113"/>
                  </a:lnTo>
                  <a:lnTo>
                    <a:pt x="1900" y="148"/>
                  </a:lnTo>
                  <a:lnTo>
                    <a:pt x="1915" y="188"/>
                  </a:lnTo>
                  <a:lnTo>
                    <a:pt x="1923" y="229"/>
                  </a:lnTo>
                  <a:lnTo>
                    <a:pt x="1926" y="273"/>
                  </a:lnTo>
                  <a:lnTo>
                    <a:pt x="1926" y="3772"/>
                  </a:lnTo>
                  <a:lnTo>
                    <a:pt x="1923" y="3816"/>
                  </a:lnTo>
                  <a:lnTo>
                    <a:pt x="1915" y="3857"/>
                  </a:lnTo>
                  <a:lnTo>
                    <a:pt x="1900" y="3897"/>
                  </a:lnTo>
                  <a:lnTo>
                    <a:pt x="1882" y="3932"/>
                  </a:lnTo>
                  <a:lnTo>
                    <a:pt x="1860" y="3964"/>
                  </a:lnTo>
                  <a:lnTo>
                    <a:pt x="1834" y="3992"/>
                  </a:lnTo>
                  <a:lnTo>
                    <a:pt x="1805" y="4014"/>
                  </a:lnTo>
                  <a:lnTo>
                    <a:pt x="1773" y="4032"/>
                  </a:lnTo>
                  <a:lnTo>
                    <a:pt x="1738" y="4041"/>
                  </a:lnTo>
                  <a:lnTo>
                    <a:pt x="1702" y="4045"/>
                  </a:lnTo>
                  <a:lnTo>
                    <a:pt x="224" y="4045"/>
                  </a:lnTo>
                  <a:lnTo>
                    <a:pt x="188" y="4041"/>
                  </a:lnTo>
                  <a:lnTo>
                    <a:pt x="154" y="4032"/>
                  </a:lnTo>
                  <a:lnTo>
                    <a:pt x="122" y="4014"/>
                  </a:lnTo>
                  <a:lnTo>
                    <a:pt x="92" y="3992"/>
                  </a:lnTo>
                  <a:lnTo>
                    <a:pt x="66" y="3964"/>
                  </a:lnTo>
                  <a:lnTo>
                    <a:pt x="43" y="3932"/>
                  </a:lnTo>
                  <a:lnTo>
                    <a:pt x="25" y="3897"/>
                  </a:lnTo>
                  <a:lnTo>
                    <a:pt x="12" y="3857"/>
                  </a:lnTo>
                  <a:lnTo>
                    <a:pt x="3" y="3816"/>
                  </a:lnTo>
                  <a:lnTo>
                    <a:pt x="0" y="3772"/>
                  </a:lnTo>
                  <a:lnTo>
                    <a:pt x="0" y="273"/>
                  </a:lnTo>
                  <a:lnTo>
                    <a:pt x="3" y="229"/>
                  </a:lnTo>
                  <a:lnTo>
                    <a:pt x="12" y="188"/>
                  </a:lnTo>
                  <a:lnTo>
                    <a:pt x="25" y="148"/>
                  </a:lnTo>
                  <a:lnTo>
                    <a:pt x="43" y="113"/>
                  </a:lnTo>
                  <a:lnTo>
                    <a:pt x="66" y="81"/>
                  </a:lnTo>
                  <a:lnTo>
                    <a:pt x="92" y="53"/>
                  </a:lnTo>
                  <a:lnTo>
                    <a:pt x="122" y="31"/>
                  </a:lnTo>
                  <a:lnTo>
                    <a:pt x="154" y="13"/>
                  </a:lnTo>
                  <a:lnTo>
                    <a:pt x="188" y="4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8" name="자유형 67"/>
            <p:cNvSpPr>
              <a:spLocks/>
            </p:cNvSpPr>
            <p:nvPr/>
          </p:nvSpPr>
          <p:spPr bwMode="auto">
            <a:xfrm>
              <a:off x="598771" y="3644382"/>
              <a:ext cx="158629" cy="138832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9" name="Freeform 6"/>
            <p:cNvSpPr>
              <a:spLocks/>
            </p:cNvSpPr>
            <p:nvPr/>
          </p:nvSpPr>
          <p:spPr bwMode="auto">
            <a:xfrm rot="10800000" flipH="1" flipV="1">
              <a:off x="597941" y="2949079"/>
              <a:ext cx="160288" cy="142111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70" name="Group 20"/>
            <p:cNvGrpSpPr>
              <a:grpSpLocks noChangeAspect="1"/>
            </p:cNvGrpSpPr>
            <p:nvPr/>
          </p:nvGrpSpPr>
          <p:grpSpPr bwMode="auto">
            <a:xfrm>
              <a:off x="614039" y="2221163"/>
              <a:ext cx="128093" cy="174724"/>
              <a:chOff x="2597" y="4163"/>
              <a:chExt cx="217" cy="296"/>
            </a:xfrm>
            <a:solidFill>
              <a:schemeClr val="bg1">
                <a:lumMod val="85000"/>
              </a:schemeClr>
            </a:solidFill>
          </p:grpSpPr>
          <p:sp>
            <p:nvSpPr>
              <p:cNvPr id="79" name="Freeform 22"/>
              <p:cNvSpPr>
                <a:spLocks noEditPoints="1"/>
              </p:cNvSpPr>
              <p:nvPr/>
            </p:nvSpPr>
            <p:spPr bwMode="auto">
              <a:xfrm>
                <a:off x="2630" y="4163"/>
                <a:ext cx="151" cy="176"/>
              </a:xfrm>
              <a:custGeom>
                <a:avLst/>
                <a:gdLst>
                  <a:gd name="T0" fmla="*/ 410 w 1662"/>
                  <a:gd name="T1" fmla="*/ 645 h 1942"/>
                  <a:gd name="T2" fmla="*/ 309 w 1662"/>
                  <a:gd name="T3" fmla="*/ 847 h 1942"/>
                  <a:gd name="T4" fmla="*/ 255 w 1662"/>
                  <a:gd name="T5" fmla="*/ 1023 h 1942"/>
                  <a:gd name="T6" fmla="*/ 263 w 1662"/>
                  <a:gd name="T7" fmla="*/ 1206 h 1942"/>
                  <a:gd name="T8" fmla="*/ 347 w 1662"/>
                  <a:gd name="T9" fmla="*/ 1429 h 1942"/>
                  <a:gd name="T10" fmla="*/ 476 w 1662"/>
                  <a:gd name="T11" fmla="*/ 1620 h 1942"/>
                  <a:gd name="T12" fmla="*/ 638 w 1662"/>
                  <a:gd name="T13" fmla="*/ 1753 h 1942"/>
                  <a:gd name="T14" fmla="*/ 825 w 1662"/>
                  <a:gd name="T15" fmla="*/ 1803 h 1942"/>
                  <a:gd name="T16" fmla="*/ 1013 w 1662"/>
                  <a:gd name="T17" fmla="*/ 1753 h 1942"/>
                  <a:gd name="T18" fmla="*/ 1176 w 1662"/>
                  <a:gd name="T19" fmla="*/ 1619 h 1942"/>
                  <a:gd name="T20" fmla="*/ 1305 w 1662"/>
                  <a:gd name="T21" fmla="*/ 1428 h 1942"/>
                  <a:gd name="T22" fmla="*/ 1388 w 1662"/>
                  <a:gd name="T23" fmla="*/ 1205 h 1942"/>
                  <a:gd name="T24" fmla="*/ 1418 w 1662"/>
                  <a:gd name="T25" fmla="*/ 974 h 1942"/>
                  <a:gd name="T26" fmla="*/ 1266 w 1662"/>
                  <a:gd name="T27" fmla="*/ 836 h 1942"/>
                  <a:gd name="T28" fmla="*/ 1012 w 1662"/>
                  <a:gd name="T29" fmla="*/ 794 h 1942"/>
                  <a:gd name="T30" fmla="*/ 806 w 1662"/>
                  <a:gd name="T31" fmla="*/ 713 h 1942"/>
                  <a:gd name="T32" fmla="*/ 646 w 1662"/>
                  <a:gd name="T33" fmla="*/ 610 h 1942"/>
                  <a:gd name="T34" fmla="*/ 526 w 1662"/>
                  <a:gd name="T35" fmla="*/ 499 h 1942"/>
                  <a:gd name="T36" fmla="*/ 944 w 1662"/>
                  <a:gd name="T37" fmla="*/ 23 h 1942"/>
                  <a:gd name="T38" fmla="*/ 1152 w 1662"/>
                  <a:gd name="T39" fmla="*/ 118 h 1942"/>
                  <a:gd name="T40" fmla="*/ 1271 w 1662"/>
                  <a:gd name="T41" fmla="*/ 205 h 1942"/>
                  <a:gd name="T42" fmla="*/ 1388 w 1662"/>
                  <a:gd name="T43" fmla="*/ 323 h 1942"/>
                  <a:gd name="T44" fmla="*/ 1455 w 1662"/>
                  <a:gd name="T45" fmla="*/ 429 h 1942"/>
                  <a:gd name="T46" fmla="*/ 1524 w 1662"/>
                  <a:gd name="T47" fmla="*/ 626 h 1942"/>
                  <a:gd name="T48" fmla="*/ 1555 w 1662"/>
                  <a:gd name="T49" fmla="*/ 892 h 1942"/>
                  <a:gd name="T50" fmla="*/ 1619 w 1662"/>
                  <a:gd name="T51" fmla="*/ 939 h 1942"/>
                  <a:gd name="T52" fmla="*/ 1657 w 1662"/>
                  <a:gd name="T53" fmla="*/ 1032 h 1942"/>
                  <a:gd name="T54" fmla="*/ 1655 w 1662"/>
                  <a:gd name="T55" fmla="*/ 1183 h 1942"/>
                  <a:gd name="T56" fmla="*/ 1611 w 1662"/>
                  <a:gd name="T57" fmla="*/ 1304 h 1942"/>
                  <a:gd name="T58" fmla="*/ 1537 w 1662"/>
                  <a:gd name="T59" fmla="*/ 1372 h 1942"/>
                  <a:gd name="T60" fmla="*/ 1445 w 1662"/>
                  <a:gd name="T61" fmla="*/ 1454 h 1942"/>
                  <a:gd name="T62" fmla="*/ 1313 w 1662"/>
                  <a:gd name="T63" fmla="*/ 1670 h 1942"/>
                  <a:gd name="T64" fmla="*/ 1141 w 1662"/>
                  <a:gd name="T65" fmla="*/ 1836 h 1942"/>
                  <a:gd name="T66" fmla="*/ 937 w 1662"/>
                  <a:gd name="T67" fmla="*/ 1930 h 1942"/>
                  <a:gd name="T68" fmla="*/ 714 w 1662"/>
                  <a:gd name="T69" fmla="*/ 1930 h 1942"/>
                  <a:gd name="T70" fmla="*/ 510 w 1662"/>
                  <a:gd name="T71" fmla="*/ 1836 h 1942"/>
                  <a:gd name="T72" fmla="*/ 337 w 1662"/>
                  <a:gd name="T73" fmla="*/ 1669 h 1942"/>
                  <a:gd name="T74" fmla="*/ 205 w 1662"/>
                  <a:gd name="T75" fmla="*/ 1452 h 1942"/>
                  <a:gd name="T76" fmla="*/ 111 w 1662"/>
                  <a:gd name="T77" fmla="*/ 1364 h 1942"/>
                  <a:gd name="T78" fmla="*/ 39 w 1662"/>
                  <a:gd name="T79" fmla="*/ 1284 h 1942"/>
                  <a:gd name="T80" fmla="*/ 2 w 1662"/>
                  <a:gd name="T81" fmla="*/ 1143 h 1942"/>
                  <a:gd name="T82" fmla="*/ 9 w 1662"/>
                  <a:gd name="T83" fmla="*/ 1009 h 1942"/>
                  <a:gd name="T84" fmla="*/ 50 w 1662"/>
                  <a:gd name="T85" fmla="*/ 930 h 1942"/>
                  <a:gd name="T86" fmla="*/ 98 w 1662"/>
                  <a:gd name="T87" fmla="*/ 851 h 1942"/>
                  <a:gd name="T88" fmla="*/ 85 w 1662"/>
                  <a:gd name="T89" fmla="*/ 643 h 1942"/>
                  <a:gd name="T90" fmla="*/ 120 w 1662"/>
                  <a:gd name="T91" fmla="*/ 487 h 1942"/>
                  <a:gd name="T92" fmla="*/ 183 w 1662"/>
                  <a:gd name="T93" fmla="*/ 377 h 1942"/>
                  <a:gd name="T94" fmla="*/ 257 w 1662"/>
                  <a:gd name="T95" fmla="*/ 305 h 1942"/>
                  <a:gd name="T96" fmla="*/ 319 w 1662"/>
                  <a:gd name="T97" fmla="*/ 266 h 1942"/>
                  <a:gd name="T98" fmla="*/ 352 w 1662"/>
                  <a:gd name="T99" fmla="*/ 246 h 1942"/>
                  <a:gd name="T100" fmla="*/ 390 w 1662"/>
                  <a:gd name="T101" fmla="*/ 196 h 1942"/>
                  <a:gd name="T102" fmla="*/ 459 w 1662"/>
                  <a:gd name="T103" fmla="*/ 127 h 1942"/>
                  <a:gd name="T104" fmla="*/ 559 w 1662"/>
                  <a:gd name="T105" fmla="*/ 57 h 1942"/>
                  <a:gd name="T106" fmla="*/ 690 w 1662"/>
                  <a:gd name="T107" fmla="*/ 10 h 19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662" h="1942">
                    <a:moveTo>
                      <a:pt x="526" y="499"/>
                    </a:moveTo>
                    <a:lnTo>
                      <a:pt x="484" y="546"/>
                    </a:lnTo>
                    <a:lnTo>
                      <a:pt x="445" y="595"/>
                    </a:lnTo>
                    <a:lnTo>
                      <a:pt x="410" y="645"/>
                    </a:lnTo>
                    <a:lnTo>
                      <a:pt x="379" y="696"/>
                    </a:lnTo>
                    <a:lnTo>
                      <a:pt x="352" y="747"/>
                    </a:lnTo>
                    <a:lnTo>
                      <a:pt x="329" y="797"/>
                    </a:lnTo>
                    <a:lnTo>
                      <a:pt x="309" y="847"/>
                    </a:lnTo>
                    <a:lnTo>
                      <a:pt x="291" y="895"/>
                    </a:lnTo>
                    <a:lnTo>
                      <a:pt x="277" y="941"/>
                    </a:lnTo>
                    <a:lnTo>
                      <a:pt x="264" y="984"/>
                    </a:lnTo>
                    <a:lnTo>
                      <a:pt x="255" y="1023"/>
                    </a:lnTo>
                    <a:lnTo>
                      <a:pt x="247" y="1059"/>
                    </a:lnTo>
                    <a:lnTo>
                      <a:pt x="241" y="1091"/>
                    </a:lnTo>
                    <a:lnTo>
                      <a:pt x="250" y="1148"/>
                    </a:lnTo>
                    <a:lnTo>
                      <a:pt x="263" y="1206"/>
                    </a:lnTo>
                    <a:lnTo>
                      <a:pt x="280" y="1263"/>
                    </a:lnTo>
                    <a:lnTo>
                      <a:pt x="299" y="1320"/>
                    </a:lnTo>
                    <a:lnTo>
                      <a:pt x="322" y="1375"/>
                    </a:lnTo>
                    <a:lnTo>
                      <a:pt x="347" y="1429"/>
                    </a:lnTo>
                    <a:lnTo>
                      <a:pt x="375" y="1480"/>
                    </a:lnTo>
                    <a:lnTo>
                      <a:pt x="406" y="1530"/>
                    </a:lnTo>
                    <a:lnTo>
                      <a:pt x="440" y="1576"/>
                    </a:lnTo>
                    <a:lnTo>
                      <a:pt x="476" y="1620"/>
                    </a:lnTo>
                    <a:lnTo>
                      <a:pt x="513" y="1659"/>
                    </a:lnTo>
                    <a:lnTo>
                      <a:pt x="553" y="1695"/>
                    </a:lnTo>
                    <a:lnTo>
                      <a:pt x="594" y="1726"/>
                    </a:lnTo>
                    <a:lnTo>
                      <a:pt x="638" y="1753"/>
                    </a:lnTo>
                    <a:lnTo>
                      <a:pt x="683" y="1774"/>
                    </a:lnTo>
                    <a:lnTo>
                      <a:pt x="729" y="1789"/>
                    </a:lnTo>
                    <a:lnTo>
                      <a:pt x="777" y="1800"/>
                    </a:lnTo>
                    <a:lnTo>
                      <a:pt x="825" y="1803"/>
                    </a:lnTo>
                    <a:lnTo>
                      <a:pt x="875" y="1800"/>
                    </a:lnTo>
                    <a:lnTo>
                      <a:pt x="922" y="1789"/>
                    </a:lnTo>
                    <a:lnTo>
                      <a:pt x="968" y="1774"/>
                    </a:lnTo>
                    <a:lnTo>
                      <a:pt x="1013" y="1753"/>
                    </a:lnTo>
                    <a:lnTo>
                      <a:pt x="1056" y="1726"/>
                    </a:lnTo>
                    <a:lnTo>
                      <a:pt x="1099" y="1695"/>
                    </a:lnTo>
                    <a:lnTo>
                      <a:pt x="1139" y="1659"/>
                    </a:lnTo>
                    <a:lnTo>
                      <a:pt x="1176" y="1619"/>
                    </a:lnTo>
                    <a:lnTo>
                      <a:pt x="1212" y="1576"/>
                    </a:lnTo>
                    <a:lnTo>
                      <a:pt x="1245" y="1529"/>
                    </a:lnTo>
                    <a:lnTo>
                      <a:pt x="1276" y="1480"/>
                    </a:lnTo>
                    <a:lnTo>
                      <a:pt x="1305" y="1428"/>
                    </a:lnTo>
                    <a:lnTo>
                      <a:pt x="1330" y="1374"/>
                    </a:lnTo>
                    <a:lnTo>
                      <a:pt x="1353" y="1319"/>
                    </a:lnTo>
                    <a:lnTo>
                      <a:pt x="1372" y="1262"/>
                    </a:lnTo>
                    <a:lnTo>
                      <a:pt x="1388" y="1205"/>
                    </a:lnTo>
                    <a:lnTo>
                      <a:pt x="1401" y="1147"/>
                    </a:lnTo>
                    <a:lnTo>
                      <a:pt x="1411" y="1089"/>
                    </a:lnTo>
                    <a:lnTo>
                      <a:pt x="1416" y="1032"/>
                    </a:lnTo>
                    <a:lnTo>
                      <a:pt x="1418" y="974"/>
                    </a:lnTo>
                    <a:lnTo>
                      <a:pt x="1417" y="904"/>
                    </a:lnTo>
                    <a:lnTo>
                      <a:pt x="1414" y="838"/>
                    </a:lnTo>
                    <a:lnTo>
                      <a:pt x="1339" y="839"/>
                    </a:lnTo>
                    <a:lnTo>
                      <a:pt x="1266" y="836"/>
                    </a:lnTo>
                    <a:lnTo>
                      <a:pt x="1198" y="830"/>
                    </a:lnTo>
                    <a:lnTo>
                      <a:pt x="1133" y="820"/>
                    </a:lnTo>
                    <a:lnTo>
                      <a:pt x="1070" y="808"/>
                    </a:lnTo>
                    <a:lnTo>
                      <a:pt x="1012" y="794"/>
                    </a:lnTo>
                    <a:lnTo>
                      <a:pt x="956" y="777"/>
                    </a:lnTo>
                    <a:lnTo>
                      <a:pt x="903" y="757"/>
                    </a:lnTo>
                    <a:lnTo>
                      <a:pt x="853" y="737"/>
                    </a:lnTo>
                    <a:lnTo>
                      <a:pt x="806" y="713"/>
                    </a:lnTo>
                    <a:lnTo>
                      <a:pt x="762" y="690"/>
                    </a:lnTo>
                    <a:lnTo>
                      <a:pt x="721" y="664"/>
                    </a:lnTo>
                    <a:lnTo>
                      <a:pt x="682" y="638"/>
                    </a:lnTo>
                    <a:lnTo>
                      <a:pt x="646" y="610"/>
                    </a:lnTo>
                    <a:lnTo>
                      <a:pt x="612" y="583"/>
                    </a:lnTo>
                    <a:lnTo>
                      <a:pt x="581" y="555"/>
                    </a:lnTo>
                    <a:lnTo>
                      <a:pt x="552" y="527"/>
                    </a:lnTo>
                    <a:lnTo>
                      <a:pt x="526" y="499"/>
                    </a:lnTo>
                    <a:close/>
                    <a:moveTo>
                      <a:pt x="808" y="0"/>
                    </a:moveTo>
                    <a:lnTo>
                      <a:pt x="851" y="3"/>
                    </a:lnTo>
                    <a:lnTo>
                      <a:pt x="897" y="11"/>
                    </a:lnTo>
                    <a:lnTo>
                      <a:pt x="944" y="23"/>
                    </a:lnTo>
                    <a:lnTo>
                      <a:pt x="993" y="39"/>
                    </a:lnTo>
                    <a:lnTo>
                      <a:pt x="1044" y="60"/>
                    </a:lnTo>
                    <a:lnTo>
                      <a:pt x="1097" y="86"/>
                    </a:lnTo>
                    <a:lnTo>
                      <a:pt x="1152" y="118"/>
                    </a:lnTo>
                    <a:lnTo>
                      <a:pt x="1179" y="135"/>
                    </a:lnTo>
                    <a:lnTo>
                      <a:pt x="1208" y="155"/>
                    </a:lnTo>
                    <a:lnTo>
                      <a:pt x="1239" y="179"/>
                    </a:lnTo>
                    <a:lnTo>
                      <a:pt x="1271" y="205"/>
                    </a:lnTo>
                    <a:lnTo>
                      <a:pt x="1304" y="233"/>
                    </a:lnTo>
                    <a:lnTo>
                      <a:pt x="1334" y="261"/>
                    </a:lnTo>
                    <a:lnTo>
                      <a:pt x="1363" y="292"/>
                    </a:lnTo>
                    <a:lnTo>
                      <a:pt x="1388" y="323"/>
                    </a:lnTo>
                    <a:lnTo>
                      <a:pt x="1409" y="353"/>
                    </a:lnTo>
                    <a:lnTo>
                      <a:pt x="1409" y="353"/>
                    </a:lnTo>
                    <a:lnTo>
                      <a:pt x="1433" y="389"/>
                    </a:lnTo>
                    <a:lnTo>
                      <a:pt x="1455" y="429"/>
                    </a:lnTo>
                    <a:lnTo>
                      <a:pt x="1475" y="472"/>
                    </a:lnTo>
                    <a:lnTo>
                      <a:pt x="1493" y="519"/>
                    </a:lnTo>
                    <a:lnTo>
                      <a:pt x="1509" y="570"/>
                    </a:lnTo>
                    <a:lnTo>
                      <a:pt x="1524" y="626"/>
                    </a:lnTo>
                    <a:lnTo>
                      <a:pt x="1535" y="685"/>
                    </a:lnTo>
                    <a:lnTo>
                      <a:pt x="1545" y="749"/>
                    </a:lnTo>
                    <a:lnTo>
                      <a:pt x="1551" y="817"/>
                    </a:lnTo>
                    <a:lnTo>
                      <a:pt x="1555" y="892"/>
                    </a:lnTo>
                    <a:lnTo>
                      <a:pt x="1573" y="900"/>
                    </a:lnTo>
                    <a:lnTo>
                      <a:pt x="1590" y="910"/>
                    </a:lnTo>
                    <a:lnTo>
                      <a:pt x="1605" y="922"/>
                    </a:lnTo>
                    <a:lnTo>
                      <a:pt x="1619" y="939"/>
                    </a:lnTo>
                    <a:lnTo>
                      <a:pt x="1632" y="957"/>
                    </a:lnTo>
                    <a:lnTo>
                      <a:pt x="1642" y="979"/>
                    </a:lnTo>
                    <a:lnTo>
                      <a:pt x="1651" y="1003"/>
                    </a:lnTo>
                    <a:lnTo>
                      <a:pt x="1657" y="1032"/>
                    </a:lnTo>
                    <a:lnTo>
                      <a:pt x="1661" y="1064"/>
                    </a:lnTo>
                    <a:lnTo>
                      <a:pt x="1662" y="1102"/>
                    </a:lnTo>
                    <a:lnTo>
                      <a:pt x="1660" y="1143"/>
                    </a:lnTo>
                    <a:lnTo>
                      <a:pt x="1655" y="1183"/>
                    </a:lnTo>
                    <a:lnTo>
                      <a:pt x="1648" y="1218"/>
                    </a:lnTo>
                    <a:lnTo>
                      <a:pt x="1638" y="1250"/>
                    </a:lnTo>
                    <a:lnTo>
                      <a:pt x="1625" y="1278"/>
                    </a:lnTo>
                    <a:lnTo>
                      <a:pt x="1611" y="1304"/>
                    </a:lnTo>
                    <a:lnTo>
                      <a:pt x="1595" y="1325"/>
                    </a:lnTo>
                    <a:lnTo>
                      <a:pt x="1577" y="1344"/>
                    </a:lnTo>
                    <a:lnTo>
                      <a:pt x="1558" y="1360"/>
                    </a:lnTo>
                    <a:lnTo>
                      <a:pt x="1537" y="1372"/>
                    </a:lnTo>
                    <a:lnTo>
                      <a:pt x="1515" y="1382"/>
                    </a:lnTo>
                    <a:lnTo>
                      <a:pt x="1493" y="1390"/>
                    </a:lnTo>
                    <a:lnTo>
                      <a:pt x="1471" y="1395"/>
                    </a:lnTo>
                    <a:lnTo>
                      <a:pt x="1445" y="1454"/>
                    </a:lnTo>
                    <a:lnTo>
                      <a:pt x="1416" y="1512"/>
                    </a:lnTo>
                    <a:lnTo>
                      <a:pt x="1385" y="1567"/>
                    </a:lnTo>
                    <a:lnTo>
                      <a:pt x="1350" y="1620"/>
                    </a:lnTo>
                    <a:lnTo>
                      <a:pt x="1313" y="1670"/>
                    </a:lnTo>
                    <a:lnTo>
                      <a:pt x="1273" y="1717"/>
                    </a:lnTo>
                    <a:lnTo>
                      <a:pt x="1231" y="1761"/>
                    </a:lnTo>
                    <a:lnTo>
                      <a:pt x="1187" y="1801"/>
                    </a:lnTo>
                    <a:lnTo>
                      <a:pt x="1141" y="1836"/>
                    </a:lnTo>
                    <a:lnTo>
                      <a:pt x="1092" y="1868"/>
                    </a:lnTo>
                    <a:lnTo>
                      <a:pt x="1042" y="1893"/>
                    </a:lnTo>
                    <a:lnTo>
                      <a:pt x="990" y="1915"/>
                    </a:lnTo>
                    <a:lnTo>
                      <a:pt x="937" y="1930"/>
                    </a:lnTo>
                    <a:lnTo>
                      <a:pt x="882" y="1939"/>
                    </a:lnTo>
                    <a:lnTo>
                      <a:pt x="825" y="1942"/>
                    </a:lnTo>
                    <a:lnTo>
                      <a:pt x="769" y="1939"/>
                    </a:lnTo>
                    <a:lnTo>
                      <a:pt x="714" y="1930"/>
                    </a:lnTo>
                    <a:lnTo>
                      <a:pt x="661" y="1915"/>
                    </a:lnTo>
                    <a:lnTo>
                      <a:pt x="608" y="1893"/>
                    </a:lnTo>
                    <a:lnTo>
                      <a:pt x="558" y="1867"/>
                    </a:lnTo>
                    <a:lnTo>
                      <a:pt x="510" y="1836"/>
                    </a:lnTo>
                    <a:lnTo>
                      <a:pt x="464" y="1800"/>
                    </a:lnTo>
                    <a:lnTo>
                      <a:pt x="419" y="1760"/>
                    </a:lnTo>
                    <a:lnTo>
                      <a:pt x="377" y="1716"/>
                    </a:lnTo>
                    <a:lnTo>
                      <a:pt x="337" y="1669"/>
                    </a:lnTo>
                    <a:lnTo>
                      <a:pt x="300" y="1618"/>
                    </a:lnTo>
                    <a:lnTo>
                      <a:pt x="266" y="1565"/>
                    </a:lnTo>
                    <a:lnTo>
                      <a:pt x="234" y="1510"/>
                    </a:lnTo>
                    <a:lnTo>
                      <a:pt x="205" y="1452"/>
                    </a:lnTo>
                    <a:lnTo>
                      <a:pt x="179" y="1392"/>
                    </a:lnTo>
                    <a:lnTo>
                      <a:pt x="156" y="1386"/>
                    </a:lnTo>
                    <a:lnTo>
                      <a:pt x="133" y="1376"/>
                    </a:lnTo>
                    <a:lnTo>
                      <a:pt x="111" y="1364"/>
                    </a:lnTo>
                    <a:lnTo>
                      <a:pt x="91" y="1349"/>
                    </a:lnTo>
                    <a:lnTo>
                      <a:pt x="72" y="1330"/>
                    </a:lnTo>
                    <a:lnTo>
                      <a:pt x="55" y="1309"/>
                    </a:lnTo>
                    <a:lnTo>
                      <a:pt x="39" y="1284"/>
                    </a:lnTo>
                    <a:lnTo>
                      <a:pt x="26" y="1254"/>
                    </a:lnTo>
                    <a:lnTo>
                      <a:pt x="15" y="1221"/>
                    </a:lnTo>
                    <a:lnTo>
                      <a:pt x="7" y="1184"/>
                    </a:lnTo>
                    <a:lnTo>
                      <a:pt x="2" y="1143"/>
                    </a:lnTo>
                    <a:lnTo>
                      <a:pt x="0" y="1104"/>
                    </a:lnTo>
                    <a:lnTo>
                      <a:pt x="1" y="1068"/>
                    </a:lnTo>
                    <a:lnTo>
                      <a:pt x="4" y="1038"/>
                    </a:lnTo>
                    <a:lnTo>
                      <a:pt x="9" y="1009"/>
                    </a:lnTo>
                    <a:lnTo>
                      <a:pt x="17" y="985"/>
                    </a:lnTo>
                    <a:lnTo>
                      <a:pt x="27" y="964"/>
                    </a:lnTo>
                    <a:lnTo>
                      <a:pt x="38" y="946"/>
                    </a:lnTo>
                    <a:lnTo>
                      <a:pt x="50" y="930"/>
                    </a:lnTo>
                    <a:lnTo>
                      <a:pt x="65" y="916"/>
                    </a:lnTo>
                    <a:lnTo>
                      <a:pt x="80" y="906"/>
                    </a:lnTo>
                    <a:lnTo>
                      <a:pt x="96" y="897"/>
                    </a:lnTo>
                    <a:lnTo>
                      <a:pt x="98" y="851"/>
                    </a:lnTo>
                    <a:lnTo>
                      <a:pt x="89" y="794"/>
                    </a:lnTo>
                    <a:lnTo>
                      <a:pt x="85" y="740"/>
                    </a:lnTo>
                    <a:lnTo>
                      <a:pt x="83" y="690"/>
                    </a:lnTo>
                    <a:lnTo>
                      <a:pt x="85" y="643"/>
                    </a:lnTo>
                    <a:lnTo>
                      <a:pt x="90" y="599"/>
                    </a:lnTo>
                    <a:lnTo>
                      <a:pt x="98" y="559"/>
                    </a:lnTo>
                    <a:lnTo>
                      <a:pt x="108" y="522"/>
                    </a:lnTo>
                    <a:lnTo>
                      <a:pt x="120" y="487"/>
                    </a:lnTo>
                    <a:lnTo>
                      <a:pt x="134" y="455"/>
                    </a:lnTo>
                    <a:lnTo>
                      <a:pt x="149" y="427"/>
                    </a:lnTo>
                    <a:lnTo>
                      <a:pt x="166" y="400"/>
                    </a:lnTo>
                    <a:lnTo>
                      <a:pt x="183" y="377"/>
                    </a:lnTo>
                    <a:lnTo>
                      <a:pt x="202" y="355"/>
                    </a:lnTo>
                    <a:lnTo>
                      <a:pt x="220" y="337"/>
                    </a:lnTo>
                    <a:lnTo>
                      <a:pt x="239" y="320"/>
                    </a:lnTo>
                    <a:lnTo>
                      <a:pt x="257" y="305"/>
                    </a:lnTo>
                    <a:lnTo>
                      <a:pt x="274" y="293"/>
                    </a:lnTo>
                    <a:lnTo>
                      <a:pt x="290" y="282"/>
                    </a:lnTo>
                    <a:lnTo>
                      <a:pt x="305" y="273"/>
                    </a:lnTo>
                    <a:lnTo>
                      <a:pt x="319" y="266"/>
                    </a:lnTo>
                    <a:lnTo>
                      <a:pt x="331" y="260"/>
                    </a:lnTo>
                    <a:lnTo>
                      <a:pt x="341" y="255"/>
                    </a:lnTo>
                    <a:lnTo>
                      <a:pt x="348" y="253"/>
                    </a:lnTo>
                    <a:lnTo>
                      <a:pt x="352" y="246"/>
                    </a:lnTo>
                    <a:lnTo>
                      <a:pt x="359" y="237"/>
                    </a:lnTo>
                    <a:lnTo>
                      <a:pt x="367" y="225"/>
                    </a:lnTo>
                    <a:lnTo>
                      <a:pt x="377" y="212"/>
                    </a:lnTo>
                    <a:lnTo>
                      <a:pt x="390" y="196"/>
                    </a:lnTo>
                    <a:lnTo>
                      <a:pt x="404" y="180"/>
                    </a:lnTo>
                    <a:lnTo>
                      <a:pt x="421" y="163"/>
                    </a:lnTo>
                    <a:lnTo>
                      <a:pt x="439" y="145"/>
                    </a:lnTo>
                    <a:lnTo>
                      <a:pt x="459" y="127"/>
                    </a:lnTo>
                    <a:lnTo>
                      <a:pt x="481" y="108"/>
                    </a:lnTo>
                    <a:lnTo>
                      <a:pt x="505" y="91"/>
                    </a:lnTo>
                    <a:lnTo>
                      <a:pt x="531" y="74"/>
                    </a:lnTo>
                    <a:lnTo>
                      <a:pt x="559" y="57"/>
                    </a:lnTo>
                    <a:lnTo>
                      <a:pt x="589" y="43"/>
                    </a:lnTo>
                    <a:lnTo>
                      <a:pt x="620" y="30"/>
                    </a:lnTo>
                    <a:lnTo>
                      <a:pt x="655" y="19"/>
                    </a:lnTo>
                    <a:lnTo>
                      <a:pt x="690" y="10"/>
                    </a:lnTo>
                    <a:lnTo>
                      <a:pt x="728" y="3"/>
                    </a:lnTo>
                    <a:lnTo>
                      <a:pt x="767" y="0"/>
                    </a:lnTo>
                    <a:lnTo>
                      <a:pt x="80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80" name="Freeform 23"/>
              <p:cNvSpPr>
                <a:spLocks noEditPoints="1"/>
              </p:cNvSpPr>
              <p:nvPr/>
            </p:nvSpPr>
            <p:spPr bwMode="auto">
              <a:xfrm>
                <a:off x="2664" y="4250"/>
                <a:ext cx="83" cy="27"/>
              </a:xfrm>
              <a:custGeom>
                <a:avLst/>
                <a:gdLst>
                  <a:gd name="T0" fmla="*/ 613 w 916"/>
                  <a:gd name="T1" fmla="*/ 78 h 300"/>
                  <a:gd name="T2" fmla="*/ 561 w 916"/>
                  <a:gd name="T3" fmla="*/ 109 h 300"/>
                  <a:gd name="T4" fmla="*/ 554 w 916"/>
                  <a:gd name="T5" fmla="*/ 165 h 300"/>
                  <a:gd name="T6" fmla="*/ 579 w 916"/>
                  <a:gd name="T7" fmla="*/ 210 h 300"/>
                  <a:gd name="T8" fmla="*/ 665 w 916"/>
                  <a:gd name="T9" fmla="*/ 229 h 300"/>
                  <a:gd name="T10" fmla="*/ 787 w 916"/>
                  <a:gd name="T11" fmla="*/ 223 h 300"/>
                  <a:gd name="T12" fmla="*/ 839 w 916"/>
                  <a:gd name="T13" fmla="*/ 191 h 300"/>
                  <a:gd name="T14" fmla="*/ 846 w 916"/>
                  <a:gd name="T15" fmla="*/ 135 h 300"/>
                  <a:gd name="T16" fmla="*/ 820 w 916"/>
                  <a:gd name="T17" fmla="*/ 90 h 300"/>
                  <a:gd name="T18" fmla="*/ 734 w 916"/>
                  <a:gd name="T19" fmla="*/ 72 h 300"/>
                  <a:gd name="T20" fmla="*/ 153 w 916"/>
                  <a:gd name="T21" fmla="*/ 74 h 300"/>
                  <a:gd name="T22" fmla="*/ 85 w 916"/>
                  <a:gd name="T23" fmla="*/ 99 h 300"/>
                  <a:gd name="T24" fmla="*/ 70 w 916"/>
                  <a:gd name="T25" fmla="*/ 150 h 300"/>
                  <a:gd name="T26" fmla="*/ 85 w 916"/>
                  <a:gd name="T27" fmla="*/ 201 h 300"/>
                  <a:gd name="T28" fmla="*/ 153 w 916"/>
                  <a:gd name="T29" fmla="*/ 227 h 300"/>
                  <a:gd name="T30" fmla="*/ 280 w 916"/>
                  <a:gd name="T31" fmla="*/ 227 h 300"/>
                  <a:gd name="T32" fmla="*/ 348 w 916"/>
                  <a:gd name="T33" fmla="*/ 201 h 300"/>
                  <a:gd name="T34" fmla="*/ 363 w 916"/>
                  <a:gd name="T35" fmla="*/ 150 h 300"/>
                  <a:gd name="T36" fmla="*/ 348 w 916"/>
                  <a:gd name="T37" fmla="*/ 99 h 300"/>
                  <a:gd name="T38" fmla="*/ 280 w 916"/>
                  <a:gd name="T39" fmla="*/ 74 h 300"/>
                  <a:gd name="T40" fmla="*/ 234 w 916"/>
                  <a:gd name="T41" fmla="*/ 0 h 300"/>
                  <a:gd name="T42" fmla="*/ 321 w 916"/>
                  <a:gd name="T43" fmla="*/ 9 h 300"/>
                  <a:gd name="T44" fmla="*/ 400 w 916"/>
                  <a:gd name="T45" fmla="*/ 53 h 300"/>
                  <a:gd name="T46" fmla="*/ 574 w 916"/>
                  <a:gd name="T47" fmla="*/ 17 h 300"/>
                  <a:gd name="T48" fmla="*/ 662 w 916"/>
                  <a:gd name="T49" fmla="*/ 1 h 300"/>
                  <a:gd name="T50" fmla="*/ 732 w 916"/>
                  <a:gd name="T51" fmla="*/ 0 h 300"/>
                  <a:gd name="T52" fmla="*/ 806 w 916"/>
                  <a:gd name="T53" fmla="*/ 10 h 300"/>
                  <a:gd name="T54" fmla="*/ 875 w 916"/>
                  <a:gd name="T55" fmla="*/ 45 h 300"/>
                  <a:gd name="T56" fmla="*/ 914 w 916"/>
                  <a:gd name="T57" fmla="*/ 123 h 300"/>
                  <a:gd name="T58" fmla="*/ 900 w 916"/>
                  <a:gd name="T59" fmla="*/ 223 h 300"/>
                  <a:gd name="T60" fmla="*/ 843 w 916"/>
                  <a:gd name="T61" fmla="*/ 277 h 300"/>
                  <a:gd name="T62" fmla="*/ 768 w 916"/>
                  <a:gd name="T63" fmla="*/ 297 h 300"/>
                  <a:gd name="T64" fmla="*/ 699 w 916"/>
                  <a:gd name="T65" fmla="*/ 300 h 300"/>
                  <a:gd name="T66" fmla="*/ 632 w 916"/>
                  <a:gd name="T67" fmla="*/ 297 h 300"/>
                  <a:gd name="T68" fmla="*/ 557 w 916"/>
                  <a:gd name="T69" fmla="*/ 277 h 300"/>
                  <a:gd name="T70" fmla="*/ 500 w 916"/>
                  <a:gd name="T71" fmla="*/ 224 h 300"/>
                  <a:gd name="T72" fmla="*/ 485 w 916"/>
                  <a:gd name="T73" fmla="*/ 137 h 300"/>
                  <a:gd name="T74" fmla="*/ 432 w 916"/>
                  <a:gd name="T75" fmla="*/ 150 h 300"/>
                  <a:gd name="T76" fmla="*/ 405 w 916"/>
                  <a:gd name="T77" fmla="*/ 241 h 300"/>
                  <a:gd name="T78" fmla="*/ 342 w 916"/>
                  <a:gd name="T79" fmla="*/ 284 h 300"/>
                  <a:gd name="T80" fmla="*/ 266 w 916"/>
                  <a:gd name="T81" fmla="*/ 298 h 300"/>
                  <a:gd name="T82" fmla="*/ 201 w 916"/>
                  <a:gd name="T83" fmla="*/ 299 h 300"/>
                  <a:gd name="T84" fmla="*/ 129 w 916"/>
                  <a:gd name="T85" fmla="*/ 294 h 300"/>
                  <a:gd name="T86" fmla="*/ 57 w 916"/>
                  <a:gd name="T87" fmla="*/ 267 h 300"/>
                  <a:gd name="T88" fmla="*/ 7 w 916"/>
                  <a:gd name="T89" fmla="*/ 202 h 300"/>
                  <a:gd name="T90" fmla="*/ 7 w 916"/>
                  <a:gd name="T91" fmla="*/ 98 h 300"/>
                  <a:gd name="T92" fmla="*/ 57 w 916"/>
                  <a:gd name="T93" fmla="*/ 33 h 300"/>
                  <a:gd name="T94" fmla="*/ 129 w 916"/>
                  <a:gd name="T95" fmla="*/ 6 h 300"/>
                  <a:gd name="T96" fmla="*/ 201 w 916"/>
                  <a:gd name="T97" fmla="*/ 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16" h="300">
                    <a:moveTo>
                      <a:pt x="699" y="71"/>
                    </a:moveTo>
                    <a:lnTo>
                      <a:pt x="665" y="72"/>
                    </a:lnTo>
                    <a:lnTo>
                      <a:pt x="636" y="74"/>
                    </a:lnTo>
                    <a:lnTo>
                      <a:pt x="613" y="78"/>
                    </a:lnTo>
                    <a:lnTo>
                      <a:pt x="594" y="83"/>
                    </a:lnTo>
                    <a:lnTo>
                      <a:pt x="579" y="90"/>
                    </a:lnTo>
                    <a:lnTo>
                      <a:pt x="569" y="99"/>
                    </a:lnTo>
                    <a:lnTo>
                      <a:pt x="561" y="109"/>
                    </a:lnTo>
                    <a:lnTo>
                      <a:pt x="556" y="122"/>
                    </a:lnTo>
                    <a:lnTo>
                      <a:pt x="554" y="135"/>
                    </a:lnTo>
                    <a:lnTo>
                      <a:pt x="553" y="150"/>
                    </a:lnTo>
                    <a:lnTo>
                      <a:pt x="554" y="165"/>
                    </a:lnTo>
                    <a:lnTo>
                      <a:pt x="556" y="179"/>
                    </a:lnTo>
                    <a:lnTo>
                      <a:pt x="561" y="191"/>
                    </a:lnTo>
                    <a:lnTo>
                      <a:pt x="569" y="201"/>
                    </a:lnTo>
                    <a:lnTo>
                      <a:pt x="579" y="210"/>
                    </a:lnTo>
                    <a:lnTo>
                      <a:pt x="594" y="216"/>
                    </a:lnTo>
                    <a:lnTo>
                      <a:pt x="613" y="223"/>
                    </a:lnTo>
                    <a:lnTo>
                      <a:pt x="636" y="227"/>
                    </a:lnTo>
                    <a:lnTo>
                      <a:pt x="665" y="229"/>
                    </a:lnTo>
                    <a:lnTo>
                      <a:pt x="699" y="230"/>
                    </a:lnTo>
                    <a:lnTo>
                      <a:pt x="734" y="229"/>
                    </a:lnTo>
                    <a:lnTo>
                      <a:pt x="763" y="227"/>
                    </a:lnTo>
                    <a:lnTo>
                      <a:pt x="787" y="223"/>
                    </a:lnTo>
                    <a:lnTo>
                      <a:pt x="805" y="216"/>
                    </a:lnTo>
                    <a:lnTo>
                      <a:pt x="820" y="210"/>
                    </a:lnTo>
                    <a:lnTo>
                      <a:pt x="831" y="201"/>
                    </a:lnTo>
                    <a:lnTo>
                      <a:pt x="839" y="191"/>
                    </a:lnTo>
                    <a:lnTo>
                      <a:pt x="843" y="179"/>
                    </a:lnTo>
                    <a:lnTo>
                      <a:pt x="846" y="165"/>
                    </a:lnTo>
                    <a:lnTo>
                      <a:pt x="847" y="150"/>
                    </a:lnTo>
                    <a:lnTo>
                      <a:pt x="846" y="135"/>
                    </a:lnTo>
                    <a:lnTo>
                      <a:pt x="843" y="122"/>
                    </a:lnTo>
                    <a:lnTo>
                      <a:pt x="839" y="109"/>
                    </a:lnTo>
                    <a:lnTo>
                      <a:pt x="831" y="99"/>
                    </a:lnTo>
                    <a:lnTo>
                      <a:pt x="820" y="90"/>
                    </a:lnTo>
                    <a:lnTo>
                      <a:pt x="805" y="83"/>
                    </a:lnTo>
                    <a:lnTo>
                      <a:pt x="787" y="78"/>
                    </a:lnTo>
                    <a:lnTo>
                      <a:pt x="763" y="74"/>
                    </a:lnTo>
                    <a:lnTo>
                      <a:pt x="734" y="72"/>
                    </a:lnTo>
                    <a:lnTo>
                      <a:pt x="699" y="71"/>
                    </a:lnTo>
                    <a:close/>
                    <a:moveTo>
                      <a:pt x="216" y="71"/>
                    </a:moveTo>
                    <a:lnTo>
                      <a:pt x="182" y="72"/>
                    </a:lnTo>
                    <a:lnTo>
                      <a:pt x="153" y="74"/>
                    </a:lnTo>
                    <a:lnTo>
                      <a:pt x="130" y="78"/>
                    </a:lnTo>
                    <a:lnTo>
                      <a:pt x="111" y="83"/>
                    </a:lnTo>
                    <a:lnTo>
                      <a:pt x="96" y="90"/>
                    </a:lnTo>
                    <a:lnTo>
                      <a:pt x="85" y="99"/>
                    </a:lnTo>
                    <a:lnTo>
                      <a:pt x="78" y="109"/>
                    </a:lnTo>
                    <a:lnTo>
                      <a:pt x="73" y="122"/>
                    </a:lnTo>
                    <a:lnTo>
                      <a:pt x="70" y="135"/>
                    </a:lnTo>
                    <a:lnTo>
                      <a:pt x="70" y="150"/>
                    </a:lnTo>
                    <a:lnTo>
                      <a:pt x="70" y="165"/>
                    </a:lnTo>
                    <a:lnTo>
                      <a:pt x="73" y="179"/>
                    </a:lnTo>
                    <a:lnTo>
                      <a:pt x="78" y="191"/>
                    </a:lnTo>
                    <a:lnTo>
                      <a:pt x="85" y="201"/>
                    </a:lnTo>
                    <a:lnTo>
                      <a:pt x="96" y="210"/>
                    </a:lnTo>
                    <a:lnTo>
                      <a:pt x="111" y="216"/>
                    </a:lnTo>
                    <a:lnTo>
                      <a:pt x="130" y="223"/>
                    </a:lnTo>
                    <a:lnTo>
                      <a:pt x="153" y="227"/>
                    </a:lnTo>
                    <a:lnTo>
                      <a:pt x="182" y="229"/>
                    </a:lnTo>
                    <a:lnTo>
                      <a:pt x="216" y="230"/>
                    </a:lnTo>
                    <a:lnTo>
                      <a:pt x="250" y="229"/>
                    </a:lnTo>
                    <a:lnTo>
                      <a:pt x="280" y="227"/>
                    </a:lnTo>
                    <a:lnTo>
                      <a:pt x="304" y="223"/>
                    </a:lnTo>
                    <a:lnTo>
                      <a:pt x="322" y="216"/>
                    </a:lnTo>
                    <a:lnTo>
                      <a:pt x="337" y="210"/>
                    </a:lnTo>
                    <a:lnTo>
                      <a:pt x="348" y="201"/>
                    </a:lnTo>
                    <a:lnTo>
                      <a:pt x="355" y="191"/>
                    </a:lnTo>
                    <a:lnTo>
                      <a:pt x="360" y="179"/>
                    </a:lnTo>
                    <a:lnTo>
                      <a:pt x="363" y="165"/>
                    </a:lnTo>
                    <a:lnTo>
                      <a:pt x="363" y="150"/>
                    </a:lnTo>
                    <a:lnTo>
                      <a:pt x="363" y="135"/>
                    </a:lnTo>
                    <a:lnTo>
                      <a:pt x="360" y="122"/>
                    </a:lnTo>
                    <a:lnTo>
                      <a:pt x="355" y="109"/>
                    </a:lnTo>
                    <a:lnTo>
                      <a:pt x="348" y="99"/>
                    </a:lnTo>
                    <a:lnTo>
                      <a:pt x="337" y="90"/>
                    </a:lnTo>
                    <a:lnTo>
                      <a:pt x="322" y="83"/>
                    </a:lnTo>
                    <a:lnTo>
                      <a:pt x="304" y="78"/>
                    </a:lnTo>
                    <a:lnTo>
                      <a:pt x="280" y="74"/>
                    </a:lnTo>
                    <a:lnTo>
                      <a:pt x="250" y="72"/>
                    </a:lnTo>
                    <a:lnTo>
                      <a:pt x="216" y="71"/>
                    </a:lnTo>
                    <a:close/>
                    <a:moveTo>
                      <a:pt x="216" y="0"/>
                    </a:moveTo>
                    <a:lnTo>
                      <a:pt x="234" y="0"/>
                    </a:lnTo>
                    <a:lnTo>
                      <a:pt x="254" y="1"/>
                    </a:lnTo>
                    <a:lnTo>
                      <a:pt x="276" y="2"/>
                    </a:lnTo>
                    <a:lnTo>
                      <a:pt x="298" y="5"/>
                    </a:lnTo>
                    <a:lnTo>
                      <a:pt x="321" y="9"/>
                    </a:lnTo>
                    <a:lnTo>
                      <a:pt x="343" y="17"/>
                    </a:lnTo>
                    <a:lnTo>
                      <a:pt x="364" y="26"/>
                    </a:lnTo>
                    <a:lnTo>
                      <a:pt x="383" y="37"/>
                    </a:lnTo>
                    <a:lnTo>
                      <a:pt x="400" y="53"/>
                    </a:lnTo>
                    <a:lnTo>
                      <a:pt x="516" y="53"/>
                    </a:lnTo>
                    <a:lnTo>
                      <a:pt x="533" y="37"/>
                    </a:lnTo>
                    <a:lnTo>
                      <a:pt x="553" y="26"/>
                    </a:lnTo>
                    <a:lnTo>
                      <a:pt x="574" y="17"/>
                    </a:lnTo>
                    <a:lnTo>
                      <a:pt x="596" y="9"/>
                    </a:lnTo>
                    <a:lnTo>
                      <a:pt x="618" y="5"/>
                    </a:lnTo>
                    <a:lnTo>
                      <a:pt x="640" y="2"/>
                    </a:lnTo>
                    <a:lnTo>
                      <a:pt x="662" y="1"/>
                    </a:lnTo>
                    <a:lnTo>
                      <a:pt x="682" y="0"/>
                    </a:lnTo>
                    <a:lnTo>
                      <a:pt x="699" y="0"/>
                    </a:lnTo>
                    <a:lnTo>
                      <a:pt x="715" y="0"/>
                    </a:lnTo>
                    <a:lnTo>
                      <a:pt x="732" y="0"/>
                    </a:lnTo>
                    <a:lnTo>
                      <a:pt x="749" y="1"/>
                    </a:lnTo>
                    <a:lnTo>
                      <a:pt x="768" y="3"/>
                    </a:lnTo>
                    <a:lnTo>
                      <a:pt x="787" y="6"/>
                    </a:lnTo>
                    <a:lnTo>
                      <a:pt x="806" y="10"/>
                    </a:lnTo>
                    <a:lnTo>
                      <a:pt x="825" y="16"/>
                    </a:lnTo>
                    <a:lnTo>
                      <a:pt x="843" y="24"/>
                    </a:lnTo>
                    <a:lnTo>
                      <a:pt x="860" y="33"/>
                    </a:lnTo>
                    <a:lnTo>
                      <a:pt x="875" y="45"/>
                    </a:lnTo>
                    <a:lnTo>
                      <a:pt x="889" y="59"/>
                    </a:lnTo>
                    <a:lnTo>
                      <a:pt x="900" y="77"/>
                    </a:lnTo>
                    <a:lnTo>
                      <a:pt x="908" y="98"/>
                    </a:lnTo>
                    <a:lnTo>
                      <a:pt x="914" y="123"/>
                    </a:lnTo>
                    <a:lnTo>
                      <a:pt x="916" y="150"/>
                    </a:lnTo>
                    <a:lnTo>
                      <a:pt x="914" y="178"/>
                    </a:lnTo>
                    <a:lnTo>
                      <a:pt x="908" y="202"/>
                    </a:lnTo>
                    <a:lnTo>
                      <a:pt x="900" y="223"/>
                    </a:lnTo>
                    <a:lnTo>
                      <a:pt x="889" y="241"/>
                    </a:lnTo>
                    <a:lnTo>
                      <a:pt x="875" y="255"/>
                    </a:lnTo>
                    <a:lnTo>
                      <a:pt x="860" y="267"/>
                    </a:lnTo>
                    <a:lnTo>
                      <a:pt x="843" y="277"/>
                    </a:lnTo>
                    <a:lnTo>
                      <a:pt x="825" y="285"/>
                    </a:lnTo>
                    <a:lnTo>
                      <a:pt x="806" y="290"/>
                    </a:lnTo>
                    <a:lnTo>
                      <a:pt x="787" y="294"/>
                    </a:lnTo>
                    <a:lnTo>
                      <a:pt x="768" y="297"/>
                    </a:lnTo>
                    <a:lnTo>
                      <a:pt x="749" y="298"/>
                    </a:lnTo>
                    <a:lnTo>
                      <a:pt x="732" y="299"/>
                    </a:lnTo>
                    <a:lnTo>
                      <a:pt x="715" y="299"/>
                    </a:lnTo>
                    <a:lnTo>
                      <a:pt x="699" y="300"/>
                    </a:lnTo>
                    <a:lnTo>
                      <a:pt x="685" y="299"/>
                    </a:lnTo>
                    <a:lnTo>
                      <a:pt x="668" y="299"/>
                    </a:lnTo>
                    <a:lnTo>
                      <a:pt x="650" y="298"/>
                    </a:lnTo>
                    <a:lnTo>
                      <a:pt x="632" y="297"/>
                    </a:lnTo>
                    <a:lnTo>
                      <a:pt x="613" y="294"/>
                    </a:lnTo>
                    <a:lnTo>
                      <a:pt x="593" y="290"/>
                    </a:lnTo>
                    <a:lnTo>
                      <a:pt x="575" y="285"/>
                    </a:lnTo>
                    <a:lnTo>
                      <a:pt x="557" y="277"/>
                    </a:lnTo>
                    <a:lnTo>
                      <a:pt x="540" y="267"/>
                    </a:lnTo>
                    <a:lnTo>
                      <a:pt x="524" y="255"/>
                    </a:lnTo>
                    <a:lnTo>
                      <a:pt x="511" y="241"/>
                    </a:lnTo>
                    <a:lnTo>
                      <a:pt x="500" y="224"/>
                    </a:lnTo>
                    <a:lnTo>
                      <a:pt x="491" y="202"/>
                    </a:lnTo>
                    <a:lnTo>
                      <a:pt x="486" y="179"/>
                    </a:lnTo>
                    <a:lnTo>
                      <a:pt x="484" y="150"/>
                    </a:lnTo>
                    <a:lnTo>
                      <a:pt x="485" y="137"/>
                    </a:lnTo>
                    <a:lnTo>
                      <a:pt x="486" y="125"/>
                    </a:lnTo>
                    <a:lnTo>
                      <a:pt x="430" y="125"/>
                    </a:lnTo>
                    <a:lnTo>
                      <a:pt x="432" y="137"/>
                    </a:lnTo>
                    <a:lnTo>
                      <a:pt x="432" y="150"/>
                    </a:lnTo>
                    <a:lnTo>
                      <a:pt x="430" y="179"/>
                    </a:lnTo>
                    <a:lnTo>
                      <a:pt x="425" y="202"/>
                    </a:lnTo>
                    <a:lnTo>
                      <a:pt x="416" y="224"/>
                    </a:lnTo>
                    <a:lnTo>
                      <a:pt x="405" y="241"/>
                    </a:lnTo>
                    <a:lnTo>
                      <a:pt x="392" y="255"/>
                    </a:lnTo>
                    <a:lnTo>
                      <a:pt x="377" y="267"/>
                    </a:lnTo>
                    <a:lnTo>
                      <a:pt x="360" y="277"/>
                    </a:lnTo>
                    <a:lnTo>
                      <a:pt x="342" y="284"/>
                    </a:lnTo>
                    <a:lnTo>
                      <a:pt x="323" y="290"/>
                    </a:lnTo>
                    <a:lnTo>
                      <a:pt x="304" y="294"/>
                    </a:lnTo>
                    <a:lnTo>
                      <a:pt x="285" y="296"/>
                    </a:lnTo>
                    <a:lnTo>
                      <a:pt x="266" y="298"/>
                    </a:lnTo>
                    <a:lnTo>
                      <a:pt x="248" y="299"/>
                    </a:lnTo>
                    <a:lnTo>
                      <a:pt x="231" y="299"/>
                    </a:lnTo>
                    <a:lnTo>
                      <a:pt x="216" y="299"/>
                    </a:lnTo>
                    <a:lnTo>
                      <a:pt x="201" y="299"/>
                    </a:lnTo>
                    <a:lnTo>
                      <a:pt x="185" y="299"/>
                    </a:lnTo>
                    <a:lnTo>
                      <a:pt x="167" y="298"/>
                    </a:lnTo>
                    <a:lnTo>
                      <a:pt x="148" y="296"/>
                    </a:lnTo>
                    <a:lnTo>
                      <a:pt x="129" y="294"/>
                    </a:lnTo>
                    <a:lnTo>
                      <a:pt x="110" y="290"/>
                    </a:lnTo>
                    <a:lnTo>
                      <a:pt x="91" y="284"/>
                    </a:lnTo>
                    <a:lnTo>
                      <a:pt x="73" y="277"/>
                    </a:lnTo>
                    <a:lnTo>
                      <a:pt x="57" y="267"/>
                    </a:lnTo>
                    <a:lnTo>
                      <a:pt x="41" y="255"/>
                    </a:lnTo>
                    <a:lnTo>
                      <a:pt x="27" y="240"/>
                    </a:lnTo>
                    <a:lnTo>
                      <a:pt x="16" y="223"/>
                    </a:lnTo>
                    <a:lnTo>
                      <a:pt x="7" y="202"/>
                    </a:lnTo>
                    <a:lnTo>
                      <a:pt x="2" y="178"/>
                    </a:lnTo>
                    <a:lnTo>
                      <a:pt x="0" y="150"/>
                    </a:lnTo>
                    <a:lnTo>
                      <a:pt x="2" y="122"/>
                    </a:lnTo>
                    <a:lnTo>
                      <a:pt x="7" y="98"/>
                    </a:lnTo>
                    <a:lnTo>
                      <a:pt x="16" y="77"/>
                    </a:lnTo>
                    <a:lnTo>
                      <a:pt x="27" y="59"/>
                    </a:lnTo>
                    <a:lnTo>
                      <a:pt x="41" y="45"/>
                    </a:lnTo>
                    <a:lnTo>
                      <a:pt x="57" y="33"/>
                    </a:lnTo>
                    <a:lnTo>
                      <a:pt x="73" y="23"/>
                    </a:lnTo>
                    <a:lnTo>
                      <a:pt x="91" y="16"/>
                    </a:lnTo>
                    <a:lnTo>
                      <a:pt x="110" y="10"/>
                    </a:lnTo>
                    <a:lnTo>
                      <a:pt x="129" y="6"/>
                    </a:lnTo>
                    <a:lnTo>
                      <a:pt x="148" y="3"/>
                    </a:lnTo>
                    <a:lnTo>
                      <a:pt x="167" y="1"/>
                    </a:lnTo>
                    <a:lnTo>
                      <a:pt x="185" y="0"/>
                    </a:lnTo>
                    <a:lnTo>
                      <a:pt x="201" y="0"/>
                    </a:lnTo>
                    <a:lnTo>
                      <a:pt x="2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81" name="Freeform 24"/>
              <p:cNvSpPr>
                <a:spLocks noEditPoints="1"/>
              </p:cNvSpPr>
              <p:nvPr/>
            </p:nvSpPr>
            <p:spPr bwMode="auto">
              <a:xfrm>
                <a:off x="2597" y="4335"/>
                <a:ext cx="217" cy="124"/>
              </a:xfrm>
              <a:custGeom>
                <a:avLst/>
                <a:gdLst>
                  <a:gd name="T0" fmla="*/ 1796 w 2393"/>
                  <a:gd name="T1" fmla="*/ 704 h 1360"/>
                  <a:gd name="T2" fmla="*/ 1761 w 2393"/>
                  <a:gd name="T3" fmla="*/ 720 h 1360"/>
                  <a:gd name="T4" fmla="*/ 1590 w 2393"/>
                  <a:gd name="T5" fmla="*/ 904 h 1360"/>
                  <a:gd name="T6" fmla="*/ 1882 w 2393"/>
                  <a:gd name="T7" fmla="*/ 733 h 1360"/>
                  <a:gd name="T8" fmla="*/ 1851 w 2393"/>
                  <a:gd name="T9" fmla="*/ 709 h 1360"/>
                  <a:gd name="T10" fmla="*/ 1814 w 2393"/>
                  <a:gd name="T11" fmla="*/ 702 h 1360"/>
                  <a:gd name="T12" fmla="*/ 1831 w 2393"/>
                  <a:gd name="T13" fmla="*/ 20 h 1360"/>
                  <a:gd name="T14" fmla="*/ 1950 w 2393"/>
                  <a:gd name="T15" fmla="*/ 61 h 1360"/>
                  <a:gd name="T16" fmla="*/ 2057 w 2393"/>
                  <a:gd name="T17" fmla="*/ 121 h 1360"/>
                  <a:gd name="T18" fmla="*/ 2154 w 2393"/>
                  <a:gd name="T19" fmla="*/ 196 h 1360"/>
                  <a:gd name="T20" fmla="*/ 2235 w 2393"/>
                  <a:gd name="T21" fmla="*/ 286 h 1360"/>
                  <a:gd name="T22" fmla="*/ 2301 w 2393"/>
                  <a:gd name="T23" fmla="*/ 388 h 1360"/>
                  <a:gd name="T24" fmla="*/ 2352 w 2393"/>
                  <a:gd name="T25" fmla="*/ 501 h 1360"/>
                  <a:gd name="T26" fmla="*/ 2382 w 2393"/>
                  <a:gd name="T27" fmla="*/ 622 h 1360"/>
                  <a:gd name="T28" fmla="*/ 2393 w 2393"/>
                  <a:gd name="T29" fmla="*/ 748 h 1360"/>
                  <a:gd name="T30" fmla="*/ 2390 w 2393"/>
                  <a:gd name="T31" fmla="*/ 1230 h 1360"/>
                  <a:gd name="T32" fmla="*/ 2370 w 2393"/>
                  <a:gd name="T33" fmla="*/ 1282 h 1360"/>
                  <a:gd name="T34" fmla="*/ 2335 w 2393"/>
                  <a:gd name="T35" fmla="*/ 1324 h 1360"/>
                  <a:gd name="T36" fmla="*/ 2286 w 2393"/>
                  <a:gd name="T37" fmla="*/ 1351 h 1360"/>
                  <a:gd name="T38" fmla="*/ 2230 w 2393"/>
                  <a:gd name="T39" fmla="*/ 1360 h 1360"/>
                  <a:gd name="T40" fmla="*/ 129 w 2393"/>
                  <a:gd name="T41" fmla="*/ 1358 h 1360"/>
                  <a:gd name="T42" fmla="*/ 77 w 2393"/>
                  <a:gd name="T43" fmla="*/ 1339 h 1360"/>
                  <a:gd name="T44" fmla="*/ 36 w 2393"/>
                  <a:gd name="T45" fmla="*/ 1304 h 1360"/>
                  <a:gd name="T46" fmla="*/ 10 w 2393"/>
                  <a:gd name="T47" fmla="*/ 1256 h 1360"/>
                  <a:gd name="T48" fmla="*/ 0 w 2393"/>
                  <a:gd name="T49" fmla="*/ 1200 h 1360"/>
                  <a:gd name="T50" fmla="*/ 3 w 2393"/>
                  <a:gd name="T51" fmla="*/ 684 h 1360"/>
                  <a:gd name="T52" fmla="*/ 23 w 2393"/>
                  <a:gd name="T53" fmla="*/ 561 h 1360"/>
                  <a:gd name="T54" fmla="*/ 63 w 2393"/>
                  <a:gd name="T55" fmla="*/ 443 h 1360"/>
                  <a:gd name="T56" fmla="*/ 122 w 2393"/>
                  <a:gd name="T57" fmla="*/ 336 h 1360"/>
                  <a:gd name="T58" fmla="*/ 195 w 2393"/>
                  <a:gd name="T59" fmla="*/ 240 h 1360"/>
                  <a:gd name="T60" fmla="*/ 283 w 2393"/>
                  <a:gd name="T61" fmla="*/ 157 h 1360"/>
                  <a:gd name="T62" fmla="*/ 385 w 2393"/>
                  <a:gd name="T63" fmla="*/ 89 h 1360"/>
                  <a:gd name="T64" fmla="*/ 498 w 2393"/>
                  <a:gd name="T65" fmla="*/ 38 h 1360"/>
                  <a:gd name="T66" fmla="*/ 640 w 2393"/>
                  <a:gd name="T67" fmla="*/ 0 h 1360"/>
                  <a:gd name="T68" fmla="*/ 1748 w 2393"/>
                  <a:gd name="T69" fmla="*/ 0 h 1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393" h="1360">
                    <a:moveTo>
                      <a:pt x="1814" y="702"/>
                    </a:moveTo>
                    <a:lnTo>
                      <a:pt x="1796" y="704"/>
                    </a:lnTo>
                    <a:lnTo>
                      <a:pt x="1778" y="709"/>
                    </a:lnTo>
                    <a:lnTo>
                      <a:pt x="1761" y="720"/>
                    </a:lnTo>
                    <a:lnTo>
                      <a:pt x="1746" y="733"/>
                    </a:lnTo>
                    <a:lnTo>
                      <a:pt x="1590" y="904"/>
                    </a:lnTo>
                    <a:lnTo>
                      <a:pt x="2038" y="904"/>
                    </a:lnTo>
                    <a:lnTo>
                      <a:pt x="1882" y="733"/>
                    </a:lnTo>
                    <a:lnTo>
                      <a:pt x="1867" y="719"/>
                    </a:lnTo>
                    <a:lnTo>
                      <a:pt x="1851" y="709"/>
                    </a:lnTo>
                    <a:lnTo>
                      <a:pt x="1833" y="703"/>
                    </a:lnTo>
                    <a:lnTo>
                      <a:pt x="1814" y="702"/>
                    </a:lnTo>
                    <a:close/>
                    <a:moveTo>
                      <a:pt x="1748" y="0"/>
                    </a:moveTo>
                    <a:lnTo>
                      <a:pt x="1831" y="20"/>
                    </a:lnTo>
                    <a:lnTo>
                      <a:pt x="1892" y="38"/>
                    </a:lnTo>
                    <a:lnTo>
                      <a:pt x="1950" y="61"/>
                    </a:lnTo>
                    <a:lnTo>
                      <a:pt x="2005" y="88"/>
                    </a:lnTo>
                    <a:lnTo>
                      <a:pt x="2057" y="121"/>
                    </a:lnTo>
                    <a:lnTo>
                      <a:pt x="2107" y="157"/>
                    </a:lnTo>
                    <a:lnTo>
                      <a:pt x="2154" y="196"/>
                    </a:lnTo>
                    <a:lnTo>
                      <a:pt x="2196" y="239"/>
                    </a:lnTo>
                    <a:lnTo>
                      <a:pt x="2235" y="286"/>
                    </a:lnTo>
                    <a:lnTo>
                      <a:pt x="2270" y="336"/>
                    </a:lnTo>
                    <a:lnTo>
                      <a:pt x="2301" y="388"/>
                    </a:lnTo>
                    <a:lnTo>
                      <a:pt x="2328" y="443"/>
                    </a:lnTo>
                    <a:lnTo>
                      <a:pt x="2352" y="501"/>
                    </a:lnTo>
                    <a:lnTo>
                      <a:pt x="2369" y="561"/>
                    </a:lnTo>
                    <a:lnTo>
                      <a:pt x="2382" y="622"/>
                    </a:lnTo>
                    <a:lnTo>
                      <a:pt x="2390" y="684"/>
                    </a:lnTo>
                    <a:lnTo>
                      <a:pt x="2393" y="748"/>
                    </a:lnTo>
                    <a:lnTo>
                      <a:pt x="2393" y="1200"/>
                    </a:lnTo>
                    <a:lnTo>
                      <a:pt x="2390" y="1230"/>
                    </a:lnTo>
                    <a:lnTo>
                      <a:pt x="2383" y="1256"/>
                    </a:lnTo>
                    <a:lnTo>
                      <a:pt x="2370" y="1282"/>
                    </a:lnTo>
                    <a:lnTo>
                      <a:pt x="2354" y="1304"/>
                    </a:lnTo>
                    <a:lnTo>
                      <a:pt x="2335" y="1324"/>
                    </a:lnTo>
                    <a:lnTo>
                      <a:pt x="2311" y="1339"/>
                    </a:lnTo>
                    <a:lnTo>
                      <a:pt x="2286" y="1351"/>
                    </a:lnTo>
                    <a:lnTo>
                      <a:pt x="2259" y="1358"/>
                    </a:lnTo>
                    <a:lnTo>
                      <a:pt x="2230" y="1360"/>
                    </a:lnTo>
                    <a:lnTo>
                      <a:pt x="157" y="1360"/>
                    </a:lnTo>
                    <a:lnTo>
                      <a:pt x="129" y="1358"/>
                    </a:lnTo>
                    <a:lnTo>
                      <a:pt x="101" y="1351"/>
                    </a:lnTo>
                    <a:lnTo>
                      <a:pt x="77" y="1339"/>
                    </a:lnTo>
                    <a:lnTo>
                      <a:pt x="55" y="1324"/>
                    </a:lnTo>
                    <a:lnTo>
                      <a:pt x="36" y="1304"/>
                    </a:lnTo>
                    <a:lnTo>
                      <a:pt x="21" y="1282"/>
                    </a:lnTo>
                    <a:lnTo>
                      <a:pt x="10" y="1256"/>
                    </a:lnTo>
                    <a:lnTo>
                      <a:pt x="3" y="1230"/>
                    </a:lnTo>
                    <a:lnTo>
                      <a:pt x="0" y="1200"/>
                    </a:lnTo>
                    <a:lnTo>
                      <a:pt x="0" y="748"/>
                    </a:lnTo>
                    <a:lnTo>
                      <a:pt x="3" y="684"/>
                    </a:lnTo>
                    <a:lnTo>
                      <a:pt x="11" y="622"/>
                    </a:lnTo>
                    <a:lnTo>
                      <a:pt x="23" y="561"/>
                    </a:lnTo>
                    <a:lnTo>
                      <a:pt x="41" y="501"/>
                    </a:lnTo>
                    <a:lnTo>
                      <a:pt x="63" y="443"/>
                    </a:lnTo>
                    <a:lnTo>
                      <a:pt x="90" y="389"/>
                    </a:lnTo>
                    <a:lnTo>
                      <a:pt x="122" y="336"/>
                    </a:lnTo>
                    <a:lnTo>
                      <a:pt x="156" y="286"/>
                    </a:lnTo>
                    <a:lnTo>
                      <a:pt x="195" y="240"/>
                    </a:lnTo>
                    <a:lnTo>
                      <a:pt x="237" y="196"/>
                    </a:lnTo>
                    <a:lnTo>
                      <a:pt x="283" y="157"/>
                    </a:lnTo>
                    <a:lnTo>
                      <a:pt x="332" y="121"/>
                    </a:lnTo>
                    <a:lnTo>
                      <a:pt x="385" y="89"/>
                    </a:lnTo>
                    <a:lnTo>
                      <a:pt x="440" y="62"/>
                    </a:lnTo>
                    <a:lnTo>
                      <a:pt x="498" y="38"/>
                    </a:lnTo>
                    <a:lnTo>
                      <a:pt x="559" y="20"/>
                    </a:lnTo>
                    <a:lnTo>
                      <a:pt x="640" y="0"/>
                    </a:lnTo>
                    <a:lnTo>
                      <a:pt x="1193" y="1280"/>
                    </a:lnTo>
                    <a:lnTo>
                      <a:pt x="174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82" name="Freeform 25"/>
              <p:cNvSpPr>
                <a:spLocks/>
              </p:cNvSpPr>
              <p:nvPr/>
            </p:nvSpPr>
            <p:spPr bwMode="auto">
              <a:xfrm>
                <a:off x="2689" y="4347"/>
                <a:ext cx="34" cy="83"/>
              </a:xfrm>
              <a:custGeom>
                <a:avLst/>
                <a:gdLst>
                  <a:gd name="T0" fmla="*/ 135 w 373"/>
                  <a:gd name="T1" fmla="*/ 0 h 915"/>
                  <a:gd name="T2" fmla="*/ 237 w 373"/>
                  <a:gd name="T3" fmla="*/ 0 h 915"/>
                  <a:gd name="T4" fmla="*/ 258 w 373"/>
                  <a:gd name="T5" fmla="*/ 2 h 915"/>
                  <a:gd name="T6" fmla="*/ 278 w 373"/>
                  <a:gd name="T7" fmla="*/ 9 h 915"/>
                  <a:gd name="T8" fmla="*/ 295 w 373"/>
                  <a:gd name="T9" fmla="*/ 21 h 915"/>
                  <a:gd name="T10" fmla="*/ 310 w 373"/>
                  <a:gd name="T11" fmla="*/ 36 h 915"/>
                  <a:gd name="T12" fmla="*/ 321 w 373"/>
                  <a:gd name="T13" fmla="*/ 53 h 915"/>
                  <a:gd name="T14" fmla="*/ 328 w 373"/>
                  <a:gd name="T15" fmla="*/ 74 h 915"/>
                  <a:gd name="T16" fmla="*/ 366 w 373"/>
                  <a:gd name="T17" fmla="*/ 234 h 915"/>
                  <a:gd name="T18" fmla="*/ 368 w 373"/>
                  <a:gd name="T19" fmla="*/ 257 h 915"/>
                  <a:gd name="T20" fmla="*/ 365 w 373"/>
                  <a:gd name="T21" fmla="*/ 281 h 915"/>
                  <a:gd name="T22" fmla="*/ 357 w 373"/>
                  <a:gd name="T23" fmla="*/ 301 h 915"/>
                  <a:gd name="T24" fmla="*/ 345 w 373"/>
                  <a:gd name="T25" fmla="*/ 319 h 915"/>
                  <a:gd name="T26" fmla="*/ 329 w 373"/>
                  <a:gd name="T27" fmla="*/ 334 h 915"/>
                  <a:gd name="T28" fmla="*/ 309 w 373"/>
                  <a:gd name="T29" fmla="*/ 345 h 915"/>
                  <a:gd name="T30" fmla="*/ 287 w 373"/>
                  <a:gd name="T31" fmla="*/ 351 h 915"/>
                  <a:gd name="T32" fmla="*/ 373 w 373"/>
                  <a:gd name="T33" fmla="*/ 438 h 915"/>
                  <a:gd name="T34" fmla="*/ 187 w 373"/>
                  <a:gd name="T35" fmla="*/ 915 h 915"/>
                  <a:gd name="T36" fmla="*/ 0 w 373"/>
                  <a:gd name="T37" fmla="*/ 438 h 915"/>
                  <a:gd name="T38" fmla="*/ 85 w 373"/>
                  <a:gd name="T39" fmla="*/ 351 h 915"/>
                  <a:gd name="T40" fmla="*/ 63 w 373"/>
                  <a:gd name="T41" fmla="*/ 345 h 915"/>
                  <a:gd name="T42" fmla="*/ 44 w 373"/>
                  <a:gd name="T43" fmla="*/ 334 h 915"/>
                  <a:gd name="T44" fmla="*/ 27 w 373"/>
                  <a:gd name="T45" fmla="*/ 319 h 915"/>
                  <a:gd name="T46" fmla="*/ 15 w 373"/>
                  <a:gd name="T47" fmla="*/ 301 h 915"/>
                  <a:gd name="T48" fmla="*/ 7 w 373"/>
                  <a:gd name="T49" fmla="*/ 281 h 915"/>
                  <a:gd name="T50" fmla="*/ 4 w 373"/>
                  <a:gd name="T51" fmla="*/ 257 h 915"/>
                  <a:gd name="T52" fmla="*/ 6 w 373"/>
                  <a:gd name="T53" fmla="*/ 234 h 915"/>
                  <a:gd name="T54" fmla="*/ 44 w 373"/>
                  <a:gd name="T55" fmla="*/ 74 h 915"/>
                  <a:gd name="T56" fmla="*/ 52 w 373"/>
                  <a:gd name="T57" fmla="*/ 53 h 915"/>
                  <a:gd name="T58" fmla="*/ 63 w 373"/>
                  <a:gd name="T59" fmla="*/ 36 h 915"/>
                  <a:gd name="T60" fmla="*/ 77 w 373"/>
                  <a:gd name="T61" fmla="*/ 21 h 915"/>
                  <a:gd name="T62" fmla="*/ 95 w 373"/>
                  <a:gd name="T63" fmla="*/ 9 h 915"/>
                  <a:gd name="T64" fmla="*/ 114 w 373"/>
                  <a:gd name="T65" fmla="*/ 2 h 915"/>
                  <a:gd name="T66" fmla="*/ 135 w 373"/>
                  <a:gd name="T67" fmla="*/ 0 h 9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73" h="915">
                    <a:moveTo>
                      <a:pt x="135" y="0"/>
                    </a:moveTo>
                    <a:lnTo>
                      <a:pt x="237" y="0"/>
                    </a:lnTo>
                    <a:lnTo>
                      <a:pt x="258" y="2"/>
                    </a:lnTo>
                    <a:lnTo>
                      <a:pt x="278" y="9"/>
                    </a:lnTo>
                    <a:lnTo>
                      <a:pt x="295" y="21"/>
                    </a:lnTo>
                    <a:lnTo>
                      <a:pt x="310" y="36"/>
                    </a:lnTo>
                    <a:lnTo>
                      <a:pt x="321" y="53"/>
                    </a:lnTo>
                    <a:lnTo>
                      <a:pt x="328" y="74"/>
                    </a:lnTo>
                    <a:lnTo>
                      <a:pt x="366" y="234"/>
                    </a:lnTo>
                    <a:lnTo>
                      <a:pt x="368" y="257"/>
                    </a:lnTo>
                    <a:lnTo>
                      <a:pt x="365" y="281"/>
                    </a:lnTo>
                    <a:lnTo>
                      <a:pt x="357" y="301"/>
                    </a:lnTo>
                    <a:lnTo>
                      <a:pt x="345" y="319"/>
                    </a:lnTo>
                    <a:lnTo>
                      <a:pt x="329" y="334"/>
                    </a:lnTo>
                    <a:lnTo>
                      <a:pt x="309" y="345"/>
                    </a:lnTo>
                    <a:lnTo>
                      <a:pt x="287" y="351"/>
                    </a:lnTo>
                    <a:lnTo>
                      <a:pt x="373" y="438"/>
                    </a:lnTo>
                    <a:lnTo>
                      <a:pt x="187" y="915"/>
                    </a:lnTo>
                    <a:lnTo>
                      <a:pt x="0" y="438"/>
                    </a:lnTo>
                    <a:lnTo>
                      <a:pt x="85" y="351"/>
                    </a:lnTo>
                    <a:lnTo>
                      <a:pt x="63" y="345"/>
                    </a:lnTo>
                    <a:lnTo>
                      <a:pt x="44" y="334"/>
                    </a:lnTo>
                    <a:lnTo>
                      <a:pt x="27" y="319"/>
                    </a:lnTo>
                    <a:lnTo>
                      <a:pt x="15" y="301"/>
                    </a:lnTo>
                    <a:lnTo>
                      <a:pt x="7" y="281"/>
                    </a:lnTo>
                    <a:lnTo>
                      <a:pt x="4" y="257"/>
                    </a:lnTo>
                    <a:lnTo>
                      <a:pt x="6" y="234"/>
                    </a:lnTo>
                    <a:lnTo>
                      <a:pt x="44" y="74"/>
                    </a:lnTo>
                    <a:lnTo>
                      <a:pt x="52" y="53"/>
                    </a:lnTo>
                    <a:lnTo>
                      <a:pt x="63" y="36"/>
                    </a:lnTo>
                    <a:lnTo>
                      <a:pt x="77" y="21"/>
                    </a:lnTo>
                    <a:lnTo>
                      <a:pt x="95" y="9"/>
                    </a:lnTo>
                    <a:lnTo>
                      <a:pt x="114" y="2"/>
                    </a:lnTo>
                    <a:lnTo>
                      <a:pt x="13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71" name="Group 16"/>
            <p:cNvGrpSpPr>
              <a:grpSpLocks noChangeAspect="1"/>
            </p:cNvGrpSpPr>
            <p:nvPr/>
          </p:nvGrpSpPr>
          <p:grpSpPr bwMode="auto">
            <a:xfrm>
              <a:off x="596845" y="5823027"/>
              <a:ext cx="162480" cy="186754"/>
              <a:chOff x="1039" y="1681"/>
              <a:chExt cx="1071" cy="1231"/>
            </a:xfrm>
            <a:solidFill>
              <a:schemeClr val="bg1">
                <a:lumMod val="85000"/>
              </a:schemeClr>
            </a:solidFill>
          </p:grpSpPr>
          <p:sp>
            <p:nvSpPr>
              <p:cNvPr id="75" name="Freeform 17"/>
              <p:cNvSpPr>
                <a:spLocks noEditPoints="1"/>
              </p:cNvSpPr>
              <p:nvPr/>
            </p:nvSpPr>
            <p:spPr bwMode="auto">
              <a:xfrm>
                <a:off x="1039" y="1681"/>
                <a:ext cx="1071" cy="1099"/>
              </a:xfrm>
              <a:custGeom>
                <a:avLst/>
                <a:gdLst>
                  <a:gd name="T0" fmla="*/ 3169 w 3212"/>
                  <a:gd name="T1" fmla="*/ 566 h 3298"/>
                  <a:gd name="T2" fmla="*/ 3035 w 3212"/>
                  <a:gd name="T3" fmla="*/ 475 h 3298"/>
                  <a:gd name="T4" fmla="*/ 2711 w 3212"/>
                  <a:gd name="T5" fmla="*/ 199 h 3298"/>
                  <a:gd name="T6" fmla="*/ 2384 w 3212"/>
                  <a:gd name="T7" fmla="*/ 19 h 3298"/>
                  <a:gd name="T8" fmla="*/ 2347 w 3212"/>
                  <a:gd name="T9" fmla="*/ 4 h 3298"/>
                  <a:gd name="T10" fmla="*/ 2278 w 3212"/>
                  <a:gd name="T11" fmla="*/ 47 h 3298"/>
                  <a:gd name="T12" fmla="*/ 2171 w 3212"/>
                  <a:gd name="T13" fmla="*/ 190 h 3298"/>
                  <a:gd name="T14" fmla="*/ 1698 w 3212"/>
                  <a:gd name="T15" fmla="*/ 610 h 3298"/>
                  <a:gd name="T16" fmla="*/ 716 w 3212"/>
                  <a:gd name="T17" fmla="*/ 1337 h 3298"/>
                  <a:gd name="T18" fmla="*/ 296 w 3212"/>
                  <a:gd name="T19" fmla="*/ 1713 h 3298"/>
                  <a:gd name="T20" fmla="*/ 59 w 3212"/>
                  <a:gd name="T21" fmla="*/ 2061 h 3298"/>
                  <a:gd name="T22" fmla="*/ 0 w 3212"/>
                  <a:gd name="T23" fmla="*/ 2479 h 3298"/>
                  <a:gd name="T24" fmla="*/ 29 w 3212"/>
                  <a:gd name="T25" fmla="*/ 2758 h 3298"/>
                  <a:gd name="T26" fmla="*/ 183 w 3212"/>
                  <a:gd name="T27" fmla="*/ 2915 h 3298"/>
                  <a:gd name="T28" fmla="*/ 615 w 3212"/>
                  <a:gd name="T29" fmla="*/ 3255 h 3298"/>
                  <a:gd name="T30" fmla="*/ 886 w 3212"/>
                  <a:gd name="T31" fmla="*/ 3291 h 3298"/>
                  <a:gd name="T32" fmla="*/ 1138 w 3212"/>
                  <a:gd name="T33" fmla="*/ 3171 h 3298"/>
                  <a:gd name="T34" fmla="*/ 1808 w 3212"/>
                  <a:gd name="T35" fmla="*/ 2600 h 3298"/>
                  <a:gd name="T36" fmla="*/ 2812 w 3212"/>
                  <a:gd name="T37" fmla="*/ 1724 h 3298"/>
                  <a:gd name="T38" fmla="*/ 3103 w 3212"/>
                  <a:gd name="T39" fmla="*/ 1438 h 3298"/>
                  <a:gd name="T40" fmla="*/ 3146 w 3212"/>
                  <a:gd name="T41" fmla="*/ 1401 h 3298"/>
                  <a:gd name="T42" fmla="*/ 3193 w 3212"/>
                  <a:gd name="T43" fmla="*/ 1183 h 3298"/>
                  <a:gd name="T44" fmla="*/ 3208 w 3212"/>
                  <a:gd name="T45" fmla="*/ 620 h 3298"/>
                  <a:gd name="T46" fmla="*/ 1001 w 3212"/>
                  <a:gd name="T47" fmla="*/ 3114 h 3298"/>
                  <a:gd name="T48" fmla="*/ 881 w 3212"/>
                  <a:gd name="T49" fmla="*/ 3066 h 3298"/>
                  <a:gd name="T50" fmla="*/ 844 w 3212"/>
                  <a:gd name="T51" fmla="*/ 2610 h 3298"/>
                  <a:gd name="T52" fmla="*/ 840 w 3212"/>
                  <a:gd name="T53" fmla="*/ 2398 h 3298"/>
                  <a:gd name="T54" fmla="*/ 401 w 3212"/>
                  <a:gd name="T55" fmla="*/ 2082 h 3298"/>
                  <a:gd name="T56" fmla="*/ 241 w 3212"/>
                  <a:gd name="T57" fmla="*/ 1969 h 3298"/>
                  <a:gd name="T58" fmla="*/ 752 w 3212"/>
                  <a:gd name="T59" fmla="*/ 2141 h 3298"/>
                  <a:gd name="T60" fmla="*/ 1034 w 3212"/>
                  <a:gd name="T61" fmla="*/ 2354 h 3298"/>
                  <a:gd name="T62" fmla="*/ 1418 w 3212"/>
                  <a:gd name="T63" fmla="*/ 2074 h 3298"/>
                  <a:gd name="T64" fmla="*/ 1624 w 3212"/>
                  <a:gd name="T65" fmla="*/ 1847 h 3298"/>
                  <a:gd name="T66" fmla="*/ 1420 w 3212"/>
                  <a:gd name="T67" fmla="*/ 1596 h 3298"/>
                  <a:gd name="T68" fmla="*/ 1082 w 3212"/>
                  <a:gd name="T69" fmla="*/ 1248 h 3298"/>
                  <a:gd name="T70" fmla="*/ 1614 w 3212"/>
                  <a:gd name="T71" fmla="*/ 825 h 3298"/>
                  <a:gd name="T72" fmla="*/ 2194 w 3212"/>
                  <a:gd name="T73" fmla="*/ 338 h 3298"/>
                  <a:gd name="T74" fmla="*/ 2374 w 3212"/>
                  <a:gd name="T75" fmla="*/ 118 h 3298"/>
                  <a:gd name="T76" fmla="*/ 2661 w 3212"/>
                  <a:gd name="T77" fmla="*/ 304 h 3298"/>
                  <a:gd name="T78" fmla="*/ 2993 w 3212"/>
                  <a:gd name="T79" fmla="*/ 603 h 3298"/>
                  <a:gd name="T80" fmla="*/ 2474 w 3212"/>
                  <a:gd name="T81" fmla="*/ 1257 h 3298"/>
                  <a:gd name="T82" fmla="*/ 1732 w 3212"/>
                  <a:gd name="T83" fmla="*/ 1951 h 3298"/>
                  <a:gd name="T84" fmla="*/ 1047 w 3212"/>
                  <a:gd name="T85" fmla="*/ 2462 h 3298"/>
                  <a:gd name="T86" fmla="*/ 1012 w 3212"/>
                  <a:gd name="T87" fmla="*/ 2472 h 3298"/>
                  <a:gd name="T88" fmla="*/ 3078 w 3212"/>
                  <a:gd name="T89" fmla="*/ 1147 h 3298"/>
                  <a:gd name="T90" fmla="*/ 3067 w 3212"/>
                  <a:gd name="T91" fmla="*/ 1301 h 3298"/>
                  <a:gd name="T92" fmla="*/ 3051 w 3212"/>
                  <a:gd name="T93" fmla="*/ 1343 h 3298"/>
                  <a:gd name="T94" fmla="*/ 3018 w 3212"/>
                  <a:gd name="T95" fmla="*/ 1366 h 3298"/>
                  <a:gd name="T96" fmla="*/ 2890 w 3212"/>
                  <a:gd name="T97" fmla="*/ 1493 h 3298"/>
                  <a:gd name="T98" fmla="*/ 1823 w 3212"/>
                  <a:gd name="T99" fmla="*/ 2434 h 3298"/>
                  <a:gd name="T100" fmla="*/ 1765 w 3212"/>
                  <a:gd name="T101" fmla="*/ 2231 h 3298"/>
                  <a:gd name="T102" fmla="*/ 1749 w 3212"/>
                  <a:gd name="T103" fmla="*/ 2105 h 3298"/>
                  <a:gd name="T104" fmla="*/ 2236 w 3212"/>
                  <a:gd name="T105" fmla="*/ 1651 h 3298"/>
                  <a:gd name="T106" fmla="*/ 3095 w 3212"/>
                  <a:gd name="T107" fmla="*/ 770 h 3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212" h="3298">
                    <a:moveTo>
                      <a:pt x="3208" y="620"/>
                    </a:moveTo>
                    <a:lnTo>
                      <a:pt x="3206" y="606"/>
                    </a:lnTo>
                    <a:lnTo>
                      <a:pt x="3192" y="581"/>
                    </a:lnTo>
                    <a:lnTo>
                      <a:pt x="3169" y="566"/>
                    </a:lnTo>
                    <a:lnTo>
                      <a:pt x="3143" y="561"/>
                    </a:lnTo>
                    <a:lnTo>
                      <a:pt x="3130" y="564"/>
                    </a:lnTo>
                    <a:lnTo>
                      <a:pt x="3101" y="533"/>
                    </a:lnTo>
                    <a:lnTo>
                      <a:pt x="3035" y="475"/>
                    </a:lnTo>
                    <a:lnTo>
                      <a:pt x="3003" y="448"/>
                    </a:lnTo>
                    <a:lnTo>
                      <a:pt x="2931" y="383"/>
                    </a:lnTo>
                    <a:lnTo>
                      <a:pt x="2786" y="258"/>
                    </a:lnTo>
                    <a:lnTo>
                      <a:pt x="2711" y="199"/>
                    </a:lnTo>
                    <a:lnTo>
                      <a:pt x="2651" y="148"/>
                    </a:lnTo>
                    <a:lnTo>
                      <a:pt x="2507" y="53"/>
                    </a:lnTo>
                    <a:lnTo>
                      <a:pt x="2432" y="24"/>
                    </a:lnTo>
                    <a:lnTo>
                      <a:pt x="2384" y="19"/>
                    </a:lnTo>
                    <a:lnTo>
                      <a:pt x="2363" y="20"/>
                    </a:lnTo>
                    <a:lnTo>
                      <a:pt x="2361" y="17"/>
                    </a:lnTo>
                    <a:lnTo>
                      <a:pt x="2358" y="14"/>
                    </a:lnTo>
                    <a:lnTo>
                      <a:pt x="2347" y="4"/>
                    </a:lnTo>
                    <a:lnTo>
                      <a:pt x="2320" y="0"/>
                    </a:lnTo>
                    <a:lnTo>
                      <a:pt x="2294" y="10"/>
                    </a:lnTo>
                    <a:lnTo>
                      <a:pt x="2278" y="32"/>
                    </a:lnTo>
                    <a:lnTo>
                      <a:pt x="2278" y="47"/>
                    </a:lnTo>
                    <a:lnTo>
                      <a:pt x="2276" y="62"/>
                    </a:lnTo>
                    <a:lnTo>
                      <a:pt x="2253" y="102"/>
                    </a:lnTo>
                    <a:lnTo>
                      <a:pt x="2199" y="163"/>
                    </a:lnTo>
                    <a:lnTo>
                      <a:pt x="2171" y="190"/>
                    </a:lnTo>
                    <a:lnTo>
                      <a:pt x="2102" y="260"/>
                    </a:lnTo>
                    <a:lnTo>
                      <a:pt x="1952" y="394"/>
                    </a:lnTo>
                    <a:lnTo>
                      <a:pt x="1878" y="459"/>
                    </a:lnTo>
                    <a:lnTo>
                      <a:pt x="1698" y="610"/>
                    </a:lnTo>
                    <a:lnTo>
                      <a:pt x="1326" y="897"/>
                    </a:lnTo>
                    <a:lnTo>
                      <a:pt x="1138" y="1036"/>
                    </a:lnTo>
                    <a:lnTo>
                      <a:pt x="969" y="1157"/>
                    </a:lnTo>
                    <a:lnTo>
                      <a:pt x="716" y="1337"/>
                    </a:lnTo>
                    <a:lnTo>
                      <a:pt x="553" y="1467"/>
                    </a:lnTo>
                    <a:lnTo>
                      <a:pt x="475" y="1536"/>
                    </a:lnTo>
                    <a:lnTo>
                      <a:pt x="415" y="1592"/>
                    </a:lnTo>
                    <a:lnTo>
                      <a:pt x="296" y="1713"/>
                    </a:lnTo>
                    <a:lnTo>
                      <a:pt x="186" y="1845"/>
                    </a:lnTo>
                    <a:lnTo>
                      <a:pt x="117" y="1951"/>
                    </a:lnTo>
                    <a:lnTo>
                      <a:pt x="77" y="2024"/>
                    </a:lnTo>
                    <a:lnTo>
                      <a:pt x="59" y="2061"/>
                    </a:lnTo>
                    <a:lnTo>
                      <a:pt x="44" y="2100"/>
                    </a:lnTo>
                    <a:lnTo>
                      <a:pt x="21" y="2181"/>
                    </a:lnTo>
                    <a:lnTo>
                      <a:pt x="2" y="2306"/>
                    </a:lnTo>
                    <a:lnTo>
                      <a:pt x="0" y="2479"/>
                    </a:lnTo>
                    <a:lnTo>
                      <a:pt x="12" y="2650"/>
                    </a:lnTo>
                    <a:lnTo>
                      <a:pt x="18" y="2732"/>
                    </a:lnTo>
                    <a:lnTo>
                      <a:pt x="19" y="2742"/>
                    </a:lnTo>
                    <a:lnTo>
                      <a:pt x="29" y="2758"/>
                    </a:lnTo>
                    <a:lnTo>
                      <a:pt x="49" y="2771"/>
                    </a:lnTo>
                    <a:lnTo>
                      <a:pt x="67" y="2770"/>
                    </a:lnTo>
                    <a:lnTo>
                      <a:pt x="101" y="2817"/>
                    </a:lnTo>
                    <a:lnTo>
                      <a:pt x="183" y="2915"/>
                    </a:lnTo>
                    <a:lnTo>
                      <a:pt x="278" y="3016"/>
                    </a:lnTo>
                    <a:lnTo>
                      <a:pt x="383" y="3109"/>
                    </a:lnTo>
                    <a:lnTo>
                      <a:pt x="497" y="3193"/>
                    </a:lnTo>
                    <a:lnTo>
                      <a:pt x="615" y="3255"/>
                    </a:lnTo>
                    <a:lnTo>
                      <a:pt x="704" y="3285"/>
                    </a:lnTo>
                    <a:lnTo>
                      <a:pt x="765" y="3297"/>
                    </a:lnTo>
                    <a:lnTo>
                      <a:pt x="825" y="3298"/>
                    </a:lnTo>
                    <a:lnTo>
                      <a:pt x="886" y="3291"/>
                    </a:lnTo>
                    <a:lnTo>
                      <a:pt x="916" y="3282"/>
                    </a:lnTo>
                    <a:lnTo>
                      <a:pt x="955" y="3271"/>
                    </a:lnTo>
                    <a:lnTo>
                      <a:pt x="1030" y="3236"/>
                    </a:lnTo>
                    <a:lnTo>
                      <a:pt x="1138" y="3171"/>
                    </a:lnTo>
                    <a:lnTo>
                      <a:pt x="1342" y="3009"/>
                    </a:lnTo>
                    <a:lnTo>
                      <a:pt x="1463" y="2899"/>
                    </a:lnTo>
                    <a:lnTo>
                      <a:pt x="1634" y="2748"/>
                    </a:lnTo>
                    <a:lnTo>
                      <a:pt x="1808" y="2600"/>
                    </a:lnTo>
                    <a:lnTo>
                      <a:pt x="2017" y="2424"/>
                    </a:lnTo>
                    <a:lnTo>
                      <a:pt x="2429" y="2066"/>
                    </a:lnTo>
                    <a:lnTo>
                      <a:pt x="2633" y="1884"/>
                    </a:lnTo>
                    <a:lnTo>
                      <a:pt x="2812" y="1724"/>
                    </a:lnTo>
                    <a:lnTo>
                      <a:pt x="2987" y="1560"/>
                    </a:lnTo>
                    <a:lnTo>
                      <a:pt x="3021" y="1530"/>
                    </a:lnTo>
                    <a:lnTo>
                      <a:pt x="3075" y="1478"/>
                    </a:lnTo>
                    <a:lnTo>
                      <a:pt x="3103" y="1438"/>
                    </a:lnTo>
                    <a:lnTo>
                      <a:pt x="3111" y="1416"/>
                    </a:lnTo>
                    <a:lnTo>
                      <a:pt x="3124" y="1415"/>
                    </a:lnTo>
                    <a:lnTo>
                      <a:pt x="3134" y="1409"/>
                    </a:lnTo>
                    <a:lnTo>
                      <a:pt x="3146" y="1401"/>
                    </a:lnTo>
                    <a:lnTo>
                      <a:pt x="3163" y="1378"/>
                    </a:lnTo>
                    <a:lnTo>
                      <a:pt x="3180" y="1337"/>
                    </a:lnTo>
                    <a:lnTo>
                      <a:pt x="3192" y="1241"/>
                    </a:lnTo>
                    <a:lnTo>
                      <a:pt x="3193" y="1183"/>
                    </a:lnTo>
                    <a:lnTo>
                      <a:pt x="3202" y="1042"/>
                    </a:lnTo>
                    <a:lnTo>
                      <a:pt x="3212" y="832"/>
                    </a:lnTo>
                    <a:lnTo>
                      <a:pt x="3212" y="691"/>
                    </a:lnTo>
                    <a:lnTo>
                      <a:pt x="3208" y="620"/>
                    </a:lnTo>
                    <a:close/>
                    <a:moveTo>
                      <a:pt x="1004" y="2495"/>
                    </a:moveTo>
                    <a:lnTo>
                      <a:pt x="998" y="2649"/>
                    </a:lnTo>
                    <a:lnTo>
                      <a:pt x="999" y="2958"/>
                    </a:lnTo>
                    <a:lnTo>
                      <a:pt x="1001" y="3114"/>
                    </a:lnTo>
                    <a:lnTo>
                      <a:pt x="942" y="3145"/>
                    </a:lnTo>
                    <a:lnTo>
                      <a:pt x="880" y="3170"/>
                    </a:lnTo>
                    <a:lnTo>
                      <a:pt x="884" y="3137"/>
                    </a:lnTo>
                    <a:lnTo>
                      <a:pt x="881" y="3066"/>
                    </a:lnTo>
                    <a:lnTo>
                      <a:pt x="868" y="2961"/>
                    </a:lnTo>
                    <a:lnTo>
                      <a:pt x="860" y="2895"/>
                    </a:lnTo>
                    <a:lnTo>
                      <a:pt x="850" y="2780"/>
                    </a:lnTo>
                    <a:lnTo>
                      <a:pt x="844" y="2610"/>
                    </a:lnTo>
                    <a:lnTo>
                      <a:pt x="850" y="2495"/>
                    </a:lnTo>
                    <a:lnTo>
                      <a:pt x="857" y="2439"/>
                    </a:lnTo>
                    <a:lnTo>
                      <a:pt x="856" y="2424"/>
                    </a:lnTo>
                    <a:lnTo>
                      <a:pt x="840" y="2398"/>
                    </a:lnTo>
                    <a:lnTo>
                      <a:pt x="828" y="2390"/>
                    </a:lnTo>
                    <a:lnTo>
                      <a:pt x="717" y="2318"/>
                    </a:lnTo>
                    <a:lnTo>
                      <a:pt x="506" y="2162"/>
                    </a:lnTo>
                    <a:lnTo>
                      <a:pt x="401" y="2082"/>
                    </a:lnTo>
                    <a:lnTo>
                      <a:pt x="382" y="2064"/>
                    </a:lnTo>
                    <a:lnTo>
                      <a:pt x="314" y="2010"/>
                    </a:lnTo>
                    <a:lnTo>
                      <a:pt x="264" y="1978"/>
                    </a:lnTo>
                    <a:lnTo>
                      <a:pt x="241" y="1969"/>
                    </a:lnTo>
                    <a:lnTo>
                      <a:pt x="294" y="1899"/>
                    </a:lnTo>
                    <a:lnTo>
                      <a:pt x="350" y="1830"/>
                    </a:lnTo>
                    <a:lnTo>
                      <a:pt x="510" y="1955"/>
                    </a:lnTo>
                    <a:lnTo>
                      <a:pt x="752" y="2141"/>
                    </a:lnTo>
                    <a:lnTo>
                      <a:pt x="909" y="2270"/>
                    </a:lnTo>
                    <a:lnTo>
                      <a:pt x="985" y="2338"/>
                    </a:lnTo>
                    <a:lnTo>
                      <a:pt x="999" y="2349"/>
                    </a:lnTo>
                    <a:lnTo>
                      <a:pt x="1034" y="2354"/>
                    </a:lnTo>
                    <a:lnTo>
                      <a:pt x="1053" y="2346"/>
                    </a:lnTo>
                    <a:lnTo>
                      <a:pt x="1132" y="2302"/>
                    </a:lnTo>
                    <a:lnTo>
                      <a:pt x="1280" y="2195"/>
                    </a:lnTo>
                    <a:lnTo>
                      <a:pt x="1418" y="2074"/>
                    </a:lnTo>
                    <a:lnTo>
                      <a:pt x="1548" y="1943"/>
                    </a:lnTo>
                    <a:lnTo>
                      <a:pt x="1610" y="1877"/>
                    </a:lnTo>
                    <a:lnTo>
                      <a:pt x="1617" y="1868"/>
                    </a:lnTo>
                    <a:lnTo>
                      <a:pt x="1624" y="1847"/>
                    </a:lnTo>
                    <a:lnTo>
                      <a:pt x="1626" y="1827"/>
                    </a:lnTo>
                    <a:lnTo>
                      <a:pt x="1617" y="1807"/>
                    </a:lnTo>
                    <a:lnTo>
                      <a:pt x="1610" y="1796"/>
                    </a:lnTo>
                    <a:lnTo>
                      <a:pt x="1420" y="1596"/>
                    </a:lnTo>
                    <a:lnTo>
                      <a:pt x="1231" y="1395"/>
                    </a:lnTo>
                    <a:lnTo>
                      <a:pt x="1201" y="1360"/>
                    </a:lnTo>
                    <a:lnTo>
                      <a:pt x="1132" y="1288"/>
                    </a:lnTo>
                    <a:lnTo>
                      <a:pt x="1082" y="1248"/>
                    </a:lnTo>
                    <a:lnTo>
                      <a:pt x="1056" y="1235"/>
                    </a:lnTo>
                    <a:lnTo>
                      <a:pt x="1244" y="1103"/>
                    </a:lnTo>
                    <a:lnTo>
                      <a:pt x="1430" y="964"/>
                    </a:lnTo>
                    <a:lnTo>
                      <a:pt x="1614" y="825"/>
                    </a:lnTo>
                    <a:lnTo>
                      <a:pt x="1885" y="607"/>
                    </a:lnTo>
                    <a:lnTo>
                      <a:pt x="2060" y="458"/>
                    </a:lnTo>
                    <a:lnTo>
                      <a:pt x="2145" y="380"/>
                    </a:lnTo>
                    <a:lnTo>
                      <a:pt x="2194" y="338"/>
                    </a:lnTo>
                    <a:lnTo>
                      <a:pt x="2299" y="235"/>
                    </a:lnTo>
                    <a:lnTo>
                      <a:pt x="2344" y="177"/>
                    </a:lnTo>
                    <a:lnTo>
                      <a:pt x="2367" y="138"/>
                    </a:lnTo>
                    <a:lnTo>
                      <a:pt x="2374" y="118"/>
                    </a:lnTo>
                    <a:lnTo>
                      <a:pt x="2422" y="140"/>
                    </a:lnTo>
                    <a:lnTo>
                      <a:pt x="2466" y="163"/>
                    </a:lnTo>
                    <a:lnTo>
                      <a:pt x="2534" y="206"/>
                    </a:lnTo>
                    <a:lnTo>
                      <a:pt x="2661" y="304"/>
                    </a:lnTo>
                    <a:lnTo>
                      <a:pt x="2721" y="354"/>
                    </a:lnTo>
                    <a:lnTo>
                      <a:pt x="2833" y="453"/>
                    </a:lnTo>
                    <a:lnTo>
                      <a:pt x="2944" y="554"/>
                    </a:lnTo>
                    <a:lnTo>
                      <a:pt x="2993" y="603"/>
                    </a:lnTo>
                    <a:lnTo>
                      <a:pt x="3048" y="646"/>
                    </a:lnTo>
                    <a:lnTo>
                      <a:pt x="2937" y="771"/>
                    </a:lnTo>
                    <a:lnTo>
                      <a:pt x="2708" y="1016"/>
                    </a:lnTo>
                    <a:lnTo>
                      <a:pt x="2474" y="1257"/>
                    </a:lnTo>
                    <a:lnTo>
                      <a:pt x="2233" y="1490"/>
                    </a:lnTo>
                    <a:lnTo>
                      <a:pt x="2112" y="1605"/>
                    </a:lnTo>
                    <a:lnTo>
                      <a:pt x="1987" y="1720"/>
                    </a:lnTo>
                    <a:lnTo>
                      <a:pt x="1732" y="1951"/>
                    </a:lnTo>
                    <a:lnTo>
                      <a:pt x="1467" y="2169"/>
                    </a:lnTo>
                    <a:lnTo>
                      <a:pt x="1261" y="2322"/>
                    </a:lnTo>
                    <a:lnTo>
                      <a:pt x="1120" y="2417"/>
                    </a:lnTo>
                    <a:lnTo>
                      <a:pt x="1047" y="2462"/>
                    </a:lnTo>
                    <a:lnTo>
                      <a:pt x="1047" y="2462"/>
                    </a:lnTo>
                    <a:lnTo>
                      <a:pt x="1047" y="2463"/>
                    </a:lnTo>
                    <a:lnTo>
                      <a:pt x="1033" y="2460"/>
                    </a:lnTo>
                    <a:lnTo>
                      <a:pt x="1012" y="2472"/>
                    </a:lnTo>
                    <a:lnTo>
                      <a:pt x="1005" y="2485"/>
                    </a:lnTo>
                    <a:lnTo>
                      <a:pt x="1004" y="2495"/>
                    </a:lnTo>
                    <a:close/>
                    <a:moveTo>
                      <a:pt x="3082" y="1081"/>
                    </a:moveTo>
                    <a:lnTo>
                      <a:pt x="3078" y="1147"/>
                    </a:lnTo>
                    <a:lnTo>
                      <a:pt x="3074" y="1213"/>
                    </a:lnTo>
                    <a:lnTo>
                      <a:pt x="3072" y="1247"/>
                    </a:lnTo>
                    <a:lnTo>
                      <a:pt x="3069" y="1280"/>
                    </a:lnTo>
                    <a:lnTo>
                      <a:pt x="3067" y="1301"/>
                    </a:lnTo>
                    <a:lnTo>
                      <a:pt x="3065" y="1316"/>
                    </a:lnTo>
                    <a:lnTo>
                      <a:pt x="3059" y="1320"/>
                    </a:lnTo>
                    <a:lnTo>
                      <a:pt x="3052" y="1334"/>
                    </a:lnTo>
                    <a:lnTo>
                      <a:pt x="3051" y="1343"/>
                    </a:lnTo>
                    <a:lnTo>
                      <a:pt x="3038" y="1349"/>
                    </a:lnTo>
                    <a:lnTo>
                      <a:pt x="3018" y="1372"/>
                    </a:lnTo>
                    <a:lnTo>
                      <a:pt x="3016" y="1389"/>
                    </a:lnTo>
                    <a:lnTo>
                      <a:pt x="3018" y="1366"/>
                    </a:lnTo>
                    <a:lnTo>
                      <a:pt x="3010" y="1369"/>
                    </a:lnTo>
                    <a:lnTo>
                      <a:pt x="2990" y="1393"/>
                    </a:lnTo>
                    <a:lnTo>
                      <a:pt x="2941" y="1444"/>
                    </a:lnTo>
                    <a:lnTo>
                      <a:pt x="2890" y="1493"/>
                    </a:lnTo>
                    <a:lnTo>
                      <a:pt x="2734" y="1637"/>
                    </a:lnTo>
                    <a:lnTo>
                      <a:pt x="2574" y="1779"/>
                    </a:lnTo>
                    <a:lnTo>
                      <a:pt x="2201" y="2110"/>
                    </a:lnTo>
                    <a:lnTo>
                      <a:pt x="1823" y="2434"/>
                    </a:lnTo>
                    <a:lnTo>
                      <a:pt x="1804" y="2451"/>
                    </a:lnTo>
                    <a:lnTo>
                      <a:pt x="1785" y="2467"/>
                    </a:lnTo>
                    <a:lnTo>
                      <a:pt x="1778" y="2349"/>
                    </a:lnTo>
                    <a:lnTo>
                      <a:pt x="1765" y="2231"/>
                    </a:lnTo>
                    <a:lnTo>
                      <a:pt x="1764" y="2181"/>
                    </a:lnTo>
                    <a:lnTo>
                      <a:pt x="1765" y="2130"/>
                    </a:lnTo>
                    <a:lnTo>
                      <a:pt x="1764" y="2118"/>
                    </a:lnTo>
                    <a:lnTo>
                      <a:pt x="1749" y="2105"/>
                    </a:lnTo>
                    <a:lnTo>
                      <a:pt x="1739" y="2103"/>
                    </a:lnTo>
                    <a:lnTo>
                      <a:pt x="1927" y="1936"/>
                    </a:lnTo>
                    <a:lnTo>
                      <a:pt x="2106" y="1769"/>
                    </a:lnTo>
                    <a:lnTo>
                      <a:pt x="2236" y="1651"/>
                    </a:lnTo>
                    <a:lnTo>
                      <a:pt x="2489" y="1406"/>
                    </a:lnTo>
                    <a:lnTo>
                      <a:pt x="2737" y="1157"/>
                    </a:lnTo>
                    <a:lnTo>
                      <a:pt x="2977" y="901"/>
                    </a:lnTo>
                    <a:lnTo>
                      <a:pt x="3095" y="770"/>
                    </a:lnTo>
                    <a:lnTo>
                      <a:pt x="3093" y="926"/>
                    </a:lnTo>
                    <a:lnTo>
                      <a:pt x="3082" y="10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6" name="Freeform 18"/>
              <p:cNvSpPr>
                <a:spLocks/>
              </p:cNvSpPr>
              <p:nvPr/>
            </p:nvSpPr>
            <p:spPr bwMode="auto">
              <a:xfrm>
                <a:off x="1398" y="2746"/>
                <a:ext cx="212" cy="132"/>
              </a:xfrm>
              <a:custGeom>
                <a:avLst/>
                <a:gdLst>
                  <a:gd name="T0" fmla="*/ 544 w 635"/>
                  <a:gd name="T1" fmla="*/ 0 h 398"/>
                  <a:gd name="T2" fmla="*/ 504 w 635"/>
                  <a:gd name="T3" fmla="*/ 18 h 398"/>
                  <a:gd name="T4" fmla="*/ 496 w 635"/>
                  <a:gd name="T5" fmla="*/ 52 h 398"/>
                  <a:gd name="T6" fmla="*/ 530 w 635"/>
                  <a:gd name="T7" fmla="*/ 177 h 398"/>
                  <a:gd name="T8" fmla="*/ 515 w 635"/>
                  <a:gd name="T9" fmla="*/ 226 h 398"/>
                  <a:gd name="T10" fmla="*/ 478 w 635"/>
                  <a:gd name="T11" fmla="*/ 262 h 398"/>
                  <a:gd name="T12" fmla="*/ 403 w 635"/>
                  <a:gd name="T13" fmla="*/ 291 h 398"/>
                  <a:gd name="T14" fmla="*/ 352 w 635"/>
                  <a:gd name="T15" fmla="*/ 272 h 398"/>
                  <a:gd name="T16" fmla="*/ 332 w 635"/>
                  <a:gd name="T17" fmla="*/ 226 h 398"/>
                  <a:gd name="T18" fmla="*/ 331 w 635"/>
                  <a:gd name="T19" fmla="*/ 198 h 398"/>
                  <a:gd name="T20" fmla="*/ 303 w 635"/>
                  <a:gd name="T21" fmla="*/ 164 h 398"/>
                  <a:gd name="T22" fmla="*/ 246 w 635"/>
                  <a:gd name="T23" fmla="*/ 180 h 398"/>
                  <a:gd name="T24" fmla="*/ 236 w 635"/>
                  <a:gd name="T25" fmla="*/ 209 h 398"/>
                  <a:gd name="T26" fmla="*/ 220 w 635"/>
                  <a:gd name="T27" fmla="*/ 268 h 398"/>
                  <a:gd name="T28" fmla="*/ 160 w 635"/>
                  <a:gd name="T29" fmla="*/ 310 h 398"/>
                  <a:gd name="T30" fmla="*/ 122 w 635"/>
                  <a:gd name="T31" fmla="*/ 304 h 398"/>
                  <a:gd name="T32" fmla="*/ 83 w 635"/>
                  <a:gd name="T33" fmla="*/ 270 h 398"/>
                  <a:gd name="T34" fmla="*/ 83 w 635"/>
                  <a:gd name="T35" fmla="*/ 182 h 398"/>
                  <a:gd name="T36" fmla="*/ 90 w 635"/>
                  <a:gd name="T37" fmla="*/ 149 h 398"/>
                  <a:gd name="T38" fmla="*/ 62 w 635"/>
                  <a:gd name="T39" fmla="*/ 126 h 398"/>
                  <a:gd name="T40" fmla="*/ 34 w 635"/>
                  <a:gd name="T41" fmla="*/ 139 h 398"/>
                  <a:gd name="T42" fmla="*/ 7 w 635"/>
                  <a:gd name="T43" fmla="*/ 193 h 398"/>
                  <a:gd name="T44" fmla="*/ 3 w 635"/>
                  <a:gd name="T45" fmla="*/ 268 h 398"/>
                  <a:gd name="T46" fmla="*/ 31 w 635"/>
                  <a:gd name="T47" fmla="*/ 336 h 398"/>
                  <a:gd name="T48" fmla="*/ 93 w 635"/>
                  <a:gd name="T49" fmla="*/ 383 h 398"/>
                  <a:gd name="T50" fmla="*/ 139 w 635"/>
                  <a:gd name="T51" fmla="*/ 398 h 398"/>
                  <a:gd name="T52" fmla="*/ 229 w 635"/>
                  <a:gd name="T53" fmla="*/ 383 h 398"/>
                  <a:gd name="T54" fmla="*/ 279 w 635"/>
                  <a:gd name="T55" fmla="*/ 339 h 398"/>
                  <a:gd name="T56" fmla="*/ 350 w 635"/>
                  <a:gd name="T57" fmla="*/ 379 h 398"/>
                  <a:gd name="T58" fmla="*/ 470 w 635"/>
                  <a:gd name="T59" fmla="*/ 375 h 398"/>
                  <a:gd name="T60" fmla="*/ 527 w 635"/>
                  <a:gd name="T61" fmla="*/ 350 h 398"/>
                  <a:gd name="T62" fmla="*/ 600 w 635"/>
                  <a:gd name="T63" fmla="*/ 271 h 398"/>
                  <a:gd name="T64" fmla="*/ 635 w 635"/>
                  <a:gd name="T65" fmla="*/ 166 h 398"/>
                  <a:gd name="T66" fmla="*/ 614 w 635"/>
                  <a:gd name="T67" fmla="*/ 64 h 398"/>
                  <a:gd name="T68" fmla="*/ 555 w 635"/>
                  <a:gd name="T69" fmla="*/ 6 h 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635" h="398">
                    <a:moveTo>
                      <a:pt x="555" y="6"/>
                    </a:moveTo>
                    <a:lnTo>
                      <a:pt x="544" y="0"/>
                    </a:lnTo>
                    <a:lnTo>
                      <a:pt x="521" y="3"/>
                    </a:lnTo>
                    <a:lnTo>
                      <a:pt x="504" y="18"/>
                    </a:lnTo>
                    <a:lnTo>
                      <a:pt x="495" y="39"/>
                    </a:lnTo>
                    <a:lnTo>
                      <a:pt x="496" y="52"/>
                    </a:lnTo>
                    <a:lnTo>
                      <a:pt x="514" y="113"/>
                    </a:lnTo>
                    <a:lnTo>
                      <a:pt x="530" y="177"/>
                    </a:lnTo>
                    <a:lnTo>
                      <a:pt x="527" y="202"/>
                    </a:lnTo>
                    <a:lnTo>
                      <a:pt x="515" y="226"/>
                    </a:lnTo>
                    <a:lnTo>
                      <a:pt x="494" y="251"/>
                    </a:lnTo>
                    <a:lnTo>
                      <a:pt x="478" y="262"/>
                    </a:lnTo>
                    <a:lnTo>
                      <a:pt x="453" y="278"/>
                    </a:lnTo>
                    <a:lnTo>
                      <a:pt x="403" y="291"/>
                    </a:lnTo>
                    <a:lnTo>
                      <a:pt x="370" y="284"/>
                    </a:lnTo>
                    <a:lnTo>
                      <a:pt x="352" y="272"/>
                    </a:lnTo>
                    <a:lnTo>
                      <a:pt x="339" y="252"/>
                    </a:lnTo>
                    <a:lnTo>
                      <a:pt x="332" y="226"/>
                    </a:lnTo>
                    <a:lnTo>
                      <a:pt x="332" y="209"/>
                    </a:lnTo>
                    <a:lnTo>
                      <a:pt x="331" y="198"/>
                    </a:lnTo>
                    <a:lnTo>
                      <a:pt x="324" y="180"/>
                    </a:lnTo>
                    <a:lnTo>
                      <a:pt x="303" y="164"/>
                    </a:lnTo>
                    <a:lnTo>
                      <a:pt x="268" y="164"/>
                    </a:lnTo>
                    <a:lnTo>
                      <a:pt x="246" y="180"/>
                    </a:lnTo>
                    <a:lnTo>
                      <a:pt x="237" y="198"/>
                    </a:lnTo>
                    <a:lnTo>
                      <a:pt x="236" y="209"/>
                    </a:lnTo>
                    <a:lnTo>
                      <a:pt x="233" y="231"/>
                    </a:lnTo>
                    <a:lnTo>
                      <a:pt x="220" y="268"/>
                    </a:lnTo>
                    <a:lnTo>
                      <a:pt x="196" y="297"/>
                    </a:lnTo>
                    <a:lnTo>
                      <a:pt x="160" y="310"/>
                    </a:lnTo>
                    <a:lnTo>
                      <a:pt x="137" y="307"/>
                    </a:lnTo>
                    <a:lnTo>
                      <a:pt x="122" y="304"/>
                    </a:lnTo>
                    <a:lnTo>
                      <a:pt x="102" y="294"/>
                    </a:lnTo>
                    <a:lnTo>
                      <a:pt x="83" y="270"/>
                    </a:lnTo>
                    <a:lnTo>
                      <a:pt x="76" y="228"/>
                    </a:lnTo>
                    <a:lnTo>
                      <a:pt x="83" y="182"/>
                    </a:lnTo>
                    <a:lnTo>
                      <a:pt x="88" y="162"/>
                    </a:lnTo>
                    <a:lnTo>
                      <a:pt x="90" y="149"/>
                    </a:lnTo>
                    <a:lnTo>
                      <a:pt x="80" y="131"/>
                    </a:lnTo>
                    <a:lnTo>
                      <a:pt x="62" y="126"/>
                    </a:lnTo>
                    <a:lnTo>
                      <a:pt x="43" y="130"/>
                    </a:lnTo>
                    <a:lnTo>
                      <a:pt x="34" y="139"/>
                    </a:lnTo>
                    <a:lnTo>
                      <a:pt x="23" y="157"/>
                    </a:lnTo>
                    <a:lnTo>
                      <a:pt x="7" y="193"/>
                    </a:lnTo>
                    <a:lnTo>
                      <a:pt x="0" y="232"/>
                    </a:lnTo>
                    <a:lnTo>
                      <a:pt x="3" y="268"/>
                    </a:lnTo>
                    <a:lnTo>
                      <a:pt x="13" y="304"/>
                    </a:lnTo>
                    <a:lnTo>
                      <a:pt x="31" y="336"/>
                    </a:lnTo>
                    <a:lnTo>
                      <a:pt x="59" y="362"/>
                    </a:lnTo>
                    <a:lnTo>
                      <a:pt x="93" y="383"/>
                    </a:lnTo>
                    <a:lnTo>
                      <a:pt x="113" y="390"/>
                    </a:lnTo>
                    <a:lnTo>
                      <a:pt x="139" y="398"/>
                    </a:lnTo>
                    <a:lnTo>
                      <a:pt x="187" y="398"/>
                    </a:lnTo>
                    <a:lnTo>
                      <a:pt x="229" y="383"/>
                    </a:lnTo>
                    <a:lnTo>
                      <a:pt x="265" y="356"/>
                    </a:lnTo>
                    <a:lnTo>
                      <a:pt x="279" y="339"/>
                    </a:lnTo>
                    <a:lnTo>
                      <a:pt x="299" y="356"/>
                    </a:lnTo>
                    <a:lnTo>
                      <a:pt x="350" y="379"/>
                    </a:lnTo>
                    <a:lnTo>
                      <a:pt x="409" y="386"/>
                    </a:lnTo>
                    <a:lnTo>
                      <a:pt x="470" y="375"/>
                    </a:lnTo>
                    <a:lnTo>
                      <a:pt x="502" y="362"/>
                    </a:lnTo>
                    <a:lnTo>
                      <a:pt x="527" y="350"/>
                    </a:lnTo>
                    <a:lnTo>
                      <a:pt x="567" y="316"/>
                    </a:lnTo>
                    <a:lnTo>
                      <a:pt x="600" y="271"/>
                    </a:lnTo>
                    <a:lnTo>
                      <a:pt x="623" y="221"/>
                    </a:lnTo>
                    <a:lnTo>
                      <a:pt x="635" y="166"/>
                    </a:lnTo>
                    <a:lnTo>
                      <a:pt x="632" y="113"/>
                    </a:lnTo>
                    <a:lnTo>
                      <a:pt x="614" y="64"/>
                    </a:lnTo>
                    <a:lnTo>
                      <a:pt x="581" y="23"/>
                    </a:lnTo>
                    <a:lnTo>
                      <a:pt x="555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7" name="Freeform 19"/>
              <p:cNvSpPr>
                <a:spLocks/>
              </p:cNvSpPr>
              <p:nvPr/>
            </p:nvSpPr>
            <p:spPr bwMode="auto">
              <a:xfrm>
                <a:off x="1655" y="2515"/>
                <a:ext cx="176" cy="179"/>
              </a:xfrm>
              <a:custGeom>
                <a:avLst/>
                <a:gdLst>
                  <a:gd name="T0" fmla="*/ 301 w 528"/>
                  <a:gd name="T1" fmla="*/ 1 h 538"/>
                  <a:gd name="T2" fmla="*/ 268 w 528"/>
                  <a:gd name="T3" fmla="*/ 27 h 538"/>
                  <a:gd name="T4" fmla="*/ 273 w 528"/>
                  <a:gd name="T5" fmla="*/ 82 h 538"/>
                  <a:gd name="T6" fmla="*/ 298 w 528"/>
                  <a:gd name="T7" fmla="*/ 95 h 538"/>
                  <a:gd name="T8" fmla="*/ 373 w 528"/>
                  <a:gd name="T9" fmla="*/ 112 h 538"/>
                  <a:gd name="T10" fmla="*/ 419 w 528"/>
                  <a:gd name="T11" fmla="*/ 145 h 538"/>
                  <a:gd name="T12" fmla="*/ 423 w 528"/>
                  <a:gd name="T13" fmla="*/ 191 h 538"/>
                  <a:gd name="T14" fmla="*/ 409 w 528"/>
                  <a:gd name="T15" fmla="*/ 220 h 538"/>
                  <a:gd name="T16" fmla="*/ 357 w 528"/>
                  <a:gd name="T17" fmla="*/ 265 h 538"/>
                  <a:gd name="T18" fmla="*/ 245 w 528"/>
                  <a:gd name="T19" fmla="*/ 269 h 538"/>
                  <a:gd name="T20" fmla="*/ 207 w 528"/>
                  <a:gd name="T21" fmla="*/ 256 h 538"/>
                  <a:gd name="T22" fmla="*/ 188 w 528"/>
                  <a:gd name="T23" fmla="*/ 250 h 538"/>
                  <a:gd name="T24" fmla="*/ 150 w 528"/>
                  <a:gd name="T25" fmla="*/ 268 h 538"/>
                  <a:gd name="T26" fmla="*/ 141 w 528"/>
                  <a:gd name="T27" fmla="*/ 324 h 538"/>
                  <a:gd name="T28" fmla="*/ 161 w 528"/>
                  <a:gd name="T29" fmla="*/ 341 h 538"/>
                  <a:gd name="T30" fmla="*/ 173 w 528"/>
                  <a:gd name="T31" fmla="*/ 347 h 538"/>
                  <a:gd name="T32" fmla="*/ 178 w 528"/>
                  <a:gd name="T33" fmla="*/ 348 h 538"/>
                  <a:gd name="T34" fmla="*/ 184 w 528"/>
                  <a:gd name="T35" fmla="*/ 351 h 538"/>
                  <a:gd name="T36" fmla="*/ 220 w 528"/>
                  <a:gd name="T37" fmla="*/ 367 h 538"/>
                  <a:gd name="T38" fmla="*/ 243 w 528"/>
                  <a:gd name="T39" fmla="*/ 399 h 538"/>
                  <a:gd name="T40" fmla="*/ 180 w 528"/>
                  <a:gd name="T41" fmla="*/ 443 h 538"/>
                  <a:gd name="T42" fmla="*/ 131 w 528"/>
                  <a:gd name="T43" fmla="*/ 456 h 538"/>
                  <a:gd name="T44" fmla="*/ 62 w 528"/>
                  <a:gd name="T45" fmla="*/ 456 h 538"/>
                  <a:gd name="T46" fmla="*/ 50 w 528"/>
                  <a:gd name="T47" fmla="*/ 443 h 538"/>
                  <a:gd name="T48" fmla="*/ 10 w 528"/>
                  <a:gd name="T49" fmla="*/ 446 h 538"/>
                  <a:gd name="T50" fmla="*/ 3 w 528"/>
                  <a:gd name="T51" fmla="*/ 475 h 538"/>
                  <a:gd name="T52" fmla="*/ 45 w 528"/>
                  <a:gd name="T53" fmla="*/ 525 h 538"/>
                  <a:gd name="T54" fmla="*/ 134 w 528"/>
                  <a:gd name="T55" fmla="*/ 538 h 538"/>
                  <a:gd name="T56" fmla="*/ 190 w 528"/>
                  <a:gd name="T57" fmla="*/ 528 h 538"/>
                  <a:gd name="T58" fmla="*/ 302 w 528"/>
                  <a:gd name="T59" fmla="*/ 465 h 538"/>
                  <a:gd name="T60" fmla="*/ 355 w 528"/>
                  <a:gd name="T61" fmla="*/ 383 h 538"/>
                  <a:gd name="T62" fmla="*/ 357 w 528"/>
                  <a:gd name="T63" fmla="*/ 366 h 538"/>
                  <a:gd name="T64" fmla="*/ 425 w 528"/>
                  <a:gd name="T65" fmla="*/ 341 h 538"/>
                  <a:gd name="T66" fmla="*/ 497 w 528"/>
                  <a:gd name="T67" fmla="*/ 271 h 538"/>
                  <a:gd name="T68" fmla="*/ 520 w 528"/>
                  <a:gd name="T69" fmla="*/ 220 h 538"/>
                  <a:gd name="T70" fmla="*/ 520 w 528"/>
                  <a:gd name="T71" fmla="*/ 127 h 538"/>
                  <a:gd name="T72" fmla="*/ 469 w 528"/>
                  <a:gd name="T73" fmla="*/ 53 h 538"/>
                  <a:gd name="T74" fmla="*/ 384 w 528"/>
                  <a:gd name="T75" fmla="*/ 9 h 538"/>
                  <a:gd name="T76" fmla="*/ 311 w 528"/>
                  <a:gd name="T77" fmla="*/ 0 h 5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28" h="538">
                    <a:moveTo>
                      <a:pt x="311" y="0"/>
                    </a:moveTo>
                    <a:lnTo>
                      <a:pt x="301" y="1"/>
                    </a:lnTo>
                    <a:lnTo>
                      <a:pt x="285" y="9"/>
                    </a:lnTo>
                    <a:lnTo>
                      <a:pt x="268" y="27"/>
                    </a:lnTo>
                    <a:lnTo>
                      <a:pt x="263" y="60"/>
                    </a:lnTo>
                    <a:lnTo>
                      <a:pt x="273" y="82"/>
                    </a:lnTo>
                    <a:lnTo>
                      <a:pt x="288" y="92"/>
                    </a:lnTo>
                    <a:lnTo>
                      <a:pt x="298" y="95"/>
                    </a:lnTo>
                    <a:lnTo>
                      <a:pt x="321" y="99"/>
                    </a:lnTo>
                    <a:lnTo>
                      <a:pt x="373" y="112"/>
                    </a:lnTo>
                    <a:lnTo>
                      <a:pt x="404" y="129"/>
                    </a:lnTo>
                    <a:lnTo>
                      <a:pt x="419" y="145"/>
                    </a:lnTo>
                    <a:lnTo>
                      <a:pt x="426" y="165"/>
                    </a:lnTo>
                    <a:lnTo>
                      <a:pt x="423" y="191"/>
                    </a:lnTo>
                    <a:lnTo>
                      <a:pt x="416" y="206"/>
                    </a:lnTo>
                    <a:lnTo>
                      <a:pt x="409" y="220"/>
                    </a:lnTo>
                    <a:lnTo>
                      <a:pt x="391" y="242"/>
                    </a:lnTo>
                    <a:lnTo>
                      <a:pt x="357" y="265"/>
                    </a:lnTo>
                    <a:lnTo>
                      <a:pt x="302" y="276"/>
                    </a:lnTo>
                    <a:lnTo>
                      <a:pt x="245" y="269"/>
                    </a:lnTo>
                    <a:lnTo>
                      <a:pt x="217" y="260"/>
                    </a:lnTo>
                    <a:lnTo>
                      <a:pt x="207" y="256"/>
                    </a:lnTo>
                    <a:lnTo>
                      <a:pt x="199" y="253"/>
                    </a:lnTo>
                    <a:lnTo>
                      <a:pt x="188" y="250"/>
                    </a:lnTo>
                    <a:lnTo>
                      <a:pt x="171" y="253"/>
                    </a:lnTo>
                    <a:lnTo>
                      <a:pt x="150" y="268"/>
                    </a:lnTo>
                    <a:lnTo>
                      <a:pt x="135" y="299"/>
                    </a:lnTo>
                    <a:lnTo>
                      <a:pt x="141" y="324"/>
                    </a:lnTo>
                    <a:lnTo>
                      <a:pt x="151" y="337"/>
                    </a:lnTo>
                    <a:lnTo>
                      <a:pt x="161" y="341"/>
                    </a:lnTo>
                    <a:lnTo>
                      <a:pt x="167" y="344"/>
                    </a:lnTo>
                    <a:lnTo>
                      <a:pt x="173" y="347"/>
                    </a:lnTo>
                    <a:lnTo>
                      <a:pt x="173" y="347"/>
                    </a:lnTo>
                    <a:lnTo>
                      <a:pt x="178" y="348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220" y="367"/>
                    </a:lnTo>
                    <a:lnTo>
                      <a:pt x="252" y="386"/>
                    </a:lnTo>
                    <a:lnTo>
                      <a:pt x="243" y="399"/>
                    </a:lnTo>
                    <a:lnTo>
                      <a:pt x="220" y="420"/>
                    </a:lnTo>
                    <a:lnTo>
                      <a:pt x="180" y="443"/>
                    </a:lnTo>
                    <a:lnTo>
                      <a:pt x="150" y="452"/>
                    </a:lnTo>
                    <a:lnTo>
                      <a:pt x="131" y="456"/>
                    </a:lnTo>
                    <a:lnTo>
                      <a:pt x="85" y="459"/>
                    </a:lnTo>
                    <a:lnTo>
                      <a:pt x="62" y="456"/>
                    </a:lnTo>
                    <a:lnTo>
                      <a:pt x="57" y="453"/>
                    </a:lnTo>
                    <a:lnTo>
                      <a:pt x="50" y="443"/>
                    </a:lnTo>
                    <a:lnTo>
                      <a:pt x="30" y="438"/>
                    </a:lnTo>
                    <a:lnTo>
                      <a:pt x="10" y="446"/>
                    </a:lnTo>
                    <a:lnTo>
                      <a:pt x="0" y="463"/>
                    </a:lnTo>
                    <a:lnTo>
                      <a:pt x="3" y="475"/>
                    </a:lnTo>
                    <a:lnTo>
                      <a:pt x="13" y="498"/>
                    </a:lnTo>
                    <a:lnTo>
                      <a:pt x="45" y="525"/>
                    </a:lnTo>
                    <a:lnTo>
                      <a:pt x="88" y="537"/>
                    </a:lnTo>
                    <a:lnTo>
                      <a:pt x="134" y="538"/>
                    </a:lnTo>
                    <a:lnTo>
                      <a:pt x="155" y="534"/>
                    </a:lnTo>
                    <a:lnTo>
                      <a:pt x="190" y="528"/>
                    </a:lnTo>
                    <a:lnTo>
                      <a:pt x="250" y="504"/>
                    </a:lnTo>
                    <a:lnTo>
                      <a:pt x="302" y="465"/>
                    </a:lnTo>
                    <a:lnTo>
                      <a:pt x="341" y="414"/>
                    </a:lnTo>
                    <a:lnTo>
                      <a:pt x="355" y="383"/>
                    </a:lnTo>
                    <a:lnTo>
                      <a:pt x="358" y="374"/>
                    </a:lnTo>
                    <a:lnTo>
                      <a:pt x="357" y="366"/>
                    </a:lnTo>
                    <a:lnTo>
                      <a:pt x="381" y="360"/>
                    </a:lnTo>
                    <a:lnTo>
                      <a:pt x="425" y="341"/>
                    </a:lnTo>
                    <a:lnTo>
                      <a:pt x="463" y="311"/>
                    </a:lnTo>
                    <a:lnTo>
                      <a:pt x="497" y="271"/>
                    </a:lnTo>
                    <a:lnTo>
                      <a:pt x="509" y="246"/>
                    </a:lnTo>
                    <a:lnTo>
                      <a:pt x="520" y="220"/>
                    </a:lnTo>
                    <a:lnTo>
                      <a:pt x="528" y="171"/>
                    </a:lnTo>
                    <a:lnTo>
                      <a:pt x="520" y="127"/>
                    </a:lnTo>
                    <a:lnTo>
                      <a:pt x="499" y="86"/>
                    </a:lnTo>
                    <a:lnTo>
                      <a:pt x="469" y="53"/>
                    </a:lnTo>
                    <a:lnTo>
                      <a:pt x="430" y="26"/>
                    </a:lnTo>
                    <a:lnTo>
                      <a:pt x="384" y="9"/>
                    </a:lnTo>
                    <a:lnTo>
                      <a:pt x="337" y="0"/>
                    </a:lnTo>
                    <a:lnTo>
                      <a:pt x="31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8" name="Freeform 20"/>
              <p:cNvSpPr>
                <a:spLocks/>
              </p:cNvSpPr>
              <p:nvPr/>
            </p:nvSpPr>
            <p:spPr bwMode="auto">
              <a:xfrm>
                <a:off x="1665" y="2702"/>
                <a:ext cx="205" cy="210"/>
              </a:xfrm>
              <a:custGeom>
                <a:avLst/>
                <a:gdLst>
                  <a:gd name="T0" fmla="*/ 388 w 613"/>
                  <a:gd name="T1" fmla="*/ 3 h 630"/>
                  <a:gd name="T2" fmla="*/ 357 w 613"/>
                  <a:gd name="T3" fmla="*/ 52 h 630"/>
                  <a:gd name="T4" fmla="*/ 381 w 613"/>
                  <a:gd name="T5" fmla="*/ 89 h 630"/>
                  <a:gd name="T6" fmla="*/ 466 w 613"/>
                  <a:gd name="T7" fmla="*/ 128 h 630"/>
                  <a:gd name="T8" fmla="*/ 511 w 613"/>
                  <a:gd name="T9" fmla="*/ 174 h 630"/>
                  <a:gd name="T10" fmla="*/ 506 w 613"/>
                  <a:gd name="T11" fmla="*/ 230 h 630"/>
                  <a:gd name="T12" fmla="*/ 486 w 613"/>
                  <a:gd name="T13" fmla="*/ 265 h 630"/>
                  <a:gd name="T14" fmla="*/ 431 w 613"/>
                  <a:gd name="T15" fmla="*/ 307 h 630"/>
                  <a:gd name="T16" fmla="*/ 349 w 613"/>
                  <a:gd name="T17" fmla="*/ 312 h 630"/>
                  <a:gd name="T18" fmla="*/ 257 w 613"/>
                  <a:gd name="T19" fmla="*/ 265 h 630"/>
                  <a:gd name="T20" fmla="*/ 253 w 613"/>
                  <a:gd name="T21" fmla="*/ 260 h 630"/>
                  <a:gd name="T22" fmla="*/ 239 w 613"/>
                  <a:gd name="T23" fmla="*/ 252 h 630"/>
                  <a:gd name="T24" fmla="*/ 198 w 613"/>
                  <a:gd name="T25" fmla="*/ 256 h 630"/>
                  <a:gd name="T26" fmla="*/ 175 w 613"/>
                  <a:gd name="T27" fmla="*/ 311 h 630"/>
                  <a:gd name="T28" fmla="*/ 188 w 613"/>
                  <a:gd name="T29" fmla="*/ 334 h 630"/>
                  <a:gd name="T30" fmla="*/ 214 w 613"/>
                  <a:gd name="T31" fmla="*/ 354 h 630"/>
                  <a:gd name="T32" fmla="*/ 256 w 613"/>
                  <a:gd name="T33" fmla="*/ 422 h 630"/>
                  <a:gd name="T34" fmla="*/ 224 w 613"/>
                  <a:gd name="T35" fmla="*/ 512 h 630"/>
                  <a:gd name="T36" fmla="*/ 180 w 613"/>
                  <a:gd name="T37" fmla="*/ 543 h 630"/>
                  <a:gd name="T38" fmla="*/ 119 w 613"/>
                  <a:gd name="T39" fmla="*/ 547 h 630"/>
                  <a:gd name="T40" fmla="*/ 72 w 613"/>
                  <a:gd name="T41" fmla="*/ 495 h 630"/>
                  <a:gd name="T42" fmla="*/ 51 w 613"/>
                  <a:gd name="T43" fmla="*/ 397 h 630"/>
                  <a:gd name="T44" fmla="*/ 37 w 613"/>
                  <a:gd name="T45" fmla="*/ 374 h 630"/>
                  <a:gd name="T46" fmla="*/ 5 w 613"/>
                  <a:gd name="T47" fmla="*/ 387 h 630"/>
                  <a:gd name="T48" fmla="*/ 0 w 613"/>
                  <a:gd name="T49" fmla="*/ 425 h 630"/>
                  <a:gd name="T50" fmla="*/ 13 w 613"/>
                  <a:gd name="T51" fmla="*/ 540 h 630"/>
                  <a:gd name="T52" fmla="*/ 66 w 613"/>
                  <a:gd name="T53" fmla="*/ 607 h 630"/>
                  <a:gd name="T54" fmla="*/ 131 w 613"/>
                  <a:gd name="T55" fmla="*/ 630 h 630"/>
                  <a:gd name="T56" fmla="*/ 220 w 613"/>
                  <a:gd name="T57" fmla="*/ 615 h 630"/>
                  <a:gd name="T58" fmla="*/ 263 w 613"/>
                  <a:gd name="T59" fmla="*/ 594 h 630"/>
                  <a:gd name="T60" fmla="*/ 329 w 613"/>
                  <a:gd name="T61" fmla="*/ 522 h 630"/>
                  <a:gd name="T62" fmla="*/ 352 w 613"/>
                  <a:gd name="T63" fmla="*/ 452 h 630"/>
                  <a:gd name="T64" fmla="*/ 352 w 613"/>
                  <a:gd name="T65" fmla="*/ 410 h 630"/>
                  <a:gd name="T66" fmla="*/ 446 w 613"/>
                  <a:gd name="T67" fmla="*/ 404 h 630"/>
                  <a:gd name="T68" fmla="*/ 555 w 613"/>
                  <a:gd name="T69" fmla="*/ 338 h 630"/>
                  <a:gd name="T70" fmla="*/ 594 w 613"/>
                  <a:gd name="T71" fmla="*/ 283 h 630"/>
                  <a:gd name="T72" fmla="*/ 613 w 613"/>
                  <a:gd name="T73" fmla="*/ 177 h 630"/>
                  <a:gd name="T74" fmla="*/ 574 w 613"/>
                  <a:gd name="T75" fmla="*/ 82 h 630"/>
                  <a:gd name="T76" fmla="*/ 489 w 613"/>
                  <a:gd name="T77" fmla="*/ 17 h 630"/>
                  <a:gd name="T78" fmla="*/ 404 w 613"/>
                  <a:gd name="T79" fmla="*/ 0 h 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13" h="630">
                    <a:moveTo>
                      <a:pt x="404" y="0"/>
                    </a:moveTo>
                    <a:lnTo>
                      <a:pt x="388" y="3"/>
                    </a:lnTo>
                    <a:lnTo>
                      <a:pt x="365" y="21"/>
                    </a:lnTo>
                    <a:lnTo>
                      <a:pt x="357" y="52"/>
                    </a:lnTo>
                    <a:lnTo>
                      <a:pt x="367" y="79"/>
                    </a:lnTo>
                    <a:lnTo>
                      <a:pt x="381" y="89"/>
                    </a:lnTo>
                    <a:lnTo>
                      <a:pt x="410" y="101"/>
                    </a:lnTo>
                    <a:lnTo>
                      <a:pt x="466" y="128"/>
                    </a:lnTo>
                    <a:lnTo>
                      <a:pt x="498" y="152"/>
                    </a:lnTo>
                    <a:lnTo>
                      <a:pt x="511" y="174"/>
                    </a:lnTo>
                    <a:lnTo>
                      <a:pt x="515" y="200"/>
                    </a:lnTo>
                    <a:lnTo>
                      <a:pt x="506" y="230"/>
                    </a:lnTo>
                    <a:lnTo>
                      <a:pt x="498" y="249"/>
                    </a:lnTo>
                    <a:lnTo>
                      <a:pt x="486" y="265"/>
                    </a:lnTo>
                    <a:lnTo>
                      <a:pt x="462" y="291"/>
                    </a:lnTo>
                    <a:lnTo>
                      <a:pt x="431" y="307"/>
                    </a:lnTo>
                    <a:lnTo>
                      <a:pt x="400" y="314"/>
                    </a:lnTo>
                    <a:lnTo>
                      <a:pt x="349" y="312"/>
                    </a:lnTo>
                    <a:lnTo>
                      <a:pt x="285" y="286"/>
                    </a:lnTo>
                    <a:lnTo>
                      <a:pt x="257" y="265"/>
                    </a:lnTo>
                    <a:lnTo>
                      <a:pt x="257" y="265"/>
                    </a:lnTo>
                    <a:lnTo>
                      <a:pt x="253" y="260"/>
                    </a:lnTo>
                    <a:lnTo>
                      <a:pt x="247" y="258"/>
                    </a:lnTo>
                    <a:lnTo>
                      <a:pt x="239" y="252"/>
                    </a:lnTo>
                    <a:lnTo>
                      <a:pt x="223" y="249"/>
                    </a:lnTo>
                    <a:lnTo>
                      <a:pt x="198" y="256"/>
                    </a:lnTo>
                    <a:lnTo>
                      <a:pt x="177" y="285"/>
                    </a:lnTo>
                    <a:lnTo>
                      <a:pt x="175" y="311"/>
                    </a:lnTo>
                    <a:lnTo>
                      <a:pt x="181" y="327"/>
                    </a:lnTo>
                    <a:lnTo>
                      <a:pt x="188" y="334"/>
                    </a:lnTo>
                    <a:lnTo>
                      <a:pt x="201" y="344"/>
                    </a:lnTo>
                    <a:lnTo>
                      <a:pt x="214" y="354"/>
                    </a:lnTo>
                    <a:lnTo>
                      <a:pt x="234" y="376"/>
                    </a:lnTo>
                    <a:lnTo>
                      <a:pt x="256" y="422"/>
                    </a:lnTo>
                    <a:lnTo>
                      <a:pt x="253" y="469"/>
                    </a:lnTo>
                    <a:lnTo>
                      <a:pt x="224" y="512"/>
                    </a:lnTo>
                    <a:lnTo>
                      <a:pt x="198" y="531"/>
                    </a:lnTo>
                    <a:lnTo>
                      <a:pt x="180" y="543"/>
                    </a:lnTo>
                    <a:lnTo>
                      <a:pt x="146" y="551"/>
                    </a:lnTo>
                    <a:lnTo>
                      <a:pt x="119" y="547"/>
                    </a:lnTo>
                    <a:lnTo>
                      <a:pt x="96" y="533"/>
                    </a:lnTo>
                    <a:lnTo>
                      <a:pt x="72" y="495"/>
                    </a:lnTo>
                    <a:lnTo>
                      <a:pt x="54" y="430"/>
                    </a:lnTo>
                    <a:lnTo>
                      <a:pt x="51" y="397"/>
                    </a:lnTo>
                    <a:lnTo>
                      <a:pt x="50" y="386"/>
                    </a:lnTo>
                    <a:lnTo>
                      <a:pt x="37" y="374"/>
                    </a:lnTo>
                    <a:lnTo>
                      <a:pt x="20" y="374"/>
                    </a:lnTo>
                    <a:lnTo>
                      <a:pt x="5" y="387"/>
                    </a:lnTo>
                    <a:lnTo>
                      <a:pt x="2" y="397"/>
                    </a:lnTo>
                    <a:lnTo>
                      <a:pt x="0" y="425"/>
                    </a:lnTo>
                    <a:lnTo>
                      <a:pt x="1" y="484"/>
                    </a:lnTo>
                    <a:lnTo>
                      <a:pt x="13" y="540"/>
                    </a:lnTo>
                    <a:lnTo>
                      <a:pt x="43" y="589"/>
                    </a:lnTo>
                    <a:lnTo>
                      <a:pt x="66" y="607"/>
                    </a:lnTo>
                    <a:lnTo>
                      <a:pt x="87" y="619"/>
                    </a:lnTo>
                    <a:lnTo>
                      <a:pt x="131" y="630"/>
                    </a:lnTo>
                    <a:lnTo>
                      <a:pt x="175" y="628"/>
                    </a:lnTo>
                    <a:lnTo>
                      <a:pt x="220" y="615"/>
                    </a:lnTo>
                    <a:lnTo>
                      <a:pt x="241" y="606"/>
                    </a:lnTo>
                    <a:lnTo>
                      <a:pt x="263" y="594"/>
                    </a:lnTo>
                    <a:lnTo>
                      <a:pt x="300" y="561"/>
                    </a:lnTo>
                    <a:lnTo>
                      <a:pt x="329" y="522"/>
                    </a:lnTo>
                    <a:lnTo>
                      <a:pt x="348" y="476"/>
                    </a:lnTo>
                    <a:lnTo>
                      <a:pt x="352" y="452"/>
                    </a:lnTo>
                    <a:lnTo>
                      <a:pt x="355" y="430"/>
                    </a:lnTo>
                    <a:lnTo>
                      <a:pt x="352" y="410"/>
                    </a:lnTo>
                    <a:lnTo>
                      <a:pt x="384" y="413"/>
                    </a:lnTo>
                    <a:lnTo>
                      <a:pt x="446" y="404"/>
                    </a:lnTo>
                    <a:lnTo>
                      <a:pt x="505" y="380"/>
                    </a:lnTo>
                    <a:lnTo>
                      <a:pt x="555" y="338"/>
                    </a:lnTo>
                    <a:lnTo>
                      <a:pt x="577" y="309"/>
                    </a:lnTo>
                    <a:lnTo>
                      <a:pt x="594" y="283"/>
                    </a:lnTo>
                    <a:lnTo>
                      <a:pt x="611" y="230"/>
                    </a:lnTo>
                    <a:lnTo>
                      <a:pt x="613" y="177"/>
                    </a:lnTo>
                    <a:lnTo>
                      <a:pt x="600" y="127"/>
                    </a:lnTo>
                    <a:lnTo>
                      <a:pt x="574" y="82"/>
                    </a:lnTo>
                    <a:lnTo>
                      <a:pt x="537" y="44"/>
                    </a:lnTo>
                    <a:lnTo>
                      <a:pt x="489" y="17"/>
                    </a:lnTo>
                    <a:lnTo>
                      <a:pt x="434" y="1"/>
                    </a:lnTo>
                    <a:lnTo>
                      <a:pt x="40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72" name="Group 31"/>
            <p:cNvGrpSpPr>
              <a:grpSpLocks noChangeAspect="1"/>
            </p:cNvGrpSpPr>
            <p:nvPr/>
          </p:nvGrpSpPr>
          <p:grpSpPr bwMode="auto">
            <a:xfrm>
              <a:off x="594443" y="5066831"/>
              <a:ext cx="167284" cy="203007"/>
              <a:chOff x="2647" y="1727"/>
              <a:chExt cx="192" cy="233"/>
            </a:xfrm>
            <a:solidFill>
              <a:schemeClr val="bg1">
                <a:lumMod val="85000"/>
              </a:schemeClr>
            </a:solidFill>
          </p:grpSpPr>
          <p:sp>
            <p:nvSpPr>
              <p:cNvPr id="73" name="Freeform 32"/>
              <p:cNvSpPr>
                <a:spLocks/>
              </p:cNvSpPr>
              <p:nvPr/>
            </p:nvSpPr>
            <p:spPr bwMode="auto">
              <a:xfrm>
                <a:off x="2699" y="1727"/>
                <a:ext cx="140" cy="152"/>
              </a:xfrm>
              <a:custGeom>
                <a:avLst/>
                <a:gdLst>
                  <a:gd name="T0" fmla="*/ 94 w 421"/>
                  <a:gd name="T1" fmla="*/ 455 h 455"/>
                  <a:gd name="T2" fmla="*/ 0 w 421"/>
                  <a:gd name="T3" fmla="*/ 362 h 455"/>
                  <a:gd name="T4" fmla="*/ 172 w 421"/>
                  <a:gd name="T5" fmla="*/ 191 h 455"/>
                  <a:gd name="T6" fmla="*/ 371 w 421"/>
                  <a:gd name="T7" fmla="*/ 1 h 455"/>
                  <a:gd name="T8" fmla="*/ 377 w 421"/>
                  <a:gd name="T9" fmla="*/ 0 h 455"/>
                  <a:gd name="T10" fmla="*/ 404 w 421"/>
                  <a:gd name="T11" fmla="*/ 4 h 455"/>
                  <a:gd name="T12" fmla="*/ 419 w 421"/>
                  <a:gd name="T13" fmla="*/ 21 h 455"/>
                  <a:gd name="T14" fmla="*/ 421 w 421"/>
                  <a:gd name="T15" fmla="*/ 37 h 455"/>
                  <a:gd name="T16" fmla="*/ 364 w 421"/>
                  <a:gd name="T17" fmla="*/ 120 h 455"/>
                  <a:gd name="T18" fmla="*/ 130 w 421"/>
                  <a:gd name="T19" fmla="*/ 410 h 455"/>
                  <a:gd name="T20" fmla="*/ 94 w 421"/>
                  <a:gd name="T21" fmla="*/ 455 h 4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21" h="455">
                    <a:moveTo>
                      <a:pt x="94" y="455"/>
                    </a:moveTo>
                    <a:lnTo>
                      <a:pt x="0" y="362"/>
                    </a:lnTo>
                    <a:lnTo>
                      <a:pt x="172" y="191"/>
                    </a:lnTo>
                    <a:lnTo>
                      <a:pt x="371" y="1"/>
                    </a:lnTo>
                    <a:lnTo>
                      <a:pt x="377" y="0"/>
                    </a:lnTo>
                    <a:lnTo>
                      <a:pt x="404" y="4"/>
                    </a:lnTo>
                    <a:lnTo>
                      <a:pt x="419" y="21"/>
                    </a:lnTo>
                    <a:lnTo>
                      <a:pt x="421" y="37"/>
                    </a:lnTo>
                    <a:lnTo>
                      <a:pt x="364" y="120"/>
                    </a:lnTo>
                    <a:lnTo>
                      <a:pt x="130" y="410"/>
                    </a:lnTo>
                    <a:lnTo>
                      <a:pt x="94" y="45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4" name="Freeform 33"/>
              <p:cNvSpPr>
                <a:spLocks/>
              </p:cNvSpPr>
              <p:nvPr/>
            </p:nvSpPr>
            <p:spPr bwMode="auto">
              <a:xfrm>
                <a:off x="2647" y="1856"/>
                <a:ext cx="76" cy="104"/>
              </a:xfrm>
              <a:custGeom>
                <a:avLst/>
                <a:gdLst>
                  <a:gd name="T0" fmla="*/ 22 w 226"/>
                  <a:gd name="T1" fmla="*/ 314 h 314"/>
                  <a:gd name="T2" fmla="*/ 21 w 226"/>
                  <a:gd name="T3" fmla="*/ 301 h 314"/>
                  <a:gd name="T4" fmla="*/ 37 w 226"/>
                  <a:gd name="T5" fmla="*/ 242 h 314"/>
                  <a:gd name="T6" fmla="*/ 63 w 226"/>
                  <a:gd name="T7" fmla="*/ 219 h 314"/>
                  <a:gd name="T8" fmla="*/ 90 w 226"/>
                  <a:gd name="T9" fmla="*/ 211 h 314"/>
                  <a:gd name="T10" fmla="*/ 107 w 226"/>
                  <a:gd name="T11" fmla="*/ 209 h 314"/>
                  <a:gd name="T12" fmla="*/ 125 w 226"/>
                  <a:gd name="T13" fmla="*/ 208 h 314"/>
                  <a:gd name="T14" fmla="*/ 153 w 226"/>
                  <a:gd name="T15" fmla="*/ 199 h 314"/>
                  <a:gd name="T16" fmla="*/ 188 w 226"/>
                  <a:gd name="T17" fmla="*/ 173 h 314"/>
                  <a:gd name="T18" fmla="*/ 223 w 226"/>
                  <a:gd name="T19" fmla="*/ 107 h 314"/>
                  <a:gd name="T20" fmla="*/ 226 w 226"/>
                  <a:gd name="T21" fmla="*/ 91 h 314"/>
                  <a:gd name="T22" fmla="*/ 132 w 226"/>
                  <a:gd name="T23" fmla="*/ 0 h 314"/>
                  <a:gd name="T24" fmla="*/ 96 w 226"/>
                  <a:gd name="T25" fmla="*/ 17 h 314"/>
                  <a:gd name="T26" fmla="*/ 44 w 226"/>
                  <a:gd name="T27" fmla="*/ 61 h 314"/>
                  <a:gd name="T28" fmla="*/ 13 w 226"/>
                  <a:gd name="T29" fmla="*/ 113 h 314"/>
                  <a:gd name="T30" fmla="*/ 0 w 226"/>
                  <a:gd name="T31" fmla="*/ 165 h 314"/>
                  <a:gd name="T32" fmla="*/ 2 w 226"/>
                  <a:gd name="T33" fmla="*/ 239 h 314"/>
                  <a:gd name="T34" fmla="*/ 19 w 226"/>
                  <a:gd name="T35" fmla="*/ 307 h 314"/>
                  <a:gd name="T36" fmla="*/ 22 w 226"/>
                  <a:gd name="T37" fmla="*/ 314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26" h="314">
                    <a:moveTo>
                      <a:pt x="22" y="314"/>
                    </a:moveTo>
                    <a:lnTo>
                      <a:pt x="21" y="301"/>
                    </a:lnTo>
                    <a:lnTo>
                      <a:pt x="37" y="242"/>
                    </a:lnTo>
                    <a:lnTo>
                      <a:pt x="63" y="219"/>
                    </a:lnTo>
                    <a:lnTo>
                      <a:pt x="90" y="211"/>
                    </a:lnTo>
                    <a:lnTo>
                      <a:pt x="107" y="209"/>
                    </a:lnTo>
                    <a:lnTo>
                      <a:pt x="125" y="208"/>
                    </a:lnTo>
                    <a:lnTo>
                      <a:pt x="153" y="199"/>
                    </a:lnTo>
                    <a:lnTo>
                      <a:pt x="188" y="173"/>
                    </a:lnTo>
                    <a:lnTo>
                      <a:pt x="223" y="107"/>
                    </a:lnTo>
                    <a:lnTo>
                      <a:pt x="226" y="91"/>
                    </a:lnTo>
                    <a:lnTo>
                      <a:pt x="132" y="0"/>
                    </a:lnTo>
                    <a:lnTo>
                      <a:pt x="96" y="17"/>
                    </a:lnTo>
                    <a:lnTo>
                      <a:pt x="44" y="61"/>
                    </a:lnTo>
                    <a:lnTo>
                      <a:pt x="13" y="113"/>
                    </a:lnTo>
                    <a:lnTo>
                      <a:pt x="0" y="165"/>
                    </a:lnTo>
                    <a:lnTo>
                      <a:pt x="2" y="239"/>
                    </a:lnTo>
                    <a:lnTo>
                      <a:pt x="19" y="307"/>
                    </a:lnTo>
                    <a:lnTo>
                      <a:pt x="22" y="3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2" name="Rectangle 2">
            <a:extLst>
              <a:ext uri="{FF2B5EF4-FFF2-40B4-BE49-F238E27FC236}">
                <a16:creationId xmlns:a16="http://schemas.microsoft.com/office/drawing/2014/main" id="{ABC764A1-D4FB-4714-A32E-7F6C7FEFA6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3B9B628-895F-48CD-894B-375C069B987E}"/>
              </a:ext>
            </a:extLst>
          </p:cNvPr>
          <p:cNvSpPr/>
          <p:nvPr/>
        </p:nvSpPr>
        <p:spPr>
          <a:xfrm>
            <a:off x="5318126" y="1787897"/>
            <a:ext cx="9779799" cy="27437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ko-KR" altLang="en-US" sz="1400" b="1" dirty="0"/>
              <a:t>판매자</a:t>
            </a:r>
            <a:r>
              <a:rPr lang="ko-KR" altLang="en-US" sz="1400" dirty="0"/>
              <a:t> </a:t>
            </a:r>
            <a:r>
              <a:rPr lang="en-US" altLang="ko-KR" sz="1400" dirty="0"/>
              <a:t>: </a:t>
            </a:r>
            <a:r>
              <a:rPr lang="ko-KR" altLang="en-US" sz="1400" dirty="0"/>
              <a:t>판매할 물품들을 작성 및 등록하고 거래가 완료되면 판매 완료한다</a:t>
            </a:r>
            <a:endParaRPr lang="en-US" altLang="ko-KR" sz="1400" dirty="0"/>
          </a:p>
          <a:p>
            <a:pPr fontAlgn="base"/>
            <a:endParaRPr lang="ko-KR" altLang="en-US" sz="1400" dirty="0"/>
          </a:p>
          <a:p>
            <a:pPr fontAlgn="base"/>
            <a:r>
              <a:rPr lang="ko-KR" altLang="en-US" sz="1400" b="1" dirty="0"/>
              <a:t>구매자</a:t>
            </a:r>
            <a:r>
              <a:rPr lang="ko-KR" altLang="en-US" sz="1400" dirty="0"/>
              <a:t> </a:t>
            </a:r>
            <a:r>
              <a:rPr lang="en-US" altLang="ko-KR" sz="1400" dirty="0"/>
              <a:t>: </a:t>
            </a:r>
            <a:r>
              <a:rPr lang="ko-KR" altLang="en-US" sz="1400" dirty="0"/>
              <a:t>구매할 물품들을 검색하고</a:t>
            </a:r>
            <a:r>
              <a:rPr lang="en-US" altLang="ko-KR" sz="1400" dirty="0"/>
              <a:t>, </a:t>
            </a:r>
            <a:r>
              <a:rPr lang="ko-KR" altLang="en-US" sz="1400" dirty="0"/>
              <a:t>게시물을 읽고 거래한다</a:t>
            </a:r>
            <a:endParaRPr lang="en-US" altLang="ko-KR" sz="1400" dirty="0"/>
          </a:p>
          <a:p>
            <a:pPr fontAlgn="base"/>
            <a:endParaRPr lang="ko-KR" altLang="en-US" sz="1400" dirty="0"/>
          </a:p>
          <a:p>
            <a:pPr fontAlgn="base"/>
            <a:r>
              <a:rPr lang="en-US" altLang="ko-KR" sz="1400" b="1" dirty="0"/>
              <a:t>DB</a:t>
            </a:r>
            <a:r>
              <a:rPr lang="en-US" altLang="ko-KR" sz="1400" dirty="0"/>
              <a:t> : </a:t>
            </a:r>
            <a:r>
              <a:rPr lang="ko-KR" altLang="en-US" sz="1400" dirty="0"/>
              <a:t>판매자와 구매자의 로그인 정보</a:t>
            </a:r>
            <a:r>
              <a:rPr lang="en-US" altLang="ko-KR" sz="1400" dirty="0"/>
              <a:t>, </a:t>
            </a:r>
            <a:r>
              <a:rPr lang="ko-KR" altLang="en-US" sz="1400" dirty="0"/>
              <a:t>회원가입 정보</a:t>
            </a:r>
            <a:r>
              <a:rPr lang="en-US" altLang="ko-KR" sz="1400" dirty="0"/>
              <a:t>, </a:t>
            </a:r>
          </a:p>
          <a:p>
            <a:pPr fontAlgn="base"/>
            <a:r>
              <a:rPr lang="ko-KR" altLang="en-US" sz="1400" dirty="0"/>
              <a:t>물품 정보를 판매자와 구매자에게 받으며</a:t>
            </a:r>
            <a:r>
              <a:rPr lang="en-US" altLang="ko-KR" sz="1400" dirty="0"/>
              <a:t>, </a:t>
            </a:r>
            <a:r>
              <a:rPr lang="ko-KR" altLang="en-US" sz="1400" dirty="0"/>
              <a:t>클라이언트에게 보내준다</a:t>
            </a:r>
            <a:endParaRPr lang="en-US" altLang="ko-KR" sz="1400" dirty="0"/>
          </a:p>
          <a:p>
            <a:pPr fontAlgn="base"/>
            <a:endParaRPr lang="ko-KR" altLang="en-US" sz="1400" dirty="0"/>
          </a:p>
          <a:p>
            <a:pPr fontAlgn="base"/>
            <a:r>
              <a:rPr lang="ko-KR" altLang="en-US" sz="1400" b="1" dirty="0"/>
              <a:t>서버</a:t>
            </a:r>
            <a:r>
              <a:rPr lang="ko-KR" altLang="en-US" sz="1400" dirty="0"/>
              <a:t> </a:t>
            </a:r>
            <a:r>
              <a:rPr lang="en-US" altLang="ko-KR" sz="1400" dirty="0"/>
              <a:t>: </a:t>
            </a:r>
            <a:r>
              <a:rPr lang="ko-KR" altLang="en-US" sz="1400" dirty="0"/>
              <a:t>클라이언트와 </a:t>
            </a:r>
            <a:r>
              <a:rPr lang="en-US" altLang="ko-KR" sz="1400" dirty="0"/>
              <a:t>DB</a:t>
            </a:r>
            <a:r>
              <a:rPr lang="ko-KR" altLang="en-US" sz="1400" dirty="0"/>
              <a:t>와의 연결을 도와준다</a:t>
            </a:r>
            <a:endParaRPr lang="en-US" altLang="ko-KR" sz="1400" dirty="0"/>
          </a:p>
          <a:p>
            <a:pPr fontAlgn="base"/>
            <a:endParaRPr lang="ko-KR" altLang="en-US" sz="1400" dirty="0"/>
          </a:p>
          <a:p>
            <a:pPr fontAlgn="base"/>
            <a:r>
              <a:rPr lang="ko-KR" altLang="en-US" sz="1400" b="1" dirty="0"/>
              <a:t>클라이언트</a:t>
            </a:r>
            <a:r>
              <a:rPr lang="ko-KR" altLang="en-US" sz="1400" dirty="0"/>
              <a:t> </a:t>
            </a:r>
            <a:r>
              <a:rPr lang="en-US" altLang="ko-KR" sz="1400" dirty="0"/>
              <a:t>: GUI</a:t>
            </a:r>
            <a:r>
              <a:rPr lang="ko-KR" altLang="en-US" sz="1400" dirty="0"/>
              <a:t>를 사용자에게 보여주며</a:t>
            </a:r>
            <a:r>
              <a:rPr lang="en-US" altLang="ko-KR" sz="1400" dirty="0"/>
              <a:t>, </a:t>
            </a:r>
            <a:r>
              <a:rPr lang="ko-KR" altLang="en-US" sz="1400" dirty="0"/>
              <a:t>각 기능으로부터 받은 정보를 </a:t>
            </a:r>
            <a:endParaRPr lang="en-US" altLang="ko-KR" sz="1400" dirty="0"/>
          </a:p>
          <a:p>
            <a:pPr fontAlgn="base"/>
            <a:r>
              <a:rPr lang="ko-KR" altLang="en-US" sz="1400" dirty="0"/>
              <a:t>서버에게 넘겨준다</a:t>
            </a: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67ED2FD-D83A-46DB-87D3-C4D0D8E660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70026" y="94104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121" name="_x530704056">
            <a:extLst>
              <a:ext uri="{FF2B5EF4-FFF2-40B4-BE49-F238E27FC236}">
                <a16:creationId xmlns:a16="http://schemas.microsoft.com/office/drawing/2014/main" id="{66475525-ABA5-4C21-AF56-A15C86B612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0026" y="1398248"/>
            <a:ext cx="3848100" cy="3679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1820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409575" y="419993"/>
            <a:ext cx="11372850" cy="6018014"/>
          </a:xfrm>
          <a:prstGeom prst="rect">
            <a:avLst/>
          </a:prstGeom>
          <a:solidFill>
            <a:schemeClr val="bg1"/>
          </a:solidFill>
          <a:ln w="187325">
            <a:noFill/>
          </a:ln>
          <a:effectLst>
            <a:outerShdw blurRad="431800" dist="241300" dir="5400000" sx="97000" sy="97000" algn="t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2" latinLnBrk="0">
              <a:lnSpc>
                <a:spcPct val="150000"/>
              </a:lnSpc>
              <a:defRPr/>
            </a:pPr>
            <a:r>
              <a:rPr lang="ko-KR" altLang="en-US" sz="3200" b="1" kern="0" dirty="0">
                <a:solidFill>
                  <a:prstClr val="black">
                    <a:lumMod val="50000"/>
                    <a:lumOff val="50000"/>
                  </a:prstClr>
                </a:solidFill>
              </a:rPr>
              <a:t>구현 </a:t>
            </a:r>
            <a:r>
              <a:rPr lang="en-US" altLang="ko-KR" sz="3200" b="1" kern="0" dirty="0">
                <a:solidFill>
                  <a:prstClr val="black">
                    <a:lumMod val="50000"/>
                    <a:lumOff val="50000"/>
                  </a:prstClr>
                </a:solidFill>
              </a:rPr>
              <a:t>-</a:t>
            </a:r>
            <a:r>
              <a:rPr lang="ko-KR" altLang="en-US" sz="3200" b="1" kern="0" dirty="0">
                <a:solidFill>
                  <a:prstClr val="black">
                    <a:lumMod val="50000"/>
                    <a:lumOff val="50000"/>
                  </a:prstClr>
                </a:solidFill>
              </a:rPr>
              <a:t> </a:t>
            </a:r>
            <a:r>
              <a:rPr lang="en-US" altLang="ko-KR" sz="3200" b="1" kern="0" dirty="0">
                <a:solidFill>
                  <a:prstClr val="black">
                    <a:lumMod val="50000"/>
                    <a:lumOff val="50000"/>
                  </a:prstClr>
                </a:solidFill>
              </a:rPr>
              <a:t>Product </a:t>
            </a:r>
            <a:r>
              <a:rPr lang="ko-KR" altLang="en-US" sz="3200" b="1" kern="0" dirty="0">
                <a:solidFill>
                  <a:prstClr val="black">
                    <a:lumMod val="50000"/>
                    <a:lumOff val="50000"/>
                  </a:prstClr>
                </a:solidFill>
              </a:rPr>
              <a:t>소스코드</a:t>
            </a:r>
            <a:endParaRPr lang="en-US" altLang="ko-KR" sz="3200" b="1" kern="0" dirty="0">
              <a:solidFill>
                <a:prstClr val="black">
                  <a:lumMod val="50000"/>
                  <a:lumOff val="50000"/>
                </a:prstClr>
              </a:solidFill>
            </a:endParaRPr>
          </a:p>
          <a:p>
            <a:pPr lvl="2" latinLnBrk="0">
              <a:lnSpc>
                <a:spcPct val="150000"/>
              </a:lnSpc>
              <a:defRPr/>
            </a:pPr>
            <a:r>
              <a:rPr lang="ko-KR" altLang="en-US" sz="1000" kern="0" dirty="0">
                <a:solidFill>
                  <a:prstClr val="white">
                    <a:lumMod val="75000"/>
                  </a:prstClr>
                </a:solidFill>
              </a:rPr>
              <a:t>전자 직거래 프로그램 구축</a:t>
            </a:r>
          </a:p>
          <a:p>
            <a:pPr lvl="2" latinLnBrk="0">
              <a:lnSpc>
                <a:spcPct val="150000"/>
              </a:lnSpc>
              <a:defRPr/>
            </a:pPr>
            <a:endParaRPr lang="en-US" altLang="ko-KR" sz="3200" b="1" kern="0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grpSp>
        <p:nvGrpSpPr>
          <p:cNvPr id="63" name="그룹 62"/>
          <p:cNvGrpSpPr/>
          <p:nvPr/>
        </p:nvGrpSpPr>
        <p:grpSpPr>
          <a:xfrm>
            <a:off x="581527" y="419993"/>
            <a:ext cx="358273" cy="6018014"/>
            <a:chOff x="581527" y="419993"/>
            <a:chExt cx="358273" cy="6018014"/>
          </a:xfrm>
        </p:grpSpPr>
        <p:cxnSp>
          <p:nvCxnSpPr>
            <p:cNvPr id="64" name="직선 연결선 63"/>
            <p:cNvCxnSpPr/>
            <p:nvPr/>
          </p:nvCxnSpPr>
          <p:spPr>
            <a:xfrm>
              <a:off x="939800" y="419993"/>
              <a:ext cx="0" cy="6018014"/>
            </a:xfrm>
            <a:prstGeom prst="line">
              <a:avLst/>
            </a:prstGeom>
            <a:ln w="127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Freeform 9"/>
            <p:cNvSpPr>
              <a:spLocks/>
            </p:cNvSpPr>
            <p:nvPr/>
          </p:nvSpPr>
          <p:spPr bwMode="auto">
            <a:xfrm>
              <a:off x="612262" y="1494240"/>
              <a:ext cx="131646" cy="17373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66" name="Group 12"/>
            <p:cNvGrpSpPr>
              <a:grpSpLocks noChangeAspect="1"/>
            </p:cNvGrpSpPr>
            <p:nvPr/>
          </p:nvGrpSpPr>
          <p:grpSpPr bwMode="auto">
            <a:xfrm>
              <a:off x="581527" y="787428"/>
              <a:ext cx="193117" cy="153620"/>
              <a:chOff x="6124" y="305"/>
              <a:chExt cx="841" cy="669"/>
            </a:xfrm>
            <a:solidFill>
              <a:schemeClr val="tx1">
                <a:lumMod val="50000"/>
                <a:lumOff val="50000"/>
              </a:schemeClr>
            </a:solidFill>
          </p:grpSpPr>
          <p:sp>
            <p:nvSpPr>
              <p:cNvPr id="83" name="Freeform 13"/>
              <p:cNvSpPr>
                <a:spLocks/>
              </p:cNvSpPr>
              <p:nvPr/>
            </p:nvSpPr>
            <p:spPr bwMode="auto">
              <a:xfrm>
                <a:off x="6244" y="440"/>
                <a:ext cx="601" cy="534"/>
              </a:xfrm>
              <a:custGeom>
                <a:avLst/>
                <a:gdLst>
                  <a:gd name="T0" fmla="*/ 902 w 1802"/>
                  <a:gd name="T1" fmla="*/ 0 h 1602"/>
                  <a:gd name="T2" fmla="*/ 2 w 1802"/>
                  <a:gd name="T3" fmla="*/ 742 h 1602"/>
                  <a:gd name="T4" fmla="*/ 2 w 1802"/>
                  <a:gd name="T5" fmla="*/ 743 h 1602"/>
                  <a:gd name="T6" fmla="*/ 2 w 1802"/>
                  <a:gd name="T7" fmla="*/ 746 h 1602"/>
                  <a:gd name="T8" fmla="*/ 0 w 1802"/>
                  <a:gd name="T9" fmla="*/ 749 h 1602"/>
                  <a:gd name="T10" fmla="*/ 0 w 1802"/>
                  <a:gd name="T11" fmla="*/ 751 h 1602"/>
                  <a:gd name="T12" fmla="*/ 0 w 1802"/>
                  <a:gd name="T13" fmla="*/ 1501 h 1602"/>
                  <a:gd name="T14" fmla="*/ 2 w 1802"/>
                  <a:gd name="T15" fmla="*/ 1521 h 1602"/>
                  <a:gd name="T16" fmla="*/ 16 w 1802"/>
                  <a:gd name="T17" fmla="*/ 1557 h 1602"/>
                  <a:gd name="T18" fmla="*/ 30 w 1802"/>
                  <a:gd name="T19" fmla="*/ 1572 h 1602"/>
                  <a:gd name="T20" fmla="*/ 45 w 1802"/>
                  <a:gd name="T21" fmla="*/ 1586 h 1602"/>
                  <a:gd name="T22" fmla="*/ 81 w 1802"/>
                  <a:gd name="T23" fmla="*/ 1601 h 1602"/>
                  <a:gd name="T24" fmla="*/ 100 w 1802"/>
                  <a:gd name="T25" fmla="*/ 1602 h 1602"/>
                  <a:gd name="T26" fmla="*/ 702 w 1802"/>
                  <a:gd name="T27" fmla="*/ 1602 h 1602"/>
                  <a:gd name="T28" fmla="*/ 702 w 1802"/>
                  <a:gd name="T29" fmla="*/ 1001 h 1602"/>
                  <a:gd name="T30" fmla="*/ 1102 w 1802"/>
                  <a:gd name="T31" fmla="*/ 1001 h 1602"/>
                  <a:gd name="T32" fmla="*/ 1102 w 1802"/>
                  <a:gd name="T33" fmla="*/ 1602 h 1602"/>
                  <a:gd name="T34" fmla="*/ 1703 w 1802"/>
                  <a:gd name="T35" fmla="*/ 1602 h 1602"/>
                  <a:gd name="T36" fmla="*/ 1723 w 1802"/>
                  <a:gd name="T37" fmla="*/ 1601 h 1602"/>
                  <a:gd name="T38" fmla="*/ 1758 w 1802"/>
                  <a:gd name="T39" fmla="*/ 1586 h 1602"/>
                  <a:gd name="T40" fmla="*/ 1773 w 1802"/>
                  <a:gd name="T41" fmla="*/ 1572 h 1602"/>
                  <a:gd name="T42" fmla="*/ 1786 w 1802"/>
                  <a:gd name="T43" fmla="*/ 1557 h 1602"/>
                  <a:gd name="T44" fmla="*/ 1802 w 1802"/>
                  <a:gd name="T45" fmla="*/ 1521 h 1602"/>
                  <a:gd name="T46" fmla="*/ 1802 w 1802"/>
                  <a:gd name="T47" fmla="*/ 1501 h 1602"/>
                  <a:gd name="T48" fmla="*/ 1802 w 1802"/>
                  <a:gd name="T49" fmla="*/ 751 h 1602"/>
                  <a:gd name="T50" fmla="*/ 1802 w 1802"/>
                  <a:gd name="T51" fmla="*/ 745 h 1602"/>
                  <a:gd name="T52" fmla="*/ 1801 w 1802"/>
                  <a:gd name="T53" fmla="*/ 742 h 1602"/>
                  <a:gd name="T54" fmla="*/ 902 w 1802"/>
                  <a:gd name="T55" fmla="*/ 0 h 16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802" h="1602">
                    <a:moveTo>
                      <a:pt x="902" y="0"/>
                    </a:moveTo>
                    <a:lnTo>
                      <a:pt x="2" y="742"/>
                    </a:lnTo>
                    <a:lnTo>
                      <a:pt x="2" y="743"/>
                    </a:lnTo>
                    <a:lnTo>
                      <a:pt x="2" y="746"/>
                    </a:lnTo>
                    <a:lnTo>
                      <a:pt x="0" y="749"/>
                    </a:lnTo>
                    <a:lnTo>
                      <a:pt x="0" y="751"/>
                    </a:lnTo>
                    <a:lnTo>
                      <a:pt x="0" y="1501"/>
                    </a:lnTo>
                    <a:lnTo>
                      <a:pt x="2" y="1521"/>
                    </a:lnTo>
                    <a:lnTo>
                      <a:pt x="16" y="1557"/>
                    </a:lnTo>
                    <a:lnTo>
                      <a:pt x="30" y="1572"/>
                    </a:lnTo>
                    <a:lnTo>
                      <a:pt x="45" y="1586"/>
                    </a:lnTo>
                    <a:lnTo>
                      <a:pt x="81" y="1601"/>
                    </a:lnTo>
                    <a:lnTo>
                      <a:pt x="100" y="1602"/>
                    </a:lnTo>
                    <a:lnTo>
                      <a:pt x="702" y="1602"/>
                    </a:lnTo>
                    <a:lnTo>
                      <a:pt x="702" y="1001"/>
                    </a:lnTo>
                    <a:lnTo>
                      <a:pt x="1102" y="1001"/>
                    </a:lnTo>
                    <a:lnTo>
                      <a:pt x="1102" y="1602"/>
                    </a:lnTo>
                    <a:lnTo>
                      <a:pt x="1703" y="1602"/>
                    </a:lnTo>
                    <a:lnTo>
                      <a:pt x="1723" y="1601"/>
                    </a:lnTo>
                    <a:lnTo>
                      <a:pt x="1758" y="1586"/>
                    </a:lnTo>
                    <a:lnTo>
                      <a:pt x="1773" y="1572"/>
                    </a:lnTo>
                    <a:lnTo>
                      <a:pt x="1786" y="1557"/>
                    </a:lnTo>
                    <a:lnTo>
                      <a:pt x="1802" y="1521"/>
                    </a:lnTo>
                    <a:lnTo>
                      <a:pt x="1802" y="1501"/>
                    </a:lnTo>
                    <a:lnTo>
                      <a:pt x="1802" y="751"/>
                    </a:lnTo>
                    <a:lnTo>
                      <a:pt x="1802" y="745"/>
                    </a:lnTo>
                    <a:lnTo>
                      <a:pt x="1801" y="742"/>
                    </a:lnTo>
                    <a:lnTo>
                      <a:pt x="90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4" name="Freeform 14"/>
              <p:cNvSpPr>
                <a:spLocks/>
              </p:cNvSpPr>
              <p:nvPr/>
            </p:nvSpPr>
            <p:spPr bwMode="auto">
              <a:xfrm>
                <a:off x="6124" y="305"/>
                <a:ext cx="841" cy="394"/>
              </a:xfrm>
              <a:custGeom>
                <a:avLst/>
                <a:gdLst>
                  <a:gd name="T0" fmla="*/ 2505 w 2522"/>
                  <a:gd name="T1" fmla="*/ 978 h 1181"/>
                  <a:gd name="T2" fmla="*/ 2162 w 2522"/>
                  <a:gd name="T3" fmla="*/ 694 h 1181"/>
                  <a:gd name="T4" fmla="*/ 2162 w 2522"/>
                  <a:gd name="T5" fmla="*/ 54 h 1181"/>
                  <a:gd name="T6" fmla="*/ 2162 w 2522"/>
                  <a:gd name="T7" fmla="*/ 44 h 1181"/>
                  <a:gd name="T8" fmla="*/ 2155 w 2522"/>
                  <a:gd name="T9" fmla="*/ 26 h 1181"/>
                  <a:gd name="T10" fmla="*/ 2149 w 2522"/>
                  <a:gd name="T11" fmla="*/ 18 h 1181"/>
                  <a:gd name="T12" fmla="*/ 2141 w 2522"/>
                  <a:gd name="T13" fmla="*/ 13 h 1181"/>
                  <a:gd name="T14" fmla="*/ 2123 w 2522"/>
                  <a:gd name="T15" fmla="*/ 5 h 1181"/>
                  <a:gd name="T16" fmla="*/ 2113 w 2522"/>
                  <a:gd name="T17" fmla="*/ 5 h 1181"/>
                  <a:gd name="T18" fmla="*/ 1812 w 2522"/>
                  <a:gd name="T19" fmla="*/ 5 h 1181"/>
                  <a:gd name="T20" fmla="*/ 1802 w 2522"/>
                  <a:gd name="T21" fmla="*/ 5 h 1181"/>
                  <a:gd name="T22" fmla="*/ 1783 w 2522"/>
                  <a:gd name="T23" fmla="*/ 13 h 1181"/>
                  <a:gd name="T24" fmla="*/ 1776 w 2522"/>
                  <a:gd name="T25" fmla="*/ 18 h 1181"/>
                  <a:gd name="T26" fmla="*/ 1770 w 2522"/>
                  <a:gd name="T27" fmla="*/ 26 h 1181"/>
                  <a:gd name="T28" fmla="*/ 1763 w 2522"/>
                  <a:gd name="T29" fmla="*/ 44 h 1181"/>
                  <a:gd name="T30" fmla="*/ 1762 w 2522"/>
                  <a:gd name="T31" fmla="*/ 54 h 1181"/>
                  <a:gd name="T32" fmla="*/ 1762 w 2522"/>
                  <a:gd name="T33" fmla="*/ 360 h 1181"/>
                  <a:gd name="T34" fmla="*/ 1380 w 2522"/>
                  <a:gd name="T35" fmla="*/ 41 h 1181"/>
                  <a:gd name="T36" fmla="*/ 1354 w 2522"/>
                  <a:gd name="T37" fmla="*/ 23 h 1181"/>
                  <a:gd name="T38" fmla="*/ 1295 w 2522"/>
                  <a:gd name="T39" fmla="*/ 1 h 1181"/>
                  <a:gd name="T40" fmla="*/ 1262 w 2522"/>
                  <a:gd name="T41" fmla="*/ 0 h 1181"/>
                  <a:gd name="T42" fmla="*/ 1227 w 2522"/>
                  <a:gd name="T43" fmla="*/ 1 h 1181"/>
                  <a:gd name="T44" fmla="*/ 1168 w 2522"/>
                  <a:gd name="T45" fmla="*/ 23 h 1181"/>
                  <a:gd name="T46" fmla="*/ 1142 w 2522"/>
                  <a:gd name="T47" fmla="*/ 41 h 1181"/>
                  <a:gd name="T48" fmla="*/ 17 w 2522"/>
                  <a:gd name="T49" fmla="*/ 978 h 1181"/>
                  <a:gd name="T50" fmla="*/ 10 w 2522"/>
                  <a:gd name="T51" fmla="*/ 985 h 1181"/>
                  <a:gd name="T52" fmla="*/ 1 w 2522"/>
                  <a:gd name="T53" fmla="*/ 1001 h 1181"/>
                  <a:gd name="T54" fmla="*/ 0 w 2522"/>
                  <a:gd name="T55" fmla="*/ 1012 h 1181"/>
                  <a:gd name="T56" fmla="*/ 0 w 2522"/>
                  <a:gd name="T57" fmla="*/ 1023 h 1181"/>
                  <a:gd name="T58" fmla="*/ 6 w 2522"/>
                  <a:gd name="T59" fmla="*/ 1040 h 1181"/>
                  <a:gd name="T60" fmla="*/ 12 w 2522"/>
                  <a:gd name="T61" fmla="*/ 1048 h 1181"/>
                  <a:gd name="T62" fmla="*/ 108 w 2522"/>
                  <a:gd name="T63" fmla="*/ 1164 h 1181"/>
                  <a:gd name="T64" fmla="*/ 122 w 2522"/>
                  <a:gd name="T65" fmla="*/ 1177 h 1181"/>
                  <a:gd name="T66" fmla="*/ 141 w 2522"/>
                  <a:gd name="T67" fmla="*/ 1181 h 1181"/>
                  <a:gd name="T68" fmla="*/ 160 w 2522"/>
                  <a:gd name="T69" fmla="*/ 1181 h 1181"/>
                  <a:gd name="T70" fmla="*/ 179 w 2522"/>
                  <a:gd name="T71" fmla="*/ 1171 h 1181"/>
                  <a:gd name="T72" fmla="*/ 1262 w 2522"/>
                  <a:gd name="T73" fmla="*/ 268 h 1181"/>
                  <a:gd name="T74" fmla="*/ 2344 w 2522"/>
                  <a:gd name="T75" fmla="*/ 1171 h 1181"/>
                  <a:gd name="T76" fmla="*/ 2358 w 2522"/>
                  <a:gd name="T77" fmla="*/ 1180 h 1181"/>
                  <a:gd name="T78" fmla="*/ 2377 w 2522"/>
                  <a:gd name="T79" fmla="*/ 1181 h 1181"/>
                  <a:gd name="T80" fmla="*/ 2383 w 2522"/>
                  <a:gd name="T81" fmla="*/ 1181 h 1181"/>
                  <a:gd name="T82" fmla="*/ 2401 w 2522"/>
                  <a:gd name="T83" fmla="*/ 1177 h 1181"/>
                  <a:gd name="T84" fmla="*/ 2414 w 2522"/>
                  <a:gd name="T85" fmla="*/ 1164 h 1181"/>
                  <a:gd name="T86" fmla="*/ 2512 w 2522"/>
                  <a:gd name="T87" fmla="*/ 1048 h 1181"/>
                  <a:gd name="T88" fmla="*/ 2518 w 2522"/>
                  <a:gd name="T89" fmla="*/ 1040 h 1181"/>
                  <a:gd name="T90" fmla="*/ 2522 w 2522"/>
                  <a:gd name="T91" fmla="*/ 1023 h 1181"/>
                  <a:gd name="T92" fmla="*/ 2522 w 2522"/>
                  <a:gd name="T93" fmla="*/ 1012 h 1181"/>
                  <a:gd name="T94" fmla="*/ 2521 w 2522"/>
                  <a:gd name="T95" fmla="*/ 1001 h 1181"/>
                  <a:gd name="T96" fmla="*/ 2512 w 2522"/>
                  <a:gd name="T97" fmla="*/ 985 h 1181"/>
                  <a:gd name="T98" fmla="*/ 2505 w 2522"/>
                  <a:gd name="T99" fmla="*/ 978 h 1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522" h="1181">
                    <a:moveTo>
                      <a:pt x="2505" y="978"/>
                    </a:moveTo>
                    <a:lnTo>
                      <a:pt x="2162" y="694"/>
                    </a:lnTo>
                    <a:lnTo>
                      <a:pt x="2162" y="54"/>
                    </a:lnTo>
                    <a:lnTo>
                      <a:pt x="2162" y="44"/>
                    </a:lnTo>
                    <a:lnTo>
                      <a:pt x="2155" y="26"/>
                    </a:lnTo>
                    <a:lnTo>
                      <a:pt x="2149" y="18"/>
                    </a:lnTo>
                    <a:lnTo>
                      <a:pt x="2141" y="13"/>
                    </a:lnTo>
                    <a:lnTo>
                      <a:pt x="2123" y="5"/>
                    </a:lnTo>
                    <a:lnTo>
                      <a:pt x="2113" y="5"/>
                    </a:lnTo>
                    <a:lnTo>
                      <a:pt x="1812" y="5"/>
                    </a:lnTo>
                    <a:lnTo>
                      <a:pt x="1802" y="5"/>
                    </a:lnTo>
                    <a:lnTo>
                      <a:pt x="1783" y="13"/>
                    </a:lnTo>
                    <a:lnTo>
                      <a:pt x="1776" y="18"/>
                    </a:lnTo>
                    <a:lnTo>
                      <a:pt x="1770" y="26"/>
                    </a:lnTo>
                    <a:lnTo>
                      <a:pt x="1763" y="44"/>
                    </a:lnTo>
                    <a:lnTo>
                      <a:pt x="1762" y="54"/>
                    </a:lnTo>
                    <a:lnTo>
                      <a:pt x="1762" y="360"/>
                    </a:lnTo>
                    <a:lnTo>
                      <a:pt x="1380" y="41"/>
                    </a:lnTo>
                    <a:lnTo>
                      <a:pt x="1354" y="23"/>
                    </a:lnTo>
                    <a:lnTo>
                      <a:pt x="1295" y="1"/>
                    </a:lnTo>
                    <a:lnTo>
                      <a:pt x="1262" y="0"/>
                    </a:lnTo>
                    <a:lnTo>
                      <a:pt x="1227" y="1"/>
                    </a:lnTo>
                    <a:lnTo>
                      <a:pt x="1168" y="23"/>
                    </a:lnTo>
                    <a:lnTo>
                      <a:pt x="1142" y="41"/>
                    </a:lnTo>
                    <a:lnTo>
                      <a:pt x="17" y="978"/>
                    </a:lnTo>
                    <a:lnTo>
                      <a:pt x="10" y="985"/>
                    </a:lnTo>
                    <a:lnTo>
                      <a:pt x="1" y="1001"/>
                    </a:lnTo>
                    <a:lnTo>
                      <a:pt x="0" y="1012"/>
                    </a:lnTo>
                    <a:lnTo>
                      <a:pt x="0" y="1023"/>
                    </a:lnTo>
                    <a:lnTo>
                      <a:pt x="6" y="1040"/>
                    </a:lnTo>
                    <a:lnTo>
                      <a:pt x="12" y="1048"/>
                    </a:lnTo>
                    <a:lnTo>
                      <a:pt x="108" y="1164"/>
                    </a:lnTo>
                    <a:lnTo>
                      <a:pt x="122" y="1177"/>
                    </a:lnTo>
                    <a:lnTo>
                      <a:pt x="141" y="1181"/>
                    </a:lnTo>
                    <a:lnTo>
                      <a:pt x="160" y="1181"/>
                    </a:lnTo>
                    <a:lnTo>
                      <a:pt x="179" y="1171"/>
                    </a:lnTo>
                    <a:lnTo>
                      <a:pt x="1262" y="268"/>
                    </a:lnTo>
                    <a:lnTo>
                      <a:pt x="2344" y="1171"/>
                    </a:lnTo>
                    <a:lnTo>
                      <a:pt x="2358" y="1180"/>
                    </a:lnTo>
                    <a:lnTo>
                      <a:pt x="2377" y="1181"/>
                    </a:lnTo>
                    <a:lnTo>
                      <a:pt x="2383" y="1181"/>
                    </a:lnTo>
                    <a:lnTo>
                      <a:pt x="2401" y="1177"/>
                    </a:lnTo>
                    <a:lnTo>
                      <a:pt x="2414" y="1164"/>
                    </a:lnTo>
                    <a:lnTo>
                      <a:pt x="2512" y="1048"/>
                    </a:lnTo>
                    <a:lnTo>
                      <a:pt x="2518" y="1040"/>
                    </a:lnTo>
                    <a:lnTo>
                      <a:pt x="2522" y="1023"/>
                    </a:lnTo>
                    <a:lnTo>
                      <a:pt x="2522" y="1012"/>
                    </a:lnTo>
                    <a:lnTo>
                      <a:pt x="2521" y="1001"/>
                    </a:lnTo>
                    <a:lnTo>
                      <a:pt x="2512" y="985"/>
                    </a:lnTo>
                    <a:lnTo>
                      <a:pt x="2505" y="97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67" name="Freeform 36"/>
            <p:cNvSpPr>
              <a:spLocks noEditPoints="1"/>
            </p:cNvSpPr>
            <p:nvPr/>
          </p:nvSpPr>
          <p:spPr bwMode="auto">
            <a:xfrm>
              <a:off x="625397" y="4336406"/>
              <a:ext cx="105376" cy="177233"/>
            </a:xfrm>
            <a:custGeom>
              <a:avLst/>
              <a:gdLst>
                <a:gd name="T0" fmla="*/ 937 w 1926"/>
                <a:gd name="T1" fmla="*/ 3639 h 4045"/>
                <a:gd name="T2" fmla="*/ 893 w 1926"/>
                <a:gd name="T3" fmla="*/ 3665 h 4045"/>
                <a:gd name="T4" fmla="*/ 863 w 1926"/>
                <a:gd name="T5" fmla="*/ 3712 h 4045"/>
                <a:gd name="T6" fmla="*/ 851 w 1926"/>
                <a:gd name="T7" fmla="*/ 3772 h 4045"/>
                <a:gd name="T8" fmla="*/ 863 w 1926"/>
                <a:gd name="T9" fmla="*/ 3832 h 4045"/>
                <a:gd name="T10" fmla="*/ 893 w 1926"/>
                <a:gd name="T11" fmla="*/ 3878 h 4045"/>
                <a:gd name="T12" fmla="*/ 937 w 1926"/>
                <a:gd name="T13" fmla="*/ 3905 h 4045"/>
                <a:gd name="T14" fmla="*/ 988 w 1926"/>
                <a:gd name="T15" fmla="*/ 3905 h 4045"/>
                <a:gd name="T16" fmla="*/ 1033 w 1926"/>
                <a:gd name="T17" fmla="*/ 3878 h 4045"/>
                <a:gd name="T18" fmla="*/ 1064 w 1926"/>
                <a:gd name="T19" fmla="*/ 3832 h 4045"/>
                <a:gd name="T20" fmla="*/ 1075 w 1926"/>
                <a:gd name="T21" fmla="*/ 3772 h 4045"/>
                <a:gd name="T22" fmla="*/ 1064 w 1926"/>
                <a:gd name="T23" fmla="*/ 3712 h 4045"/>
                <a:gd name="T24" fmla="*/ 1033 w 1926"/>
                <a:gd name="T25" fmla="*/ 3665 h 4045"/>
                <a:gd name="T26" fmla="*/ 988 w 1926"/>
                <a:gd name="T27" fmla="*/ 3639 h 4045"/>
                <a:gd name="T28" fmla="*/ 156 w 1926"/>
                <a:gd name="T29" fmla="*/ 434 h 4045"/>
                <a:gd name="T30" fmla="*/ 1770 w 1926"/>
                <a:gd name="T31" fmla="*/ 3540 h 4045"/>
                <a:gd name="T32" fmla="*/ 156 w 1926"/>
                <a:gd name="T33" fmla="*/ 434 h 4045"/>
                <a:gd name="T34" fmla="*/ 716 w 1926"/>
                <a:gd name="T35" fmla="*/ 200 h 4045"/>
                <a:gd name="T36" fmla="*/ 701 w 1926"/>
                <a:gd name="T37" fmla="*/ 217 h 4045"/>
                <a:gd name="T38" fmla="*/ 701 w 1926"/>
                <a:gd name="T39" fmla="*/ 243 h 4045"/>
                <a:gd name="T40" fmla="*/ 716 w 1926"/>
                <a:gd name="T41" fmla="*/ 260 h 4045"/>
                <a:gd name="T42" fmla="*/ 1199 w 1926"/>
                <a:gd name="T43" fmla="*/ 262 h 4045"/>
                <a:gd name="T44" fmla="*/ 1218 w 1926"/>
                <a:gd name="T45" fmla="*/ 254 h 4045"/>
                <a:gd name="T46" fmla="*/ 1226 w 1926"/>
                <a:gd name="T47" fmla="*/ 230 h 4045"/>
                <a:gd name="T48" fmla="*/ 1218 w 1926"/>
                <a:gd name="T49" fmla="*/ 207 h 4045"/>
                <a:gd name="T50" fmla="*/ 1199 w 1926"/>
                <a:gd name="T51" fmla="*/ 197 h 4045"/>
                <a:gd name="T52" fmla="*/ 224 w 1926"/>
                <a:gd name="T53" fmla="*/ 0 h 4045"/>
                <a:gd name="T54" fmla="*/ 1738 w 1926"/>
                <a:gd name="T55" fmla="*/ 4 h 4045"/>
                <a:gd name="T56" fmla="*/ 1805 w 1926"/>
                <a:gd name="T57" fmla="*/ 31 h 4045"/>
                <a:gd name="T58" fmla="*/ 1860 w 1926"/>
                <a:gd name="T59" fmla="*/ 81 h 4045"/>
                <a:gd name="T60" fmla="*/ 1900 w 1926"/>
                <a:gd name="T61" fmla="*/ 148 h 4045"/>
                <a:gd name="T62" fmla="*/ 1923 w 1926"/>
                <a:gd name="T63" fmla="*/ 229 h 4045"/>
                <a:gd name="T64" fmla="*/ 1926 w 1926"/>
                <a:gd name="T65" fmla="*/ 3772 h 4045"/>
                <a:gd name="T66" fmla="*/ 1915 w 1926"/>
                <a:gd name="T67" fmla="*/ 3857 h 4045"/>
                <a:gd name="T68" fmla="*/ 1882 w 1926"/>
                <a:gd name="T69" fmla="*/ 3932 h 4045"/>
                <a:gd name="T70" fmla="*/ 1834 w 1926"/>
                <a:gd name="T71" fmla="*/ 3992 h 4045"/>
                <a:gd name="T72" fmla="*/ 1773 w 1926"/>
                <a:gd name="T73" fmla="*/ 4032 h 4045"/>
                <a:gd name="T74" fmla="*/ 1702 w 1926"/>
                <a:gd name="T75" fmla="*/ 4045 h 4045"/>
                <a:gd name="T76" fmla="*/ 188 w 1926"/>
                <a:gd name="T77" fmla="*/ 4041 h 4045"/>
                <a:gd name="T78" fmla="*/ 122 w 1926"/>
                <a:gd name="T79" fmla="*/ 4014 h 4045"/>
                <a:gd name="T80" fmla="*/ 66 w 1926"/>
                <a:gd name="T81" fmla="*/ 3964 h 4045"/>
                <a:gd name="T82" fmla="*/ 25 w 1926"/>
                <a:gd name="T83" fmla="*/ 3897 h 4045"/>
                <a:gd name="T84" fmla="*/ 3 w 1926"/>
                <a:gd name="T85" fmla="*/ 3816 h 4045"/>
                <a:gd name="T86" fmla="*/ 0 w 1926"/>
                <a:gd name="T87" fmla="*/ 273 h 4045"/>
                <a:gd name="T88" fmla="*/ 12 w 1926"/>
                <a:gd name="T89" fmla="*/ 188 h 4045"/>
                <a:gd name="T90" fmla="*/ 43 w 1926"/>
                <a:gd name="T91" fmla="*/ 113 h 4045"/>
                <a:gd name="T92" fmla="*/ 92 w 1926"/>
                <a:gd name="T93" fmla="*/ 53 h 4045"/>
                <a:gd name="T94" fmla="*/ 154 w 1926"/>
                <a:gd name="T95" fmla="*/ 13 h 4045"/>
                <a:gd name="T96" fmla="*/ 224 w 1926"/>
                <a:gd name="T97" fmla="*/ 0 h 4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26" h="4045">
                  <a:moveTo>
                    <a:pt x="963" y="3636"/>
                  </a:moveTo>
                  <a:lnTo>
                    <a:pt x="937" y="3639"/>
                  </a:lnTo>
                  <a:lnTo>
                    <a:pt x="914" y="3649"/>
                  </a:lnTo>
                  <a:lnTo>
                    <a:pt x="893" y="3665"/>
                  </a:lnTo>
                  <a:lnTo>
                    <a:pt x="876" y="3686"/>
                  </a:lnTo>
                  <a:lnTo>
                    <a:pt x="863" y="3712"/>
                  </a:lnTo>
                  <a:lnTo>
                    <a:pt x="854" y="3741"/>
                  </a:lnTo>
                  <a:lnTo>
                    <a:pt x="851" y="3772"/>
                  </a:lnTo>
                  <a:lnTo>
                    <a:pt x="854" y="3804"/>
                  </a:lnTo>
                  <a:lnTo>
                    <a:pt x="863" y="3832"/>
                  </a:lnTo>
                  <a:lnTo>
                    <a:pt x="876" y="3857"/>
                  </a:lnTo>
                  <a:lnTo>
                    <a:pt x="893" y="3878"/>
                  </a:lnTo>
                  <a:lnTo>
                    <a:pt x="914" y="3894"/>
                  </a:lnTo>
                  <a:lnTo>
                    <a:pt x="937" y="3905"/>
                  </a:lnTo>
                  <a:lnTo>
                    <a:pt x="963" y="3909"/>
                  </a:lnTo>
                  <a:lnTo>
                    <a:pt x="988" y="3905"/>
                  </a:lnTo>
                  <a:lnTo>
                    <a:pt x="1013" y="3894"/>
                  </a:lnTo>
                  <a:lnTo>
                    <a:pt x="1033" y="3878"/>
                  </a:lnTo>
                  <a:lnTo>
                    <a:pt x="1051" y="3857"/>
                  </a:lnTo>
                  <a:lnTo>
                    <a:pt x="1064" y="3832"/>
                  </a:lnTo>
                  <a:lnTo>
                    <a:pt x="1072" y="3804"/>
                  </a:lnTo>
                  <a:lnTo>
                    <a:pt x="1075" y="3772"/>
                  </a:lnTo>
                  <a:lnTo>
                    <a:pt x="1072" y="3741"/>
                  </a:lnTo>
                  <a:lnTo>
                    <a:pt x="1064" y="3712"/>
                  </a:lnTo>
                  <a:lnTo>
                    <a:pt x="1051" y="3686"/>
                  </a:lnTo>
                  <a:lnTo>
                    <a:pt x="1033" y="3665"/>
                  </a:lnTo>
                  <a:lnTo>
                    <a:pt x="1013" y="3649"/>
                  </a:lnTo>
                  <a:lnTo>
                    <a:pt x="988" y="3639"/>
                  </a:lnTo>
                  <a:lnTo>
                    <a:pt x="963" y="3636"/>
                  </a:lnTo>
                  <a:close/>
                  <a:moveTo>
                    <a:pt x="156" y="434"/>
                  </a:moveTo>
                  <a:lnTo>
                    <a:pt x="156" y="3540"/>
                  </a:lnTo>
                  <a:lnTo>
                    <a:pt x="1770" y="3540"/>
                  </a:lnTo>
                  <a:lnTo>
                    <a:pt x="1770" y="434"/>
                  </a:lnTo>
                  <a:lnTo>
                    <a:pt x="156" y="434"/>
                  </a:lnTo>
                  <a:close/>
                  <a:moveTo>
                    <a:pt x="727" y="197"/>
                  </a:moveTo>
                  <a:lnTo>
                    <a:pt x="716" y="200"/>
                  </a:lnTo>
                  <a:lnTo>
                    <a:pt x="707" y="207"/>
                  </a:lnTo>
                  <a:lnTo>
                    <a:pt x="701" y="217"/>
                  </a:lnTo>
                  <a:lnTo>
                    <a:pt x="699" y="230"/>
                  </a:lnTo>
                  <a:lnTo>
                    <a:pt x="701" y="243"/>
                  </a:lnTo>
                  <a:lnTo>
                    <a:pt x="707" y="254"/>
                  </a:lnTo>
                  <a:lnTo>
                    <a:pt x="716" y="260"/>
                  </a:lnTo>
                  <a:lnTo>
                    <a:pt x="727" y="262"/>
                  </a:lnTo>
                  <a:lnTo>
                    <a:pt x="1199" y="262"/>
                  </a:lnTo>
                  <a:lnTo>
                    <a:pt x="1210" y="260"/>
                  </a:lnTo>
                  <a:lnTo>
                    <a:pt x="1218" y="254"/>
                  </a:lnTo>
                  <a:lnTo>
                    <a:pt x="1224" y="243"/>
                  </a:lnTo>
                  <a:lnTo>
                    <a:pt x="1226" y="230"/>
                  </a:lnTo>
                  <a:lnTo>
                    <a:pt x="1224" y="217"/>
                  </a:lnTo>
                  <a:lnTo>
                    <a:pt x="1218" y="207"/>
                  </a:lnTo>
                  <a:lnTo>
                    <a:pt x="1210" y="200"/>
                  </a:lnTo>
                  <a:lnTo>
                    <a:pt x="1199" y="197"/>
                  </a:lnTo>
                  <a:lnTo>
                    <a:pt x="727" y="197"/>
                  </a:lnTo>
                  <a:close/>
                  <a:moveTo>
                    <a:pt x="224" y="0"/>
                  </a:moveTo>
                  <a:lnTo>
                    <a:pt x="1702" y="0"/>
                  </a:lnTo>
                  <a:lnTo>
                    <a:pt x="1738" y="4"/>
                  </a:lnTo>
                  <a:lnTo>
                    <a:pt x="1773" y="13"/>
                  </a:lnTo>
                  <a:lnTo>
                    <a:pt x="1805" y="31"/>
                  </a:lnTo>
                  <a:lnTo>
                    <a:pt x="1834" y="53"/>
                  </a:lnTo>
                  <a:lnTo>
                    <a:pt x="1860" y="81"/>
                  </a:lnTo>
                  <a:lnTo>
                    <a:pt x="1882" y="113"/>
                  </a:lnTo>
                  <a:lnTo>
                    <a:pt x="1900" y="148"/>
                  </a:lnTo>
                  <a:lnTo>
                    <a:pt x="1915" y="188"/>
                  </a:lnTo>
                  <a:lnTo>
                    <a:pt x="1923" y="229"/>
                  </a:lnTo>
                  <a:lnTo>
                    <a:pt x="1926" y="273"/>
                  </a:lnTo>
                  <a:lnTo>
                    <a:pt x="1926" y="3772"/>
                  </a:lnTo>
                  <a:lnTo>
                    <a:pt x="1923" y="3816"/>
                  </a:lnTo>
                  <a:lnTo>
                    <a:pt x="1915" y="3857"/>
                  </a:lnTo>
                  <a:lnTo>
                    <a:pt x="1900" y="3897"/>
                  </a:lnTo>
                  <a:lnTo>
                    <a:pt x="1882" y="3932"/>
                  </a:lnTo>
                  <a:lnTo>
                    <a:pt x="1860" y="3964"/>
                  </a:lnTo>
                  <a:lnTo>
                    <a:pt x="1834" y="3992"/>
                  </a:lnTo>
                  <a:lnTo>
                    <a:pt x="1805" y="4014"/>
                  </a:lnTo>
                  <a:lnTo>
                    <a:pt x="1773" y="4032"/>
                  </a:lnTo>
                  <a:lnTo>
                    <a:pt x="1738" y="4041"/>
                  </a:lnTo>
                  <a:lnTo>
                    <a:pt x="1702" y="4045"/>
                  </a:lnTo>
                  <a:lnTo>
                    <a:pt x="224" y="4045"/>
                  </a:lnTo>
                  <a:lnTo>
                    <a:pt x="188" y="4041"/>
                  </a:lnTo>
                  <a:lnTo>
                    <a:pt x="154" y="4032"/>
                  </a:lnTo>
                  <a:lnTo>
                    <a:pt x="122" y="4014"/>
                  </a:lnTo>
                  <a:lnTo>
                    <a:pt x="92" y="3992"/>
                  </a:lnTo>
                  <a:lnTo>
                    <a:pt x="66" y="3964"/>
                  </a:lnTo>
                  <a:lnTo>
                    <a:pt x="43" y="3932"/>
                  </a:lnTo>
                  <a:lnTo>
                    <a:pt x="25" y="3897"/>
                  </a:lnTo>
                  <a:lnTo>
                    <a:pt x="12" y="3857"/>
                  </a:lnTo>
                  <a:lnTo>
                    <a:pt x="3" y="3816"/>
                  </a:lnTo>
                  <a:lnTo>
                    <a:pt x="0" y="3772"/>
                  </a:lnTo>
                  <a:lnTo>
                    <a:pt x="0" y="273"/>
                  </a:lnTo>
                  <a:lnTo>
                    <a:pt x="3" y="229"/>
                  </a:lnTo>
                  <a:lnTo>
                    <a:pt x="12" y="188"/>
                  </a:lnTo>
                  <a:lnTo>
                    <a:pt x="25" y="148"/>
                  </a:lnTo>
                  <a:lnTo>
                    <a:pt x="43" y="113"/>
                  </a:lnTo>
                  <a:lnTo>
                    <a:pt x="66" y="81"/>
                  </a:lnTo>
                  <a:lnTo>
                    <a:pt x="92" y="53"/>
                  </a:lnTo>
                  <a:lnTo>
                    <a:pt x="122" y="31"/>
                  </a:lnTo>
                  <a:lnTo>
                    <a:pt x="154" y="13"/>
                  </a:lnTo>
                  <a:lnTo>
                    <a:pt x="188" y="4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8" name="자유형 67"/>
            <p:cNvSpPr>
              <a:spLocks/>
            </p:cNvSpPr>
            <p:nvPr/>
          </p:nvSpPr>
          <p:spPr bwMode="auto">
            <a:xfrm>
              <a:off x="598771" y="3644382"/>
              <a:ext cx="158629" cy="138832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9" name="Freeform 6"/>
            <p:cNvSpPr>
              <a:spLocks/>
            </p:cNvSpPr>
            <p:nvPr/>
          </p:nvSpPr>
          <p:spPr bwMode="auto">
            <a:xfrm rot="10800000" flipH="1" flipV="1">
              <a:off x="597941" y="2949079"/>
              <a:ext cx="160288" cy="142111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70" name="Group 20"/>
            <p:cNvGrpSpPr>
              <a:grpSpLocks noChangeAspect="1"/>
            </p:cNvGrpSpPr>
            <p:nvPr/>
          </p:nvGrpSpPr>
          <p:grpSpPr bwMode="auto">
            <a:xfrm>
              <a:off x="614039" y="2221163"/>
              <a:ext cx="128093" cy="174724"/>
              <a:chOff x="2597" y="4163"/>
              <a:chExt cx="217" cy="296"/>
            </a:xfrm>
            <a:solidFill>
              <a:schemeClr val="bg1">
                <a:lumMod val="85000"/>
              </a:schemeClr>
            </a:solidFill>
          </p:grpSpPr>
          <p:sp>
            <p:nvSpPr>
              <p:cNvPr id="79" name="Freeform 22"/>
              <p:cNvSpPr>
                <a:spLocks noEditPoints="1"/>
              </p:cNvSpPr>
              <p:nvPr/>
            </p:nvSpPr>
            <p:spPr bwMode="auto">
              <a:xfrm>
                <a:off x="2630" y="4163"/>
                <a:ext cx="151" cy="176"/>
              </a:xfrm>
              <a:custGeom>
                <a:avLst/>
                <a:gdLst>
                  <a:gd name="T0" fmla="*/ 410 w 1662"/>
                  <a:gd name="T1" fmla="*/ 645 h 1942"/>
                  <a:gd name="T2" fmla="*/ 309 w 1662"/>
                  <a:gd name="T3" fmla="*/ 847 h 1942"/>
                  <a:gd name="T4" fmla="*/ 255 w 1662"/>
                  <a:gd name="T5" fmla="*/ 1023 h 1942"/>
                  <a:gd name="T6" fmla="*/ 263 w 1662"/>
                  <a:gd name="T7" fmla="*/ 1206 h 1942"/>
                  <a:gd name="T8" fmla="*/ 347 w 1662"/>
                  <a:gd name="T9" fmla="*/ 1429 h 1942"/>
                  <a:gd name="T10" fmla="*/ 476 w 1662"/>
                  <a:gd name="T11" fmla="*/ 1620 h 1942"/>
                  <a:gd name="T12" fmla="*/ 638 w 1662"/>
                  <a:gd name="T13" fmla="*/ 1753 h 1942"/>
                  <a:gd name="T14" fmla="*/ 825 w 1662"/>
                  <a:gd name="T15" fmla="*/ 1803 h 1942"/>
                  <a:gd name="T16" fmla="*/ 1013 w 1662"/>
                  <a:gd name="T17" fmla="*/ 1753 h 1942"/>
                  <a:gd name="T18" fmla="*/ 1176 w 1662"/>
                  <a:gd name="T19" fmla="*/ 1619 h 1942"/>
                  <a:gd name="T20" fmla="*/ 1305 w 1662"/>
                  <a:gd name="T21" fmla="*/ 1428 h 1942"/>
                  <a:gd name="T22" fmla="*/ 1388 w 1662"/>
                  <a:gd name="T23" fmla="*/ 1205 h 1942"/>
                  <a:gd name="T24" fmla="*/ 1418 w 1662"/>
                  <a:gd name="T25" fmla="*/ 974 h 1942"/>
                  <a:gd name="T26" fmla="*/ 1266 w 1662"/>
                  <a:gd name="T27" fmla="*/ 836 h 1942"/>
                  <a:gd name="T28" fmla="*/ 1012 w 1662"/>
                  <a:gd name="T29" fmla="*/ 794 h 1942"/>
                  <a:gd name="T30" fmla="*/ 806 w 1662"/>
                  <a:gd name="T31" fmla="*/ 713 h 1942"/>
                  <a:gd name="T32" fmla="*/ 646 w 1662"/>
                  <a:gd name="T33" fmla="*/ 610 h 1942"/>
                  <a:gd name="T34" fmla="*/ 526 w 1662"/>
                  <a:gd name="T35" fmla="*/ 499 h 1942"/>
                  <a:gd name="T36" fmla="*/ 944 w 1662"/>
                  <a:gd name="T37" fmla="*/ 23 h 1942"/>
                  <a:gd name="T38" fmla="*/ 1152 w 1662"/>
                  <a:gd name="T39" fmla="*/ 118 h 1942"/>
                  <a:gd name="T40" fmla="*/ 1271 w 1662"/>
                  <a:gd name="T41" fmla="*/ 205 h 1942"/>
                  <a:gd name="T42" fmla="*/ 1388 w 1662"/>
                  <a:gd name="T43" fmla="*/ 323 h 1942"/>
                  <a:gd name="T44" fmla="*/ 1455 w 1662"/>
                  <a:gd name="T45" fmla="*/ 429 h 1942"/>
                  <a:gd name="T46" fmla="*/ 1524 w 1662"/>
                  <a:gd name="T47" fmla="*/ 626 h 1942"/>
                  <a:gd name="T48" fmla="*/ 1555 w 1662"/>
                  <a:gd name="T49" fmla="*/ 892 h 1942"/>
                  <a:gd name="T50" fmla="*/ 1619 w 1662"/>
                  <a:gd name="T51" fmla="*/ 939 h 1942"/>
                  <a:gd name="T52" fmla="*/ 1657 w 1662"/>
                  <a:gd name="T53" fmla="*/ 1032 h 1942"/>
                  <a:gd name="T54" fmla="*/ 1655 w 1662"/>
                  <a:gd name="T55" fmla="*/ 1183 h 1942"/>
                  <a:gd name="T56" fmla="*/ 1611 w 1662"/>
                  <a:gd name="T57" fmla="*/ 1304 h 1942"/>
                  <a:gd name="T58" fmla="*/ 1537 w 1662"/>
                  <a:gd name="T59" fmla="*/ 1372 h 1942"/>
                  <a:gd name="T60" fmla="*/ 1445 w 1662"/>
                  <a:gd name="T61" fmla="*/ 1454 h 1942"/>
                  <a:gd name="T62" fmla="*/ 1313 w 1662"/>
                  <a:gd name="T63" fmla="*/ 1670 h 1942"/>
                  <a:gd name="T64" fmla="*/ 1141 w 1662"/>
                  <a:gd name="T65" fmla="*/ 1836 h 1942"/>
                  <a:gd name="T66" fmla="*/ 937 w 1662"/>
                  <a:gd name="T67" fmla="*/ 1930 h 1942"/>
                  <a:gd name="T68" fmla="*/ 714 w 1662"/>
                  <a:gd name="T69" fmla="*/ 1930 h 1942"/>
                  <a:gd name="T70" fmla="*/ 510 w 1662"/>
                  <a:gd name="T71" fmla="*/ 1836 h 1942"/>
                  <a:gd name="T72" fmla="*/ 337 w 1662"/>
                  <a:gd name="T73" fmla="*/ 1669 h 1942"/>
                  <a:gd name="T74" fmla="*/ 205 w 1662"/>
                  <a:gd name="T75" fmla="*/ 1452 h 1942"/>
                  <a:gd name="T76" fmla="*/ 111 w 1662"/>
                  <a:gd name="T77" fmla="*/ 1364 h 1942"/>
                  <a:gd name="T78" fmla="*/ 39 w 1662"/>
                  <a:gd name="T79" fmla="*/ 1284 h 1942"/>
                  <a:gd name="T80" fmla="*/ 2 w 1662"/>
                  <a:gd name="T81" fmla="*/ 1143 h 1942"/>
                  <a:gd name="T82" fmla="*/ 9 w 1662"/>
                  <a:gd name="T83" fmla="*/ 1009 h 1942"/>
                  <a:gd name="T84" fmla="*/ 50 w 1662"/>
                  <a:gd name="T85" fmla="*/ 930 h 1942"/>
                  <a:gd name="T86" fmla="*/ 98 w 1662"/>
                  <a:gd name="T87" fmla="*/ 851 h 1942"/>
                  <a:gd name="T88" fmla="*/ 85 w 1662"/>
                  <a:gd name="T89" fmla="*/ 643 h 1942"/>
                  <a:gd name="T90" fmla="*/ 120 w 1662"/>
                  <a:gd name="T91" fmla="*/ 487 h 1942"/>
                  <a:gd name="T92" fmla="*/ 183 w 1662"/>
                  <a:gd name="T93" fmla="*/ 377 h 1942"/>
                  <a:gd name="T94" fmla="*/ 257 w 1662"/>
                  <a:gd name="T95" fmla="*/ 305 h 1942"/>
                  <a:gd name="T96" fmla="*/ 319 w 1662"/>
                  <a:gd name="T97" fmla="*/ 266 h 1942"/>
                  <a:gd name="T98" fmla="*/ 352 w 1662"/>
                  <a:gd name="T99" fmla="*/ 246 h 1942"/>
                  <a:gd name="T100" fmla="*/ 390 w 1662"/>
                  <a:gd name="T101" fmla="*/ 196 h 1942"/>
                  <a:gd name="T102" fmla="*/ 459 w 1662"/>
                  <a:gd name="T103" fmla="*/ 127 h 1942"/>
                  <a:gd name="T104" fmla="*/ 559 w 1662"/>
                  <a:gd name="T105" fmla="*/ 57 h 1942"/>
                  <a:gd name="T106" fmla="*/ 690 w 1662"/>
                  <a:gd name="T107" fmla="*/ 10 h 19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662" h="1942">
                    <a:moveTo>
                      <a:pt x="526" y="499"/>
                    </a:moveTo>
                    <a:lnTo>
                      <a:pt x="484" y="546"/>
                    </a:lnTo>
                    <a:lnTo>
                      <a:pt x="445" y="595"/>
                    </a:lnTo>
                    <a:lnTo>
                      <a:pt x="410" y="645"/>
                    </a:lnTo>
                    <a:lnTo>
                      <a:pt x="379" y="696"/>
                    </a:lnTo>
                    <a:lnTo>
                      <a:pt x="352" y="747"/>
                    </a:lnTo>
                    <a:lnTo>
                      <a:pt x="329" y="797"/>
                    </a:lnTo>
                    <a:lnTo>
                      <a:pt x="309" y="847"/>
                    </a:lnTo>
                    <a:lnTo>
                      <a:pt x="291" y="895"/>
                    </a:lnTo>
                    <a:lnTo>
                      <a:pt x="277" y="941"/>
                    </a:lnTo>
                    <a:lnTo>
                      <a:pt x="264" y="984"/>
                    </a:lnTo>
                    <a:lnTo>
                      <a:pt x="255" y="1023"/>
                    </a:lnTo>
                    <a:lnTo>
                      <a:pt x="247" y="1059"/>
                    </a:lnTo>
                    <a:lnTo>
                      <a:pt x="241" y="1091"/>
                    </a:lnTo>
                    <a:lnTo>
                      <a:pt x="250" y="1148"/>
                    </a:lnTo>
                    <a:lnTo>
                      <a:pt x="263" y="1206"/>
                    </a:lnTo>
                    <a:lnTo>
                      <a:pt x="280" y="1263"/>
                    </a:lnTo>
                    <a:lnTo>
                      <a:pt x="299" y="1320"/>
                    </a:lnTo>
                    <a:lnTo>
                      <a:pt x="322" y="1375"/>
                    </a:lnTo>
                    <a:lnTo>
                      <a:pt x="347" y="1429"/>
                    </a:lnTo>
                    <a:lnTo>
                      <a:pt x="375" y="1480"/>
                    </a:lnTo>
                    <a:lnTo>
                      <a:pt x="406" y="1530"/>
                    </a:lnTo>
                    <a:lnTo>
                      <a:pt x="440" y="1576"/>
                    </a:lnTo>
                    <a:lnTo>
                      <a:pt x="476" y="1620"/>
                    </a:lnTo>
                    <a:lnTo>
                      <a:pt x="513" y="1659"/>
                    </a:lnTo>
                    <a:lnTo>
                      <a:pt x="553" y="1695"/>
                    </a:lnTo>
                    <a:lnTo>
                      <a:pt x="594" y="1726"/>
                    </a:lnTo>
                    <a:lnTo>
                      <a:pt x="638" y="1753"/>
                    </a:lnTo>
                    <a:lnTo>
                      <a:pt x="683" y="1774"/>
                    </a:lnTo>
                    <a:lnTo>
                      <a:pt x="729" y="1789"/>
                    </a:lnTo>
                    <a:lnTo>
                      <a:pt x="777" y="1800"/>
                    </a:lnTo>
                    <a:lnTo>
                      <a:pt x="825" y="1803"/>
                    </a:lnTo>
                    <a:lnTo>
                      <a:pt x="875" y="1800"/>
                    </a:lnTo>
                    <a:lnTo>
                      <a:pt x="922" y="1789"/>
                    </a:lnTo>
                    <a:lnTo>
                      <a:pt x="968" y="1774"/>
                    </a:lnTo>
                    <a:lnTo>
                      <a:pt x="1013" y="1753"/>
                    </a:lnTo>
                    <a:lnTo>
                      <a:pt x="1056" y="1726"/>
                    </a:lnTo>
                    <a:lnTo>
                      <a:pt x="1099" y="1695"/>
                    </a:lnTo>
                    <a:lnTo>
                      <a:pt x="1139" y="1659"/>
                    </a:lnTo>
                    <a:lnTo>
                      <a:pt x="1176" y="1619"/>
                    </a:lnTo>
                    <a:lnTo>
                      <a:pt x="1212" y="1576"/>
                    </a:lnTo>
                    <a:lnTo>
                      <a:pt x="1245" y="1529"/>
                    </a:lnTo>
                    <a:lnTo>
                      <a:pt x="1276" y="1480"/>
                    </a:lnTo>
                    <a:lnTo>
                      <a:pt x="1305" y="1428"/>
                    </a:lnTo>
                    <a:lnTo>
                      <a:pt x="1330" y="1374"/>
                    </a:lnTo>
                    <a:lnTo>
                      <a:pt x="1353" y="1319"/>
                    </a:lnTo>
                    <a:lnTo>
                      <a:pt x="1372" y="1262"/>
                    </a:lnTo>
                    <a:lnTo>
                      <a:pt x="1388" y="1205"/>
                    </a:lnTo>
                    <a:lnTo>
                      <a:pt x="1401" y="1147"/>
                    </a:lnTo>
                    <a:lnTo>
                      <a:pt x="1411" y="1089"/>
                    </a:lnTo>
                    <a:lnTo>
                      <a:pt x="1416" y="1032"/>
                    </a:lnTo>
                    <a:lnTo>
                      <a:pt x="1418" y="974"/>
                    </a:lnTo>
                    <a:lnTo>
                      <a:pt x="1417" y="904"/>
                    </a:lnTo>
                    <a:lnTo>
                      <a:pt x="1414" y="838"/>
                    </a:lnTo>
                    <a:lnTo>
                      <a:pt x="1339" y="839"/>
                    </a:lnTo>
                    <a:lnTo>
                      <a:pt x="1266" y="836"/>
                    </a:lnTo>
                    <a:lnTo>
                      <a:pt x="1198" y="830"/>
                    </a:lnTo>
                    <a:lnTo>
                      <a:pt x="1133" y="820"/>
                    </a:lnTo>
                    <a:lnTo>
                      <a:pt x="1070" y="808"/>
                    </a:lnTo>
                    <a:lnTo>
                      <a:pt x="1012" y="794"/>
                    </a:lnTo>
                    <a:lnTo>
                      <a:pt x="956" y="777"/>
                    </a:lnTo>
                    <a:lnTo>
                      <a:pt x="903" y="757"/>
                    </a:lnTo>
                    <a:lnTo>
                      <a:pt x="853" y="737"/>
                    </a:lnTo>
                    <a:lnTo>
                      <a:pt x="806" y="713"/>
                    </a:lnTo>
                    <a:lnTo>
                      <a:pt x="762" y="690"/>
                    </a:lnTo>
                    <a:lnTo>
                      <a:pt x="721" y="664"/>
                    </a:lnTo>
                    <a:lnTo>
                      <a:pt x="682" y="638"/>
                    </a:lnTo>
                    <a:lnTo>
                      <a:pt x="646" y="610"/>
                    </a:lnTo>
                    <a:lnTo>
                      <a:pt x="612" y="583"/>
                    </a:lnTo>
                    <a:lnTo>
                      <a:pt x="581" y="555"/>
                    </a:lnTo>
                    <a:lnTo>
                      <a:pt x="552" y="527"/>
                    </a:lnTo>
                    <a:lnTo>
                      <a:pt x="526" y="499"/>
                    </a:lnTo>
                    <a:close/>
                    <a:moveTo>
                      <a:pt x="808" y="0"/>
                    </a:moveTo>
                    <a:lnTo>
                      <a:pt x="851" y="3"/>
                    </a:lnTo>
                    <a:lnTo>
                      <a:pt x="897" y="11"/>
                    </a:lnTo>
                    <a:lnTo>
                      <a:pt x="944" y="23"/>
                    </a:lnTo>
                    <a:lnTo>
                      <a:pt x="993" y="39"/>
                    </a:lnTo>
                    <a:lnTo>
                      <a:pt x="1044" y="60"/>
                    </a:lnTo>
                    <a:lnTo>
                      <a:pt x="1097" y="86"/>
                    </a:lnTo>
                    <a:lnTo>
                      <a:pt x="1152" y="118"/>
                    </a:lnTo>
                    <a:lnTo>
                      <a:pt x="1179" y="135"/>
                    </a:lnTo>
                    <a:lnTo>
                      <a:pt x="1208" y="155"/>
                    </a:lnTo>
                    <a:lnTo>
                      <a:pt x="1239" y="179"/>
                    </a:lnTo>
                    <a:lnTo>
                      <a:pt x="1271" y="205"/>
                    </a:lnTo>
                    <a:lnTo>
                      <a:pt x="1304" y="233"/>
                    </a:lnTo>
                    <a:lnTo>
                      <a:pt x="1334" y="261"/>
                    </a:lnTo>
                    <a:lnTo>
                      <a:pt x="1363" y="292"/>
                    </a:lnTo>
                    <a:lnTo>
                      <a:pt x="1388" y="323"/>
                    </a:lnTo>
                    <a:lnTo>
                      <a:pt x="1409" y="353"/>
                    </a:lnTo>
                    <a:lnTo>
                      <a:pt x="1409" y="353"/>
                    </a:lnTo>
                    <a:lnTo>
                      <a:pt x="1433" y="389"/>
                    </a:lnTo>
                    <a:lnTo>
                      <a:pt x="1455" y="429"/>
                    </a:lnTo>
                    <a:lnTo>
                      <a:pt x="1475" y="472"/>
                    </a:lnTo>
                    <a:lnTo>
                      <a:pt x="1493" y="519"/>
                    </a:lnTo>
                    <a:lnTo>
                      <a:pt x="1509" y="570"/>
                    </a:lnTo>
                    <a:lnTo>
                      <a:pt x="1524" y="626"/>
                    </a:lnTo>
                    <a:lnTo>
                      <a:pt x="1535" y="685"/>
                    </a:lnTo>
                    <a:lnTo>
                      <a:pt x="1545" y="749"/>
                    </a:lnTo>
                    <a:lnTo>
                      <a:pt x="1551" y="817"/>
                    </a:lnTo>
                    <a:lnTo>
                      <a:pt x="1555" y="892"/>
                    </a:lnTo>
                    <a:lnTo>
                      <a:pt x="1573" y="900"/>
                    </a:lnTo>
                    <a:lnTo>
                      <a:pt x="1590" y="910"/>
                    </a:lnTo>
                    <a:lnTo>
                      <a:pt x="1605" y="922"/>
                    </a:lnTo>
                    <a:lnTo>
                      <a:pt x="1619" y="939"/>
                    </a:lnTo>
                    <a:lnTo>
                      <a:pt x="1632" y="957"/>
                    </a:lnTo>
                    <a:lnTo>
                      <a:pt x="1642" y="979"/>
                    </a:lnTo>
                    <a:lnTo>
                      <a:pt x="1651" y="1003"/>
                    </a:lnTo>
                    <a:lnTo>
                      <a:pt x="1657" y="1032"/>
                    </a:lnTo>
                    <a:lnTo>
                      <a:pt x="1661" y="1064"/>
                    </a:lnTo>
                    <a:lnTo>
                      <a:pt x="1662" y="1102"/>
                    </a:lnTo>
                    <a:lnTo>
                      <a:pt x="1660" y="1143"/>
                    </a:lnTo>
                    <a:lnTo>
                      <a:pt x="1655" y="1183"/>
                    </a:lnTo>
                    <a:lnTo>
                      <a:pt x="1648" y="1218"/>
                    </a:lnTo>
                    <a:lnTo>
                      <a:pt x="1638" y="1250"/>
                    </a:lnTo>
                    <a:lnTo>
                      <a:pt x="1625" y="1278"/>
                    </a:lnTo>
                    <a:lnTo>
                      <a:pt x="1611" y="1304"/>
                    </a:lnTo>
                    <a:lnTo>
                      <a:pt x="1595" y="1325"/>
                    </a:lnTo>
                    <a:lnTo>
                      <a:pt x="1577" y="1344"/>
                    </a:lnTo>
                    <a:lnTo>
                      <a:pt x="1558" y="1360"/>
                    </a:lnTo>
                    <a:lnTo>
                      <a:pt x="1537" y="1372"/>
                    </a:lnTo>
                    <a:lnTo>
                      <a:pt x="1515" y="1382"/>
                    </a:lnTo>
                    <a:lnTo>
                      <a:pt x="1493" y="1390"/>
                    </a:lnTo>
                    <a:lnTo>
                      <a:pt x="1471" y="1395"/>
                    </a:lnTo>
                    <a:lnTo>
                      <a:pt x="1445" y="1454"/>
                    </a:lnTo>
                    <a:lnTo>
                      <a:pt x="1416" y="1512"/>
                    </a:lnTo>
                    <a:lnTo>
                      <a:pt x="1385" y="1567"/>
                    </a:lnTo>
                    <a:lnTo>
                      <a:pt x="1350" y="1620"/>
                    </a:lnTo>
                    <a:lnTo>
                      <a:pt x="1313" y="1670"/>
                    </a:lnTo>
                    <a:lnTo>
                      <a:pt x="1273" y="1717"/>
                    </a:lnTo>
                    <a:lnTo>
                      <a:pt x="1231" y="1761"/>
                    </a:lnTo>
                    <a:lnTo>
                      <a:pt x="1187" y="1801"/>
                    </a:lnTo>
                    <a:lnTo>
                      <a:pt x="1141" y="1836"/>
                    </a:lnTo>
                    <a:lnTo>
                      <a:pt x="1092" y="1868"/>
                    </a:lnTo>
                    <a:lnTo>
                      <a:pt x="1042" y="1893"/>
                    </a:lnTo>
                    <a:lnTo>
                      <a:pt x="990" y="1915"/>
                    </a:lnTo>
                    <a:lnTo>
                      <a:pt x="937" y="1930"/>
                    </a:lnTo>
                    <a:lnTo>
                      <a:pt x="882" y="1939"/>
                    </a:lnTo>
                    <a:lnTo>
                      <a:pt x="825" y="1942"/>
                    </a:lnTo>
                    <a:lnTo>
                      <a:pt x="769" y="1939"/>
                    </a:lnTo>
                    <a:lnTo>
                      <a:pt x="714" y="1930"/>
                    </a:lnTo>
                    <a:lnTo>
                      <a:pt x="661" y="1915"/>
                    </a:lnTo>
                    <a:lnTo>
                      <a:pt x="608" y="1893"/>
                    </a:lnTo>
                    <a:lnTo>
                      <a:pt x="558" y="1867"/>
                    </a:lnTo>
                    <a:lnTo>
                      <a:pt x="510" y="1836"/>
                    </a:lnTo>
                    <a:lnTo>
                      <a:pt x="464" y="1800"/>
                    </a:lnTo>
                    <a:lnTo>
                      <a:pt x="419" y="1760"/>
                    </a:lnTo>
                    <a:lnTo>
                      <a:pt x="377" y="1716"/>
                    </a:lnTo>
                    <a:lnTo>
                      <a:pt x="337" y="1669"/>
                    </a:lnTo>
                    <a:lnTo>
                      <a:pt x="300" y="1618"/>
                    </a:lnTo>
                    <a:lnTo>
                      <a:pt x="266" y="1565"/>
                    </a:lnTo>
                    <a:lnTo>
                      <a:pt x="234" y="1510"/>
                    </a:lnTo>
                    <a:lnTo>
                      <a:pt x="205" y="1452"/>
                    </a:lnTo>
                    <a:lnTo>
                      <a:pt x="179" y="1392"/>
                    </a:lnTo>
                    <a:lnTo>
                      <a:pt x="156" y="1386"/>
                    </a:lnTo>
                    <a:lnTo>
                      <a:pt x="133" y="1376"/>
                    </a:lnTo>
                    <a:lnTo>
                      <a:pt x="111" y="1364"/>
                    </a:lnTo>
                    <a:lnTo>
                      <a:pt x="91" y="1349"/>
                    </a:lnTo>
                    <a:lnTo>
                      <a:pt x="72" y="1330"/>
                    </a:lnTo>
                    <a:lnTo>
                      <a:pt x="55" y="1309"/>
                    </a:lnTo>
                    <a:lnTo>
                      <a:pt x="39" y="1284"/>
                    </a:lnTo>
                    <a:lnTo>
                      <a:pt x="26" y="1254"/>
                    </a:lnTo>
                    <a:lnTo>
                      <a:pt x="15" y="1221"/>
                    </a:lnTo>
                    <a:lnTo>
                      <a:pt x="7" y="1184"/>
                    </a:lnTo>
                    <a:lnTo>
                      <a:pt x="2" y="1143"/>
                    </a:lnTo>
                    <a:lnTo>
                      <a:pt x="0" y="1104"/>
                    </a:lnTo>
                    <a:lnTo>
                      <a:pt x="1" y="1068"/>
                    </a:lnTo>
                    <a:lnTo>
                      <a:pt x="4" y="1038"/>
                    </a:lnTo>
                    <a:lnTo>
                      <a:pt x="9" y="1009"/>
                    </a:lnTo>
                    <a:lnTo>
                      <a:pt x="17" y="985"/>
                    </a:lnTo>
                    <a:lnTo>
                      <a:pt x="27" y="964"/>
                    </a:lnTo>
                    <a:lnTo>
                      <a:pt x="38" y="946"/>
                    </a:lnTo>
                    <a:lnTo>
                      <a:pt x="50" y="930"/>
                    </a:lnTo>
                    <a:lnTo>
                      <a:pt x="65" y="916"/>
                    </a:lnTo>
                    <a:lnTo>
                      <a:pt x="80" y="906"/>
                    </a:lnTo>
                    <a:lnTo>
                      <a:pt x="96" y="897"/>
                    </a:lnTo>
                    <a:lnTo>
                      <a:pt x="98" y="851"/>
                    </a:lnTo>
                    <a:lnTo>
                      <a:pt x="89" y="794"/>
                    </a:lnTo>
                    <a:lnTo>
                      <a:pt x="85" y="740"/>
                    </a:lnTo>
                    <a:lnTo>
                      <a:pt x="83" y="690"/>
                    </a:lnTo>
                    <a:lnTo>
                      <a:pt x="85" y="643"/>
                    </a:lnTo>
                    <a:lnTo>
                      <a:pt x="90" y="599"/>
                    </a:lnTo>
                    <a:lnTo>
                      <a:pt x="98" y="559"/>
                    </a:lnTo>
                    <a:lnTo>
                      <a:pt x="108" y="522"/>
                    </a:lnTo>
                    <a:lnTo>
                      <a:pt x="120" y="487"/>
                    </a:lnTo>
                    <a:lnTo>
                      <a:pt x="134" y="455"/>
                    </a:lnTo>
                    <a:lnTo>
                      <a:pt x="149" y="427"/>
                    </a:lnTo>
                    <a:lnTo>
                      <a:pt x="166" y="400"/>
                    </a:lnTo>
                    <a:lnTo>
                      <a:pt x="183" y="377"/>
                    </a:lnTo>
                    <a:lnTo>
                      <a:pt x="202" y="355"/>
                    </a:lnTo>
                    <a:lnTo>
                      <a:pt x="220" y="337"/>
                    </a:lnTo>
                    <a:lnTo>
                      <a:pt x="239" y="320"/>
                    </a:lnTo>
                    <a:lnTo>
                      <a:pt x="257" y="305"/>
                    </a:lnTo>
                    <a:lnTo>
                      <a:pt x="274" y="293"/>
                    </a:lnTo>
                    <a:lnTo>
                      <a:pt x="290" y="282"/>
                    </a:lnTo>
                    <a:lnTo>
                      <a:pt x="305" y="273"/>
                    </a:lnTo>
                    <a:lnTo>
                      <a:pt x="319" y="266"/>
                    </a:lnTo>
                    <a:lnTo>
                      <a:pt x="331" y="260"/>
                    </a:lnTo>
                    <a:lnTo>
                      <a:pt x="341" y="255"/>
                    </a:lnTo>
                    <a:lnTo>
                      <a:pt x="348" y="253"/>
                    </a:lnTo>
                    <a:lnTo>
                      <a:pt x="352" y="246"/>
                    </a:lnTo>
                    <a:lnTo>
                      <a:pt x="359" y="237"/>
                    </a:lnTo>
                    <a:lnTo>
                      <a:pt x="367" y="225"/>
                    </a:lnTo>
                    <a:lnTo>
                      <a:pt x="377" y="212"/>
                    </a:lnTo>
                    <a:lnTo>
                      <a:pt x="390" y="196"/>
                    </a:lnTo>
                    <a:lnTo>
                      <a:pt x="404" y="180"/>
                    </a:lnTo>
                    <a:lnTo>
                      <a:pt x="421" y="163"/>
                    </a:lnTo>
                    <a:lnTo>
                      <a:pt x="439" y="145"/>
                    </a:lnTo>
                    <a:lnTo>
                      <a:pt x="459" y="127"/>
                    </a:lnTo>
                    <a:lnTo>
                      <a:pt x="481" y="108"/>
                    </a:lnTo>
                    <a:lnTo>
                      <a:pt x="505" y="91"/>
                    </a:lnTo>
                    <a:lnTo>
                      <a:pt x="531" y="74"/>
                    </a:lnTo>
                    <a:lnTo>
                      <a:pt x="559" y="57"/>
                    </a:lnTo>
                    <a:lnTo>
                      <a:pt x="589" y="43"/>
                    </a:lnTo>
                    <a:lnTo>
                      <a:pt x="620" y="30"/>
                    </a:lnTo>
                    <a:lnTo>
                      <a:pt x="655" y="19"/>
                    </a:lnTo>
                    <a:lnTo>
                      <a:pt x="690" y="10"/>
                    </a:lnTo>
                    <a:lnTo>
                      <a:pt x="728" y="3"/>
                    </a:lnTo>
                    <a:lnTo>
                      <a:pt x="767" y="0"/>
                    </a:lnTo>
                    <a:lnTo>
                      <a:pt x="80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80" name="Freeform 23"/>
              <p:cNvSpPr>
                <a:spLocks noEditPoints="1"/>
              </p:cNvSpPr>
              <p:nvPr/>
            </p:nvSpPr>
            <p:spPr bwMode="auto">
              <a:xfrm>
                <a:off x="2664" y="4250"/>
                <a:ext cx="83" cy="27"/>
              </a:xfrm>
              <a:custGeom>
                <a:avLst/>
                <a:gdLst>
                  <a:gd name="T0" fmla="*/ 613 w 916"/>
                  <a:gd name="T1" fmla="*/ 78 h 300"/>
                  <a:gd name="T2" fmla="*/ 561 w 916"/>
                  <a:gd name="T3" fmla="*/ 109 h 300"/>
                  <a:gd name="T4" fmla="*/ 554 w 916"/>
                  <a:gd name="T5" fmla="*/ 165 h 300"/>
                  <a:gd name="T6" fmla="*/ 579 w 916"/>
                  <a:gd name="T7" fmla="*/ 210 h 300"/>
                  <a:gd name="T8" fmla="*/ 665 w 916"/>
                  <a:gd name="T9" fmla="*/ 229 h 300"/>
                  <a:gd name="T10" fmla="*/ 787 w 916"/>
                  <a:gd name="T11" fmla="*/ 223 h 300"/>
                  <a:gd name="T12" fmla="*/ 839 w 916"/>
                  <a:gd name="T13" fmla="*/ 191 h 300"/>
                  <a:gd name="T14" fmla="*/ 846 w 916"/>
                  <a:gd name="T15" fmla="*/ 135 h 300"/>
                  <a:gd name="T16" fmla="*/ 820 w 916"/>
                  <a:gd name="T17" fmla="*/ 90 h 300"/>
                  <a:gd name="T18" fmla="*/ 734 w 916"/>
                  <a:gd name="T19" fmla="*/ 72 h 300"/>
                  <a:gd name="T20" fmla="*/ 153 w 916"/>
                  <a:gd name="T21" fmla="*/ 74 h 300"/>
                  <a:gd name="T22" fmla="*/ 85 w 916"/>
                  <a:gd name="T23" fmla="*/ 99 h 300"/>
                  <a:gd name="T24" fmla="*/ 70 w 916"/>
                  <a:gd name="T25" fmla="*/ 150 h 300"/>
                  <a:gd name="T26" fmla="*/ 85 w 916"/>
                  <a:gd name="T27" fmla="*/ 201 h 300"/>
                  <a:gd name="T28" fmla="*/ 153 w 916"/>
                  <a:gd name="T29" fmla="*/ 227 h 300"/>
                  <a:gd name="T30" fmla="*/ 280 w 916"/>
                  <a:gd name="T31" fmla="*/ 227 h 300"/>
                  <a:gd name="T32" fmla="*/ 348 w 916"/>
                  <a:gd name="T33" fmla="*/ 201 h 300"/>
                  <a:gd name="T34" fmla="*/ 363 w 916"/>
                  <a:gd name="T35" fmla="*/ 150 h 300"/>
                  <a:gd name="T36" fmla="*/ 348 w 916"/>
                  <a:gd name="T37" fmla="*/ 99 h 300"/>
                  <a:gd name="T38" fmla="*/ 280 w 916"/>
                  <a:gd name="T39" fmla="*/ 74 h 300"/>
                  <a:gd name="T40" fmla="*/ 234 w 916"/>
                  <a:gd name="T41" fmla="*/ 0 h 300"/>
                  <a:gd name="T42" fmla="*/ 321 w 916"/>
                  <a:gd name="T43" fmla="*/ 9 h 300"/>
                  <a:gd name="T44" fmla="*/ 400 w 916"/>
                  <a:gd name="T45" fmla="*/ 53 h 300"/>
                  <a:gd name="T46" fmla="*/ 574 w 916"/>
                  <a:gd name="T47" fmla="*/ 17 h 300"/>
                  <a:gd name="T48" fmla="*/ 662 w 916"/>
                  <a:gd name="T49" fmla="*/ 1 h 300"/>
                  <a:gd name="T50" fmla="*/ 732 w 916"/>
                  <a:gd name="T51" fmla="*/ 0 h 300"/>
                  <a:gd name="T52" fmla="*/ 806 w 916"/>
                  <a:gd name="T53" fmla="*/ 10 h 300"/>
                  <a:gd name="T54" fmla="*/ 875 w 916"/>
                  <a:gd name="T55" fmla="*/ 45 h 300"/>
                  <a:gd name="T56" fmla="*/ 914 w 916"/>
                  <a:gd name="T57" fmla="*/ 123 h 300"/>
                  <a:gd name="T58" fmla="*/ 900 w 916"/>
                  <a:gd name="T59" fmla="*/ 223 h 300"/>
                  <a:gd name="T60" fmla="*/ 843 w 916"/>
                  <a:gd name="T61" fmla="*/ 277 h 300"/>
                  <a:gd name="T62" fmla="*/ 768 w 916"/>
                  <a:gd name="T63" fmla="*/ 297 h 300"/>
                  <a:gd name="T64" fmla="*/ 699 w 916"/>
                  <a:gd name="T65" fmla="*/ 300 h 300"/>
                  <a:gd name="T66" fmla="*/ 632 w 916"/>
                  <a:gd name="T67" fmla="*/ 297 h 300"/>
                  <a:gd name="T68" fmla="*/ 557 w 916"/>
                  <a:gd name="T69" fmla="*/ 277 h 300"/>
                  <a:gd name="T70" fmla="*/ 500 w 916"/>
                  <a:gd name="T71" fmla="*/ 224 h 300"/>
                  <a:gd name="T72" fmla="*/ 485 w 916"/>
                  <a:gd name="T73" fmla="*/ 137 h 300"/>
                  <a:gd name="T74" fmla="*/ 432 w 916"/>
                  <a:gd name="T75" fmla="*/ 150 h 300"/>
                  <a:gd name="T76" fmla="*/ 405 w 916"/>
                  <a:gd name="T77" fmla="*/ 241 h 300"/>
                  <a:gd name="T78" fmla="*/ 342 w 916"/>
                  <a:gd name="T79" fmla="*/ 284 h 300"/>
                  <a:gd name="T80" fmla="*/ 266 w 916"/>
                  <a:gd name="T81" fmla="*/ 298 h 300"/>
                  <a:gd name="T82" fmla="*/ 201 w 916"/>
                  <a:gd name="T83" fmla="*/ 299 h 300"/>
                  <a:gd name="T84" fmla="*/ 129 w 916"/>
                  <a:gd name="T85" fmla="*/ 294 h 300"/>
                  <a:gd name="T86" fmla="*/ 57 w 916"/>
                  <a:gd name="T87" fmla="*/ 267 h 300"/>
                  <a:gd name="T88" fmla="*/ 7 w 916"/>
                  <a:gd name="T89" fmla="*/ 202 h 300"/>
                  <a:gd name="T90" fmla="*/ 7 w 916"/>
                  <a:gd name="T91" fmla="*/ 98 h 300"/>
                  <a:gd name="T92" fmla="*/ 57 w 916"/>
                  <a:gd name="T93" fmla="*/ 33 h 300"/>
                  <a:gd name="T94" fmla="*/ 129 w 916"/>
                  <a:gd name="T95" fmla="*/ 6 h 300"/>
                  <a:gd name="T96" fmla="*/ 201 w 916"/>
                  <a:gd name="T97" fmla="*/ 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16" h="300">
                    <a:moveTo>
                      <a:pt x="699" y="71"/>
                    </a:moveTo>
                    <a:lnTo>
                      <a:pt x="665" y="72"/>
                    </a:lnTo>
                    <a:lnTo>
                      <a:pt x="636" y="74"/>
                    </a:lnTo>
                    <a:lnTo>
                      <a:pt x="613" y="78"/>
                    </a:lnTo>
                    <a:lnTo>
                      <a:pt x="594" y="83"/>
                    </a:lnTo>
                    <a:lnTo>
                      <a:pt x="579" y="90"/>
                    </a:lnTo>
                    <a:lnTo>
                      <a:pt x="569" y="99"/>
                    </a:lnTo>
                    <a:lnTo>
                      <a:pt x="561" y="109"/>
                    </a:lnTo>
                    <a:lnTo>
                      <a:pt x="556" y="122"/>
                    </a:lnTo>
                    <a:lnTo>
                      <a:pt x="554" y="135"/>
                    </a:lnTo>
                    <a:lnTo>
                      <a:pt x="553" y="150"/>
                    </a:lnTo>
                    <a:lnTo>
                      <a:pt x="554" y="165"/>
                    </a:lnTo>
                    <a:lnTo>
                      <a:pt x="556" y="179"/>
                    </a:lnTo>
                    <a:lnTo>
                      <a:pt x="561" y="191"/>
                    </a:lnTo>
                    <a:lnTo>
                      <a:pt x="569" y="201"/>
                    </a:lnTo>
                    <a:lnTo>
                      <a:pt x="579" y="210"/>
                    </a:lnTo>
                    <a:lnTo>
                      <a:pt x="594" y="216"/>
                    </a:lnTo>
                    <a:lnTo>
                      <a:pt x="613" y="223"/>
                    </a:lnTo>
                    <a:lnTo>
                      <a:pt x="636" y="227"/>
                    </a:lnTo>
                    <a:lnTo>
                      <a:pt x="665" y="229"/>
                    </a:lnTo>
                    <a:lnTo>
                      <a:pt x="699" y="230"/>
                    </a:lnTo>
                    <a:lnTo>
                      <a:pt x="734" y="229"/>
                    </a:lnTo>
                    <a:lnTo>
                      <a:pt x="763" y="227"/>
                    </a:lnTo>
                    <a:lnTo>
                      <a:pt x="787" y="223"/>
                    </a:lnTo>
                    <a:lnTo>
                      <a:pt x="805" y="216"/>
                    </a:lnTo>
                    <a:lnTo>
                      <a:pt x="820" y="210"/>
                    </a:lnTo>
                    <a:lnTo>
                      <a:pt x="831" y="201"/>
                    </a:lnTo>
                    <a:lnTo>
                      <a:pt x="839" y="191"/>
                    </a:lnTo>
                    <a:lnTo>
                      <a:pt x="843" y="179"/>
                    </a:lnTo>
                    <a:lnTo>
                      <a:pt x="846" y="165"/>
                    </a:lnTo>
                    <a:lnTo>
                      <a:pt x="847" y="150"/>
                    </a:lnTo>
                    <a:lnTo>
                      <a:pt x="846" y="135"/>
                    </a:lnTo>
                    <a:lnTo>
                      <a:pt x="843" y="122"/>
                    </a:lnTo>
                    <a:lnTo>
                      <a:pt x="839" y="109"/>
                    </a:lnTo>
                    <a:lnTo>
                      <a:pt x="831" y="99"/>
                    </a:lnTo>
                    <a:lnTo>
                      <a:pt x="820" y="90"/>
                    </a:lnTo>
                    <a:lnTo>
                      <a:pt x="805" y="83"/>
                    </a:lnTo>
                    <a:lnTo>
                      <a:pt x="787" y="78"/>
                    </a:lnTo>
                    <a:lnTo>
                      <a:pt x="763" y="74"/>
                    </a:lnTo>
                    <a:lnTo>
                      <a:pt x="734" y="72"/>
                    </a:lnTo>
                    <a:lnTo>
                      <a:pt x="699" y="71"/>
                    </a:lnTo>
                    <a:close/>
                    <a:moveTo>
                      <a:pt x="216" y="71"/>
                    </a:moveTo>
                    <a:lnTo>
                      <a:pt x="182" y="72"/>
                    </a:lnTo>
                    <a:lnTo>
                      <a:pt x="153" y="74"/>
                    </a:lnTo>
                    <a:lnTo>
                      <a:pt x="130" y="78"/>
                    </a:lnTo>
                    <a:lnTo>
                      <a:pt x="111" y="83"/>
                    </a:lnTo>
                    <a:lnTo>
                      <a:pt x="96" y="90"/>
                    </a:lnTo>
                    <a:lnTo>
                      <a:pt x="85" y="99"/>
                    </a:lnTo>
                    <a:lnTo>
                      <a:pt x="78" y="109"/>
                    </a:lnTo>
                    <a:lnTo>
                      <a:pt x="73" y="122"/>
                    </a:lnTo>
                    <a:lnTo>
                      <a:pt x="70" y="135"/>
                    </a:lnTo>
                    <a:lnTo>
                      <a:pt x="70" y="150"/>
                    </a:lnTo>
                    <a:lnTo>
                      <a:pt x="70" y="165"/>
                    </a:lnTo>
                    <a:lnTo>
                      <a:pt x="73" y="179"/>
                    </a:lnTo>
                    <a:lnTo>
                      <a:pt x="78" y="191"/>
                    </a:lnTo>
                    <a:lnTo>
                      <a:pt x="85" y="201"/>
                    </a:lnTo>
                    <a:lnTo>
                      <a:pt x="96" y="210"/>
                    </a:lnTo>
                    <a:lnTo>
                      <a:pt x="111" y="216"/>
                    </a:lnTo>
                    <a:lnTo>
                      <a:pt x="130" y="223"/>
                    </a:lnTo>
                    <a:lnTo>
                      <a:pt x="153" y="227"/>
                    </a:lnTo>
                    <a:lnTo>
                      <a:pt x="182" y="229"/>
                    </a:lnTo>
                    <a:lnTo>
                      <a:pt x="216" y="230"/>
                    </a:lnTo>
                    <a:lnTo>
                      <a:pt x="250" y="229"/>
                    </a:lnTo>
                    <a:lnTo>
                      <a:pt x="280" y="227"/>
                    </a:lnTo>
                    <a:lnTo>
                      <a:pt x="304" y="223"/>
                    </a:lnTo>
                    <a:lnTo>
                      <a:pt x="322" y="216"/>
                    </a:lnTo>
                    <a:lnTo>
                      <a:pt x="337" y="210"/>
                    </a:lnTo>
                    <a:lnTo>
                      <a:pt x="348" y="201"/>
                    </a:lnTo>
                    <a:lnTo>
                      <a:pt x="355" y="191"/>
                    </a:lnTo>
                    <a:lnTo>
                      <a:pt x="360" y="179"/>
                    </a:lnTo>
                    <a:lnTo>
                      <a:pt x="363" y="165"/>
                    </a:lnTo>
                    <a:lnTo>
                      <a:pt x="363" y="150"/>
                    </a:lnTo>
                    <a:lnTo>
                      <a:pt x="363" y="135"/>
                    </a:lnTo>
                    <a:lnTo>
                      <a:pt x="360" y="122"/>
                    </a:lnTo>
                    <a:lnTo>
                      <a:pt x="355" y="109"/>
                    </a:lnTo>
                    <a:lnTo>
                      <a:pt x="348" y="99"/>
                    </a:lnTo>
                    <a:lnTo>
                      <a:pt x="337" y="90"/>
                    </a:lnTo>
                    <a:lnTo>
                      <a:pt x="322" y="83"/>
                    </a:lnTo>
                    <a:lnTo>
                      <a:pt x="304" y="78"/>
                    </a:lnTo>
                    <a:lnTo>
                      <a:pt x="280" y="74"/>
                    </a:lnTo>
                    <a:lnTo>
                      <a:pt x="250" y="72"/>
                    </a:lnTo>
                    <a:lnTo>
                      <a:pt x="216" y="71"/>
                    </a:lnTo>
                    <a:close/>
                    <a:moveTo>
                      <a:pt x="216" y="0"/>
                    </a:moveTo>
                    <a:lnTo>
                      <a:pt x="234" y="0"/>
                    </a:lnTo>
                    <a:lnTo>
                      <a:pt x="254" y="1"/>
                    </a:lnTo>
                    <a:lnTo>
                      <a:pt x="276" y="2"/>
                    </a:lnTo>
                    <a:lnTo>
                      <a:pt x="298" y="5"/>
                    </a:lnTo>
                    <a:lnTo>
                      <a:pt x="321" y="9"/>
                    </a:lnTo>
                    <a:lnTo>
                      <a:pt x="343" y="17"/>
                    </a:lnTo>
                    <a:lnTo>
                      <a:pt x="364" y="26"/>
                    </a:lnTo>
                    <a:lnTo>
                      <a:pt x="383" y="37"/>
                    </a:lnTo>
                    <a:lnTo>
                      <a:pt x="400" y="53"/>
                    </a:lnTo>
                    <a:lnTo>
                      <a:pt x="516" y="53"/>
                    </a:lnTo>
                    <a:lnTo>
                      <a:pt x="533" y="37"/>
                    </a:lnTo>
                    <a:lnTo>
                      <a:pt x="553" y="26"/>
                    </a:lnTo>
                    <a:lnTo>
                      <a:pt x="574" y="17"/>
                    </a:lnTo>
                    <a:lnTo>
                      <a:pt x="596" y="9"/>
                    </a:lnTo>
                    <a:lnTo>
                      <a:pt x="618" y="5"/>
                    </a:lnTo>
                    <a:lnTo>
                      <a:pt x="640" y="2"/>
                    </a:lnTo>
                    <a:lnTo>
                      <a:pt x="662" y="1"/>
                    </a:lnTo>
                    <a:lnTo>
                      <a:pt x="682" y="0"/>
                    </a:lnTo>
                    <a:lnTo>
                      <a:pt x="699" y="0"/>
                    </a:lnTo>
                    <a:lnTo>
                      <a:pt x="715" y="0"/>
                    </a:lnTo>
                    <a:lnTo>
                      <a:pt x="732" y="0"/>
                    </a:lnTo>
                    <a:lnTo>
                      <a:pt x="749" y="1"/>
                    </a:lnTo>
                    <a:lnTo>
                      <a:pt x="768" y="3"/>
                    </a:lnTo>
                    <a:lnTo>
                      <a:pt x="787" y="6"/>
                    </a:lnTo>
                    <a:lnTo>
                      <a:pt x="806" y="10"/>
                    </a:lnTo>
                    <a:lnTo>
                      <a:pt x="825" y="16"/>
                    </a:lnTo>
                    <a:lnTo>
                      <a:pt x="843" y="24"/>
                    </a:lnTo>
                    <a:lnTo>
                      <a:pt x="860" y="33"/>
                    </a:lnTo>
                    <a:lnTo>
                      <a:pt x="875" y="45"/>
                    </a:lnTo>
                    <a:lnTo>
                      <a:pt x="889" y="59"/>
                    </a:lnTo>
                    <a:lnTo>
                      <a:pt x="900" y="77"/>
                    </a:lnTo>
                    <a:lnTo>
                      <a:pt x="908" y="98"/>
                    </a:lnTo>
                    <a:lnTo>
                      <a:pt x="914" y="123"/>
                    </a:lnTo>
                    <a:lnTo>
                      <a:pt x="916" y="150"/>
                    </a:lnTo>
                    <a:lnTo>
                      <a:pt x="914" y="178"/>
                    </a:lnTo>
                    <a:lnTo>
                      <a:pt x="908" y="202"/>
                    </a:lnTo>
                    <a:lnTo>
                      <a:pt x="900" y="223"/>
                    </a:lnTo>
                    <a:lnTo>
                      <a:pt x="889" y="241"/>
                    </a:lnTo>
                    <a:lnTo>
                      <a:pt x="875" y="255"/>
                    </a:lnTo>
                    <a:lnTo>
                      <a:pt x="860" y="267"/>
                    </a:lnTo>
                    <a:lnTo>
                      <a:pt x="843" y="277"/>
                    </a:lnTo>
                    <a:lnTo>
                      <a:pt x="825" y="285"/>
                    </a:lnTo>
                    <a:lnTo>
                      <a:pt x="806" y="290"/>
                    </a:lnTo>
                    <a:lnTo>
                      <a:pt x="787" y="294"/>
                    </a:lnTo>
                    <a:lnTo>
                      <a:pt x="768" y="297"/>
                    </a:lnTo>
                    <a:lnTo>
                      <a:pt x="749" y="298"/>
                    </a:lnTo>
                    <a:lnTo>
                      <a:pt x="732" y="299"/>
                    </a:lnTo>
                    <a:lnTo>
                      <a:pt x="715" y="299"/>
                    </a:lnTo>
                    <a:lnTo>
                      <a:pt x="699" y="300"/>
                    </a:lnTo>
                    <a:lnTo>
                      <a:pt x="685" y="299"/>
                    </a:lnTo>
                    <a:lnTo>
                      <a:pt x="668" y="299"/>
                    </a:lnTo>
                    <a:lnTo>
                      <a:pt x="650" y="298"/>
                    </a:lnTo>
                    <a:lnTo>
                      <a:pt x="632" y="297"/>
                    </a:lnTo>
                    <a:lnTo>
                      <a:pt x="613" y="294"/>
                    </a:lnTo>
                    <a:lnTo>
                      <a:pt x="593" y="290"/>
                    </a:lnTo>
                    <a:lnTo>
                      <a:pt x="575" y="285"/>
                    </a:lnTo>
                    <a:lnTo>
                      <a:pt x="557" y="277"/>
                    </a:lnTo>
                    <a:lnTo>
                      <a:pt x="540" y="267"/>
                    </a:lnTo>
                    <a:lnTo>
                      <a:pt x="524" y="255"/>
                    </a:lnTo>
                    <a:lnTo>
                      <a:pt x="511" y="241"/>
                    </a:lnTo>
                    <a:lnTo>
                      <a:pt x="500" y="224"/>
                    </a:lnTo>
                    <a:lnTo>
                      <a:pt x="491" y="202"/>
                    </a:lnTo>
                    <a:lnTo>
                      <a:pt x="486" y="179"/>
                    </a:lnTo>
                    <a:lnTo>
                      <a:pt x="484" y="150"/>
                    </a:lnTo>
                    <a:lnTo>
                      <a:pt x="485" y="137"/>
                    </a:lnTo>
                    <a:lnTo>
                      <a:pt x="486" y="125"/>
                    </a:lnTo>
                    <a:lnTo>
                      <a:pt x="430" y="125"/>
                    </a:lnTo>
                    <a:lnTo>
                      <a:pt x="432" y="137"/>
                    </a:lnTo>
                    <a:lnTo>
                      <a:pt x="432" y="150"/>
                    </a:lnTo>
                    <a:lnTo>
                      <a:pt x="430" y="179"/>
                    </a:lnTo>
                    <a:lnTo>
                      <a:pt x="425" y="202"/>
                    </a:lnTo>
                    <a:lnTo>
                      <a:pt x="416" y="224"/>
                    </a:lnTo>
                    <a:lnTo>
                      <a:pt x="405" y="241"/>
                    </a:lnTo>
                    <a:lnTo>
                      <a:pt x="392" y="255"/>
                    </a:lnTo>
                    <a:lnTo>
                      <a:pt x="377" y="267"/>
                    </a:lnTo>
                    <a:lnTo>
                      <a:pt x="360" y="277"/>
                    </a:lnTo>
                    <a:lnTo>
                      <a:pt x="342" y="284"/>
                    </a:lnTo>
                    <a:lnTo>
                      <a:pt x="323" y="290"/>
                    </a:lnTo>
                    <a:lnTo>
                      <a:pt x="304" y="294"/>
                    </a:lnTo>
                    <a:lnTo>
                      <a:pt x="285" y="296"/>
                    </a:lnTo>
                    <a:lnTo>
                      <a:pt x="266" y="298"/>
                    </a:lnTo>
                    <a:lnTo>
                      <a:pt x="248" y="299"/>
                    </a:lnTo>
                    <a:lnTo>
                      <a:pt x="231" y="299"/>
                    </a:lnTo>
                    <a:lnTo>
                      <a:pt x="216" y="299"/>
                    </a:lnTo>
                    <a:lnTo>
                      <a:pt x="201" y="299"/>
                    </a:lnTo>
                    <a:lnTo>
                      <a:pt x="185" y="299"/>
                    </a:lnTo>
                    <a:lnTo>
                      <a:pt x="167" y="298"/>
                    </a:lnTo>
                    <a:lnTo>
                      <a:pt x="148" y="296"/>
                    </a:lnTo>
                    <a:lnTo>
                      <a:pt x="129" y="294"/>
                    </a:lnTo>
                    <a:lnTo>
                      <a:pt x="110" y="290"/>
                    </a:lnTo>
                    <a:lnTo>
                      <a:pt x="91" y="284"/>
                    </a:lnTo>
                    <a:lnTo>
                      <a:pt x="73" y="277"/>
                    </a:lnTo>
                    <a:lnTo>
                      <a:pt x="57" y="267"/>
                    </a:lnTo>
                    <a:lnTo>
                      <a:pt x="41" y="255"/>
                    </a:lnTo>
                    <a:lnTo>
                      <a:pt x="27" y="240"/>
                    </a:lnTo>
                    <a:lnTo>
                      <a:pt x="16" y="223"/>
                    </a:lnTo>
                    <a:lnTo>
                      <a:pt x="7" y="202"/>
                    </a:lnTo>
                    <a:lnTo>
                      <a:pt x="2" y="178"/>
                    </a:lnTo>
                    <a:lnTo>
                      <a:pt x="0" y="150"/>
                    </a:lnTo>
                    <a:lnTo>
                      <a:pt x="2" y="122"/>
                    </a:lnTo>
                    <a:lnTo>
                      <a:pt x="7" y="98"/>
                    </a:lnTo>
                    <a:lnTo>
                      <a:pt x="16" y="77"/>
                    </a:lnTo>
                    <a:lnTo>
                      <a:pt x="27" y="59"/>
                    </a:lnTo>
                    <a:lnTo>
                      <a:pt x="41" y="45"/>
                    </a:lnTo>
                    <a:lnTo>
                      <a:pt x="57" y="33"/>
                    </a:lnTo>
                    <a:lnTo>
                      <a:pt x="73" y="23"/>
                    </a:lnTo>
                    <a:lnTo>
                      <a:pt x="91" y="16"/>
                    </a:lnTo>
                    <a:lnTo>
                      <a:pt x="110" y="10"/>
                    </a:lnTo>
                    <a:lnTo>
                      <a:pt x="129" y="6"/>
                    </a:lnTo>
                    <a:lnTo>
                      <a:pt x="148" y="3"/>
                    </a:lnTo>
                    <a:lnTo>
                      <a:pt x="167" y="1"/>
                    </a:lnTo>
                    <a:lnTo>
                      <a:pt x="185" y="0"/>
                    </a:lnTo>
                    <a:lnTo>
                      <a:pt x="201" y="0"/>
                    </a:lnTo>
                    <a:lnTo>
                      <a:pt x="2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81" name="Freeform 24"/>
              <p:cNvSpPr>
                <a:spLocks noEditPoints="1"/>
              </p:cNvSpPr>
              <p:nvPr/>
            </p:nvSpPr>
            <p:spPr bwMode="auto">
              <a:xfrm>
                <a:off x="2597" y="4335"/>
                <a:ext cx="217" cy="124"/>
              </a:xfrm>
              <a:custGeom>
                <a:avLst/>
                <a:gdLst>
                  <a:gd name="T0" fmla="*/ 1796 w 2393"/>
                  <a:gd name="T1" fmla="*/ 704 h 1360"/>
                  <a:gd name="T2" fmla="*/ 1761 w 2393"/>
                  <a:gd name="T3" fmla="*/ 720 h 1360"/>
                  <a:gd name="T4" fmla="*/ 1590 w 2393"/>
                  <a:gd name="T5" fmla="*/ 904 h 1360"/>
                  <a:gd name="T6" fmla="*/ 1882 w 2393"/>
                  <a:gd name="T7" fmla="*/ 733 h 1360"/>
                  <a:gd name="T8" fmla="*/ 1851 w 2393"/>
                  <a:gd name="T9" fmla="*/ 709 h 1360"/>
                  <a:gd name="T10" fmla="*/ 1814 w 2393"/>
                  <a:gd name="T11" fmla="*/ 702 h 1360"/>
                  <a:gd name="T12" fmla="*/ 1831 w 2393"/>
                  <a:gd name="T13" fmla="*/ 20 h 1360"/>
                  <a:gd name="T14" fmla="*/ 1950 w 2393"/>
                  <a:gd name="T15" fmla="*/ 61 h 1360"/>
                  <a:gd name="T16" fmla="*/ 2057 w 2393"/>
                  <a:gd name="T17" fmla="*/ 121 h 1360"/>
                  <a:gd name="T18" fmla="*/ 2154 w 2393"/>
                  <a:gd name="T19" fmla="*/ 196 h 1360"/>
                  <a:gd name="T20" fmla="*/ 2235 w 2393"/>
                  <a:gd name="T21" fmla="*/ 286 h 1360"/>
                  <a:gd name="T22" fmla="*/ 2301 w 2393"/>
                  <a:gd name="T23" fmla="*/ 388 h 1360"/>
                  <a:gd name="T24" fmla="*/ 2352 w 2393"/>
                  <a:gd name="T25" fmla="*/ 501 h 1360"/>
                  <a:gd name="T26" fmla="*/ 2382 w 2393"/>
                  <a:gd name="T27" fmla="*/ 622 h 1360"/>
                  <a:gd name="T28" fmla="*/ 2393 w 2393"/>
                  <a:gd name="T29" fmla="*/ 748 h 1360"/>
                  <a:gd name="T30" fmla="*/ 2390 w 2393"/>
                  <a:gd name="T31" fmla="*/ 1230 h 1360"/>
                  <a:gd name="T32" fmla="*/ 2370 w 2393"/>
                  <a:gd name="T33" fmla="*/ 1282 h 1360"/>
                  <a:gd name="T34" fmla="*/ 2335 w 2393"/>
                  <a:gd name="T35" fmla="*/ 1324 h 1360"/>
                  <a:gd name="T36" fmla="*/ 2286 w 2393"/>
                  <a:gd name="T37" fmla="*/ 1351 h 1360"/>
                  <a:gd name="T38" fmla="*/ 2230 w 2393"/>
                  <a:gd name="T39" fmla="*/ 1360 h 1360"/>
                  <a:gd name="T40" fmla="*/ 129 w 2393"/>
                  <a:gd name="T41" fmla="*/ 1358 h 1360"/>
                  <a:gd name="T42" fmla="*/ 77 w 2393"/>
                  <a:gd name="T43" fmla="*/ 1339 h 1360"/>
                  <a:gd name="T44" fmla="*/ 36 w 2393"/>
                  <a:gd name="T45" fmla="*/ 1304 h 1360"/>
                  <a:gd name="T46" fmla="*/ 10 w 2393"/>
                  <a:gd name="T47" fmla="*/ 1256 h 1360"/>
                  <a:gd name="T48" fmla="*/ 0 w 2393"/>
                  <a:gd name="T49" fmla="*/ 1200 h 1360"/>
                  <a:gd name="T50" fmla="*/ 3 w 2393"/>
                  <a:gd name="T51" fmla="*/ 684 h 1360"/>
                  <a:gd name="T52" fmla="*/ 23 w 2393"/>
                  <a:gd name="T53" fmla="*/ 561 h 1360"/>
                  <a:gd name="T54" fmla="*/ 63 w 2393"/>
                  <a:gd name="T55" fmla="*/ 443 h 1360"/>
                  <a:gd name="T56" fmla="*/ 122 w 2393"/>
                  <a:gd name="T57" fmla="*/ 336 h 1360"/>
                  <a:gd name="T58" fmla="*/ 195 w 2393"/>
                  <a:gd name="T59" fmla="*/ 240 h 1360"/>
                  <a:gd name="T60" fmla="*/ 283 w 2393"/>
                  <a:gd name="T61" fmla="*/ 157 h 1360"/>
                  <a:gd name="T62" fmla="*/ 385 w 2393"/>
                  <a:gd name="T63" fmla="*/ 89 h 1360"/>
                  <a:gd name="T64" fmla="*/ 498 w 2393"/>
                  <a:gd name="T65" fmla="*/ 38 h 1360"/>
                  <a:gd name="T66" fmla="*/ 640 w 2393"/>
                  <a:gd name="T67" fmla="*/ 0 h 1360"/>
                  <a:gd name="T68" fmla="*/ 1748 w 2393"/>
                  <a:gd name="T69" fmla="*/ 0 h 1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393" h="1360">
                    <a:moveTo>
                      <a:pt x="1814" y="702"/>
                    </a:moveTo>
                    <a:lnTo>
                      <a:pt x="1796" y="704"/>
                    </a:lnTo>
                    <a:lnTo>
                      <a:pt x="1778" y="709"/>
                    </a:lnTo>
                    <a:lnTo>
                      <a:pt x="1761" y="720"/>
                    </a:lnTo>
                    <a:lnTo>
                      <a:pt x="1746" y="733"/>
                    </a:lnTo>
                    <a:lnTo>
                      <a:pt x="1590" y="904"/>
                    </a:lnTo>
                    <a:lnTo>
                      <a:pt x="2038" y="904"/>
                    </a:lnTo>
                    <a:lnTo>
                      <a:pt x="1882" y="733"/>
                    </a:lnTo>
                    <a:lnTo>
                      <a:pt x="1867" y="719"/>
                    </a:lnTo>
                    <a:lnTo>
                      <a:pt x="1851" y="709"/>
                    </a:lnTo>
                    <a:lnTo>
                      <a:pt x="1833" y="703"/>
                    </a:lnTo>
                    <a:lnTo>
                      <a:pt x="1814" y="702"/>
                    </a:lnTo>
                    <a:close/>
                    <a:moveTo>
                      <a:pt x="1748" y="0"/>
                    </a:moveTo>
                    <a:lnTo>
                      <a:pt x="1831" y="20"/>
                    </a:lnTo>
                    <a:lnTo>
                      <a:pt x="1892" y="38"/>
                    </a:lnTo>
                    <a:lnTo>
                      <a:pt x="1950" y="61"/>
                    </a:lnTo>
                    <a:lnTo>
                      <a:pt x="2005" y="88"/>
                    </a:lnTo>
                    <a:lnTo>
                      <a:pt x="2057" y="121"/>
                    </a:lnTo>
                    <a:lnTo>
                      <a:pt x="2107" y="157"/>
                    </a:lnTo>
                    <a:lnTo>
                      <a:pt x="2154" y="196"/>
                    </a:lnTo>
                    <a:lnTo>
                      <a:pt x="2196" y="239"/>
                    </a:lnTo>
                    <a:lnTo>
                      <a:pt x="2235" y="286"/>
                    </a:lnTo>
                    <a:lnTo>
                      <a:pt x="2270" y="336"/>
                    </a:lnTo>
                    <a:lnTo>
                      <a:pt x="2301" y="388"/>
                    </a:lnTo>
                    <a:lnTo>
                      <a:pt x="2328" y="443"/>
                    </a:lnTo>
                    <a:lnTo>
                      <a:pt x="2352" y="501"/>
                    </a:lnTo>
                    <a:lnTo>
                      <a:pt x="2369" y="561"/>
                    </a:lnTo>
                    <a:lnTo>
                      <a:pt x="2382" y="622"/>
                    </a:lnTo>
                    <a:lnTo>
                      <a:pt x="2390" y="684"/>
                    </a:lnTo>
                    <a:lnTo>
                      <a:pt x="2393" y="748"/>
                    </a:lnTo>
                    <a:lnTo>
                      <a:pt x="2393" y="1200"/>
                    </a:lnTo>
                    <a:lnTo>
                      <a:pt x="2390" y="1230"/>
                    </a:lnTo>
                    <a:lnTo>
                      <a:pt x="2383" y="1256"/>
                    </a:lnTo>
                    <a:lnTo>
                      <a:pt x="2370" y="1282"/>
                    </a:lnTo>
                    <a:lnTo>
                      <a:pt x="2354" y="1304"/>
                    </a:lnTo>
                    <a:lnTo>
                      <a:pt x="2335" y="1324"/>
                    </a:lnTo>
                    <a:lnTo>
                      <a:pt x="2311" y="1339"/>
                    </a:lnTo>
                    <a:lnTo>
                      <a:pt x="2286" y="1351"/>
                    </a:lnTo>
                    <a:lnTo>
                      <a:pt x="2259" y="1358"/>
                    </a:lnTo>
                    <a:lnTo>
                      <a:pt x="2230" y="1360"/>
                    </a:lnTo>
                    <a:lnTo>
                      <a:pt x="157" y="1360"/>
                    </a:lnTo>
                    <a:lnTo>
                      <a:pt x="129" y="1358"/>
                    </a:lnTo>
                    <a:lnTo>
                      <a:pt x="101" y="1351"/>
                    </a:lnTo>
                    <a:lnTo>
                      <a:pt x="77" y="1339"/>
                    </a:lnTo>
                    <a:lnTo>
                      <a:pt x="55" y="1324"/>
                    </a:lnTo>
                    <a:lnTo>
                      <a:pt x="36" y="1304"/>
                    </a:lnTo>
                    <a:lnTo>
                      <a:pt x="21" y="1282"/>
                    </a:lnTo>
                    <a:lnTo>
                      <a:pt x="10" y="1256"/>
                    </a:lnTo>
                    <a:lnTo>
                      <a:pt x="3" y="1230"/>
                    </a:lnTo>
                    <a:lnTo>
                      <a:pt x="0" y="1200"/>
                    </a:lnTo>
                    <a:lnTo>
                      <a:pt x="0" y="748"/>
                    </a:lnTo>
                    <a:lnTo>
                      <a:pt x="3" y="684"/>
                    </a:lnTo>
                    <a:lnTo>
                      <a:pt x="11" y="622"/>
                    </a:lnTo>
                    <a:lnTo>
                      <a:pt x="23" y="561"/>
                    </a:lnTo>
                    <a:lnTo>
                      <a:pt x="41" y="501"/>
                    </a:lnTo>
                    <a:lnTo>
                      <a:pt x="63" y="443"/>
                    </a:lnTo>
                    <a:lnTo>
                      <a:pt x="90" y="389"/>
                    </a:lnTo>
                    <a:lnTo>
                      <a:pt x="122" y="336"/>
                    </a:lnTo>
                    <a:lnTo>
                      <a:pt x="156" y="286"/>
                    </a:lnTo>
                    <a:lnTo>
                      <a:pt x="195" y="240"/>
                    </a:lnTo>
                    <a:lnTo>
                      <a:pt x="237" y="196"/>
                    </a:lnTo>
                    <a:lnTo>
                      <a:pt x="283" y="157"/>
                    </a:lnTo>
                    <a:lnTo>
                      <a:pt x="332" y="121"/>
                    </a:lnTo>
                    <a:lnTo>
                      <a:pt x="385" y="89"/>
                    </a:lnTo>
                    <a:lnTo>
                      <a:pt x="440" y="62"/>
                    </a:lnTo>
                    <a:lnTo>
                      <a:pt x="498" y="38"/>
                    </a:lnTo>
                    <a:lnTo>
                      <a:pt x="559" y="20"/>
                    </a:lnTo>
                    <a:lnTo>
                      <a:pt x="640" y="0"/>
                    </a:lnTo>
                    <a:lnTo>
                      <a:pt x="1193" y="1280"/>
                    </a:lnTo>
                    <a:lnTo>
                      <a:pt x="174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82" name="Freeform 25"/>
              <p:cNvSpPr>
                <a:spLocks/>
              </p:cNvSpPr>
              <p:nvPr/>
            </p:nvSpPr>
            <p:spPr bwMode="auto">
              <a:xfrm>
                <a:off x="2689" y="4347"/>
                <a:ext cx="34" cy="83"/>
              </a:xfrm>
              <a:custGeom>
                <a:avLst/>
                <a:gdLst>
                  <a:gd name="T0" fmla="*/ 135 w 373"/>
                  <a:gd name="T1" fmla="*/ 0 h 915"/>
                  <a:gd name="T2" fmla="*/ 237 w 373"/>
                  <a:gd name="T3" fmla="*/ 0 h 915"/>
                  <a:gd name="T4" fmla="*/ 258 w 373"/>
                  <a:gd name="T5" fmla="*/ 2 h 915"/>
                  <a:gd name="T6" fmla="*/ 278 w 373"/>
                  <a:gd name="T7" fmla="*/ 9 h 915"/>
                  <a:gd name="T8" fmla="*/ 295 w 373"/>
                  <a:gd name="T9" fmla="*/ 21 h 915"/>
                  <a:gd name="T10" fmla="*/ 310 w 373"/>
                  <a:gd name="T11" fmla="*/ 36 h 915"/>
                  <a:gd name="T12" fmla="*/ 321 w 373"/>
                  <a:gd name="T13" fmla="*/ 53 h 915"/>
                  <a:gd name="T14" fmla="*/ 328 w 373"/>
                  <a:gd name="T15" fmla="*/ 74 h 915"/>
                  <a:gd name="T16" fmla="*/ 366 w 373"/>
                  <a:gd name="T17" fmla="*/ 234 h 915"/>
                  <a:gd name="T18" fmla="*/ 368 w 373"/>
                  <a:gd name="T19" fmla="*/ 257 h 915"/>
                  <a:gd name="T20" fmla="*/ 365 w 373"/>
                  <a:gd name="T21" fmla="*/ 281 h 915"/>
                  <a:gd name="T22" fmla="*/ 357 w 373"/>
                  <a:gd name="T23" fmla="*/ 301 h 915"/>
                  <a:gd name="T24" fmla="*/ 345 w 373"/>
                  <a:gd name="T25" fmla="*/ 319 h 915"/>
                  <a:gd name="T26" fmla="*/ 329 w 373"/>
                  <a:gd name="T27" fmla="*/ 334 h 915"/>
                  <a:gd name="T28" fmla="*/ 309 w 373"/>
                  <a:gd name="T29" fmla="*/ 345 h 915"/>
                  <a:gd name="T30" fmla="*/ 287 w 373"/>
                  <a:gd name="T31" fmla="*/ 351 h 915"/>
                  <a:gd name="T32" fmla="*/ 373 w 373"/>
                  <a:gd name="T33" fmla="*/ 438 h 915"/>
                  <a:gd name="T34" fmla="*/ 187 w 373"/>
                  <a:gd name="T35" fmla="*/ 915 h 915"/>
                  <a:gd name="T36" fmla="*/ 0 w 373"/>
                  <a:gd name="T37" fmla="*/ 438 h 915"/>
                  <a:gd name="T38" fmla="*/ 85 w 373"/>
                  <a:gd name="T39" fmla="*/ 351 h 915"/>
                  <a:gd name="T40" fmla="*/ 63 w 373"/>
                  <a:gd name="T41" fmla="*/ 345 h 915"/>
                  <a:gd name="T42" fmla="*/ 44 w 373"/>
                  <a:gd name="T43" fmla="*/ 334 h 915"/>
                  <a:gd name="T44" fmla="*/ 27 w 373"/>
                  <a:gd name="T45" fmla="*/ 319 h 915"/>
                  <a:gd name="T46" fmla="*/ 15 w 373"/>
                  <a:gd name="T47" fmla="*/ 301 h 915"/>
                  <a:gd name="T48" fmla="*/ 7 w 373"/>
                  <a:gd name="T49" fmla="*/ 281 h 915"/>
                  <a:gd name="T50" fmla="*/ 4 w 373"/>
                  <a:gd name="T51" fmla="*/ 257 h 915"/>
                  <a:gd name="T52" fmla="*/ 6 w 373"/>
                  <a:gd name="T53" fmla="*/ 234 h 915"/>
                  <a:gd name="T54" fmla="*/ 44 w 373"/>
                  <a:gd name="T55" fmla="*/ 74 h 915"/>
                  <a:gd name="T56" fmla="*/ 52 w 373"/>
                  <a:gd name="T57" fmla="*/ 53 h 915"/>
                  <a:gd name="T58" fmla="*/ 63 w 373"/>
                  <a:gd name="T59" fmla="*/ 36 h 915"/>
                  <a:gd name="T60" fmla="*/ 77 w 373"/>
                  <a:gd name="T61" fmla="*/ 21 h 915"/>
                  <a:gd name="T62" fmla="*/ 95 w 373"/>
                  <a:gd name="T63" fmla="*/ 9 h 915"/>
                  <a:gd name="T64" fmla="*/ 114 w 373"/>
                  <a:gd name="T65" fmla="*/ 2 h 915"/>
                  <a:gd name="T66" fmla="*/ 135 w 373"/>
                  <a:gd name="T67" fmla="*/ 0 h 9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73" h="915">
                    <a:moveTo>
                      <a:pt x="135" y="0"/>
                    </a:moveTo>
                    <a:lnTo>
                      <a:pt x="237" y="0"/>
                    </a:lnTo>
                    <a:lnTo>
                      <a:pt x="258" y="2"/>
                    </a:lnTo>
                    <a:lnTo>
                      <a:pt x="278" y="9"/>
                    </a:lnTo>
                    <a:lnTo>
                      <a:pt x="295" y="21"/>
                    </a:lnTo>
                    <a:lnTo>
                      <a:pt x="310" y="36"/>
                    </a:lnTo>
                    <a:lnTo>
                      <a:pt x="321" y="53"/>
                    </a:lnTo>
                    <a:lnTo>
                      <a:pt x="328" y="74"/>
                    </a:lnTo>
                    <a:lnTo>
                      <a:pt x="366" y="234"/>
                    </a:lnTo>
                    <a:lnTo>
                      <a:pt x="368" y="257"/>
                    </a:lnTo>
                    <a:lnTo>
                      <a:pt x="365" y="281"/>
                    </a:lnTo>
                    <a:lnTo>
                      <a:pt x="357" y="301"/>
                    </a:lnTo>
                    <a:lnTo>
                      <a:pt x="345" y="319"/>
                    </a:lnTo>
                    <a:lnTo>
                      <a:pt x="329" y="334"/>
                    </a:lnTo>
                    <a:lnTo>
                      <a:pt x="309" y="345"/>
                    </a:lnTo>
                    <a:lnTo>
                      <a:pt x="287" y="351"/>
                    </a:lnTo>
                    <a:lnTo>
                      <a:pt x="373" y="438"/>
                    </a:lnTo>
                    <a:lnTo>
                      <a:pt x="187" y="915"/>
                    </a:lnTo>
                    <a:lnTo>
                      <a:pt x="0" y="438"/>
                    </a:lnTo>
                    <a:lnTo>
                      <a:pt x="85" y="351"/>
                    </a:lnTo>
                    <a:lnTo>
                      <a:pt x="63" y="345"/>
                    </a:lnTo>
                    <a:lnTo>
                      <a:pt x="44" y="334"/>
                    </a:lnTo>
                    <a:lnTo>
                      <a:pt x="27" y="319"/>
                    </a:lnTo>
                    <a:lnTo>
                      <a:pt x="15" y="301"/>
                    </a:lnTo>
                    <a:lnTo>
                      <a:pt x="7" y="281"/>
                    </a:lnTo>
                    <a:lnTo>
                      <a:pt x="4" y="257"/>
                    </a:lnTo>
                    <a:lnTo>
                      <a:pt x="6" y="234"/>
                    </a:lnTo>
                    <a:lnTo>
                      <a:pt x="44" y="74"/>
                    </a:lnTo>
                    <a:lnTo>
                      <a:pt x="52" y="53"/>
                    </a:lnTo>
                    <a:lnTo>
                      <a:pt x="63" y="36"/>
                    </a:lnTo>
                    <a:lnTo>
                      <a:pt x="77" y="21"/>
                    </a:lnTo>
                    <a:lnTo>
                      <a:pt x="95" y="9"/>
                    </a:lnTo>
                    <a:lnTo>
                      <a:pt x="114" y="2"/>
                    </a:lnTo>
                    <a:lnTo>
                      <a:pt x="13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71" name="Group 16"/>
            <p:cNvGrpSpPr>
              <a:grpSpLocks noChangeAspect="1"/>
            </p:cNvGrpSpPr>
            <p:nvPr/>
          </p:nvGrpSpPr>
          <p:grpSpPr bwMode="auto">
            <a:xfrm>
              <a:off x="596845" y="5823027"/>
              <a:ext cx="162480" cy="186754"/>
              <a:chOff x="1039" y="1681"/>
              <a:chExt cx="1071" cy="1231"/>
            </a:xfrm>
            <a:solidFill>
              <a:schemeClr val="bg1">
                <a:lumMod val="85000"/>
              </a:schemeClr>
            </a:solidFill>
          </p:grpSpPr>
          <p:sp>
            <p:nvSpPr>
              <p:cNvPr id="75" name="Freeform 17"/>
              <p:cNvSpPr>
                <a:spLocks noEditPoints="1"/>
              </p:cNvSpPr>
              <p:nvPr/>
            </p:nvSpPr>
            <p:spPr bwMode="auto">
              <a:xfrm>
                <a:off x="1039" y="1681"/>
                <a:ext cx="1071" cy="1099"/>
              </a:xfrm>
              <a:custGeom>
                <a:avLst/>
                <a:gdLst>
                  <a:gd name="T0" fmla="*/ 3169 w 3212"/>
                  <a:gd name="T1" fmla="*/ 566 h 3298"/>
                  <a:gd name="T2" fmla="*/ 3035 w 3212"/>
                  <a:gd name="T3" fmla="*/ 475 h 3298"/>
                  <a:gd name="T4" fmla="*/ 2711 w 3212"/>
                  <a:gd name="T5" fmla="*/ 199 h 3298"/>
                  <a:gd name="T6" fmla="*/ 2384 w 3212"/>
                  <a:gd name="T7" fmla="*/ 19 h 3298"/>
                  <a:gd name="T8" fmla="*/ 2347 w 3212"/>
                  <a:gd name="T9" fmla="*/ 4 h 3298"/>
                  <a:gd name="T10" fmla="*/ 2278 w 3212"/>
                  <a:gd name="T11" fmla="*/ 47 h 3298"/>
                  <a:gd name="T12" fmla="*/ 2171 w 3212"/>
                  <a:gd name="T13" fmla="*/ 190 h 3298"/>
                  <a:gd name="T14" fmla="*/ 1698 w 3212"/>
                  <a:gd name="T15" fmla="*/ 610 h 3298"/>
                  <a:gd name="T16" fmla="*/ 716 w 3212"/>
                  <a:gd name="T17" fmla="*/ 1337 h 3298"/>
                  <a:gd name="T18" fmla="*/ 296 w 3212"/>
                  <a:gd name="T19" fmla="*/ 1713 h 3298"/>
                  <a:gd name="T20" fmla="*/ 59 w 3212"/>
                  <a:gd name="T21" fmla="*/ 2061 h 3298"/>
                  <a:gd name="T22" fmla="*/ 0 w 3212"/>
                  <a:gd name="T23" fmla="*/ 2479 h 3298"/>
                  <a:gd name="T24" fmla="*/ 29 w 3212"/>
                  <a:gd name="T25" fmla="*/ 2758 h 3298"/>
                  <a:gd name="T26" fmla="*/ 183 w 3212"/>
                  <a:gd name="T27" fmla="*/ 2915 h 3298"/>
                  <a:gd name="T28" fmla="*/ 615 w 3212"/>
                  <a:gd name="T29" fmla="*/ 3255 h 3298"/>
                  <a:gd name="T30" fmla="*/ 886 w 3212"/>
                  <a:gd name="T31" fmla="*/ 3291 h 3298"/>
                  <a:gd name="T32" fmla="*/ 1138 w 3212"/>
                  <a:gd name="T33" fmla="*/ 3171 h 3298"/>
                  <a:gd name="T34" fmla="*/ 1808 w 3212"/>
                  <a:gd name="T35" fmla="*/ 2600 h 3298"/>
                  <a:gd name="T36" fmla="*/ 2812 w 3212"/>
                  <a:gd name="T37" fmla="*/ 1724 h 3298"/>
                  <a:gd name="T38" fmla="*/ 3103 w 3212"/>
                  <a:gd name="T39" fmla="*/ 1438 h 3298"/>
                  <a:gd name="T40" fmla="*/ 3146 w 3212"/>
                  <a:gd name="T41" fmla="*/ 1401 h 3298"/>
                  <a:gd name="T42" fmla="*/ 3193 w 3212"/>
                  <a:gd name="T43" fmla="*/ 1183 h 3298"/>
                  <a:gd name="T44" fmla="*/ 3208 w 3212"/>
                  <a:gd name="T45" fmla="*/ 620 h 3298"/>
                  <a:gd name="T46" fmla="*/ 1001 w 3212"/>
                  <a:gd name="T47" fmla="*/ 3114 h 3298"/>
                  <a:gd name="T48" fmla="*/ 881 w 3212"/>
                  <a:gd name="T49" fmla="*/ 3066 h 3298"/>
                  <a:gd name="T50" fmla="*/ 844 w 3212"/>
                  <a:gd name="T51" fmla="*/ 2610 h 3298"/>
                  <a:gd name="T52" fmla="*/ 840 w 3212"/>
                  <a:gd name="T53" fmla="*/ 2398 h 3298"/>
                  <a:gd name="T54" fmla="*/ 401 w 3212"/>
                  <a:gd name="T55" fmla="*/ 2082 h 3298"/>
                  <a:gd name="T56" fmla="*/ 241 w 3212"/>
                  <a:gd name="T57" fmla="*/ 1969 h 3298"/>
                  <a:gd name="T58" fmla="*/ 752 w 3212"/>
                  <a:gd name="T59" fmla="*/ 2141 h 3298"/>
                  <a:gd name="T60" fmla="*/ 1034 w 3212"/>
                  <a:gd name="T61" fmla="*/ 2354 h 3298"/>
                  <a:gd name="T62" fmla="*/ 1418 w 3212"/>
                  <a:gd name="T63" fmla="*/ 2074 h 3298"/>
                  <a:gd name="T64" fmla="*/ 1624 w 3212"/>
                  <a:gd name="T65" fmla="*/ 1847 h 3298"/>
                  <a:gd name="T66" fmla="*/ 1420 w 3212"/>
                  <a:gd name="T67" fmla="*/ 1596 h 3298"/>
                  <a:gd name="T68" fmla="*/ 1082 w 3212"/>
                  <a:gd name="T69" fmla="*/ 1248 h 3298"/>
                  <a:gd name="T70" fmla="*/ 1614 w 3212"/>
                  <a:gd name="T71" fmla="*/ 825 h 3298"/>
                  <a:gd name="T72" fmla="*/ 2194 w 3212"/>
                  <a:gd name="T73" fmla="*/ 338 h 3298"/>
                  <a:gd name="T74" fmla="*/ 2374 w 3212"/>
                  <a:gd name="T75" fmla="*/ 118 h 3298"/>
                  <a:gd name="T76" fmla="*/ 2661 w 3212"/>
                  <a:gd name="T77" fmla="*/ 304 h 3298"/>
                  <a:gd name="T78" fmla="*/ 2993 w 3212"/>
                  <a:gd name="T79" fmla="*/ 603 h 3298"/>
                  <a:gd name="T80" fmla="*/ 2474 w 3212"/>
                  <a:gd name="T81" fmla="*/ 1257 h 3298"/>
                  <a:gd name="T82" fmla="*/ 1732 w 3212"/>
                  <a:gd name="T83" fmla="*/ 1951 h 3298"/>
                  <a:gd name="T84" fmla="*/ 1047 w 3212"/>
                  <a:gd name="T85" fmla="*/ 2462 h 3298"/>
                  <a:gd name="T86" fmla="*/ 1012 w 3212"/>
                  <a:gd name="T87" fmla="*/ 2472 h 3298"/>
                  <a:gd name="T88" fmla="*/ 3078 w 3212"/>
                  <a:gd name="T89" fmla="*/ 1147 h 3298"/>
                  <a:gd name="T90" fmla="*/ 3067 w 3212"/>
                  <a:gd name="T91" fmla="*/ 1301 h 3298"/>
                  <a:gd name="T92" fmla="*/ 3051 w 3212"/>
                  <a:gd name="T93" fmla="*/ 1343 h 3298"/>
                  <a:gd name="T94" fmla="*/ 3018 w 3212"/>
                  <a:gd name="T95" fmla="*/ 1366 h 3298"/>
                  <a:gd name="T96" fmla="*/ 2890 w 3212"/>
                  <a:gd name="T97" fmla="*/ 1493 h 3298"/>
                  <a:gd name="T98" fmla="*/ 1823 w 3212"/>
                  <a:gd name="T99" fmla="*/ 2434 h 3298"/>
                  <a:gd name="T100" fmla="*/ 1765 w 3212"/>
                  <a:gd name="T101" fmla="*/ 2231 h 3298"/>
                  <a:gd name="T102" fmla="*/ 1749 w 3212"/>
                  <a:gd name="T103" fmla="*/ 2105 h 3298"/>
                  <a:gd name="T104" fmla="*/ 2236 w 3212"/>
                  <a:gd name="T105" fmla="*/ 1651 h 3298"/>
                  <a:gd name="T106" fmla="*/ 3095 w 3212"/>
                  <a:gd name="T107" fmla="*/ 770 h 3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212" h="3298">
                    <a:moveTo>
                      <a:pt x="3208" y="620"/>
                    </a:moveTo>
                    <a:lnTo>
                      <a:pt x="3206" y="606"/>
                    </a:lnTo>
                    <a:lnTo>
                      <a:pt x="3192" y="581"/>
                    </a:lnTo>
                    <a:lnTo>
                      <a:pt x="3169" y="566"/>
                    </a:lnTo>
                    <a:lnTo>
                      <a:pt x="3143" y="561"/>
                    </a:lnTo>
                    <a:lnTo>
                      <a:pt x="3130" y="564"/>
                    </a:lnTo>
                    <a:lnTo>
                      <a:pt x="3101" y="533"/>
                    </a:lnTo>
                    <a:lnTo>
                      <a:pt x="3035" y="475"/>
                    </a:lnTo>
                    <a:lnTo>
                      <a:pt x="3003" y="448"/>
                    </a:lnTo>
                    <a:lnTo>
                      <a:pt x="2931" y="383"/>
                    </a:lnTo>
                    <a:lnTo>
                      <a:pt x="2786" y="258"/>
                    </a:lnTo>
                    <a:lnTo>
                      <a:pt x="2711" y="199"/>
                    </a:lnTo>
                    <a:lnTo>
                      <a:pt x="2651" y="148"/>
                    </a:lnTo>
                    <a:lnTo>
                      <a:pt x="2507" y="53"/>
                    </a:lnTo>
                    <a:lnTo>
                      <a:pt x="2432" y="24"/>
                    </a:lnTo>
                    <a:lnTo>
                      <a:pt x="2384" y="19"/>
                    </a:lnTo>
                    <a:lnTo>
                      <a:pt x="2363" y="20"/>
                    </a:lnTo>
                    <a:lnTo>
                      <a:pt x="2361" y="17"/>
                    </a:lnTo>
                    <a:lnTo>
                      <a:pt x="2358" y="14"/>
                    </a:lnTo>
                    <a:lnTo>
                      <a:pt x="2347" y="4"/>
                    </a:lnTo>
                    <a:lnTo>
                      <a:pt x="2320" y="0"/>
                    </a:lnTo>
                    <a:lnTo>
                      <a:pt x="2294" y="10"/>
                    </a:lnTo>
                    <a:lnTo>
                      <a:pt x="2278" y="32"/>
                    </a:lnTo>
                    <a:lnTo>
                      <a:pt x="2278" y="47"/>
                    </a:lnTo>
                    <a:lnTo>
                      <a:pt x="2276" y="62"/>
                    </a:lnTo>
                    <a:lnTo>
                      <a:pt x="2253" y="102"/>
                    </a:lnTo>
                    <a:lnTo>
                      <a:pt x="2199" y="163"/>
                    </a:lnTo>
                    <a:lnTo>
                      <a:pt x="2171" y="190"/>
                    </a:lnTo>
                    <a:lnTo>
                      <a:pt x="2102" y="260"/>
                    </a:lnTo>
                    <a:lnTo>
                      <a:pt x="1952" y="394"/>
                    </a:lnTo>
                    <a:lnTo>
                      <a:pt x="1878" y="459"/>
                    </a:lnTo>
                    <a:lnTo>
                      <a:pt x="1698" y="610"/>
                    </a:lnTo>
                    <a:lnTo>
                      <a:pt x="1326" y="897"/>
                    </a:lnTo>
                    <a:lnTo>
                      <a:pt x="1138" y="1036"/>
                    </a:lnTo>
                    <a:lnTo>
                      <a:pt x="969" y="1157"/>
                    </a:lnTo>
                    <a:lnTo>
                      <a:pt x="716" y="1337"/>
                    </a:lnTo>
                    <a:lnTo>
                      <a:pt x="553" y="1467"/>
                    </a:lnTo>
                    <a:lnTo>
                      <a:pt x="475" y="1536"/>
                    </a:lnTo>
                    <a:lnTo>
                      <a:pt x="415" y="1592"/>
                    </a:lnTo>
                    <a:lnTo>
                      <a:pt x="296" y="1713"/>
                    </a:lnTo>
                    <a:lnTo>
                      <a:pt x="186" y="1845"/>
                    </a:lnTo>
                    <a:lnTo>
                      <a:pt x="117" y="1951"/>
                    </a:lnTo>
                    <a:lnTo>
                      <a:pt x="77" y="2024"/>
                    </a:lnTo>
                    <a:lnTo>
                      <a:pt x="59" y="2061"/>
                    </a:lnTo>
                    <a:lnTo>
                      <a:pt x="44" y="2100"/>
                    </a:lnTo>
                    <a:lnTo>
                      <a:pt x="21" y="2181"/>
                    </a:lnTo>
                    <a:lnTo>
                      <a:pt x="2" y="2306"/>
                    </a:lnTo>
                    <a:lnTo>
                      <a:pt x="0" y="2479"/>
                    </a:lnTo>
                    <a:lnTo>
                      <a:pt x="12" y="2650"/>
                    </a:lnTo>
                    <a:lnTo>
                      <a:pt x="18" y="2732"/>
                    </a:lnTo>
                    <a:lnTo>
                      <a:pt x="19" y="2742"/>
                    </a:lnTo>
                    <a:lnTo>
                      <a:pt x="29" y="2758"/>
                    </a:lnTo>
                    <a:lnTo>
                      <a:pt x="49" y="2771"/>
                    </a:lnTo>
                    <a:lnTo>
                      <a:pt x="67" y="2770"/>
                    </a:lnTo>
                    <a:lnTo>
                      <a:pt x="101" y="2817"/>
                    </a:lnTo>
                    <a:lnTo>
                      <a:pt x="183" y="2915"/>
                    </a:lnTo>
                    <a:lnTo>
                      <a:pt x="278" y="3016"/>
                    </a:lnTo>
                    <a:lnTo>
                      <a:pt x="383" y="3109"/>
                    </a:lnTo>
                    <a:lnTo>
                      <a:pt x="497" y="3193"/>
                    </a:lnTo>
                    <a:lnTo>
                      <a:pt x="615" y="3255"/>
                    </a:lnTo>
                    <a:lnTo>
                      <a:pt x="704" y="3285"/>
                    </a:lnTo>
                    <a:lnTo>
                      <a:pt x="765" y="3297"/>
                    </a:lnTo>
                    <a:lnTo>
                      <a:pt x="825" y="3298"/>
                    </a:lnTo>
                    <a:lnTo>
                      <a:pt x="886" y="3291"/>
                    </a:lnTo>
                    <a:lnTo>
                      <a:pt x="916" y="3282"/>
                    </a:lnTo>
                    <a:lnTo>
                      <a:pt x="955" y="3271"/>
                    </a:lnTo>
                    <a:lnTo>
                      <a:pt x="1030" y="3236"/>
                    </a:lnTo>
                    <a:lnTo>
                      <a:pt x="1138" y="3171"/>
                    </a:lnTo>
                    <a:lnTo>
                      <a:pt x="1342" y="3009"/>
                    </a:lnTo>
                    <a:lnTo>
                      <a:pt x="1463" y="2899"/>
                    </a:lnTo>
                    <a:lnTo>
                      <a:pt x="1634" y="2748"/>
                    </a:lnTo>
                    <a:lnTo>
                      <a:pt x="1808" y="2600"/>
                    </a:lnTo>
                    <a:lnTo>
                      <a:pt x="2017" y="2424"/>
                    </a:lnTo>
                    <a:lnTo>
                      <a:pt x="2429" y="2066"/>
                    </a:lnTo>
                    <a:lnTo>
                      <a:pt x="2633" y="1884"/>
                    </a:lnTo>
                    <a:lnTo>
                      <a:pt x="2812" y="1724"/>
                    </a:lnTo>
                    <a:lnTo>
                      <a:pt x="2987" y="1560"/>
                    </a:lnTo>
                    <a:lnTo>
                      <a:pt x="3021" y="1530"/>
                    </a:lnTo>
                    <a:lnTo>
                      <a:pt x="3075" y="1478"/>
                    </a:lnTo>
                    <a:lnTo>
                      <a:pt x="3103" y="1438"/>
                    </a:lnTo>
                    <a:lnTo>
                      <a:pt x="3111" y="1416"/>
                    </a:lnTo>
                    <a:lnTo>
                      <a:pt x="3124" y="1415"/>
                    </a:lnTo>
                    <a:lnTo>
                      <a:pt x="3134" y="1409"/>
                    </a:lnTo>
                    <a:lnTo>
                      <a:pt x="3146" y="1401"/>
                    </a:lnTo>
                    <a:lnTo>
                      <a:pt x="3163" y="1378"/>
                    </a:lnTo>
                    <a:lnTo>
                      <a:pt x="3180" y="1337"/>
                    </a:lnTo>
                    <a:lnTo>
                      <a:pt x="3192" y="1241"/>
                    </a:lnTo>
                    <a:lnTo>
                      <a:pt x="3193" y="1183"/>
                    </a:lnTo>
                    <a:lnTo>
                      <a:pt x="3202" y="1042"/>
                    </a:lnTo>
                    <a:lnTo>
                      <a:pt x="3212" y="832"/>
                    </a:lnTo>
                    <a:lnTo>
                      <a:pt x="3212" y="691"/>
                    </a:lnTo>
                    <a:lnTo>
                      <a:pt x="3208" y="620"/>
                    </a:lnTo>
                    <a:close/>
                    <a:moveTo>
                      <a:pt x="1004" y="2495"/>
                    </a:moveTo>
                    <a:lnTo>
                      <a:pt x="998" y="2649"/>
                    </a:lnTo>
                    <a:lnTo>
                      <a:pt x="999" y="2958"/>
                    </a:lnTo>
                    <a:lnTo>
                      <a:pt x="1001" y="3114"/>
                    </a:lnTo>
                    <a:lnTo>
                      <a:pt x="942" y="3145"/>
                    </a:lnTo>
                    <a:lnTo>
                      <a:pt x="880" y="3170"/>
                    </a:lnTo>
                    <a:lnTo>
                      <a:pt x="884" y="3137"/>
                    </a:lnTo>
                    <a:lnTo>
                      <a:pt x="881" y="3066"/>
                    </a:lnTo>
                    <a:lnTo>
                      <a:pt x="868" y="2961"/>
                    </a:lnTo>
                    <a:lnTo>
                      <a:pt x="860" y="2895"/>
                    </a:lnTo>
                    <a:lnTo>
                      <a:pt x="850" y="2780"/>
                    </a:lnTo>
                    <a:lnTo>
                      <a:pt x="844" y="2610"/>
                    </a:lnTo>
                    <a:lnTo>
                      <a:pt x="850" y="2495"/>
                    </a:lnTo>
                    <a:lnTo>
                      <a:pt x="857" y="2439"/>
                    </a:lnTo>
                    <a:lnTo>
                      <a:pt x="856" y="2424"/>
                    </a:lnTo>
                    <a:lnTo>
                      <a:pt x="840" y="2398"/>
                    </a:lnTo>
                    <a:lnTo>
                      <a:pt x="828" y="2390"/>
                    </a:lnTo>
                    <a:lnTo>
                      <a:pt x="717" y="2318"/>
                    </a:lnTo>
                    <a:lnTo>
                      <a:pt x="506" y="2162"/>
                    </a:lnTo>
                    <a:lnTo>
                      <a:pt x="401" y="2082"/>
                    </a:lnTo>
                    <a:lnTo>
                      <a:pt x="382" y="2064"/>
                    </a:lnTo>
                    <a:lnTo>
                      <a:pt x="314" y="2010"/>
                    </a:lnTo>
                    <a:lnTo>
                      <a:pt x="264" y="1978"/>
                    </a:lnTo>
                    <a:lnTo>
                      <a:pt x="241" y="1969"/>
                    </a:lnTo>
                    <a:lnTo>
                      <a:pt x="294" y="1899"/>
                    </a:lnTo>
                    <a:lnTo>
                      <a:pt x="350" y="1830"/>
                    </a:lnTo>
                    <a:lnTo>
                      <a:pt x="510" y="1955"/>
                    </a:lnTo>
                    <a:lnTo>
                      <a:pt x="752" y="2141"/>
                    </a:lnTo>
                    <a:lnTo>
                      <a:pt x="909" y="2270"/>
                    </a:lnTo>
                    <a:lnTo>
                      <a:pt x="985" y="2338"/>
                    </a:lnTo>
                    <a:lnTo>
                      <a:pt x="999" y="2349"/>
                    </a:lnTo>
                    <a:lnTo>
                      <a:pt x="1034" y="2354"/>
                    </a:lnTo>
                    <a:lnTo>
                      <a:pt x="1053" y="2346"/>
                    </a:lnTo>
                    <a:lnTo>
                      <a:pt x="1132" y="2302"/>
                    </a:lnTo>
                    <a:lnTo>
                      <a:pt x="1280" y="2195"/>
                    </a:lnTo>
                    <a:lnTo>
                      <a:pt x="1418" y="2074"/>
                    </a:lnTo>
                    <a:lnTo>
                      <a:pt x="1548" y="1943"/>
                    </a:lnTo>
                    <a:lnTo>
                      <a:pt x="1610" y="1877"/>
                    </a:lnTo>
                    <a:lnTo>
                      <a:pt x="1617" y="1868"/>
                    </a:lnTo>
                    <a:lnTo>
                      <a:pt x="1624" y="1847"/>
                    </a:lnTo>
                    <a:lnTo>
                      <a:pt x="1626" y="1827"/>
                    </a:lnTo>
                    <a:lnTo>
                      <a:pt x="1617" y="1807"/>
                    </a:lnTo>
                    <a:lnTo>
                      <a:pt x="1610" y="1796"/>
                    </a:lnTo>
                    <a:lnTo>
                      <a:pt x="1420" y="1596"/>
                    </a:lnTo>
                    <a:lnTo>
                      <a:pt x="1231" y="1395"/>
                    </a:lnTo>
                    <a:lnTo>
                      <a:pt x="1201" y="1360"/>
                    </a:lnTo>
                    <a:lnTo>
                      <a:pt x="1132" y="1288"/>
                    </a:lnTo>
                    <a:lnTo>
                      <a:pt x="1082" y="1248"/>
                    </a:lnTo>
                    <a:lnTo>
                      <a:pt x="1056" y="1235"/>
                    </a:lnTo>
                    <a:lnTo>
                      <a:pt x="1244" y="1103"/>
                    </a:lnTo>
                    <a:lnTo>
                      <a:pt x="1430" y="964"/>
                    </a:lnTo>
                    <a:lnTo>
                      <a:pt x="1614" y="825"/>
                    </a:lnTo>
                    <a:lnTo>
                      <a:pt x="1885" y="607"/>
                    </a:lnTo>
                    <a:lnTo>
                      <a:pt x="2060" y="458"/>
                    </a:lnTo>
                    <a:lnTo>
                      <a:pt x="2145" y="380"/>
                    </a:lnTo>
                    <a:lnTo>
                      <a:pt x="2194" y="338"/>
                    </a:lnTo>
                    <a:lnTo>
                      <a:pt x="2299" y="235"/>
                    </a:lnTo>
                    <a:lnTo>
                      <a:pt x="2344" y="177"/>
                    </a:lnTo>
                    <a:lnTo>
                      <a:pt x="2367" y="138"/>
                    </a:lnTo>
                    <a:lnTo>
                      <a:pt x="2374" y="118"/>
                    </a:lnTo>
                    <a:lnTo>
                      <a:pt x="2422" y="140"/>
                    </a:lnTo>
                    <a:lnTo>
                      <a:pt x="2466" y="163"/>
                    </a:lnTo>
                    <a:lnTo>
                      <a:pt x="2534" y="206"/>
                    </a:lnTo>
                    <a:lnTo>
                      <a:pt x="2661" y="304"/>
                    </a:lnTo>
                    <a:lnTo>
                      <a:pt x="2721" y="354"/>
                    </a:lnTo>
                    <a:lnTo>
                      <a:pt x="2833" y="453"/>
                    </a:lnTo>
                    <a:lnTo>
                      <a:pt x="2944" y="554"/>
                    </a:lnTo>
                    <a:lnTo>
                      <a:pt x="2993" y="603"/>
                    </a:lnTo>
                    <a:lnTo>
                      <a:pt x="3048" y="646"/>
                    </a:lnTo>
                    <a:lnTo>
                      <a:pt x="2937" y="771"/>
                    </a:lnTo>
                    <a:lnTo>
                      <a:pt x="2708" y="1016"/>
                    </a:lnTo>
                    <a:lnTo>
                      <a:pt x="2474" y="1257"/>
                    </a:lnTo>
                    <a:lnTo>
                      <a:pt x="2233" y="1490"/>
                    </a:lnTo>
                    <a:lnTo>
                      <a:pt x="2112" y="1605"/>
                    </a:lnTo>
                    <a:lnTo>
                      <a:pt x="1987" y="1720"/>
                    </a:lnTo>
                    <a:lnTo>
                      <a:pt x="1732" y="1951"/>
                    </a:lnTo>
                    <a:lnTo>
                      <a:pt x="1467" y="2169"/>
                    </a:lnTo>
                    <a:lnTo>
                      <a:pt x="1261" y="2322"/>
                    </a:lnTo>
                    <a:lnTo>
                      <a:pt x="1120" y="2417"/>
                    </a:lnTo>
                    <a:lnTo>
                      <a:pt x="1047" y="2462"/>
                    </a:lnTo>
                    <a:lnTo>
                      <a:pt x="1047" y="2462"/>
                    </a:lnTo>
                    <a:lnTo>
                      <a:pt x="1047" y="2463"/>
                    </a:lnTo>
                    <a:lnTo>
                      <a:pt x="1033" y="2460"/>
                    </a:lnTo>
                    <a:lnTo>
                      <a:pt x="1012" y="2472"/>
                    </a:lnTo>
                    <a:lnTo>
                      <a:pt x="1005" y="2485"/>
                    </a:lnTo>
                    <a:lnTo>
                      <a:pt x="1004" y="2495"/>
                    </a:lnTo>
                    <a:close/>
                    <a:moveTo>
                      <a:pt x="3082" y="1081"/>
                    </a:moveTo>
                    <a:lnTo>
                      <a:pt x="3078" y="1147"/>
                    </a:lnTo>
                    <a:lnTo>
                      <a:pt x="3074" y="1213"/>
                    </a:lnTo>
                    <a:lnTo>
                      <a:pt x="3072" y="1247"/>
                    </a:lnTo>
                    <a:lnTo>
                      <a:pt x="3069" y="1280"/>
                    </a:lnTo>
                    <a:lnTo>
                      <a:pt x="3067" y="1301"/>
                    </a:lnTo>
                    <a:lnTo>
                      <a:pt x="3065" y="1316"/>
                    </a:lnTo>
                    <a:lnTo>
                      <a:pt x="3059" y="1320"/>
                    </a:lnTo>
                    <a:lnTo>
                      <a:pt x="3052" y="1334"/>
                    </a:lnTo>
                    <a:lnTo>
                      <a:pt x="3051" y="1343"/>
                    </a:lnTo>
                    <a:lnTo>
                      <a:pt x="3038" y="1349"/>
                    </a:lnTo>
                    <a:lnTo>
                      <a:pt x="3018" y="1372"/>
                    </a:lnTo>
                    <a:lnTo>
                      <a:pt x="3016" y="1389"/>
                    </a:lnTo>
                    <a:lnTo>
                      <a:pt x="3018" y="1366"/>
                    </a:lnTo>
                    <a:lnTo>
                      <a:pt x="3010" y="1369"/>
                    </a:lnTo>
                    <a:lnTo>
                      <a:pt x="2990" y="1393"/>
                    </a:lnTo>
                    <a:lnTo>
                      <a:pt x="2941" y="1444"/>
                    </a:lnTo>
                    <a:lnTo>
                      <a:pt x="2890" y="1493"/>
                    </a:lnTo>
                    <a:lnTo>
                      <a:pt x="2734" y="1637"/>
                    </a:lnTo>
                    <a:lnTo>
                      <a:pt x="2574" y="1779"/>
                    </a:lnTo>
                    <a:lnTo>
                      <a:pt x="2201" y="2110"/>
                    </a:lnTo>
                    <a:lnTo>
                      <a:pt x="1823" y="2434"/>
                    </a:lnTo>
                    <a:lnTo>
                      <a:pt x="1804" y="2451"/>
                    </a:lnTo>
                    <a:lnTo>
                      <a:pt x="1785" y="2467"/>
                    </a:lnTo>
                    <a:lnTo>
                      <a:pt x="1778" y="2349"/>
                    </a:lnTo>
                    <a:lnTo>
                      <a:pt x="1765" y="2231"/>
                    </a:lnTo>
                    <a:lnTo>
                      <a:pt x="1764" y="2181"/>
                    </a:lnTo>
                    <a:lnTo>
                      <a:pt x="1765" y="2130"/>
                    </a:lnTo>
                    <a:lnTo>
                      <a:pt x="1764" y="2118"/>
                    </a:lnTo>
                    <a:lnTo>
                      <a:pt x="1749" y="2105"/>
                    </a:lnTo>
                    <a:lnTo>
                      <a:pt x="1739" y="2103"/>
                    </a:lnTo>
                    <a:lnTo>
                      <a:pt x="1927" y="1936"/>
                    </a:lnTo>
                    <a:lnTo>
                      <a:pt x="2106" y="1769"/>
                    </a:lnTo>
                    <a:lnTo>
                      <a:pt x="2236" y="1651"/>
                    </a:lnTo>
                    <a:lnTo>
                      <a:pt x="2489" y="1406"/>
                    </a:lnTo>
                    <a:lnTo>
                      <a:pt x="2737" y="1157"/>
                    </a:lnTo>
                    <a:lnTo>
                      <a:pt x="2977" y="901"/>
                    </a:lnTo>
                    <a:lnTo>
                      <a:pt x="3095" y="770"/>
                    </a:lnTo>
                    <a:lnTo>
                      <a:pt x="3093" y="926"/>
                    </a:lnTo>
                    <a:lnTo>
                      <a:pt x="3082" y="10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6" name="Freeform 18"/>
              <p:cNvSpPr>
                <a:spLocks/>
              </p:cNvSpPr>
              <p:nvPr/>
            </p:nvSpPr>
            <p:spPr bwMode="auto">
              <a:xfrm>
                <a:off x="1398" y="2746"/>
                <a:ext cx="212" cy="132"/>
              </a:xfrm>
              <a:custGeom>
                <a:avLst/>
                <a:gdLst>
                  <a:gd name="T0" fmla="*/ 544 w 635"/>
                  <a:gd name="T1" fmla="*/ 0 h 398"/>
                  <a:gd name="T2" fmla="*/ 504 w 635"/>
                  <a:gd name="T3" fmla="*/ 18 h 398"/>
                  <a:gd name="T4" fmla="*/ 496 w 635"/>
                  <a:gd name="T5" fmla="*/ 52 h 398"/>
                  <a:gd name="T6" fmla="*/ 530 w 635"/>
                  <a:gd name="T7" fmla="*/ 177 h 398"/>
                  <a:gd name="T8" fmla="*/ 515 w 635"/>
                  <a:gd name="T9" fmla="*/ 226 h 398"/>
                  <a:gd name="T10" fmla="*/ 478 w 635"/>
                  <a:gd name="T11" fmla="*/ 262 h 398"/>
                  <a:gd name="T12" fmla="*/ 403 w 635"/>
                  <a:gd name="T13" fmla="*/ 291 h 398"/>
                  <a:gd name="T14" fmla="*/ 352 w 635"/>
                  <a:gd name="T15" fmla="*/ 272 h 398"/>
                  <a:gd name="T16" fmla="*/ 332 w 635"/>
                  <a:gd name="T17" fmla="*/ 226 h 398"/>
                  <a:gd name="T18" fmla="*/ 331 w 635"/>
                  <a:gd name="T19" fmla="*/ 198 h 398"/>
                  <a:gd name="T20" fmla="*/ 303 w 635"/>
                  <a:gd name="T21" fmla="*/ 164 h 398"/>
                  <a:gd name="T22" fmla="*/ 246 w 635"/>
                  <a:gd name="T23" fmla="*/ 180 h 398"/>
                  <a:gd name="T24" fmla="*/ 236 w 635"/>
                  <a:gd name="T25" fmla="*/ 209 h 398"/>
                  <a:gd name="T26" fmla="*/ 220 w 635"/>
                  <a:gd name="T27" fmla="*/ 268 h 398"/>
                  <a:gd name="T28" fmla="*/ 160 w 635"/>
                  <a:gd name="T29" fmla="*/ 310 h 398"/>
                  <a:gd name="T30" fmla="*/ 122 w 635"/>
                  <a:gd name="T31" fmla="*/ 304 h 398"/>
                  <a:gd name="T32" fmla="*/ 83 w 635"/>
                  <a:gd name="T33" fmla="*/ 270 h 398"/>
                  <a:gd name="T34" fmla="*/ 83 w 635"/>
                  <a:gd name="T35" fmla="*/ 182 h 398"/>
                  <a:gd name="T36" fmla="*/ 90 w 635"/>
                  <a:gd name="T37" fmla="*/ 149 h 398"/>
                  <a:gd name="T38" fmla="*/ 62 w 635"/>
                  <a:gd name="T39" fmla="*/ 126 h 398"/>
                  <a:gd name="T40" fmla="*/ 34 w 635"/>
                  <a:gd name="T41" fmla="*/ 139 h 398"/>
                  <a:gd name="T42" fmla="*/ 7 w 635"/>
                  <a:gd name="T43" fmla="*/ 193 h 398"/>
                  <a:gd name="T44" fmla="*/ 3 w 635"/>
                  <a:gd name="T45" fmla="*/ 268 h 398"/>
                  <a:gd name="T46" fmla="*/ 31 w 635"/>
                  <a:gd name="T47" fmla="*/ 336 h 398"/>
                  <a:gd name="T48" fmla="*/ 93 w 635"/>
                  <a:gd name="T49" fmla="*/ 383 h 398"/>
                  <a:gd name="T50" fmla="*/ 139 w 635"/>
                  <a:gd name="T51" fmla="*/ 398 h 398"/>
                  <a:gd name="T52" fmla="*/ 229 w 635"/>
                  <a:gd name="T53" fmla="*/ 383 h 398"/>
                  <a:gd name="T54" fmla="*/ 279 w 635"/>
                  <a:gd name="T55" fmla="*/ 339 h 398"/>
                  <a:gd name="T56" fmla="*/ 350 w 635"/>
                  <a:gd name="T57" fmla="*/ 379 h 398"/>
                  <a:gd name="T58" fmla="*/ 470 w 635"/>
                  <a:gd name="T59" fmla="*/ 375 h 398"/>
                  <a:gd name="T60" fmla="*/ 527 w 635"/>
                  <a:gd name="T61" fmla="*/ 350 h 398"/>
                  <a:gd name="T62" fmla="*/ 600 w 635"/>
                  <a:gd name="T63" fmla="*/ 271 h 398"/>
                  <a:gd name="T64" fmla="*/ 635 w 635"/>
                  <a:gd name="T65" fmla="*/ 166 h 398"/>
                  <a:gd name="T66" fmla="*/ 614 w 635"/>
                  <a:gd name="T67" fmla="*/ 64 h 398"/>
                  <a:gd name="T68" fmla="*/ 555 w 635"/>
                  <a:gd name="T69" fmla="*/ 6 h 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635" h="398">
                    <a:moveTo>
                      <a:pt x="555" y="6"/>
                    </a:moveTo>
                    <a:lnTo>
                      <a:pt x="544" y="0"/>
                    </a:lnTo>
                    <a:lnTo>
                      <a:pt x="521" y="3"/>
                    </a:lnTo>
                    <a:lnTo>
                      <a:pt x="504" y="18"/>
                    </a:lnTo>
                    <a:lnTo>
                      <a:pt x="495" y="39"/>
                    </a:lnTo>
                    <a:lnTo>
                      <a:pt x="496" y="52"/>
                    </a:lnTo>
                    <a:lnTo>
                      <a:pt x="514" y="113"/>
                    </a:lnTo>
                    <a:lnTo>
                      <a:pt x="530" y="177"/>
                    </a:lnTo>
                    <a:lnTo>
                      <a:pt x="527" y="202"/>
                    </a:lnTo>
                    <a:lnTo>
                      <a:pt x="515" y="226"/>
                    </a:lnTo>
                    <a:lnTo>
                      <a:pt x="494" y="251"/>
                    </a:lnTo>
                    <a:lnTo>
                      <a:pt x="478" y="262"/>
                    </a:lnTo>
                    <a:lnTo>
                      <a:pt x="453" y="278"/>
                    </a:lnTo>
                    <a:lnTo>
                      <a:pt x="403" y="291"/>
                    </a:lnTo>
                    <a:lnTo>
                      <a:pt x="370" y="284"/>
                    </a:lnTo>
                    <a:lnTo>
                      <a:pt x="352" y="272"/>
                    </a:lnTo>
                    <a:lnTo>
                      <a:pt x="339" y="252"/>
                    </a:lnTo>
                    <a:lnTo>
                      <a:pt x="332" y="226"/>
                    </a:lnTo>
                    <a:lnTo>
                      <a:pt x="332" y="209"/>
                    </a:lnTo>
                    <a:lnTo>
                      <a:pt x="331" y="198"/>
                    </a:lnTo>
                    <a:lnTo>
                      <a:pt x="324" y="180"/>
                    </a:lnTo>
                    <a:lnTo>
                      <a:pt x="303" y="164"/>
                    </a:lnTo>
                    <a:lnTo>
                      <a:pt x="268" y="164"/>
                    </a:lnTo>
                    <a:lnTo>
                      <a:pt x="246" y="180"/>
                    </a:lnTo>
                    <a:lnTo>
                      <a:pt x="237" y="198"/>
                    </a:lnTo>
                    <a:lnTo>
                      <a:pt x="236" y="209"/>
                    </a:lnTo>
                    <a:lnTo>
                      <a:pt x="233" y="231"/>
                    </a:lnTo>
                    <a:lnTo>
                      <a:pt x="220" y="268"/>
                    </a:lnTo>
                    <a:lnTo>
                      <a:pt x="196" y="297"/>
                    </a:lnTo>
                    <a:lnTo>
                      <a:pt x="160" y="310"/>
                    </a:lnTo>
                    <a:lnTo>
                      <a:pt x="137" y="307"/>
                    </a:lnTo>
                    <a:lnTo>
                      <a:pt x="122" y="304"/>
                    </a:lnTo>
                    <a:lnTo>
                      <a:pt x="102" y="294"/>
                    </a:lnTo>
                    <a:lnTo>
                      <a:pt x="83" y="270"/>
                    </a:lnTo>
                    <a:lnTo>
                      <a:pt x="76" y="228"/>
                    </a:lnTo>
                    <a:lnTo>
                      <a:pt x="83" y="182"/>
                    </a:lnTo>
                    <a:lnTo>
                      <a:pt x="88" y="162"/>
                    </a:lnTo>
                    <a:lnTo>
                      <a:pt x="90" y="149"/>
                    </a:lnTo>
                    <a:lnTo>
                      <a:pt x="80" y="131"/>
                    </a:lnTo>
                    <a:lnTo>
                      <a:pt x="62" y="126"/>
                    </a:lnTo>
                    <a:lnTo>
                      <a:pt x="43" y="130"/>
                    </a:lnTo>
                    <a:lnTo>
                      <a:pt x="34" y="139"/>
                    </a:lnTo>
                    <a:lnTo>
                      <a:pt x="23" y="157"/>
                    </a:lnTo>
                    <a:lnTo>
                      <a:pt x="7" y="193"/>
                    </a:lnTo>
                    <a:lnTo>
                      <a:pt x="0" y="232"/>
                    </a:lnTo>
                    <a:lnTo>
                      <a:pt x="3" y="268"/>
                    </a:lnTo>
                    <a:lnTo>
                      <a:pt x="13" y="304"/>
                    </a:lnTo>
                    <a:lnTo>
                      <a:pt x="31" y="336"/>
                    </a:lnTo>
                    <a:lnTo>
                      <a:pt x="59" y="362"/>
                    </a:lnTo>
                    <a:lnTo>
                      <a:pt x="93" y="383"/>
                    </a:lnTo>
                    <a:lnTo>
                      <a:pt x="113" y="390"/>
                    </a:lnTo>
                    <a:lnTo>
                      <a:pt x="139" y="398"/>
                    </a:lnTo>
                    <a:lnTo>
                      <a:pt x="187" y="398"/>
                    </a:lnTo>
                    <a:lnTo>
                      <a:pt x="229" y="383"/>
                    </a:lnTo>
                    <a:lnTo>
                      <a:pt x="265" y="356"/>
                    </a:lnTo>
                    <a:lnTo>
                      <a:pt x="279" y="339"/>
                    </a:lnTo>
                    <a:lnTo>
                      <a:pt x="299" y="356"/>
                    </a:lnTo>
                    <a:lnTo>
                      <a:pt x="350" y="379"/>
                    </a:lnTo>
                    <a:lnTo>
                      <a:pt x="409" y="386"/>
                    </a:lnTo>
                    <a:lnTo>
                      <a:pt x="470" y="375"/>
                    </a:lnTo>
                    <a:lnTo>
                      <a:pt x="502" y="362"/>
                    </a:lnTo>
                    <a:lnTo>
                      <a:pt x="527" y="350"/>
                    </a:lnTo>
                    <a:lnTo>
                      <a:pt x="567" y="316"/>
                    </a:lnTo>
                    <a:lnTo>
                      <a:pt x="600" y="271"/>
                    </a:lnTo>
                    <a:lnTo>
                      <a:pt x="623" y="221"/>
                    </a:lnTo>
                    <a:lnTo>
                      <a:pt x="635" y="166"/>
                    </a:lnTo>
                    <a:lnTo>
                      <a:pt x="632" y="113"/>
                    </a:lnTo>
                    <a:lnTo>
                      <a:pt x="614" y="64"/>
                    </a:lnTo>
                    <a:lnTo>
                      <a:pt x="581" y="23"/>
                    </a:lnTo>
                    <a:lnTo>
                      <a:pt x="555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7" name="Freeform 19"/>
              <p:cNvSpPr>
                <a:spLocks/>
              </p:cNvSpPr>
              <p:nvPr/>
            </p:nvSpPr>
            <p:spPr bwMode="auto">
              <a:xfrm>
                <a:off x="1655" y="2515"/>
                <a:ext cx="176" cy="179"/>
              </a:xfrm>
              <a:custGeom>
                <a:avLst/>
                <a:gdLst>
                  <a:gd name="T0" fmla="*/ 301 w 528"/>
                  <a:gd name="T1" fmla="*/ 1 h 538"/>
                  <a:gd name="T2" fmla="*/ 268 w 528"/>
                  <a:gd name="T3" fmla="*/ 27 h 538"/>
                  <a:gd name="T4" fmla="*/ 273 w 528"/>
                  <a:gd name="T5" fmla="*/ 82 h 538"/>
                  <a:gd name="T6" fmla="*/ 298 w 528"/>
                  <a:gd name="T7" fmla="*/ 95 h 538"/>
                  <a:gd name="T8" fmla="*/ 373 w 528"/>
                  <a:gd name="T9" fmla="*/ 112 h 538"/>
                  <a:gd name="T10" fmla="*/ 419 w 528"/>
                  <a:gd name="T11" fmla="*/ 145 h 538"/>
                  <a:gd name="T12" fmla="*/ 423 w 528"/>
                  <a:gd name="T13" fmla="*/ 191 h 538"/>
                  <a:gd name="T14" fmla="*/ 409 w 528"/>
                  <a:gd name="T15" fmla="*/ 220 h 538"/>
                  <a:gd name="T16" fmla="*/ 357 w 528"/>
                  <a:gd name="T17" fmla="*/ 265 h 538"/>
                  <a:gd name="T18" fmla="*/ 245 w 528"/>
                  <a:gd name="T19" fmla="*/ 269 h 538"/>
                  <a:gd name="T20" fmla="*/ 207 w 528"/>
                  <a:gd name="T21" fmla="*/ 256 h 538"/>
                  <a:gd name="T22" fmla="*/ 188 w 528"/>
                  <a:gd name="T23" fmla="*/ 250 h 538"/>
                  <a:gd name="T24" fmla="*/ 150 w 528"/>
                  <a:gd name="T25" fmla="*/ 268 h 538"/>
                  <a:gd name="T26" fmla="*/ 141 w 528"/>
                  <a:gd name="T27" fmla="*/ 324 h 538"/>
                  <a:gd name="T28" fmla="*/ 161 w 528"/>
                  <a:gd name="T29" fmla="*/ 341 h 538"/>
                  <a:gd name="T30" fmla="*/ 173 w 528"/>
                  <a:gd name="T31" fmla="*/ 347 h 538"/>
                  <a:gd name="T32" fmla="*/ 178 w 528"/>
                  <a:gd name="T33" fmla="*/ 348 h 538"/>
                  <a:gd name="T34" fmla="*/ 184 w 528"/>
                  <a:gd name="T35" fmla="*/ 351 h 538"/>
                  <a:gd name="T36" fmla="*/ 220 w 528"/>
                  <a:gd name="T37" fmla="*/ 367 h 538"/>
                  <a:gd name="T38" fmla="*/ 243 w 528"/>
                  <a:gd name="T39" fmla="*/ 399 h 538"/>
                  <a:gd name="T40" fmla="*/ 180 w 528"/>
                  <a:gd name="T41" fmla="*/ 443 h 538"/>
                  <a:gd name="T42" fmla="*/ 131 w 528"/>
                  <a:gd name="T43" fmla="*/ 456 h 538"/>
                  <a:gd name="T44" fmla="*/ 62 w 528"/>
                  <a:gd name="T45" fmla="*/ 456 h 538"/>
                  <a:gd name="T46" fmla="*/ 50 w 528"/>
                  <a:gd name="T47" fmla="*/ 443 h 538"/>
                  <a:gd name="T48" fmla="*/ 10 w 528"/>
                  <a:gd name="T49" fmla="*/ 446 h 538"/>
                  <a:gd name="T50" fmla="*/ 3 w 528"/>
                  <a:gd name="T51" fmla="*/ 475 h 538"/>
                  <a:gd name="T52" fmla="*/ 45 w 528"/>
                  <a:gd name="T53" fmla="*/ 525 h 538"/>
                  <a:gd name="T54" fmla="*/ 134 w 528"/>
                  <a:gd name="T55" fmla="*/ 538 h 538"/>
                  <a:gd name="T56" fmla="*/ 190 w 528"/>
                  <a:gd name="T57" fmla="*/ 528 h 538"/>
                  <a:gd name="T58" fmla="*/ 302 w 528"/>
                  <a:gd name="T59" fmla="*/ 465 h 538"/>
                  <a:gd name="T60" fmla="*/ 355 w 528"/>
                  <a:gd name="T61" fmla="*/ 383 h 538"/>
                  <a:gd name="T62" fmla="*/ 357 w 528"/>
                  <a:gd name="T63" fmla="*/ 366 h 538"/>
                  <a:gd name="T64" fmla="*/ 425 w 528"/>
                  <a:gd name="T65" fmla="*/ 341 h 538"/>
                  <a:gd name="T66" fmla="*/ 497 w 528"/>
                  <a:gd name="T67" fmla="*/ 271 h 538"/>
                  <a:gd name="T68" fmla="*/ 520 w 528"/>
                  <a:gd name="T69" fmla="*/ 220 h 538"/>
                  <a:gd name="T70" fmla="*/ 520 w 528"/>
                  <a:gd name="T71" fmla="*/ 127 h 538"/>
                  <a:gd name="T72" fmla="*/ 469 w 528"/>
                  <a:gd name="T73" fmla="*/ 53 h 538"/>
                  <a:gd name="T74" fmla="*/ 384 w 528"/>
                  <a:gd name="T75" fmla="*/ 9 h 538"/>
                  <a:gd name="T76" fmla="*/ 311 w 528"/>
                  <a:gd name="T77" fmla="*/ 0 h 5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28" h="538">
                    <a:moveTo>
                      <a:pt x="311" y="0"/>
                    </a:moveTo>
                    <a:lnTo>
                      <a:pt x="301" y="1"/>
                    </a:lnTo>
                    <a:lnTo>
                      <a:pt x="285" y="9"/>
                    </a:lnTo>
                    <a:lnTo>
                      <a:pt x="268" y="27"/>
                    </a:lnTo>
                    <a:lnTo>
                      <a:pt x="263" y="60"/>
                    </a:lnTo>
                    <a:lnTo>
                      <a:pt x="273" y="82"/>
                    </a:lnTo>
                    <a:lnTo>
                      <a:pt x="288" y="92"/>
                    </a:lnTo>
                    <a:lnTo>
                      <a:pt x="298" y="95"/>
                    </a:lnTo>
                    <a:lnTo>
                      <a:pt x="321" y="99"/>
                    </a:lnTo>
                    <a:lnTo>
                      <a:pt x="373" y="112"/>
                    </a:lnTo>
                    <a:lnTo>
                      <a:pt x="404" y="129"/>
                    </a:lnTo>
                    <a:lnTo>
                      <a:pt x="419" y="145"/>
                    </a:lnTo>
                    <a:lnTo>
                      <a:pt x="426" y="165"/>
                    </a:lnTo>
                    <a:lnTo>
                      <a:pt x="423" y="191"/>
                    </a:lnTo>
                    <a:lnTo>
                      <a:pt x="416" y="206"/>
                    </a:lnTo>
                    <a:lnTo>
                      <a:pt x="409" y="220"/>
                    </a:lnTo>
                    <a:lnTo>
                      <a:pt x="391" y="242"/>
                    </a:lnTo>
                    <a:lnTo>
                      <a:pt x="357" y="265"/>
                    </a:lnTo>
                    <a:lnTo>
                      <a:pt x="302" y="276"/>
                    </a:lnTo>
                    <a:lnTo>
                      <a:pt x="245" y="269"/>
                    </a:lnTo>
                    <a:lnTo>
                      <a:pt x="217" y="260"/>
                    </a:lnTo>
                    <a:lnTo>
                      <a:pt x="207" y="256"/>
                    </a:lnTo>
                    <a:lnTo>
                      <a:pt x="199" y="253"/>
                    </a:lnTo>
                    <a:lnTo>
                      <a:pt x="188" y="250"/>
                    </a:lnTo>
                    <a:lnTo>
                      <a:pt x="171" y="253"/>
                    </a:lnTo>
                    <a:lnTo>
                      <a:pt x="150" y="268"/>
                    </a:lnTo>
                    <a:lnTo>
                      <a:pt x="135" y="299"/>
                    </a:lnTo>
                    <a:lnTo>
                      <a:pt x="141" y="324"/>
                    </a:lnTo>
                    <a:lnTo>
                      <a:pt x="151" y="337"/>
                    </a:lnTo>
                    <a:lnTo>
                      <a:pt x="161" y="341"/>
                    </a:lnTo>
                    <a:lnTo>
                      <a:pt x="167" y="344"/>
                    </a:lnTo>
                    <a:lnTo>
                      <a:pt x="173" y="347"/>
                    </a:lnTo>
                    <a:lnTo>
                      <a:pt x="173" y="347"/>
                    </a:lnTo>
                    <a:lnTo>
                      <a:pt x="178" y="348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220" y="367"/>
                    </a:lnTo>
                    <a:lnTo>
                      <a:pt x="252" y="386"/>
                    </a:lnTo>
                    <a:lnTo>
                      <a:pt x="243" y="399"/>
                    </a:lnTo>
                    <a:lnTo>
                      <a:pt x="220" y="420"/>
                    </a:lnTo>
                    <a:lnTo>
                      <a:pt x="180" y="443"/>
                    </a:lnTo>
                    <a:lnTo>
                      <a:pt x="150" y="452"/>
                    </a:lnTo>
                    <a:lnTo>
                      <a:pt x="131" y="456"/>
                    </a:lnTo>
                    <a:lnTo>
                      <a:pt x="85" y="459"/>
                    </a:lnTo>
                    <a:lnTo>
                      <a:pt x="62" y="456"/>
                    </a:lnTo>
                    <a:lnTo>
                      <a:pt x="57" y="453"/>
                    </a:lnTo>
                    <a:lnTo>
                      <a:pt x="50" y="443"/>
                    </a:lnTo>
                    <a:lnTo>
                      <a:pt x="30" y="438"/>
                    </a:lnTo>
                    <a:lnTo>
                      <a:pt x="10" y="446"/>
                    </a:lnTo>
                    <a:lnTo>
                      <a:pt x="0" y="463"/>
                    </a:lnTo>
                    <a:lnTo>
                      <a:pt x="3" y="475"/>
                    </a:lnTo>
                    <a:lnTo>
                      <a:pt x="13" y="498"/>
                    </a:lnTo>
                    <a:lnTo>
                      <a:pt x="45" y="525"/>
                    </a:lnTo>
                    <a:lnTo>
                      <a:pt x="88" y="537"/>
                    </a:lnTo>
                    <a:lnTo>
                      <a:pt x="134" y="538"/>
                    </a:lnTo>
                    <a:lnTo>
                      <a:pt x="155" y="534"/>
                    </a:lnTo>
                    <a:lnTo>
                      <a:pt x="190" y="528"/>
                    </a:lnTo>
                    <a:lnTo>
                      <a:pt x="250" y="504"/>
                    </a:lnTo>
                    <a:lnTo>
                      <a:pt x="302" y="465"/>
                    </a:lnTo>
                    <a:lnTo>
                      <a:pt x="341" y="414"/>
                    </a:lnTo>
                    <a:lnTo>
                      <a:pt x="355" y="383"/>
                    </a:lnTo>
                    <a:lnTo>
                      <a:pt x="358" y="374"/>
                    </a:lnTo>
                    <a:lnTo>
                      <a:pt x="357" y="366"/>
                    </a:lnTo>
                    <a:lnTo>
                      <a:pt x="381" y="360"/>
                    </a:lnTo>
                    <a:lnTo>
                      <a:pt x="425" y="341"/>
                    </a:lnTo>
                    <a:lnTo>
                      <a:pt x="463" y="311"/>
                    </a:lnTo>
                    <a:lnTo>
                      <a:pt x="497" y="271"/>
                    </a:lnTo>
                    <a:lnTo>
                      <a:pt x="509" y="246"/>
                    </a:lnTo>
                    <a:lnTo>
                      <a:pt x="520" y="220"/>
                    </a:lnTo>
                    <a:lnTo>
                      <a:pt x="528" y="171"/>
                    </a:lnTo>
                    <a:lnTo>
                      <a:pt x="520" y="127"/>
                    </a:lnTo>
                    <a:lnTo>
                      <a:pt x="499" y="86"/>
                    </a:lnTo>
                    <a:lnTo>
                      <a:pt x="469" y="53"/>
                    </a:lnTo>
                    <a:lnTo>
                      <a:pt x="430" y="26"/>
                    </a:lnTo>
                    <a:lnTo>
                      <a:pt x="384" y="9"/>
                    </a:lnTo>
                    <a:lnTo>
                      <a:pt x="337" y="0"/>
                    </a:lnTo>
                    <a:lnTo>
                      <a:pt x="31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8" name="Freeform 20"/>
              <p:cNvSpPr>
                <a:spLocks/>
              </p:cNvSpPr>
              <p:nvPr/>
            </p:nvSpPr>
            <p:spPr bwMode="auto">
              <a:xfrm>
                <a:off x="1665" y="2702"/>
                <a:ext cx="205" cy="210"/>
              </a:xfrm>
              <a:custGeom>
                <a:avLst/>
                <a:gdLst>
                  <a:gd name="T0" fmla="*/ 388 w 613"/>
                  <a:gd name="T1" fmla="*/ 3 h 630"/>
                  <a:gd name="T2" fmla="*/ 357 w 613"/>
                  <a:gd name="T3" fmla="*/ 52 h 630"/>
                  <a:gd name="T4" fmla="*/ 381 w 613"/>
                  <a:gd name="T5" fmla="*/ 89 h 630"/>
                  <a:gd name="T6" fmla="*/ 466 w 613"/>
                  <a:gd name="T7" fmla="*/ 128 h 630"/>
                  <a:gd name="T8" fmla="*/ 511 w 613"/>
                  <a:gd name="T9" fmla="*/ 174 h 630"/>
                  <a:gd name="T10" fmla="*/ 506 w 613"/>
                  <a:gd name="T11" fmla="*/ 230 h 630"/>
                  <a:gd name="T12" fmla="*/ 486 w 613"/>
                  <a:gd name="T13" fmla="*/ 265 h 630"/>
                  <a:gd name="T14" fmla="*/ 431 w 613"/>
                  <a:gd name="T15" fmla="*/ 307 h 630"/>
                  <a:gd name="T16" fmla="*/ 349 w 613"/>
                  <a:gd name="T17" fmla="*/ 312 h 630"/>
                  <a:gd name="T18" fmla="*/ 257 w 613"/>
                  <a:gd name="T19" fmla="*/ 265 h 630"/>
                  <a:gd name="T20" fmla="*/ 253 w 613"/>
                  <a:gd name="T21" fmla="*/ 260 h 630"/>
                  <a:gd name="T22" fmla="*/ 239 w 613"/>
                  <a:gd name="T23" fmla="*/ 252 h 630"/>
                  <a:gd name="T24" fmla="*/ 198 w 613"/>
                  <a:gd name="T25" fmla="*/ 256 h 630"/>
                  <a:gd name="T26" fmla="*/ 175 w 613"/>
                  <a:gd name="T27" fmla="*/ 311 h 630"/>
                  <a:gd name="T28" fmla="*/ 188 w 613"/>
                  <a:gd name="T29" fmla="*/ 334 h 630"/>
                  <a:gd name="T30" fmla="*/ 214 w 613"/>
                  <a:gd name="T31" fmla="*/ 354 h 630"/>
                  <a:gd name="T32" fmla="*/ 256 w 613"/>
                  <a:gd name="T33" fmla="*/ 422 h 630"/>
                  <a:gd name="T34" fmla="*/ 224 w 613"/>
                  <a:gd name="T35" fmla="*/ 512 h 630"/>
                  <a:gd name="T36" fmla="*/ 180 w 613"/>
                  <a:gd name="T37" fmla="*/ 543 h 630"/>
                  <a:gd name="T38" fmla="*/ 119 w 613"/>
                  <a:gd name="T39" fmla="*/ 547 h 630"/>
                  <a:gd name="T40" fmla="*/ 72 w 613"/>
                  <a:gd name="T41" fmla="*/ 495 h 630"/>
                  <a:gd name="T42" fmla="*/ 51 w 613"/>
                  <a:gd name="T43" fmla="*/ 397 h 630"/>
                  <a:gd name="T44" fmla="*/ 37 w 613"/>
                  <a:gd name="T45" fmla="*/ 374 h 630"/>
                  <a:gd name="T46" fmla="*/ 5 w 613"/>
                  <a:gd name="T47" fmla="*/ 387 h 630"/>
                  <a:gd name="T48" fmla="*/ 0 w 613"/>
                  <a:gd name="T49" fmla="*/ 425 h 630"/>
                  <a:gd name="T50" fmla="*/ 13 w 613"/>
                  <a:gd name="T51" fmla="*/ 540 h 630"/>
                  <a:gd name="T52" fmla="*/ 66 w 613"/>
                  <a:gd name="T53" fmla="*/ 607 h 630"/>
                  <a:gd name="T54" fmla="*/ 131 w 613"/>
                  <a:gd name="T55" fmla="*/ 630 h 630"/>
                  <a:gd name="T56" fmla="*/ 220 w 613"/>
                  <a:gd name="T57" fmla="*/ 615 h 630"/>
                  <a:gd name="T58" fmla="*/ 263 w 613"/>
                  <a:gd name="T59" fmla="*/ 594 h 630"/>
                  <a:gd name="T60" fmla="*/ 329 w 613"/>
                  <a:gd name="T61" fmla="*/ 522 h 630"/>
                  <a:gd name="T62" fmla="*/ 352 w 613"/>
                  <a:gd name="T63" fmla="*/ 452 h 630"/>
                  <a:gd name="T64" fmla="*/ 352 w 613"/>
                  <a:gd name="T65" fmla="*/ 410 h 630"/>
                  <a:gd name="T66" fmla="*/ 446 w 613"/>
                  <a:gd name="T67" fmla="*/ 404 h 630"/>
                  <a:gd name="T68" fmla="*/ 555 w 613"/>
                  <a:gd name="T69" fmla="*/ 338 h 630"/>
                  <a:gd name="T70" fmla="*/ 594 w 613"/>
                  <a:gd name="T71" fmla="*/ 283 h 630"/>
                  <a:gd name="T72" fmla="*/ 613 w 613"/>
                  <a:gd name="T73" fmla="*/ 177 h 630"/>
                  <a:gd name="T74" fmla="*/ 574 w 613"/>
                  <a:gd name="T75" fmla="*/ 82 h 630"/>
                  <a:gd name="T76" fmla="*/ 489 w 613"/>
                  <a:gd name="T77" fmla="*/ 17 h 630"/>
                  <a:gd name="T78" fmla="*/ 404 w 613"/>
                  <a:gd name="T79" fmla="*/ 0 h 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13" h="630">
                    <a:moveTo>
                      <a:pt x="404" y="0"/>
                    </a:moveTo>
                    <a:lnTo>
                      <a:pt x="388" y="3"/>
                    </a:lnTo>
                    <a:lnTo>
                      <a:pt x="365" y="21"/>
                    </a:lnTo>
                    <a:lnTo>
                      <a:pt x="357" y="52"/>
                    </a:lnTo>
                    <a:lnTo>
                      <a:pt x="367" y="79"/>
                    </a:lnTo>
                    <a:lnTo>
                      <a:pt x="381" y="89"/>
                    </a:lnTo>
                    <a:lnTo>
                      <a:pt x="410" y="101"/>
                    </a:lnTo>
                    <a:lnTo>
                      <a:pt x="466" y="128"/>
                    </a:lnTo>
                    <a:lnTo>
                      <a:pt x="498" y="152"/>
                    </a:lnTo>
                    <a:lnTo>
                      <a:pt x="511" y="174"/>
                    </a:lnTo>
                    <a:lnTo>
                      <a:pt x="515" y="200"/>
                    </a:lnTo>
                    <a:lnTo>
                      <a:pt x="506" y="230"/>
                    </a:lnTo>
                    <a:lnTo>
                      <a:pt x="498" y="249"/>
                    </a:lnTo>
                    <a:lnTo>
                      <a:pt x="486" y="265"/>
                    </a:lnTo>
                    <a:lnTo>
                      <a:pt x="462" y="291"/>
                    </a:lnTo>
                    <a:lnTo>
                      <a:pt x="431" y="307"/>
                    </a:lnTo>
                    <a:lnTo>
                      <a:pt x="400" y="314"/>
                    </a:lnTo>
                    <a:lnTo>
                      <a:pt x="349" y="312"/>
                    </a:lnTo>
                    <a:lnTo>
                      <a:pt x="285" y="286"/>
                    </a:lnTo>
                    <a:lnTo>
                      <a:pt x="257" y="265"/>
                    </a:lnTo>
                    <a:lnTo>
                      <a:pt x="257" y="265"/>
                    </a:lnTo>
                    <a:lnTo>
                      <a:pt x="253" y="260"/>
                    </a:lnTo>
                    <a:lnTo>
                      <a:pt x="247" y="258"/>
                    </a:lnTo>
                    <a:lnTo>
                      <a:pt x="239" y="252"/>
                    </a:lnTo>
                    <a:lnTo>
                      <a:pt x="223" y="249"/>
                    </a:lnTo>
                    <a:lnTo>
                      <a:pt x="198" y="256"/>
                    </a:lnTo>
                    <a:lnTo>
                      <a:pt x="177" y="285"/>
                    </a:lnTo>
                    <a:lnTo>
                      <a:pt x="175" y="311"/>
                    </a:lnTo>
                    <a:lnTo>
                      <a:pt x="181" y="327"/>
                    </a:lnTo>
                    <a:lnTo>
                      <a:pt x="188" y="334"/>
                    </a:lnTo>
                    <a:lnTo>
                      <a:pt x="201" y="344"/>
                    </a:lnTo>
                    <a:lnTo>
                      <a:pt x="214" y="354"/>
                    </a:lnTo>
                    <a:lnTo>
                      <a:pt x="234" y="376"/>
                    </a:lnTo>
                    <a:lnTo>
                      <a:pt x="256" y="422"/>
                    </a:lnTo>
                    <a:lnTo>
                      <a:pt x="253" y="469"/>
                    </a:lnTo>
                    <a:lnTo>
                      <a:pt x="224" y="512"/>
                    </a:lnTo>
                    <a:lnTo>
                      <a:pt x="198" y="531"/>
                    </a:lnTo>
                    <a:lnTo>
                      <a:pt x="180" y="543"/>
                    </a:lnTo>
                    <a:lnTo>
                      <a:pt x="146" y="551"/>
                    </a:lnTo>
                    <a:lnTo>
                      <a:pt x="119" y="547"/>
                    </a:lnTo>
                    <a:lnTo>
                      <a:pt x="96" y="533"/>
                    </a:lnTo>
                    <a:lnTo>
                      <a:pt x="72" y="495"/>
                    </a:lnTo>
                    <a:lnTo>
                      <a:pt x="54" y="430"/>
                    </a:lnTo>
                    <a:lnTo>
                      <a:pt x="51" y="397"/>
                    </a:lnTo>
                    <a:lnTo>
                      <a:pt x="50" y="386"/>
                    </a:lnTo>
                    <a:lnTo>
                      <a:pt x="37" y="374"/>
                    </a:lnTo>
                    <a:lnTo>
                      <a:pt x="20" y="374"/>
                    </a:lnTo>
                    <a:lnTo>
                      <a:pt x="5" y="387"/>
                    </a:lnTo>
                    <a:lnTo>
                      <a:pt x="2" y="397"/>
                    </a:lnTo>
                    <a:lnTo>
                      <a:pt x="0" y="425"/>
                    </a:lnTo>
                    <a:lnTo>
                      <a:pt x="1" y="484"/>
                    </a:lnTo>
                    <a:lnTo>
                      <a:pt x="13" y="540"/>
                    </a:lnTo>
                    <a:lnTo>
                      <a:pt x="43" y="589"/>
                    </a:lnTo>
                    <a:lnTo>
                      <a:pt x="66" y="607"/>
                    </a:lnTo>
                    <a:lnTo>
                      <a:pt x="87" y="619"/>
                    </a:lnTo>
                    <a:lnTo>
                      <a:pt x="131" y="630"/>
                    </a:lnTo>
                    <a:lnTo>
                      <a:pt x="175" y="628"/>
                    </a:lnTo>
                    <a:lnTo>
                      <a:pt x="220" y="615"/>
                    </a:lnTo>
                    <a:lnTo>
                      <a:pt x="241" y="606"/>
                    </a:lnTo>
                    <a:lnTo>
                      <a:pt x="263" y="594"/>
                    </a:lnTo>
                    <a:lnTo>
                      <a:pt x="300" y="561"/>
                    </a:lnTo>
                    <a:lnTo>
                      <a:pt x="329" y="522"/>
                    </a:lnTo>
                    <a:lnTo>
                      <a:pt x="348" y="476"/>
                    </a:lnTo>
                    <a:lnTo>
                      <a:pt x="352" y="452"/>
                    </a:lnTo>
                    <a:lnTo>
                      <a:pt x="355" y="430"/>
                    </a:lnTo>
                    <a:lnTo>
                      <a:pt x="352" y="410"/>
                    </a:lnTo>
                    <a:lnTo>
                      <a:pt x="384" y="413"/>
                    </a:lnTo>
                    <a:lnTo>
                      <a:pt x="446" y="404"/>
                    </a:lnTo>
                    <a:lnTo>
                      <a:pt x="505" y="380"/>
                    </a:lnTo>
                    <a:lnTo>
                      <a:pt x="555" y="338"/>
                    </a:lnTo>
                    <a:lnTo>
                      <a:pt x="577" y="309"/>
                    </a:lnTo>
                    <a:lnTo>
                      <a:pt x="594" y="283"/>
                    </a:lnTo>
                    <a:lnTo>
                      <a:pt x="611" y="230"/>
                    </a:lnTo>
                    <a:lnTo>
                      <a:pt x="613" y="177"/>
                    </a:lnTo>
                    <a:lnTo>
                      <a:pt x="600" y="127"/>
                    </a:lnTo>
                    <a:lnTo>
                      <a:pt x="574" y="82"/>
                    </a:lnTo>
                    <a:lnTo>
                      <a:pt x="537" y="44"/>
                    </a:lnTo>
                    <a:lnTo>
                      <a:pt x="489" y="17"/>
                    </a:lnTo>
                    <a:lnTo>
                      <a:pt x="434" y="1"/>
                    </a:lnTo>
                    <a:lnTo>
                      <a:pt x="40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72" name="Group 31"/>
            <p:cNvGrpSpPr>
              <a:grpSpLocks noChangeAspect="1"/>
            </p:cNvGrpSpPr>
            <p:nvPr/>
          </p:nvGrpSpPr>
          <p:grpSpPr bwMode="auto">
            <a:xfrm>
              <a:off x="594443" y="5066831"/>
              <a:ext cx="167284" cy="203007"/>
              <a:chOff x="2647" y="1727"/>
              <a:chExt cx="192" cy="233"/>
            </a:xfrm>
            <a:solidFill>
              <a:schemeClr val="bg1">
                <a:lumMod val="85000"/>
              </a:schemeClr>
            </a:solidFill>
          </p:grpSpPr>
          <p:sp>
            <p:nvSpPr>
              <p:cNvPr id="73" name="Freeform 32"/>
              <p:cNvSpPr>
                <a:spLocks/>
              </p:cNvSpPr>
              <p:nvPr/>
            </p:nvSpPr>
            <p:spPr bwMode="auto">
              <a:xfrm>
                <a:off x="2699" y="1727"/>
                <a:ext cx="140" cy="152"/>
              </a:xfrm>
              <a:custGeom>
                <a:avLst/>
                <a:gdLst>
                  <a:gd name="T0" fmla="*/ 94 w 421"/>
                  <a:gd name="T1" fmla="*/ 455 h 455"/>
                  <a:gd name="T2" fmla="*/ 0 w 421"/>
                  <a:gd name="T3" fmla="*/ 362 h 455"/>
                  <a:gd name="T4" fmla="*/ 172 w 421"/>
                  <a:gd name="T5" fmla="*/ 191 h 455"/>
                  <a:gd name="T6" fmla="*/ 371 w 421"/>
                  <a:gd name="T7" fmla="*/ 1 h 455"/>
                  <a:gd name="T8" fmla="*/ 377 w 421"/>
                  <a:gd name="T9" fmla="*/ 0 h 455"/>
                  <a:gd name="T10" fmla="*/ 404 w 421"/>
                  <a:gd name="T11" fmla="*/ 4 h 455"/>
                  <a:gd name="T12" fmla="*/ 419 w 421"/>
                  <a:gd name="T13" fmla="*/ 21 h 455"/>
                  <a:gd name="T14" fmla="*/ 421 w 421"/>
                  <a:gd name="T15" fmla="*/ 37 h 455"/>
                  <a:gd name="T16" fmla="*/ 364 w 421"/>
                  <a:gd name="T17" fmla="*/ 120 h 455"/>
                  <a:gd name="T18" fmla="*/ 130 w 421"/>
                  <a:gd name="T19" fmla="*/ 410 h 455"/>
                  <a:gd name="T20" fmla="*/ 94 w 421"/>
                  <a:gd name="T21" fmla="*/ 455 h 4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21" h="455">
                    <a:moveTo>
                      <a:pt x="94" y="455"/>
                    </a:moveTo>
                    <a:lnTo>
                      <a:pt x="0" y="362"/>
                    </a:lnTo>
                    <a:lnTo>
                      <a:pt x="172" y="191"/>
                    </a:lnTo>
                    <a:lnTo>
                      <a:pt x="371" y="1"/>
                    </a:lnTo>
                    <a:lnTo>
                      <a:pt x="377" y="0"/>
                    </a:lnTo>
                    <a:lnTo>
                      <a:pt x="404" y="4"/>
                    </a:lnTo>
                    <a:lnTo>
                      <a:pt x="419" y="21"/>
                    </a:lnTo>
                    <a:lnTo>
                      <a:pt x="421" y="37"/>
                    </a:lnTo>
                    <a:lnTo>
                      <a:pt x="364" y="120"/>
                    </a:lnTo>
                    <a:lnTo>
                      <a:pt x="130" y="410"/>
                    </a:lnTo>
                    <a:lnTo>
                      <a:pt x="94" y="45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4" name="Freeform 33"/>
              <p:cNvSpPr>
                <a:spLocks/>
              </p:cNvSpPr>
              <p:nvPr/>
            </p:nvSpPr>
            <p:spPr bwMode="auto">
              <a:xfrm>
                <a:off x="2647" y="1856"/>
                <a:ext cx="76" cy="104"/>
              </a:xfrm>
              <a:custGeom>
                <a:avLst/>
                <a:gdLst>
                  <a:gd name="T0" fmla="*/ 22 w 226"/>
                  <a:gd name="T1" fmla="*/ 314 h 314"/>
                  <a:gd name="T2" fmla="*/ 21 w 226"/>
                  <a:gd name="T3" fmla="*/ 301 h 314"/>
                  <a:gd name="T4" fmla="*/ 37 w 226"/>
                  <a:gd name="T5" fmla="*/ 242 h 314"/>
                  <a:gd name="T6" fmla="*/ 63 w 226"/>
                  <a:gd name="T7" fmla="*/ 219 h 314"/>
                  <a:gd name="T8" fmla="*/ 90 w 226"/>
                  <a:gd name="T9" fmla="*/ 211 h 314"/>
                  <a:gd name="T10" fmla="*/ 107 w 226"/>
                  <a:gd name="T11" fmla="*/ 209 h 314"/>
                  <a:gd name="T12" fmla="*/ 125 w 226"/>
                  <a:gd name="T13" fmla="*/ 208 h 314"/>
                  <a:gd name="T14" fmla="*/ 153 w 226"/>
                  <a:gd name="T15" fmla="*/ 199 h 314"/>
                  <a:gd name="T16" fmla="*/ 188 w 226"/>
                  <a:gd name="T17" fmla="*/ 173 h 314"/>
                  <a:gd name="T18" fmla="*/ 223 w 226"/>
                  <a:gd name="T19" fmla="*/ 107 h 314"/>
                  <a:gd name="T20" fmla="*/ 226 w 226"/>
                  <a:gd name="T21" fmla="*/ 91 h 314"/>
                  <a:gd name="T22" fmla="*/ 132 w 226"/>
                  <a:gd name="T23" fmla="*/ 0 h 314"/>
                  <a:gd name="T24" fmla="*/ 96 w 226"/>
                  <a:gd name="T25" fmla="*/ 17 h 314"/>
                  <a:gd name="T26" fmla="*/ 44 w 226"/>
                  <a:gd name="T27" fmla="*/ 61 h 314"/>
                  <a:gd name="T28" fmla="*/ 13 w 226"/>
                  <a:gd name="T29" fmla="*/ 113 h 314"/>
                  <a:gd name="T30" fmla="*/ 0 w 226"/>
                  <a:gd name="T31" fmla="*/ 165 h 314"/>
                  <a:gd name="T32" fmla="*/ 2 w 226"/>
                  <a:gd name="T33" fmla="*/ 239 h 314"/>
                  <a:gd name="T34" fmla="*/ 19 w 226"/>
                  <a:gd name="T35" fmla="*/ 307 h 314"/>
                  <a:gd name="T36" fmla="*/ 22 w 226"/>
                  <a:gd name="T37" fmla="*/ 314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26" h="314">
                    <a:moveTo>
                      <a:pt x="22" y="314"/>
                    </a:moveTo>
                    <a:lnTo>
                      <a:pt x="21" y="301"/>
                    </a:lnTo>
                    <a:lnTo>
                      <a:pt x="37" y="242"/>
                    </a:lnTo>
                    <a:lnTo>
                      <a:pt x="63" y="219"/>
                    </a:lnTo>
                    <a:lnTo>
                      <a:pt x="90" y="211"/>
                    </a:lnTo>
                    <a:lnTo>
                      <a:pt x="107" y="209"/>
                    </a:lnTo>
                    <a:lnTo>
                      <a:pt x="125" y="208"/>
                    </a:lnTo>
                    <a:lnTo>
                      <a:pt x="153" y="199"/>
                    </a:lnTo>
                    <a:lnTo>
                      <a:pt x="188" y="173"/>
                    </a:lnTo>
                    <a:lnTo>
                      <a:pt x="223" y="107"/>
                    </a:lnTo>
                    <a:lnTo>
                      <a:pt x="226" y="91"/>
                    </a:lnTo>
                    <a:lnTo>
                      <a:pt x="132" y="0"/>
                    </a:lnTo>
                    <a:lnTo>
                      <a:pt x="96" y="17"/>
                    </a:lnTo>
                    <a:lnTo>
                      <a:pt x="44" y="61"/>
                    </a:lnTo>
                    <a:lnTo>
                      <a:pt x="13" y="113"/>
                    </a:lnTo>
                    <a:lnTo>
                      <a:pt x="0" y="165"/>
                    </a:lnTo>
                    <a:lnTo>
                      <a:pt x="2" y="239"/>
                    </a:lnTo>
                    <a:lnTo>
                      <a:pt x="19" y="307"/>
                    </a:lnTo>
                    <a:lnTo>
                      <a:pt x="22" y="3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05E27BAD-3A98-4A14-9CA0-CA9C6E5D60F3}"/>
              </a:ext>
            </a:extLst>
          </p:cNvPr>
          <p:cNvGrpSpPr/>
          <p:nvPr/>
        </p:nvGrpSpPr>
        <p:grpSpPr>
          <a:xfrm>
            <a:off x="1470026" y="1587749"/>
            <a:ext cx="4779122" cy="4113266"/>
            <a:chOff x="1470026" y="1587749"/>
            <a:chExt cx="4779122" cy="4113266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187E26BA-84EA-4047-9DC9-6C0B31AFD0B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70026" y="1587749"/>
              <a:ext cx="4779122" cy="4113266"/>
            </a:xfrm>
            <a:prstGeom prst="rect">
              <a:avLst/>
            </a:prstGeom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CF00FC15-E5C3-4F6D-B534-53A49ED36B8B}"/>
                </a:ext>
              </a:extLst>
            </p:cNvPr>
            <p:cNvSpPr/>
            <p:nvPr/>
          </p:nvSpPr>
          <p:spPr>
            <a:xfrm>
              <a:off x="2097248" y="3091190"/>
              <a:ext cx="1400961" cy="155349"/>
            </a:xfrm>
            <a:prstGeom prst="rect">
              <a:avLst/>
            </a:prstGeom>
            <a:solidFill>
              <a:srgbClr val="2F2F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71201783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409575" y="419993"/>
            <a:ext cx="11372850" cy="6018014"/>
          </a:xfrm>
          <a:prstGeom prst="rect">
            <a:avLst/>
          </a:prstGeom>
          <a:solidFill>
            <a:schemeClr val="bg1"/>
          </a:solidFill>
          <a:ln w="187325">
            <a:noFill/>
          </a:ln>
          <a:effectLst>
            <a:outerShdw blurRad="431800" dist="241300" dir="5400000" sx="97000" sy="97000" algn="t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2" latinLnBrk="0">
              <a:lnSpc>
                <a:spcPct val="150000"/>
              </a:lnSpc>
              <a:defRPr/>
            </a:pPr>
            <a:r>
              <a:rPr lang="ko-KR" altLang="en-US" sz="3200" b="1" kern="0" dirty="0">
                <a:solidFill>
                  <a:prstClr val="black">
                    <a:lumMod val="50000"/>
                    <a:lumOff val="50000"/>
                  </a:prstClr>
                </a:solidFill>
              </a:rPr>
              <a:t>구현 </a:t>
            </a:r>
            <a:r>
              <a:rPr lang="en-US" altLang="ko-KR" sz="3200" b="1" kern="0" dirty="0">
                <a:solidFill>
                  <a:prstClr val="black">
                    <a:lumMod val="50000"/>
                    <a:lumOff val="50000"/>
                  </a:prstClr>
                </a:solidFill>
              </a:rPr>
              <a:t>-</a:t>
            </a:r>
            <a:r>
              <a:rPr lang="ko-KR" altLang="en-US" sz="3200" b="1" kern="0" dirty="0">
                <a:solidFill>
                  <a:prstClr val="black">
                    <a:lumMod val="50000"/>
                    <a:lumOff val="50000"/>
                  </a:prstClr>
                </a:solidFill>
              </a:rPr>
              <a:t> </a:t>
            </a:r>
            <a:r>
              <a:rPr lang="en-US" altLang="ko-KR" sz="3200" b="1" kern="0" dirty="0">
                <a:solidFill>
                  <a:prstClr val="black">
                    <a:lumMod val="50000"/>
                    <a:lumOff val="50000"/>
                  </a:prstClr>
                </a:solidFill>
              </a:rPr>
              <a:t>Search </a:t>
            </a:r>
            <a:r>
              <a:rPr lang="ko-KR" altLang="en-US" sz="3200" b="1" kern="0" dirty="0">
                <a:solidFill>
                  <a:prstClr val="black">
                    <a:lumMod val="50000"/>
                    <a:lumOff val="50000"/>
                  </a:prstClr>
                </a:solidFill>
              </a:rPr>
              <a:t>소스코드</a:t>
            </a:r>
            <a:endParaRPr lang="en-US" altLang="ko-KR" sz="3200" b="1" kern="0" dirty="0">
              <a:solidFill>
                <a:prstClr val="black">
                  <a:lumMod val="50000"/>
                  <a:lumOff val="50000"/>
                </a:prstClr>
              </a:solidFill>
            </a:endParaRPr>
          </a:p>
          <a:p>
            <a:pPr lvl="2" latinLnBrk="0">
              <a:lnSpc>
                <a:spcPct val="150000"/>
              </a:lnSpc>
              <a:defRPr/>
            </a:pPr>
            <a:r>
              <a:rPr lang="ko-KR" altLang="en-US" sz="1000" kern="0" dirty="0">
                <a:solidFill>
                  <a:prstClr val="white">
                    <a:lumMod val="75000"/>
                  </a:prstClr>
                </a:solidFill>
              </a:rPr>
              <a:t>전자 직거래 프로그램 구축</a:t>
            </a:r>
          </a:p>
          <a:p>
            <a:pPr lvl="2" latinLnBrk="0">
              <a:lnSpc>
                <a:spcPct val="150000"/>
              </a:lnSpc>
              <a:defRPr/>
            </a:pPr>
            <a:endParaRPr lang="en-US" altLang="ko-KR" sz="3200" b="1" kern="0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grpSp>
        <p:nvGrpSpPr>
          <p:cNvPr id="63" name="그룹 62"/>
          <p:cNvGrpSpPr/>
          <p:nvPr/>
        </p:nvGrpSpPr>
        <p:grpSpPr>
          <a:xfrm>
            <a:off x="581527" y="419993"/>
            <a:ext cx="358273" cy="6018014"/>
            <a:chOff x="581527" y="419993"/>
            <a:chExt cx="358273" cy="6018014"/>
          </a:xfrm>
        </p:grpSpPr>
        <p:cxnSp>
          <p:nvCxnSpPr>
            <p:cNvPr id="64" name="직선 연결선 63"/>
            <p:cNvCxnSpPr/>
            <p:nvPr/>
          </p:nvCxnSpPr>
          <p:spPr>
            <a:xfrm>
              <a:off x="939800" y="419993"/>
              <a:ext cx="0" cy="6018014"/>
            </a:xfrm>
            <a:prstGeom prst="line">
              <a:avLst/>
            </a:prstGeom>
            <a:ln w="127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Freeform 9"/>
            <p:cNvSpPr>
              <a:spLocks/>
            </p:cNvSpPr>
            <p:nvPr/>
          </p:nvSpPr>
          <p:spPr bwMode="auto">
            <a:xfrm>
              <a:off x="612262" y="1494240"/>
              <a:ext cx="131646" cy="17373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66" name="Group 12"/>
            <p:cNvGrpSpPr>
              <a:grpSpLocks noChangeAspect="1"/>
            </p:cNvGrpSpPr>
            <p:nvPr/>
          </p:nvGrpSpPr>
          <p:grpSpPr bwMode="auto">
            <a:xfrm>
              <a:off x="581527" y="787428"/>
              <a:ext cx="193117" cy="153620"/>
              <a:chOff x="6124" y="305"/>
              <a:chExt cx="841" cy="669"/>
            </a:xfrm>
            <a:solidFill>
              <a:schemeClr val="tx1">
                <a:lumMod val="50000"/>
                <a:lumOff val="50000"/>
              </a:schemeClr>
            </a:solidFill>
          </p:grpSpPr>
          <p:sp>
            <p:nvSpPr>
              <p:cNvPr id="83" name="Freeform 13"/>
              <p:cNvSpPr>
                <a:spLocks/>
              </p:cNvSpPr>
              <p:nvPr/>
            </p:nvSpPr>
            <p:spPr bwMode="auto">
              <a:xfrm>
                <a:off x="6244" y="440"/>
                <a:ext cx="601" cy="534"/>
              </a:xfrm>
              <a:custGeom>
                <a:avLst/>
                <a:gdLst>
                  <a:gd name="T0" fmla="*/ 902 w 1802"/>
                  <a:gd name="T1" fmla="*/ 0 h 1602"/>
                  <a:gd name="T2" fmla="*/ 2 w 1802"/>
                  <a:gd name="T3" fmla="*/ 742 h 1602"/>
                  <a:gd name="T4" fmla="*/ 2 w 1802"/>
                  <a:gd name="T5" fmla="*/ 743 h 1602"/>
                  <a:gd name="T6" fmla="*/ 2 w 1802"/>
                  <a:gd name="T7" fmla="*/ 746 h 1602"/>
                  <a:gd name="T8" fmla="*/ 0 w 1802"/>
                  <a:gd name="T9" fmla="*/ 749 h 1602"/>
                  <a:gd name="T10" fmla="*/ 0 w 1802"/>
                  <a:gd name="T11" fmla="*/ 751 h 1602"/>
                  <a:gd name="T12" fmla="*/ 0 w 1802"/>
                  <a:gd name="T13" fmla="*/ 1501 h 1602"/>
                  <a:gd name="T14" fmla="*/ 2 w 1802"/>
                  <a:gd name="T15" fmla="*/ 1521 h 1602"/>
                  <a:gd name="T16" fmla="*/ 16 w 1802"/>
                  <a:gd name="T17" fmla="*/ 1557 h 1602"/>
                  <a:gd name="T18" fmla="*/ 30 w 1802"/>
                  <a:gd name="T19" fmla="*/ 1572 h 1602"/>
                  <a:gd name="T20" fmla="*/ 45 w 1802"/>
                  <a:gd name="T21" fmla="*/ 1586 h 1602"/>
                  <a:gd name="T22" fmla="*/ 81 w 1802"/>
                  <a:gd name="T23" fmla="*/ 1601 h 1602"/>
                  <a:gd name="T24" fmla="*/ 100 w 1802"/>
                  <a:gd name="T25" fmla="*/ 1602 h 1602"/>
                  <a:gd name="T26" fmla="*/ 702 w 1802"/>
                  <a:gd name="T27" fmla="*/ 1602 h 1602"/>
                  <a:gd name="T28" fmla="*/ 702 w 1802"/>
                  <a:gd name="T29" fmla="*/ 1001 h 1602"/>
                  <a:gd name="T30" fmla="*/ 1102 w 1802"/>
                  <a:gd name="T31" fmla="*/ 1001 h 1602"/>
                  <a:gd name="T32" fmla="*/ 1102 w 1802"/>
                  <a:gd name="T33" fmla="*/ 1602 h 1602"/>
                  <a:gd name="T34" fmla="*/ 1703 w 1802"/>
                  <a:gd name="T35" fmla="*/ 1602 h 1602"/>
                  <a:gd name="T36" fmla="*/ 1723 w 1802"/>
                  <a:gd name="T37" fmla="*/ 1601 h 1602"/>
                  <a:gd name="T38" fmla="*/ 1758 w 1802"/>
                  <a:gd name="T39" fmla="*/ 1586 h 1602"/>
                  <a:gd name="T40" fmla="*/ 1773 w 1802"/>
                  <a:gd name="T41" fmla="*/ 1572 h 1602"/>
                  <a:gd name="T42" fmla="*/ 1786 w 1802"/>
                  <a:gd name="T43" fmla="*/ 1557 h 1602"/>
                  <a:gd name="T44" fmla="*/ 1802 w 1802"/>
                  <a:gd name="T45" fmla="*/ 1521 h 1602"/>
                  <a:gd name="T46" fmla="*/ 1802 w 1802"/>
                  <a:gd name="T47" fmla="*/ 1501 h 1602"/>
                  <a:gd name="T48" fmla="*/ 1802 w 1802"/>
                  <a:gd name="T49" fmla="*/ 751 h 1602"/>
                  <a:gd name="T50" fmla="*/ 1802 w 1802"/>
                  <a:gd name="T51" fmla="*/ 745 h 1602"/>
                  <a:gd name="T52" fmla="*/ 1801 w 1802"/>
                  <a:gd name="T53" fmla="*/ 742 h 1602"/>
                  <a:gd name="T54" fmla="*/ 902 w 1802"/>
                  <a:gd name="T55" fmla="*/ 0 h 16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802" h="1602">
                    <a:moveTo>
                      <a:pt x="902" y="0"/>
                    </a:moveTo>
                    <a:lnTo>
                      <a:pt x="2" y="742"/>
                    </a:lnTo>
                    <a:lnTo>
                      <a:pt x="2" y="743"/>
                    </a:lnTo>
                    <a:lnTo>
                      <a:pt x="2" y="746"/>
                    </a:lnTo>
                    <a:lnTo>
                      <a:pt x="0" y="749"/>
                    </a:lnTo>
                    <a:lnTo>
                      <a:pt x="0" y="751"/>
                    </a:lnTo>
                    <a:lnTo>
                      <a:pt x="0" y="1501"/>
                    </a:lnTo>
                    <a:lnTo>
                      <a:pt x="2" y="1521"/>
                    </a:lnTo>
                    <a:lnTo>
                      <a:pt x="16" y="1557"/>
                    </a:lnTo>
                    <a:lnTo>
                      <a:pt x="30" y="1572"/>
                    </a:lnTo>
                    <a:lnTo>
                      <a:pt x="45" y="1586"/>
                    </a:lnTo>
                    <a:lnTo>
                      <a:pt x="81" y="1601"/>
                    </a:lnTo>
                    <a:lnTo>
                      <a:pt x="100" y="1602"/>
                    </a:lnTo>
                    <a:lnTo>
                      <a:pt x="702" y="1602"/>
                    </a:lnTo>
                    <a:lnTo>
                      <a:pt x="702" y="1001"/>
                    </a:lnTo>
                    <a:lnTo>
                      <a:pt x="1102" y="1001"/>
                    </a:lnTo>
                    <a:lnTo>
                      <a:pt x="1102" y="1602"/>
                    </a:lnTo>
                    <a:lnTo>
                      <a:pt x="1703" y="1602"/>
                    </a:lnTo>
                    <a:lnTo>
                      <a:pt x="1723" y="1601"/>
                    </a:lnTo>
                    <a:lnTo>
                      <a:pt x="1758" y="1586"/>
                    </a:lnTo>
                    <a:lnTo>
                      <a:pt x="1773" y="1572"/>
                    </a:lnTo>
                    <a:lnTo>
                      <a:pt x="1786" y="1557"/>
                    </a:lnTo>
                    <a:lnTo>
                      <a:pt x="1802" y="1521"/>
                    </a:lnTo>
                    <a:lnTo>
                      <a:pt x="1802" y="1501"/>
                    </a:lnTo>
                    <a:lnTo>
                      <a:pt x="1802" y="751"/>
                    </a:lnTo>
                    <a:lnTo>
                      <a:pt x="1802" y="745"/>
                    </a:lnTo>
                    <a:lnTo>
                      <a:pt x="1801" y="742"/>
                    </a:lnTo>
                    <a:lnTo>
                      <a:pt x="90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4" name="Freeform 14"/>
              <p:cNvSpPr>
                <a:spLocks/>
              </p:cNvSpPr>
              <p:nvPr/>
            </p:nvSpPr>
            <p:spPr bwMode="auto">
              <a:xfrm>
                <a:off x="6124" y="305"/>
                <a:ext cx="841" cy="394"/>
              </a:xfrm>
              <a:custGeom>
                <a:avLst/>
                <a:gdLst>
                  <a:gd name="T0" fmla="*/ 2505 w 2522"/>
                  <a:gd name="T1" fmla="*/ 978 h 1181"/>
                  <a:gd name="T2" fmla="*/ 2162 w 2522"/>
                  <a:gd name="T3" fmla="*/ 694 h 1181"/>
                  <a:gd name="T4" fmla="*/ 2162 w 2522"/>
                  <a:gd name="T5" fmla="*/ 54 h 1181"/>
                  <a:gd name="T6" fmla="*/ 2162 w 2522"/>
                  <a:gd name="T7" fmla="*/ 44 h 1181"/>
                  <a:gd name="T8" fmla="*/ 2155 w 2522"/>
                  <a:gd name="T9" fmla="*/ 26 h 1181"/>
                  <a:gd name="T10" fmla="*/ 2149 w 2522"/>
                  <a:gd name="T11" fmla="*/ 18 h 1181"/>
                  <a:gd name="T12" fmla="*/ 2141 w 2522"/>
                  <a:gd name="T13" fmla="*/ 13 h 1181"/>
                  <a:gd name="T14" fmla="*/ 2123 w 2522"/>
                  <a:gd name="T15" fmla="*/ 5 h 1181"/>
                  <a:gd name="T16" fmla="*/ 2113 w 2522"/>
                  <a:gd name="T17" fmla="*/ 5 h 1181"/>
                  <a:gd name="T18" fmla="*/ 1812 w 2522"/>
                  <a:gd name="T19" fmla="*/ 5 h 1181"/>
                  <a:gd name="T20" fmla="*/ 1802 w 2522"/>
                  <a:gd name="T21" fmla="*/ 5 h 1181"/>
                  <a:gd name="T22" fmla="*/ 1783 w 2522"/>
                  <a:gd name="T23" fmla="*/ 13 h 1181"/>
                  <a:gd name="T24" fmla="*/ 1776 w 2522"/>
                  <a:gd name="T25" fmla="*/ 18 h 1181"/>
                  <a:gd name="T26" fmla="*/ 1770 w 2522"/>
                  <a:gd name="T27" fmla="*/ 26 h 1181"/>
                  <a:gd name="T28" fmla="*/ 1763 w 2522"/>
                  <a:gd name="T29" fmla="*/ 44 h 1181"/>
                  <a:gd name="T30" fmla="*/ 1762 w 2522"/>
                  <a:gd name="T31" fmla="*/ 54 h 1181"/>
                  <a:gd name="T32" fmla="*/ 1762 w 2522"/>
                  <a:gd name="T33" fmla="*/ 360 h 1181"/>
                  <a:gd name="T34" fmla="*/ 1380 w 2522"/>
                  <a:gd name="T35" fmla="*/ 41 h 1181"/>
                  <a:gd name="T36" fmla="*/ 1354 w 2522"/>
                  <a:gd name="T37" fmla="*/ 23 h 1181"/>
                  <a:gd name="T38" fmla="*/ 1295 w 2522"/>
                  <a:gd name="T39" fmla="*/ 1 h 1181"/>
                  <a:gd name="T40" fmla="*/ 1262 w 2522"/>
                  <a:gd name="T41" fmla="*/ 0 h 1181"/>
                  <a:gd name="T42" fmla="*/ 1227 w 2522"/>
                  <a:gd name="T43" fmla="*/ 1 h 1181"/>
                  <a:gd name="T44" fmla="*/ 1168 w 2522"/>
                  <a:gd name="T45" fmla="*/ 23 h 1181"/>
                  <a:gd name="T46" fmla="*/ 1142 w 2522"/>
                  <a:gd name="T47" fmla="*/ 41 h 1181"/>
                  <a:gd name="T48" fmla="*/ 17 w 2522"/>
                  <a:gd name="T49" fmla="*/ 978 h 1181"/>
                  <a:gd name="T50" fmla="*/ 10 w 2522"/>
                  <a:gd name="T51" fmla="*/ 985 h 1181"/>
                  <a:gd name="T52" fmla="*/ 1 w 2522"/>
                  <a:gd name="T53" fmla="*/ 1001 h 1181"/>
                  <a:gd name="T54" fmla="*/ 0 w 2522"/>
                  <a:gd name="T55" fmla="*/ 1012 h 1181"/>
                  <a:gd name="T56" fmla="*/ 0 w 2522"/>
                  <a:gd name="T57" fmla="*/ 1023 h 1181"/>
                  <a:gd name="T58" fmla="*/ 6 w 2522"/>
                  <a:gd name="T59" fmla="*/ 1040 h 1181"/>
                  <a:gd name="T60" fmla="*/ 12 w 2522"/>
                  <a:gd name="T61" fmla="*/ 1048 h 1181"/>
                  <a:gd name="T62" fmla="*/ 108 w 2522"/>
                  <a:gd name="T63" fmla="*/ 1164 h 1181"/>
                  <a:gd name="T64" fmla="*/ 122 w 2522"/>
                  <a:gd name="T65" fmla="*/ 1177 h 1181"/>
                  <a:gd name="T66" fmla="*/ 141 w 2522"/>
                  <a:gd name="T67" fmla="*/ 1181 h 1181"/>
                  <a:gd name="T68" fmla="*/ 160 w 2522"/>
                  <a:gd name="T69" fmla="*/ 1181 h 1181"/>
                  <a:gd name="T70" fmla="*/ 179 w 2522"/>
                  <a:gd name="T71" fmla="*/ 1171 h 1181"/>
                  <a:gd name="T72" fmla="*/ 1262 w 2522"/>
                  <a:gd name="T73" fmla="*/ 268 h 1181"/>
                  <a:gd name="T74" fmla="*/ 2344 w 2522"/>
                  <a:gd name="T75" fmla="*/ 1171 h 1181"/>
                  <a:gd name="T76" fmla="*/ 2358 w 2522"/>
                  <a:gd name="T77" fmla="*/ 1180 h 1181"/>
                  <a:gd name="T78" fmla="*/ 2377 w 2522"/>
                  <a:gd name="T79" fmla="*/ 1181 h 1181"/>
                  <a:gd name="T80" fmla="*/ 2383 w 2522"/>
                  <a:gd name="T81" fmla="*/ 1181 h 1181"/>
                  <a:gd name="T82" fmla="*/ 2401 w 2522"/>
                  <a:gd name="T83" fmla="*/ 1177 h 1181"/>
                  <a:gd name="T84" fmla="*/ 2414 w 2522"/>
                  <a:gd name="T85" fmla="*/ 1164 h 1181"/>
                  <a:gd name="T86" fmla="*/ 2512 w 2522"/>
                  <a:gd name="T87" fmla="*/ 1048 h 1181"/>
                  <a:gd name="T88" fmla="*/ 2518 w 2522"/>
                  <a:gd name="T89" fmla="*/ 1040 h 1181"/>
                  <a:gd name="T90" fmla="*/ 2522 w 2522"/>
                  <a:gd name="T91" fmla="*/ 1023 h 1181"/>
                  <a:gd name="T92" fmla="*/ 2522 w 2522"/>
                  <a:gd name="T93" fmla="*/ 1012 h 1181"/>
                  <a:gd name="T94" fmla="*/ 2521 w 2522"/>
                  <a:gd name="T95" fmla="*/ 1001 h 1181"/>
                  <a:gd name="T96" fmla="*/ 2512 w 2522"/>
                  <a:gd name="T97" fmla="*/ 985 h 1181"/>
                  <a:gd name="T98" fmla="*/ 2505 w 2522"/>
                  <a:gd name="T99" fmla="*/ 978 h 1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522" h="1181">
                    <a:moveTo>
                      <a:pt x="2505" y="978"/>
                    </a:moveTo>
                    <a:lnTo>
                      <a:pt x="2162" y="694"/>
                    </a:lnTo>
                    <a:lnTo>
                      <a:pt x="2162" y="54"/>
                    </a:lnTo>
                    <a:lnTo>
                      <a:pt x="2162" y="44"/>
                    </a:lnTo>
                    <a:lnTo>
                      <a:pt x="2155" y="26"/>
                    </a:lnTo>
                    <a:lnTo>
                      <a:pt x="2149" y="18"/>
                    </a:lnTo>
                    <a:lnTo>
                      <a:pt x="2141" y="13"/>
                    </a:lnTo>
                    <a:lnTo>
                      <a:pt x="2123" y="5"/>
                    </a:lnTo>
                    <a:lnTo>
                      <a:pt x="2113" y="5"/>
                    </a:lnTo>
                    <a:lnTo>
                      <a:pt x="1812" y="5"/>
                    </a:lnTo>
                    <a:lnTo>
                      <a:pt x="1802" y="5"/>
                    </a:lnTo>
                    <a:lnTo>
                      <a:pt x="1783" y="13"/>
                    </a:lnTo>
                    <a:lnTo>
                      <a:pt x="1776" y="18"/>
                    </a:lnTo>
                    <a:lnTo>
                      <a:pt x="1770" y="26"/>
                    </a:lnTo>
                    <a:lnTo>
                      <a:pt x="1763" y="44"/>
                    </a:lnTo>
                    <a:lnTo>
                      <a:pt x="1762" y="54"/>
                    </a:lnTo>
                    <a:lnTo>
                      <a:pt x="1762" y="360"/>
                    </a:lnTo>
                    <a:lnTo>
                      <a:pt x="1380" y="41"/>
                    </a:lnTo>
                    <a:lnTo>
                      <a:pt x="1354" y="23"/>
                    </a:lnTo>
                    <a:lnTo>
                      <a:pt x="1295" y="1"/>
                    </a:lnTo>
                    <a:lnTo>
                      <a:pt x="1262" y="0"/>
                    </a:lnTo>
                    <a:lnTo>
                      <a:pt x="1227" y="1"/>
                    </a:lnTo>
                    <a:lnTo>
                      <a:pt x="1168" y="23"/>
                    </a:lnTo>
                    <a:lnTo>
                      <a:pt x="1142" y="41"/>
                    </a:lnTo>
                    <a:lnTo>
                      <a:pt x="17" y="978"/>
                    </a:lnTo>
                    <a:lnTo>
                      <a:pt x="10" y="985"/>
                    </a:lnTo>
                    <a:lnTo>
                      <a:pt x="1" y="1001"/>
                    </a:lnTo>
                    <a:lnTo>
                      <a:pt x="0" y="1012"/>
                    </a:lnTo>
                    <a:lnTo>
                      <a:pt x="0" y="1023"/>
                    </a:lnTo>
                    <a:lnTo>
                      <a:pt x="6" y="1040"/>
                    </a:lnTo>
                    <a:lnTo>
                      <a:pt x="12" y="1048"/>
                    </a:lnTo>
                    <a:lnTo>
                      <a:pt x="108" y="1164"/>
                    </a:lnTo>
                    <a:lnTo>
                      <a:pt x="122" y="1177"/>
                    </a:lnTo>
                    <a:lnTo>
                      <a:pt x="141" y="1181"/>
                    </a:lnTo>
                    <a:lnTo>
                      <a:pt x="160" y="1181"/>
                    </a:lnTo>
                    <a:lnTo>
                      <a:pt x="179" y="1171"/>
                    </a:lnTo>
                    <a:lnTo>
                      <a:pt x="1262" y="268"/>
                    </a:lnTo>
                    <a:lnTo>
                      <a:pt x="2344" y="1171"/>
                    </a:lnTo>
                    <a:lnTo>
                      <a:pt x="2358" y="1180"/>
                    </a:lnTo>
                    <a:lnTo>
                      <a:pt x="2377" y="1181"/>
                    </a:lnTo>
                    <a:lnTo>
                      <a:pt x="2383" y="1181"/>
                    </a:lnTo>
                    <a:lnTo>
                      <a:pt x="2401" y="1177"/>
                    </a:lnTo>
                    <a:lnTo>
                      <a:pt x="2414" y="1164"/>
                    </a:lnTo>
                    <a:lnTo>
                      <a:pt x="2512" y="1048"/>
                    </a:lnTo>
                    <a:lnTo>
                      <a:pt x="2518" y="1040"/>
                    </a:lnTo>
                    <a:lnTo>
                      <a:pt x="2522" y="1023"/>
                    </a:lnTo>
                    <a:lnTo>
                      <a:pt x="2522" y="1012"/>
                    </a:lnTo>
                    <a:lnTo>
                      <a:pt x="2521" y="1001"/>
                    </a:lnTo>
                    <a:lnTo>
                      <a:pt x="2512" y="985"/>
                    </a:lnTo>
                    <a:lnTo>
                      <a:pt x="2505" y="97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67" name="Freeform 36"/>
            <p:cNvSpPr>
              <a:spLocks noEditPoints="1"/>
            </p:cNvSpPr>
            <p:nvPr/>
          </p:nvSpPr>
          <p:spPr bwMode="auto">
            <a:xfrm>
              <a:off x="625397" y="4336406"/>
              <a:ext cx="105376" cy="177233"/>
            </a:xfrm>
            <a:custGeom>
              <a:avLst/>
              <a:gdLst>
                <a:gd name="T0" fmla="*/ 937 w 1926"/>
                <a:gd name="T1" fmla="*/ 3639 h 4045"/>
                <a:gd name="T2" fmla="*/ 893 w 1926"/>
                <a:gd name="T3" fmla="*/ 3665 h 4045"/>
                <a:gd name="T4" fmla="*/ 863 w 1926"/>
                <a:gd name="T5" fmla="*/ 3712 h 4045"/>
                <a:gd name="T6" fmla="*/ 851 w 1926"/>
                <a:gd name="T7" fmla="*/ 3772 h 4045"/>
                <a:gd name="T8" fmla="*/ 863 w 1926"/>
                <a:gd name="T9" fmla="*/ 3832 h 4045"/>
                <a:gd name="T10" fmla="*/ 893 w 1926"/>
                <a:gd name="T11" fmla="*/ 3878 h 4045"/>
                <a:gd name="T12" fmla="*/ 937 w 1926"/>
                <a:gd name="T13" fmla="*/ 3905 h 4045"/>
                <a:gd name="T14" fmla="*/ 988 w 1926"/>
                <a:gd name="T15" fmla="*/ 3905 h 4045"/>
                <a:gd name="T16" fmla="*/ 1033 w 1926"/>
                <a:gd name="T17" fmla="*/ 3878 h 4045"/>
                <a:gd name="T18" fmla="*/ 1064 w 1926"/>
                <a:gd name="T19" fmla="*/ 3832 h 4045"/>
                <a:gd name="T20" fmla="*/ 1075 w 1926"/>
                <a:gd name="T21" fmla="*/ 3772 h 4045"/>
                <a:gd name="T22" fmla="*/ 1064 w 1926"/>
                <a:gd name="T23" fmla="*/ 3712 h 4045"/>
                <a:gd name="T24" fmla="*/ 1033 w 1926"/>
                <a:gd name="T25" fmla="*/ 3665 h 4045"/>
                <a:gd name="T26" fmla="*/ 988 w 1926"/>
                <a:gd name="T27" fmla="*/ 3639 h 4045"/>
                <a:gd name="T28" fmla="*/ 156 w 1926"/>
                <a:gd name="T29" fmla="*/ 434 h 4045"/>
                <a:gd name="T30" fmla="*/ 1770 w 1926"/>
                <a:gd name="T31" fmla="*/ 3540 h 4045"/>
                <a:gd name="T32" fmla="*/ 156 w 1926"/>
                <a:gd name="T33" fmla="*/ 434 h 4045"/>
                <a:gd name="T34" fmla="*/ 716 w 1926"/>
                <a:gd name="T35" fmla="*/ 200 h 4045"/>
                <a:gd name="T36" fmla="*/ 701 w 1926"/>
                <a:gd name="T37" fmla="*/ 217 h 4045"/>
                <a:gd name="T38" fmla="*/ 701 w 1926"/>
                <a:gd name="T39" fmla="*/ 243 h 4045"/>
                <a:gd name="T40" fmla="*/ 716 w 1926"/>
                <a:gd name="T41" fmla="*/ 260 h 4045"/>
                <a:gd name="T42" fmla="*/ 1199 w 1926"/>
                <a:gd name="T43" fmla="*/ 262 h 4045"/>
                <a:gd name="T44" fmla="*/ 1218 w 1926"/>
                <a:gd name="T45" fmla="*/ 254 h 4045"/>
                <a:gd name="T46" fmla="*/ 1226 w 1926"/>
                <a:gd name="T47" fmla="*/ 230 h 4045"/>
                <a:gd name="T48" fmla="*/ 1218 w 1926"/>
                <a:gd name="T49" fmla="*/ 207 h 4045"/>
                <a:gd name="T50" fmla="*/ 1199 w 1926"/>
                <a:gd name="T51" fmla="*/ 197 h 4045"/>
                <a:gd name="T52" fmla="*/ 224 w 1926"/>
                <a:gd name="T53" fmla="*/ 0 h 4045"/>
                <a:gd name="T54" fmla="*/ 1738 w 1926"/>
                <a:gd name="T55" fmla="*/ 4 h 4045"/>
                <a:gd name="T56" fmla="*/ 1805 w 1926"/>
                <a:gd name="T57" fmla="*/ 31 h 4045"/>
                <a:gd name="T58" fmla="*/ 1860 w 1926"/>
                <a:gd name="T59" fmla="*/ 81 h 4045"/>
                <a:gd name="T60" fmla="*/ 1900 w 1926"/>
                <a:gd name="T61" fmla="*/ 148 h 4045"/>
                <a:gd name="T62" fmla="*/ 1923 w 1926"/>
                <a:gd name="T63" fmla="*/ 229 h 4045"/>
                <a:gd name="T64" fmla="*/ 1926 w 1926"/>
                <a:gd name="T65" fmla="*/ 3772 h 4045"/>
                <a:gd name="T66" fmla="*/ 1915 w 1926"/>
                <a:gd name="T67" fmla="*/ 3857 h 4045"/>
                <a:gd name="T68" fmla="*/ 1882 w 1926"/>
                <a:gd name="T69" fmla="*/ 3932 h 4045"/>
                <a:gd name="T70" fmla="*/ 1834 w 1926"/>
                <a:gd name="T71" fmla="*/ 3992 h 4045"/>
                <a:gd name="T72" fmla="*/ 1773 w 1926"/>
                <a:gd name="T73" fmla="*/ 4032 h 4045"/>
                <a:gd name="T74" fmla="*/ 1702 w 1926"/>
                <a:gd name="T75" fmla="*/ 4045 h 4045"/>
                <a:gd name="T76" fmla="*/ 188 w 1926"/>
                <a:gd name="T77" fmla="*/ 4041 h 4045"/>
                <a:gd name="T78" fmla="*/ 122 w 1926"/>
                <a:gd name="T79" fmla="*/ 4014 h 4045"/>
                <a:gd name="T80" fmla="*/ 66 w 1926"/>
                <a:gd name="T81" fmla="*/ 3964 h 4045"/>
                <a:gd name="T82" fmla="*/ 25 w 1926"/>
                <a:gd name="T83" fmla="*/ 3897 h 4045"/>
                <a:gd name="T84" fmla="*/ 3 w 1926"/>
                <a:gd name="T85" fmla="*/ 3816 h 4045"/>
                <a:gd name="T86" fmla="*/ 0 w 1926"/>
                <a:gd name="T87" fmla="*/ 273 h 4045"/>
                <a:gd name="T88" fmla="*/ 12 w 1926"/>
                <a:gd name="T89" fmla="*/ 188 h 4045"/>
                <a:gd name="T90" fmla="*/ 43 w 1926"/>
                <a:gd name="T91" fmla="*/ 113 h 4045"/>
                <a:gd name="T92" fmla="*/ 92 w 1926"/>
                <a:gd name="T93" fmla="*/ 53 h 4045"/>
                <a:gd name="T94" fmla="*/ 154 w 1926"/>
                <a:gd name="T95" fmla="*/ 13 h 4045"/>
                <a:gd name="T96" fmla="*/ 224 w 1926"/>
                <a:gd name="T97" fmla="*/ 0 h 4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26" h="4045">
                  <a:moveTo>
                    <a:pt x="963" y="3636"/>
                  </a:moveTo>
                  <a:lnTo>
                    <a:pt x="937" y="3639"/>
                  </a:lnTo>
                  <a:lnTo>
                    <a:pt x="914" y="3649"/>
                  </a:lnTo>
                  <a:lnTo>
                    <a:pt x="893" y="3665"/>
                  </a:lnTo>
                  <a:lnTo>
                    <a:pt x="876" y="3686"/>
                  </a:lnTo>
                  <a:lnTo>
                    <a:pt x="863" y="3712"/>
                  </a:lnTo>
                  <a:lnTo>
                    <a:pt x="854" y="3741"/>
                  </a:lnTo>
                  <a:lnTo>
                    <a:pt x="851" y="3772"/>
                  </a:lnTo>
                  <a:lnTo>
                    <a:pt x="854" y="3804"/>
                  </a:lnTo>
                  <a:lnTo>
                    <a:pt x="863" y="3832"/>
                  </a:lnTo>
                  <a:lnTo>
                    <a:pt x="876" y="3857"/>
                  </a:lnTo>
                  <a:lnTo>
                    <a:pt x="893" y="3878"/>
                  </a:lnTo>
                  <a:lnTo>
                    <a:pt x="914" y="3894"/>
                  </a:lnTo>
                  <a:lnTo>
                    <a:pt x="937" y="3905"/>
                  </a:lnTo>
                  <a:lnTo>
                    <a:pt x="963" y="3909"/>
                  </a:lnTo>
                  <a:lnTo>
                    <a:pt x="988" y="3905"/>
                  </a:lnTo>
                  <a:lnTo>
                    <a:pt x="1013" y="3894"/>
                  </a:lnTo>
                  <a:lnTo>
                    <a:pt x="1033" y="3878"/>
                  </a:lnTo>
                  <a:lnTo>
                    <a:pt x="1051" y="3857"/>
                  </a:lnTo>
                  <a:lnTo>
                    <a:pt x="1064" y="3832"/>
                  </a:lnTo>
                  <a:lnTo>
                    <a:pt x="1072" y="3804"/>
                  </a:lnTo>
                  <a:lnTo>
                    <a:pt x="1075" y="3772"/>
                  </a:lnTo>
                  <a:lnTo>
                    <a:pt x="1072" y="3741"/>
                  </a:lnTo>
                  <a:lnTo>
                    <a:pt x="1064" y="3712"/>
                  </a:lnTo>
                  <a:lnTo>
                    <a:pt x="1051" y="3686"/>
                  </a:lnTo>
                  <a:lnTo>
                    <a:pt x="1033" y="3665"/>
                  </a:lnTo>
                  <a:lnTo>
                    <a:pt x="1013" y="3649"/>
                  </a:lnTo>
                  <a:lnTo>
                    <a:pt x="988" y="3639"/>
                  </a:lnTo>
                  <a:lnTo>
                    <a:pt x="963" y="3636"/>
                  </a:lnTo>
                  <a:close/>
                  <a:moveTo>
                    <a:pt x="156" y="434"/>
                  </a:moveTo>
                  <a:lnTo>
                    <a:pt x="156" y="3540"/>
                  </a:lnTo>
                  <a:lnTo>
                    <a:pt x="1770" y="3540"/>
                  </a:lnTo>
                  <a:lnTo>
                    <a:pt x="1770" y="434"/>
                  </a:lnTo>
                  <a:lnTo>
                    <a:pt x="156" y="434"/>
                  </a:lnTo>
                  <a:close/>
                  <a:moveTo>
                    <a:pt x="727" y="197"/>
                  </a:moveTo>
                  <a:lnTo>
                    <a:pt x="716" y="200"/>
                  </a:lnTo>
                  <a:lnTo>
                    <a:pt x="707" y="207"/>
                  </a:lnTo>
                  <a:lnTo>
                    <a:pt x="701" y="217"/>
                  </a:lnTo>
                  <a:lnTo>
                    <a:pt x="699" y="230"/>
                  </a:lnTo>
                  <a:lnTo>
                    <a:pt x="701" y="243"/>
                  </a:lnTo>
                  <a:lnTo>
                    <a:pt x="707" y="254"/>
                  </a:lnTo>
                  <a:lnTo>
                    <a:pt x="716" y="260"/>
                  </a:lnTo>
                  <a:lnTo>
                    <a:pt x="727" y="262"/>
                  </a:lnTo>
                  <a:lnTo>
                    <a:pt x="1199" y="262"/>
                  </a:lnTo>
                  <a:lnTo>
                    <a:pt x="1210" y="260"/>
                  </a:lnTo>
                  <a:lnTo>
                    <a:pt x="1218" y="254"/>
                  </a:lnTo>
                  <a:lnTo>
                    <a:pt x="1224" y="243"/>
                  </a:lnTo>
                  <a:lnTo>
                    <a:pt x="1226" y="230"/>
                  </a:lnTo>
                  <a:lnTo>
                    <a:pt x="1224" y="217"/>
                  </a:lnTo>
                  <a:lnTo>
                    <a:pt x="1218" y="207"/>
                  </a:lnTo>
                  <a:lnTo>
                    <a:pt x="1210" y="200"/>
                  </a:lnTo>
                  <a:lnTo>
                    <a:pt x="1199" y="197"/>
                  </a:lnTo>
                  <a:lnTo>
                    <a:pt x="727" y="197"/>
                  </a:lnTo>
                  <a:close/>
                  <a:moveTo>
                    <a:pt x="224" y="0"/>
                  </a:moveTo>
                  <a:lnTo>
                    <a:pt x="1702" y="0"/>
                  </a:lnTo>
                  <a:lnTo>
                    <a:pt x="1738" y="4"/>
                  </a:lnTo>
                  <a:lnTo>
                    <a:pt x="1773" y="13"/>
                  </a:lnTo>
                  <a:lnTo>
                    <a:pt x="1805" y="31"/>
                  </a:lnTo>
                  <a:lnTo>
                    <a:pt x="1834" y="53"/>
                  </a:lnTo>
                  <a:lnTo>
                    <a:pt x="1860" y="81"/>
                  </a:lnTo>
                  <a:lnTo>
                    <a:pt x="1882" y="113"/>
                  </a:lnTo>
                  <a:lnTo>
                    <a:pt x="1900" y="148"/>
                  </a:lnTo>
                  <a:lnTo>
                    <a:pt x="1915" y="188"/>
                  </a:lnTo>
                  <a:lnTo>
                    <a:pt x="1923" y="229"/>
                  </a:lnTo>
                  <a:lnTo>
                    <a:pt x="1926" y="273"/>
                  </a:lnTo>
                  <a:lnTo>
                    <a:pt x="1926" y="3772"/>
                  </a:lnTo>
                  <a:lnTo>
                    <a:pt x="1923" y="3816"/>
                  </a:lnTo>
                  <a:lnTo>
                    <a:pt x="1915" y="3857"/>
                  </a:lnTo>
                  <a:lnTo>
                    <a:pt x="1900" y="3897"/>
                  </a:lnTo>
                  <a:lnTo>
                    <a:pt x="1882" y="3932"/>
                  </a:lnTo>
                  <a:lnTo>
                    <a:pt x="1860" y="3964"/>
                  </a:lnTo>
                  <a:lnTo>
                    <a:pt x="1834" y="3992"/>
                  </a:lnTo>
                  <a:lnTo>
                    <a:pt x="1805" y="4014"/>
                  </a:lnTo>
                  <a:lnTo>
                    <a:pt x="1773" y="4032"/>
                  </a:lnTo>
                  <a:lnTo>
                    <a:pt x="1738" y="4041"/>
                  </a:lnTo>
                  <a:lnTo>
                    <a:pt x="1702" y="4045"/>
                  </a:lnTo>
                  <a:lnTo>
                    <a:pt x="224" y="4045"/>
                  </a:lnTo>
                  <a:lnTo>
                    <a:pt x="188" y="4041"/>
                  </a:lnTo>
                  <a:lnTo>
                    <a:pt x="154" y="4032"/>
                  </a:lnTo>
                  <a:lnTo>
                    <a:pt x="122" y="4014"/>
                  </a:lnTo>
                  <a:lnTo>
                    <a:pt x="92" y="3992"/>
                  </a:lnTo>
                  <a:lnTo>
                    <a:pt x="66" y="3964"/>
                  </a:lnTo>
                  <a:lnTo>
                    <a:pt x="43" y="3932"/>
                  </a:lnTo>
                  <a:lnTo>
                    <a:pt x="25" y="3897"/>
                  </a:lnTo>
                  <a:lnTo>
                    <a:pt x="12" y="3857"/>
                  </a:lnTo>
                  <a:lnTo>
                    <a:pt x="3" y="3816"/>
                  </a:lnTo>
                  <a:lnTo>
                    <a:pt x="0" y="3772"/>
                  </a:lnTo>
                  <a:lnTo>
                    <a:pt x="0" y="273"/>
                  </a:lnTo>
                  <a:lnTo>
                    <a:pt x="3" y="229"/>
                  </a:lnTo>
                  <a:lnTo>
                    <a:pt x="12" y="188"/>
                  </a:lnTo>
                  <a:lnTo>
                    <a:pt x="25" y="148"/>
                  </a:lnTo>
                  <a:lnTo>
                    <a:pt x="43" y="113"/>
                  </a:lnTo>
                  <a:lnTo>
                    <a:pt x="66" y="81"/>
                  </a:lnTo>
                  <a:lnTo>
                    <a:pt x="92" y="53"/>
                  </a:lnTo>
                  <a:lnTo>
                    <a:pt x="122" y="31"/>
                  </a:lnTo>
                  <a:lnTo>
                    <a:pt x="154" y="13"/>
                  </a:lnTo>
                  <a:lnTo>
                    <a:pt x="188" y="4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8" name="자유형 67"/>
            <p:cNvSpPr>
              <a:spLocks/>
            </p:cNvSpPr>
            <p:nvPr/>
          </p:nvSpPr>
          <p:spPr bwMode="auto">
            <a:xfrm>
              <a:off x="598771" y="3644382"/>
              <a:ext cx="158629" cy="138832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9" name="Freeform 6"/>
            <p:cNvSpPr>
              <a:spLocks/>
            </p:cNvSpPr>
            <p:nvPr/>
          </p:nvSpPr>
          <p:spPr bwMode="auto">
            <a:xfrm rot="10800000" flipH="1" flipV="1">
              <a:off x="597941" y="2949079"/>
              <a:ext cx="160288" cy="142111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70" name="Group 20"/>
            <p:cNvGrpSpPr>
              <a:grpSpLocks noChangeAspect="1"/>
            </p:cNvGrpSpPr>
            <p:nvPr/>
          </p:nvGrpSpPr>
          <p:grpSpPr bwMode="auto">
            <a:xfrm>
              <a:off x="614039" y="2221163"/>
              <a:ext cx="128093" cy="174724"/>
              <a:chOff x="2597" y="4163"/>
              <a:chExt cx="217" cy="296"/>
            </a:xfrm>
            <a:solidFill>
              <a:schemeClr val="bg1">
                <a:lumMod val="85000"/>
              </a:schemeClr>
            </a:solidFill>
          </p:grpSpPr>
          <p:sp>
            <p:nvSpPr>
              <p:cNvPr id="79" name="Freeform 22"/>
              <p:cNvSpPr>
                <a:spLocks noEditPoints="1"/>
              </p:cNvSpPr>
              <p:nvPr/>
            </p:nvSpPr>
            <p:spPr bwMode="auto">
              <a:xfrm>
                <a:off x="2630" y="4163"/>
                <a:ext cx="151" cy="176"/>
              </a:xfrm>
              <a:custGeom>
                <a:avLst/>
                <a:gdLst>
                  <a:gd name="T0" fmla="*/ 410 w 1662"/>
                  <a:gd name="T1" fmla="*/ 645 h 1942"/>
                  <a:gd name="T2" fmla="*/ 309 w 1662"/>
                  <a:gd name="T3" fmla="*/ 847 h 1942"/>
                  <a:gd name="T4" fmla="*/ 255 w 1662"/>
                  <a:gd name="T5" fmla="*/ 1023 h 1942"/>
                  <a:gd name="T6" fmla="*/ 263 w 1662"/>
                  <a:gd name="T7" fmla="*/ 1206 h 1942"/>
                  <a:gd name="T8" fmla="*/ 347 w 1662"/>
                  <a:gd name="T9" fmla="*/ 1429 h 1942"/>
                  <a:gd name="T10" fmla="*/ 476 w 1662"/>
                  <a:gd name="T11" fmla="*/ 1620 h 1942"/>
                  <a:gd name="T12" fmla="*/ 638 w 1662"/>
                  <a:gd name="T13" fmla="*/ 1753 h 1942"/>
                  <a:gd name="T14" fmla="*/ 825 w 1662"/>
                  <a:gd name="T15" fmla="*/ 1803 h 1942"/>
                  <a:gd name="T16" fmla="*/ 1013 w 1662"/>
                  <a:gd name="T17" fmla="*/ 1753 h 1942"/>
                  <a:gd name="T18" fmla="*/ 1176 w 1662"/>
                  <a:gd name="T19" fmla="*/ 1619 h 1942"/>
                  <a:gd name="T20" fmla="*/ 1305 w 1662"/>
                  <a:gd name="T21" fmla="*/ 1428 h 1942"/>
                  <a:gd name="T22" fmla="*/ 1388 w 1662"/>
                  <a:gd name="T23" fmla="*/ 1205 h 1942"/>
                  <a:gd name="T24" fmla="*/ 1418 w 1662"/>
                  <a:gd name="T25" fmla="*/ 974 h 1942"/>
                  <a:gd name="T26" fmla="*/ 1266 w 1662"/>
                  <a:gd name="T27" fmla="*/ 836 h 1942"/>
                  <a:gd name="T28" fmla="*/ 1012 w 1662"/>
                  <a:gd name="T29" fmla="*/ 794 h 1942"/>
                  <a:gd name="T30" fmla="*/ 806 w 1662"/>
                  <a:gd name="T31" fmla="*/ 713 h 1942"/>
                  <a:gd name="T32" fmla="*/ 646 w 1662"/>
                  <a:gd name="T33" fmla="*/ 610 h 1942"/>
                  <a:gd name="T34" fmla="*/ 526 w 1662"/>
                  <a:gd name="T35" fmla="*/ 499 h 1942"/>
                  <a:gd name="T36" fmla="*/ 944 w 1662"/>
                  <a:gd name="T37" fmla="*/ 23 h 1942"/>
                  <a:gd name="T38" fmla="*/ 1152 w 1662"/>
                  <a:gd name="T39" fmla="*/ 118 h 1942"/>
                  <a:gd name="T40" fmla="*/ 1271 w 1662"/>
                  <a:gd name="T41" fmla="*/ 205 h 1942"/>
                  <a:gd name="T42" fmla="*/ 1388 w 1662"/>
                  <a:gd name="T43" fmla="*/ 323 h 1942"/>
                  <a:gd name="T44" fmla="*/ 1455 w 1662"/>
                  <a:gd name="T45" fmla="*/ 429 h 1942"/>
                  <a:gd name="T46" fmla="*/ 1524 w 1662"/>
                  <a:gd name="T47" fmla="*/ 626 h 1942"/>
                  <a:gd name="T48" fmla="*/ 1555 w 1662"/>
                  <a:gd name="T49" fmla="*/ 892 h 1942"/>
                  <a:gd name="T50" fmla="*/ 1619 w 1662"/>
                  <a:gd name="T51" fmla="*/ 939 h 1942"/>
                  <a:gd name="T52" fmla="*/ 1657 w 1662"/>
                  <a:gd name="T53" fmla="*/ 1032 h 1942"/>
                  <a:gd name="T54" fmla="*/ 1655 w 1662"/>
                  <a:gd name="T55" fmla="*/ 1183 h 1942"/>
                  <a:gd name="T56" fmla="*/ 1611 w 1662"/>
                  <a:gd name="T57" fmla="*/ 1304 h 1942"/>
                  <a:gd name="T58" fmla="*/ 1537 w 1662"/>
                  <a:gd name="T59" fmla="*/ 1372 h 1942"/>
                  <a:gd name="T60" fmla="*/ 1445 w 1662"/>
                  <a:gd name="T61" fmla="*/ 1454 h 1942"/>
                  <a:gd name="T62" fmla="*/ 1313 w 1662"/>
                  <a:gd name="T63" fmla="*/ 1670 h 1942"/>
                  <a:gd name="T64" fmla="*/ 1141 w 1662"/>
                  <a:gd name="T65" fmla="*/ 1836 h 1942"/>
                  <a:gd name="T66" fmla="*/ 937 w 1662"/>
                  <a:gd name="T67" fmla="*/ 1930 h 1942"/>
                  <a:gd name="T68" fmla="*/ 714 w 1662"/>
                  <a:gd name="T69" fmla="*/ 1930 h 1942"/>
                  <a:gd name="T70" fmla="*/ 510 w 1662"/>
                  <a:gd name="T71" fmla="*/ 1836 h 1942"/>
                  <a:gd name="T72" fmla="*/ 337 w 1662"/>
                  <a:gd name="T73" fmla="*/ 1669 h 1942"/>
                  <a:gd name="T74" fmla="*/ 205 w 1662"/>
                  <a:gd name="T75" fmla="*/ 1452 h 1942"/>
                  <a:gd name="T76" fmla="*/ 111 w 1662"/>
                  <a:gd name="T77" fmla="*/ 1364 h 1942"/>
                  <a:gd name="T78" fmla="*/ 39 w 1662"/>
                  <a:gd name="T79" fmla="*/ 1284 h 1942"/>
                  <a:gd name="T80" fmla="*/ 2 w 1662"/>
                  <a:gd name="T81" fmla="*/ 1143 h 1942"/>
                  <a:gd name="T82" fmla="*/ 9 w 1662"/>
                  <a:gd name="T83" fmla="*/ 1009 h 1942"/>
                  <a:gd name="T84" fmla="*/ 50 w 1662"/>
                  <a:gd name="T85" fmla="*/ 930 h 1942"/>
                  <a:gd name="T86" fmla="*/ 98 w 1662"/>
                  <a:gd name="T87" fmla="*/ 851 h 1942"/>
                  <a:gd name="T88" fmla="*/ 85 w 1662"/>
                  <a:gd name="T89" fmla="*/ 643 h 1942"/>
                  <a:gd name="T90" fmla="*/ 120 w 1662"/>
                  <a:gd name="T91" fmla="*/ 487 h 1942"/>
                  <a:gd name="T92" fmla="*/ 183 w 1662"/>
                  <a:gd name="T93" fmla="*/ 377 h 1942"/>
                  <a:gd name="T94" fmla="*/ 257 w 1662"/>
                  <a:gd name="T95" fmla="*/ 305 h 1942"/>
                  <a:gd name="T96" fmla="*/ 319 w 1662"/>
                  <a:gd name="T97" fmla="*/ 266 h 1942"/>
                  <a:gd name="T98" fmla="*/ 352 w 1662"/>
                  <a:gd name="T99" fmla="*/ 246 h 1942"/>
                  <a:gd name="T100" fmla="*/ 390 w 1662"/>
                  <a:gd name="T101" fmla="*/ 196 h 1942"/>
                  <a:gd name="T102" fmla="*/ 459 w 1662"/>
                  <a:gd name="T103" fmla="*/ 127 h 1942"/>
                  <a:gd name="T104" fmla="*/ 559 w 1662"/>
                  <a:gd name="T105" fmla="*/ 57 h 1942"/>
                  <a:gd name="T106" fmla="*/ 690 w 1662"/>
                  <a:gd name="T107" fmla="*/ 10 h 19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662" h="1942">
                    <a:moveTo>
                      <a:pt x="526" y="499"/>
                    </a:moveTo>
                    <a:lnTo>
                      <a:pt x="484" y="546"/>
                    </a:lnTo>
                    <a:lnTo>
                      <a:pt x="445" y="595"/>
                    </a:lnTo>
                    <a:lnTo>
                      <a:pt x="410" y="645"/>
                    </a:lnTo>
                    <a:lnTo>
                      <a:pt x="379" y="696"/>
                    </a:lnTo>
                    <a:lnTo>
                      <a:pt x="352" y="747"/>
                    </a:lnTo>
                    <a:lnTo>
                      <a:pt x="329" y="797"/>
                    </a:lnTo>
                    <a:lnTo>
                      <a:pt x="309" y="847"/>
                    </a:lnTo>
                    <a:lnTo>
                      <a:pt x="291" y="895"/>
                    </a:lnTo>
                    <a:lnTo>
                      <a:pt x="277" y="941"/>
                    </a:lnTo>
                    <a:lnTo>
                      <a:pt x="264" y="984"/>
                    </a:lnTo>
                    <a:lnTo>
                      <a:pt x="255" y="1023"/>
                    </a:lnTo>
                    <a:lnTo>
                      <a:pt x="247" y="1059"/>
                    </a:lnTo>
                    <a:lnTo>
                      <a:pt x="241" y="1091"/>
                    </a:lnTo>
                    <a:lnTo>
                      <a:pt x="250" y="1148"/>
                    </a:lnTo>
                    <a:lnTo>
                      <a:pt x="263" y="1206"/>
                    </a:lnTo>
                    <a:lnTo>
                      <a:pt x="280" y="1263"/>
                    </a:lnTo>
                    <a:lnTo>
                      <a:pt x="299" y="1320"/>
                    </a:lnTo>
                    <a:lnTo>
                      <a:pt x="322" y="1375"/>
                    </a:lnTo>
                    <a:lnTo>
                      <a:pt x="347" y="1429"/>
                    </a:lnTo>
                    <a:lnTo>
                      <a:pt x="375" y="1480"/>
                    </a:lnTo>
                    <a:lnTo>
                      <a:pt x="406" y="1530"/>
                    </a:lnTo>
                    <a:lnTo>
                      <a:pt x="440" y="1576"/>
                    </a:lnTo>
                    <a:lnTo>
                      <a:pt x="476" y="1620"/>
                    </a:lnTo>
                    <a:lnTo>
                      <a:pt x="513" y="1659"/>
                    </a:lnTo>
                    <a:lnTo>
                      <a:pt x="553" y="1695"/>
                    </a:lnTo>
                    <a:lnTo>
                      <a:pt x="594" y="1726"/>
                    </a:lnTo>
                    <a:lnTo>
                      <a:pt x="638" y="1753"/>
                    </a:lnTo>
                    <a:lnTo>
                      <a:pt x="683" y="1774"/>
                    </a:lnTo>
                    <a:lnTo>
                      <a:pt x="729" y="1789"/>
                    </a:lnTo>
                    <a:lnTo>
                      <a:pt x="777" y="1800"/>
                    </a:lnTo>
                    <a:lnTo>
                      <a:pt x="825" y="1803"/>
                    </a:lnTo>
                    <a:lnTo>
                      <a:pt x="875" y="1800"/>
                    </a:lnTo>
                    <a:lnTo>
                      <a:pt x="922" y="1789"/>
                    </a:lnTo>
                    <a:lnTo>
                      <a:pt x="968" y="1774"/>
                    </a:lnTo>
                    <a:lnTo>
                      <a:pt x="1013" y="1753"/>
                    </a:lnTo>
                    <a:lnTo>
                      <a:pt x="1056" y="1726"/>
                    </a:lnTo>
                    <a:lnTo>
                      <a:pt x="1099" y="1695"/>
                    </a:lnTo>
                    <a:lnTo>
                      <a:pt x="1139" y="1659"/>
                    </a:lnTo>
                    <a:lnTo>
                      <a:pt x="1176" y="1619"/>
                    </a:lnTo>
                    <a:lnTo>
                      <a:pt x="1212" y="1576"/>
                    </a:lnTo>
                    <a:lnTo>
                      <a:pt x="1245" y="1529"/>
                    </a:lnTo>
                    <a:lnTo>
                      <a:pt x="1276" y="1480"/>
                    </a:lnTo>
                    <a:lnTo>
                      <a:pt x="1305" y="1428"/>
                    </a:lnTo>
                    <a:lnTo>
                      <a:pt x="1330" y="1374"/>
                    </a:lnTo>
                    <a:lnTo>
                      <a:pt x="1353" y="1319"/>
                    </a:lnTo>
                    <a:lnTo>
                      <a:pt x="1372" y="1262"/>
                    </a:lnTo>
                    <a:lnTo>
                      <a:pt x="1388" y="1205"/>
                    </a:lnTo>
                    <a:lnTo>
                      <a:pt x="1401" y="1147"/>
                    </a:lnTo>
                    <a:lnTo>
                      <a:pt x="1411" y="1089"/>
                    </a:lnTo>
                    <a:lnTo>
                      <a:pt x="1416" y="1032"/>
                    </a:lnTo>
                    <a:lnTo>
                      <a:pt x="1418" y="974"/>
                    </a:lnTo>
                    <a:lnTo>
                      <a:pt x="1417" y="904"/>
                    </a:lnTo>
                    <a:lnTo>
                      <a:pt x="1414" y="838"/>
                    </a:lnTo>
                    <a:lnTo>
                      <a:pt x="1339" y="839"/>
                    </a:lnTo>
                    <a:lnTo>
                      <a:pt x="1266" y="836"/>
                    </a:lnTo>
                    <a:lnTo>
                      <a:pt x="1198" y="830"/>
                    </a:lnTo>
                    <a:lnTo>
                      <a:pt x="1133" y="820"/>
                    </a:lnTo>
                    <a:lnTo>
                      <a:pt x="1070" y="808"/>
                    </a:lnTo>
                    <a:lnTo>
                      <a:pt x="1012" y="794"/>
                    </a:lnTo>
                    <a:lnTo>
                      <a:pt x="956" y="777"/>
                    </a:lnTo>
                    <a:lnTo>
                      <a:pt x="903" y="757"/>
                    </a:lnTo>
                    <a:lnTo>
                      <a:pt x="853" y="737"/>
                    </a:lnTo>
                    <a:lnTo>
                      <a:pt x="806" y="713"/>
                    </a:lnTo>
                    <a:lnTo>
                      <a:pt x="762" y="690"/>
                    </a:lnTo>
                    <a:lnTo>
                      <a:pt x="721" y="664"/>
                    </a:lnTo>
                    <a:lnTo>
                      <a:pt x="682" y="638"/>
                    </a:lnTo>
                    <a:lnTo>
                      <a:pt x="646" y="610"/>
                    </a:lnTo>
                    <a:lnTo>
                      <a:pt x="612" y="583"/>
                    </a:lnTo>
                    <a:lnTo>
                      <a:pt x="581" y="555"/>
                    </a:lnTo>
                    <a:lnTo>
                      <a:pt x="552" y="527"/>
                    </a:lnTo>
                    <a:lnTo>
                      <a:pt x="526" y="499"/>
                    </a:lnTo>
                    <a:close/>
                    <a:moveTo>
                      <a:pt x="808" y="0"/>
                    </a:moveTo>
                    <a:lnTo>
                      <a:pt x="851" y="3"/>
                    </a:lnTo>
                    <a:lnTo>
                      <a:pt x="897" y="11"/>
                    </a:lnTo>
                    <a:lnTo>
                      <a:pt x="944" y="23"/>
                    </a:lnTo>
                    <a:lnTo>
                      <a:pt x="993" y="39"/>
                    </a:lnTo>
                    <a:lnTo>
                      <a:pt x="1044" y="60"/>
                    </a:lnTo>
                    <a:lnTo>
                      <a:pt x="1097" y="86"/>
                    </a:lnTo>
                    <a:lnTo>
                      <a:pt x="1152" y="118"/>
                    </a:lnTo>
                    <a:lnTo>
                      <a:pt x="1179" y="135"/>
                    </a:lnTo>
                    <a:lnTo>
                      <a:pt x="1208" y="155"/>
                    </a:lnTo>
                    <a:lnTo>
                      <a:pt x="1239" y="179"/>
                    </a:lnTo>
                    <a:lnTo>
                      <a:pt x="1271" y="205"/>
                    </a:lnTo>
                    <a:lnTo>
                      <a:pt x="1304" y="233"/>
                    </a:lnTo>
                    <a:lnTo>
                      <a:pt x="1334" y="261"/>
                    </a:lnTo>
                    <a:lnTo>
                      <a:pt x="1363" y="292"/>
                    </a:lnTo>
                    <a:lnTo>
                      <a:pt x="1388" y="323"/>
                    </a:lnTo>
                    <a:lnTo>
                      <a:pt x="1409" y="353"/>
                    </a:lnTo>
                    <a:lnTo>
                      <a:pt x="1409" y="353"/>
                    </a:lnTo>
                    <a:lnTo>
                      <a:pt x="1433" y="389"/>
                    </a:lnTo>
                    <a:lnTo>
                      <a:pt x="1455" y="429"/>
                    </a:lnTo>
                    <a:lnTo>
                      <a:pt x="1475" y="472"/>
                    </a:lnTo>
                    <a:lnTo>
                      <a:pt x="1493" y="519"/>
                    </a:lnTo>
                    <a:lnTo>
                      <a:pt x="1509" y="570"/>
                    </a:lnTo>
                    <a:lnTo>
                      <a:pt x="1524" y="626"/>
                    </a:lnTo>
                    <a:lnTo>
                      <a:pt x="1535" y="685"/>
                    </a:lnTo>
                    <a:lnTo>
                      <a:pt x="1545" y="749"/>
                    </a:lnTo>
                    <a:lnTo>
                      <a:pt x="1551" y="817"/>
                    </a:lnTo>
                    <a:lnTo>
                      <a:pt x="1555" y="892"/>
                    </a:lnTo>
                    <a:lnTo>
                      <a:pt x="1573" y="900"/>
                    </a:lnTo>
                    <a:lnTo>
                      <a:pt x="1590" y="910"/>
                    </a:lnTo>
                    <a:lnTo>
                      <a:pt x="1605" y="922"/>
                    </a:lnTo>
                    <a:lnTo>
                      <a:pt x="1619" y="939"/>
                    </a:lnTo>
                    <a:lnTo>
                      <a:pt x="1632" y="957"/>
                    </a:lnTo>
                    <a:lnTo>
                      <a:pt x="1642" y="979"/>
                    </a:lnTo>
                    <a:lnTo>
                      <a:pt x="1651" y="1003"/>
                    </a:lnTo>
                    <a:lnTo>
                      <a:pt x="1657" y="1032"/>
                    </a:lnTo>
                    <a:lnTo>
                      <a:pt x="1661" y="1064"/>
                    </a:lnTo>
                    <a:lnTo>
                      <a:pt x="1662" y="1102"/>
                    </a:lnTo>
                    <a:lnTo>
                      <a:pt x="1660" y="1143"/>
                    </a:lnTo>
                    <a:lnTo>
                      <a:pt x="1655" y="1183"/>
                    </a:lnTo>
                    <a:lnTo>
                      <a:pt x="1648" y="1218"/>
                    </a:lnTo>
                    <a:lnTo>
                      <a:pt x="1638" y="1250"/>
                    </a:lnTo>
                    <a:lnTo>
                      <a:pt x="1625" y="1278"/>
                    </a:lnTo>
                    <a:lnTo>
                      <a:pt x="1611" y="1304"/>
                    </a:lnTo>
                    <a:lnTo>
                      <a:pt x="1595" y="1325"/>
                    </a:lnTo>
                    <a:lnTo>
                      <a:pt x="1577" y="1344"/>
                    </a:lnTo>
                    <a:lnTo>
                      <a:pt x="1558" y="1360"/>
                    </a:lnTo>
                    <a:lnTo>
                      <a:pt x="1537" y="1372"/>
                    </a:lnTo>
                    <a:lnTo>
                      <a:pt x="1515" y="1382"/>
                    </a:lnTo>
                    <a:lnTo>
                      <a:pt x="1493" y="1390"/>
                    </a:lnTo>
                    <a:lnTo>
                      <a:pt x="1471" y="1395"/>
                    </a:lnTo>
                    <a:lnTo>
                      <a:pt x="1445" y="1454"/>
                    </a:lnTo>
                    <a:lnTo>
                      <a:pt x="1416" y="1512"/>
                    </a:lnTo>
                    <a:lnTo>
                      <a:pt x="1385" y="1567"/>
                    </a:lnTo>
                    <a:lnTo>
                      <a:pt x="1350" y="1620"/>
                    </a:lnTo>
                    <a:lnTo>
                      <a:pt x="1313" y="1670"/>
                    </a:lnTo>
                    <a:lnTo>
                      <a:pt x="1273" y="1717"/>
                    </a:lnTo>
                    <a:lnTo>
                      <a:pt x="1231" y="1761"/>
                    </a:lnTo>
                    <a:lnTo>
                      <a:pt x="1187" y="1801"/>
                    </a:lnTo>
                    <a:lnTo>
                      <a:pt x="1141" y="1836"/>
                    </a:lnTo>
                    <a:lnTo>
                      <a:pt x="1092" y="1868"/>
                    </a:lnTo>
                    <a:lnTo>
                      <a:pt x="1042" y="1893"/>
                    </a:lnTo>
                    <a:lnTo>
                      <a:pt x="990" y="1915"/>
                    </a:lnTo>
                    <a:lnTo>
                      <a:pt x="937" y="1930"/>
                    </a:lnTo>
                    <a:lnTo>
                      <a:pt x="882" y="1939"/>
                    </a:lnTo>
                    <a:lnTo>
                      <a:pt x="825" y="1942"/>
                    </a:lnTo>
                    <a:lnTo>
                      <a:pt x="769" y="1939"/>
                    </a:lnTo>
                    <a:lnTo>
                      <a:pt x="714" y="1930"/>
                    </a:lnTo>
                    <a:lnTo>
                      <a:pt x="661" y="1915"/>
                    </a:lnTo>
                    <a:lnTo>
                      <a:pt x="608" y="1893"/>
                    </a:lnTo>
                    <a:lnTo>
                      <a:pt x="558" y="1867"/>
                    </a:lnTo>
                    <a:lnTo>
                      <a:pt x="510" y="1836"/>
                    </a:lnTo>
                    <a:lnTo>
                      <a:pt x="464" y="1800"/>
                    </a:lnTo>
                    <a:lnTo>
                      <a:pt x="419" y="1760"/>
                    </a:lnTo>
                    <a:lnTo>
                      <a:pt x="377" y="1716"/>
                    </a:lnTo>
                    <a:lnTo>
                      <a:pt x="337" y="1669"/>
                    </a:lnTo>
                    <a:lnTo>
                      <a:pt x="300" y="1618"/>
                    </a:lnTo>
                    <a:lnTo>
                      <a:pt x="266" y="1565"/>
                    </a:lnTo>
                    <a:lnTo>
                      <a:pt x="234" y="1510"/>
                    </a:lnTo>
                    <a:lnTo>
                      <a:pt x="205" y="1452"/>
                    </a:lnTo>
                    <a:lnTo>
                      <a:pt x="179" y="1392"/>
                    </a:lnTo>
                    <a:lnTo>
                      <a:pt x="156" y="1386"/>
                    </a:lnTo>
                    <a:lnTo>
                      <a:pt x="133" y="1376"/>
                    </a:lnTo>
                    <a:lnTo>
                      <a:pt x="111" y="1364"/>
                    </a:lnTo>
                    <a:lnTo>
                      <a:pt x="91" y="1349"/>
                    </a:lnTo>
                    <a:lnTo>
                      <a:pt x="72" y="1330"/>
                    </a:lnTo>
                    <a:lnTo>
                      <a:pt x="55" y="1309"/>
                    </a:lnTo>
                    <a:lnTo>
                      <a:pt x="39" y="1284"/>
                    </a:lnTo>
                    <a:lnTo>
                      <a:pt x="26" y="1254"/>
                    </a:lnTo>
                    <a:lnTo>
                      <a:pt x="15" y="1221"/>
                    </a:lnTo>
                    <a:lnTo>
                      <a:pt x="7" y="1184"/>
                    </a:lnTo>
                    <a:lnTo>
                      <a:pt x="2" y="1143"/>
                    </a:lnTo>
                    <a:lnTo>
                      <a:pt x="0" y="1104"/>
                    </a:lnTo>
                    <a:lnTo>
                      <a:pt x="1" y="1068"/>
                    </a:lnTo>
                    <a:lnTo>
                      <a:pt x="4" y="1038"/>
                    </a:lnTo>
                    <a:lnTo>
                      <a:pt x="9" y="1009"/>
                    </a:lnTo>
                    <a:lnTo>
                      <a:pt x="17" y="985"/>
                    </a:lnTo>
                    <a:lnTo>
                      <a:pt x="27" y="964"/>
                    </a:lnTo>
                    <a:lnTo>
                      <a:pt x="38" y="946"/>
                    </a:lnTo>
                    <a:lnTo>
                      <a:pt x="50" y="930"/>
                    </a:lnTo>
                    <a:lnTo>
                      <a:pt x="65" y="916"/>
                    </a:lnTo>
                    <a:lnTo>
                      <a:pt x="80" y="906"/>
                    </a:lnTo>
                    <a:lnTo>
                      <a:pt x="96" y="897"/>
                    </a:lnTo>
                    <a:lnTo>
                      <a:pt x="98" y="851"/>
                    </a:lnTo>
                    <a:lnTo>
                      <a:pt x="89" y="794"/>
                    </a:lnTo>
                    <a:lnTo>
                      <a:pt x="85" y="740"/>
                    </a:lnTo>
                    <a:lnTo>
                      <a:pt x="83" y="690"/>
                    </a:lnTo>
                    <a:lnTo>
                      <a:pt x="85" y="643"/>
                    </a:lnTo>
                    <a:lnTo>
                      <a:pt x="90" y="599"/>
                    </a:lnTo>
                    <a:lnTo>
                      <a:pt x="98" y="559"/>
                    </a:lnTo>
                    <a:lnTo>
                      <a:pt x="108" y="522"/>
                    </a:lnTo>
                    <a:lnTo>
                      <a:pt x="120" y="487"/>
                    </a:lnTo>
                    <a:lnTo>
                      <a:pt x="134" y="455"/>
                    </a:lnTo>
                    <a:lnTo>
                      <a:pt x="149" y="427"/>
                    </a:lnTo>
                    <a:lnTo>
                      <a:pt x="166" y="400"/>
                    </a:lnTo>
                    <a:lnTo>
                      <a:pt x="183" y="377"/>
                    </a:lnTo>
                    <a:lnTo>
                      <a:pt x="202" y="355"/>
                    </a:lnTo>
                    <a:lnTo>
                      <a:pt x="220" y="337"/>
                    </a:lnTo>
                    <a:lnTo>
                      <a:pt x="239" y="320"/>
                    </a:lnTo>
                    <a:lnTo>
                      <a:pt x="257" y="305"/>
                    </a:lnTo>
                    <a:lnTo>
                      <a:pt x="274" y="293"/>
                    </a:lnTo>
                    <a:lnTo>
                      <a:pt x="290" y="282"/>
                    </a:lnTo>
                    <a:lnTo>
                      <a:pt x="305" y="273"/>
                    </a:lnTo>
                    <a:lnTo>
                      <a:pt x="319" y="266"/>
                    </a:lnTo>
                    <a:lnTo>
                      <a:pt x="331" y="260"/>
                    </a:lnTo>
                    <a:lnTo>
                      <a:pt x="341" y="255"/>
                    </a:lnTo>
                    <a:lnTo>
                      <a:pt x="348" y="253"/>
                    </a:lnTo>
                    <a:lnTo>
                      <a:pt x="352" y="246"/>
                    </a:lnTo>
                    <a:lnTo>
                      <a:pt x="359" y="237"/>
                    </a:lnTo>
                    <a:lnTo>
                      <a:pt x="367" y="225"/>
                    </a:lnTo>
                    <a:lnTo>
                      <a:pt x="377" y="212"/>
                    </a:lnTo>
                    <a:lnTo>
                      <a:pt x="390" y="196"/>
                    </a:lnTo>
                    <a:lnTo>
                      <a:pt x="404" y="180"/>
                    </a:lnTo>
                    <a:lnTo>
                      <a:pt x="421" y="163"/>
                    </a:lnTo>
                    <a:lnTo>
                      <a:pt x="439" y="145"/>
                    </a:lnTo>
                    <a:lnTo>
                      <a:pt x="459" y="127"/>
                    </a:lnTo>
                    <a:lnTo>
                      <a:pt x="481" y="108"/>
                    </a:lnTo>
                    <a:lnTo>
                      <a:pt x="505" y="91"/>
                    </a:lnTo>
                    <a:lnTo>
                      <a:pt x="531" y="74"/>
                    </a:lnTo>
                    <a:lnTo>
                      <a:pt x="559" y="57"/>
                    </a:lnTo>
                    <a:lnTo>
                      <a:pt x="589" y="43"/>
                    </a:lnTo>
                    <a:lnTo>
                      <a:pt x="620" y="30"/>
                    </a:lnTo>
                    <a:lnTo>
                      <a:pt x="655" y="19"/>
                    </a:lnTo>
                    <a:lnTo>
                      <a:pt x="690" y="10"/>
                    </a:lnTo>
                    <a:lnTo>
                      <a:pt x="728" y="3"/>
                    </a:lnTo>
                    <a:lnTo>
                      <a:pt x="767" y="0"/>
                    </a:lnTo>
                    <a:lnTo>
                      <a:pt x="80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80" name="Freeform 23"/>
              <p:cNvSpPr>
                <a:spLocks noEditPoints="1"/>
              </p:cNvSpPr>
              <p:nvPr/>
            </p:nvSpPr>
            <p:spPr bwMode="auto">
              <a:xfrm>
                <a:off x="2664" y="4250"/>
                <a:ext cx="83" cy="27"/>
              </a:xfrm>
              <a:custGeom>
                <a:avLst/>
                <a:gdLst>
                  <a:gd name="T0" fmla="*/ 613 w 916"/>
                  <a:gd name="T1" fmla="*/ 78 h 300"/>
                  <a:gd name="T2" fmla="*/ 561 w 916"/>
                  <a:gd name="T3" fmla="*/ 109 h 300"/>
                  <a:gd name="T4" fmla="*/ 554 w 916"/>
                  <a:gd name="T5" fmla="*/ 165 h 300"/>
                  <a:gd name="T6" fmla="*/ 579 w 916"/>
                  <a:gd name="T7" fmla="*/ 210 h 300"/>
                  <a:gd name="T8" fmla="*/ 665 w 916"/>
                  <a:gd name="T9" fmla="*/ 229 h 300"/>
                  <a:gd name="T10" fmla="*/ 787 w 916"/>
                  <a:gd name="T11" fmla="*/ 223 h 300"/>
                  <a:gd name="T12" fmla="*/ 839 w 916"/>
                  <a:gd name="T13" fmla="*/ 191 h 300"/>
                  <a:gd name="T14" fmla="*/ 846 w 916"/>
                  <a:gd name="T15" fmla="*/ 135 h 300"/>
                  <a:gd name="T16" fmla="*/ 820 w 916"/>
                  <a:gd name="T17" fmla="*/ 90 h 300"/>
                  <a:gd name="T18" fmla="*/ 734 w 916"/>
                  <a:gd name="T19" fmla="*/ 72 h 300"/>
                  <a:gd name="T20" fmla="*/ 153 w 916"/>
                  <a:gd name="T21" fmla="*/ 74 h 300"/>
                  <a:gd name="T22" fmla="*/ 85 w 916"/>
                  <a:gd name="T23" fmla="*/ 99 h 300"/>
                  <a:gd name="T24" fmla="*/ 70 w 916"/>
                  <a:gd name="T25" fmla="*/ 150 h 300"/>
                  <a:gd name="T26" fmla="*/ 85 w 916"/>
                  <a:gd name="T27" fmla="*/ 201 h 300"/>
                  <a:gd name="T28" fmla="*/ 153 w 916"/>
                  <a:gd name="T29" fmla="*/ 227 h 300"/>
                  <a:gd name="T30" fmla="*/ 280 w 916"/>
                  <a:gd name="T31" fmla="*/ 227 h 300"/>
                  <a:gd name="T32" fmla="*/ 348 w 916"/>
                  <a:gd name="T33" fmla="*/ 201 h 300"/>
                  <a:gd name="T34" fmla="*/ 363 w 916"/>
                  <a:gd name="T35" fmla="*/ 150 h 300"/>
                  <a:gd name="T36" fmla="*/ 348 w 916"/>
                  <a:gd name="T37" fmla="*/ 99 h 300"/>
                  <a:gd name="T38" fmla="*/ 280 w 916"/>
                  <a:gd name="T39" fmla="*/ 74 h 300"/>
                  <a:gd name="T40" fmla="*/ 234 w 916"/>
                  <a:gd name="T41" fmla="*/ 0 h 300"/>
                  <a:gd name="T42" fmla="*/ 321 w 916"/>
                  <a:gd name="T43" fmla="*/ 9 h 300"/>
                  <a:gd name="T44" fmla="*/ 400 w 916"/>
                  <a:gd name="T45" fmla="*/ 53 h 300"/>
                  <a:gd name="T46" fmla="*/ 574 w 916"/>
                  <a:gd name="T47" fmla="*/ 17 h 300"/>
                  <a:gd name="T48" fmla="*/ 662 w 916"/>
                  <a:gd name="T49" fmla="*/ 1 h 300"/>
                  <a:gd name="T50" fmla="*/ 732 w 916"/>
                  <a:gd name="T51" fmla="*/ 0 h 300"/>
                  <a:gd name="T52" fmla="*/ 806 w 916"/>
                  <a:gd name="T53" fmla="*/ 10 h 300"/>
                  <a:gd name="T54" fmla="*/ 875 w 916"/>
                  <a:gd name="T55" fmla="*/ 45 h 300"/>
                  <a:gd name="T56" fmla="*/ 914 w 916"/>
                  <a:gd name="T57" fmla="*/ 123 h 300"/>
                  <a:gd name="T58" fmla="*/ 900 w 916"/>
                  <a:gd name="T59" fmla="*/ 223 h 300"/>
                  <a:gd name="T60" fmla="*/ 843 w 916"/>
                  <a:gd name="T61" fmla="*/ 277 h 300"/>
                  <a:gd name="T62" fmla="*/ 768 w 916"/>
                  <a:gd name="T63" fmla="*/ 297 h 300"/>
                  <a:gd name="T64" fmla="*/ 699 w 916"/>
                  <a:gd name="T65" fmla="*/ 300 h 300"/>
                  <a:gd name="T66" fmla="*/ 632 w 916"/>
                  <a:gd name="T67" fmla="*/ 297 h 300"/>
                  <a:gd name="T68" fmla="*/ 557 w 916"/>
                  <a:gd name="T69" fmla="*/ 277 h 300"/>
                  <a:gd name="T70" fmla="*/ 500 w 916"/>
                  <a:gd name="T71" fmla="*/ 224 h 300"/>
                  <a:gd name="T72" fmla="*/ 485 w 916"/>
                  <a:gd name="T73" fmla="*/ 137 h 300"/>
                  <a:gd name="T74" fmla="*/ 432 w 916"/>
                  <a:gd name="T75" fmla="*/ 150 h 300"/>
                  <a:gd name="T76" fmla="*/ 405 w 916"/>
                  <a:gd name="T77" fmla="*/ 241 h 300"/>
                  <a:gd name="T78" fmla="*/ 342 w 916"/>
                  <a:gd name="T79" fmla="*/ 284 h 300"/>
                  <a:gd name="T80" fmla="*/ 266 w 916"/>
                  <a:gd name="T81" fmla="*/ 298 h 300"/>
                  <a:gd name="T82" fmla="*/ 201 w 916"/>
                  <a:gd name="T83" fmla="*/ 299 h 300"/>
                  <a:gd name="T84" fmla="*/ 129 w 916"/>
                  <a:gd name="T85" fmla="*/ 294 h 300"/>
                  <a:gd name="T86" fmla="*/ 57 w 916"/>
                  <a:gd name="T87" fmla="*/ 267 h 300"/>
                  <a:gd name="T88" fmla="*/ 7 w 916"/>
                  <a:gd name="T89" fmla="*/ 202 h 300"/>
                  <a:gd name="T90" fmla="*/ 7 w 916"/>
                  <a:gd name="T91" fmla="*/ 98 h 300"/>
                  <a:gd name="T92" fmla="*/ 57 w 916"/>
                  <a:gd name="T93" fmla="*/ 33 h 300"/>
                  <a:gd name="T94" fmla="*/ 129 w 916"/>
                  <a:gd name="T95" fmla="*/ 6 h 300"/>
                  <a:gd name="T96" fmla="*/ 201 w 916"/>
                  <a:gd name="T97" fmla="*/ 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16" h="300">
                    <a:moveTo>
                      <a:pt x="699" y="71"/>
                    </a:moveTo>
                    <a:lnTo>
                      <a:pt x="665" y="72"/>
                    </a:lnTo>
                    <a:lnTo>
                      <a:pt x="636" y="74"/>
                    </a:lnTo>
                    <a:lnTo>
                      <a:pt x="613" y="78"/>
                    </a:lnTo>
                    <a:lnTo>
                      <a:pt x="594" y="83"/>
                    </a:lnTo>
                    <a:lnTo>
                      <a:pt x="579" y="90"/>
                    </a:lnTo>
                    <a:lnTo>
                      <a:pt x="569" y="99"/>
                    </a:lnTo>
                    <a:lnTo>
                      <a:pt x="561" y="109"/>
                    </a:lnTo>
                    <a:lnTo>
                      <a:pt x="556" y="122"/>
                    </a:lnTo>
                    <a:lnTo>
                      <a:pt x="554" y="135"/>
                    </a:lnTo>
                    <a:lnTo>
                      <a:pt x="553" y="150"/>
                    </a:lnTo>
                    <a:lnTo>
                      <a:pt x="554" y="165"/>
                    </a:lnTo>
                    <a:lnTo>
                      <a:pt x="556" y="179"/>
                    </a:lnTo>
                    <a:lnTo>
                      <a:pt x="561" y="191"/>
                    </a:lnTo>
                    <a:lnTo>
                      <a:pt x="569" y="201"/>
                    </a:lnTo>
                    <a:lnTo>
                      <a:pt x="579" y="210"/>
                    </a:lnTo>
                    <a:lnTo>
                      <a:pt x="594" y="216"/>
                    </a:lnTo>
                    <a:lnTo>
                      <a:pt x="613" y="223"/>
                    </a:lnTo>
                    <a:lnTo>
                      <a:pt x="636" y="227"/>
                    </a:lnTo>
                    <a:lnTo>
                      <a:pt x="665" y="229"/>
                    </a:lnTo>
                    <a:lnTo>
                      <a:pt x="699" y="230"/>
                    </a:lnTo>
                    <a:lnTo>
                      <a:pt x="734" y="229"/>
                    </a:lnTo>
                    <a:lnTo>
                      <a:pt x="763" y="227"/>
                    </a:lnTo>
                    <a:lnTo>
                      <a:pt x="787" y="223"/>
                    </a:lnTo>
                    <a:lnTo>
                      <a:pt x="805" y="216"/>
                    </a:lnTo>
                    <a:lnTo>
                      <a:pt x="820" y="210"/>
                    </a:lnTo>
                    <a:lnTo>
                      <a:pt x="831" y="201"/>
                    </a:lnTo>
                    <a:lnTo>
                      <a:pt x="839" y="191"/>
                    </a:lnTo>
                    <a:lnTo>
                      <a:pt x="843" y="179"/>
                    </a:lnTo>
                    <a:lnTo>
                      <a:pt x="846" y="165"/>
                    </a:lnTo>
                    <a:lnTo>
                      <a:pt x="847" y="150"/>
                    </a:lnTo>
                    <a:lnTo>
                      <a:pt x="846" y="135"/>
                    </a:lnTo>
                    <a:lnTo>
                      <a:pt x="843" y="122"/>
                    </a:lnTo>
                    <a:lnTo>
                      <a:pt x="839" y="109"/>
                    </a:lnTo>
                    <a:lnTo>
                      <a:pt x="831" y="99"/>
                    </a:lnTo>
                    <a:lnTo>
                      <a:pt x="820" y="90"/>
                    </a:lnTo>
                    <a:lnTo>
                      <a:pt x="805" y="83"/>
                    </a:lnTo>
                    <a:lnTo>
                      <a:pt x="787" y="78"/>
                    </a:lnTo>
                    <a:lnTo>
                      <a:pt x="763" y="74"/>
                    </a:lnTo>
                    <a:lnTo>
                      <a:pt x="734" y="72"/>
                    </a:lnTo>
                    <a:lnTo>
                      <a:pt x="699" y="71"/>
                    </a:lnTo>
                    <a:close/>
                    <a:moveTo>
                      <a:pt x="216" y="71"/>
                    </a:moveTo>
                    <a:lnTo>
                      <a:pt x="182" y="72"/>
                    </a:lnTo>
                    <a:lnTo>
                      <a:pt x="153" y="74"/>
                    </a:lnTo>
                    <a:lnTo>
                      <a:pt x="130" y="78"/>
                    </a:lnTo>
                    <a:lnTo>
                      <a:pt x="111" y="83"/>
                    </a:lnTo>
                    <a:lnTo>
                      <a:pt x="96" y="90"/>
                    </a:lnTo>
                    <a:lnTo>
                      <a:pt x="85" y="99"/>
                    </a:lnTo>
                    <a:lnTo>
                      <a:pt x="78" y="109"/>
                    </a:lnTo>
                    <a:lnTo>
                      <a:pt x="73" y="122"/>
                    </a:lnTo>
                    <a:lnTo>
                      <a:pt x="70" y="135"/>
                    </a:lnTo>
                    <a:lnTo>
                      <a:pt x="70" y="150"/>
                    </a:lnTo>
                    <a:lnTo>
                      <a:pt x="70" y="165"/>
                    </a:lnTo>
                    <a:lnTo>
                      <a:pt x="73" y="179"/>
                    </a:lnTo>
                    <a:lnTo>
                      <a:pt x="78" y="191"/>
                    </a:lnTo>
                    <a:lnTo>
                      <a:pt x="85" y="201"/>
                    </a:lnTo>
                    <a:lnTo>
                      <a:pt x="96" y="210"/>
                    </a:lnTo>
                    <a:lnTo>
                      <a:pt x="111" y="216"/>
                    </a:lnTo>
                    <a:lnTo>
                      <a:pt x="130" y="223"/>
                    </a:lnTo>
                    <a:lnTo>
                      <a:pt x="153" y="227"/>
                    </a:lnTo>
                    <a:lnTo>
                      <a:pt x="182" y="229"/>
                    </a:lnTo>
                    <a:lnTo>
                      <a:pt x="216" y="230"/>
                    </a:lnTo>
                    <a:lnTo>
                      <a:pt x="250" y="229"/>
                    </a:lnTo>
                    <a:lnTo>
                      <a:pt x="280" y="227"/>
                    </a:lnTo>
                    <a:lnTo>
                      <a:pt x="304" y="223"/>
                    </a:lnTo>
                    <a:lnTo>
                      <a:pt x="322" y="216"/>
                    </a:lnTo>
                    <a:lnTo>
                      <a:pt x="337" y="210"/>
                    </a:lnTo>
                    <a:lnTo>
                      <a:pt x="348" y="201"/>
                    </a:lnTo>
                    <a:lnTo>
                      <a:pt x="355" y="191"/>
                    </a:lnTo>
                    <a:lnTo>
                      <a:pt x="360" y="179"/>
                    </a:lnTo>
                    <a:lnTo>
                      <a:pt x="363" y="165"/>
                    </a:lnTo>
                    <a:lnTo>
                      <a:pt x="363" y="150"/>
                    </a:lnTo>
                    <a:lnTo>
                      <a:pt x="363" y="135"/>
                    </a:lnTo>
                    <a:lnTo>
                      <a:pt x="360" y="122"/>
                    </a:lnTo>
                    <a:lnTo>
                      <a:pt x="355" y="109"/>
                    </a:lnTo>
                    <a:lnTo>
                      <a:pt x="348" y="99"/>
                    </a:lnTo>
                    <a:lnTo>
                      <a:pt x="337" y="90"/>
                    </a:lnTo>
                    <a:lnTo>
                      <a:pt x="322" y="83"/>
                    </a:lnTo>
                    <a:lnTo>
                      <a:pt x="304" y="78"/>
                    </a:lnTo>
                    <a:lnTo>
                      <a:pt x="280" y="74"/>
                    </a:lnTo>
                    <a:lnTo>
                      <a:pt x="250" y="72"/>
                    </a:lnTo>
                    <a:lnTo>
                      <a:pt x="216" y="71"/>
                    </a:lnTo>
                    <a:close/>
                    <a:moveTo>
                      <a:pt x="216" y="0"/>
                    </a:moveTo>
                    <a:lnTo>
                      <a:pt x="234" y="0"/>
                    </a:lnTo>
                    <a:lnTo>
                      <a:pt x="254" y="1"/>
                    </a:lnTo>
                    <a:lnTo>
                      <a:pt x="276" y="2"/>
                    </a:lnTo>
                    <a:lnTo>
                      <a:pt x="298" y="5"/>
                    </a:lnTo>
                    <a:lnTo>
                      <a:pt x="321" y="9"/>
                    </a:lnTo>
                    <a:lnTo>
                      <a:pt x="343" y="17"/>
                    </a:lnTo>
                    <a:lnTo>
                      <a:pt x="364" y="26"/>
                    </a:lnTo>
                    <a:lnTo>
                      <a:pt x="383" y="37"/>
                    </a:lnTo>
                    <a:lnTo>
                      <a:pt x="400" y="53"/>
                    </a:lnTo>
                    <a:lnTo>
                      <a:pt x="516" y="53"/>
                    </a:lnTo>
                    <a:lnTo>
                      <a:pt x="533" y="37"/>
                    </a:lnTo>
                    <a:lnTo>
                      <a:pt x="553" y="26"/>
                    </a:lnTo>
                    <a:lnTo>
                      <a:pt x="574" y="17"/>
                    </a:lnTo>
                    <a:lnTo>
                      <a:pt x="596" y="9"/>
                    </a:lnTo>
                    <a:lnTo>
                      <a:pt x="618" y="5"/>
                    </a:lnTo>
                    <a:lnTo>
                      <a:pt x="640" y="2"/>
                    </a:lnTo>
                    <a:lnTo>
                      <a:pt x="662" y="1"/>
                    </a:lnTo>
                    <a:lnTo>
                      <a:pt x="682" y="0"/>
                    </a:lnTo>
                    <a:lnTo>
                      <a:pt x="699" y="0"/>
                    </a:lnTo>
                    <a:lnTo>
                      <a:pt x="715" y="0"/>
                    </a:lnTo>
                    <a:lnTo>
                      <a:pt x="732" y="0"/>
                    </a:lnTo>
                    <a:lnTo>
                      <a:pt x="749" y="1"/>
                    </a:lnTo>
                    <a:lnTo>
                      <a:pt x="768" y="3"/>
                    </a:lnTo>
                    <a:lnTo>
                      <a:pt x="787" y="6"/>
                    </a:lnTo>
                    <a:lnTo>
                      <a:pt x="806" y="10"/>
                    </a:lnTo>
                    <a:lnTo>
                      <a:pt x="825" y="16"/>
                    </a:lnTo>
                    <a:lnTo>
                      <a:pt x="843" y="24"/>
                    </a:lnTo>
                    <a:lnTo>
                      <a:pt x="860" y="33"/>
                    </a:lnTo>
                    <a:lnTo>
                      <a:pt x="875" y="45"/>
                    </a:lnTo>
                    <a:lnTo>
                      <a:pt x="889" y="59"/>
                    </a:lnTo>
                    <a:lnTo>
                      <a:pt x="900" y="77"/>
                    </a:lnTo>
                    <a:lnTo>
                      <a:pt x="908" y="98"/>
                    </a:lnTo>
                    <a:lnTo>
                      <a:pt x="914" y="123"/>
                    </a:lnTo>
                    <a:lnTo>
                      <a:pt x="916" y="150"/>
                    </a:lnTo>
                    <a:lnTo>
                      <a:pt x="914" y="178"/>
                    </a:lnTo>
                    <a:lnTo>
                      <a:pt x="908" y="202"/>
                    </a:lnTo>
                    <a:lnTo>
                      <a:pt x="900" y="223"/>
                    </a:lnTo>
                    <a:lnTo>
                      <a:pt x="889" y="241"/>
                    </a:lnTo>
                    <a:lnTo>
                      <a:pt x="875" y="255"/>
                    </a:lnTo>
                    <a:lnTo>
                      <a:pt x="860" y="267"/>
                    </a:lnTo>
                    <a:lnTo>
                      <a:pt x="843" y="277"/>
                    </a:lnTo>
                    <a:lnTo>
                      <a:pt x="825" y="285"/>
                    </a:lnTo>
                    <a:lnTo>
                      <a:pt x="806" y="290"/>
                    </a:lnTo>
                    <a:lnTo>
                      <a:pt x="787" y="294"/>
                    </a:lnTo>
                    <a:lnTo>
                      <a:pt x="768" y="297"/>
                    </a:lnTo>
                    <a:lnTo>
                      <a:pt x="749" y="298"/>
                    </a:lnTo>
                    <a:lnTo>
                      <a:pt x="732" y="299"/>
                    </a:lnTo>
                    <a:lnTo>
                      <a:pt x="715" y="299"/>
                    </a:lnTo>
                    <a:lnTo>
                      <a:pt x="699" y="300"/>
                    </a:lnTo>
                    <a:lnTo>
                      <a:pt x="685" y="299"/>
                    </a:lnTo>
                    <a:lnTo>
                      <a:pt x="668" y="299"/>
                    </a:lnTo>
                    <a:lnTo>
                      <a:pt x="650" y="298"/>
                    </a:lnTo>
                    <a:lnTo>
                      <a:pt x="632" y="297"/>
                    </a:lnTo>
                    <a:lnTo>
                      <a:pt x="613" y="294"/>
                    </a:lnTo>
                    <a:lnTo>
                      <a:pt x="593" y="290"/>
                    </a:lnTo>
                    <a:lnTo>
                      <a:pt x="575" y="285"/>
                    </a:lnTo>
                    <a:lnTo>
                      <a:pt x="557" y="277"/>
                    </a:lnTo>
                    <a:lnTo>
                      <a:pt x="540" y="267"/>
                    </a:lnTo>
                    <a:lnTo>
                      <a:pt x="524" y="255"/>
                    </a:lnTo>
                    <a:lnTo>
                      <a:pt x="511" y="241"/>
                    </a:lnTo>
                    <a:lnTo>
                      <a:pt x="500" y="224"/>
                    </a:lnTo>
                    <a:lnTo>
                      <a:pt x="491" y="202"/>
                    </a:lnTo>
                    <a:lnTo>
                      <a:pt x="486" y="179"/>
                    </a:lnTo>
                    <a:lnTo>
                      <a:pt x="484" y="150"/>
                    </a:lnTo>
                    <a:lnTo>
                      <a:pt x="485" y="137"/>
                    </a:lnTo>
                    <a:lnTo>
                      <a:pt x="486" y="125"/>
                    </a:lnTo>
                    <a:lnTo>
                      <a:pt x="430" y="125"/>
                    </a:lnTo>
                    <a:lnTo>
                      <a:pt x="432" y="137"/>
                    </a:lnTo>
                    <a:lnTo>
                      <a:pt x="432" y="150"/>
                    </a:lnTo>
                    <a:lnTo>
                      <a:pt x="430" y="179"/>
                    </a:lnTo>
                    <a:lnTo>
                      <a:pt x="425" y="202"/>
                    </a:lnTo>
                    <a:lnTo>
                      <a:pt x="416" y="224"/>
                    </a:lnTo>
                    <a:lnTo>
                      <a:pt x="405" y="241"/>
                    </a:lnTo>
                    <a:lnTo>
                      <a:pt x="392" y="255"/>
                    </a:lnTo>
                    <a:lnTo>
                      <a:pt x="377" y="267"/>
                    </a:lnTo>
                    <a:lnTo>
                      <a:pt x="360" y="277"/>
                    </a:lnTo>
                    <a:lnTo>
                      <a:pt x="342" y="284"/>
                    </a:lnTo>
                    <a:lnTo>
                      <a:pt x="323" y="290"/>
                    </a:lnTo>
                    <a:lnTo>
                      <a:pt x="304" y="294"/>
                    </a:lnTo>
                    <a:lnTo>
                      <a:pt x="285" y="296"/>
                    </a:lnTo>
                    <a:lnTo>
                      <a:pt x="266" y="298"/>
                    </a:lnTo>
                    <a:lnTo>
                      <a:pt x="248" y="299"/>
                    </a:lnTo>
                    <a:lnTo>
                      <a:pt x="231" y="299"/>
                    </a:lnTo>
                    <a:lnTo>
                      <a:pt x="216" y="299"/>
                    </a:lnTo>
                    <a:lnTo>
                      <a:pt x="201" y="299"/>
                    </a:lnTo>
                    <a:lnTo>
                      <a:pt x="185" y="299"/>
                    </a:lnTo>
                    <a:lnTo>
                      <a:pt x="167" y="298"/>
                    </a:lnTo>
                    <a:lnTo>
                      <a:pt x="148" y="296"/>
                    </a:lnTo>
                    <a:lnTo>
                      <a:pt x="129" y="294"/>
                    </a:lnTo>
                    <a:lnTo>
                      <a:pt x="110" y="290"/>
                    </a:lnTo>
                    <a:lnTo>
                      <a:pt x="91" y="284"/>
                    </a:lnTo>
                    <a:lnTo>
                      <a:pt x="73" y="277"/>
                    </a:lnTo>
                    <a:lnTo>
                      <a:pt x="57" y="267"/>
                    </a:lnTo>
                    <a:lnTo>
                      <a:pt x="41" y="255"/>
                    </a:lnTo>
                    <a:lnTo>
                      <a:pt x="27" y="240"/>
                    </a:lnTo>
                    <a:lnTo>
                      <a:pt x="16" y="223"/>
                    </a:lnTo>
                    <a:lnTo>
                      <a:pt x="7" y="202"/>
                    </a:lnTo>
                    <a:lnTo>
                      <a:pt x="2" y="178"/>
                    </a:lnTo>
                    <a:lnTo>
                      <a:pt x="0" y="150"/>
                    </a:lnTo>
                    <a:lnTo>
                      <a:pt x="2" y="122"/>
                    </a:lnTo>
                    <a:lnTo>
                      <a:pt x="7" y="98"/>
                    </a:lnTo>
                    <a:lnTo>
                      <a:pt x="16" y="77"/>
                    </a:lnTo>
                    <a:lnTo>
                      <a:pt x="27" y="59"/>
                    </a:lnTo>
                    <a:lnTo>
                      <a:pt x="41" y="45"/>
                    </a:lnTo>
                    <a:lnTo>
                      <a:pt x="57" y="33"/>
                    </a:lnTo>
                    <a:lnTo>
                      <a:pt x="73" y="23"/>
                    </a:lnTo>
                    <a:lnTo>
                      <a:pt x="91" y="16"/>
                    </a:lnTo>
                    <a:lnTo>
                      <a:pt x="110" y="10"/>
                    </a:lnTo>
                    <a:lnTo>
                      <a:pt x="129" y="6"/>
                    </a:lnTo>
                    <a:lnTo>
                      <a:pt x="148" y="3"/>
                    </a:lnTo>
                    <a:lnTo>
                      <a:pt x="167" y="1"/>
                    </a:lnTo>
                    <a:lnTo>
                      <a:pt x="185" y="0"/>
                    </a:lnTo>
                    <a:lnTo>
                      <a:pt x="201" y="0"/>
                    </a:lnTo>
                    <a:lnTo>
                      <a:pt x="2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81" name="Freeform 24"/>
              <p:cNvSpPr>
                <a:spLocks noEditPoints="1"/>
              </p:cNvSpPr>
              <p:nvPr/>
            </p:nvSpPr>
            <p:spPr bwMode="auto">
              <a:xfrm>
                <a:off x="2597" y="4335"/>
                <a:ext cx="217" cy="124"/>
              </a:xfrm>
              <a:custGeom>
                <a:avLst/>
                <a:gdLst>
                  <a:gd name="T0" fmla="*/ 1796 w 2393"/>
                  <a:gd name="T1" fmla="*/ 704 h 1360"/>
                  <a:gd name="T2" fmla="*/ 1761 w 2393"/>
                  <a:gd name="T3" fmla="*/ 720 h 1360"/>
                  <a:gd name="T4" fmla="*/ 1590 w 2393"/>
                  <a:gd name="T5" fmla="*/ 904 h 1360"/>
                  <a:gd name="T6" fmla="*/ 1882 w 2393"/>
                  <a:gd name="T7" fmla="*/ 733 h 1360"/>
                  <a:gd name="T8" fmla="*/ 1851 w 2393"/>
                  <a:gd name="T9" fmla="*/ 709 h 1360"/>
                  <a:gd name="T10" fmla="*/ 1814 w 2393"/>
                  <a:gd name="T11" fmla="*/ 702 h 1360"/>
                  <a:gd name="T12" fmla="*/ 1831 w 2393"/>
                  <a:gd name="T13" fmla="*/ 20 h 1360"/>
                  <a:gd name="T14" fmla="*/ 1950 w 2393"/>
                  <a:gd name="T15" fmla="*/ 61 h 1360"/>
                  <a:gd name="T16" fmla="*/ 2057 w 2393"/>
                  <a:gd name="T17" fmla="*/ 121 h 1360"/>
                  <a:gd name="T18" fmla="*/ 2154 w 2393"/>
                  <a:gd name="T19" fmla="*/ 196 h 1360"/>
                  <a:gd name="T20" fmla="*/ 2235 w 2393"/>
                  <a:gd name="T21" fmla="*/ 286 h 1360"/>
                  <a:gd name="T22" fmla="*/ 2301 w 2393"/>
                  <a:gd name="T23" fmla="*/ 388 h 1360"/>
                  <a:gd name="T24" fmla="*/ 2352 w 2393"/>
                  <a:gd name="T25" fmla="*/ 501 h 1360"/>
                  <a:gd name="T26" fmla="*/ 2382 w 2393"/>
                  <a:gd name="T27" fmla="*/ 622 h 1360"/>
                  <a:gd name="T28" fmla="*/ 2393 w 2393"/>
                  <a:gd name="T29" fmla="*/ 748 h 1360"/>
                  <a:gd name="T30" fmla="*/ 2390 w 2393"/>
                  <a:gd name="T31" fmla="*/ 1230 h 1360"/>
                  <a:gd name="T32" fmla="*/ 2370 w 2393"/>
                  <a:gd name="T33" fmla="*/ 1282 h 1360"/>
                  <a:gd name="T34" fmla="*/ 2335 w 2393"/>
                  <a:gd name="T35" fmla="*/ 1324 h 1360"/>
                  <a:gd name="T36" fmla="*/ 2286 w 2393"/>
                  <a:gd name="T37" fmla="*/ 1351 h 1360"/>
                  <a:gd name="T38" fmla="*/ 2230 w 2393"/>
                  <a:gd name="T39" fmla="*/ 1360 h 1360"/>
                  <a:gd name="T40" fmla="*/ 129 w 2393"/>
                  <a:gd name="T41" fmla="*/ 1358 h 1360"/>
                  <a:gd name="T42" fmla="*/ 77 w 2393"/>
                  <a:gd name="T43" fmla="*/ 1339 h 1360"/>
                  <a:gd name="T44" fmla="*/ 36 w 2393"/>
                  <a:gd name="T45" fmla="*/ 1304 h 1360"/>
                  <a:gd name="T46" fmla="*/ 10 w 2393"/>
                  <a:gd name="T47" fmla="*/ 1256 h 1360"/>
                  <a:gd name="T48" fmla="*/ 0 w 2393"/>
                  <a:gd name="T49" fmla="*/ 1200 h 1360"/>
                  <a:gd name="T50" fmla="*/ 3 w 2393"/>
                  <a:gd name="T51" fmla="*/ 684 h 1360"/>
                  <a:gd name="T52" fmla="*/ 23 w 2393"/>
                  <a:gd name="T53" fmla="*/ 561 h 1360"/>
                  <a:gd name="T54" fmla="*/ 63 w 2393"/>
                  <a:gd name="T55" fmla="*/ 443 h 1360"/>
                  <a:gd name="T56" fmla="*/ 122 w 2393"/>
                  <a:gd name="T57" fmla="*/ 336 h 1360"/>
                  <a:gd name="T58" fmla="*/ 195 w 2393"/>
                  <a:gd name="T59" fmla="*/ 240 h 1360"/>
                  <a:gd name="T60" fmla="*/ 283 w 2393"/>
                  <a:gd name="T61" fmla="*/ 157 h 1360"/>
                  <a:gd name="T62" fmla="*/ 385 w 2393"/>
                  <a:gd name="T63" fmla="*/ 89 h 1360"/>
                  <a:gd name="T64" fmla="*/ 498 w 2393"/>
                  <a:gd name="T65" fmla="*/ 38 h 1360"/>
                  <a:gd name="T66" fmla="*/ 640 w 2393"/>
                  <a:gd name="T67" fmla="*/ 0 h 1360"/>
                  <a:gd name="T68" fmla="*/ 1748 w 2393"/>
                  <a:gd name="T69" fmla="*/ 0 h 1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393" h="1360">
                    <a:moveTo>
                      <a:pt x="1814" y="702"/>
                    </a:moveTo>
                    <a:lnTo>
                      <a:pt x="1796" y="704"/>
                    </a:lnTo>
                    <a:lnTo>
                      <a:pt x="1778" y="709"/>
                    </a:lnTo>
                    <a:lnTo>
                      <a:pt x="1761" y="720"/>
                    </a:lnTo>
                    <a:lnTo>
                      <a:pt x="1746" y="733"/>
                    </a:lnTo>
                    <a:lnTo>
                      <a:pt x="1590" y="904"/>
                    </a:lnTo>
                    <a:lnTo>
                      <a:pt x="2038" y="904"/>
                    </a:lnTo>
                    <a:lnTo>
                      <a:pt x="1882" y="733"/>
                    </a:lnTo>
                    <a:lnTo>
                      <a:pt x="1867" y="719"/>
                    </a:lnTo>
                    <a:lnTo>
                      <a:pt x="1851" y="709"/>
                    </a:lnTo>
                    <a:lnTo>
                      <a:pt x="1833" y="703"/>
                    </a:lnTo>
                    <a:lnTo>
                      <a:pt x="1814" y="702"/>
                    </a:lnTo>
                    <a:close/>
                    <a:moveTo>
                      <a:pt x="1748" y="0"/>
                    </a:moveTo>
                    <a:lnTo>
                      <a:pt x="1831" y="20"/>
                    </a:lnTo>
                    <a:lnTo>
                      <a:pt x="1892" y="38"/>
                    </a:lnTo>
                    <a:lnTo>
                      <a:pt x="1950" y="61"/>
                    </a:lnTo>
                    <a:lnTo>
                      <a:pt x="2005" y="88"/>
                    </a:lnTo>
                    <a:lnTo>
                      <a:pt x="2057" y="121"/>
                    </a:lnTo>
                    <a:lnTo>
                      <a:pt x="2107" y="157"/>
                    </a:lnTo>
                    <a:lnTo>
                      <a:pt x="2154" y="196"/>
                    </a:lnTo>
                    <a:lnTo>
                      <a:pt x="2196" y="239"/>
                    </a:lnTo>
                    <a:lnTo>
                      <a:pt x="2235" y="286"/>
                    </a:lnTo>
                    <a:lnTo>
                      <a:pt x="2270" y="336"/>
                    </a:lnTo>
                    <a:lnTo>
                      <a:pt x="2301" y="388"/>
                    </a:lnTo>
                    <a:lnTo>
                      <a:pt x="2328" y="443"/>
                    </a:lnTo>
                    <a:lnTo>
                      <a:pt x="2352" y="501"/>
                    </a:lnTo>
                    <a:lnTo>
                      <a:pt x="2369" y="561"/>
                    </a:lnTo>
                    <a:lnTo>
                      <a:pt x="2382" y="622"/>
                    </a:lnTo>
                    <a:lnTo>
                      <a:pt x="2390" y="684"/>
                    </a:lnTo>
                    <a:lnTo>
                      <a:pt x="2393" y="748"/>
                    </a:lnTo>
                    <a:lnTo>
                      <a:pt x="2393" y="1200"/>
                    </a:lnTo>
                    <a:lnTo>
                      <a:pt x="2390" y="1230"/>
                    </a:lnTo>
                    <a:lnTo>
                      <a:pt x="2383" y="1256"/>
                    </a:lnTo>
                    <a:lnTo>
                      <a:pt x="2370" y="1282"/>
                    </a:lnTo>
                    <a:lnTo>
                      <a:pt x="2354" y="1304"/>
                    </a:lnTo>
                    <a:lnTo>
                      <a:pt x="2335" y="1324"/>
                    </a:lnTo>
                    <a:lnTo>
                      <a:pt x="2311" y="1339"/>
                    </a:lnTo>
                    <a:lnTo>
                      <a:pt x="2286" y="1351"/>
                    </a:lnTo>
                    <a:lnTo>
                      <a:pt x="2259" y="1358"/>
                    </a:lnTo>
                    <a:lnTo>
                      <a:pt x="2230" y="1360"/>
                    </a:lnTo>
                    <a:lnTo>
                      <a:pt x="157" y="1360"/>
                    </a:lnTo>
                    <a:lnTo>
                      <a:pt x="129" y="1358"/>
                    </a:lnTo>
                    <a:lnTo>
                      <a:pt x="101" y="1351"/>
                    </a:lnTo>
                    <a:lnTo>
                      <a:pt x="77" y="1339"/>
                    </a:lnTo>
                    <a:lnTo>
                      <a:pt x="55" y="1324"/>
                    </a:lnTo>
                    <a:lnTo>
                      <a:pt x="36" y="1304"/>
                    </a:lnTo>
                    <a:lnTo>
                      <a:pt x="21" y="1282"/>
                    </a:lnTo>
                    <a:lnTo>
                      <a:pt x="10" y="1256"/>
                    </a:lnTo>
                    <a:lnTo>
                      <a:pt x="3" y="1230"/>
                    </a:lnTo>
                    <a:lnTo>
                      <a:pt x="0" y="1200"/>
                    </a:lnTo>
                    <a:lnTo>
                      <a:pt x="0" y="748"/>
                    </a:lnTo>
                    <a:lnTo>
                      <a:pt x="3" y="684"/>
                    </a:lnTo>
                    <a:lnTo>
                      <a:pt x="11" y="622"/>
                    </a:lnTo>
                    <a:lnTo>
                      <a:pt x="23" y="561"/>
                    </a:lnTo>
                    <a:lnTo>
                      <a:pt x="41" y="501"/>
                    </a:lnTo>
                    <a:lnTo>
                      <a:pt x="63" y="443"/>
                    </a:lnTo>
                    <a:lnTo>
                      <a:pt x="90" y="389"/>
                    </a:lnTo>
                    <a:lnTo>
                      <a:pt x="122" y="336"/>
                    </a:lnTo>
                    <a:lnTo>
                      <a:pt x="156" y="286"/>
                    </a:lnTo>
                    <a:lnTo>
                      <a:pt x="195" y="240"/>
                    </a:lnTo>
                    <a:lnTo>
                      <a:pt x="237" y="196"/>
                    </a:lnTo>
                    <a:lnTo>
                      <a:pt x="283" y="157"/>
                    </a:lnTo>
                    <a:lnTo>
                      <a:pt x="332" y="121"/>
                    </a:lnTo>
                    <a:lnTo>
                      <a:pt x="385" y="89"/>
                    </a:lnTo>
                    <a:lnTo>
                      <a:pt x="440" y="62"/>
                    </a:lnTo>
                    <a:lnTo>
                      <a:pt x="498" y="38"/>
                    </a:lnTo>
                    <a:lnTo>
                      <a:pt x="559" y="20"/>
                    </a:lnTo>
                    <a:lnTo>
                      <a:pt x="640" y="0"/>
                    </a:lnTo>
                    <a:lnTo>
                      <a:pt x="1193" y="1280"/>
                    </a:lnTo>
                    <a:lnTo>
                      <a:pt x="174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82" name="Freeform 25"/>
              <p:cNvSpPr>
                <a:spLocks/>
              </p:cNvSpPr>
              <p:nvPr/>
            </p:nvSpPr>
            <p:spPr bwMode="auto">
              <a:xfrm>
                <a:off x="2689" y="4347"/>
                <a:ext cx="34" cy="83"/>
              </a:xfrm>
              <a:custGeom>
                <a:avLst/>
                <a:gdLst>
                  <a:gd name="T0" fmla="*/ 135 w 373"/>
                  <a:gd name="T1" fmla="*/ 0 h 915"/>
                  <a:gd name="T2" fmla="*/ 237 w 373"/>
                  <a:gd name="T3" fmla="*/ 0 h 915"/>
                  <a:gd name="T4" fmla="*/ 258 w 373"/>
                  <a:gd name="T5" fmla="*/ 2 h 915"/>
                  <a:gd name="T6" fmla="*/ 278 w 373"/>
                  <a:gd name="T7" fmla="*/ 9 h 915"/>
                  <a:gd name="T8" fmla="*/ 295 w 373"/>
                  <a:gd name="T9" fmla="*/ 21 h 915"/>
                  <a:gd name="T10" fmla="*/ 310 w 373"/>
                  <a:gd name="T11" fmla="*/ 36 h 915"/>
                  <a:gd name="T12" fmla="*/ 321 w 373"/>
                  <a:gd name="T13" fmla="*/ 53 h 915"/>
                  <a:gd name="T14" fmla="*/ 328 w 373"/>
                  <a:gd name="T15" fmla="*/ 74 h 915"/>
                  <a:gd name="T16" fmla="*/ 366 w 373"/>
                  <a:gd name="T17" fmla="*/ 234 h 915"/>
                  <a:gd name="T18" fmla="*/ 368 w 373"/>
                  <a:gd name="T19" fmla="*/ 257 h 915"/>
                  <a:gd name="T20" fmla="*/ 365 w 373"/>
                  <a:gd name="T21" fmla="*/ 281 h 915"/>
                  <a:gd name="T22" fmla="*/ 357 w 373"/>
                  <a:gd name="T23" fmla="*/ 301 h 915"/>
                  <a:gd name="T24" fmla="*/ 345 w 373"/>
                  <a:gd name="T25" fmla="*/ 319 h 915"/>
                  <a:gd name="T26" fmla="*/ 329 w 373"/>
                  <a:gd name="T27" fmla="*/ 334 h 915"/>
                  <a:gd name="T28" fmla="*/ 309 w 373"/>
                  <a:gd name="T29" fmla="*/ 345 h 915"/>
                  <a:gd name="T30" fmla="*/ 287 w 373"/>
                  <a:gd name="T31" fmla="*/ 351 h 915"/>
                  <a:gd name="T32" fmla="*/ 373 w 373"/>
                  <a:gd name="T33" fmla="*/ 438 h 915"/>
                  <a:gd name="T34" fmla="*/ 187 w 373"/>
                  <a:gd name="T35" fmla="*/ 915 h 915"/>
                  <a:gd name="T36" fmla="*/ 0 w 373"/>
                  <a:gd name="T37" fmla="*/ 438 h 915"/>
                  <a:gd name="T38" fmla="*/ 85 w 373"/>
                  <a:gd name="T39" fmla="*/ 351 h 915"/>
                  <a:gd name="T40" fmla="*/ 63 w 373"/>
                  <a:gd name="T41" fmla="*/ 345 h 915"/>
                  <a:gd name="T42" fmla="*/ 44 w 373"/>
                  <a:gd name="T43" fmla="*/ 334 h 915"/>
                  <a:gd name="T44" fmla="*/ 27 w 373"/>
                  <a:gd name="T45" fmla="*/ 319 h 915"/>
                  <a:gd name="T46" fmla="*/ 15 w 373"/>
                  <a:gd name="T47" fmla="*/ 301 h 915"/>
                  <a:gd name="T48" fmla="*/ 7 w 373"/>
                  <a:gd name="T49" fmla="*/ 281 h 915"/>
                  <a:gd name="T50" fmla="*/ 4 w 373"/>
                  <a:gd name="T51" fmla="*/ 257 h 915"/>
                  <a:gd name="T52" fmla="*/ 6 w 373"/>
                  <a:gd name="T53" fmla="*/ 234 h 915"/>
                  <a:gd name="T54" fmla="*/ 44 w 373"/>
                  <a:gd name="T55" fmla="*/ 74 h 915"/>
                  <a:gd name="T56" fmla="*/ 52 w 373"/>
                  <a:gd name="T57" fmla="*/ 53 h 915"/>
                  <a:gd name="T58" fmla="*/ 63 w 373"/>
                  <a:gd name="T59" fmla="*/ 36 h 915"/>
                  <a:gd name="T60" fmla="*/ 77 w 373"/>
                  <a:gd name="T61" fmla="*/ 21 h 915"/>
                  <a:gd name="T62" fmla="*/ 95 w 373"/>
                  <a:gd name="T63" fmla="*/ 9 h 915"/>
                  <a:gd name="T64" fmla="*/ 114 w 373"/>
                  <a:gd name="T65" fmla="*/ 2 h 915"/>
                  <a:gd name="T66" fmla="*/ 135 w 373"/>
                  <a:gd name="T67" fmla="*/ 0 h 9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73" h="915">
                    <a:moveTo>
                      <a:pt x="135" y="0"/>
                    </a:moveTo>
                    <a:lnTo>
                      <a:pt x="237" y="0"/>
                    </a:lnTo>
                    <a:lnTo>
                      <a:pt x="258" y="2"/>
                    </a:lnTo>
                    <a:lnTo>
                      <a:pt x="278" y="9"/>
                    </a:lnTo>
                    <a:lnTo>
                      <a:pt x="295" y="21"/>
                    </a:lnTo>
                    <a:lnTo>
                      <a:pt x="310" y="36"/>
                    </a:lnTo>
                    <a:lnTo>
                      <a:pt x="321" y="53"/>
                    </a:lnTo>
                    <a:lnTo>
                      <a:pt x="328" y="74"/>
                    </a:lnTo>
                    <a:lnTo>
                      <a:pt x="366" y="234"/>
                    </a:lnTo>
                    <a:lnTo>
                      <a:pt x="368" y="257"/>
                    </a:lnTo>
                    <a:lnTo>
                      <a:pt x="365" y="281"/>
                    </a:lnTo>
                    <a:lnTo>
                      <a:pt x="357" y="301"/>
                    </a:lnTo>
                    <a:lnTo>
                      <a:pt x="345" y="319"/>
                    </a:lnTo>
                    <a:lnTo>
                      <a:pt x="329" y="334"/>
                    </a:lnTo>
                    <a:lnTo>
                      <a:pt x="309" y="345"/>
                    </a:lnTo>
                    <a:lnTo>
                      <a:pt x="287" y="351"/>
                    </a:lnTo>
                    <a:lnTo>
                      <a:pt x="373" y="438"/>
                    </a:lnTo>
                    <a:lnTo>
                      <a:pt x="187" y="915"/>
                    </a:lnTo>
                    <a:lnTo>
                      <a:pt x="0" y="438"/>
                    </a:lnTo>
                    <a:lnTo>
                      <a:pt x="85" y="351"/>
                    </a:lnTo>
                    <a:lnTo>
                      <a:pt x="63" y="345"/>
                    </a:lnTo>
                    <a:lnTo>
                      <a:pt x="44" y="334"/>
                    </a:lnTo>
                    <a:lnTo>
                      <a:pt x="27" y="319"/>
                    </a:lnTo>
                    <a:lnTo>
                      <a:pt x="15" y="301"/>
                    </a:lnTo>
                    <a:lnTo>
                      <a:pt x="7" y="281"/>
                    </a:lnTo>
                    <a:lnTo>
                      <a:pt x="4" y="257"/>
                    </a:lnTo>
                    <a:lnTo>
                      <a:pt x="6" y="234"/>
                    </a:lnTo>
                    <a:lnTo>
                      <a:pt x="44" y="74"/>
                    </a:lnTo>
                    <a:lnTo>
                      <a:pt x="52" y="53"/>
                    </a:lnTo>
                    <a:lnTo>
                      <a:pt x="63" y="36"/>
                    </a:lnTo>
                    <a:lnTo>
                      <a:pt x="77" y="21"/>
                    </a:lnTo>
                    <a:lnTo>
                      <a:pt x="95" y="9"/>
                    </a:lnTo>
                    <a:lnTo>
                      <a:pt x="114" y="2"/>
                    </a:lnTo>
                    <a:lnTo>
                      <a:pt x="13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71" name="Group 16"/>
            <p:cNvGrpSpPr>
              <a:grpSpLocks noChangeAspect="1"/>
            </p:cNvGrpSpPr>
            <p:nvPr/>
          </p:nvGrpSpPr>
          <p:grpSpPr bwMode="auto">
            <a:xfrm>
              <a:off x="596845" y="5823027"/>
              <a:ext cx="162480" cy="186754"/>
              <a:chOff x="1039" y="1681"/>
              <a:chExt cx="1071" cy="1231"/>
            </a:xfrm>
            <a:solidFill>
              <a:schemeClr val="bg1">
                <a:lumMod val="85000"/>
              </a:schemeClr>
            </a:solidFill>
          </p:grpSpPr>
          <p:sp>
            <p:nvSpPr>
              <p:cNvPr id="75" name="Freeform 17"/>
              <p:cNvSpPr>
                <a:spLocks noEditPoints="1"/>
              </p:cNvSpPr>
              <p:nvPr/>
            </p:nvSpPr>
            <p:spPr bwMode="auto">
              <a:xfrm>
                <a:off x="1039" y="1681"/>
                <a:ext cx="1071" cy="1099"/>
              </a:xfrm>
              <a:custGeom>
                <a:avLst/>
                <a:gdLst>
                  <a:gd name="T0" fmla="*/ 3169 w 3212"/>
                  <a:gd name="T1" fmla="*/ 566 h 3298"/>
                  <a:gd name="T2" fmla="*/ 3035 w 3212"/>
                  <a:gd name="T3" fmla="*/ 475 h 3298"/>
                  <a:gd name="T4" fmla="*/ 2711 w 3212"/>
                  <a:gd name="T5" fmla="*/ 199 h 3298"/>
                  <a:gd name="T6" fmla="*/ 2384 w 3212"/>
                  <a:gd name="T7" fmla="*/ 19 h 3298"/>
                  <a:gd name="T8" fmla="*/ 2347 w 3212"/>
                  <a:gd name="T9" fmla="*/ 4 h 3298"/>
                  <a:gd name="T10" fmla="*/ 2278 w 3212"/>
                  <a:gd name="T11" fmla="*/ 47 h 3298"/>
                  <a:gd name="T12" fmla="*/ 2171 w 3212"/>
                  <a:gd name="T13" fmla="*/ 190 h 3298"/>
                  <a:gd name="T14" fmla="*/ 1698 w 3212"/>
                  <a:gd name="T15" fmla="*/ 610 h 3298"/>
                  <a:gd name="T16" fmla="*/ 716 w 3212"/>
                  <a:gd name="T17" fmla="*/ 1337 h 3298"/>
                  <a:gd name="T18" fmla="*/ 296 w 3212"/>
                  <a:gd name="T19" fmla="*/ 1713 h 3298"/>
                  <a:gd name="T20" fmla="*/ 59 w 3212"/>
                  <a:gd name="T21" fmla="*/ 2061 h 3298"/>
                  <a:gd name="T22" fmla="*/ 0 w 3212"/>
                  <a:gd name="T23" fmla="*/ 2479 h 3298"/>
                  <a:gd name="T24" fmla="*/ 29 w 3212"/>
                  <a:gd name="T25" fmla="*/ 2758 h 3298"/>
                  <a:gd name="T26" fmla="*/ 183 w 3212"/>
                  <a:gd name="T27" fmla="*/ 2915 h 3298"/>
                  <a:gd name="T28" fmla="*/ 615 w 3212"/>
                  <a:gd name="T29" fmla="*/ 3255 h 3298"/>
                  <a:gd name="T30" fmla="*/ 886 w 3212"/>
                  <a:gd name="T31" fmla="*/ 3291 h 3298"/>
                  <a:gd name="T32" fmla="*/ 1138 w 3212"/>
                  <a:gd name="T33" fmla="*/ 3171 h 3298"/>
                  <a:gd name="T34" fmla="*/ 1808 w 3212"/>
                  <a:gd name="T35" fmla="*/ 2600 h 3298"/>
                  <a:gd name="T36" fmla="*/ 2812 w 3212"/>
                  <a:gd name="T37" fmla="*/ 1724 h 3298"/>
                  <a:gd name="T38" fmla="*/ 3103 w 3212"/>
                  <a:gd name="T39" fmla="*/ 1438 h 3298"/>
                  <a:gd name="T40" fmla="*/ 3146 w 3212"/>
                  <a:gd name="T41" fmla="*/ 1401 h 3298"/>
                  <a:gd name="T42" fmla="*/ 3193 w 3212"/>
                  <a:gd name="T43" fmla="*/ 1183 h 3298"/>
                  <a:gd name="T44" fmla="*/ 3208 w 3212"/>
                  <a:gd name="T45" fmla="*/ 620 h 3298"/>
                  <a:gd name="T46" fmla="*/ 1001 w 3212"/>
                  <a:gd name="T47" fmla="*/ 3114 h 3298"/>
                  <a:gd name="T48" fmla="*/ 881 w 3212"/>
                  <a:gd name="T49" fmla="*/ 3066 h 3298"/>
                  <a:gd name="T50" fmla="*/ 844 w 3212"/>
                  <a:gd name="T51" fmla="*/ 2610 h 3298"/>
                  <a:gd name="T52" fmla="*/ 840 w 3212"/>
                  <a:gd name="T53" fmla="*/ 2398 h 3298"/>
                  <a:gd name="T54" fmla="*/ 401 w 3212"/>
                  <a:gd name="T55" fmla="*/ 2082 h 3298"/>
                  <a:gd name="T56" fmla="*/ 241 w 3212"/>
                  <a:gd name="T57" fmla="*/ 1969 h 3298"/>
                  <a:gd name="T58" fmla="*/ 752 w 3212"/>
                  <a:gd name="T59" fmla="*/ 2141 h 3298"/>
                  <a:gd name="T60" fmla="*/ 1034 w 3212"/>
                  <a:gd name="T61" fmla="*/ 2354 h 3298"/>
                  <a:gd name="T62" fmla="*/ 1418 w 3212"/>
                  <a:gd name="T63" fmla="*/ 2074 h 3298"/>
                  <a:gd name="T64" fmla="*/ 1624 w 3212"/>
                  <a:gd name="T65" fmla="*/ 1847 h 3298"/>
                  <a:gd name="T66" fmla="*/ 1420 w 3212"/>
                  <a:gd name="T67" fmla="*/ 1596 h 3298"/>
                  <a:gd name="T68" fmla="*/ 1082 w 3212"/>
                  <a:gd name="T69" fmla="*/ 1248 h 3298"/>
                  <a:gd name="T70" fmla="*/ 1614 w 3212"/>
                  <a:gd name="T71" fmla="*/ 825 h 3298"/>
                  <a:gd name="T72" fmla="*/ 2194 w 3212"/>
                  <a:gd name="T73" fmla="*/ 338 h 3298"/>
                  <a:gd name="T74" fmla="*/ 2374 w 3212"/>
                  <a:gd name="T75" fmla="*/ 118 h 3298"/>
                  <a:gd name="T76" fmla="*/ 2661 w 3212"/>
                  <a:gd name="T77" fmla="*/ 304 h 3298"/>
                  <a:gd name="T78" fmla="*/ 2993 w 3212"/>
                  <a:gd name="T79" fmla="*/ 603 h 3298"/>
                  <a:gd name="T80" fmla="*/ 2474 w 3212"/>
                  <a:gd name="T81" fmla="*/ 1257 h 3298"/>
                  <a:gd name="T82" fmla="*/ 1732 w 3212"/>
                  <a:gd name="T83" fmla="*/ 1951 h 3298"/>
                  <a:gd name="T84" fmla="*/ 1047 w 3212"/>
                  <a:gd name="T85" fmla="*/ 2462 h 3298"/>
                  <a:gd name="T86" fmla="*/ 1012 w 3212"/>
                  <a:gd name="T87" fmla="*/ 2472 h 3298"/>
                  <a:gd name="T88" fmla="*/ 3078 w 3212"/>
                  <a:gd name="T89" fmla="*/ 1147 h 3298"/>
                  <a:gd name="T90" fmla="*/ 3067 w 3212"/>
                  <a:gd name="T91" fmla="*/ 1301 h 3298"/>
                  <a:gd name="T92" fmla="*/ 3051 w 3212"/>
                  <a:gd name="T93" fmla="*/ 1343 h 3298"/>
                  <a:gd name="T94" fmla="*/ 3018 w 3212"/>
                  <a:gd name="T95" fmla="*/ 1366 h 3298"/>
                  <a:gd name="T96" fmla="*/ 2890 w 3212"/>
                  <a:gd name="T97" fmla="*/ 1493 h 3298"/>
                  <a:gd name="T98" fmla="*/ 1823 w 3212"/>
                  <a:gd name="T99" fmla="*/ 2434 h 3298"/>
                  <a:gd name="T100" fmla="*/ 1765 w 3212"/>
                  <a:gd name="T101" fmla="*/ 2231 h 3298"/>
                  <a:gd name="T102" fmla="*/ 1749 w 3212"/>
                  <a:gd name="T103" fmla="*/ 2105 h 3298"/>
                  <a:gd name="T104" fmla="*/ 2236 w 3212"/>
                  <a:gd name="T105" fmla="*/ 1651 h 3298"/>
                  <a:gd name="T106" fmla="*/ 3095 w 3212"/>
                  <a:gd name="T107" fmla="*/ 770 h 3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212" h="3298">
                    <a:moveTo>
                      <a:pt x="3208" y="620"/>
                    </a:moveTo>
                    <a:lnTo>
                      <a:pt x="3206" y="606"/>
                    </a:lnTo>
                    <a:lnTo>
                      <a:pt x="3192" y="581"/>
                    </a:lnTo>
                    <a:lnTo>
                      <a:pt x="3169" y="566"/>
                    </a:lnTo>
                    <a:lnTo>
                      <a:pt x="3143" y="561"/>
                    </a:lnTo>
                    <a:lnTo>
                      <a:pt x="3130" y="564"/>
                    </a:lnTo>
                    <a:lnTo>
                      <a:pt x="3101" y="533"/>
                    </a:lnTo>
                    <a:lnTo>
                      <a:pt x="3035" y="475"/>
                    </a:lnTo>
                    <a:lnTo>
                      <a:pt x="3003" y="448"/>
                    </a:lnTo>
                    <a:lnTo>
                      <a:pt x="2931" y="383"/>
                    </a:lnTo>
                    <a:lnTo>
                      <a:pt x="2786" y="258"/>
                    </a:lnTo>
                    <a:lnTo>
                      <a:pt x="2711" y="199"/>
                    </a:lnTo>
                    <a:lnTo>
                      <a:pt x="2651" y="148"/>
                    </a:lnTo>
                    <a:lnTo>
                      <a:pt x="2507" y="53"/>
                    </a:lnTo>
                    <a:lnTo>
                      <a:pt x="2432" y="24"/>
                    </a:lnTo>
                    <a:lnTo>
                      <a:pt x="2384" y="19"/>
                    </a:lnTo>
                    <a:lnTo>
                      <a:pt x="2363" y="20"/>
                    </a:lnTo>
                    <a:lnTo>
                      <a:pt x="2361" y="17"/>
                    </a:lnTo>
                    <a:lnTo>
                      <a:pt x="2358" y="14"/>
                    </a:lnTo>
                    <a:lnTo>
                      <a:pt x="2347" y="4"/>
                    </a:lnTo>
                    <a:lnTo>
                      <a:pt x="2320" y="0"/>
                    </a:lnTo>
                    <a:lnTo>
                      <a:pt x="2294" y="10"/>
                    </a:lnTo>
                    <a:lnTo>
                      <a:pt x="2278" y="32"/>
                    </a:lnTo>
                    <a:lnTo>
                      <a:pt x="2278" y="47"/>
                    </a:lnTo>
                    <a:lnTo>
                      <a:pt x="2276" y="62"/>
                    </a:lnTo>
                    <a:lnTo>
                      <a:pt x="2253" y="102"/>
                    </a:lnTo>
                    <a:lnTo>
                      <a:pt x="2199" y="163"/>
                    </a:lnTo>
                    <a:lnTo>
                      <a:pt x="2171" y="190"/>
                    </a:lnTo>
                    <a:lnTo>
                      <a:pt x="2102" y="260"/>
                    </a:lnTo>
                    <a:lnTo>
                      <a:pt x="1952" y="394"/>
                    </a:lnTo>
                    <a:lnTo>
                      <a:pt x="1878" y="459"/>
                    </a:lnTo>
                    <a:lnTo>
                      <a:pt x="1698" y="610"/>
                    </a:lnTo>
                    <a:lnTo>
                      <a:pt x="1326" y="897"/>
                    </a:lnTo>
                    <a:lnTo>
                      <a:pt x="1138" y="1036"/>
                    </a:lnTo>
                    <a:lnTo>
                      <a:pt x="969" y="1157"/>
                    </a:lnTo>
                    <a:lnTo>
                      <a:pt x="716" y="1337"/>
                    </a:lnTo>
                    <a:lnTo>
                      <a:pt x="553" y="1467"/>
                    </a:lnTo>
                    <a:lnTo>
                      <a:pt x="475" y="1536"/>
                    </a:lnTo>
                    <a:lnTo>
                      <a:pt x="415" y="1592"/>
                    </a:lnTo>
                    <a:lnTo>
                      <a:pt x="296" y="1713"/>
                    </a:lnTo>
                    <a:lnTo>
                      <a:pt x="186" y="1845"/>
                    </a:lnTo>
                    <a:lnTo>
                      <a:pt x="117" y="1951"/>
                    </a:lnTo>
                    <a:lnTo>
                      <a:pt x="77" y="2024"/>
                    </a:lnTo>
                    <a:lnTo>
                      <a:pt x="59" y="2061"/>
                    </a:lnTo>
                    <a:lnTo>
                      <a:pt x="44" y="2100"/>
                    </a:lnTo>
                    <a:lnTo>
                      <a:pt x="21" y="2181"/>
                    </a:lnTo>
                    <a:lnTo>
                      <a:pt x="2" y="2306"/>
                    </a:lnTo>
                    <a:lnTo>
                      <a:pt x="0" y="2479"/>
                    </a:lnTo>
                    <a:lnTo>
                      <a:pt x="12" y="2650"/>
                    </a:lnTo>
                    <a:lnTo>
                      <a:pt x="18" y="2732"/>
                    </a:lnTo>
                    <a:lnTo>
                      <a:pt x="19" y="2742"/>
                    </a:lnTo>
                    <a:lnTo>
                      <a:pt x="29" y="2758"/>
                    </a:lnTo>
                    <a:lnTo>
                      <a:pt x="49" y="2771"/>
                    </a:lnTo>
                    <a:lnTo>
                      <a:pt x="67" y="2770"/>
                    </a:lnTo>
                    <a:lnTo>
                      <a:pt x="101" y="2817"/>
                    </a:lnTo>
                    <a:lnTo>
                      <a:pt x="183" y="2915"/>
                    </a:lnTo>
                    <a:lnTo>
                      <a:pt x="278" y="3016"/>
                    </a:lnTo>
                    <a:lnTo>
                      <a:pt x="383" y="3109"/>
                    </a:lnTo>
                    <a:lnTo>
                      <a:pt x="497" y="3193"/>
                    </a:lnTo>
                    <a:lnTo>
                      <a:pt x="615" y="3255"/>
                    </a:lnTo>
                    <a:lnTo>
                      <a:pt x="704" y="3285"/>
                    </a:lnTo>
                    <a:lnTo>
                      <a:pt x="765" y="3297"/>
                    </a:lnTo>
                    <a:lnTo>
                      <a:pt x="825" y="3298"/>
                    </a:lnTo>
                    <a:lnTo>
                      <a:pt x="886" y="3291"/>
                    </a:lnTo>
                    <a:lnTo>
                      <a:pt x="916" y="3282"/>
                    </a:lnTo>
                    <a:lnTo>
                      <a:pt x="955" y="3271"/>
                    </a:lnTo>
                    <a:lnTo>
                      <a:pt x="1030" y="3236"/>
                    </a:lnTo>
                    <a:lnTo>
                      <a:pt x="1138" y="3171"/>
                    </a:lnTo>
                    <a:lnTo>
                      <a:pt x="1342" y="3009"/>
                    </a:lnTo>
                    <a:lnTo>
                      <a:pt x="1463" y="2899"/>
                    </a:lnTo>
                    <a:lnTo>
                      <a:pt x="1634" y="2748"/>
                    </a:lnTo>
                    <a:lnTo>
                      <a:pt x="1808" y="2600"/>
                    </a:lnTo>
                    <a:lnTo>
                      <a:pt x="2017" y="2424"/>
                    </a:lnTo>
                    <a:lnTo>
                      <a:pt x="2429" y="2066"/>
                    </a:lnTo>
                    <a:lnTo>
                      <a:pt x="2633" y="1884"/>
                    </a:lnTo>
                    <a:lnTo>
                      <a:pt x="2812" y="1724"/>
                    </a:lnTo>
                    <a:lnTo>
                      <a:pt x="2987" y="1560"/>
                    </a:lnTo>
                    <a:lnTo>
                      <a:pt x="3021" y="1530"/>
                    </a:lnTo>
                    <a:lnTo>
                      <a:pt x="3075" y="1478"/>
                    </a:lnTo>
                    <a:lnTo>
                      <a:pt x="3103" y="1438"/>
                    </a:lnTo>
                    <a:lnTo>
                      <a:pt x="3111" y="1416"/>
                    </a:lnTo>
                    <a:lnTo>
                      <a:pt x="3124" y="1415"/>
                    </a:lnTo>
                    <a:lnTo>
                      <a:pt x="3134" y="1409"/>
                    </a:lnTo>
                    <a:lnTo>
                      <a:pt x="3146" y="1401"/>
                    </a:lnTo>
                    <a:lnTo>
                      <a:pt x="3163" y="1378"/>
                    </a:lnTo>
                    <a:lnTo>
                      <a:pt x="3180" y="1337"/>
                    </a:lnTo>
                    <a:lnTo>
                      <a:pt x="3192" y="1241"/>
                    </a:lnTo>
                    <a:lnTo>
                      <a:pt x="3193" y="1183"/>
                    </a:lnTo>
                    <a:lnTo>
                      <a:pt x="3202" y="1042"/>
                    </a:lnTo>
                    <a:lnTo>
                      <a:pt x="3212" y="832"/>
                    </a:lnTo>
                    <a:lnTo>
                      <a:pt x="3212" y="691"/>
                    </a:lnTo>
                    <a:lnTo>
                      <a:pt x="3208" y="620"/>
                    </a:lnTo>
                    <a:close/>
                    <a:moveTo>
                      <a:pt x="1004" y="2495"/>
                    </a:moveTo>
                    <a:lnTo>
                      <a:pt x="998" y="2649"/>
                    </a:lnTo>
                    <a:lnTo>
                      <a:pt x="999" y="2958"/>
                    </a:lnTo>
                    <a:lnTo>
                      <a:pt x="1001" y="3114"/>
                    </a:lnTo>
                    <a:lnTo>
                      <a:pt x="942" y="3145"/>
                    </a:lnTo>
                    <a:lnTo>
                      <a:pt x="880" y="3170"/>
                    </a:lnTo>
                    <a:lnTo>
                      <a:pt x="884" y="3137"/>
                    </a:lnTo>
                    <a:lnTo>
                      <a:pt x="881" y="3066"/>
                    </a:lnTo>
                    <a:lnTo>
                      <a:pt x="868" y="2961"/>
                    </a:lnTo>
                    <a:lnTo>
                      <a:pt x="860" y="2895"/>
                    </a:lnTo>
                    <a:lnTo>
                      <a:pt x="850" y="2780"/>
                    </a:lnTo>
                    <a:lnTo>
                      <a:pt x="844" y="2610"/>
                    </a:lnTo>
                    <a:lnTo>
                      <a:pt x="850" y="2495"/>
                    </a:lnTo>
                    <a:lnTo>
                      <a:pt x="857" y="2439"/>
                    </a:lnTo>
                    <a:lnTo>
                      <a:pt x="856" y="2424"/>
                    </a:lnTo>
                    <a:lnTo>
                      <a:pt x="840" y="2398"/>
                    </a:lnTo>
                    <a:lnTo>
                      <a:pt x="828" y="2390"/>
                    </a:lnTo>
                    <a:lnTo>
                      <a:pt x="717" y="2318"/>
                    </a:lnTo>
                    <a:lnTo>
                      <a:pt x="506" y="2162"/>
                    </a:lnTo>
                    <a:lnTo>
                      <a:pt x="401" y="2082"/>
                    </a:lnTo>
                    <a:lnTo>
                      <a:pt x="382" y="2064"/>
                    </a:lnTo>
                    <a:lnTo>
                      <a:pt x="314" y="2010"/>
                    </a:lnTo>
                    <a:lnTo>
                      <a:pt x="264" y="1978"/>
                    </a:lnTo>
                    <a:lnTo>
                      <a:pt x="241" y="1969"/>
                    </a:lnTo>
                    <a:lnTo>
                      <a:pt x="294" y="1899"/>
                    </a:lnTo>
                    <a:lnTo>
                      <a:pt x="350" y="1830"/>
                    </a:lnTo>
                    <a:lnTo>
                      <a:pt x="510" y="1955"/>
                    </a:lnTo>
                    <a:lnTo>
                      <a:pt x="752" y="2141"/>
                    </a:lnTo>
                    <a:lnTo>
                      <a:pt x="909" y="2270"/>
                    </a:lnTo>
                    <a:lnTo>
                      <a:pt x="985" y="2338"/>
                    </a:lnTo>
                    <a:lnTo>
                      <a:pt x="999" y="2349"/>
                    </a:lnTo>
                    <a:lnTo>
                      <a:pt x="1034" y="2354"/>
                    </a:lnTo>
                    <a:lnTo>
                      <a:pt x="1053" y="2346"/>
                    </a:lnTo>
                    <a:lnTo>
                      <a:pt x="1132" y="2302"/>
                    </a:lnTo>
                    <a:lnTo>
                      <a:pt x="1280" y="2195"/>
                    </a:lnTo>
                    <a:lnTo>
                      <a:pt x="1418" y="2074"/>
                    </a:lnTo>
                    <a:lnTo>
                      <a:pt x="1548" y="1943"/>
                    </a:lnTo>
                    <a:lnTo>
                      <a:pt x="1610" y="1877"/>
                    </a:lnTo>
                    <a:lnTo>
                      <a:pt x="1617" y="1868"/>
                    </a:lnTo>
                    <a:lnTo>
                      <a:pt x="1624" y="1847"/>
                    </a:lnTo>
                    <a:lnTo>
                      <a:pt x="1626" y="1827"/>
                    </a:lnTo>
                    <a:lnTo>
                      <a:pt x="1617" y="1807"/>
                    </a:lnTo>
                    <a:lnTo>
                      <a:pt x="1610" y="1796"/>
                    </a:lnTo>
                    <a:lnTo>
                      <a:pt x="1420" y="1596"/>
                    </a:lnTo>
                    <a:lnTo>
                      <a:pt x="1231" y="1395"/>
                    </a:lnTo>
                    <a:lnTo>
                      <a:pt x="1201" y="1360"/>
                    </a:lnTo>
                    <a:lnTo>
                      <a:pt x="1132" y="1288"/>
                    </a:lnTo>
                    <a:lnTo>
                      <a:pt x="1082" y="1248"/>
                    </a:lnTo>
                    <a:lnTo>
                      <a:pt x="1056" y="1235"/>
                    </a:lnTo>
                    <a:lnTo>
                      <a:pt x="1244" y="1103"/>
                    </a:lnTo>
                    <a:lnTo>
                      <a:pt x="1430" y="964"/>
                    </a:lnTo>
                    <a:lnTo>
                      <a:pt x="1614" y="825"/>
                    </a:lnTo>
                    <a:lnTo>
                      <a:pt x="1885" y="607"/>
                    </a:lnTo>
                    <a:lnTo>
                      <a:pt x="2060" y="458"/>
                    </a:lnTo>
                    <a:lnTo>
                      <a:pt x="2145" y="380"/>
                    </a:lnTo>
                    <a:lnTo>
                      <a:pt x="2194" y="338"/>
                    </a:lnTo>
                    <a:lnTo>
                      <a:pt x="2299" y="235"/>
                    </a:lnTo>
                    <a:lnTo>
                      <a:pt x="2344" y="177"/>
                    </a:lnTo>
                    <a:lnTo>
                      <a:pt x="2367" y="138"/>
                    </a:lnTo>
                    <a:lnTo>
                      <a:pt x="2374" y="118"/>
                    </a:lnTo>
                    <a:lnTo>
                      <a:pt x="2422" y="140"/>
                    </a:lnTo>
                    <a:lnTo>
                      <a:pt x="2466" y="163"/>
                    </a:lnTo>
                    <a:lnTo>
                      <a:pt x="2534" y="206"/>
                    </a:lnTo>
                    <a:lnTo>
                      <a:pt x="2661" y="304"/>
                    </a:lnTo>
                    <a:lnTo>
                      <a:pt x="2721" y="354"/>
                    </a:lnTo>
                    <a:lnTo>
                      <a:pt x="2833" y="453"/>
                    </a:lnTo>
                    <a:lnTo>
                      <a:pt x="2944" y="554"/>
                    </a:lnTo>
                    <a:lnTo>
                      <a:pt x="2993" y="603"/>
                    </a:lnTo>
                    <a:lnTo>
                      <a:pt x="3048" y="646"/>
                    </a:lnTo>
                    <a:lnTo>
                      <a:pt x="2937" y="771"/>
                    </a:lnTo>
                    <a:lnTo>
                      <a:pt x="2708" y="1016"/>
                    </a:lnTo>
                    <a:lnTo>
                      <a:pt x="2474" y="1257"/>
                    </a:lnTo>
                    <a:lnTo>
                      <a:pt x="2233" y="1490"/>
                    </a:lnTo>
                    <a:lnTo>
                      <a:pt x="2112" y="1605"/>
                    </a:lnTo>
                    <a:lnTo>
                      <a:pt x="1987" y="1720"/>
                    </a:lnTo>
                    <a:lnTo>
                      <a:pt x="1732" y="1951"/>
                    </a:lnTo>
                    <a:lnTo>
                      <a:pt x="1467" y="2169"/>
                    </a:lnTo>
                    <a:lnTo>
                      <a:pt x="1261" y="2322"/>
                    </a:lnTo>
                    <a:lnTo>
                      <a:pt x="1120" y="2417"/>
                    </a:lnTo>
                    <a:lnTo>
                      <a:pt x="1047" y="2462"/>
                    </a:lnTo>
                    <a:lnTo>
                      <a:pt x="1047" y="2462"/>
                    </a:lnTo>
                    <a:lnTo>
                      <a:pt x="1047" y="2463"/>
                    </a:lnTo>
                    <a:lnTo>
                      <a:pt x="1033" y="2460"/>
                    </a:lnTo>
                    <a:lnTo>
                      <a:pt x="1012" y="2472"/>
                    </a:lnTo>
                    <a:lnTo>
                      <a:pt x="1005" y="2485"/>
                    </a:lnTo>
                    <a:lnTo>
                      <a:pt x="1004" y="2495"/>
                    </a:lnTo>
                    <a:close/>
                    <a:moveTo>
                      <a:pt x="3082" y="1081"/>
                    </a:moveTo>
                    <a:lnTo>
                      <a:pt x="3078" y="1147"/>
                    </a:lnTo>
                    <a:lnTo>
                      <a:pt x="3074" y="1213"/>
                    </a:lnTo>
                    <a:lnTo>
                      <a:pt x="3072" y="1247"/>
                    </a:lnTo>
                    <a:lnTo>
                      <a:pt x="3069" y="1280"/>
                    </a:lnTo>
                    <a:lnTo>
                      <a:pt x="3067" y="1301"/>
                    </a:lnTo>
                    <a:lnTo>
                      <a:pt x="3065" y="1316"/>
                    </a:lnTo>
                    <a:lnTo>
                      <a:pt x="3059" y="1320"/>
                    </a:lnTo>
                    <a:lnTo>
                      <a:pt x="3052" y="1334"/>
                    </a:lnTo>
                    <a:lnTo>
                      <a:pt x="3051" y="1343"/>
                    </a:lnTo>
                    <a:lnTo>
                      <a:pt x="3038" y="1349"/>
                    </a:lnTo>
                    <a:lnTo>
                      <a:pt x="3018" y="1372"/>
                    </a:lnTo>
                    <a:lnTo>
                      <a:pt x="3016" y="1389"/>
                    </a:lnTo>
                    <a:lnTo>
                      <a:pt x="3018" y="1366"/>
                    </a:lnTo>
                    <a:lnTo>
                      <a:pt x="3010" y="1369"/>
                    </a:lnTo>
                    <a:lnTo>
                      <a:pt x="2990" y="1393"/>
                    </a:lnTo>
                    <a:lnTo>
                      <a:pt x="2941" y="1444"/>
                    </a:lnTo>
                    <a:lnTo>
                      <a:pt x="2890" y="1493"/>
                    </a:lnTo>
                    <a:lnTo>
                      <a:pt x="2734" y="1637"/>
                    </a:lnTo>
                    <a:lnTo>
                      <a:pt x="2574" y="1779"/>
                    </a:lnTo>
                    <a:lnTo>
                      <a:pt x="2201" y="2110"/>
                    </a:lnTo>
                    <a:lnTo>
                      <a:pt x="1823" y="2434"/>
                    </a:lnTo>
                    <a:lnTo>
                      <a:pt x="1804" y="2451"/>
                    </a:lnTo>
                    <a:lnTo>
                      <a:pt x="1785" y="2467"/>
                    </a:lnTo>
                    <a:lnTo>
                      <a:pt x="1778" y="2349"/>
                    </a:lnTo>
                    <a:lnTo>
                      <a:pt x="1765" y="2231"/>
                    </a:lnTo>
                    <a:lnTo>
                      <a:pt x="1764" y="2181"/>
                    </a:lnTo>
                    <a:lnTo>
                      <a:pt x="1765" y="2130"/>
                    </a:lnTo>
                    <a:lnTo>
                      <a:pt x="1764" y="2118"/>
                    </a:lnTo>
                    <a:lnTo>
                      <a:pt x="1749" y="2105"/>
                    </a:lnTo>
                    <a:lnTo>
                      <a:pt x="1739" y="2103"/>
                    </a:lnTo>
                    <a:lnTo>
                      <a:pt x="1927" y="1936"/>
                    </a:lnTo>
                    <a:lnTo>
                      <a:pt x="2106" y="1769"/>
                    </a:lnTo>
                    <a:lnTo>
                      <a:pt x="2236" y="1651"/>
                    </a:lnTo>
                    <a:lnTo>
                      <a:pt x="2489" y="1406"/>
                    </a:lnTo>
                    <a:lnTo>
                      <a:pt x="2737" y="1157"/>
                    </a:lnTo>
                    <a:lnTo>
                      <a:pt x="2977" y="901"/>
                    </a:lnTo>
                    <a:lnTo>
                      <a:pt x="3095" y="770"/>
                    </a:lnTo>
                    <a:lnTo>
                      <a:pt x="3093" y="926"/>
                    </a:lnTo>
                    <a:lnTo>
                      <a:pt x="3082" y="10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6" name="Freeform 18"/>
              <p:cNvSpPr>
                <a:spLocks/>
              </p:cNvSpPr>
              <p:nvPr/>
            </p:nvSpPr>
            <p:spPr bwMode="auto">
              <a:xfrm>
                <a:off x="1398" y="2746"/>
                <a:ext cx="212" cy="132"/>
              </a:xfrm>
              <a:custGeom>
                <a:avLst/>
                <a:gdLst>
                  <a:gd name="T0" fmla="*/ 544 w 635"/>
                  <a:gd name="T1" fmla="*/ 0 h 398"/>
                  <a:gd name="T2" fmla="*/ 504 w 635"/>
                  <a:gd name="T3" fmla="*/ 18 h 398"/>
                  <a:gd name="T4" fmla="*/ 496 w 635"/>
                  <a:gd name="T5" fmla="*/ 52 h 398"/>
                  <a:gd name="T6" fmla="*/ 530 w 635"/>
                  <a:gd name="T7" fmla="*/ 177 h 398"/>
                  <a:gd name="T8" fmla="*/ 515 w 635"/>
                  <a:gd name="T9" fmla="*/ 226 h 398"/>
                  <a:gd name="T10" fmla="*/ 478 w 635"/>
                  <a:gd name="T11" fmla="*/ 262 h 398"/>
                  <a:gd name="T12" fmla="*/ 403 w 635"/>
                  <a:gd name="T13" fmla="*/ 291 h 398"/>
                  <a:gd name="T14" fmla="*/ 352 w 635"/>
                  <a:gd name="T15" fmla="*/ 272 h 398"/>
                  <a:gd name="T16" fmla="*/ 332 w 635"/>
                  <a:gd name="T17" fmla="*/ 226 h 398"/>
                  <a:gd name="T18" fmla="*/ 331 w 635"/>
                  <a:gd name="T19" fmla="*/ 198 h 398"/>
                  <a:gd name="T20" fmla="*/ 303 w 635"/>
                  <a:gd name="T21" fmla="*/ 164 h 398"/>
                  <a:gd name="T22" fmla="*/ 246 w 635"/>
                  <a:gd name="T23" fmla="*/ 180 h 398"/>
                  <a:gd name="T24" fmla="*/ 236 w 635"/>
                  <a:gd name="T25" fmla="*/ 209 h 398"/>
                  <a:gd name="T26" fmla="*/ 220 w 635"/>
                  <a:gd name="T27" fmla="*/ 268 h 398"/>
                  <a:gd name="T28" fmla="*/ 160 w 635"/>
                  <a:gd name="T29" fmla="*/ 310 h 398"/>
                  <a:gd name="T30" fmla="*/ 122 w 635"/>
                  <a:gd name="T31" fmla="*/ 304 h 398"/>
                  <a:gd name="T32" fmla="*/ 83 w 635"/>
                  <a:gd name="T33" fmla="*/ 270 h 398"/>
                  <a:gd name="T34" fmla="*/ 83 w 635"/>
                  <a:gd name="T35" fmla="*/ 182 h 398"/>
                  <a:gd name="T36" fmla="*/ 90 w 635"/>
                  <a:gd name="T37" fmla="*/ 149 h 398"/>
                  <a:gd name="T38" fmla="*/ 62 w 635"/>
                  <a:gd name="T39" fmla="*/ 126 h 398"/>
                  <a:gd name="T40" fmla="*/ 34 w 635"/>
                  <a:gd name="T41" fmla="*/ 139 h 398"/>
                  <a:gd name="T42" fmla="*/ 7 w 635"/>
                  <a:gd name="T43" fmla="*/ 193 h 398"/>
                  <a:gd name="T44" fmla="*/ 3 w 635"/>
                  <a:gd name="T45" fmla="*/ 268 h 398"/>
                  <a:gd name="T46" fmla="*/ 31 w 635"/>
                  <a:gd name="T47" fmla="*/ 336 h 398"/>
                  <a:gd name="T48" fmla="*/ 93 w 635"/>
                  <a:gd name="T49" fmla="*/ 383 h 398"/>
                  <a:gd name="T50" fmla="*/ 139 w 635"/>
                  <a:gd name="T51" fmla="*/ 398 h 398"/>
                  <a:gd name="T52" fmla="*/ 229 w 635"/>
                  <a:gd name="T53" fmla="*/ 383 h 398"/>
                  <a:gd name="T54" fmla="*/ 279 w 635"/>
                  <a:gd name="T55" fmla="*/ 339 h 398"/>
                  <a:gd name="T56" fmla="*/ 350 w 635"/>
                  <a:gd name="T57" fmla="*/ 379 h 398"/>
                  <a:gd name="T58" fmla="*/ 470 w 635"/>
                  <a:gd name="T59" fmla="*/ 375 h 398"/>
                  <a:gd name="T60" fmla="*/ 527 w 635"/>
                  <a:gd name="T61" fmla="*/ 350 h 398"/>
                  <a:gd name="T62" fmla="*/ 600 w 635"/>
                  <a:gd name="T63" fmla="*/ 271 h 398"/>
                  <a:gd name="T64" fmla="*/ 635 w 635"/>
                  <a:gd name="T65" fmla="*/ 166 h 398"/>
                  <a:gd name="T66" fmla="*/ 614 w 635"/>
                  <a:gd name="T67" fmla="*/ 64 h 398"/>
                  <a:gd name="T68" fmla="*/ 555 w 635"/>
                  <a:gd name="T69" fmla="*/ 6 h 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635" h="398">
                    <a:moveTo>
                      <a:pt x="555" y="6"/>
                    </a:moveTo>
                    <a:lnTo>
                      <a:pt x="544" y="0"/>
                    </a:lnTo>
                    <a:lnTo>
                      <a:pt x="521" y="3"/>
                    </a:lnTo>
                    <a:lnTo>
                      <a:pt x="504" y="18"/>
                    </a:lnTo>
                    <a:lnTo>
                      <a:pt x="495" y="39"/>
                    </a:lnTo>
                    <a:lnTo>
                      <a:pt x="496" y="52"/>
                    </a:lnTo>
                    <a:lnTo>
                      <a:pt x="514" y="113"/>
                    </a:lnTo>
                    <a:lnTo>
                      <a:pt x="530" y="177"/>
                    </a:lnTo>
                    <a:lnTo>
                      <a:pt x="527" y="202"/>
                    </a:lnTo>
                    <a:lnTo>
                      <a:pt x="515" y="226"/>
                    </a:lnTo>
                    <a:lnTo>
                      <a:pt x="494" y="251"/>
                    </a:lnTo>
                    <a:lnTo>
                      <a:pt x="478" y="262"/>
                    </a:lnTo>
                    <a:lnTo>
                      <a:pt x="453" y="278"/>
                    </a:lnTo>
                    <a:lnTo>
                      <a:pt x="403" y="291"/>
                    </a:lnTo>
                    <a:lnTo>
                      <a:pt x="370" y="284"/>
                    </a:lnTo>
                    <a:lnTo>
                      <a:pt x="352" y="272"/>
                    </a:lnTo>
                    <a:lnTo>
                      <a:pt x="339" y="252"/>
                    </a:lnTo>
                    <a:lnTo>
                      <a:pt x="332" y="226"/>
                    </a:lnTo>
                    <a:lnTo>
                      <a:pt x="332" y="209"/>
                    </a:lnTo>
                    <a:lnTo>
                      <a:pt x="331" y="198"/>
                    </a:lnTo>
                    <a:lnTo>
                      <a:pt x="324" y="180"/>
                    </a:lnTo>
                    <a:lnTo>
                      <a:pt x="303" y="164"/>
                    </a:lnTo>
                    <a:lnTo>
                      <a:pt x="268" y="164"/>
                    </a:lnTo>
                    <a:lnTo>
                      <a:pt x="246" y="180"/>
                    </a:lnTo>
                    <a:lnTo>
                      <a:pt x="237" y="198"/>
                    </a:lnTo>
                    <a:lnTo>
                      <a:pt x="236" y="209"/>
                    </a:lnTo>
                    <a:lnTo>
                      <a:pt x="233" y="231"/>
                    </a:lnTo>
                    <a:lnTo>
                      <a:pt x="220" y="268"/>
                    </a:lnTo>
                    <a:lnTo>
                      <a:pt x="196" y="297"/>
                    </a:lnTo>
                    <a:lnTo>
                      <a:pt x="160" y="310"/>
                    </a:lnTo>
                    <a:lnTo>
                      <a:pt x="137" y="307"/>
                    </a:lnTo>
                    <a:lnTo>
                      <a:pt x="122" y="304"/>
                    </a:lnTo>
                    <a:lnTo>
                      <a:pt x="102" y="294"/>
                    </a:lnTo>
                    <a:lnTo>
                      <a:pt x="83" y="270"/>
                    </a:lnTo>
                    <a:lnTo>
                      <a:pt x="76" y="228"/>
                    </a:lnTo>
                    <a:lnTo>
                      <a:pt x="83" y="182"/>
                    </a:lnTo>
                    <a:lnTo>
                      <a:pt x="88" y="162"/>
                    </a:lnTo>
                    <a:lnTo>
                      <a:pt x="90" y="149"/>
                    </a:lnTo>
                    <a:lnTo>
                      <a:pt x="80" y="131"/>
                    </a:lnTo>
                    <a:lnTo>
                      <a:pt x="62" y="126"/>
                    </a:lnTo>
                    <a:lnTo>
                      <a:pt x="43" y="130"/>
                    </a:lnTo>
                    <a:lnTo>
                      <a:pt x="34" y="139"/>
                    </a:lnTo>
                    <a:lnTo>
                      <a:pt x="23" y="157"/>
                    </a:lnTo>
                    <a:lnTo>
                      <a:pt x="7" y="193"/>
                    </a:lnTo>
                    <a:lnTo>
                      <a:pt x="0" y="232"/>
                    </a:lnTo>
                    <a:lnTo>
                      <a:pt x="3" y="268"/>
                    </a:lnTo>
                    <a:lnTo>
                      <a:pt x="13" y="304"/>
                    </a:lnTo>
                    <a:lnTo>
                      <a:pt x="31" y="336"/>
                    </a:lnTo>
                    <a:lnTo>
                      <a:pt x="59" y="362"/>
                    </a:lnTo>
                    <a:lnTo>
                      <a:pt x="93" y="383"/>
                    </a:lnTo>
                    <a:lnTo>
                      <a:pt x="113" y="390"/>
                    </a:lnTo>
                    <a:lnTo>
                      <a:pt x="139" y="398"/>
                    </a:lnTo>
                    <a:lnTo>
                      <a:pt x="187" y="398"/>
                    </a:lnTo>
                    <a:lnTo>
                      <a:pt x="229" y="383"/>
                    </a:lnTo>
                    <a:lnTo>
                      <a:pt x="265" y="356"/>
                    </a:lnTo>
                    <a:lnTo>
                      <a:pt x="279" y="339"/>
                    </a:lnTo>
                    <a:lnTo>
                      <a:pt x="299" y="356"/>
                    </a:lnTo>
                    <a:lnTo>
                      <a:pt x="350" y="379"/>
                    </a:lnTo>
                    <a:lnTo>
                      <a:pt x="409" y="386"/>
                    </a:lnTo>
                    <a:lnTo>
                      <a:pt x="470" y="375"/>
                    </a:lnTo>
                    <a:lnTo>
                      <a:pt x="502" y="362"/>
                    </a:lnTo>
                    <a:lnTo>
                      <a:pt x="527" y="350"/>
                    </a:lnTo>
                    <a:lnTo>
                      <a:pt x="567" y="316"/>
                    </a:lnTo>
                    <a:lnTo>
                      <a:pt x="600" y="271"/>
                    </a:lnTo>
                    <a:lnTo>
                      <a:pt x="623" y="221"/>
                    </a:lnTo>
                    <a:lnTo>
                      <a:pt x="635" y="166"/>
                    </a:lnTo>
                    <a:lnTo>
                      <a:pt x="632" y="113"/>
                    </a:lnTo>
                    <a:lnTo>
                      <a:pt x="614" y="64"/>
                    </a:lnTo>
                    <a:lnTo>
                      <a:pt x="581" y="23"/>
                    </a:lnTo>
                    <a:lnTo>
                      <a:pt x="555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7" name="Freeform 19"/>
              <p:cNvSpPr>
                <a:spLocks/>
              </p:cNvSpPr>
              <p:nvPr/>
            </p:nvSpPr>
            <p:spPr bwMode="auto">
              <a:xfrm>
                <a:off x="1655" y="2515"/>
                <a:ext cx="176" cy="179"/>
              </a:xfrm>
              <a:custGeom>
                <a:avLst/>
                <a:gdLst>
                  <a:gd name="T0" fmla="*/ 301 w 528"/>
                  <a:gd name="T1" fmla="*/ 1 h 538"/>
                  <a:gd name="T2" fmla="*/ 268 w 528"/>
                  <a:gd name="T3" fmla="*/ 27 h 538"/>
                  <a:gd name="T4" fmla="*/ 273 w 528"/>
                  <a:gd name="T5" fmla="*/ 82 h 538"/>
                  <a:gd name="T6" fmla="*/ 298 w 528"/>
                  <a:gd name="T7" fmla="*/ 95 h 538"/>
                  <a:gd name="T8" fmla="*/ 373 w 528"/>
                  <a:gd name="T9" fmla="*/ 112 h 538"/>
                  <a:gd name="T10" fmla="*/ 419 w 528"/>
                  <a:gd name="T11" fmla="*/ 145 h 538"/>
                  <a:gd name="T12" fmla="*/ 423 w 528"/>
                  <a:gd name="T13" fmla="*/ 191 h 538"/>
                  <a:gd name="T14" fmla="*/ 409 w 528"/>
                  <a:gd name="T15" fmla="*/ 220 h 538"/>
                  <a:gd name="T16" fmla="*/ 357 w 528"/>
                  <a:gd name="T17" fmla="*/ 265 h 538"/>
                  <a:gd name="T18" fmla="*/ 245 w 528"/>
                  <a:gd name="T19" fmla="*/ 269 h 538"/>
                  <a:gd name="T20" fmla="*/ 207 w 528"/>
                  <a:gd name="T21" fmla="*/ 256 h 538"/>
                  <a:gd name="T22" fmla="*/ 188 w 528"/>
                  <a:gd name="T23" fmla="*/ 250 h 538"/>
                  <a:gd name="T24" fmla="*/ 150 w 528"/>
                  <a:gd name="T25" fmla="*/ 268 h 538"/>
                  <a:gd name="T26" fmla="*/ 141 w 528"/>
                  <a:gd name="T27" fmla="*/ 324 h 538"/>
                  <a:gd name="T28" fmla="*/ 161 w 528"/>
                  <a:gd name="T29" fmla="*/ 341 h 538"/>
                  <a:gd name="T30" fmla="*/ 173 w 528"/>
                  <a:gd name="T31" fmla="*/ 347 h 538"/>
                  <a:gd name="T32" fmla="*/ 178 w 528"/>
                  <a:gd name="T33" fmla="*/ 348 h 538"/>
                  <a:gd name="T34" fmla="*/ 184 w 528"/>
                  <a:gd name="T35" fmla="*/ 351 h 538"/>
                  <a:gd name="T36" fmla="*/ 220 w 528"/>
                  <a:gd name="T37" fmla="*/ 367 h 538"/>
                  <a:gd name="T38" fmla="*/ 243 w 528"/>
                  <a:gd name="T39" fmla="*/ 399 h 538"/>
                  <a:gd name="T40" fmla="*/ 180 w 528"/>
                  <a:gd name="T41" fmla="*/ 443 h 538"/>
                  <a:gd name="T42" fmla="*/ 131 w 528"/>
                  <a:gd name="T43" fmla="*/ 456 h 538"/>
                  <a:gd name="T44" fmla="*/ 62 w 528"/>
                  <a:gd name="T45" fmla="*/ 456 h 538"/>
                  <a:gd name="T46" fmla="*/ 50 w 528"/>
                  <a:gd name="T47" fmla="*/ 443 h 538"/>
                  <a:gd name="T48" fmla="*/ 10 w 528"/>
                  <a:gd name="T49" fmla="*/ 446 h 538"/>
                  <a:gd name="T50" fmla="*/ 3 w 528"/>
                  <a:gd name="T51" fmla="*/ 475 h 538"/>
                  <a:gd name="T52" fmla="*/ 45 w 528"/>
                  <a:gd name="T53" fmla="*/ 525 h 538"/>
                  <a:gd name="T54" fmla="*/ 134 w 528"/>
                  <a:gd name="T55" fmla="*/ 538 h 538"/>
                  <a:gd name="T56" fmla="*/ 190 w 528"/>
                  <a:gd name="T57" fmla="*/ 528 h 538"/>
                  <a:gd name="T58" fmla="*/ 302 w 528"/>
                  <a:gd name="T59" fmla="*/ 465 h 538"/>
                  <a:gd name="T60" fmla="*/ 355 w 528"/>
                  <a:gd name="T61" fmla="*/ 383 h 538"/>
                  <a:gd name="T62" fmla="*/ 357 w 528"/>
                  <a:gd name="T63" fmla="*/ 366 h 538"/>
                  <a:gd name="T64" fmla="*/ 425 w 528"/>
                  <a:gd name="T65" fmla="*/ 341 h 538"/>
                  <a:gd name="T66" fmla="*/ 497 w 528"/>
                  <a:gd name="T67" fmla="*/ 271 h 538"/>
                  <a:gd name="T68" fmla="*/ 520 w 528"/>
                  <a:gd name="T69" fmla="*/ 220 h 538"/>
                  <a:gd name="T70" fmla="*/ 520 w 528"/>
                  <a:gd name="T71" fmla="*/ 127 h 538"/>
                  <a:gd name="T72" fmla="*/ 469 w 528"/>
                  <a:gd name="T73" fmla="*/ 53 h 538"/>
                  <a:gd name="T74" fmla="*/ 384 w 528"/>
                  <a:gd name="T75" fmla="*/ 9 h 538"/>
                  <a:gd name="T76" fmla="*/ 311 w 528"/>
                  <a:gd name="T77" fmla="*/ 0 h 5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28" h="538">
                    <a:moveTo>
                      <a:pt x="311" y="0"/>
                    </a:moveTo>
                    <a:lnTo>
                      <a:pt x="301" y="1"/>
                    </a:lnTo>
                    <a:lnTo>
                      <a:pt x="285" y="9"/>
                    </a:lnTo>
                    <a:lnTo>
                      <a:pt x="268" y="27"/>
                    </a:lnTo>
                    <a:lnTo>
                      <a:pt x="263" y="60"/>
                    </a:lnTo>
                    <a:lnTo>
                      <a:pt x="273" y="82"/>
                    </a:lnTo>
                    <a:lnTo>
                      <a:pt x="288" y="92"/>
                    </a:lnTo>
                    <a:lnTo>
                      <a:pt x="298" y="95"/>
                    </a:lnTo>
                    <a:lnTo>
                      <a:pt x="321" y="99"/>
                    </a:lnTo>
                    <a:lnTo>
                      <a:pt x="373" y="112"/>
                    </a:lnTo>
                    <a:lnTo>
                      <a:pt x="404" y="129"/>
                    </a:lnTo>
                    <a:lnTo>
                      <a:pt x="419" y="145"/>
                    </a:lnTo>
                    <a:lnTo>
                      <a:pt x="426" y="165"/>
                    </a:lnTo>
                    <a:lnTo>
                      <a:pt x="423" y="191"/>
                    </a:lnTo>
                    <a:lnTo>
                      <a:pt x="416" y="206"/>
                    </a:lnTo>
                    <a:lnTo>
                      <a:pt x="409" y="220"/>
                    </a:lnTo>
                    <a:lnTo>
                      <a:pt x="391" y="242"/>
                    </a:lnTo>
                    <a:lnTo>
                      <a:pt x="357" y="265"/>
                    </a:lnTo>
                    <a:lnTo>
                      <a:pt x="302" y="276"/>
                    </a:lnTo>
                    <a:lnTo>
                      <a:pt x="245" y="269"/>
                    </a:lnTo>
                    <a:lnTo>
                      <a:pt x="217" y="260"/>
                    </a:lnTo>
                    <a:lnTo>
                      <a:pt x="207" y="256"/>
                    </a:lnTo>
                    <a:lnTo>
                      <a:pt x="199" y="253"/>
                    </a:lnTo>
                    <a:lnTo>
                      <a:pt x="188" y="250"/>
                    </a:lnTo>
                    <a:lnTo>
                      <a:pt x="171" y="253"/>
                    </a:lnTo>
                    <a:lnTo>
                      <a:pt x="150" y="268"/>
                    </a:lnTo>
                    <a:lnTo>
                      <a:pt x="135" y="299"/>
                    </a:lnTo>
                    <a:lnTo>
                      <a:pt x="141" y="324"/>
                    </a:lnTo>
                    <a:lnTo>
                      <a:pt x="151" y="337"/>
                    </a:lnTo>
                    <a:lnTo>
                      <a:pt x="161" y="341"/>
                    </a:lnTo>
                    <a:lnTo>
                      <a:pt x="167" y="344"/>
                    </a:lnTo>
                    <a:lnTo>
                      <a:pt x="173" y="347"/>
                    </a:lnTo>
                    <a:lnTo>
                      <a:pt x="173" y="347"/>
                    </a:lnTo>
                    <a:lnTo>
                      <a:pt x="178" y="348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220" y="367"/>
                    </a:lnTo>
                    <a:lnTo>
                      <a:pt x="252" y="386"/>
                    </a:lnTo>
                    <a:lnTo>
                      <a:pt x="243" y="399"/>
                    </a:lnTo>
                    <a:lnTo>
                      <a:pt x="220" y="420"/>
                    </a:lnTo>
                    <a:lnTo>
                      <a:pt x="180" y="443"/>
                    </a:lnTo>
                    <a:lnTo>
                      <a:pt x="150" y="452"/>
                    </a:lnTo>
                    <a:lnTo>
                      <a:pt x="131" y="456"/>
                    </a:lnTo>
                    <a:lnTo>
                      <a:pt x="85" y="459"/>
                    </a:lnTo>
                    <a:lnTo>
                      <a:pt x="62" y="456"/>
                    </a:lnTo>
                    <a:lnTo>
                      <a:pt x="57" y="453"/>
                    </a:lnTo>
                    <a:lnTo>
                      <a:pt x="50" y="443"/>
                    </a:lnTo>
                    <a:lnTo>
                      <a:pt x="30" y="438"/>
                    </a:lnTo>
                    <a:lnTo>
                      <a:pt x="10" y="446"/>
                    </a:lnTo>
                    <a:lnTo>
                      <a:pt x="0" y="463"/>
                    </a:lnTo>
                    <a:lnTo>
                      <a:pt x="3" y="475"/>
                    </a:lnTo>
                    <a:lnTo>
                      <a:pt x="13" y="498"/>
                    </a:lnTo>
                    <a:lnTo>
                      <a:pt x="45" y="525"/>
                    </a:lnTo>
                    <a:lnTo>
                      <a:pt x="88" y="537"/>
                    </a:lnTo>
                    <a:lnTo>
                      <a:pt x="134" y="538"/>
                    </a:lnTo>
                    <a:lnTo>
                      <a:pt x="155" y="534"/>
                    </a:lnTo>
                    <a:lnTo>
                      <a:pt x="190" y="528"/>
                    </a:lnTo>
                    <a:lnTo>
                      <a:pt x="250" y="504"/>
                    </a:lnTo>
                    <a:lnTo>
                      <a:pt x="302" y="465"/>
                    </a:lnTo>
                    <a:lnTo>
                      <a:pt x="341" y="414"/>
                    </a:lnTo>
                    <a:lnTo>
                      <a:pt x="355" y="383"/>
                    </a:lnTo>
                    <a:lnTo>
                      <a:pt x="358" y="374"/>
                    </a:lnTo>
                    <a:lnTo>
                      <a:pt x="357" y="366"/>
                    </a:lnTo>
                    <a:lnTo>
                      <a:pt x="381" y="360"/>
                    </a:lnTo>
                    <a:lnTo>
                      <a:pt x="425" y="341"/>
                    </a:lnTo>
                    <a:lnTo>
                      <a:pt x="463" y="311"/>
                    </a:lnTo>
                    <a:lnTo>
                      <a:pt x="497" y="271"/>
                    </a:lnTo>
                    <a:lnTo>
                      <a:pt x="509" y="246"/>
                    </a:lnTo>
                    <a:lnTo>
                      <a:pt x="520" y="220"/>
                    </a:lnTo>
                    <a:lnTo>
                      <a:pt x="528" y="171"/>
                    </a:lnTo>
                    <a:lnTo>
                      <a:pt x="520" y="127"/>
                    </a:lnTo>
                    <a:lnTo>
                      <a:pt x="499" y="86"/>
                    </a:lnTo>
                    <a:lnTo>
                      <a:pt x="469" y="53"/>
                    </a:lnTo>
                    <a:lnTo>
                      <a:pt x="430" y="26"/>
                    </a:lnTo>
                    <a:lnTo>
                      <a:pt x="384" y="9"/>
                    </a:lnTo>
                    <a:lnTo>
                      <a:pt x="337" y="0"/>
                    </a:lnTo>
                    <a:lnTo>
                      <a:pt x="31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8" name="Freeform 20"/>
              <p:cNvSpPr>
                <a:spLocks/>
              </p:cNvSpPr>
              <p:nvPr/>
            </p:nvSpPr>
            <p:spPr bwMode="auto">
              <a:xfrm>
                <a:off x="1665" y="2702"/>
                <a:ext cx="205" cy="210"/>
              </a:xfrm>
              <a:custGeom>
                <a:avLst/>
                <a:gdLst>
                  <a:gd name="T0" fmla="*/ 388 w 613"/>
                  <a:gd name="T1" fmla="*/ 3 h 630"/>
                  <a:gd name="T2" fmla="*/ 357 w 613"/>
                  <a:gd name="T3" fmla="*/ 52 h 630"/>
                  <a:gd name="T4" fmla="*/ 381 w 613"/>
                  <a:gd name="T5" fmla="*/ 89 h 630"/>
                  <a:gd name="T6" fmla="*/ 466 w 613"/>
                  <a:gd name="T7" fmla="*/ 128 h 630"/>
                  <a:gd name="T8" fmla="*/ 511 w 613"/>
                  <a:gd name="T9" fmla="*/ 174 h 630"/>
                  <a:gd name="T10" fmla="*/ 506 w 613"/>
                  <a:gd name="T11" fmla="*/ 230 h 630"/>
                  <a:gd name="T12" fmla="*/ 486 w 613"/>
                  <a:gd name="T13" fmla="*/ 265 h 630"/>
                  <a:gd name="T14" fmla="*/ 431 w 613"/>
                  <a:gd name="T15" fmla="*/ 307 h 630"/>
                  <a:gd name="T16" fmla="*/ 349 w 613"/>
                  <a:gd name="T17" fmla="*/ 312 h 630"/>
                  <a:gd name="T18" fmla="*/ 257 w 613"/>
                  <a:gd name="T19" fmla="*/ 265 h 630"/>
                  <a:gd name="T20" fmla="*/ 253 w 613"/>
                  <a:gd name="T21" fmla="*/ 260 h 630"/>
                  <a:gd name="T22" fmla="*/ 239 w 613"/>
                  <a:gd name="T23" fmla="*/ 252 h 630"/>
                  <a:gd name="T24" fmla="*/ 198 w 613"/>
                  <a:gd name="T25" fmla="*/ 256 h 630"/>
                  <a:gd name="T26" fmla="*/ 175 w 613"/>
                  <a:gd name="T27" fmla="*/ 311 h 630"/>
                  <a:gd name="T28" fmla="*/ 188 w 613"/>
                  <a:gd name="T29" fmla="*/ 334 h 630"/>
                  <a:gd name="T30" fmla="*/ 214 w 613"/>
                  <a:gd name="T31" fmla="*/ 354 h 630"/>
                  <a:gd name="T32" fmla="*/ 256 w 613"/>
                  <a:gd name="T33" fmla="*/ 422 h 630"/>
                  <a:gd name="T34" fmla="*/ 224 w 613"/>
                  <a:gd name="T35" fmla="*/ 512 h 630"/>
                  <a:gd name="T36" fmla="*/ 180 w 613"/>
                  <a:gd name="T37" fmla="*/ 543 h 630"/>
                  <a:gd name="T38" fmla="*/ 119 w 613"/>
                  <a:gd name="T39" fmla="*/ 547 h 630"/>
                  <a:gd name="T40" fmla="*/ 72 w 613"/>
                  <a:gd name="T41" fmla="*/ 495 h 630"/>
                  <a:gd name="T42" fmla="*/ 51 w 613"/>
                  <a:gd name="T43" fmla="*/ 397 h 630"/>
                  <a:gd name="T44" fmla="*/ 37 w 613"/>
                  <a:gd name="T45" fmla="*/ 374 h 630"/>
                  <a:gd name="T46" fmla="*/ 5 w 613"/>
                  <a:gd name="T47" fmla="*/ 387 h 630"/>
                  <a:gd name="T48" fmla="*/ 0 w 613"/>
                  <a:gd name="T49" fmla="*/ 425 h 630"/>
                  <a:gd name="T50" fmla="*/ 13 w 613"/>
                  <a:gd name="T51" fmla="*/ 540 h 630"/>
                  <a:gd name="T52" fmla="*/ 66 w 613"/>
                  <a:gd name="T53" fmla="*/ 607 h 630"/>
                  <a:gd name="T54" fmla="*/ 131 w 613"/>
                  <a:gd name="T55" fmla="*/ 630 h 630"/>
                  <a:gd name="T56" fmla="*/ 220 w 613"/>
                  <a:gd name="T57" fmla="*/ 615 h 630"/>
                  <a:gd name="T58" fmla="*/ 263 w 613"/>
                  <a:gd name="T59" fmla="*/ 594 h 630"/>
                  <a:gd name="T60" fmla="*/ 329 w 613"/>
                  <a:gd name="T61" fmla="*/ 522 h 630"/>
                  <a:gd name="T62" fmla="*/ 352 w 613"/>
                  <a:gd name="T63" fmla="*/ 452 h 630"/>
                  <a:gd name="T64" fmla="*/ 352 w 613"/>
                  <a:gd name="T65" fmla="*/ 410 h 630"/>
                  <a:gd name="T66" fmla="*/ 446 w 613"/>
                  <a:gd name="T67" fmla="*/ 404 h 630"/>
                  <a:gd name="T68" fmla="*/ 555 w 613"/>
                  <a:gd name="T69" fmla="*/ 338 h 630"/>
                  <a:gd name="T70" fmla="*/ 594 w 613"/>
                  <a:gd name="T71" fmla="*/ 283 h 630"/>
                  <a:gd name="T72" fmla="*/ 613 w 613"/>
                  <a:gd name="T73" fmla="*/ 177 h 630"/>
                  <a:gd name="T74" fmla="*/ 574 w 613"/>
                  <a:gd name="T75" fmla="*/ 82 h 630"/>
                  <a:gd name="T76" fmla="*/ 489 w 613"/>
                  <a:gd name="T77" fmla="*/ 17 h 630"/>
                  <a:gd name="T78" fmla="*/ 404 w 613"/>
                  <a:gd name="T79" fmla="*/ 0 h 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13" h="630">
                    <a:moveTo>
                      <a:pt x="404" y="0"/>
                    </a:moveTo>
                    <a:lnTo>
                      <a:pt x="388" y="3"/>
                    </a:lnTo>
                    <a:lnTo>
                      <a:pt x="365" y="21"/>
                    </a:lnTo>
                    <a:lnTo>
                      <a:pt x="357" y="52"/>
                    </a:lnTo>
                    <a:lnTo>
                      <a:pt x="367" y="79"/>
                    </a:lnTo>
                    <a:lnTo>
                      <a:pt x="381" y="89"/>
                    </a:lnTo>
                    <a:lnTo>
                      <a:pt x="410" y="101"/>
                    </a:lnTo>
                    <a:lnTo>
                      <a:pt x="466" y="128"/>
                    </a:lnTo>
                    <a:lnTo>
                      <a:pt x="498" y="152"/>
                    </a:lnTo>
                    <a:lnTo>
                      <a:pt x="511" y="174"/>
                    </a:lnTo>
                    <a:lnTo>
                      <a:pt x="515" y="200"/>
                    </a:lnTo>
                    <a:lnTo>
                      <a:pt x="506" y="230"/>
                    </a:lnTo>
                    <a:lnTo>
                      <a:pt x="498" y="249"/>
                    </a:lnTo>
                    <a:lnTo>
                      <a:pt x="486" y="265"/>
                    </a:lnTo>
                    <a:lnTo>
                      <a:pt x="462" y="291"/>
                    </a:lnTo>
                    <a:lnTo>
                      <a:pt x="431" y="307"/>
                    </a:lnTo>
                    <a:lnTo>
                      <a:pt x="400" y="314"/>
                    </a:lnTo>
                    <a:lnTo>
                      <a:pt x="349" y="312"/>
                    </a:lnTo>
                    <a:lnTo>
                      <a:pt x="285" y="286"/>
                    </a:lnTo>
                    <a:lnTo>
                      <a:pt x="257" y="265"/>
                    </a:lnTo>
                    <a:lnTo>
                      <a:pt x="257" y="265"/>
                    </a:lnTo>
                    <a:lnTo>
                      <a:pt x="253" y="260"/>
                    </a:lnTo>
                    <a:lnTo>
                      <a:pt x="247" y="258"/>
                    </a:lnTo>
                    <a:lnTo>
                      <a:pt x="239" y="252"/>
                    </a:lnTo>
                    <a:lnTo>
                      <a:pt x="223" y="249"/>
                    </a:lnTo>
                    <a:lnTo>
                      <a:pt x="198" y="256"/>
                    </a:lnTo>
                    <a:lnTo>
                      <a:pt x="177" y="285"/>
                    </a:lnTo>
                    <a:lnTo>
                      <a:pt x="175" y="311"/>
                    </a:lnTo>
                    <a:lnTo>
                      <a:pt x="181" y="327"/>
                    </a:lnTo>
                    <a:lnTo>
                      <a:pt x="188" y="334"/>
                    </a:lnTo>
                    <a:lnTo>
                      <a:pt x="201" y="344"/>
                    </a:lnTo>
                    <a:lnTo>
                      <a:pt x="214" y="354"/>
                    </a:lnTo>
                    <a:lnTo>
                      <a:pt x="234" y="376"/>
                    </a:lnTo>
                    <a:lnTo>
                      <a:pt x="256" y="422"/>
                    </a:lnTo>
                    <a:lnTo>
                      <a:pt x="253" y="469"/>
                    </a:lnTo>
                    <a:lnTo>
                      <a:pt x="224" y="512"/>
                    </a:lnTo>
                    <a:lnTo>
                      <a:pt x="198" y="531"/>
                    </a:lnTo>
                    <a:lnTo>
                      <a:pt x="180" y="543"/>
                    </a:lnTo>
                    <a:lnTo>
                      <a:pt x="146" y="551"/>
                    </a:lnTo>
                    <a:lnTo>
                      <a:pt x="119" y="547"/>
                    </a:lnTo>
                    <a:lnTo>
                      <a:pt x="96" y="533"/>
                    </a:lnTo>
                    <a:lnTo>
                      <a:pt x="72" y="495"/>
                    </a:lnTo>
                    <a:lnTo>
                      <a:pt x="54" y="430"/>
                    </a:lnTo>
                    <a:lnTo>
                      <a:pt x="51" y="397"/>
                    </a:lnTo>
                    <a:lnTo>
                      <a:pt x="50" y="386"/>
                    </a:lnTo>
                    <a:lnTo>
                      <a:pt x="37" y="374"/>
                    </a:lnTo>
                    <a:lnTo>
                      <a:pt x="20" y="374"/>
                    </a:lnTo>
                    <a:lnTo>
                      <a:pt x="5" y="387"/>
                    </a:lnTo>
                    <a:lnTo>
                      <a:pt x="2" y="397"/>
                    </a:lnTo>
                    <a:lnTo>
                      <a:pt x="0" y="425"/>
                    </a:lnTo>
                    <a:lnTo>
                      <a:pt x="1" y="484"/>
                    </a:lnTo>
                    <a:lnTo>
                      <a:pt x="13" y="540"/>
                    </a:lnTo>
                    <a:lnTo>
                      <a:pt x="43" y="589"/>
                    </a:lnTo>
                    <a:lnTo>
                      <a:pt x="66" y="607"/>
                    </a:lnTo>
                    <a:lnTo>
                      <a:pt x="87" y="619"/>
                    </a:lnTo>
                    <a:lnTo>
                      <a:pt x="131" y="630"/>
                    </a:lnTo>
                    <a:lnTo>
                      <a:pt x="175" y="628"/>
                    </a:lnTo>
                    <a:lnTo>
                      <a:pt x="220" y="615"/>
                    </a:lnTo>
                    <a:lnTo>
                      <a:pt x="241" y="606"/>
                    </a:lnTo>
                    <a:lnTo>
                      <a:pt x="263" y="594"/>
                    </a:lnTo>
                    <a:lnTo>
                      <a:pt x="300" y="561"/>
                    </a:lnTo>
                    <a:lnTo>
                      <a:pt x="329" y="522"/>
                    </a:lnTo>
                    <a:lnTo>
                      <a:pt x="348" y="476"/>
                    </a:lnTo>
                    <a:lnTo>
                      <a:pt x="352" y="452"/>
                    </a:lnTo>
                    <a:lnTo>
                      <a:pt x="355" y="430"/>
                    </a:lnTo>
                    <a:lnTo>
                      <a:pt x="352" y="410"/>
                    </a:lnTo>
                    <a:lnTo>
                      <a:pt x="384" y="413"/>
                    </a:lnTo>
                    <a:lnTo>
                      <a:pt x="446" y="404"/>
                    </a:lnTo>
                    <a:lnTo>
                      <a:pt x="505" y="380"/>
                    </a:lnTo>
                    <a:lnTo>
                      <a:pt x="555" y="338"/>
                    </a:lnTo>
                    <a:lnTo>
                      <a:pt x="577" y="309"/>
                    </a:lnTo>
                    <a:lnTo>
                      <a:pt x="594" y="283"/>
                    </a:lnTo>
                    <a:lnTo>
                      <a:pt x="611" y="230"/>
                    </a:lnTo>
                    <a:lnTo>
                      <a:pt x="613" y="177"/>
                    </a:lnTo>
                    <a:lnTo>
                      <a:pt x="600" y="127"/>
                    </a:lnTo>
                    <a:lnTo>
                      <a:pt x="574" y="82"/>
                    </a:lnTo>
                    <a:lnTo>
                      <a:pt x="537" y="44"/>
                    </a:lnTo>
                    <a:lnTo>
                      <a:pt x="489" y="17"/>
                    </a:lnTo>
                    <a:lnTo>
                      <a:pt x="434" y="1"/>
                    </a:lnTo>
                    <a:lnTo>
                      <a:pt x="40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72" name="Group 31"/>
            <p:cNvGrpSpPr>
              <a:grpSpLocks noChangeAspect="1"/>
            </p:cNvGrpSpPr>
            <p:nvPr/>
          </p:nvGrpSpPr>
          <p:grpSpPr bwMode="auto">
            <a:xfrm>
              <a:off x="594443" y="5066831"/>
              <a:ext cx="167284" cy="203007"/>
              <a:chOff x="2647" y="1727"/>
              <a:chExt cx="192" cy="233"/>
            </a:xfrm>
            <a:solidFill>
              <a:schemeClr val="bg1">
                <a:lumMod val="85000"/>
              </a:schemeClr>
            </a:solidFill>
          </p:grpSpPr>
          <p:sp>
            <p:nvSpPr>
              <p:cNvPr id="73" name="Freeform 32"/>
              <p:cNvSpPr>
                <a:spLocks/>
              </p:cNvSpPr>
              <p:nvPr/>
            </p:nvSpPr>
            <p:spPr bwMode="auto">
              <a:xfrm>
                <a:off x="2699" y="1727"/>
                <a:ext cx="140" cy="152"/>
              </a:xfrm>
              <a:custGeom>
                <a:avLst/>
                <a:gdLst>
                  <a:gd name="T0" fmla="*/ 94 w 421"/>
                  <a:gd name="T1" fmla="*/ 455 h 455"/>
                  <a:gd name="T2" fmla="*/ 0 w 421"/>
                  <a:gd name="T3" fmla="*/ 362 h 455"/>
                  <a:gd name="T4" fmla="*/ 172 w 421"/>
                  <a:gd name="T5" fmla="*/ 191 h 455"/>
                  <a:gd name="T6" fmla="*/ 371 w 421"/>
                  <a:gd name="T7" fmla="*/ 1 h 455"/>
                  <a:gd name="T8" fmla="*/ 377 w 421"/>
                  <a:gd name="T9" fmla="*/ 0 h 455"/>
                  <a:gd name="T10" fmla="*/ 404 w 421"/>
                  <a:gd name="T11" fmla="*/ 4 h 455"/>
                  <a:gd name="T12" fmla="*/ 419 w 421"/>
                  <a:gd name="T13" fmla="*/ 21 h 455"/>
                  <a:gd name="T14" fmla="*/ 421 w 421"/>
                  <a:gd name="T15" fmla="*/ 37 h 455"/>
                  <a:gd name="T16" fmla="*/ 364 w 421"/>
                  <a:gd name="T17" fmla="*/ 120 h 455"/>
                  <a:gd name="T18" fmla="*/ 130 w 421"/>
                  <a:gd name="T19" fmla="*/ 410 h 455"/>
                  <a:gd name="T20" fmla="*/ 94 w 421"/>
                  <a:gd name="T21" fmla="*/ 455 h 4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21" h="455">
                    <a:moveTo>
                      <a:pt x="94" y="455"/>
                    </a:moveTo>
                    <a:lnTo>
                      <a:pt x="0" y="362"/>
                    </a:lnTo>
                    <a:lnTo>
                      <a:pt x="172" y="191"/>
                    </a:lnTo>
                    <a:lnTo>
                      <a:pt x="371" y="1"/>
                    </a:lnTo>
                    <a:lnTo>
                      <a:pt x="377" y="0"/>
                    </a:lnTo>
                    <a:lnTo>
                      <a:pt x="404" y="4"/>
                    </a:lnTo>
                    <a:lnTo>
                      <a:pt x="419" y="21"/>
                    </a:lnTo>
                    <a:lnTo>
                      <a:pt x="421" y="37"/>
                    </a:lnTo>
                    <a:lnTo>
                      <a:pt x="364" y="120"/>
                    </a:lnTo>
                    <a:lnTo>
                      <a:pt x="130" y="410"/>
                    </a:lnTo>
                    <a:lnTo>
                      <a:pt x="94" y="45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4" name="Freeform 33"/>
              <p:cNvSpPr>
                <a:spLocks/>
              </p:cNvSpPr>
              <p:nvPr/>
            </p:nvSpPr>
            <p:spPr bwMode="auto">
              <a:xfrm>
                <a:off x="2647" y="1856"/>
                <a:ext cx="76" cy="104"/>
              </a:xfrm>
              <a:custGeom>
                <a:avLst/>
                <a:gdLst>
                  <a:gd name="T0" fmla="*/ 22 w 226"/>
                  <a:gd name="T1" fmla="*/ 314 h 314"/>
                  <a:gd name="T2" fmla="*/ 21 w 226"/>
                  <a:gd name="T3" fmla="*/ 301 h 314"/>
                  <a:gd name="T4" fmla="*/ 37 w 226"/>
                  <a:gd name="T5" fmla="*/ 242 h 314"/>
                  <a:gd name="T6" fmla="*/ 63 w 226"/>
                  <a:gd name="T7" fmla="*/ 219 h 314"/>
                  <a:gd name="T8" fmla="*/ 90 w 226"/>
                  <a:gd name="T9" fmla="*/ 211 h 314"/>
                  <a:gd name="T10" fmla="*/ 107 w 226"/>
                  <a:gd name="T11" fmla="*/ 209 h 314"/>
                  <a:gd name="T12" fmla="*/ 125 w 226"/>
                  <a:gd name="T13" fmla="*/ 208 h 314"/>
                  <a:gd name="T14" fmla="*/ 153 w 226"/>
                  <a:gd name="T15" fmla="*/ 199 h 314"/>
                  <a:gd name="T16" fmla="*/ 188 w 226"/>
                  <a:gd name="T17" fmla="*/ 173 h 314"/>
                  <a:gd name="T18" fmla="*/ 223 w 226"/>
                  <a:gd name="T19" fmla="*/ 107 h 314"/>
                  <a:gd name="T20" fmla="*/ 226 w 226"/>
                  <a:gd name="T21" fmla="*/ 91 h 314"/>
                  <a:gd name="T22" fmla="*/ 132 w 226"/>
                  <a:gd name="T23" fmla="*/ 0 h 314"/>
                  <a:gd name="T24" fmla="*/ 96 w 226"/>
                  <a:gd name="T25" fmla="*/ 17 h 314"/>
                  <a:gd name="T26" fmla="*/ 44 w 226"/>
                  <a:gd name="T27" fmla="*/ 61 h 314"/>
                  <a:gd name="T28" fmla="*/ 13 w 226"/>
                  <a:gd name="T29" fmla="*/ 113 h 314"/>
                  <a:gd name="T30" fmla="*/ 0 w 226"/>
                  <a:gd name="T31" fmla="*/ 165 h 314"/>
                  <a:gd name="T32" fmla="*/ 2 w 226"/>
                  <a:gd name="T33" fmla="*/ 239 h 314"/>
                  <a:gd name="T34" fmla="*/ 19 w 226"/>
                  <a:gd name="T35" fmla="*/ 307 h 314"/>
                  <a:gd name="T36" fmla="*/ 22 w 226"/>
                  <a:gd name="T37" fmla="*/ 314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26" h="314">
                    <a:moveTo>
                      <a:pt x="22" y="314"/>
                    </a:moveTo>
                    <a:lnTo>
                      <a:pt x="21" y="301"/>
                    </a:lnTo>
                    <a:lnTo>
                      <a:pt x="37" y="242"/>
                    </a:lnTo>
                    <a:lnTo>
                      <a:pt x="63" y="219"/>
                    </a:lnTo>
                    <a:lnTo>
                      <a:pt x="90" y="211"/>
                    </a:lnTo>
                    <a:lnTo>
                      <a:pt x="107" y="209"/>
                    </a:lnTo>
                    <a:lnTo>
                      <a:pt x="125" y="208"/>
                    </a:lnTo>
                    <a:lnTo>
                      <a:pt x="153" y="199"/>
                    </a:lnTo>
                    <a:lnTo>
                      <a:pt x="188" y="173"/>
                    </a:lnTo>
                    <a:lnTo>
                      <a:pt x="223" y="107"/>
                    </a:lnTo>
                    <a:lnTo>
                      <a:pt x="226" y="91"/>
                    </a:lnTo>
                    <a:lnTo>
                      <a:pt x="132" y="0"/>
                    </a:lnTo>
                    <a:lnTo>
                      <a:pt x="96" y="17"/>
                    </a:lnTo>
                    <a:lnTo>
                      <a:pt x="44" y="61"/>
                    </a:lnTo>
                    <a:lnTo>
                      <a:pt x="13" y="113"/>
                    </a:lnTo>
                    <a:lnTo>
                      <a:pt x="0" y="165"/>
                    </a:lnTo>
                    <a:lnTo>
                      <a:pt x="2" y="239"/>
                    </a:lnTo>
                    <a:lnTo>
                      <a:pt x="19" y="307"/>
                    </a:lnTo>
                    <a:lnTo>
                      <a:pt x="22" y="3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29B37B06-8D84-422E-9A22-91D90C6BF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0025" y="1568215"/>
            <a:ext cx="4473574" cy="4152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84674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409575" y="419993"/>
            <a:ext cx="11372850" cy="6018014"/>
          </a:xfrm>
          <a:prstGeom prst="rect">
            <a:avLst/>
          </a:prstGeom>
          <a:solidFill>
            <a:schemeClr val="bg1"/>
          </a:solidFill>
          <a:ln w="187325">
            <a:noFill/>
          </a:ln>
          <a:effectLst>
            <a:outerShdw blurRad="431800" dist="241300" dir="5400000" sx="97000" sy="97000" algn="t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2" latinLnBrk="0">
              <a:lnSpc>
                <a:spcPct val="150000"/>
              </a:lnSpc>
              <a:defRPr/>
            </a:pPr>
            <a:r>
              <a:rPr lang="ko-KR" altLang="en-US" sz="3200" b="1" kern="0" dirty="0">
                <a:solidFill>
                  <a:prstClr val="black">
                    <a:lumMod val="50000"/>
                    <a:lumOff val="50000"/>
                  </a:prstClr>
                </a:solidFill>
              </a:rPr>
              <a:t>구현 </a:t>
            </a:r>
            <a:r>
              <a:rPr lang="en-US" altLang="ko-KR" sz="3200" b="1" kern="0" dirty="0">
                <a:solidFill>
                  <a:prstClr val="black">
                    <a:lumMod val="50000"/>
                    <a:lumOff val="50000"/>
                  </a:prstClr>
                </a:solidFill>
              </a:rPr>
              <a:t>-</a:t>
            </a:r>
            <a:r>
              <a:rPr lang="ko-KR" altLang="en-US" sz="3200" b="1" kern="0" dirty="0">
                <a:solidFill>
                  <a:prstClr val="black">
                    <a:lumMod val="50000"/>
                    <a:lumOff val="50000"/>
                  </a:prstClr>
                </a:solidFill>
              </a:rPr>
              <a:t> </a:t>
            </a:r>
            <a:r>
              <a:rPr lang="en-US" altLang="ko-KR" sz="3200" b="1" kern="0" dirty="0">
                <a:solidFill>
                  <a:prstClr val="black">
                    <a:lumMod val="50000"/>
                    <a:lumOff val="50000"/>
                  </a:prstClr>
                </a:solidFill>
              </a:rPr>
              <a:t>Server </a:t>
            </a:r>
            <a:r>
              <a:rPr lang="ko-KR" altLang="en-US" sz="3200" b="1" kern="0" dirty="0">
                <a:solidFill>
                  <a:prstClr val="black">
                    <a:lumMod val="50000"/>
                    <a:lumOff val="50000"/>
                  </a:prstClr>
                </a:solidFill>
              </a:rPr>
              <a:t>소스코드</a:t>
            </a:r>
            <a:endParaRPr lang="en-US" altLang="ko-KR" sz="3200" b="1" kern="0" dirty="0">
              <a:solidFill>
                <a:prstClr val="black">
                  <a:lumMod val="50000"/>
                  <a:lumOff val="50000"/>
                </a:prstClr>
              </a:solidFill>
            </a:endParaRPr>
          </a:p>
          <a:p>
            <a:pPr lvl="2" latinLnBrk="0">
              <a:lnSpc>
                <a:spcPct val="150000"/>
              </a:lnSpc>
              <a:defRPr/>
            </a:pPr>
            <a:r>
              <a:rPr lang="ko-KR" altLang="en-US" sz="1000" kern="0" dirty="0">
                <a:solidFill>
                  <a:prstClr val="white">
                    <a:lumMod val="75000"/>
                  </a:prstClr>
                </a:solidFill>
              </a:rPr>
              <a:t>전자 직거래 프로그램 구축</a:t>
            </a:r>
          </a:p>
          <a:p>
            <a:pPr lvl="2" latinLnBrk="0">
              <a:lnSpc>
                <a:spcPct val="150000"/>
              </a:lnSpc>
              <a:defRPr/>
            </a:pPr>
            <a:endParaRPr lang="en-US" altLang="ko-KR" sz="3200" b="1" kern="0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grpSp>
        <p:nvGrpSpPr>
          <p:cNvPr id="63" name="그룹 62"/>
          <p:cNvGrpSpPr/>
          <p:nvPr/>
        </p:nvGrpSpPr>
        <p:grpSpPr>
          <a:xfrm>
            <a:off x="581527" y="419993"/>
            <a:ext cx="358273" cy="6018014"/>
            <a:chOff x="581527" y="419993"/>
            <a:chExt cx="358273" cy="6018014"/>
          </a:xfrm>
        </p:grpSpPr>
        <p:cxnSp>
          <p:nvCxnSpPr>
            <p:cNvPr id="64" name="직선 연결선 63"/>
            <p:cNvCxnSpPr/>
            <p:nvPr/>
          </p:nvCxnSpPr>
          <p:spPr>
            <a:xfrm>
              <a:off x="939800" y="419993"/>
              <a:ext cx="0" cy="6018014"/>
            </a:xfrm>
            <a:prstGeom prst="line">
              <a:avLst/>
            </a:prstGeom>
            <a:ln w="127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Freeform 9"/>
            <p:cNvSpPr>
              <a:spLocks/>
            </p:cNvSpPr>
            <p:nvPr/>
          </p:nvSpPr>
          <p:spPr bwMode="auto">
            <a:xfrm>
              <a:off x="612262" y="1494240"/>
              <a:ext cx="131646" cy="17373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66" name="Group 12"/>
            <p:cNvGrpSpPr>
              <a:grpSpLocks noChangeAspect="1"/>
            </p:cNvGrpSpPr>
            <p:nvPr/>
          </p:nvGrpSpPr>
          <p:grpSpPr bwMode="auto">
            <a:xfrm>
              <a:off x="581527" y="787428"/>
              <a:ext cx="193117" cy="153620"/>
              <a:chOff x="6124" y="305"/>
              <a:chExt cx="841" cy="669"/>
            </a:xfrm>
            <a:solidFill>
              <a:schemeClr val="tx1">
                <a:lumMod val="50000"/>
                <a:lumOff val="50000"/>
              </a:schemeClr>
            </a:solidFill>
          </p:grpSpPr>
          <p:sp>
            <p:nvSpPr>
              <p:cNvPr id="83" name="Freeform 13"/>
              <p:cNvSpPr>
                <a:spLocks/>
              </p:cNvSpPr>
              <p:nvPr/>
            </p:nvSpPr>
            <p:spPr bwMode="auto">
              <a:xfrm>
                <a:off x="6244" y="440"/>
                <a:ext cx="601" cy="534"/>
              </a:xfrm>
              <a:custGeom>
                <a:avLst/>
                <a:gdLst>
                  <a:gd name="T0" fmla="*/ 902 w 1802"/>
                  <a:gd name="T1" fmla="*/ 0 h 1602"/>
                  <a:gd name="T2" fmla="*/ 2 w 1802"/>
                  <a:gd name="T3" fmla="*/ 742 h 1602"/>
                  <a:gd name="T4" fmla="*/ 2 w 1802"/>
                  <a:gd name="T5" fmla="*/ 743 h 1602"/>
                  <a:gd name="T6" fmla="*/ 2 w 1802"/>
                  <a:gd name="T7" fmla="*/ 746 h 1602"/>
                  <a:gd name="T8" fmla="*/ 0 w 1802"/>
                  <a:gd name="T9" fmla="*/ 749 h 1602"/>
                  <a:gd name="T10" fmla="*/ 0 w 1802"/>
                  <a:gd name="T11" fmla="*/ 751 h 1602"/>
                  <a:gd name="T12" fmla="*/ 0 w 1802"/>
                  <a:gd name="T13" fmla="*/ 1501 h 1602"/>
                  <a:gd name="T14" fmla="*/ 2 w 1802"/>
                  <a:gd name="T15" fmla="*/ 1521 h 1602"/>
                  <a:gd name="T16" fmla="*/ 16 w 1802"/>
                  <a:gd name="T17" fmla="*/ 1557 h 1602"/>
                  <a:gd name="T18" fmla="*/ 30 w 1802"/>
                  <a:gd name="T19" fmla="*/ 1572 h 1602"/>
                  <a:gd name="T20" fmla="*/ 45 w 1802"/>
                  <a:gd name="T21" fmla="*/ 1586 h 1602"/>
                  <a:gd name="T22" fmla="*/ 81 w 1802"/>
                  <a:gd name="T23" fmla="*/ 1601 h 1602"/>
                  <a:gd name="T24" fmla="*/ 100 w 1802"/>
                  <a:gd name="T25" fmla="*/ 1602 h 1602"/>
                  <a:gd name="T26" fmla="*/ 702 w 1802"/>
                  <a:gd name="T27" fmla="*/ 1602 h 1602"/>
                  <a:gd name="T28" fmla="*/ 702 w 1802"/>
                  <a:gd name="T29" fmla="*/ 1001 h 1602"/>
                  <a:gd name="T30" fmla="*/ 1102 w 1802"/>
                  <a:gd name="T31" fmla="*/ 1001 h 1602"/>
                  <a:gd name="T32" fmla="*/ 1102 w 1802"/>
                  <a:gd name="T33" fmla="*/ 1602 h 1602"/>
                  <a:gd name="T34" fmla="*/ 1703 w 1802"/>
                  <a:gd name="T35" fmla="*/ 1602 h 1602"/>
                  <a:gd name="T36" fmla="*/ 1723 w 1802"/>
                  <a:gd name="T37" fmla="*/ 1601 h 1602"/>
                  <a:gd name="T38" fmla="*/ 1758 w 1802"/>
                  <a:gd name="T39" fmla="*/ 1586 h 1602"/>
                  <a:gd name="T40" fmla="*/ 1773 w 1802"/>
                  <a:gd name="T41" fmla="*/ 1572 h 1602"/>
                  <a:gd name="T42" fmla="*/ 1786 w 1802"/>
                  <a:gd name="T43" fmla="*/ 1557 h 1602"/>
                  <a:gd name="T44" fmla="*/ 1802 w 1802"/>
                  <a:gd name="T45" fmla="*/ 1521 h 1602"/>
                  <a:gd name="T46" fmla="*/ 1802 w 1802"/>
                  <a:gd name="T47" fmla="*/ 1501 h 1602"/>
                  <a:gd name="T48" fmla="*/ 1802 w 1802"/>
                  <a:gd name="T49" fmla="*/ 751 h 1602"/>
                  <a:gd name="T50" fmla="*/ 1802 w 1802"/>
                  <a:gd name="T51" fmla="*/ 745 h 1602"/>
                  <a:gd name="T52" fmla="*/ 1801 w 1802"/>
                  <a:gd name="T53" fmla="*/ 742 h 1602"/>
                  <a:gd name="T54" fmla="*/ 902 w 1802"/>
                  <a:gd name="T55" fmla="*/ 0 h 16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802" h="1602">
                    <a:moveTo>
                      <a:pt x="902" y="0"/>
                    </a:moveTo>
                    <a:lnTo>
                      <a:pt x="2" y="742"/>
                    </a:lnTo>
                    <a:lnTo>
                      <a:pt x="2" y="743"/>
                    </a:lnTo>
                    <a:lnTo>
                      <a:pt x="2" y="746"/>
                    </a:lnTo>
                    <a:lnTo>
                      <a:pt x="0" y="749"/>
                    </a:lnTo>
                    <a:lnTo>
                      <a:pt x="0" y="751"/>
                    </a:lnTo>
                    <a:lnTo>
                      <a:pt x="0" y="1501"/>
                    </a:lnTo>
                    <a:lnTo>
                      <a:pt x="2" y="1521"/>
                    </a:lnTo>
                    <a:lnTo>
                      <a:pt x="16" y="1557"/>
                    </a:lnTo>
                    <a:lnTo>
                      <a:pt x="30" y="1572"/>
                    </a:lnTo>
                    <a:lnTo>
                      <a:pt x="45" y="1586"/>
                    </a:lnTo>
                    <a:lnTo>
                      <a:pt x="81" y="1601"/>
                    </a:lnTo>
                    <a:lnTo>
                      <a:pt x="100" y="1602"/>
                    </a:lnTo>
                    <a:lnTo>
                      <a:pt x="702" y="1602"/>
                    </a:lnTo>
                    <a:lnTo>
                      <a:pt x="702" y="1001"/>
                    </a:lnTo>
                    <a:lnTo>
                      <a:pt x="1102" y="1001"/>
                    </a:lnTo>
                    <a:lnTo>
                      <a:pt x="1102" y="1602"/>
                    </a:lnTo>
                    <a:lnTo>
                      <a:pt x="1703" y="1602"/>
                    </a:lnTo>
                    <a:lnTo>
                      <a:pt x="1723" y="1601"/>
                    </a:lnTo>
                    <a:lnTo>
                      <a:pt x="1758" y="1586"/>
                    </a:lnTo>
                    <a:lnTo>
                      <a:pt x="1773" y="1572"/>
                    </a:lnTo>
                    <a:lnTo>
                      <a:pt x="1786" y="1557"/>
                    </a:lnTo>
                    <a:lnTo>
                      <a:pt x="1802" y="1521"/>
                    </a:lnTo>
                    <a:lnTo>
                      <a:pt x="1802" y="1501"/>
                    </a:lnTo>
                    <a:lnTo>
                      <a:pt x="1802" y="751"/>
                    </a:lnTo>
                    <a:lnTo>
                      <a:pt x="1802" y="745"/>
                    </a:lnTo>
                    <a:lnTo>
                      <a:pt x="1801" y="742"/>
                    </a:lnTo>
                    <a:lnTo>
                      <a:pt x="90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4" name="Freeform 14"/>
              <p:cNvSpPr>
                <a:spLocks/>
              </p:cNvSpPr>
              <p:nvPr/>
            </p:nvSpPr>
            <p:spPr bwMode="auto">
              <a:xfrm>
                <a:off x="6124" y="305"/>
                <a:ext cx="841" cy="394"/>
              </a:xfrm>
              <a:custGeom>
                <a:avLst/>
                <a:gdLst>
                  <a:gd name="T0" fmla="*/ 2505 w 2522"/>
                  <a:gd name="T1" fmla="*/ 978 h 1181"/>
                  <a:gd name="T2" fmla="*/ 2162 w 2522"/>
                  <a:gd name="T3" fmla="*/ 694 h 1181"/>
                  <a:gd name="T4" fmla="*/ 2162 w 2522"/>
                  <a:gd name="T5" fmla="*/ 54 h 1181"/>
                  <a:gd name="T6" fmla="*/ 2162 w 2522"/>
                  <a:gd name="T7" fmla="*/ 44 h 1181"/>
                  <a:gd name="T8" fmla="*/ 2155 w 2522"/>
                  <a:gd name="T9" fmla="*/ 26 h 1181"/>
                  <a:gd name="T10" fmla="*/ 2149 w 2522"/>
                  <a:gd name="T11" fmla="*/ 18 h 1181"/>
                  <a:gd name="T12" fmla="*/ 2141 w 2522"/>
                  <a:gd name="T13" fmla="*/ 13 h 1181"/>
                  <a:gd name="T14" fmla="*/ 2123 w 2522"/>
                  <a:gd name="T15" fmla="*/ 5 h 1181"/>
                  <a:gd name="T16" fmla="*/ 2113 w 2522"/>
                  <a:gd name="T17" fmla="*/ 5 h 1181"/>
                  <a:gd name="T18" fmla="*/ 1812 w 2522"/>
                  <a:gd name="T19" fmla="*/ 5 h 1181"/>
                  <a:gd name="T20" fmla="*/ 1802 w 2522"/>
                  <a:gd name="T21" fmla="*/ 5 h 1181"/>
                  <a:gd name="T22" fmla="*/ 1783 w 2522"/>
                  <a:gd name="T23" fmla="*/ 13 h 1181"/>
                  <a:gd name="T24" fmla="*/ 1776 w 2522"/>
                  <a:gd name="T25" fmla="*/ 18 h 1181"/>
                  <a:gd name="T26" fmla="*/ 1770 w 2522"/>
                  <a:gd name="T27" fmla="*/ 26 h 1181"/>
                  <a:gd name="T28" fmla="*/ 1763 w 2522"/>
                  <a:gd name="T29" fmla="*/ 44 h 1181"/>
                  <a:gd name="T30" fmla="*/ 1762 w 2522"/>
                  <a:gd name="T31" fmla="*/ 54 h 1181"/>
                  <a:gd name="T32" fmla="*/ 1762 w 2522"/>
                  <a:gd name="T33" fmla="*/ 360 h 1181"/>
                  <a:gd name="T34" fmla="*/ 1380 w 2522"/>
                  <a:gd name="T35" fmla="*/ 41 h 1181"/>
                  <a:gd name="T36" fmla="*/ 1354 w 2522"/>
                  <a:gd name="T37" fmla="*/ 23 h 1181"/>
                  <a:gd name="T38" fmla="*/ 1295 w 2522"/>
                  <a:gd name="T39" fmla="*/ 1 h 1181"/>
                  <a:gd name="T40" fmla="*/ 1262 w 2522"/>
                  <a:gd name="T41" fmla="*/ 0 h 1181"/>
                  <a:gd name="T42" fmla="*/ 1227 w 2522"/>
                  <a:gd name="T43" fmla="*/ 1 h 1181"/>
                  <a:gd name="T44" fmla="*/ 1168 w 2522"/>
                  <a:gd name="T45" fmla="*/ 23 h 1181"/>
                  <a:gd name="T46" fmla="*/ 1142 w 2522"/>
                  <a:gd name="T47" fmla="*/ 41 h 1181"/>
                  <a:gd name="T48" fmla="*/ 17 w 2522"/>
                  <a:gd name="T49" fmla="*/ 978 h 1181"/>
                  <a:gd name="T50" fmla="*/ 10 w 2522"/>
                  <a:gd name="T51" fmla="*/ 985 h 1181"/>
                  <a:gd name="T52" fmla="*/ 1 w 2522"/>
                  <a:gd name="T53" fmla="*/ 1001 h 1181"/>
                  <a:gd name="T54" fmla="*/ 0 w 2522"/>
                  <a:gd name="T55" fmla="*/ 1012 h 1181"/>
                  <a:gd name="T56" fmla="*/ 0 w 2522"/>
                  <a:gd name="T57" fmla="*/ 1023 h 1181"/>
                  <a:gd name="T58" fmla="*/ 6 w 2522"/>
                  <a:gd name="T59" fmla="*/ 1040 h 1181"/>
                  <a:gd name="T60" fmla="*/ 12 w 2522"/>
                  <a:gd name="T61" fmla="*/ 1048 h 1181"/>
                  <a:gd name="T62" fmla="*/ 108 w 2522"/>
                  <a:gd name="T63" fmla="*/ 1164 h 1181"/>
                  <a:gd name="T64" fmla="*/ 122 w 2522"/>
                  <a:gd name="T65" fmla="*/ 1177 h 1181"/>
                  <a:gd name="T66" fmla="*/ 141 w 2522"/>
                  <a:gd name="T67" fmla="*/ 1181 h 1181"/>
                  <a:gd name="T68" fmla="*/ 160 w 2522"/>
                  <a:gd name="T69" fmla="*/ 1181 h 1181"/>
                  <a:gd name="T70" fmla="*/ 179 w 2522"/>
                  <a:gd name="T71" fmla="*/ 1171 h 1181"/>
                  <a:gd name="T72" fmla="*/ 1262 w 2522"/>
                  <a:gd name="T73" fmla="*/ 268 h 1181"/>
                  <a:gd name="T74" fmla="*/ 2344 w 2522"/>
                  <a:gd name="T75" fmla="*/ 1171 h 1181"/>
                  <a:gd name="T76" fmla="*/ 2358 w 2522"/>
                  <a:gd name="T77" fmla="*/ 1180 h 1181"/>
                  <a:gd name="T78" fmla="*/ 2377 w 2522"/>
                  <a:gd name="T79" fmla="*/ 1181 h 1181"/>
                  <a:gd name="T80" fmla="*/ 2383 w 2522"/>
                  <a:gd name="T81" fmla="*/ 1181 h 1181"/>
                  <a:gd name="T82" fmla="*/ 2401 w 2522"/>
                  <a:gd name="T83" fmla="*/ 1177 h 1181"/>
                  <a:gd name="T84" fmla="*/ 2414 w 2522"/>
                  <a:gd name="T85" fmla="*/ 1164 h 1181"/>
                  <a:gd name="T86" fmla="*/ 2512 w 2522"/>
                  <a:gd name="T87" fmla="*/ 1048 h 1181"/>
                  <a:gd name="T88" fmla="*/ 2518 w 2522"/>
                  <a:gd name="T89" fmla="*/ 1040 h 1181"/>
                  <a:gd name="T90" fmla="*/ 2522 w 2522"/>
                  <a:gd name="T91" fmla="*/ 1023 h 1181"/>
                  <a:gd name="T92" fmla="*/ 2522 w 2522"/>
                  <a:gd name="T93" fmla="*/ 1012 h 1181"/>
                  <a:gd name="T94" fmla="*/ 2521 w 2522"/>
                  <a:gd name="T95" fmla="*/ 1001 h 1181"/>
                  <a:gd name="T96" fmla="*/ 2512 w 2522"/>
                  <a:gd name="T97" fmla="*/ 985 h 1181"/>
                  <a:gd name="T98" fmla="*/ 2505 w 2522"/>
                  <a:gd name="T99" fmla="*/ 978 h 1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522" h="1181">
                    <a:moveTo>
                      <a:pt x="2505" y="978"/>
                    </a:moveTo>
                    <a:lnTo>
                      <a:pt x="2162" y="694"/>
                    </a:lnTo>
                    <a:lnTo>
                      <a:pt x="2162" y="54"/>
                    </a:lnTo>
                    <a:lnTo>
                      <a:pt x="2162" y="44"/>
                    </a:lnTo>
                    <a:lnTo>
                      <a:pt x="2155" y="26"/>
                    </a:lnTo>
                    <a:lnTo>
                      <a:pt x="2149" y="18"/>
                    </a:lnTo>
                    <a:lnTo>
                      <a:pt x="2141" y="13"/>
                    </a:lnTo>
                    <a:lnTo>
                      <a:pt x="2123" y="5"/>
                    </a:lnTo>
                    <a:lnTo>
                      <a:pt x="2113" y="5"/>
                    </a:lnTo>
                    <a:lnTo>
                      <a:pt x="1812" y="5"/>
                    </a:lnTo>
                    <a:lnTo>
                      <a:pt x="1802" y="5"/>
                    </a:lnTo>
                    <a:lnTo>
                      <a:pt x="1783" y="13"/>
                    </a:lnTo>
                    <a:lnTo>
                      <a:pt x="1776" y="18"/>
                    </a:lnTo>
                    <a:lnTo>
                      <a:pt x="1770" y="26"/>
                    </a:lnTo>
                    <a:lnTo>
                      <a:pt x="1763" y="44"/>
                    </a:lnTo>
                    <a:lnTo>
                      <a:pt x="1762" y="54"/>
                    </a:lnTo>
                    <a:lnTo>
                      <a:pt x="1762" y="360"/>
                    </a:lnTo>
                    <a:lnTo>
                      <a:pt x="1380" y="41"/>
                    </a:lnTo>
                    <a:lnTo>
                      <a:pt x="1354" y="23"/>
                    </a:lnTo>
                    <a:lnTo>
                      <a:pt x="1295" y="1"/>
                    </a:lnTo>
                    <a:lnTo>
                      <a:pt x="1262" y="0"/>
                    </a:lnTo>
                    <a:lnTo>
                      <a:pt x="1227" y="1"/>
                    </a:lnTo>
                    <a:lnTo>
                      <a:pt x="1168" y="23"/>
                    </a:lnTo>
                    <a:lnTo>
                      <a:pt x="1142" y="41"/>
                    </a:lnTo>
                    <a:lnTo>
                      <a:pt x="17" y="978"/>
                    </a:lnTo>
                    <a:lnTo>
                      <a:pt x="10" y="985"/>
                    </a:lnTo>
                    <a:lnTo>
                      <a:pt x="1" y="1001"/>
                    </a:lnTo>
                    <a:lnTo>
                      <a:pt x="0" y="1012"/>
                    </a:lnTo>
                    <a:lnTo>
                      <a:pt x="0" y="1023"/>
                    </a:lnTo>
                    <a:lnTo>
                      <a:pt x="6" y="1040"/>
                    </a:lnTo>
                    <a:lnTo>
                      <a:pt x="12" y="1048"/>
                    </a:lnTo>
                    <a:lnTo>
                      <a:pt x="108" y="1164"/>
                    </a:lnTo>
                    <a:lnTo>
                      <a:pt x="122" y="1177"/>
                    </a:lnTo>
                    <a:lnTo>
                      <a:pt x="141" y="1181"/>
                    </a:lnTo>
                    <a:lnTo>
                      <a:pt x="160" y="1181"/>
                    </a:lnTo>
                    <a:lnTo>
                      <a:pt x="179" y="1171"/>
                    </a:lnTo>
                    <a:lnTo>
                      <a:pt x="1262" y="268"/>
                    </a:lnTo>
                    <a:lnTo>
                      <a:pt x="2344" y="1171"/>
                    </a:lnTo>
                    <a:lnTo>
                      <a:pt x="2358" y="1180"/>
                    </a:lnTo>
                    <a:lnTo>
                      <a:pt x="2377" y="1181"/>
                    </a:lnTo>
                    <a:lnTo>
                      <a:pt x="2383" y="1181"/>
                    </a:lnTo>
                    <a:lnTo>
                      <a:pt x="2401" y="1177"/>
                    </a:lnTo>
                    <a:lnTo>
                      <a:pt x="2414" y="1164"/>
                    </a:lnTo>
                    <a:lnTo>
                      <a:pt x="2512" y="1048"/>
                    </a:lnTo>
                    <a:lnTo>
                      <a:pt x="2518" y="1040"/>
                    </a:lnTo>
                    <a:lnTo>
                      <a:pt x="2522" y="1023"/>
                    </a:lnTo>
                    <a:lnTo>
                      <a:pt x="2522" y="1012"/>
                    </a:lnTo>
                    <a:lnTo>
                      <a:pt x="2521" y="1001"/>
                    </a:lnTo>
                    <a:lnTo>
                      <a:pt x="2512" y="985"/>
                    </a:lnTo>
                    <a:lnTo>
                      <a:pt x="2505" y="97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67" name="Freeform 36"/>
            <p:cNvSpPr>
              <a:spLocks noEditPoints="1"/>
            </p:cNvSpPr>
            <p:nvPr/>
          </p:nvSpPr>
          <p:spPr bwMode="auto">
            <a:xfrm>
              <a:off x="625397" y="4336406"/>
              <a:ext cx="105376" cy="177233"/>
            </a:xfrm>
            <a:custGeom>
              <a:avLst/>
              <a:gdLst>
                <a:gd name="T0" fmla="*/ 937 w 1926"/>
                <a:gd name="T1" fmla="*/ 3639 h 4045"/>
                <a:gd name="T2" fmla="*/ 893 w 1926"/>
                <a:gd name="T3" fmla="*/ 3665 h 4045"/>
                <a:gd name="T4" fmla="*/ 863 w 1926"/>
                <a:gd name="T5" fmla="*/ 3712 h 4045"/>
                <a:gd name="T6" fmla="*/ 851 w 1926"/>
                <a:gd name="T7" fmla="*/ 3772 h 4045"/>
                <a:gd name="T8" fmla="*/ 863 w 1926"/>
                <a:gd name="T9" fmla="*/ 3832 h 4045"/>
                <a:gd name="T10" fmla="*/ 893 w 1926"/>
                <a:gd name="T11" fmla="*/ 3878 h 4045"/>
                <a:gd name="T12" fmla="*/ 937 w 1926"/>
                <a:gd name="T13" fmla="*/ 3905 h 4045"/>
                <a:gd name="T14" fmla="*/ 988 w 1926"/>
                <a:gd name="T15" fmla="*/ 3905 h 4045"/>
                <a:gd name="T16" fmla="*/ 1033 w 1926"/>
                <a:gd name="T17" fmla="*/ 3878 h 4045"/>
                <a:gd name="T18" fmla="*/ 1064 w 1926"/>
                <a:gd name="T19" fmla="*/ 3832 h 4045"/>
                <a:gd name="T20" fmla="*/ 1075 w 1926"/>
                <a:gd name="T21" fmla="*/ 3772 h 4045"/>
                <a:gd name="T22" fmla="*/ 1064 w 1926"/>
                <a:gd name="T23" fmla="*/ 3712 h 4045"/>
                <a:gd name="T24" fmla="*/ 1033 w 1926"/>
                <a:gd name="T25" fmla="*/ 3665 h 4045"/>
                <a:gd name="T26" fmla="*/ 988 w 1926"/>
                <a:gd name="T27" fmla="*/ 3639 h 4045"/>
                <a:gd name="T28" fmla="*/ 156 w 1926"/>
                <a:gd name="T29" fmla="*/ 434 h 4045"/>
                <a:gd name="T30" fmla="*/ 1770 w 1926"/>
                <a:gd name="T31" fmla="*/ 3540 h 4045"/>
                <a:gd name="T32" fmla="*/ 156 w 1926"/>
                <a:gd name="T33" fmla="*/ 434 h 4045"/>
                <a:gd name="T34" fmla="*/ 716 w 1926"/>
                <a:gd name="T35" fmla="*/ 200 h 4045"/>
                <a:gd name="T36" fmla="*/ 701 w 1926"/>
                <a:gd name="T37" fmla="*/ 217 h 4045"/>
                <a:gd name="T38" fmla="*/ 701 w 1926"/>
                <a:gd name="T39" fmla="*/ 243 h 4045"/>
                <a:gd name="T40" fmla="*/ 716 w 1926"/>
                <a:gd name="T41" fmla="*/ 260 h 4045"/>
                <a:gd name="T42" fmla="*/ 1199 w 1926"/>
                <a:gd name="T43" fmla="*/ 262 h 4045"/>
                <a:gd name="T44" fmla="*/ 1218 w 1926"/>
                <a:gd name="T45" fmla="*/ 254 h 4045"/>
                <a:gd name="T46" fmla="*/ 1226 w 1926"/>
                <a:gd name="T47" fmla="*/ 230 h 4045"/>
                <a:gd name="T48" fmla="*/ 1218 w 1926"/>
                <a:gd name="T49" fmla="*/ 207 h 4045"/>
                <a:gd name="T50" fmla="*/ 1199 w 1926"/>
                <a:gd name="T51" fmla="*/ 197 h 4045"/>
                <a:gd name="T52" fmla="*/ 224 w 1926"/>
                <a:gd name="T53" fmla="*/ 0 h 4045"/>
                <a:gd name="T54" fmla="*/ 1738 w 1926"/>
                <a:gd name="T55" fmla="*/ 4 h 4045"/>
                <a:gd name="T56" fmla="*/ 1805 w 1926"/>
                <a:gd name="T57" fmla="*/ 31 h 4045"/>
                <a:gd name="T58" fmla="*/ 1860 w 1926"/>
                <a:gd name="T59" fmla="*/ 81 h 4045"/>
                <a:gd name="T60" fmla="*/ 1900 w 1926"/>
                <a:gd name="T61" fmla="*/ 148 h 4045"/>
                <a:gd name="T62" fmla="*/ 1923 w 1926"/>
                <a:gd name="T63" fmla="*/ 229 h 4045"/>
                <a:gd name="T64" fmla="*/ 1926 w 1926"/>
                <a:gd name="T65" fmla="*/ 3772 h 4045"/>
                <a:gd name="T66" fmla="*/ 1915 w 1926"/>
                <a:gd name="T67" fmla="*/ 3857 h 4045"/>
                <a:gd name="T68" fmla="*/ 1882 w 1926"/>
                <a:gd name="T69" fmla="*/ 3932 h 4045"/>
                <a:gd name="T70" fmla="*/ 1834 w 1926"/>
                <a:gd name="T71" fmla="*/ 3992 h 4045"/>
                <a:gd name="T72" fmla="*/ 1773 w 1926"/>
                <a:gd name="T73" fmla="*/ 4032 h 4045"/>
                <a:gd name="T74" fmla="*/ 1702 w 1926"/>
                <a:gd name="T75" fmla="*/ 4045 h 4045"/>
                <a:gd name="T76" fmla="*/ 188 w 1926"/>
                <a:gd name="T77" fmla="*/ 4041 h 4045"/>
                <a:gd name="T78" fmla="*/ 122 w 1926"/>
                <a:gd name="T79" fmla="*/ 4014 h 4045"/>
                <a:gd name="T80" fmla="*/ 66 w 1926"/>
                <a:gd name="T81" fmla="*/ 3964 h 4045"/>
                <a:gd name="T82" fmla="*/ 25 w 1926"/>
                <a:gd name="T83" fmla="*/ 3897 h 4045"/>
                <a:gd name="T84" fmla="*/ 3 w 1926"/>
                <a:gd name="T85" fmla="*/ 3816 h 4045"/>
                <a:gd name="T86" fmla="*/ 0 w 1926"/>
                <a:gd name="T87" fmla="*/ 273 h 4045"/>
                <a:gd name="T88" fmla="*/ 12 w 1926"/>
                <a:gd name="T89" fmla="*/ 188 h 4045"/>
                <a:gd name="T90" fmla="*/ 43 w 1926"/>
                <a:gd name="T91" fmla="*/ 113 h 4045"/>
                <a:gd name="T92" fmla="*/ 92 w 1926"/>
                <a:gd name="T93" fmla="*/ 53 h 4045"/>
                <a:gd name="T94" fmla="*/ 154 w 1926"/>
                <a:gd name="T95" fmla="*/ 13 h 4045"/>
                <a:gd name="T96" fmla="*/ 224 w 1926"/>
                <a:gd name="T97" fmla="*/ 0 h 4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26" h="4045">
                  <a:moveTo>
                    <a:pt x="963" y="3636"/>
                  </a:moveTo>
                  <a:lnTo>
                    <a:pt x="937" y="3639"/>
                  </a:lnTo>
                  <a:lnTo>
                    <a:pt x="914" y="3649"/>
                  </a:lnTo>
                  <a:lnTo>
                    <a:pt x="893" y="3665"/>
                  </a:lnTo>
                  <a:lnTo>
                    <a:pt x="876" y="3686"/>
                  </a:lnTo>
                  <a:lnTo>
                    <a:pt x="863" y="3712"/>
                  </a:lnTo>
                  <a:lnTo>
                    <a:pt x="854" y="3741"/>
                  </a:lnTo>
                  <a:lnTo>
                    <a:pt x="851" y="3772"/>
                  </a:lnTo>
                  <a:lnTo>
                    <a:pt x="854" y="3804"/>
                  </a:lnTo>
                  <a:lnTo>
                    <a:pt x="863" y="3832"/>
                  </a:lnTo>
                  <a:lnTo>
                    <a:pt x="876" y="3857"/>
                  </a:lnTo>
                  <a:lnTo>
                    <a:pt x="893" y="3878"/>
                  </a:lnTo>
                  <a:lnTo>
                    <a:pt x="914" y="3894"/>
                  </a:lnTo>
                  <a:lnTo>
                    <a:pt x="937" y="3905"/>
                  </a:lnTo>
                  <a:lnTo>
                    <a:pt x="963" y="3909"/>
                  </a:lnTo>
                  <a:lnTo>
                    <a:pt x="988" y="3905"/>
                  </a:lnTo>
                  <a:lnTo>
                    <a:pt x="1013" y="3894"/>
                  </a:lnTo>
                  <a:lnTo>
                    <a:pt x="1033" y="3878"/>
                  </a:lnTo>
                  <a:lnTo>
                    <a:pt x="1051" y="3857"/>
                  </a:lnTo>
                  <a:lnTo>
                    <a:pt x="1064" y="3832"/>
                  </a:lnTo>
                  <a:lnTo>
                    <a:pt x="1072" y="3804"/>
                  </a:lnTo>
                  <a:lnTo>
                    <a:pt x="1075" y="3772"/>
                  </a:lnTo>
                  <a:lnTo>
                    <a:pt x="1072" y="3741"/>
                  </a:lnTo>
                  <a:lnTo>
                    <a:pt x="1064" y="3712"/>
                  </a:lnTo>
                  <a:lnTo>
                    <a:pt x="1051" y="3686"/>
                  </a:lnTo>
                  <a:lnTo>
                    <a:pt x="1033" y="3665"/>
                  </a:lnTo>
                  <a:lnTo>
                    <a:pt x="1013" y="3649"/>
                  </a:lnTo>
                  <a:lnTo>
                    <a:pt x="988" y="3639"/>
                  </a:lnTo>
                  <a:lnTo>
                    <a:pt x="963" y="3636"/>
                  </a:lnTo>
                  <a:close/>
                  <a:moveTo>
                    <a:pt x="156" y="434"/>
                  </a:moveTo>
                  <a:lnTo>
                    <a:pt x="156" y="3540"/>
                  </a:lnTo>
                  <a:lnTo>
                    <a:pt x="1770" y="3540"/>
                  </a:lnTo>
                  <a:lnTo>
                    <a:pt x="1770" y="434"/>
                  </a:lnTo>
                  <a:lnTo>
                    <a:pt x="156" y="434"/>
                  </a:lnTo>
                  <a:close/>
                  <a:moveTo>
                    <a:pt x="727" y="197"/>
                  </a:moveTo>
                  <a:lnTo>
                    <a:pt x="716" y="200"/>
                  </a:lnTo>
                  <a:lnTo>
                    <a:pt x="707" y="207"/>
                  </a:lnTo>
                  <a:lnTo>
                    <a:pt x="701" y="217"/>
                  </a:lnTo>
                  <a:lnTo>
                    <a:pt x="699" y="230"/>
                  </a:lnTo>
                  <a:lnTo>
                    <a:pt x="701" y="243"/>
                  </a:lnTo>
                  <a:lnTo>
                    <a:pt x="707" y="254"/>
                  </a:lnTo>
                  <a:lnTo>
                    <a:pt x="716" y="260"/>
                  </a:lnTo>
                  <a:lnTo>
                    <a:pt x="727" y="262"/>
                  </a:lnTo>
                  <a:lnTo>
                    <a:pt x="1199" y="262"/>
                  </a:lnTo>
                  <a:lnTo>
                    <a:pt x="1210" y="260"/>
                  </a:lnTo>
                  <a:lnTo>
                    <a:pt x="1218" y="254"/>
                  </a:lnTo>
                  <a:lnTo>
                    <a:pt x="1224" y="243"/>
                  </a:lnTo>
                  <a:lnTo>
                    <a:pt x="1226" y="230"/>
                  </a:lnTo>
                  <a:lnTo>
                    <a:pt x="1224" y="217"/>
                  </a:lnTo>
                  <a:lnTo>
                    <a:pt x="1218" y="207"/>
                  </a:lnTo>
                  <a:lnTo>
                    <a:pt x="1210" y="200"/>
                  </a:lnTo>
                  <a:lnTo>
                    <a:pt x="1199" y="197"/>
                  </a:lnTo>
                  <a:lnTo>
                    <a:pt x="727" y="197"/>
                  </a:lnTo>
                  <a:close/>
                  <a:moveTo>
                    <a:pt x="224" y="0"/>
                  </a:moveTo>
                  <a:lnTo>
                    <a:pt x="1702" y="0"/>
                  </a:lnTo>
                  <a:lnTo>
                    <a:pt x="1738" y="4"/>
                  </a:lnTo>
                  <a:lnTo>
                    <a:pt x="1773" y="13"/>
                  </a:lnTo>
                  <a:lnTo>
                    <a:pt x="1805" y="31"/>
                  </a:lnTo>
                  <a:lnTo>
                    <a:pt x="1834" y="53"/>
                  </a:lnTo>
                  <a:lnTo>
                    <a:pt x="1860" y="81"/>
                  </a:lnTo>
                  <a:lnTo>
                    <a:pt x="1882" y="113"/>
                  </a:lnTo>
                  <a:lnTo>
                    <a:pt x="1900" y="148"/>
                  </a:lnTo>
                  <a:lnTo>
                    <a:pt x="1915" y="188"/>
                  </a:lnTo>
                  <a:lnTo>
                    <a:pt x="1923" y="229"/>
                  </a:lnTo>
                  <a:lnTo>
                    <a:pt x="1926" y="273"/>
                  </a:lnTo>
                  <a:lnTo>
                    <a:pt x="1926" y="3772"/>
                  </a:lnTo>
                  <a:lnTo>
                    <a:pt x="1923" y="3816"/>
                  </a:lnTo>
                  <a:lnTo>
                    <a:pt x="1915" y="3857"/>
                  </a:lnTo>
                  <a:lnTo>
                    <a:pt x="1900" y="3897"/>
                  </a:lnTo>
                  <a:lnTo>
                    <a:pt x="1882" y="3932"/>
                  </a:lnTo>
                  <a:lnTo>
                    <a:pt x="1860" y="3964"/>
                  </a:lnTo>
                  <a:lnTo>
                    <a:pt x="1834" y="3992"/>
                  </a:lnTo>
                  <a:lnTo>
                    <a:pt x="1805" y="4014"/>
                  </a:lnTo>
                  <a:lnTo>
                    <a:pt x="1773" y="4032"/>
                  </a:lnTo>
                  <a:lnTo>
                    <a:pt x="1738" y="4041"/>
                  </a:lnTo>
                  <a:lnTo>
                    <a:pt x="1702" y="4045"/>
                  </a:lnTo>
                  <a:lnTo>
                    <a:pt x="224" y="4045"/>
                  </a:lnTo>
                  <a:lnTo>
                    <a:pt x="188" y="4041"/>
                  </a:lnTo>
                  <a:lnTo>
                    <a:pt x="154" y="4032"/>
                  </a:lnTo>
                  <a:lnTo>
                    <a:pt x="122" y="4014"/>
                  </a:lnTo>
                  <a:lnTo>
                    <a:pt x="92" y="3992"/>
                  </a:lnTo>
                  <a:lnTo>
                    <a:pt x="66" y="3964"/>
                  </a:lnTo>
                  <a:lnTo>
                    <a:pt x="43" y="3932"/>
                  </a:lnTo>
                  <a:lnTo>
                    <a:pt x="25" y="3897"/>
                  </a:lnTo>
                  <a:lnTo>
                    <a:pt x="12" y="3857"/>
                  </a:lnTo>
                  <a:lnTo>
                    <a:pt x="3" y="3816"/>
                  </a:lnTo>
                  <a:lnTo>
                    <a:pt x="0" y="3772"/>
                  </a:lnTo>
                  <a:lnTo>
                    <a:pt x="0" y="273"/>
                  </a:lnTo>
                  <a:lnTo>
                    <a:pt x="3" y="229"/>
                  </a:lnTo>
                  <a:lnTo>
                    <a:pt x="12" y="188"/>
                  </a:lnTo>
                  <a:lnTo>
                    <a:pt x="25" y="148"/>
                  </a:lnTo>
                  <a:lnTo>
                    <a:pt x="43" y="113"/>
                  </a:lnTo>
                  <a:lnTo>
                    <a:pt x="66" y="81"/>
                  </a:lnTo>
                  <a:lnTo>
                    <a:pt x="92" y="53"/>
                  </a:lnTo>
                  <a:lnTo>
                    <a:pt x="122" y="31"/>
                  </a:lnTo>
                  <a:lnTo>
                    <a:pt x="154" y="13"/>
                  </a:lnTo>
                  <a:lnTo>
                    <a:pt x="188" y="4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8" name="자유형 67"/>
            <p:cNvSpPr>
              <a:spLocks/>
            </p:cNvSpPr>
            <p:nvPr/>
          </p:nvSpPr>
          <p:spPr bwMode="auto">
            <a:xfrm>
              <a:off x="598771" y="3644382"/>
              <a:ext cx="158629" cy="138832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9" name="Freeform 6"/>
            <p:cNvSpPr>
              <a:spLocks/>
            </p:cNvSpPr>
            <p:nvPr/>
          </p:nvSpPr>
          <p:spPr bwMode="auto">
            <a:xfrm rot="10800000" flipH="1" flipV="1">
              <a:off x="597941" y="2949079"/>
              <a:ext cx="160288" cy="142111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70" name="Group 20"/>
            <p:cNvGrpSpPr>
              <a:grpSpLocks noChangeAspect="1"/>
            </p:cNvGrpSpPr>
            <p:nvPr/>
          </p:nvGrpSpPr>
          <p:grpSpPr bwMode="auto">
            <a:xfrm>
              <a:off x="614039" y="2221163"/>
              <a:ext cx="128093" cy="174724"/>
              <a:chOff x="2597" y="4163"/>
              <a:chExt cx="217" cy="296"/>
            </a:xfrm>
            <a:solidFill>
              <a:schemeClr val="bg1">
                <a:lumMod val="85000"/>
              </a:schemeClr>
            </a:solidFill>
          </p:grpSpPr>
          <p:sp>
            <p:nvSpPr>
              <p:cNvPr id="79" name="Freeform 22"/>
              <p:cNvSpPr>
                <a:spLocks noEditPoints="1"/>
              </p:cNvSpPr>
              <p:nvPr/>
            </p:nvSpPr>
            <p:spPr bwMode="auto">
              <a:xfrm>
                <a:off x="2630" y="4163"/>
                <a:ext cx="151" cy="176"/>
              </a:xfrm>
              <a:custGeom>
                <a:avLst/>
                <a:gdLst>
                  <a:gd name="T0" fmla="*/ 410 w 1662"/>
                  <a:gd name="T1" fmla="*/ 645 h 1942"/>
                  <a:gd name="T2" fmla="*/ 309 w 1662"/>
                  <a:gd name="T3" fmla="*/ 847 h 1942"/>
                  <a:gd name="T4" fmla="*/ 255 w 1662"/>
                  <a:gd name="T5" fmla="*/ 1023 h 1942"/>
                  <a:gd name="T6" fmla="*/ 263 w 1662"/>
                  <a:gd name="T7" fmla="*/ 1206 h 1942"/>
                  <a:gd name="T8" fmla="*/ 347 w 1662"/>
                  <a:gd name="T9" fmla="*/ 1429 h 1942"/>
                  <a:gd name="T10" fmla="*/ 476 w 1662"/>
                  <a:gd name="T11" fmla="*/ 1620 h 1942"/>
                  <a:gd name="T12" fmla="*/ 638 w 1662"/>
                  <a:gd name="T13" fmla="*/ 1753 h 1942"/>
                  <a:gd name="T14" fmla="*/ 825 w 1662"/>
                  <a:gd name="T15" fmla="*/ 1803 h 1942"/>
                  <a:gd name="T16" fmla="*/ 1013 w 1662"/>
                  <a:gd name="T17" fmla="*/ 1753 h 1942"/>
                  <a:gd name="T18" fmla="*/ 1176 w 1662"/>
                  <a:gd name="T19" fmla="*/ 1619 h 1942"/>
                  <a:gd name="T20" fmla="*/ 1305 w 1662"/>
                  <a:gd name="T21" fmla="*/ 1428 h 1942"/>
                  <a:gd name="T22" fmla="*/ 1388 w 1662"/>
                  <a:gd name="T23" fmla="*/ 1205 h 1942"/>
                  <a:gd name="T24" fmla="*/ 1418 w 1662"/>
                  <a:gd name="T25" fmla="*/ 974 h 1942"/>
                  <a:gd name="T26" fmla="*/ 1266 w 1662"/>
                  <a:gd name="T27" fmla="*/ 836 h 1942"/>
                  <a:gd name="T28" fmla="*/ 1012 w 1662"/>
                  <a:gd name="T29" fmla="*/ 794 h 1942"/>
                  <a:gd name="T30" fmla="*/ 806 w 1662"/>
                  <a:gd name="T31" fmla="*/ 713 h 1942"/>
                  <a:gd name="T32" fmla="*/ 646 w 1662"/>
                  <a:gd name="T33" fmla="*/ 610 h 1942"/>
                  <a:gd name="T34" fmla="*/ 526 w 1662"/>
                  <a:gd name="T35" fmla="*/ 499 h 1942"/>
                  <a:gd name="T36" fmla="*/ 944 w 1662"/>
                  <a:gd name="T37" fmla="*/ 23 h 1942"/>
                  <a:gd name="T38" fmla="*/ 1152 w 1662"/>
                  <a:gd name="T39" fmla="*/ 118 h 1942"/>
                  <a:gd name="T40" fmla="*/ 1271 w 1662"/>
                  <a:gd name="T41" fmla="*/ 205 h 1942"/>
                  <a:gd name="T42" fmla="*/ 1388 w 1662"/>
                  <a:gd name="T43" fmla="*/ 323 h 1942"/>
                  <a:gd name="T44" fmla="*/ 1455 w 1662"/>
                  <a:gd name="T45" fmla="*/ 429 h 1942"/>
                  <a:gd name="T46" fmla="*/ 1524 w 1662"/>
                  <a:gd name="T47" fmla="*/ 626 h 1942"/>
                  <a:gd name="T48" fmla="*/ 1555 w 1662"/>
                  <a:gd name="T49" fmla="*/ 892 h 1942"/>
                  <a:gd name="T50" fmla="*/ 1619 w 1662"/>
                  <a:gd name="T51" fmla="*/ 939 h 1942"/>
                  <a:gd name="T52" fmla="*/ 1657 w 1662"/>
                  <a:gd name="T53" fmla="*/ 1032 h 1942"/>
                  <a:gd name="T54" fmla="*/ 1655 w 1662"/>
                  <a:gd name="T55" fmla="*/ 1183 h 1942"/>
                  <a:gd name="T56" fmla="*/ 1611 w 1662"/>
                  <a:gd name="T57" fmla="*/ 1304 h 1942"/>
                  <a:gd name="T58" fmla="*/ 1537 w 1662"/>
                  <a:gd name="T59" fmla="*/ 1372 h 1942"/>
                  <a:gd name="T60" fmla="*/ 1445 w 1662"/>
                  <a:gd name="T61" fmla="*/ 1454 h 1942"/>
                  <a:gd name="T62" fmla="*/ 1313 w 1662"/>
                  <a:gd name="T63" fmla="*/ 1670 h 1942"/>
                  <a:gd name="T64" fmla="*/ 1141 w 1662"/>
                  <a:gd name="T65" fmla="*/ 1836 h 1942"/>
                  <a:gd name="T66" fmla="*/ 937 w 1662"/>
                  <a:gd name="T67" fmla="*/ 1930 h 1942"/>
                  <a:gd name="T68" fmla="*/ 714 w 1662"/>
                  <a:gd name="T69" fmla="*/ 1930 h 1942"/>
                  <a:gd name="T70" fmla="*/ 510 w 1662"/>
                  <a:gd name="T71" fmla="*/ 1836 h 1942"/>
                  <a:gd name="T72" fmla="*/ 337 w 1662"/>
                  <a:gd name="T73" fmla="*/ 1669 h 1942"/>
                  <a:gd name="T74" fmla="*/ 205 w 1662"/>
                  <a:gd name="T75" fmla="*/ 1452 h 1942"/>
                  <a:gd name="T76" fmla="*/ 111 w 1662"/>
                  <a:gd name="T77" fmla="*/ 1364 h 1942"/>
                  <a:gd name="T78" fmla="*/ 39 w 1662"/>
                  <a:gd name="T79" fmla="*/ 1284 h 1942"/>
                  <a:gd name="T80" fmla="*/ 2 w 1662"/>
                  <a:gd name="T81" fmla="*/ 1143 h 1942"/>
                  <a:gd name="T82" fmla="*/ 9 w 1662"/>
                  <a:gd name="T83" fmla="*/ 1009 h 1942"/>
                  <a:gd name="T84" fmla="*/ 50 w 1662"/>
                  <a:gd name="T85" fmla="*/ 930 h 1942"/>
                  <a:gd name="T86" fmla="*/ 98 w 1662"/>
                  <a:gd name="T87" fmla="*/ 851 h 1942"/>
                  <a:gd name="T88" fmla="*/ 85 w 1662"/>
                  <a:gd name="T89" fmla="*/ 643 h 1942"/>
                  <a:gd name="T90" fmla="*/ 120 w 1662"/>
                  <a:gd name="T91" fmla="*/ 487 h 1942"/>
                  <a:gd name="T92" fmla="*/ 183 w 1662"/>
                  <a:gd name="T93" fmla="*/ 377 h 1942"/>
                  <a:gd name="T94" fmla="*/ 257 w 1662"/>
                  <a:gd name="T95" fmla="*/ 305 h 1942"/>
                  <a:gd name="T96" fmla="*/ 319 w 1662"/>
                  <a:gd name="T97" fmla="*/ 266 h 1942"/>
                  <a:gd name="T98" fmla="*/ 352 w 1662"/>
                  <a:gd name="T99" fmla="*/ 246 h 1942"/>
                  <a:gd name="T100" fmla="*/ 390 w 1662"/>
                  <a:gd name="T101" fmla="*/ 196 h 1942"/>
                  <a:gd name="T102" fmla="*/ 459 w 1662"/>
                  <a:gd name="T103" fmla="*/ 127 h 1942"/>
                  <a:gd name="T104" fmla="*/ 559 w 1662"/>
                  <a:gd name="T105" fmla="*/ 57 h 1942"/>
                  <a:gd name="T106" fmla="*/ 690 w 1662"/>
                  <a:gd name="T107" fmla="*/ 10 h 19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662" h="1942">
                    <a:moveTo>
                      <a:pt x="526" y="499"/>
                    </a:moveTo>
                    <a:lnTo>
                      <a:pt x="484" y="546"/>
                    </a:lnTo>
                    <a:lnTo>
                      <a:pt x="445" y="595"/>
                    </a:lnTo>
                    <a:lnTo>
                      <a:pt x="410" y="645"/>
                    </a:lnTo>
                    <a:lnTo>
                      <a:pt x="379" y="696"/>
                    </a:lnTo>
                    <a:lnTo>
                      <a:pt x="352" y="747"/>
                    </a:lnTo>
                    <a:lnTo>
                      <a:pt x="329" y="797"/>
                    </a:lnTo>
                    <a:lnTo>
                      <a:pt x="309" y="847"/>
                    </a:lnTo>
                    <a:lnTo>
                      <a:pt x="291" y="895"/>
                    </a:lnTo>
                    <a:lnTo>
                      <a:pt x="277" y="941"/>
                    </a:lnTo>
                    <a:lnTo>
                      <a:pt x="264" y="984"/>
                    </a:lnTo>
                    <a:lnTo>
                      <a:pt x="255" y="1023"/>
                    </a:lnTo>
                    <a:lnTo>
                      <a:pt x="247" y="1059"/>
                    </a:lnTo>
                    <a:lnTo>
                      <a:pt x="241" y="1091"/>
                    </a:lnTo>
                    <a:lnTo>
                      <a:pt x="250" y="1148"/>
                    </a:lnTo>
                    <a:lnTo>
                      <a:pt x="263" y="1206"/>
                    </a:lnTo>
                    <a:lnTo>
                      <a:pt x="280" y="1263"/>
                    </a:lnTo>
                    <a:lnTo>
                      <a:pt x="299" y="1320"/>
                    </a:lnTo>
                    <a:lnTo>
                      <a:pt x="322" y="1375"/>
                    </a:lnTo>
                    <a:lnTo>
                      <a:pt x="347" y="1429"/>
                    </a:lnTo>
                    <a:lnTo>
                      <a:pt x="375" y="1480"/>
                    </a:lnTo>
                    <a:lnTo>
                      <a:pt x="406" y="1530"/>
                    </a:lnTo>
                    <a:lnTo>
                      <a:pt x="440" y="1576"/>
                    </a:lnTo>
                    <a:lnTo>
                      <a:pt x="476" y="1620"/>
                    </a:lnTo>
                    <a:lnTo>
                      <a:pt x="513" y="1659"/>
                    </a:lnTo>
                    <a:lnTo>
                      <a:pt x="553" y="1695"/>
                    </a:lnTo>
                    <a:lnTo>
                      <a:pt x="594" y="1726"/>
                    </a:lnTo>
                    <a:lnTo>
                      <a:pt x="638" y="1753"/>
                    </a:lnTo>
                    <a:lnTo>
                      <a:pt x="683" y="1774"/>
                    </a:lnTo>
                    <a:lnTo>
                      <a:pt x="729" y="1789"/>
                    </a:lnTo>
                    <a:lnTo>
                      <a:pt x="777" y="1800"/>
                    </a:lnTo>
                    <a:lnTo>
                      <a:pt x="825" y="1803"/>
                    </a:lnTo>
                    <a:lnTo>
                      <a:pt x="875" y="1800"/>
                    </a:lnTo>
                    <a:lnTo>
                      <a:pt x="922" y="1789"/>
                    </a:lnTo>
                    <a:lnTo>
                      <a:pt x="968" y="1774"/>
                    </a:lnTo>
                    <a:lnTo>
                      <a:pt x="1013" y="1753"/>
                    </a:lnTo>
                    <a:lnTo>
                      <a:pt x="1056" y="1726"/>
                    </a:lnTo>
                    <a:lnTo>
                      <a:pt x="1099" y="1695"/>
                    </a:lnTo>
                    <a:lnTo>
                      <a:pt x="1139" y="1659"/>
                    </a:lnTo>
                    <a:lnTo>
                      <a:pt x="1176" y="1619"/>
                    </a:lnTo>
                    <a:lnTo>
                      <a:pt x="1212" y="1576"/>
                    </a:lnTo>
                    <a:lnTo>
                      <a:pt x="1245" y="1529"/>
                    </a:lnTo>
                    <a:lnTo>
                      <a:pt x="1276" y="1480"/>
                    </a:lnTo>
                    <a:lnTo>
                      <a:pt x="1305" y="1428"/>
                    </a:lnTo>
                    <a:lnTo>
                      <a:pt x="1330" y="1374"/>
                    </a:lnTo>
                    <a:lnTo>
                      <a:pt x="1353" y="1319"/>
                    </a:lnTo>
                    <a:lnTo>
                      <a:pt x="1372" y="1262"/>
                    </a:lnTo>
                    <a:lnTo>
                      <a:pt x="1388" y="1205"/>
                    </a:lnTo>
                    <a:lnTo>
                      <a:pt x="1401" y="1147"/>
                    </a:lnTo>
                    <a:lnTo>
                      <a:pt x="1411" y="1089"/>
                    </a:lnTo>
                    <a:lnTo>
                      <a:pt x="1416" y="1032"/>
                    </a:lnTo>
                    <a:lnTo>
                      <a:pt x="1418" y="974"/>
                    </a:lnTo>
                    <a:lnTo>
                      <a:pt x="1417" y="904"/>
                    </a:lnTo>
                    <a:lnTo>
                      <a:pt x="1414" y="838"/>
                    </a:lnTo>
                    <a:lnTo>
                      <a:pt x="1339" y="839"/>
                    </a:lnTo>
                    <a:lnTo>
                      <a:pt x="1266" y="836"/>
                    </a:lnTo>
                    <a:lnTo>
                      <a:pt x="1198" y="830"/>
                    </a:lnTo>
                    <a:lnTo>
                      <a:pt x="1133" y="820"/>
                    </a:lnTo>
                    <a:lnTo>
                      <a:pt x="1070" y="808"/>
                    </a:lnTo>
                    <a:lnTo>
                      <a:pt x="1012" y="794"/>
                    </a:lnTo>
                    <a:lnTo>
                      <a:pt x="956" y="777"/>
                    </a:lnTo>
                    <a:lnTo>
                      <a:pt x="903" y="757"/>
                    </a:lnTo>
                    <a:lnTo>
                      <a:pt x="853" y="737"/>
                    </a:lnTo>
                    <a:lnTo>
                      <a:pt x="806" y="713"/>
                    </a:lnTo>
                    <a:lnTo>
                      <a:pt x="762" y="690"/>
                    </a:lnTo>
                    <a:lnTo>
                      <a:pt x="721" y="664"/>
                    </a:lnTo>
                    <a:lnTo>
                      <a:pt x="682" y="638"/>
                    </a:lnTo>
                    <a:lnTo>
                      <a:pt x="646" y="610"/>
                    </a:lnTo>
                    <a:lnTo>
                      <a:pt x="612" y="583"/>
                    </a:lnTo>
                    <a:lnTo>
                      <a:pt x="581" y="555"/>
                    </a:lnTo>
                    <a:lnTo>
                      <a:pt x="552" y="527"/>
                    </a:lnTo>
                    <a:lnTo>
                      <a:pt x="526" y="499"/>
                    </a:lnTo>
                    <a:close/>
                    <a:moveTo>
                      <a:pt x="808" y="0"/>
                    </a:moveTo>
                    <a:lnTo>
                      <a:pt x="851" y="3"/>
                    </a:lnTo>
                    <a:lnTo>
                      <a:pt x="897" y="11"/>
                    </a:lnTo>
                    <a:lnTo>
                      <a:pt x="944" y="23"/>
                    </a:lnTo>
                    <a:lnTo>
                      <a:pt x="993" y="39"/>
                    </a:lnTo>
                    <a:lnTo>
                      <a:pt x="1044" y="60"/>
                    </a:lnTo>
                    <a:lnTo>
                      <a:pt x="1097" y="86"/>
                    </a:lnTo>
                    <a:lnTo>
                      <a:pt x="1152" y="118"/>
                    </a:lnTo>
                    <a:lnTo>
                      <a:pt x="1179" y="135"/>
                    </a:lnTo>
                    <a:lnTo>
                      <a:pt x="1208" y="155"/>
                    </a:lnTo>
                    <a:lnTo>
                      <a:pt x="1239" y="179"/>
                    </a:lnTo>
                    <a:lnTo>
                      <a:pt x="1271" y="205"/>
                    </a:lnTo>
                    <a:lnTo>
                      <a:pt x="1304" y="233"/>
                    </a:lnTo>
                    <a:lnTo>
                      <a:pt x="1334" y="261"/>
                    </a:lnTo>
                    <a:lnTo>
                      <a:pt x="1363" y="292"/>
                    </a:lnTo>
                    <a:lnTo>
                      <a:pt x="1388" y="323"/>
                    </a:lnTo>
                    <a:lnTo>
                      <a:pt x="1409" y="353"/>
                    </a:lnTo>
                    <a:lnTo>
                      <a:pt x="1409" y="353"/>
                    </a:lnTo>
                    <a:lnTo>
                      <a:pt x="1433" y="389"/>
                    </a:lnTo>
                    <a:lnTo>
                      <a:pt x="1455" y="429"/>
                    </a:lnTo>
                    <a:lnTo>
                      <a:pt x="1475" y="472"/>
                    </a:lnTo>
                    <a:lnTo>
                      <a:pt x="1493" y="519"/>
                    </a:lnTo>
                    <a:lnTo>
                      <a:pt x="1509" y="570"/>
                    </a:lnTo>
                    <a:lnTo>
                      <a:pt x="1524" y="626"/>
                    </a:lnTo>
                    <a:lnTo>
                      <a:pt x="1535" y="685"/>
                    </a:lnTo>
                    <a:lnTo>
                      <a:pt x="1545" y="749"/>
                    </a:lnTo>
                    <a:lnTo>
                      <a:pt x="1551" y="817"/>
                    </a:lnTo>
                    <a:lnTo>
                      <a:pt x="1555" y="892"/>
                    </a:lnTo>
                    <a:lnTo>
                      <a:pt x="1573" y="900"/>
                    </a:lnTo>
                    <a:lnTo>
                      <a:pt x="1590" y="910"/>
                    </a:lnTo>
                    <a:lnTo>
                      <a:pt x="1605" y="922"/>
                    </a:lnTo>
                    <a:lnTo>
                      <a:pt x="1619" y="939"/>
                    </a:lnTo>
                    <a:lnTo>
                      <a:pt x="1632" y="957"/>
                    </a:lnTo>
                    <a:lnTo>
                      <a:pt x="1642" y="979"/>
                    </a:lnTo>
                    <a:lnTo>
                      <a:pt x="1651" y="1003"/>
                    </a:lnTo>
                    <a:lnTo>
                      <a:pt x="1657" y="1032"/>
                    </a:lnTo>
                    <a:lnTo>
                      <a:pt x="1661" y="1064"/>
                    </a:lnTo>
                    <a:lnTo>
                      <a:pt x="1662" y="1102"/>
                    </a:lnTo>
                    <a:lnTo>
                      <a:pt x="1660" y="1143"/>
                    </a:lnTo>
                    <a:lnTo>
                      <a:pt x="1655" y="1183"/>
                    </a:lnTo>
                    <a:lnTo>
                      <a:pt x="1648" y="1218"/>
                    </a:lnTo>
                    <a:lnTo>
                      <a:pt x="1638" y="1250"/>
                    </a:lnTo>
                    <a:lnTo>
                      <a:pt x="1625" y="1278"/>
                    </a:lnTo>
                    <a:lnTo>
                      <a:pt x="1611" y="1304"/>
                    </a:lnTo>
                    <a:lnTo>
                      <a:pt x="1595" y="1325"/>
                    </a:lnTo>
                    <a:lnTo>
                      <a:pt x="1577" y="1344"/>
                    </a:lnTo>
                    <a:lnTo>
                      <a:pt x="1558" y="1360"/>
                    </a:lnTo>
                    <a:lnTo>
                      <a:pt x="1537" y="1372"/>
                    </a:lnTo>
                    <a:lnTo>
                      <a:pt x="1515" y="1382"/>
                    </a:lnTo>
                    <a:lnTo>
                      <a:pt x="1493" y="1390"/>
                    </a:lnTo>
                    <a:lnTo>
                      <a:pt x="1471" y="1395"/>
                    </a:lnTo>
                    <a:lnTo>
                      <a:pt x="1445" y="1454"/>
                    </a:lnTo>
                    <a:lnTo>
                      <a:pt x="1416" y="1512"/>
                    </a:lnTo>
                    <a:lnTo>
                      <a:pt x="1385" y="1567"/>
                    </a:lnTo>
                    <a:lnTo>
                      <a:pt x="1350" y="1620"/>
                    </a:lnTo>
                    <a:lnTo>
                      <a:pt x="1313" y="1670"/>
                    </a:lnTo>
                    <a:lnTo>
                      <a:pt x="1273" y="1717"/>
                    </a:lnTo>
                    <a:lnTo>
                      <a:pt x="1231" y="1761"/>
                    </a:lnTo>
                    <a:lnTo>
                      <a:pt x="1187" y="1801"/>
                    </a:lnTo>
                    <a:lnTo>
                      <a:pt x="1141" y="1836"/>
                    </a:lnTo>
                    <a:lnTo>
                      <a:pt x="1092" y="1868"/>
                    </a:lnTo>
                    <a:lnTo>
                      <a:pt x="1042" y="1893"/>
                    </a:lnTo>
                    <a:lnTo>
                      <a:pt x="990" y="1915"/>
                    </a:lnTo>
                    <a:lnTo>
                      <a:pt x="937" y="1930"/>
                    </a:lnTo>
                    <a:lnTo>
                      <a:pt x="882" y="1939"/>
                    </a:lnTo>
                    <a:lnTo>
                      <a:pt x="825" y="1942"/>
                    </a:lnTo>
                    <a:lnTo>
                      <a:pt x="769" y="1939"/>
                    </a:lnTo>
                    <a:lnTo>
                      <a:pt x="714" y="1930"/>
                    </a:lnTo>
                    <a:lnTo>
                      <a:pt x="661" y="1915"/>
                    </a:lnTo>
                    <a:lnTo>
                      <a:pt x="608" y="1893"/>
                    </a:lnTo>
                    <a:lnTo>
                      <a:pt x="558" y="1867"/>
                    </a:lnTo>
                    <a:lnTo>
                      <a:pt x="510" y="1836"/>
                    </a:lnTo>
                    <a:lnTo>
                      <a:pt x="464" y="1800"/>
                    </a:lnTo>
                    <a:lnTo>
                      <a:pt x="419" y="1760"/>
                    </a:lnTo>
                    <a:lnTo>
                      <a:pt x="377" y="1716"/>
                    </a:lnTo>
                    <a:lnTo>
                      <a:pt x="337" y="1669"/>
                    </a:lnTo>
                    <a:lnTo>
                      <a:pt x="300" y="1618"/>
                    </a:lnTo>
                    <a:lnTo>
                      <a:pt x="266" y="1565"/>
                    </a:lnTo>
                    <a:lnTo>
                      <a:pt x="234" y="1510"/>
                    </a:lnTo>
                    <a:lnTo>
                      <a:pt x="205" y="1452"/>
                    </a:lnTo>
                    <a:lnTo>
                      <a:pt x="179" y="1392"/>
                    </a:lnTo>
                    <a:lnTo>
                      <a:pt x="156" y="1386"/>
                    </a:lnTo>
                    <a:lnTo>
                      <a:pt x="133" y="1376"/>
                    </a:lnTo>
                    <a:lnTo>
                      <a:pt x="111" y="1364"/>
                    </a:lnTo>
                    <a:lnTo>
                      <a:pt x="91" y="1349"/>
                    </a:lnTo>
                    <a:lnTo>
                      <a:pt x="72" y="1330"/>
                    </a:lnTo>
                    <a:lnTo>
                      <a:pt x="55" y="1309"/>
                    </a:lnTo>
                    <a:lnTo>
                      <a:pt x="39" y="1284"/>
                    </a:lnTo>
                    <a:lnTo>
                      <a:pt x="26" y="1254"/>
                    </a:lnTo>
                    <a:lnTo>
                      <a:pt x="15" y="1221"/>
                    </a:lnTo>
                    <a:lnTo>
                      <a:pt x="7" y="1184"/>
                    </a:lnTo>
                    <a:lnTo>
                      <a:pt x="2" y="1143"/>
                    </a:lnTo>
                    <a:lnTo>
                      <a:pt x="0" y="1104"/>
                    </a:lnTo>
                    <a:lnTo>
                      <a:pt x="1" y="1068"/>
                    </a:lnTo>
                    <a:lnTo>
                      <a:pt x="4" y="1038"/>
                    </a:lnTo>
                    <a:lnTo>
                      <a:pt x="9" y="1009"/>
                    </a:lnTo>
                    <a:lnTo>
                      <a:pt x="17" y="985"/>
                    </a:lnTo>
                    <a:lnTo>
                      <a:pt x="27" y="964"/>
                    </a:lnTo>
                    <a:lnTo>
                      <a:pt x="38" y="946"/>
                    </a:lnTo>
                    <a:lnTo>
                      <a:pt x="50" y="930"/>
                    </a:lnTo>
                    <a:lnTo>
                      <a:pt x="65" y="916"/>
                    </a:lnTo>
                    <a:lnTo>
                      <a:pt x="80" y="906"/>
                    </a:lnTo>
                    <a:lnTo>
                      <a:pt x="96" y="897"/>
                    </a:lnTo>
                    <a:lnTo>
                      <a:pt x="98" y="851"/>
                    </a:lnTo>
                    <a:lnTo>
                      <a:pt x="89" y="794"/>
                    </a:lnTo>
                    <a:lnTo>
                      <a:pt x="85" y="740"/>
                    </a:lnTo>
                    <a:lnTo>
                      <a:pt x="83" y="690"/>
                    </a:lnTo>
                    <a:lnTo>
                      <a:pt x="85" y="643"/>
                    </a:lnTo>
                    <a:lnTo>
                      <a:pt x="90" y="599"/>
                    </a:lnTo>
                    <a:lnTo>
                      <a:pt x="98" y="559"/>
                    </a:lnTo>
                    <a:lnTo>
                      <a:pt x="108" y="522"/>
                    </a:lnTo>
                    <a:lnTo>
                      <a:pt x="120" y="487"/>
                    </a:lnTo>
                    <a:lnTo>
                      <a:pt x="134" y="455"/>
                    </a:lnTo>
                    <a:lnTo>
                      <a:pt x="149" y="427"/>
                    </a:lnTo>
                    <a:lnTo>
                      <a:pt x="166" y="400"/>
                    </a:lnTo>
                    <a:lnTo>
                      <a:pt x="183" y="377"/>
                    </a:lnTo>
                    <a:lnTo>
                      <a:pt x="202" y="355"/>
                    </a:lnTo>
                    <a:lnTo>
                      <a:pt x="220" y="337"/>
                    </a:lnTo>
                    <a:lnTo>
                      <a:pt x="239" y="320"/>
                    </a:lnTo>
                    <a:lnTo>
                      <a:pt x="257" y="305"/>
                    </a:lnTo>
                    <a:lnTo>
                      <a:pt x="274" y="293"/>
                    </a:lnTo>
                    <a:lnTo>
                      <a:pt x="290" y="282"/>
                    </a:lnTo>
                    <a:lnTo>
                      <a:pt x="305" y="273"/>
                    </a:lnTo>
                    <a:lnTo>
                      <a:pt x="319" y="266"/>
                    </a:lnTo>
                    <a:lnTo>
                      <a:pt x="331" y="260"/>
                    </a:lnTo>
                    <a:lnTo>
                      <a:pt x="341" y="255"/>
                    </a:lnTo>
                    <a:lnTo>
                      <a:pt x="348" y="253"/>
                    </a:lnTo>
                    <a:lnTo>
                      <a:pt x="352" y="246"/>
                    </a:lnTo>
                    <a:lnTo>
                      <a:pt x="359" y="237"/>
                    </a:lnTo>
                    <a:lnTo>
                      <a:pt x="367" y="225"/>
                    </a:lnTo>
                    <a:lnTo>
                      <a:pt x="377" y="212"/>
                    </a:lnTo>
                    <a:lnTo>
                      <a:pt x="390" y="196"/>
                    </a:lnTo>
                    <a:lnTo>
                      <a:pt x="404" y="180"/>
                    </a:lnTo>
                    <a:lnTo>
                      <a:pt x="421" y="163"/>
                    </a:lnTo>
                    <a:lnTo>
                      <a:pt x="439" y="145"/>
                    </a:lnTo>
                    <a:lnTo>
                      <a:pt x="459" y="127"/>
                    </a:lnTo>
                    <a:lnTo>
                      <a:pt x="481" y="108"/>
                    </a:lnTo>
                    <a:lnTo>
                      <a:pt x="505" y="91"/>
                    </a:lnTo>
                    <a:lnTo>
                      <a:pt x="531" y="74"/>
                    </a:lnTo>
                    <a:lnTo>
                      <a:pt x="559" y="57"/>
                    </a:lnTo>
                    <a:lnTo>
                      <a:pt x="589" y="43"/>
                    </a:lnTo>
                    <a:lnTo>
                      <a:pt x="620" y="30"/>
                    </a:lnTo>
                    <a:lnTo>
                      <a:pt x="655" y="19"/>
                    </a:lnTo>
                    <a:lnTo>
                      <a:pt x="690" y="10"/>
                    </a:lnTo>
                    <a:lnTo>
                      <a:pt x="728" y="3"/>
                    </a:lnTo>
                    <a:lnTo>
                      <a:pt x="767" y="0"/>
                    </a:lnTo>
                    <a:lnTo>
                      <a:pt x="80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80" name="Freeform 23"/>
              <p:cNvSpPr>
                <a:spLocks noEditPoints="1"/>
              </p:cNvSpPr>
              <p:nvPr/>
            </p:nvSpPr>
            <p:spPr bwMode="auto">
              <a:xfrm>
                <a:off x="2664" y="4250"/>
                <a:ext cx="83" cy="27"/>
              </a:xfrm>
              <a:custGeom>
                <a:avLst/>
                <a:gdLst>
                  <a:gd name="T0" fmla="*/ 613 w 916"/>
                  <a:gd name="T1" fmla="*/ 78 h 300"/>
                  <a:gd name="T2" fmla="*/ 561 w 916"/>
                  <a:gd name="T3" fmla="*/ 109 h 300"/>
                  <a:gd name="T4" fmla="*/ 554 w 916"/>
                  <a:gd name="T5" fmla="*/ 165 h 300"/>
                  <a:gd name="T6" fmla="*/ 579 w 916"/>
                  <a:gd name="T7" fmla="*/ 210 h 300"/>
                  <a:gd name="T8" fmla="*/ 665 w 916"/>
                  <a:gd name="T9" fmla="*/ 229 h 300"/>
                  <a:gd name="T10" fmla="*/ 787 w 916"/>
                  <a:gd name="T11" fmla="*/ 223 h 300"/>
                  <a:gd name="T12" fmla="*/ 839 w 916"/>
                  <a:gd name="T13" fmla="*/ 191 h 300"/>
                  <a:gd name="T14" fmla="*/ 846 w 916"/>
                  <a:gd name="T15" fmla="*/ 135 h 300"/>
                  <a:gd name="T16" fmla="*/ 820 w 916"/>
                  <a:gd name="T17" fmla="*/ 90 h 300"/>
                  <a:gd name="T18" fmla="*/ 734 w 916"/>
                  <a:gd name="T19" fmla="*/ 72 h 300"/>
                  <a:gd name="T20" fmla="*/ 153 w 916"/>
                  <a:gd name="T21" fmla="*/ 74 h 300"/>
                  <a:gd name="T22" fmla="*/ 85 w 916"/>
                  <a:gd name="T23" fmla="*/ 99 h 300"/>
                  <a:gd name="T24" fmla="*/ 70 w 916"/>
                  <a:gd name="T25" fmla="*/ 150 h 300"/>
                  <a:gd name="T26" fmla="*/ 85 w 916"/>
                  <a:gd name="T27" fmla="*/ 201 h 300"/>
                  <a:gd name="T28" fmla="*/ 153 w 916"/>
                  <a:gd name="T29" fmla="*/ 227 h 300"/>
                  <a:gd name="T30" fmla="*/ 280 w 916"/>
                  <a:gd name="T31" fmla="*/ 227 h 300"/>
                  <a:gd name="T32" fmla="*/ 348 w 916"/>
                  <a:gd name="T33" fmla="*/ 201 h 300"/>
                  <a:gd name="T34" fmla="*/ 363 w 916"/>
                  <a:gd name="T35" fmla="*/ 150 h 300"/>
                  <a:gd name="T36" fmla="*/ 348 w 916"/>
                  <a:gd name="T37" fmla="*/ 99 h 300"/>
                  <a:gd name="T38" fmla="*/ 280 w 916"/>
                  <a:gd name="T39" fmla="*/ 74 h 300"/>
                  <a:gd name="T40" fmla="*/ 234 w 916"/>
                  <a:gd name="T41" fmla="*/ 0 h 300"/>
                  <a:gd name="T42" fmla="*/ 321 w 916"/>
                  <a:gd name="T43" fmla="*/ 9 h 300"/>
                  <a:gd name="T44" fmla="*/ 400 w 916"/>
                  <a:gd name="T45" fmla="*/ 53 h 300"/>
                  <a:gd name="T46" fmla="*/ 574 w 916"/>
                  <a:gd name="T47" fmla="*/ 17 h 300"/>
                  <a:gd name="T48" fmla="*/ 662 w 916"/>
                  <a:gd name="T49" fmla="*/ 1 h 300"/>
                  <a:gd name="T50" fmla="*/ 732 w 916"/>
                  <a:gd name="T51" fmla="*/ 0 h 300"/>
                  <a:gd name="T52" fmla="*/ 806 w 916"/>
                  <a:gd name="T53" fmla="*/ 10 h 300"/>
                  <a:gd name="T54" fmla="*/ 875 w 916"/>
                  <a:gd name="T55" fmla="*/ 45 h 300"/>
                  <a:gd name="T56" fmla="*/ 914 w 916"/>
                  <a:gd name="T57" fmla="*/ 123 h 300"/>
                  <a:gd name="T58" fmla="*/ 900 w 916"/>
                  <a:gd name="T59" fmla="*/ 223 h 300"/>
                  <a:gd name="T60" fmla="*/ 843 w 916"/>
                  <a:gd name="T61" fmla="*/ 277 h 300"/>
                  <a:gd name="T62" fmla="*/ 768 w 916"/>
                  <a:gd name="T63" fmla="*/ 297 h 300"/>
                  <a:gd name="T64" fmla="*/ 699 w 916"/>
                  <a:gd name="T65" fmla="*/ 300 h 300"/>
                  <a:gd name="T66" fmla="*/ 632 w 916"/>
                  <a:gd name="T67" fmla="*/ 297 h 300"/>
                  <a:gd name="T68" fmla="*/ 557 w 916"/>
                  <a:gd name="T69" fmla="*/ 277 h 300"/>
                  <a:gd name="T70" fmla="*/ 500 w 916"/>
                  <a:gd name="T71" fmla="*/ 224 h 300"/>
                  <a:gd name="T72" fmla="*/ 485 w 916"/>
                  <a:gd name="T73" fmla="*/ 137 h 300"/>
                  <a:gd name="T74" fmla="*/ 432 w 916"/>
                  <a:gd name="T75" fmla="*/ 150 h 300"/>
                  <a:gd name="T76" fmla="*/ 405 w 916"/>
                  <a:gd name="T77" fmla="*/ 241 h 300"/>
                  <a:gd name="T78" fmla="*/ 342 w 916"/>
                  <a:gd name="T79" fmla="*/ 284 h 300"/>
                  <a:gd name="T80" fmla="*/ 266 w 916"/>
                  <a:gd name="T81" fmla="*/ 298 h 300"/>
                  <a:gd name="T82" fmla="*/ 201 w 916"/>
                  <a:gd name="T83" fmla="*/ 299 h 300"/>
                  <a:gd name="T84" fmla="*/ 129 w 916"/>
                  <a:gd name="T85" fmla="*/ 294 h 300"/>
                  <a:gd name="T86" fmla="*/ 57 w 916"/>
                  <a:gd name="T87" fmla="*/ 267 h 300"/>
                  <a:gd name="T88" fmla="*/ 7 w 916"/>
                  <a:gd name="T89" fmla="*/ 202 h 300"/>
                  <a:gd name="T90" fmla="*/ 7 w 916"/>
                  <a:gd name="T91" fmla="*/ 98 h 300"/>
                  <a:gd name="T92" fmla="*/ 57 w 916"/>
                  <a:gd name="T93" fmla="*/ 33 h 300"/>
                  <a:gd name="T94" fmla="*/ 129 w 916"/>
                  <a:gd name="T95" fmla="*/ 6 h 300"/>
                  <a:gd name="T96" fmla="*/ 201 w 916"/>
                  <a:gd name="T97" fmla="*/ 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16" h="300">
                    <a:moveTo>
                      <a:pt x="699" y="71"/>
                    </a:moveTo>
                    <a:lnTo>
                      <a:pt x="665" y="72"/>
                    </a:lnTo>
                    <a:lnTo>
                      <a:pt x="636" y="74"/>
                    </a:lnTo>
                    <a:lnTo>
                      <a:pt x="613" y="78"/>
                    </a:lnTo>
                    <a:lnTo>
                      <a:pt x="594" y="83"/>
                    </a:lnTo>
                    <a:lnTo>
                      <a:pt x="579" y="90"/>
                    </a:lnTo>
                    <a:lnTo>
                      <a:pt x="569" y="99"/>
                    </a:lnTo>
                    <a:lnTo>
                      <a:pt x="561" y="109"/>
                    </a:lnTo>
                    <a:lnTo>
                      <a:pt x="556" y="122"/>
                    </a:lnTo>
                    <a:lnTo>
                      <a:pt x="554" y="135"/>
                    </a:lnTo>
                    <a:lnTo>
                      <a:pt x="553" y="150"/>
                    </a:lnTo>
                    <a:lnTo>
                      <a:pt x="554" y="165"/>
                    </a:lnTo>
                    <a:lnTo>
                      <a:pt x="556" y="179"/>
                    </a:lnTo>
                    <a:lnTo>
                      <a:pt x="561" y="191"/>
                    </a:lnTo>
                    <a:lnTo>
                      <a:pt x="569" y="201"/>
                    </a:lnTo>
                    <a:lnTo>
                      <a:pt x="579" y="210"/>
                    </a:lnTo>
                    <a:lnTo>
                      <a:pt x="594" y="216"/>
                    </a:lnTo>
                    <a:lnTo>
                      <a:pt x="613" y="223"/>
                    </a:lnTo>
                    <a:lnTo>
                      <a:pt x="636" y="227"/>
                    </a:lnTo>
                    <a:lnTo>
                      <a:pt x="665" y="229"/>
                    </a:lnTo>
                    <a:lnTo>
                      <a:pt x="699" y="230"/>
                    </a:lnTo>
                    <a:lnTo>
                      <a:pt x="734" y="229"/>
                    </a:lnTo>
                    <a:lnTo>
                      <a:pt x="763" y="227"/>
                    </a:lnTo>
                    <a:lnTo>
                      <a:pt x="787" y="223"/>
                    </a:lnTo>
                    <a:lnTo>
                      <a:pt x="805" y="216"/>
                    </a:lnTo>
                    <a:lnTo>
                      <a:pt x="820" y="210"/>
                    </a:lnTo>
                    <a:lnTo>
                      <a:pt x="831" y="201"/>
                    </a:lnTo>
                    <a:lnTo>
                      <a:pt x="839" y="191"/>
                    </a:lnTo>
                    <a:lnTo>
                      <a:pt x="843" y="179"/>
                    </a:lnTo>
                    <a:lnTo>
                      <a:pt x="846" y="165"/>
                    </a:lnTo>
                    <a:lnTo>
                      <a:pt x="847" y="150"/>
                    </a:lnTo>
                    <a:lnTo>
                      <a:pt x="846" y="135"/>
                    </a:lnTo>
                    <a:lnTo>
                      <a:pt x="843" y="122"/>
                    </a:lnTo>
                    <a:lnTo>
                      <a:pt x="839" y="109"/>
                    </a:lnTo>
                    <a:lnTo>
                      <a:pt x="831" y="99"/>
                    </a:lnTo>
                    <a:lnTo>
                      <a:pt x="820" y="90"/>
                    </a:lnTo>
                    <a:lnTo>
                      <a:pt x="805" y="83"/>
                    </a:lnTo>
                    <a:lnTo>
                      <a:pt x="787" y="78"/>
                    </a:lnTo>
                    <a:lnTo>
                      <a:pt x="763" y="74"/>
                    </a:lnTo>
                    <a:lnTo>
                      <a:pt x="734" y="72"/>
                    </a:lnTo>
                    <a:lnTo>
                      <a:pt x="699" y="71"/>
                    </a:lnTo>
                    <a:close/>
                    <a:moveTo>
                      <a:pt x="216" y="71"/>
                    </a:moveTo>
                    <a:lnTo>
                      <a:pt x="182" y="72"/>
                    </a:lnTo>
                    <a:lnTo>
                      <a:pt x="153" y="74"/>
                    </a:lnTo>
                    <a:lnTo>
                      <a:pt x="130" y="78"/>
                    </a:lnTo>
                    <a:lnTo>
                      <a:pt x="111" y="83"/>
                    </a:lnTo>
                    <a:lnTo>
                      <a:pt x="96" y="90"/>
                    </a:lnTo>
                    <a:lnTo>
                      <a:pt x="85" y="99"/>
                    </a:lnTo>
                    <a:lnTo>
                      <a:pt x="78" y="109"/>
                    </a:lnTo>
                    <a:lnTo>
                      <a:pt x="73" y="122"/>
                    </a:lnTo>
                    <a:lnTo>
                      <a:pt x="70" y="135"/>
                    </a:lnTo>
                    <a:lnTo>
                      <a:pt x="70" y="150"/>
                    </a:lnTo>
                    <a:lnTo>
                      <a:pt x="70" y="165"/>
                    </a:lnTo>
                    <a:lnTo>
                      <a:pt x="73" y="179"/>
                    </a:lnTo>
                    <a:lnTo>
                      <a:pt x="78" y="191"/>
                    </a:lnTo>
                    <a:lnTo>
                      <a:pt x="85" y="201"/>
                    </a:lnTo>
                    <a:lnTo>
                      <a:pt x="96" y="210"/>
                    </a:lnTo>
                    <a:lnTo>
                      <a:pt x="111" y="216"/>
                    </a:lnTo>
                    <a:lnTo>
                      <a:pt x="130" y="223"/>
                    </a:lnTo>
                    <a:lnTo>
                      <a:pt x="153" y="227"/>
                    </a:lnTo>
                    <a:lnTo>
                      <a:pt x="182" y="229"/>
                    </a:lnTo>
                    <a:lnTo>
                      <a:pt x="216" y="230"/>
                    </a:lnTo>
                    <a:lnTo>
                      <a:pt x="250" y="229"/>
                    </a:lnTo>
                    <a:lnTo>
                      <a:pt x="280" y="227"/>
                    </a:lnTo>
                    <a:lnTo>
                      <a:pt x="304" y="223"/>
                    </a:lnTo>
                    <a:lnTo>
                      <a:pt x="322" y="216"/>
                    </a:lnTo>
                    <a:lnTo>
                      <a:pt x="337" y="210"/>
                    </a:lnTo>
                    <a:lnTo>
                      <a:pt x="348" y="201"/>
                    </a:lnTo>
                    <a:lnTo>
                      <a:pt x="355" y="191"/>
                    </a:lnTo>
                    <a:lnTo>
                      <a:pt x="360" y="179"/>
                    </a:lnTo>
                    <a:lnTo>
                      <a:pt x="363" y="165"/>
                    </a:lnTo>
                    <a:lnTo>
                      <a:pt x="363" y="150"/>
                    </a:lnTo>
                    <a:lnTo>
                      <a:pt x="363" y="135"/>
                    </a:lnTo>
                    <a:lnTo>
                      <a:pt x="360" y="122"/>
                    </a:lnTo>
                    <a:lnTo>
                      <a:pt x="355" y="109"/>
                    </a:lnTo>
                    <a:lnTo>
                      <a:pt x="348" y="99"/>
                    </a:lnTo>
                    <a:lnTo>
                      <a:pt x="337" y="90"/>
                    </a:lnTo>
                    <a:lnTo>
                      <a:pt x="322" y="83"/>
                    </a:lnTo>
                    <a:lnTo>
                      <a:pt x="304" y="78"/>
                    </a:lnTo>
                    <a:lnTo>
                      <a:pt x="280" y="74"/>
                    </a:lnTo>
                    <a:lnTo>
                      <a:pt x="250" y="72"/>
                    </a:lnTo>
                    <a:lnTo>
                      <a:pt x="216" y="71"/>
                    </a:lnTo>
                    <a:close/>
                    <a:moveTo>
                      <a:pt x="216" y="0"/>
                    </a:moveTo>
                    <a:lnTo>
                      <a:pt x="234" y="0"/>
                    </a:lnTo>
                    <a:lnTo>
                      <a:pt x="254" y="1"/>
                    </a:lnTo>
                    <a:lnTo>
                      <a:pt x="276" y="2"/>
                    </a:lnTo>
                    <a:lnTo>
                      <a:pt x="298" y="5"/>
                    </a:lnTo>
                    <a:lnTo>
                      <a:pt x="321" y="9"/>
                    </a:lnTo>
                    <a:lnTo>
                      <a:pt x="343" y="17"/>
                    </a:lnTo>
                    <a:lnTo>
                      <a:pt x="364" y="26"/>
                    </a:lnTo>
                    <a:lnTo>
                      <a:pt x="383" y="37"/>
                    </a:lnTo>
                    <a:lnTo>
                      <a:pt x="400" y="53"/>
                    </a:lnTo>
                    <a:lnTo>
                      <a:pt x="516" y="53"/>
                    </a:lnTo>
                    <a:lnTo>
                      <a:pt x="533" y="37"/>
                    </a:lnTo>
                    <a:lnTo>
                      <a:pt x="553" y="26"/>
                    </a:lnTo>
                    <a:lnTo>
                      <a:pt x="574" y="17"/>
                    </a:lnTo>
                    <a:lnTo>
                      <a:pt x="596" y="9"/>
                    </a:lnTo>
                    <a:lnTo>
                      <a:pt x="618" y="5"/>
                    </a:lnTo>
                    <a:lnTo>
                      <a:pt x="640" y="2"/>
                    </a:lnTo>
                    <a:lnTo>
                      <a:pt x="662" y="1"/>
                    </a:lnTo>
                    <a:lnTo>
                      <a:pt x="682" y="0"/>
                    </a:lnTo>
                    <a:lnTo>
                      <a:pt x="699" y="0"/>
                    </a:lnTo>
                    <a:lnTo>
                      <a:pt x="715" y="0"/>
                    </a:lnTo>
                    <a:lnTo>
                      <a:pt x="732" y="0"/>
                    </a:lnTo>
                    <a:lnTo>
                      <a:pt x="749" y="1"/>
                    </a:lnTo>
                    <a:lnTo>
                      <a:pt x="768" y="3"/>
                    </a:lnTo>
                    <a:lnTo>
                      <a:pt x="787" y="6"/>
                    </a:lnTo>
                    <a:lnTo>
                      <a:pt x="806" y="10"/>
                    </a:lnTo>
                    <a:lnTo>
                      <a:pt x="825" y="16"/>
                    </a:lnTo>
                    <a:lnTo>
                      <a:pt x="843" y="24"/>
                    </a:lnTo>
                    <a:lnTo>
                      <a:pt x="860" y="33"/>
                    </a:lnTo>
                    <a:lnTo>
                      <a:pt x="875" y="45"/>
                    </a:lnTo>
                    <a:lnTo>
                      <a:pt x="889" y="59"/>
                    </a:lnTo>
                    <a:lnTo>
                      <a:pt x="900" y="77"/>
                    </a:lnTo>
                    <a:lnTo>
                      <a:pt x="908" y="98"/>
                    </a:lnTo>
                    <a:lnTo>
                      <a:pt x="914" y="123"/>
                    </a:lnTo>
                    <a:lnTo>
                      <a:pt x="916" y="150"/>
                    </a:lnTo>
                    <a:lnTo>
                      <a:pt x="914" y="178"/>
                    </a:lnTo>
                    <a:lnTo>
                      <a:pt x="908" y="202"/>
                    </a:lnTo>
                    <a:lnTo>
                      <a:pt x="900" y="223"/>
                    </a:lnTo>
                    <a:lnTo>
                      <a:pt x="889" y="241"/>
                    </a:lnTo>
                    <a:lnTo>
                      <a:pt x="875" y="255"/>
                    </a:lnTo>
                    <a:lnTo>
                      <a:pt x="860" y="267"/>
                    </a:lnTo>
                    <a:lnTo>
                      <a:pt x="843" y="277"/>
                    </a:lnTo>
                    <a:lnTo>
                      <a:pt x="825" y="285"/>
                    </a:lnTo>
                    <a:lnTo>
                      <a:pt x="806" y="290"/>
                    </a:lnTo>
                    <a:lnTo>
                      <a:pt x="787" y="294"/>
                    </a:lnTo>
                    <a:lnTo>
                      <a:pt x="768" y="297"/>
                    </a:lnTo>
                    <a:lnTo>
                      <a:pt x="749" y="298"/>
                    </a:lnTo>
                    <a:lnTo>
                      <a:pt x="732" y="299"/>
                    </a:lnTo>
                    <a:lnTo>
                      <a:pt x="715" y="299"/>
                    </a:lnTo>
                    <a:lnTo>
                      <a:pt x="699" y="300"/>
                    </a:lnTo>
                    <a:lnTo>
                      <a:pt x="685" y="299"/>
                    </a:lnTo>
                    <a:lnTo>
                      <a:pt x="668" y="299"/>
                    </a:lnTo>
                    <a:lnTo>
                      <a:pt x="650" y="298"/>
                    </a:lnTo>
                    <a:lnTo>
                      <a:pt x="632" y="297"/>
                    </a:lnTo>
                    <a:lnTo>
                      <a:pt x="613" y="294"/>
                    </a:lnTo>
                    <a:lnTo>
                      <a:pt x="593" y="290"/>
                    </a:lnTo>
                    <a:lnTo>
                      <a:pt x="575" y="285"/>
                    </a:lnTo>
                    <a:lnTo>
                      <a:pt x="557" y="277"/>
                    </a:lnTo>
                    <a:lnTo>
                      <a:pt x="540" y="267"/>
                    </a:lnTo>
                    <a:lnTo>
                      <a:pt x="524" y="255"/>
                    </a:lnTo>
                    <a:lnTo>
                      <a:pt x="511" y="241"/>
                    </a:lnTo>
                    <a:lnTo>
                      <a:pt x="500" y="224"/>
                    </a:lnTo>
                    <a:lnTo>
                      <a:pt x="491" y="202"/>
                    </a:lnTo>
                    <a:lnTo>
                      <a:pt x="486" y="179"/>
                    </a:lnTo>
                    <a:lnTo>
                      <a:pt x="484" y="150"/>
                    </a:lnTo>
                    <a:lnTo>
                      <a:pt x="485" y="137"/>
                    </a:lnTo>
                    <a:lnTo>
                      <a:pt x="486" y="125"/>
                    </a:lnTo>
                    <a:lnTo>
                      <a:pt x="430" y="125"/>
                    </a:lnTo>
                    <a:lnTo>
                      <a:pt x="432" y="137"/>
                    </a:lnTo>
                    <a:lnTo>
                      <a:pt x="432" y="150"/>
                    </a:lnTo>
                    <a:lnTo>
                      <a:pt x="430" y="179"/>
                    </a:lnTo>
                    <a:lnTo>
                      <a:pt x="425" y="202"/>
                    </a:lnTo>
                    <a:lnTo>
                      <a:pt x="416" y="224"/>
                    </a:lnTo>
                    <a:lnTo>
                      <a:pt x="405" y="241"/>
                    </a:lnTo>
                    <a:lnTo>
                      <a:pt x="392" y="255"/>
                    </a:lnTo>
                    <a:lnTo>
                      <a:pt x="377" y="267"/>
                    </a:lnTo>
                    <a:lnTo>
                      <a:pt x="360" y="277"/>
                    </a:lnTo>
                    <a:lnTo>
                      <a:pt x="342" y="284"/>
                    </a:lnTo>
                    <a:lnTo>
                      <a:pt x="323" y="290"/>
                    </a:lnTo>
                    <a:lnTo>
                      <a:pt x="304" y="294"/>
                    </a:lnTo>
                    <a:lnTo>
                      <a:pt x="285" y="296"/>
                    </a:lnTo>
                    <a:lnTo>
                      <a:pt x="266" y="298"/>
                    </a:lnTo>
                    <a:lnTo>
                      <a:pt x="248" y="299"/>
                    </a:lnTo>
                    <a:lnTo>
                      <a:pt x="231" y="299"/>
                    </a:lnTo>
                    <a:lnTo>
                      <a:pt x="216" y="299"/>
                    </a:lnTo>
                    <a:lnTo>
                      <a:pt x="201" y="299"/>
                    </a:lnTo>
                    <a:lnTo>
                      <a:pt x="185" y="299"/>
                    </a:lnTo>
                    <a:lnTo>
                      <a:pt x="167" y="298"/>
                    </a:lnTo>
                    <a:lnTo>
                      <a:pt x="148" y="296"/>
                    </a:lnTo>
                    <a:lnTo>
                      <a:pt x="129" y="294"/>
                    </a:lnTo>
                    <a:lnTo>
                      <a:pt x="110" y="290"/>
                    </a:lnTo>
                    <a:lnTo>
                      <a:pt x="91" y="284"/>
                    </a:lnTo>
                    <a:lnTo>
                      <a:pt x="73" y="277"/>
                    </a:lnTo>
                    <a:lnTo>
                      <a:pt x="57" y="267"/>
                    </a:lnTo>
                    <a:lnTo>
                      <a:pt x="41" y="255"/>
                    </a:lnTo>
                    <a:lnTo>
                      <a:pt x="27" y="240"/>
                    </a:lnTo>
                    <a:lnTo>
                      <a:pt x="16" y="223"/>
                    </a:lnTo>
                    <a:lnTo>
                      <a:pt x="7" y="202"/>
                    </a:lnTo>
                    <a:lnTo>
                      <a:pt x="2" y="178"/>
                    </a:lnTo>
                    <a:lnTo>
                      <a:pt x="0" y="150"/>
                    </a:lnTo>
                    <a:lnTo>
                      <a:pt x="2" y="122"/>
                    </a:lnTo>
                    <a:lnTo>
                      <a:pt x="7" y="98"/>
                    </a:lnTo>
                    <a:lnTo>
                      <a:pt x="16" y="77"/>
                    </a:lnTo>
                    <a:lnTo>
                      <a:pt x="27" y="59"/>
                    </a:lnTo>
                    <a:lnTo>
                      <a:pt x="41" y="45"/>
                    </a:lnTo>
                    <a:lnTo>
                      <a:pt x="57" y="33"/>
                    </a:lnTo>
                    <a:lnTo>
                      <a:pt x="73" y="23"/>
                    </a:lnTo>
                    <a:lnTo>
                      <a:pt x="91" y="16"/>
                    </a:lnTo>
                    <a:lnTo>
                      <a:pt x="110" y="10"/>
                    </a:lnTo>
                    <a:lnTo>
                      <a:pt x="129" y="6"/>
                    </a:lnTo>
                    <a:lnTo>
                      <a:pt x="148" y="3"/>
                    </a:lnTo>
                    <a:lnTo>
                      <a:pt x="167" y="1"/>
                    </a:lnTo>
                    <a:lnTo>
                      <a:pt x="185" y="0"/>
                    </a:lnTo>
                    <a:lnTo>
                      <a:pt x="201" y="0"/>
                    </a:lnTo>
                    <a:lnTo>
                      <a:pt x="2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81" name="Freeform 24"/>
              <p:cNvSpPr>
                <a:spLocks noEditPoints="1"/>
              </p:cNvSpPr>
              <p:nvPr/>
            </p:nvSpPr>
            <p:spPr bwMode="auto">
              <a:xfrm>
                <a:off x="2597" y="4335"/>
                <a:ext cx="217" cy="124"/>
              </a:xfrm>
              <a:custGeom>
                <a:avLst/>
                <a:gdLst>
                  <a:gd name="T0" fmla="*/ 1796 w 2393"/>
                  <a:gd name="T1" fmla="*/ 704 h 1360"/>
                  <a:gd name="T2" fmla="*/ 1761 w 2393"/>
                  <a:gd name="T3" fmla="*/ 720 h 1360"/>
                  <a:gd name="T4" fmla="*/ 1590 w 2393"/>
                  <a:gd name="T5" fmla="*/ 904 h 1360"/>
                  <a:gd name="T6" fmla="*/ 1882 w 2393"/>
                  <a:gd name="T7" fmla="*/ 733 h 1360"/>
                  <a:gd name="T8" fmla="*/ 1851 w 2393"/>
                  <a:gd name="T9" fmla="*/ 709 h 1360"/>
                  <a:gd name="T10" fmla="*/ 1814 w 2393"/>
                  <a:gd name="T11" fmla="*/ 702 h 1360"/>
                  <a:gd name="T12" fmla="*/ 1831 w 2393"/>
                  <a:gd name="T13" fmla="*/ 20 h 1360"/>
                  <a:gd name="T14" fmla="*/ 1950 w 2393"/>
                  <a:gd name="T15" fmla="*/ 61 h 1360"/>
                  <a:gd name="T16" fmla="*/ 2057 w 2393"/>
                  <a:gd name="T17" fmla="*/ 121 h 1360"/>
                  <a:gd name="T18" fmla="*/ 2154 w 2393"/>
                  <a:gd name="T19" fmla="*/ 196 h 1360"/>
                  <a:gd name="T20" fmla="*/ 2235 w 2393"/>
                  <a:gd name="T21" fmla="*/ 286 h 1360"/>
                  <a:gd name="T22" fmla="*/ 2301 w 2393"/>
                  <a:gd name="T23" fmla="*/ 388 h 1360"/>
                  <a:gd name="T24" fmla="*/ 2352 w 2393"/>
                  <a:gd name="T25" fmla="*/ 501 h 1360"/>
                  <a:gd name="T26" fmla="*/ 2382 w 2393"/>
                  <a:gd name="T27" fmla="*/ 622 h 1360"/>
                  <a:gd name="T28" fmla="*/ 2393 w 2393"/>
                  <a:gd name="T29" fmla="*/ 748 h 1360"/>
                  <a:gd name="T30" fmla="*/ 2390 w 2393"/>
                  <a:gd name="T31" fmla="*/ 1230 h 1360"/>
                  <a:gd name="T32" fmla="*/ 2370 w 2393"/>
                  <a:gd name="T33" fmla="*/ 1282 h 1360"/>
                  <a:gd name="T34" fmla="*/ 2335 w 2393"/>
                  <a:gd name="T35" fmla="*/ 1324 h 1360"/>
                  <a:gd name="T36" fmla="*/ 2286 w 2393"/>
                  <a:gd name="T37" fmla="*/ 1351 h 1360"/>
                  <a:gd name="T38" fmla="*/ 2230 w 2393"/>
                  <a:gd name="T39" fmla="*/ 1360 h 1360"/>
                  <a:gd name="T40" fmla="*/ 129 w 2393"/>
                  <a:gd name="T41" fmla="*/ 1358 h 1360"/>
                  <a:gd name="T42" fmla="*/ 77 w 2393"/>
                  <a:gd name="T43" fmla="*/ 1339 h 1360"/>
                  <a:gd name="T44" fmla="*/ 36 w 2393"/>
                  <a:gd name="T45" fmla="*/ 1304 h 1360"/>
                  <a:gd name="T46" fmla="*/ 10 w 2393"/>
                  <a:gd name="T47" fmla="*/ 1256 h 1360"/>
                  <a:gd name="T48" fmla="*/ 0 w 2393"/>
                  <a:gd name="T49" fmla="*/ 1200 h 1360"/>
                  <a:gd name="T50" fmla="*/ 3 w 2393"/>
                  <a:gd name="T51" fmla="*/ 684 h 1360"/>
                  <a:gd name="T52" fmla="*/ 23 w 2393"/>
                  <a:gd name="T53" fmla="*/ 561 h 1360"/>
                  <a:gd name="T54" fmla="*/ 63 w 2393"/>
                  <a:gd name="T55" fmla="*/ 443 h 1360"/>
                  <a:gd name="T56" fmla="*/ 122 w 2393"/>
                  <a:gd name="T57" fmla="*/ 336 h 1360"/>
                  <a:gd name="T58" fmla="*/ 195 w 2393"/>
                  <a:gd name="T59" fmla="*/ 240 h 1360"/>
                  <a:gd name="T60" fmla="*/ 283 w 2393"/>
                  <a:gd name="T61" fmla="*/ 157 h 1360"/>
                  <a:gd name="T62" fmla="*/ 385 w 2393"/>
                  <a:gd name="T63" fmla="*/ 89 h 1360"/>
                  <a:gd name="T64" fmla="*/ 498 w 2393"/>
                  <a:gd name="T65" fmla="*/ 38 h 1360"/>
                  <a:gd name="T66" fmla="*/ 640 w 2393"/>
                  <a:gd name="T67" fmla="*/ 0 h 1360"/>
                  <a:gd name="T68" fmla="*/ 1748 w 2393"/>
                  <a:gd name="T69" fmla="*/ 0 h 1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393" h="1360">
                    <a:moveTo>
                      <a:pt x="1814" y="702"/>
                    </a:moveTo>
                    <a:lnTo>
                      <a:pt x="1796" y="704"/>
                    </a:lnTo>
                    <a:lnTo>
                      <a:pt x="1778" y="709"/>
                    </a:lnTo>
                    <a:lnTo>
                      <a:pt x="1761" y="720"/>
                    </a:lnTo>
                    <a:lnTo>
                      <a:pt x="1746" y="733"/>
                    </a:lnTo>
                    <a:lnTo>
                      <a:pt x="1590" y="904"/>
                    </a:lnTo>
                    <a:lnTo>
                      <a:pt x="2038" y="904"/>
                    </a:lnTo>
                    <a:lnTo>
                      <a:pt x="1882" y="733"/>
                    </a:lnTo>
                    <a:lnTo>
                      <a:pt x="1867" y="719"/>
                    </a:lnTo>
                    <a:lnTo>
                      <a:pt x="1851" y="709"/>
                    </a:lnTo>
                    <a:lnTo>
                      <a:pt x="1833" y="703"/>
                    </a:lnTo>
                    <a:lnTo>
                      <a:pt x="1814" y="702"/>
                    </a:lnTo>
                    <a:close/>
                    <a:moveTo>
                      <a:pt x="1748" y="0"/>
                    </a:moveTo>
                    <a:lnTo>
                      <a:pt x="1831" y="20"/>
                    </a:lnTo>
                    <a:lnTo>
                      <a:pt x="1892" y="38"/>
                    </a:lnTo>
                    <a:lnTo>
                      <a:pt x="1950" y="61"/>
                    </a:lnTo>
                    <a:lnTo>
                      <a:pt x="2005" y="88"/>
                    </a:lnTo>
                    <a:lnTo>
                      <a:pt x="2057" y="121"/>
                    </a:lnTo>
                    <a:lnTo>
                      <a:pt x="2107" y="157"/>
                    </a:lnTo>
                    <a:lnTo>
                      <a:pt x="2154" y="196"/>
                    </a:lnTo>
                    <a:lnTo>
                      <a:pt x="2196" y="239"/>
                    </a:lnTo>
                    <a:lnTo>
                      <a:pt x="2235" y="286"/>
                    </a:lnTo>
                    <a:lnTo>
                      <a:pt x="2270" y="336"/>
                    </a:lnTo>
                    <a:lnTo>
                      <a:pt x="2301" y="388"/>
                    </a:lnTo>
                    <a:lnTo>
                      <a:pt x="2328" y="443"/>
                    </a:lnTo>
                    <a:lnTo>
                      <a:pt x="2352" y="501"/>
                    </a:lnTo>
                    <a:lnTo>
                      <a:pt x="2369" y="561"/>
                    </a:lnTo>
                    <a:lnTo>
                      <a:pt x="2382" y="622"/>
                    </a:lnTo>
                    <a:lnTo>
                      <a:pt x="2390" y="684"/>
                    </a:lnTo>
                    <a:lnTo>
                      <a:pt x="2393" y="748"/>
                    </a:lnTo>
                    <a:lnTo>
                      <a:pt x="2393" y="1200"/>
                    </a:lnTo>
                    <a:lnTo>
                      <a:pt x="2390" y="1230"/>
                    </a:lnTo>
                    <a:lnTo>
                      <a:pt x="2383" y="1256"/>
                    </a:lnTo>
                    <a:lnTo>
                      <a:pt x="2370" y="1282"/>
                    </a:lnTo>
                    <a:lnTo>
                      <a:pt x="2354" y="1304"/>
                    </a:lnTo>
                    <a:lnTo>
                      <a:pt x="2335" y="1324"/>
                    </a:lnTo>
                    <a:lnTo>
                      <a:pt x="2311" y="1339"/>
                    </a:lnTo>
                    <a:lnTo>
                      <a:pt x="2286" y="1351"/>
                    </a:lnTo>
                    <a:lnTo>
                      <a:pt x="2259" y="1358"/>
                    </a:lnTo>
                    <a:lnTo>
                      <a:pt x="2230" y="1360"/>
                    </a:lnTo>
                    <a:lnTo>
                      <a:pt x="157" y="1360"/>
                    </a:lnTo>
                    <a:lnTo>
                      <a:pt x="129" y="1358"/>
                    </a:lnTo>
                    <a:lnTo>
                      <a:pt x="101" y="1351"/>
                    </a:lnTo>
                    <a:lnTo>
                      <a:pt x="77" y="1339"/>
                    </a:lnTo>
                    <a:lnTo>
                      <a:pt x="55" y="1324"/>
                    </a:lnTo>
                    <a:lnTo>
                      <a:pt x="36" y="1304"/>
                    </a:lnTo>
                    <a:lnTo>
                      <a:pt x="21" y="1282"/>
                    </a:lnTo>
                    <a:lnTo>
                      <a:pt x="10" y="1256"/>
                    </a:lnTo>
                    <a:lnTo>
                      <a:pt x="3" y="1230"/>
                    </a:lnTo>
                    <a:lnTo>
                      <a:pt x="0" y="1200"/>
                    </a:lnTo>
                    <a:lnTo>
                      <a:pt x="0" y="748"/>
                    </a:lnTo>
                    <a:lnTo>
                      <a:pt x="3" y="684"/>
                    </a:lnTo>
                    <a:lnTo>
                      <a:pt x="11" y="622"/>
                    </a:lnTo>
                    <a:lnTo>
                      <a:pt x="23" y="561"/>
                    </a:lnTo>
                    <a:lnTo>
                      <a:pt x="41" y="501"/>
                    </a:lnTo>
                    <a:lnTo>
                      <a:pt x="63" y="443"/>
                    </a:lnTo>
                    <a:lnTo>
                      <a:pt x="90" y="389"/>
                    </a:lnTo>
                    <a:lnTo>
                      <a:pt x="122" y="336"/>
                    </a:lnTo>
                    <a:lnTo>
                      <a:pt x="156" y="286"/>
                    </a:lnTo>
                    <a:lnTo>
                      <a:pt x="195" y="240"/>
                    </a:lnTo>
                    <a:lnTo>
                      <a:pt x="237" y="196"/>
                    </a:lnTo>
                    <a:lnTo>
                      <a:pt x="283" y="157"/>
                    </a:lnTo>
                    <a:lnTo>
                      <a:pt x="332" y="121"/>
                    </a:lnTo>
                    <a:lnTo>
                      <a:pt x="385" y="89"/>
                    </a:lnTo>
                    <a:lnTo>
                      <a:pt x="440" y="62"/>
                    </a:lnTo>
                    <a:lnTo>
                      <a:pt x="498" y="38"/>
                    </a:lnTo>
                    <a:lnTo>
                      <a:pt x="559" y="20"/>
                    </a:lnTo>
                    <a:lnTo>
                      <a:pt x="640" y="0"/>
                    </a:lnTo>
                    <a:lnTo>
                      <a:pt x="1193" y="1280"/>
                    </a:lnTo>
                    <a:lnTo>
                      <a:pt x="174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82" name="Freeform 25"/>
              <p:cNvSpPr>
                <a:spLocks/>
              </p:cNvSpPr>
              <p:nvPr/>
            </p:nvSpPr>
            <p:spPr bwMode="auto">
              <a:xfrm>
                <a:off x="2689" y="4347"/>
                <a:ext cx="34" cy="83"/>
              </a:xfrm>
              <a:custGeom>
                <a:avLst/>
                <a:gdLst>
                  <a:gd name="T0" fmla="*/ 135 w 373"/>
                  <a:gd name="T1" fmla="*/ 0 h 915"/>
                  <a:gd name="T2" fmla="*/ 237 w 373"/>
                  <a:gd name="T3" fmla="*/ 0 h 915"/>
                  <a:gd name="T4" fmla="*/ 258 w 373"/>
                  <a:gd name="T5" fmla="*/ 2 h 915"/>
                  <a:gd name="T6" fmla="*/ 278 w 373"/>
                  <a:gd name="T7" fmla="*/ 9 h 915"/>
                  <a:gd name="T8" fmla="*/ 295 w 373"/>
                  <a:gd name="T9" fmla="*/ 21 h 915"/>
                  <a:gd name="T10" fmla="*/ 310 w 373"/>
                  <a:gd name="T11" fmla="*/ 36 h 915"/>
                  <a:gd name="T12" fmla="*/ 321 w 373"/>
                  <a:gd name="T13" fmla="*/ 53 h 915"/>
                  <a:gd name="T14" fmla="*/ 328 w 373"/>
                  <a:gd name="T15" fmla="*/ 74 h 915"/>
                  <a:gd name="T16" fmla="*/ 366 w 373"/>
                  <a:gd name="T17" fmla="*/ 234 h 915"/>
                  <a:gd name="T18" fmla="*/ 368 w 373"/>
                  <a:gd name="T19" fmla="*/ 257 h 915"/>
                  <a:gd name="T20" fmla="*/ 365 w 373"/>
                  <a:gd name="T21" fmla="*/ 281 h 915"/>
                  <a:gd name="T22" fmla="*/ 357 w 373"/>
                  <a:gd name="T23" fmla="*/ 301 h 915"/>
                  <a:gd name="T24" fmla="*/ 345 w 373"/>
                  <a:gd name="T25" fmla="*/ 319 h 915"/>
                  <a:gd name="T26" fmla="*/ 329 w 373"/>
                  <a:gd name="T27" fmla="*/ 334 h 915"/>
                  <a:gd name="T28" fmla="*/ 309 w 373"/>
                  <a:gd name="T29" fmla="*/ 345 h 915"/>
                  <a:gd name="T30" fmla="*/ 287 w 373"/>
                  <a:gd name="T31" fmla="*/ 351 h 915"/>
                  <a:gd name="T32" fmla="*/ 373 w 373"/>
                  <a:gd name="T33" fmla="*/ 438 h 915"/>
                  <a:gd name="T34" fmla="*/ 187 w 373"/>
                  <a:gd name="T35" fmla="*/ 915 h 915"/>
                  <a:gd name="T36" fmla="*/ 0 w 373"/>
                  <a:gd name="T37" fmla="*/ 438 h 915"/>
                  <a:gd name="T38" fmla="*/ 85 w 373"/>
                  <a:gd name="T39" fmla="*/ 351 h 915"/>
                  <a:gd name="T40" fmla="*/ 63 w 373"/>
                  <a:gd name="T41" fmla="*/ 345 h 915"/>
                  <a:gd name="T42" fmla="*/ 44 w 373"/>
                  <a:gd name="T43" fmla="*/ 334 h 915"/>
                  <a:gd name="T44" fmla="*/ 27 w 373"/>
                  <a:gd name="T45" fmla="*/ 319 h 915"/>
                  <a:gd name="T46" fmla="*/ 15 w 373"/>
                  <a:gd name="T47" fmla="*/ 301 h 915"/>
                  <a:gd name="T48" fmla="*/ 7 w 373"/>
                  <a:gd name="T49" fmla="*/ 281 h 915"/>
                  <a:gd name="T50" fmla="*/ 4 w 373"/>
                  <a:gd name="T51" fmla="*/ 257 h 915"/>
                  <a:gd name="T52" fmla="*/ 6 w 373"/>
                  <a:gd name="T53" fmla="*/ 234 h 915"/>
                  <a:gd name="T54" fmla="*/ 44 w 373"/>
                  <a:gd name="T55" fmla="*/ 74 h 915"/>
                  <a:gd name="T56" fmla="*/ 52 w 373"/>
                  <a:gd name="T57" fmla="*/ 53 h 915"/>
                  <a:gd name="T58" fmla="*/ 63 w 373"/>
                  <a:gd name="T59" fmla="*/ 36 h 915"/>
                  <a:gd name="T60" fmla="*/ 77 w 373"/>
                  <a:gd name="T61" fmla="*/ 21 h 915"/>
                  <a:gd name="T62" fmla="*/ 95 w 373"/>
                  <a:gd name="T63" fmla="*/ 9 h 915"/>
                  <a:gd name="T64" fmla="*/ 114 w 373"/>
                  <a:gd name="T65" fmla="*/ 2 h 915"/>
                  <a:gd name="T66" fmla="*/ 135 w 373"/>
                  <a:gd name="T67" fmla="*/ 0 h 9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73" h="915">
                    <a:moveTo>
                      <a:pt x="135" y="0"/>
                    </a:moveTo>
                    <a:lnTo>
                      <a:pt x="237" y="0"/>
                    </a:lnTo>
                    <a:lnTo>
                      <a:pt x="258" y="2"/>
                    </a:lnTo>
                    <a:lnTo>
                      <a:pt x="278" y="9"/>
                    </a:lnTo>
                    <a:lnTo>
                      <a:pt x="295" y="21"/>
                    </a:lnTo>
                    <a:lnTo>
                      <a:pt x="310" y="36"/>
                    </a:lnTo>
                    <a:lnTo>
                      <a:pt x="321" y="53"/>
                    </a:lnTo>
                    <a:lnTo>
                      <a:pt x="328" y="74"/>
                    </a:lnTo>
                    <a:lnTo>
                      <a:pt x="366" y="234"/>
                    </a:lnTo>
                    <a:lnTo>
                      <a:pt x="368" y="257"/>
                    </a:lnTo>
                    <a:lnTo>
                      <a:pt x="365" y="281"/>
                    </a:lnTo>
                    <a:lnTo>
                      <a:pt x="357" y="301"/>
                    </a:lnTo>
                    <a:lnTo>
                      <a:pt x="345" y="319"/>
                    </a:lnTo>
                    <a:lnTo>
                      <a:pt x="329" y="334"/>
                    </a:lnTo>
                    <a:lnTo>
                      <a:pt x="309" y="345"/>
                    </a:lnTo>
                    <a:lnTo>
                      <a:pt x="287" y="351"/>
                    </a:lnTo>
                    <a:lnTo>
                      <a:pt x="373" y="438"/>
                    </a:lnTo>
                    <a:lnTo>
                      <a:pt x="187" y="915"/>
                    </a:lnTo>
                    <a:lnTo>
                      <a:pt x="0" y="438"/>
                    </a:lnTo>
                    <a:lnTo>
                      <a:pt x="85" y="351"/>
                    </a:lnTo>
                    <a:lnTo>
                      <a:pt x="63" y="345"/>
                    </a:lnTo>
                    <a:lnTo>
                      <a:pt x="44" y="334"/>
                    </a:lnTo>
                    <a:lnTo>
                      <a:pt x="27" y="319"/>
                    </a:lnTo>
                    <a:lnTo>
                      <a:pt x="15" y="301"/>
                    </a:lnTo>
                    <a:lnTo>
                      <a:pt x="7" y="281"/>
                    </a:lnTo>
                    <a:lnTo>
                      <a:pt x="4" y="257"/>
                    </a:lnTo>
                    <a:lnTo>
                      <a:pt x="6" y="234"/>
                    </a:lnTo>
                    <a:lnTo>
                      <a:pt x="44" y="74"/>
                    </a:lnTo>
                    <a:lnTo>
                      <a:pt x="52" y="53"/>
                    </a:lnTo>
                    <a:lnTo>
                      <a:pt x="63" y="36"/>
                    </a:lnTo>
                    <a:lnTo>
                      <a:pt x="77" y="21"/>
                    </a:lnTo>
                    <a:lnTo>
                      <a:pt x="95" y="9"/>
                    </a:lnTo>
                    <a:lnTo>
                      <a:pt x="114" y="2"/>
                    </a:lnTo>
                    <a:lnTo>
                      <a:pt x="13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71" name="Group 16"/>
            <p:cNvGrpSpPr>
              <a:grpSpLocks noChangeAspect="1"/>
            </p:cNvGrpSpPr>
            <p:nvPr/>
          </p:nvGrpSpPr>
          <p:grpSpPr bwMode="auto">
            <a:xfrm>
              <a:off x="596845" y="5823027"/>
              <a:ext cx="162480" cy="186754"/>
              <a:chOff x="1039" y="1681"/>
              <a:chExt cx="1071" cy="1231"/>
            </a:xfrm>
            <a:solidFill>
              <a:schemeClr val="bg1">
                <a:lumMod val="85000"/>
              </a:schemeClr>
            </a:solidFill>
          </p:grpSpPr>
          <p:sp>
            <p:nvSpPr>
              <p:cNvPr id="75" name="Freeform 17"/>
              <p:cNvSpPr>
                <a:spLocks noEditPoints="1"/>
              </p:cNvSpPr>
              <p:nvPr/>
            </p:nvSpPr>
            <p:spPr bwMode="auto">
              <a:xfrm>
                <a:off x="1039" y="1681"/>
                <a:ext cx="1071" cy="1099"/>
              </a:xfrm>
              <a:custGeom>
                <a:avLst/>
                <a:gdLst>
                  <a:gd name="T0" fmla="*/ 3169 w 3212"/>
                  <a:gd name="T1" fmla="*/ 566 h 3298"/>
                  <a:gd name="T2" fmla="*/ 3035 w 3212"/>
                  <a:gd name="T3" fmla="*/ 475 h 3298"/>
                  <a:gd name="T4" fmla="*/ 2711 w 3212"/>
                  <a:gd name="T5" fmla="*/ 199 h 3298"/>
                  <a:gd name="T6" fmla="*/ 2384 w 3212"/>
                  <a:gd name="T7" fmla="*/ 19 h 3298"/>
                  <a:gd name="T8" fmla="*/ 2347 w 3212"/>
                  <a:gd name="T9" fmla="*/ 4 h 3298"/>
                  <a:gd name="T10" fmla="*/ 2278 w 3212"/>
                  <a:gd name="T11" fmla="*/ 47 h 3298"/>
                  <a:gd name="T12" fmla="*/ 2171 w 3212"/>
                  <a:gd name="T13" fmla="*/ 190 h 3298"/>
                  <a:gd name="T14" fmla="*/ 1698 w 3212"/>
                  <a:gd name="T15" fmla="*/ 610 h 3298"/>
                  <a:gd name="T16" fmla="*/ 716 w 3212"/>
                  <a:gd name="T17" fmla="*/ 1337 h 3298"/>
                  <a:gd name="T18" fmla="*/ 296 w 3212"/>
                  <a:gd name="T19" fmla="*/ 1713 h 3298"/>
                  <a:gd name="T20" fmla="*/ 59 w 3212"/>
                  <a:gd name="T21" fmla="*/ 2061 h 3298"/>
                  <a:gd name="T22" fmla="*/ 0 w 3212"/>
                  <a:gd name="T23" fmla="*/ 2479 h 3298"/>
                  <a:gd name="T24" fmla="*/ 29 w 3212"/>
                  <a:gd name="T25" fmla="*/ 2758 h 3298"/>
                  <a:gd name="T26" fmla="*/ 183 w 3212"/>
                  <a:gd name="T27" fmla="*/ 2915 h 3298"/>
                  <a:gd name="T28" fmla="*/ 615 w 3212"/>
                  <a:gd name="T29" fmla="*/ 3255 h 3298"/>
                  <a:gd name="T30" fmla="*/ 886 w 3212"/>
                  <a:gd name="T31" fmla="*/ 3291 h 3298"/>
                  <a:gd name="T32" fmla="*/ 1138 w 3212"/>
                  <a:gd name="T33" fmla="*/ 3171 h 3298"/>
                  <a:gd name="T34" fmla="*/ 1808 w 3212"/>
                  <a:gd name="T35" fmla="*/ 2600 h 3298"/>
                  <a:gd name="T36" fmla="*/ 2812 w 3212"/>
                  <a:gd name="T37" fmla="*/ 1724 h 3298"/>
                  <a:gd name="T38" fmla="*/ 3103 w 3212"/>
                  <a:gd name="T39" fmla="*/ 1438 h 3298"/>
                  <a:gd name="T40" fmla="*/ 3146 w 3212"/>
                  <a:gd name="T41" fmla="*/ 1401 h 3298"/>
                  <a:gd name="T42" fmla="*/ 3193 w 3212"/>
                  <a:gd name="T43" fmla="*/ 1183 h 3298"/>
                  <a:gd name="T44" fmla="*/ 3208 w 3212"/>
                  <a:gd name="T45" fmla="*/ 620 h 3298"/>
                  <a:gd name="T46" fmla="*/ 1001 w 3212"/>
                  <a:gd name="T47" fmla="*/ 3114 h 3298"/>
                  <a:gd name="T48" fmla="*/ 881 w 3212"/>
                  <a:gd name="T49" fmla="*/ 3066 h 3298"/>
                  <a:gd name="T50" fmla="*/ 844 w 3212"/>
                  <a:gd name="T51" fmla="*/ 2610 h 3298"/>
                  <a:gd name="T52" fmla="*/ 840 w 3212"/>
                  <a:gd name="T53" fmla="*/ 2398 h 3298"/>
                  <a:gd name="T54" fmla="*/ 401 w 3212"/>
                  <a:gd name="T55" fmla="*/ 2082 h 3298"/>
                  <a:gd name="T56" fmla="*/ 241 w 3212"/>
                  <a:gd name="T57" fmla="*/ 1969 h 3298"/>
                  <a:gd name="T58" fmla="*/ 752 w 3212"/>
                  <a:gd name="T59" fmla="*/ 2141 h 3298"/>
                  <a:gd name="T60" fmla="*/ 1034 w 3212"/>
                  <a:gd name="T61" fmla="*/ 2354 h 3298"/>
                  <a:gd name="T62" fmla="*/ 1418 w 3212"/>
                  <a:gd name="T63" fmla="*/ 2074 h 3298"/>
                  <a:gd name="T64" fmla="*/ 1624 w 3212"/>
                  <a:gd name="T65" fmla="*/ 1847 h 3298"/>
                  <a:gd name="T66" fmla="*/ 1420 w 3212"/>
                  <a:gd name="T67" fmla="*/ 1596 h 3298"/>
                  <a:gd name="T68" fmla="*/ 1082 w 3212"/>
                  <a:gd name="T69" fmla="*/ 1248 h 3298"/>
                  <a:gd name="T70" fmla="*/ 1614 w 3212"/>
                  <a:gd name="T71" fmla="*/ 825 h 3298"/>
                  <a:gd name="T72" fmla="*/ 2194 w 3212"/>
                  <a:gd name="T73" fmla="*/ 338 h 3298"/>
                  <a:gd name="T74" fmla="*/ 2374 w 3212"/>
                  <a:gd name="T75" fmla="*/ 118 h 3298"/>
                  <a:gd name="T76" fmla="*/ 2661 w 3212"/>
                  <a:gd name="T77" fmla="*/ 304 h 3298"/>
                  <a:gd name="T78" fmla="*/ 2993 w 3212"/>
                  <a:gd name="T79" fmla="*/ 603 h 3298"/>
                  <a:gd name="T80" fmla="*/ 2474 w 3212"/>
                  <a:gd name="T81" fmla="*/ 1257 h 3298"/>
                  <a:gd name="T82" fmla="*/ 1732 w 3212"/>
                  <a:gd name="T83" fmla="*/ 1951 h 3298"/>
                  <a:gd name="T84" fmla="*/ 1047 w 3212"/>
                  <a:gd name="T85" fmla="*/ 2462 h 3298"/>
                  <a:gd name="T86" fmla="*/ 1012 w 3212"/>
                  <a:gd name="T87" fmla="*/ 2472 h 3298"/>
                  <a:gd name="T88" fmla="*/ 3078 w 3212"/>
                  <a:gd name="T89" fmla="*/ 1147 h 3298"/>
                  <a:gd name="T90" fmla="*/ 3067 w 3212"/>
                  <a:gd name="T91" fmla="*/ 1301 h 3298"/>
                  <a:gd name="T92" fmla="*/ 3051 w 3212"/>
                  <a:gd name="T93" fmla="*/ 1343 h 3298"/>
                  <a:gd name="T94" fmla="*/ 3018 w 3212"/>
                  <a:gd name="T95" fmla="*/ 1366 h 3298"/>
                  <a:gd name="T96" fmla="*/ 2890 w 3212"/>
                  <a:gd name="T97" fmla="*/ 1493 h 3298"/>
                  <a:gd name="T98" fmla="*/ 1823 w 3212"/>
                  <a:gd name="T99" fmla="*/ 2434 h 3298"/>
                  <a:gd name="T100" fmla="*/ 1765 w 3212"/>
                  <a:gd name="T101" fmla="*/ 2231 h 3298"/>
                  <a:gd name="T102" fmla="*/ 1749 w 3212"/>
                  <a:gd name="T103" fmla="*/ 2105 h 3298"/>
                  <a:gd name="T104" fmla="*/ 2236 w 3212"/>
                  <a:gd name="T105" fmla="*/ 1651 h 3298"/>
                  <a:gd name="T106" fmla="*/ 3095 w 3212"/>
                  <a:gd name="T107" fmla="*/ 770 h 3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212" h="3298">
                    <a:moveTo>
                      <a:pt x="3208" y="620"/>
                    </a:moveTo>
                    <a:lnTo>
                      <a:pt x="3206" y="606"/>
                    </a:lnTo>
                    <a:lnTo>
                      <a:pt x="3192" y="581"/>
                    </a:lnTo>
                    <a:lnTo>
                      <a:pt x="3169" y="566"/>
                    </a:lnTo>
                    <a:lnTo>
                      <a:pt x="3143" y="561"/>
                    </a:lnTo>
                    <a:lnTo>
                      <a:pt x="3130" y="564"/>
                    </a:lnTo>
                    <a:lnTo>
                      <a:pt x="3101" y="533"/>
                    </a:lnTo>
                    <a:lnTo>
                      <a:pt x="3035" y="475"/>
                    </a:lnTo>
                    <a:lnTo>
                      <a:pt x="3003" y="448"/>
                    </a:lnTo>
                    <a:lnTo>
                      <a:pt x="2931" y="383"/>
                    </a:lnTo>
                    <a:lnTo>
                      <a:pt x="2786" y="258"/>
                    </a:lnTo>
                    <a:lnTo>
                      <a:pt x="2711" y="199"/>
                    </a:lnTo>
                    <a:lnTo>
                      <a:pt x="2651" y="148"/>
                    </a:lnTo>
                    <a:lnTo>
                      <a:pt x="2507" y="53"/>
                    </a:lnTo>
                    <a:lnTo>
                      <a:pt x="2432" y="24"/>
                    </a:lnTo>
                    <a:lnTo>
                      <a:pt x="2384" y="19"/>
                    </a:lnTo>
                    <a:lnTo>
                      <a:pt x="2363" y="20"/>
                    </a:lnTo>
                    <a:lnTo>
                      <a:pt x="2361" y="17"/>
                    </a:lnTo>
                    <a:lnTo>
                      <a:pt x="2358" y="14"/>
                    </a:lnTo>
                    <a:lnTo>
                      <a:pt x="2347" y="4"/>
                    </a:lnTo>
                    <a:lnTo>
                      <a:pt x="2320" y="0"/>
                    </a:lnTo>
                    <a:lnTo>
                      <a:pt x="2294" y="10"/>
                    </a:lnTo>
                    <a:lnTo>
                      <a:pt x="2278" y="32"/>
                    </a:lnTo>
                    <a:lnTo>
                      <a:pt x="2278" y="47"/>
                    </a:lnTo>
                    <a:lnTo>
                      <a:pt x="2276" y="62"/>
                    </a:lnTo>
                    <a:lnTo>
                      <a:pt x="2253" y="102"/>
                    </a:lnTo>
                    <a:lnTo>
                      <a:pt x="2199" y="163"/>
                    </a:lnTo>
                    <a:lnTo>
                      <a:pt x="2171" y="190"/>
                    </a:lnTo>
                    <a:lnTo>
                      <a:pt x="2102" y="260"/>
                    </a:lnTo>
                    <a:lnTo>
                      <a:pt x="1952" y="394"/>
                    </a:lnTo>
                    <a:lnTo>
                      <a:pt x="1878" y="459"/>
                    </a:lnTo>
                    <a:lnTo>
                      <a:pt x="1698" y="610"/>
                    </a:lnTo>
                    <a:lnTo>
                      <a:pt x="1326" y="897"/>
                    </a:lnTo>
                    <a:lnTo>
                      <a:pt x="1138" y="1036"/>
                    </a:lnTo>
                    <a:lnTo>
                      <a:pt x="969" y="1157"/>
                    </a:lnTo>
                    <a:lnTo>
                      <a:pt x="716" y="1337"/>
                    </a:lnTo>
                    <a:lnTo>
                      <a:pt x="553" y="1467"/>
                    </a:lnTo>
                    <a:lnTo>
                      <a:pt x="475" y="1536"/>
                    </a:lnTo>
                    <a:lnTo>
                      <a:pt x="415" y="1592"/>
                    </a:lnTo>
                    <a:lnTo>
                      <a:pt x="296" y="1713"/>
                    </a:lnTo>
                    <a:lnTo>
                      <a:pt x="186" y="1845"/>
                    </a:lnTo>
                    <a:lnTo>
                      <a:pt x="117" y="1951"/>
                    </a:lnTo>
                    <a:lnTo>
                      <a:pt x="77" y="2024"/>
                    </a:lnTo>
                    <a:lnTo>
                      <a:pt x="59" y="2061"/>
                    </a:lnTo>
                    <a:lnTo>
                      <a:pt x="44" y="2100"/>
                    </a:lnTo>
                    <a:lnTo>
                      <a:pt x="21" y="2181"/>
                    </a:lnTo>
                    <a:lnTo>
                      <a:pt x="2" y="2306"/>
                    </a:lnTo>
                    <a:lnTo>
                      <a:pt x="0" y="2479"/>
                    </a:lnTo>
                    <a:lnTo>
                      <a:pt x="12" y="2650"/>
                    </a:lnTo>
                    <a:lnTo>
                      <a:pt x="18" y="2732"/>
                    </a:lnTo>
                    <a:lnTo>
                      <a:pt x="19" y="2742"/>
                    </a:lnTo>
                    <a:lnTo>
                      <a:pt x="29" y="2758"/>
                    </a:lnTo>
                    <a:lnTo>
                      <a:pt x="49" y="2771"/>
                    </a:lnTo>
                    <a:lnTo>
                      <a:pt x="67" y="2770"/>
                    </a:lnTo>
                    <a:lnTo>
                      <a:pt x="101" y="2817"/>
                    </a:lnTo>
                    <a:lnTo>
                      <a:pt x="183" y="2915"/>
                    </a:lnTo>
                    <a:lnTo>
                      <a:pt x="278" y="3016"/>
                    </a:lnTo>
                    <a:lnTo>
                      <a:pt x="383" y="3109"/>
                    </a:lnTo>
                    <a:lnTo>
                      <a:pt x="497" y="3193"/>
                    </a:lnTo>
                    <a:lnTo>
                      <a:pt x="615" y="3255"/>
                    </a:lnTo>
                    <a:lnTo>
                      <a:pt x="704" y="3285"/>
                    </a:lnTo>
                    <a:lnTo>
                      <a:pt x="765" y="3297"/>
                    </a:lnTo>
                    <a:lnTo>
                      <a:pt x="825" y="3298"/>
                    </a:lnTo>
                    <a:lnTo>
                      <a:pt x="886" y="3291"/>
                    </a:lnTo>
                    <a:lnTo>
                      <a:pt x="916" y="3282"/>
                    </a:lnTo>
                    <a:lnTo>
                      <a:pt x="955" y="3271"/>
                    </a:lnTo>
                    <a:lnTo>
                      <a:pt x="1030" y="3236"/>
                    </a:lnTo>
                    <a:lnTo>
                      <a:pt x="1138" y="3171"/>
                    </a:lnTo>
                    <a:lnTo>
                      <a:pt x="1342" y="3009"/>
                    </a:lnTo>
                    <a:lnTo>
                      <a:pt x="1463" y="2899"/>
                    </a:lnTo>
                    <a:lnTo>
                      <a:pt x="1634" y="2748"/>
                    </a:lnTo>
                    <a:lnTo>
                      <a:pt x="1808" y="2600"/>
                    </a:lnTo>
                    <a:lnTo>
                      <a:pt x="2017" y="2424"/>
                    </a:lnTo>
                    <a:lnTo>
                      <a:pt x="2429" y="2066"/>
                    </a:lnTo>
                    <a:lnTo>
                      <a:pt x="2633" y="1884"/>
                    </a:lnTo>
                    <a:lnTo>
                      <a:pt x="2812" y="1724"/>
                    </a:lnTo>
                    <a:lnTo>
                      <a:pt x="2987" y="1560"/>
                    </a:lnTo>
                    <a:lnTo>
                      <a:pt x="3021" y="1530"/>
                    </a:lnTo>
                    <a:lnTo>
                      <a:pt x="3075" y="1478"/>
                    </a:lnTo>
                    <a:lnTo>
                      <a:pt x="3103" y="1438"/>
                    </a:lnTo>
                    <a:lnTo>
                      <a:pt x="3111" y="1416"/>
                    </a:lnTo>
                    <a:lnTo>
                      <a:pt x="3124" y="1415"/>
                    </a:lnTo>
                    <a:lnTo>
                      <a:pt x="3134" y="1409"/>
                    </a:lnTo>
                    <a:lnTo>
                      <a:pt x="3146" y="1401"/>
                    </a:lnTo>
                    <a:lnTo>
                      <a:pt x="3163" y="1378"/>
                    </a:lnTo>
                    <a:lnTo>
                      <a:pt x="3180" y="1337"/>
                    </a:lnTo>
                    <a:lnTo>
                      <a:pt x="3192" y="1241"/>
                    </a:lnTo>
                    <a:lnTo>
                      <a:pt x="3193" y="1183"/>
                    </a:lnTo>
                    <a:lnTo>
                      <a:pt x="3202" y="1042"/>
                    </a:lnTo>
                    <a:lnTo>
                      <a:pt x="3212" y="832"/>
                    </a:lnTo>
                    <a:lnTo>
                      <a:pt x="3212" y="691"/>
                    </a:lnTo>
                    <a:lnTo>
                      <a:pt x="3208" y="620"/>
                    </a:lnTo>
                    <a:close/>
                    <a:moveTo>
                      <a:pt x="1004" y="2495"/>
                    </a:moveTo>
                    <a:lnTo>
                      <a:pt x="998" y="2649"/>
                    </a:lnTo>
                    <a:lnTo>
                      <a:pt x="999" y="2958"/>
                    </a:lnTo>
                    <a:lnTo>
                      <a:pt x="1001" y="3114"/>
                    </a:lnTo>
                    <a:lnTo>
                      <a:pt x="942" y="3145"/>
                    </a:lnTo>
                    <a:lnTo>
                      <a:pt x="880" y="3170"/>
                    </a:lnTo>
                    <a:lnTo>
                      <a:pt x="884" y="3137"/>
                    </a:lnTo>
                    <a:lnTo>
                      <a:pt x="881" y="3066"/>
                    </a:lnTo>
                    <a:lnTo>
                      <a:pt x="868" y="2961"/>
                    </a:lnTo>
                    <a:lnTo>
                      <a:pt x="860" y="2895"/>
                    </a:lnTo>
                    <a:lnTo>
                      <a:pt x="850" y="2780"/>
                    </a:lnTo>
                    <a:lnTo>
                      <a:pt x="844" y="2610"/>
                    </a:lnTo>
                    <a:lnTo>
                      <a:pt x="850" y="2495"/>
                    </a:lnTo>
                    <a:lnTo>
                      <a:pt x="857" y="2439"/>
                    </a:lnTo>
                    <a:lnTo>
                      <a:pt x="856" y="2424"/>
                    </a:lnTo>
                    <a:lnTo>
                      <a:pt x="840" y="2398"/>
                    </a:lnTo>
                    <a:lnTo>
                      <a:pt x="828" y="2390"/>
                    </a:lnTo>
                    <a:lnTo>
                      <a:pt x="717" y="2318"/>
                    </a:lnTo>
                    <a:lnTo>
                      <a:pt x="506" y="2162"/>
                    </a:lnTo>
                    <a:lnTo>
                      <a:pt x="401" y="2082"/>
                    </a:lnTo>
                    <a:lnTo>
                      <a:pt x="382" y="2064"/>
                    </a:lnTo>
                    <a:lnTo>
                      <a:pt x="314" y="2010"/>
                    </a:lnTo>
                    <a:lnTo>
                      <a:pt x="264" y="1978"/>
                    </a:lnTo>
                    <a:lnTo>
                      <a:pt x="241" y="1969"/>
                    </a:lnTo>
                    <a:lnTo>
                      <a:pt x="294" y="1899"/>
                    </a:lnTo>
                    <a:lnTo>
                      <a:pt x="350" y="1830"/>
                    </a:lnTo>
                    <a:lnTo>
                      <a:pt x="510" y="1955"/>
                    </a:lnTo>
                    <a:lnTo>
                      <a:pt x="752" y="2141"/>
                    </a:lnTo>
                    <a:lnTo>
                      <a:pt x="909" y="2270"/>
                    </a:lnTo>
                    <a:lnTo>
                      <a:pt x="985" y="2338"/>
                    </a:lnTo>
                    <a:lnTo>
                      <a:pt x="999" y="2349"/>
                    </a:lnTo>
                    <a:lnTo>
                      <a:pt x="1034" y="2354"/>
                    </a:lnTo>
                    <a:lnTo>
                      <a:pt x="1053" y="2346"/>
                    </a:lnTo>
                    <a:lnTo>
                      <a:pt x="1132" y="2302"/>
                    </a:lnTo>
                    <a:lnTo>
                      <a:pt x="1280" y="2195"/>
                    </a:lnTo>
                    <a:lnTo>
                      <a:pt x="1418" y="2074"/>
                    </a:lnTo>
                    <a:lnTo>
                      <a:pt x="1548" y="1943"/>
                    </a:lnTo>
                    <a:lnTo>
                      <a:pt x="1610" y="1877"/>
                    </a:lnTo>
                    <a:lnTo>
                      <a:pt x="1617" y="1868"/>
                    </a:lnTo>
                    <a:lnTo>
                      <a:pt x="1624" y="1847"/>
                    </a:lnTo>
                    <a:lnTo>
                      <a:pt x="1626" y="1827"/>
                    </a:lnTo>
                    <a:lnTo>
                      <a:pt x="1617" y="1807"/>
                    </a:lnTo>
                    <a:lnTo>
                      <a:pt x="1610" y="1796"/>
                    </a:lnTo>
                    <a:lnTo>
                      <a:pt x="1420" y="1596"/>
                    </a:lnTo>
                    <a:lnTo>
                      <a:pt x="1231" y="1395"/>
                    </a:lnTo>
                    <a:lnTo>
                      <a:pt x="1201" y="1360"/>
                    </a:lnTo>
                    <a:lnTo>
                      <a:pt x="1132" y="1288"/>
                    </a:lnTo>
                    <a:lnTo>
                      <a:pt x="1082" y="1248"/>
                    </a:lnTo>
                    <a:lnTo>
                      <a:pt x="1056" y="1235"/>
                    </a:lnTo>
                    <a:lnTo>
                      <a:pt x="1244" y="1103"/>
                    </a:lnTo>
                    <a:lnTo>
                      <a:pt x="1430" y="964"/>
                    </a:lnTo>
                    <a:lnTo>
                      <a:pt x="1614" y="825"/>
                    </a:lnTo>
                    <a:lnTo>
                      <a:pt x="1885" y="607"/>
                    </a:lnTo>
                    <a:lnTo>
                      <a:pt x="2060" y="458"/>
                    </a:lnTo>
                    <a:lnTo>
                      <a:pt x="2145" y="380"/>
                    </a:lnTo>
                    <a:lnTo>
                      <a:pt x="2194" y="338"/>
                    </a:lnTo>
                    <a:lnTo>
                      <a:pt x="2299" y="235"/>
                    </a:lnTo>
                    <a:lnTo>
                      <a:pt x="2344" y="177"/>
                    </a:lnTo>
                    <a:lnTo>
                      <a:pt x="2367" y="138"/>
                    </a:lnTo>
                    <a:lnTo>
                      <a:pt x="2374" y="118"/>
                    </a:lnTo>
                    <a:lnTo>
                      <a:pt x="2422" y="140"/>
                    </a:lnTo>
                    <a:lnTo>
                      <a:pt x="2466" y="163"/>
                    </a:lnTo>
                    <a:lnTo>
                      <a:pt x="2534" y="206"/>
                    </a:lnTo>
                    <a:lnTo>
                      <a:pt x="2661" y="304"/>
                    </a:lnTo>
                    <a:lnTo>
                      <a:pt x="2721" y="354"/>
                    </a:lnTo>
                    <a:lnTo>
                      <a:pt x="2833" y="453"/>
                    </a:lnTo>
                    <a:lnTo>
                      <a:pt x="2944" y="554"/>
                    </a:lnTo>
                    <a:lnTo>
                      <a:pt x="2993" y="603"/>
                    </a:lnTo>
                    <a:lnTo>
                      <a:pt x="3048" y="646"/>
                    </a:lnTo>
                    <a:lnTo>
                      <a:pt x="2937" y="771"/>
                    </a:lnTo>
                    <a:lnTo>
                      <a:pt x="2708" y="1016"/>
                    </a:lnTo>
                    <a:lnTo>
                      <a:pt x="2474" y="1257"/>
                    </a:lnTo>
                    <a:lnTo>
                      <a:pt x="2233" y="1490"/>
                    </a:lnTo>
                    <a:lnTo>
                      <a:pt x="2112" y="1605"/>
                    </a:lnTo>
                    <a:lnTo>
                      <a:pt x="1987" y="1720"/>
                    </a:lnTo>
                    <a:lnTo>
                      <a:pt x="1732" y="1951"/>
                    </a:lnTo>
                    <a:lnTo>
                      <a:pt x="1467" y="2169"/>
                    </a:lnTo>
                    <a:lnTo>
                      <a:pt x="1261" y="2322"/>
                    </a:lnTo>
                    <a:lnTo>
                      <a:pt x="1120" y="2417"/>
                    </a:lnTo>
                    <a:lnTo>
                      <a:pt x="1047" y="2462"/>
                    </a:lnTo>
                    <a:lnTo>
                      <a:pt x="1047" y="2462"/>
                    </a:lnTo>
                    <a:lnTo>
                      <a:pt x="1047" y="2463"/>
                    </a:lnTo>
                    <a:lnTo>
                      <a:pt x="1033" y="2460"/>
                    </a:lnTo>
                    <a:lnTo>
                      <a:pt x="1012" y="2472"/>
                    </a:lnTo>
                    <a:lnTo>
                      <a:pt x="1005" y="2485"/>
                    </a:lnTo>
                    <a:lnTo>
                      <a:pt x="1004" y="2495"/>
                    </a:lnTo>
                    <a:close/>
                    <a:moveTo>
                      <a:pt x="3082" y="1081"/>
                    </a:moveTo>
                    <a:lnTo>
                      <a:pt x="3078" y="1147"/>
                    </a:lnTo>
                    <a:lnTo>
                      <a:pt x="3074" y="1213"/>
                    </a:lnTo>
                    <a:lnTo>
                      <a:pt x="3072" y="1247"/>
                    </a:lnTo>
                    <a:lnTo>
                      <a:pt x="3069" y="1280"/>
                    </a:lnTo>
                    <a:lnTo>
                      <a:pt x="3067" y="1301"/>
                    </a:lnTo>
                    <a:lnTo>
                      <a:pt x="3065" y="1316"/>
                    </a:lnTo>
                    <a:lnTo>
                      <a:pt x="3059" y="1320"/>
                    </a:lnTo>
                    <a:lnTo>
                      <a:pt x="3052" y="1334"/>
                    </a:lnTo>
                    <a:lnTo>
                      <a:pt x="3051" y="1343"/>
                    </a:lnTo>
                    <a:lnTo>
                      <a:pt x="3038" y="1349"/>
                    </a:lnTo>
                    <a:lnTo>
                      <a:pt x="3018" y="1372"/>
                    </a:lnTo>
                    <a:lnTo>
                      <a:pt x="3016" y="1389"/>
                    </a:lnTo>
                    <a:lnTo>
                      <a:pt x="3018" y="1366"/>
                    </a:lnTo>
                    <a:lnTo>
                      <a:pt x="3010" y="1369"/>
                    </a:lnTo>
                    <a:lnTo>
                      <a:pt x="2990" y="1393"/>
                    </a:lnTo>
                    <a:lnTo>
                      <a:pt x="2941" y="1444"/>
                    </a:lnTo>
                    <a:lnTo>
                      <a:pt x="2890" y="1493"/>
                    </a:lnTo>
                    <a:lnTo>
                      <a:pt x="2734" y="1637"/>
                    </a:lnTo>
                    <a:lnTo>
                      <a:pt x="2574" y="1779"/>
                    </a:lnTo>
                    <a:lnTo>
                      <a:pt x="2201" y="2110"/>
                    </a:lnTo>
                    <a:lnTo>
                      <a:pt x="1823" y="2434"/>
                    </a:lnTo>
                    <a:lnTo>
                      <a:pt x="1804" y="2451"/>
                    </a:lnTo>
                    <a:lnTo>
                      <a:pt x="1785" y="2467"/>
                    </a:lnTo>
                    <a:lnTo>
                      <a:pt x="1778" y="2349"/>
                    </a:lnTo>
                    <a:lnTo>
                      <a:pt x="1765" y="2231"/>
                    </a:lnTo>
                    <a:lnTo>
                      <a:pt x="1764" y="2181"/>
                    </a:lnTo>
                    <a:lnTo>
                      <a:pt x="1765" y="2130"/>
                    </a:lnTo>
                    <a:lnTo>
                      <a:pt x="1764" y="2118"/>
                    </a:lnTo>
                    <a:lnTo>
                      <a:pt x="1749" y="2105"/>
                    </a:lnTo>
                    <a:lnTo>
                      <a:pt x="1739" y="2103"/>
                    </a:lnTo>
                    <a:lnTo>
                      <a:pt x="1927" y="1936"/>
                    </a:lnTo>
                    <a:lnTo>
                      <a:pt x="2106" y="1769"/>
                    </a:lnTo>
                    <a:lnTo>
                      <a:pt x="2236" y="1651"/>
                    </a:lnTo>
                    <a:lnTo>
                      <a:pt x="2489" y="1406"/>
                    </a:lnTo>
                    <a:lnTo>
                      <a:pt x="2737" y="1157"/>
                    </a:lnTo>
                    <a:lnTo>
                      <a:pt x="2977" y="901"/>
                    </a:lnTo>
                    <a:lnTo>
                      <a:pt x="3095" y="770"/>
                    </a:lnTo>
                    <a:lnTo>
                      <a:pt x="3093" y="926"/>
                    </a:lnTo>
                    <a:lnTo>
                      <a:pt x="3082" y="10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6" name="Freeform 18"/>
              <p:cNvSpPr>
                <a:spLocks/>
              </p:cNvSpPr>
              <p:nvPr/>
            </p:nvSpPr>
            <p:spPr bwMode="auto">
              <a:xfrm>
                <a:off x="1398" y="2746"/>
                <a:ext cx="212" cy="132"/>
              </a:xfrm>
              <a:custGeom>
                <a:avLst/>
                <a:gdLst>
                  <a:gd name="T0" fmla="*/ 544 w 635"/>
                  <a:gd name="T1" fmla="*/ 0 h 398"/>
                  <a:gd name="T2" fmla="*/ 504 w 635"/>
                  <a:gd name="T3" fmla="*/ 18 h 398"/>
                  <a:gd name="T4" fmla="*/ 496 w 635"/>
                  <a:gd name="T5" fmla="*/ 52 h 398"/>
                  <a:gd name="T6" fmla="*/ 530 w 635"/>
                  <a:gd name="T7" fmla="*/ 177 h 398"/>
                  <a:gd name="T8" fmla="*/ 515 w 635"/>
                  <a:gd name="T9" fmla="*/ 226 h 398"/>
                  <a:gd name="T10" fmla="*/ 478 w 635"/>
                  <a:gd name="T11" fmla="*/ 262 h 398"/>
                  <a:gd name="T12" fmla="*/ 403 w 635"/>
                  <a:gd name="T13" fmla="*/ 291 h 398"/>
                  <a:gd name="T14" fmla="*/ 352 w 635"/>
                  <a:gd name="T15" fmla="*/ 272 h 398"/>
                  <a:gd name="T16" fmla="*/ 332 w 635"/>
                  <a:gd name="T17" fmla="*/ 226 h 398"/>
                  <a:gd name="T18" fmla="*/ 331 w 635"/>
                  <a:gd name="T19" fmla="*/ 198 h 398"/>
                  <a:gd name="T20" fmla="*/ 303 w 635"/>
                  <a:gd name="T21" fmla="*/ 164 h 398"/>
                  <a:gd name="T22" fmla="*/ 246 w 635"/>
                  <a:gd name="T23" fmla="*/ 180 h 398"/>
                  <a:gd name="T24" fmla="*/ 236 w 635"/>
                  <a:gd name="T25" fmla="*/ 209 h 398"/>
                  <a:gd name="T26" fmla="*/ 220 w 635"/>
                  <a:gd name="T27" fmla="*/ 268 h 398"/>
                  <a:gd name="T28" fmla="*/ 160 w 635"/>
                  <a:gd name="T29" fmla="*/ 310 h 398"/>
                  <a:gd name="T30" fmla="*/ 122 w 635"/>
                  <a:gd name="T31" fmla="*/ 304 h 398"/>
                  <a:gd name="T32" fmla="*/ 83 w 635"/>
                  <a:gd name="T33" fmla="*/ 270 h 398"/>
                  <a:gd name="T34" fmla="*/ 83 w 635"/>
                  <a:gd name="T35" fmla="*/ 182 h 398"/>
                  <a:gd name="T36" fmla="*/ 90 w 635"/>
                  <a:gd name="T37" fmla="*/ 149 h 398"/>
                  <a:gd name="T38" fmla="*/ 62 w 635"/>
                  <a:gd name="T39" fmla="*/ 126 h 398"/>
                  <a:gd name="T40" fmla="*/ 34 w 635"/>
                  <a:gd name="T41" fmla="*/ 139 h 398"/>
                  <a:gd name="T42" fmla="*/ 7 w 635"/>
                  <a:gd name="T43" fmla="*/ 193 h 398"/>
                  <a:gd name="T44" fmla="*/ 3 w 635"/>
                  <a:gd name="T45" fmla="*/ 268 h 398"/>
                  <a:gd name="T46" fmla="*/ 31 w 635"/>
                  <a:gd name="T47" fmla="*/ 336 h 398"/>
                  <a:gd name="T48" fmla="*/ 93 w 635"/>
                  <a:gd name="T49" fmla="*/ 383 h 398"/>
                  <a:gd name="T50" fmla="*/ 139 w 635"/>
                  <a:gd name="T51" fmla="*/ 398 h 398"/>
                  <a:gd name="T52" fmla="*/ 229 w 635"/>
                  <a:gd name="T53" fmla="*/ 383 h 398"/>
                  <a:gd name="T54" fmla="*/ 279 w 635"/>
                  <a:gd name="T55" fmla="*/ 339 h 398"/>
                  <a:gd name="T56" fmla="*/ 350 w 635"/>
                  <a:gd name="T57" fmla="*/ 379 h 398"/>
                  <a:gd name="T58" fmla="*/ 470 w 635"/>
                  <a:gd name="T59" fmla="*/ 375 h 398"/>
                  <a:gd name="T60" fmla="*/ 527 w 635"/>
                  <a:gd name="T61" fmla="*/ 350 h 398"/>
                  <a:gd name="T62" fmla="*/ 600 w 635"/>
                  <a:gd name="T63" fmla="*/ 271 h 398"/>
                  <a:gd name="T64" fmla="*/ 635 w 635"/>
                  <a:gd name="T65" fmla="*/ 166 h 398"/>
                  <a:gd name="T66" fmla="*/ 614 w 635"/>
                  <a:gd name="T67" fmla="*/ 64 h 398"/>
                  <a:gd name="T68" fmla="*/ 555 w 635"/>
                  <a:gd name="T69" fmla="*/ 6 h 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635" h="398">
                    <a:moveTo>
                      <a:pt x="555" y="6"/>
                    </a:moveTo>
                    <a:lnTo>
                      <a:pt x="544" y="0"/>
                    </a:lnTo>
                    <a:lnTo>
                      <a:pt x="521" y="3"/>
                    </a:lnTo>
                    <a:lnTo>
                      <a:pt x="504" y="18"/>
                    </a:lnTo>
                    <a:lnTo>
                      <a:pt x="495" y="39"/>
                    </a:lnTo>
                    <a:lnTo>
                      <a:pt x="496" y="52"/>
                    </a:lnTo>
                    <a:lnTo>
                      <a:pt x="514" y="113"/>
                    </a:lnTo>
                    <a:lnTo>
                      <a:pt x="530" y="177"/>
                    </a:lnTo>
                    <a:lnTo>
                      <a:pt x="527" y="202"/>
                    </a:lnTo>
                    <a:lnTo>
                      <a:pt x="515" y="226"/>
                    </a:lnTo>
                    <a:lnTo>
                      <a:pt x="494" y="251"/>
                    </a:lnTo>
                    <a:lnTo>
                      <a:pt x="478" y="262"/>
                    </a:lnTo>
                    <a:lnTo>
                      <a:pt x="453" y="278"/>
                    </a:lnTo>
                    <a:lnTo>
                      <a:pt x="403" y="291"/>
                    </a:lnTo>
                    <a:lnTo>
                      <a:pt x="370" y="284"/>
                    </a:lnTo>
                    <a:lnTo>
                      <a:pt x="352" y="272"/>
                    </a:lnTo>
                    <a:lnTo>
                      <a:pt x="339" y="252"/>
                    </a:lnTo>
                    <a:lnTo>
                      <a:pt x="332" y="226"/>
                    </a:lnTo>
                    <a:lnTo>
                      <a:pt x="332" y="209"/>
                    </a:lnTo>
                    <a:lnTo>
                      <a:pt x="331" y="198"/>
                    </a:lnTo>
                    <a:lnTo>
                      <a:pt x="324" y="180"/>
                    </a:lnTo>
                    <a:lnTo>
                      <a:pt x="303" y="164"/>
                    </a:lnTo>
                    <a:lnTo>
                      <a:pt x="268" y="164"/>
                    </a:lnTo>
                    <a:lnTo>
                      <a:pt x="246" y="180"/>
                    </a:lnTo>
                    <a:lnTo>
                      <a:pt x="237" y="198"/>
                    </a:lnTo>
                    <a:lnTo>
                      <a:pt x="236" y="209"/>
                    </a:lnTo>
                    <a:lnTo>
                      <a:pt x="233" y="231"/>
                    </a:lnTo>
                    <a:lnTo>
                      <a:pt x="220" y="268"/>
                    </a:lnTo>
                    <a:lnTo>
                      <a:pt x="196" y="297"/>
                    </a:lnTo>
                    <a:lnTo>
                      <a:pt x="160" y="310"/>
                    </a:lnTo>
                    <a:lnTo>
                      <a:pt x="137" y="307"/>
                    </a:lnTo>
                    <a:lnTo>
                      <a:pt x="122" y="304"/>
                    </a:lnTo>
                    <a:lnTo>
                      <a:pt x="102" y="294"/>
                    </a:lnTo>
                    <a:lnTo>
                      <a:pt x="83" y="270"/>
                    </a:lnTo>
                    <a:lnTo>
                      <a:pt x="76" y="228"/>
                    </a:lnTo>
                    <a:lnTo>
                      <a:pt x="83" y="182"/>
                    </a:lnTo>
                    <a:lnTo>
                      <a:pt x="88" y="162"/>
                    </a:lnTo>
                    <a:lnTo>
                      <a:pt x="90" y="149"/>
                    </a:lnTo>
                    <a:lnTo>
                      <a:pt x="80" y="131"/>
                    </a:lnTo>
                    <a:lnTo>
                      <a:pt x="62" y="126"/>
                    </a:lnTo>
                    <a:lnTo>
                      <a:pt x="43" y="130"/>
                    </a:lnTo>
                    <a:lnTo>
                      <a:pt x="34" y="139"/>
                    </a:lnTo>
                    <a:lnTo>
                      <a:pt x="23" y="157"/>
                    </a:lnTo>
                    <a:lnTo>
                      <a:pt x="7" y="193"/>
                    </a:lnTo>
                    <a:lnTo>
                      <a:pt x="0" y="232"/>
                    </a:lnTo>
                    <a:lnTo>
                      <a:pt x="3" y="268"/>
                    </a:lnTo>
                    <a:lnTo>
                      <a:pt x="13" y="304"/>
                    </a:lnTo>
                    <a:lnTo>
                      <a:pt x="31" y="336"/>
                    </a:lnTo>
                    <a:lnTo>
                      <a:pt x="59" y="362"/>
                    </a:lnTo>
                    <a:lnTo>
                      <a:pt x="93" y="383"/>
                    </a:lnTo>
                    <a:lnTo>
                      <a:pt x="113" y="390"/>
                    </a:lnTo>
                    <a:lnTo>
                      <a:pt x="139" y="398"/>
                    </a:lnTo>
                    <a:lnTo>
                      <a:pt x="187" y="398"/>
                    </a:lnTo>
                    <a:lnTo>
                      <a:pt x="229" y="383"/>
                    </a:lnTo>
                    <a:lnTo>
                      <a:pt x="265" y="356"/>
                    </a:lnTo>
                    <a:lnTo>
                      <a:pt x="279" y="339"/>
                    </a:lnTo>
                    <a:lnTo>
                      <a:pt x="299" y="356"/>
                    </a:lnTo>
                    <a:lnTo>
                      <a:pt x="350" y="379"/>
                    </a:lnTo>
                    <a:lnTo>
                      <a:pt x="409" y="386"/>
                    </a:lnTo>
                    <a:lnTo>
                      <a:pt x="470" y="375"/>
                    </a:lnTo>
                    <a:lnTo>
                      <a:pt x="502" y="362"/>
                    </a:lnTo>
                    <a:lnTo>
                      <a:pt x="527" y="350"/>
                    </a:lnTo>
                    <a:lnTo>
                      <a:pt x="567" y="316"/>
                    </a:lnTo>
                    <a:lnTo>
                      <a:pt x="600" y="271"/>
                    </a:lnTo>
                    <a:lnTo>
                      <a:pt x="623" y="221"/>
                    </a:lnTo>
                    <a:lnTo>
                      <a:pt x="635" y="166"/>
                    </a:lnTo>
                    <a:lnTo>
                      <a:pt x="632" y="113"/>
                    </a:lnTo>
                    <a:lnTo>
                      <a:pt x="614" y="64"/>
                    </a:lnTo>
                    <a:lnTo>
                      <a:pt x="581" y="23"/>
                    </a:lnTo>
                    <a:lnTo>
                      <a:pt x="555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7" name="Freeform 19"/>
              <p:cNvSpPr>
                <a:spLocks/>
              </p:cNvSpPr>
              <p:nvPr/>
            </p:nvSpPr>
            <p:spPr bwMode="auto">
              <a:xfrm>
                <a:off x="1655" y="2515"/>
                <a:ext cx="176" cy="179"/>
              </a:xfrm>
              <a:custGeom>
                <a:avLst/>
                <a:gdLst>
                  <a:gd name="T0" fmla="*/ 301 w 528"/>
                  <a:gd name="T1" fmla="*/ 1 h 538"/>
                  <a:gd name="T2" fmla="*/ 268 w 528"/>
                  <a:gd name="T3" fmla="*/ 27 h 538"/>
                  <a:gd name="T4" fmla="*/ 273 w 528"/>
                  <a:gd name="T5" fmla="*/ 82 h 538"/>
                  <a:gd name="T6" fmla="*/ 298 w 528"/>
                  <a:gd name="T7" fmla="*/ 95 h 538"/>
                  <a:gd name="T8" fmla="*/ 373 w 528"/>
                  <a:gd name="T9" fmla="*/ 112 h 538"/>
                  <a:gd name="T10" fmla="*/ 419 w 528"/>
                  <a:gd name="T11" fmla="*/ 145 h 538"/>
                  <a:gd name="T12" fmla="*/ 423 w 528"/>
                  <a:gd name="T13" fmla="*/ 191 h 538"/>
                  <a:gd name="T14" fmla="*/ 409 w 528"/>
                  <a:gd name="T15" fmla="*/ 220 h 538"/>
                  <a:gd name="T16" fmla="*/ 357 w 528"/>
                  <a:gd name="T17" fmla="*/ 265 h 538"/>
                  <a:gd name="T18" fmla="*/ 245 w 528"/>
                  <a:gd name="T19" fmla="*/ 269 h 538"/>
                  <a:gd name="T20" fmla="*/ 207 w 528"/>
                  <a:gd name="T21" fmla="*/ 256 h 538"/>
                  <a:gd name="T22" fmla="*/ 188 w 528"/>
                  <a:gd name="T23" fmla="*/ 250 h 538"/>
                  <a:gd name="T24" fmla="*/ 150 w 528"/>
                  <a:gd name="T25" fmla="*/ 268 h 538"/>
                  <a:gd name="T26" fmla="*/ 141 w 528"/>
                  <a:gd name="T27" fmla="*/ 324 h 538"/>
                  <a:gd name="T28" fmla="*/ 161 w 528"/>
                  <a:gd name="T29" fmla="*/ 341 h 538"/>
                  <a:gd name="T30" fmla="*/ 173 w 528"/>
                  <a:gd name="T31" fmla="*/ 347 h 538"/>
                  <a:gd name="T32" fmla="*/ 178 w 528"/>
                  <a:gd name="T33" fmla="*/ 348 h 538"/>
                  <a:gd name="T34" fmla="*/ 184 w 528"/>
                  <a:gd name="T35" fmla="*/ 351 h 538"/>
                  <a:gd name="T36" fmla="*/ 220 w 528"/>
                  <a:gd name="T37" fmla="*/ 367 h 538"/>
                  <a:gd name="T38" fmla="*/ 243 w 528"/>
                  <a:gd name="T39" fmla="*/ 399 h 538"/>
                  <a:gd name="T40" fmla="*/ 180 w 528"/>
                  <a:gd name="T41" fmla="*/ 443 h 538"/>
                  <a:gd name="T42" fmla="*/ 131 w 528"/>
                  <a:gd name="T43" fmla="*/ 456 h 538"/>
                  <a:gd name="T44" fmla="*/ 62 w 528"/>
                  <a:gd name="T45" fmla="*/ 456 h 538"/>
                  <a:gd name="T46" fmla="*/ 50 w 528"/>
                  <a:gd name="T47" fmla="*/ 443 h 538"/>
                  <a:gd name="T48" fmla="*/ 10 w 528"/>
                  <a:gd name="T49" fmla="*/ 446 h 538"/>
                  <a:gd name="T50" fmla="*/ 3 w 528"/>
                  <a:gd name="T51" fmla="*/ 475 h 538"/>
                  <a:gd name="T52" fmla="*/ 45 w 528"/>
                  <a:gd name="T53" fmla="*/ 525 h 538"/>
                  <a:gd name="T54" fmla="*/ 134 w 528"/>
                  <a:gd name="T55" fmla="*/ 538 h 538"/>
                  <a:gd name="T56" fmla="*/ 190 w 528"/>
                  <a:gd name="T57" fmla="*/ 528 h 538"/>
                  <a:gd name="T58" fmla="*/ 302 w 528"/>
                  <a:gd name="T59" fmla="*/ 465 h 538"/>
                  <a:gd name="T60" fmla="*/ 355 w 528"/>
                  <a:gd name="T61" fmla="*/ 383 h 538"/>
                  <a:gd name="T62" fmla="*/ 357 w 528"/>
                  <a:gd name="T63" fmla="*/ 366 h 538"/>
                  <a:gd name="T64" fmla="*/ 425 w 528"/>
                  <a:gd name="T65" fmla="*/ 341 h 538"/>
                  <a:gd name="T66" fmla="*/ 497 w 528"/>
                  <a:gd name="T67" fmla="*/ 271 h 538"/>
                  <a:gd name="T68" fmla="*/ 520 w 528"/>
                  <a:gd name="T69" fmla="*/ 220 h 538"/>
                  <a:gd name="T70" fmla="*/ 520 w 528"/>
                  <a:gd name="T71" fmla="*/ 127 h 538"/>
                  <a:gd name="T72" fmla="*/ 469 w 528"/>
                  <a:gd name="T73" fmla="*/ 53 h 538"/>
                  <a:gd name="T74" fmla="*/ 384 w 528"/>
                  <a:gd name="T75" fmla="*/ 9 h 538"/>
                  <a:gd name="T76" fmla="*/ 311 w 528"/>
                  <a:gd name="T77" fmla="*/ 0 h 5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28" h="538">
                    <a:moveTo>
                      <a:pt x="311" y="0"/>
                    </a:moveTo>
                    <a:lnTo>
                      <a:pt x="301" y="1"/>
                    </a:lnTo>
                    <a:lnTo>
                      <a:pt x="285" y="9"/>
                    </a:lnTo>
                    <a:lnTo>
                      <a:pt x="268" y="27"/>
                    </a:lnTo>
                    <a:lnTo>
                      <a:pt x="263" y="60"/>
                    </a:lnTo>
                    <a:lnTo>
                      <a:pt x="273" y="82"/>
                    </a:lnTo>
                    <a:lnTo>
                      <a:pt x="288" y="92"/>
                    </a:lnTo>
                    <a:lnTo>
                      <a:pt x="298" y="95"/>
                    </a:lnTo>
                    <a:lnTo>
                      <a:pt x="321" y="99"/>
                    </a:lnTo>
                    <a:lnTo>
                      <a:pt x="373" y="112"/>
                    </a:lnTo>
                    <a:lnTo>
                      <a:pt x="404" y="129"/>
                    </a:lnTo>
                    <a:lnTo>
                      <a:pt x="419" y="145"/>
                    </a:lnTo>
                    <a:lnTo>
                      <a:pt x="426" y="165"/>
                    </a:lnTo>
                    <a:lnTo>
                      <a:pt x="423" y="191"/>
                    </a:lnTo>
                    <a:lnTo>
                      <a:pt x="416" y="206"/>
                    </a:lnTo>
                    <a:lnTo>
                      <a:pt x="409" y="220"/>
                    </a:lnTo>
                    <a:lnTo>
                      <a:pt x="391" y="242"/>
                    </a:lnTo>
                    <a:lnTo>
                      <a:pt x="357" y="265"/>
                    </a:lnTo>
                    <a:lnTo>
                      <a:pt x="302" y="276"/>
                    </a:lnTo>
                    <a:lnTo>
                      <a:pt x="245" y="269"/>
                    </a:lnTo>
                    <a:lnTo>
                      <a:pt x="217" y="260"/>
                    </a:lnTo>
                    <a:lnTo>
                      <a:pt x="207" y="256"/>
                    </a:lnTo>
                    <a:lnTo>
                      <a:pt x="199" y="253"/>
                    </a:lnTo>
                    <a:lnTo>
                      <a:pt x="188" y="250"/>
                    </a:lnTo>
                    <a:lnTo>
                      <a:pt x="171" y="253"/>
                    </a:lnTo>
                    <a:lnTo>
                      <a:pt x="150" y="268"/>
                    </a:lnTo>
                    <a:lnTo>
                      <a:pt x="135" y="299"/>
                    </a:lnTo>
                    <a:lnTo>
                      <a:pt x="141" y="324"/>
                    </a:lnTo>
                    <a:lnTo>
                      <a:pt x="151" y="337"/>
                    </a:lnTo>
                    <a:lnTo>
                      <a:pt x="161" y="341"/>
                    </a:lnTo>
                    <a:lnTo>
                      <a:pt x="167" y="344"/>
                    </a:lnTo>
                    <a:lnTo>
                      <a:pt x="173" y="347"/>
                    </a:lnTo>
                    <a:lnTo>
                      <a:pt x="173" y="347"/>
                    </a:lnTo>
                    <a:lnTo>
                      <a:pt x="178" y="348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220" y="367"/>
                    </a:lnTo>
                    <a:lnTo>
                      <a:pt x="252" y="386"/>
                    </a:lnTo>
                    <a:lnTo>
                      <a:pt x="243" y="399"/>
                    </a:lnTo>
                    <a:lnTo>
                      <a:pt x="220" y="420"/>
                    </a:lnTo>
                    <a:lnTo>
                      <a:pt x="180" y="443"/>
                    </a:lnTo>
                    <a:lnTo>
                      <a:pt x="150" y="452"/>
                    </a:lnTo>
                    <a:lnTo>
                      <a:pt x="131" y="456"/>
                    </a:lnTo>
                    <a:lnTo>
                      <a:pt x="85" y="459"/>
                    </a:lnTo>
                    <a:lnTo>
                      <a:pt x="62" y="456"/>
                    </a:lnTo>
                    <a:lnTo>
                      <a:pt x="57" y="453"/>
                    </a:lnTo>
                    <a:lnTo>
                      <a:pt x="50" y="443"/>
                    </a:lnTo>
                    <a:lnTo>
                      <a:pt x="30" y="438"/>
                    </a:lnTo>
                    <a:lnTo>
                      <a:pt x="10" y="446"/>
                    </a:lnTo>
                    <a:lnTo>
                      <a:pt x="0" y="463"/>
                    </a:lnTo>
                    <a:lnTo>
                      <a:pt x="3" y="475"/>
                    </a:lnTo>
                    <a:lnTo>
                      <a:pt x="13" y="498"/>
                    </a:lnTo>
                    <a:lnTo>
                      <a:pt x="45" y="525"/>
                    </a:lnTo>
                    <a:lnTo>
                      <a:pt x="88" y="537"/>
                    </a:lnTo>
                    <a:lnTo>
                      <a:pt x="134" y="538"/>
                    </a:lnTo>
                    <a:lnTo>
                      <a:pt x="155" y="534"/>
                    </a:lnTo>
                    <a:lnTo>
                      <a:pt x="190" y="528"/>
                    </a:lnTo>
                    <a:lnTo>
                      <a:pt x="250" y="504"/>
                    </a:lnTo>
                    <a:lnTo>
                      <a:pt x="302" y="465"/>
                    </a:lnTo>
                    <a:lnTo>
                      <a:pt x="341" y="414"/>
                    </a:lnTo>
                    <a:lnTo>
                      <a:pt x="355" y="383"/>
                    </a:lnTo>
                    <a:lnTo>
                      <a:pt x="358" y="374"/>
                    </a:lnTo>
                    <a:lnTo>
                      <a:pt x="357" y="366"/>
                    </a:lnTo>
                    <a:lnTo>
                      <a:pt x="381" y="360"/>
                    </a:lnTo>
                    <a:lnTo>
                      <a:pt x="425" y="341"/>
                    </a:lnTo>
                    <a:lnTo>
                      <a:pt x="463" y="311"/>
                    </a:lnTo>
                    <a:lnTo>
                      <a:pt x="497" y="271"/>
                    </a:lnTo>
                    <a:lnTo>
                      <a:pt x="509" y="246"/>
                    </a:lnTo>
                    <a:lnTo>
                      <a:pt x="520" y="220"/>
                    </a:lnTo>
                    <a:lnTo>
                      <a:pt x="528" y="171"/>
                    </a:lnTo>
                    <a:lnTo>
                      <a:pt x="520" y="127"/>
                    </a:lnTo>
                    <a:lnTo>
                      <a:pt x="499" y="86"/>
                    </a:lnTo>
                    <a:lnTo>
                      <a:pt x="469" y="53"/>
                    </a:lnTo>
                    <a:lnTo>
                      <a:pt x="430" y="26"/>
                    </a:lnTo>
                    <a:lnTo>
                      <a:pt x="384" y="9"/>
                    </a:lnTo>
                    <a:lnTo>
                      <a:pt x="337" y="0"/>
                    </a:lnTo>
                    <a:lnTo>
                      <a:pt x="31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8" name="Freeform 20"/>
              <p:cNvSpPr>
                <a:spLocks/>
              </p:cNvSpPr>
              <p:nvPr/>
            </p:nvSpPr>
            <p:spPr bwMode="auto">
              <a:xfrm>
                <a:off x="1665" y="2702"/>
                <a:ext cx="205" cy="210"/>
              </a:xfrm>
              <a:custGeom>
                <a:avLst/>
                <a:gdLst>
                  <a:gd name="T0" fmla="*/ 388 w 613"/>
                  <a:gd name="T1" fmla="*/ 3 h 630"/>
                  <a:gd name="T2" fmla="*/ 357 w 613"/>
                  <a:gd name="T3" fmla="*/ 52 h 630"/>
                  <a:gd name="T4" fmla="*/ 381 w 613"/>
                  <a:gd name="T5" fmla="*/ 89 h 630"/>
                  <a:gd name="T6" fmla="*/ 466 w 613"/>
                  <a:gd name="T7" fmla="*/ 128 h 630"/>
                  <a:gd name="T8" fmla="*/ 511 w 613"/>
                  <a:gd name="T9" fmla="*/ 174 h 630"/>
                  <a:gd name="T10" fmla="*/ 506 w 613"/>
                  <a:gd name="T11" fmla="*/ 230 h 630"/>
                  <a:gd name="T12" fmla="*/ 486 w 613"/>
                  <a:gd name="T13" fmla="*/ 265 h 630"/>
                  <a:gd name="T14" fmla="*/ 431 w 613"/>
                  <a:gd name="T15" fmla="*/ 307 h 630"/>
                  <a:gd name="T16" fmla="*/ 349 w 613"/>
                  <a:gd name="T17" fmla="*/ 312 h 630"/>
                  <a:gd name="T18" fmla="*/ 257 w 613"/>
                  <a:gd name="T19" fmla="*/ 265 h 630"/>
                  <a:gd name="T20" fmla="*/ 253 w 613"/>
                  <a:gd name="T21" fmla="*/ 260 h 630"/>
                  <a:gd name="T22" fmla="*/ 239 w 613"/>
                  <a:gd name="T23" fmla="*/ 252 h 630"/>
                  <a:gd name="T24" fmla="*/ 198 w 613"/>
                  <a:gd name="T25" fmla="*/ 256 h 630"/>
                  <a:gd name="T26" fmla="*/ 175 w 613"/>
                  <a:gd name="T27" fmla="*/ 311 h 630"/>
                  <a:gd name="T28" fmla="*/ 188 w 613"/>
                  <a:gd name="T29" fmla="*/ 334 h 630"/>
                  <a:gd name="T30" fmla="*/ 214 w 613"/>
                  <a:gd name="T31" fmla="*/ 354 h 630"/>
                  <a:gd name="T32" fmla="*/ 256 w 613"/>
                  <a:gd name="T33" fmla="*/ 422 h 630"/>
                  <a:gd name="T34" fmla="*/ 224 w 613"/>
                  <a:gd name="T35" fmla="*/ 512 h 630"/>
                  <a:gd name="T36" fmla="*/ 180 w 613"/>
                  <a:gd name="T37" fmla="*/ 543 h 630"/>
                  <a:gd name="T38" fmla="*/ 119 w 613"/>
                  <a:gd name="T39" fmla="*/ 547 h 630"/>
                  <a:gd name="T40" fmla="*/ 72 w 613"/>
                  <a:gd name="T41" fmla="*/ 495 h 630"/>
                  <a:gd name="T42" fmla="*/ 51 w 613"/>
                  <a:gd name="T43" fmla="*/ 397 h 630"/>
                  <a:gd name="T44" fmla="*/ 37 w 613"/>
                  <a:gd name="T45" fmla="*/ 374 h 630"/>
                  <a:gd name="T46" fmla="*/ 5 w 613"/>
                  <a:gd name="T47" fmla="*/ 387 h 630"/>
                  <a:gd name="T48" fmla="*/ 0 w 613"/>
                  <a:gd name="T49" fmla="*/ 425 h 630"/>
                  <a:gd name="T50" fmla="*/ 13 w 613"/>
                  <a:gd name="T51" fmla="*/ 540 h 630"/>
                  <a:gd name="T52" fmla="*/ 66 w 613"/>
                  <a:gd name="T53" fmla="*/ 607 h 630"/>
                  <a:gd name="T54" fmla="*/ 131 w 613"/>
                  <a:gd name="T55" fmla="*/ 630 h 630"/>
                  <a:gd name="T56" fmla="*/ 220 w 613"/>
                  <a:gd name="T57" fmla="*/ 615 h 630"/>
                  <a:gd name="T58" fmla="*/ 263 w 613"/>
                  <a:gd name="T59" fmla="*/ 594 h 630"/>
                  <a:gd name="T60" fmla="*/ 329 w 613"/>
                  <a:gd name="T61" fmla="*/ 522 h 630"/>
                  <a:gd name="T62" fmla="*/ 352 w 613"/>
                  <a:gd name="T63" fmla="*/ 452 h 630"/>
                  <a:gd name="T64" fmla="*/ 352 w 613"/>
                  <a:gd name="T65" fmla="*/ 410 h 630"/>
                  <a:gd name="T66" fmla="*/ 446 w 613"/>
                  <a:gd name="T67" fmla="*/ 404 h 630"/>
                  <a:gd name="T68" fmla="*/ 555 w 613"/>
                  <a:gd name="T69" fmla="*/ 338 h 630"/>
                  <a:gd name="T70" fmla="*/ 594 w 613"/>
                  <a:gd name="T71" fmla="*/ 283 h 630"/>
                  <a:gd name="T72" fmla="*/ 613 w 613"/>
                  <a:gd name="T73" fmla="*/ 177 h 630"/>
                  <a:gd name="T74" fmla="*/ 574 w 613"/>
                  <a:gd name="T75" fmla="*/ 82 h 630"/>
                  <a:gd name="T76" fmla="*/ 489 w 613"/>
                  <a:gd name="T77" fmla="*/ 17 h 630"/>
                  <a:gd name="T78" fmla="*/ 404 w 613"/>
                  <a:gd name="T79" fmla="*/ 0 h 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13" h="630">
                    <a:moveTo>
                      <a:pt x="404" y="0"/>
                    </a:moveTo>
                    <a:lnTo>
                      <a:pt x="388" y="3"/>
                    </a:lnTo>
                    <a:lnTo>
                      <a:pt x="365" y="21"/>
                    </a:lnTo>
                    <a:lnTo>
                      <a:pt x="357" y="52"/>
                    </a:lnTo>
                    <a:lnTo>
                      <a:pt x="367" y="79"/>
                    </a:lnTo>
                    <a:lnTo>
                      <a:pt x="381" y="89"/>
                    </a:lnTo>
                    <a:lnTo>
                      <a:pt x="410" y="101"/>
                    </a:lnTo>
                    <a:lnTo>
                      <a:pt x="466" y="128"/>
                    </a:lnTo>
                    <a:lnTo>
                      <a:pt x="498" y="152"/>
                    </a:lnTo>
                    <a:lnTo>
                      <a:pt x="511" y="174"/>
                    </a:lnTo>
                    <a:lnTo>
                      <a:pt x="515" y="200"/>
                    </a:lnTo>
                    <a:lnTo>
                      <a:pt x="506" y="230"/>
                    </a:lnTo>
                    <a:lnTo>
                      <a:pt x="498" y="249"/>
                    </a:lnTo>
                    <a:lnTo>
                      <a:pt x="486" y="265"/>
                    </a:lnTo>
                    <a:lnTo>
                      <a:pt x="462" y="291"/>
                    </a:lnTo>
                    <a:lnTo>
                      <a:pt x="431" y="307"/>
                    </a:lnTo>
                    <a:lnTo>
                      <a:pt x="400" y="314"/>
                    </a:lnTo>
                    <a:lnTo>
                      <a:pt x="349" y="312"/>
                    </a:lnTo>
                    <a:lnTo>
                      <a:pt x="285" y="286"/>
                    </a:lnTo>
                    <a:lnTo>
                      <a:pt x="257" y="265"/>
                    </a:lnTo>
                    <a:lnTo>
                      <a:pt x="257" y="265"/>
                    </a:lnTo>
                    <a:lnTo>
                      <a:pt x="253" y="260"/>
                    </a:lnTo>
                    <a:lnTo>
                      <a:pt x="247" y="258"/>
                    </a:lnTo>
                    <a:lnTo>
                      <a:pt x="239" y="252"/>
                    </a:lnTo>
                    <a:lnTo>
                      <a:pt x="223" y="249"/>
                    </a:lnTo>
                    <a:lnTo>
                      <a:pt x="198" y="256"/>
                    </a:lnTo>
                    <a:lnTo>
                      <a:pt x="177" y="285"/>
                    </a:lnTo>
                    <a:lnTo>
                      <a:pt x="175" y="311"/>
                    </a:lnTo>
                    <a:lnTo>
                      <a:pt x="181" y="327"/>
                    </a:lnTo>
                    <a:lnTo>
                      <a:pt x="188" y="334"/>
                    </a:lnTo>
                    <a:lnTo>
                      <a:pt x="201" y="344"/>
                    </a:lnTo>
                    <a:lnTo>
                      <a:pt x="214" y="354"/>
                    </a:lnTo>
                    <a:lnTo>
                      <a:pt x="234" y="376"/>
                    </a:lnTo>
                    <a:lnTo>
                      <a:pt x="256" y="422"/>
                    </a:lnTo>
                    <a:lnTo>
                      <a:pt x="253" y="469"/>
                    </a:lnTo>
                    <a:lnTo>
                      <a:pt x="224" y="512"/>
                    </a:lnTo>
                    <a:lnTo>
                      <a:pt x="198" y="531"/>
                    </a:lnTo>
                    <a:lnTo>
                      <a:pt x="180" y="543"/>
                    </a:lnTo>
                    <a:lnTo>
                      <a:pt x="146" y="551"/>
                    </a:lnTo>
                    <a:lnTo>
                      <a:pt x="119" y="547"/>
                    </a:lnTo>
                    <a:lnTo>
                      <a:pt x="96" y="533"/>
                    </a:lnTo>
                    <a:lnTo>
                      <a:pt x="72" y="495"/>
                    </a:lnTo>
                    <a:lnTo>
                      <a:pt x="54" y="430"/>
                    </a:lnTo>
                    <a:lnTo>
                      <a:pt x="51" y="397"/>
                    </a:lnTo>
                    <a:lnTo>
                      <a:pt x="50" y="386"/>
                    </a:lnTo>
                    <a:lnTo>
                      <a:pt x="37" y="374"/>
                    </a:lnTo>
                    <a:lnTo>
                      <a:pt x="20" y="374"/>
                    </a:lnTo>
                    <a:lnTo>
                      <a:pt x="5" y="387"/>
                    </a:lnTo>
                    <a:lnTo>
                      <a:pt x="2" y="397"/>
                    </a:lnTo>
                    <a:lnTo>
                      <a:pt x="0" y="425"/>
                    </a:lnTo>
                    <a:lnTo>
                      <a:pt x="1" y="484"/>
                    </a:lnTo>
                    <a:lnTo>
                      <a:pt x="13" y="540"/>
                    </a:lnTo>
                    <a:lnTo>
                      <a:pt x="43" y="589"/>
                    </a:lnTo>
                    <a:lnTo>
                      <a:pt x="66" y="607"/>
                    </a:lnTo>
                    <a:lnTo>
                      <a:pt x="87" y="619"/>
                    </a:lnTo>
                    <a:lnTo>
                      <a:pt x="131" y="630"/>
                    </a:lnTo>
                    <a:lnTo>
                      <a:pt x="175" y="628"/>
                    </a:lnTo>
                    <a:lnTo>
                      <a:pt x="220" y="615"/>
                    </a:lnTo>
                    <a:lnTo>
                      <a:pt x="241" y="606"/>
                    </a:lnTo>
                    <a:lnTo>
                      <a:pt x="263" y="594"/>
                    </a:lnTo>
                    <a:lnTo>
                      <a:pt x="300" y="561"/>
                    </a:lnTo>
                    <a:lnTo>
                      <a:pt x="329" y="522"/>
                    </a:lnTo>
                    <a:lnTo>
                      <a:pt x="348" y="476"/>
                    </a:lnTo>
                    <a:lnTo>
                      <a:pt x="352" y="452"/>
                    </a:lnTo>
                    <a:lnTo>
                      <a:pt x="355" y="430"/>
                    </a:lnTo>
                    <a:lnTo>
                      <a:pt x="352" y="410"/>
                    </a:lnTo>
                    <a:lnTo>
                      <a:pt x="384" y="413"/>
                    </a:lnTo>
                    <a:lnTo>
                      <a:pt x="446" y="404"/>
                    </a:lnTo>
                    <a:lnTo>
                      <a:pt x="505" y="380"/>
                    </a:lnTo>
                    <a:lnTo>
                      <a:pt x="555" y="338"/>
                    </a:lnTo>
                    <a:lnTo>
                      <a:pt x="577" y="309"/>
                    </a:lnTo>
                    <a:lnTo>
                      <a:pt x="594" y="283"/>
                    </a:lnTo>
                    <a:lnTo>
                      <a:pt x="611" y="230"/>
                    </a:lnTo>
                    <a:lnTo>
                      <a:pt x="613" y="177"/>
                    </a:lnTo>
                    <a:lnTo>
                      <a:pt x="600" y="127"/>
                    </a:lnTo>
                    <a:lnTo>
                      <a:pt x="574" y="82"/>
                    </a:lnTo>
                    <a:lnTo>
                      <a:pt x="537" y="44"/>
                    </a:lnTo>
                    <a:lnTo>
                      <a:pt x="489" y="17"/>
                    </a:lnTo>
                    <a:lnTo>
                      <a:pt x="434" y="1"/>
                    </a:lnTo>
                    <a:lnTo>
                      <a:pt x="40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72" name="Group 31"/>
            <p:cNvGrpSpPr>
              <a:grpSpLocks noChangeAspect="1"/>
            </p:cNvGrpSpPr>
            <p:nvPr/>
          </p:nvGrpSpPr>
          <p:grpSpPr bwMode="auto">
            <a:xfrm>
              <a:off x="594443" y="5066831"/>
              <a:ext cx="167284" cy="203007"/>
              <a:chOff x="2647" y="1727"/>
              <a:chExt cx="192" cy="233"/>
            </a:xfrm>
            <a:solidFill>
              <a:schemeClr val="bg1">
                <a:lumMod val="85000"/>
              </a:schemeClr>
            </a:solidFill>
          </p:grpSpPr>
          <p:sp>
            <p:nvSpPr>
              <p:cNvPr id="73" name="Freeform 32"/>
              <p:cNvSpPr>
                <a:spLocks/>
              </p:cNvSpPr>
              <p:nvPr/>
            </p:nvSpPr>
            <p:spPr bwMode="auto">
              <a:xfrm>
                <a:off x="2699" y="1727"/>
                <a:ext cx="140" cy="152"/>
              </a:xfrm>
              <a:custGeom>
                <a:avLst/>
                <a:gdLst>
                  <a:gd name="T0" fmla="*/ 94 w 421"/>
                  <a:gd name="T1" fmla="*/ 455 h 455"/>
                  <a:gd name="T2" fmla="*/ 0 w 421"/>
                  <a:gd name="T3" fmla="*/ 362 h 455"/>
                  <a:gd name="T4" fmla="*/ 172 w 421"/>
                  <a:gd name="T5" fmla="*/ 191 h 455"/>
                  <a:gd name="T6" fmla="*/ 371 w 421"/>
                  <a:gd name="T7" fmla="*/ 1 h 455"/>
                  <a:gd name="T8" fmla="*/ 377 w 421"/>
                  <a:gd name="T9" fmla="*/ 0 h 455"/>
                  <a:gd name="T10" fmla="*/ 404 w 421"/>
                  <a:gd name="T11" fmla="*/ 4 h 455"/>
                  <a:gd name="T12" fmla="*/ 419 w 421"/>
                  <a:gd name="T13" fmla="*/ 21 h 455"/>
                  <a:gd name="T14" fmla="*/ 421 w 421"/>
                  <a:gd name="T15" fmla="*/ 37 h 455"/>
                  <a:gd name="T16" fmla="*/ 364 w 421"/>
                  <a:gd name="T17" fmla="*/ 120 h 455"/>
                  <a:gd name="T18" fmla="*/ 130 w 421"/>
                  <a:gd name="T19" fmla="*/ 410 h 455"/>
                  <a:gd name="T20" fmla="*/ 94 w 421"/>
                  <a:gd name="T21" fmla="*/ 455 h 4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21" h="455">
                    <a:moveTo>
                      <a:pt x="94" y="455"/>
                    </a:moveTo>
                    <a:lnTo>
                      <a:pt x="0" y="362"/>
                    </a:lnTo>
                    <a:lnTo>
                      <a:pt x="172" y="191"/>
                    </a:lnTo>
                    <a:lnTo>
                      <a:pt x="371" y="1"/>
                    </a:lnTo>
                    <a:lnTo>
                      <a:pt x="377" y="0"/>
                    </a:lnTo>
                    <a:lnTo>
                      <a:pt x="404" y="4"/>
                    </a:lnTo>
                    <a:lnTo>
                      <a:pt x="419" y="21"/>
                    </a:lnTo>
                    <a:lnTo>
                      <a:pt x="421" y="37"/>
                    </a:lnTo>
                    <a:lnTo>
                      <a:pt x="364" y="120"/>
                    </a:lnTo>
                    <a:lnTo>
                      <a:pt x="130" y="410"/>
                    </a:lnTo>
                    <a:lnTo>
                      <a:pt x="94" y="45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4" name="Freeform 33"/>
              <p:cNvSpPr>
                <a:spLocks/>
              </p:cNvSpPr>
              <p:nvPr/>
            </p:nvSpPr>
            <p:spPr bwMode="auto">
              <a:xfrm>
                <a:off x="2647" y="1856"/>
                <a:ext cx="76" cy="104"/>
              </a:xfrm>
              <a:custGeom>
                <a:avLst/>
                <a:gdLst>
                  <a:gd name="T0" fmla="*/ 22 w 226"/>
                  <a:gd name="T1" fmla="*/ 314 h 314"/>
                  <a:gd name="T2" fmla="*/ 21 w 226"/>
                  <a:gd name="T3" fmla="*/ 301 h 314"/>
                  <a:gd name="T4" fmla="*/ 37 w 226"/>
                  <a:gd name="T5" fmla="*/ 242 h 314"/>
                  <a:gd name="T6" fmla="*/ 63 w 226"/>
                  <a:gd name="T7" fmla="*/ 219 h 314"/>
                  <a:gd name="T8" fmla="*/ 90 w 226"/>
                  <a:gd name="T9" fmla="*/ 211 h 314"/>
                  <a:gd name="T10" fmla="*/ 107 w 226"/>
                  <a:gd name="T11" fmla="*/ 209 h 314"/>
                  <a:gd name="T12" fmla="*/ 125 w 226"/>
                  <a:gd name="T13" fmla="*/ 208 h 314"/>
                  <a:gd name="T14" fmla="*/ 153 w 226"/>
                  <a:gd name="T15" fmla="*/ 199 h 314"/>
                  <a:gd name="T16" fmla="*/ 188 w 226"/>
                  <a:gd name="T17" fmla="*/ 173 h 314"/>
                  <a:gd name="T18" fmla="*/ 223 w 226"/>
                  <a:gd name="T19" fmla="*/ 107 h 314"/>
                  <a:gd name="T20" fmla="*/ 226 w 226"/>
                  <a:gd name="T21" fmla="*/ 91 h 314"/>
                  <a:gd name="T22" fmla="*/ 132 w 226"/>
                  <a:gd name="T23" fmla="*/ 0 h 314"/>
                  <a:gd name="T24" fmla="*/ 96 w 226"/>
                  <a:gd name="T25" fmla="*/ 17 h 314"/>
                  <a:gd name="T26" fmla="*/ 44 w 226"/>
                  <a:gd name="T27" fmla="*/ 61 h 314"/>
                  <a:gd name="T28" fmla="*/ 13 w 226"/>
                  <a:gd name="T29" fmla="*/ 113 h 314"/>
                  <a:gd name="T30" fmla="*/ 0 w 226"/>
                  <a:gd name="T31" fmla="*/ 165 h 314"/>
                  <a:gd name="T32" fmla="*/ 2 w 226"/>
                  <a:gd name="T33" fmla="*/ 239 h 314"/>
                  <a:gd name="T34" fmla="*/ 19 w 226"/>
                  <a:gd name="T35" fmla="*/ 307 h 314"/>
                  <a:gd name="T36" fmla="*/ 22 w 226"/>
                  <a:gd name="T37" fmla="*/ 314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26" h="314">
                    <a:moveTo>
                      <a:pt x="22" y="314"/>
                    </a:moveTo>
                    <a:lnTo>
                      <a:pt x="21" y="301"/>
                    </a:lnTo>
                    <a:lnTo>
                      <a:pt x="37" y="242"/>
                    </a:lnTo>
                    <a:lnTo>
                      <a:pt x="63" y="219"/>
                    </a:lnTo>
                    <a:lnTo>
                      <a:pt x="90" y="211"/>
                    </a:lnTo>
                    <a:lnTo>
                      <a:pt x="107" y="209"/>
                    </a:lnTo>
                    <a:lnTo>
                      <a:pt x="125" y="208"/>
                    </a:lnTo>
                    <a:lnTo>
                      <a:pt x="153" y="199"/>
                    </a:lnTo>
                    <a:lnTo>
                      <a:pt x="188" y="173"/>
                    </a:lnTo>
                    <a:lnTo>
                      <a:pt x="223" y="107"/>
                    </a:lnTo>
                    <a:lnTo>
                      <a:pt x="226" y="91"/>
                    </a:lnTo>
                    <a:lnTo>
                      <a:pt x="132" y="0"/>
                    </a:lnTo>
                    <a:lnTo>
                      <a:pt x="96" y="17"/>
                    </a:lnTo>
                    <a:lnTo>
                      <a:pt x="44" y="61"/>
                    </a:lnTo>
                    <a:lnTo>
                      <a:pt x="13" y="113"/>
                    </a:lnTo>
                    <a:lnTo>
                      <a:pt x="0" y="165"/>
                    </a:lnTo>
                    <a:lnTo>
                      <a:pt x="2" y="239"/>
                    </a:lnTo>
                    <a:lnTo>
                      <a:pt x="19" y="307"/>
                    </a:lnTo>
                    <a:lnTo>
                      <a:pt x="22" y="3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6D3971D7-ADEF-4BD3-B264-F28AF1E89D59}"/>
              </a:ext>
            </a:extLst>
          </p:cNvPr>
          <p:cNvGrpSpPr/>
          <p:nvPr/>
        </p:nvGrpSpPr>
        <p:grpSpPr>
          <a:xfrm>
            <a:off x="1455998" y="1504451"/>
            <a:ext cx="4625974" cy="4401940"/>
            <a:chOff x="1498376" y="1514475"/>
            <a:chExt cx="4701847" cy="4193539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842E610C-864A-45C4-86BE-E3D9AB06DD8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98376" y="1514475"/>
              <a:ext cx="4701847" cy="4193539"/>
            </a:xfrm>
            <a:prstGeom prst="rect">
              <a:avLst/>
            </a:prstGeom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70088B25-2F32-411D-8030-BB7D8B5BF990}"/>
                </a:ext>
              </a:extLst>
            </p:cNvPr>
            <p:cNvSpPr/>
            <p:nvPr/>
          </p:nvSpPr>
          <p:spPr>
            <a:xfrm>
              <a:off x="1851102" y="2395887"/>
              <a:ext cx="970157" cy="246952"/>
            </a:xfrm>
            <a:prstGeom prst="rect">
              <a:avLst/>
            </a:prstGeom>
            <a:solidFill>
              <a:srgbClr val="2F2F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40979742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409575" y="419993"/>
            <a:ext cx="11372850" cy="6018014"/>
          </a:xfrm>
          <a:prstGeom prst="rect">
            <a:avLst/>
          </a:prstGeom>
          <a:solidFill>
            <a:schemeClr val="bg1"/>
          </a:solidFill>
          <a:ln w="187325">
            <a:noFill/>
          </a:ln>
          <a:effectLst>
            <a:outerShdw blurRad="431800" dist="241300" dir="5400000" sx="97000" sy="97000" algn="t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2" latinLnBrk="0">
              <a:lnSpc>
                <a:spcPct val="150000"/>
              </a:lnSpc>
              <a:defRPr/>
            </a:pPr>
            <a:r>
              <a:rPr lang="ko-KR" altLang="en-US" sz="3200" b="1" kern="0" dirty="0">
                <a:solidFill>
                  <a:prstClr val="black">
                    <a:lumMod val="50000"/>
                    <a:lumOff val="50000"/>
                  </a:prstClr>
                </a:solidFill>
              </a:rPr>
              <a:t>구현 </a:t>
            </a:r>
            <a:r>
              <a:rPr lang="en-US" altLang="ko-KR" sz="3200" b="1" kern="0" dirty="0">
                <a:solidFill>
                  <a:prstClr val="black">
                    <a:lumMod val="50000"/>
                    <a:lumOff val="50000"/>
                  </a:prstClr>
                </a:solidFill>
              </a:rPr>
              <a:t>- </a:t>
            </a:r>
            <a:r>
              <a:rPr lang="en-US" altLang="ko-KR" sz="3200" b="1" kern="0" dirty="0" err="1">
                <a:solidFill>
                  <a:prstClr val="black">
                    <a:lumMod val="50000"/>
                    <a:lumOff val="50000"/>
                  </a:prstClr>
                </a:solidFill>
              </a:rPr>
              <a:t>Server_RThread</a:t>
            </a:r>
            <a:r>
              <a:rPr lang="en-US" altLang="ko-KR" sz="3200" b="1" kern="0" dirty="0">
                <a:solidFill>
                  <a:prstClr val="black">
                    <a:lumMod val="50000"/>
                    <a:lumOff val="50000"/>
                  </a:prstClr>
                </a:solidFill>
              </a:rPr>
              <a:t> </a:t>
            </a:r>
            <a:r>
              <a:rPr lang="ko-KR" altLang="en-US" sz="3200" b="1" kern="0" dirty="0">
                <a:solidFill>
                  <a:prstClr val="black">
                    <a:lumMod val="50000"/>
                    <a:lumOff val="50000"/>
                  </a:prstClr>
                </a:solidFill>
              </a:rPr>
              <a:t>소스코드</a:t>
            </a:r>
            <a:endParaRPr lang="en-US" altLang="ko-KR" sz="3200" b="1" kern="0" dirty="0">
              <a:solidFill>
                <a:prstClr val="black">
                  <a:lumMod val="50000"/>
                  <a:lumOff val="50000"/>
                </a:prstClr>
              </a:solidFill>
            </a:endParaRPr>
          </a:p>
          <a:p>
            <a:pPr lvl="2" latinLnBrk="0">
              <a:lnSpc>
                <a:spcPct val="150000"/>
              </a:lnSpc>
              <a:defRPr/>
            </a:pPr>
            <a:r>
              <a:rPr lang="ko-KR" altLang="en-US" sz="1000" kern="0" dirty="0">
                <a:solidFill>
                  <a:prstClr val="white">
                    <a:lumMod val="75000"/>
                  </a:prstClr>
                </a:solidFill>
              </a:rPr>
              <a:t>전자 직거래 프로그램 구축</a:t>
            </a:r>
          </a:p>
          <a:p>
            <a:pPr lvl="2" latinLnBrk="0">
              <a:lnSpc>
                <a:spcPct val="150000"/>
              </a:lnSpc>
              <a:defRPr/>
            </a:pPr>
            <a:endParaRPr lang="en-US" altLang="ko-KR" sz="3200" b="1" kern="0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grpSp>
        <p:nvGrpSpPr>
          <p:cNvPr id="63" name="그룹 62"/>
          <p:cNvGrpSpPr/>
          <p:nvPr/>
        </p:nvGrpSpPr>
        <p:grpSpPr>
          <a:xfrm>
            <a:off x="581527" y="419993"/>
            <a:ext cx="358273" cy="6018014"/>
            <a:chOff x="581527" y="419993"/>
            <a:chExt cx="358273" cy="6018014"/>
          </a:xfrm>
        </p:grpSpPr>
        <p:cxnSp>
          <p:nvCxnSpPr>
            <p:cNvPr id="64" name="직선 연결선 63"/>
            <p:cNvCxnSpPr/>
            <p:nvPr/>
          </p:nvCxnSpPr>
          <p:spPr>
            <a:xfrm>
              <a:off x="939800" y="419993"/>
              <a:ext cx="0" cy="6018014"/>
            </a:xfrm>
            <a:prstGeom prst="line">
              <a:avLst/>
            </a:prstGeom>
            <a:ln w="127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Freeform 9"/>
            <p:cNvSpPr>
              <a:spLocks/>
            </p:cNvSpPr>
            <p:nvPr/>
          </p:nvSpPr>
          <p:spPr bwMode="auto">
            <a:xfrm>
              <a:off x="612262" y="1494240"/>
              <a:ext cx="131646" cy="17373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66" name="Group 12"/>
            <p:cNvGrpSpPr>
              <a:grpSpLocks noChangeAspect="1"/>
            </p:cNvGrpSpPr>
            <p:nvPr/>
          </p:nvGrpSpPr>
          <p:grpSpPr bwMode="auto">
            <a:xfrm>
              <a:off x="581527" y="787428"/>
              <a:ext cx="193117" cy="153620"/>
              <a:chOff x="6124" y="305"/>
              <a:chExt cx="841" cy="669"/>
            </a:xfrm>
            <a:solidFill>
              <a:schemeClr val="tx1">
                <a:lumMod val="50000"/>
                <a:lumOff val="50000"/>
              </a:schemeClr>
            </a:solidFill>
          </p:grpSpPr>
          <p:sp>
            <p:nvSpPr>
              <p:cNvPr id="83" name="Freeform 13"/>
              <p:cNvSpPr>
                <a:spLocks/>
              </p:cNvSpPr>
              <p:nvPr/>
            </p:nvSpPr>
            <p:spPr bwMode="auto">
              <a:xfrm>
                <a:off x="6244" y="440"/>
                <a:ext cx="601" cy="534"/>
              </a:xfrm>
              <a:custGeom>
                <a:avLst/>
                <a:gdLst>
                  <a:gd name="T0" fmla="*/ 902 w 1802"/>
                  <a:gd name="T1" fmla="*/ 0 h 1602"/>
                  <a:gd name="T2" fmla="*/ 2 w 1802"/>
                  <a:gd name="T3" fmla="*/ 742 h 1602"/>
                  <a:gd name="T4" fmla="*/ 2 w 1802"/>
                  <a:gd name="T5" fmla="*/ 743 h 1602"/>
                  <a:gd name="T6" fmla="*/ 2 w 1802"/>
                  <a:gd name="T7" fmla="*/ 746 h 1602"/>
                  <a:gd name="T8" fmla="*/ 0 w 1802"/>
                  <a:gd name="T9" fmla="*/ 749 h 1602"/>
                  <a:gd name="T10" fmla="*/ 0 w 1802"/>
                  <a:gd name="T11" fmla="*/ 751 h 1602"/>
                  <a:gd name="T12" fmla="*/ 0 w 1802"/>
                  <a:gd name="T13" fmla="*/ 1501 h 1602"/>
                  <a:gd name="T14" fmla="*/ 2 w 1802"/>
                  <a:gd name="T15" fmla="*/ 1521 h 1602"/>
                  <a:gd name="T16" fmla="*/ 16 w 1802"/>
                  <a:gd name="T17" fmla="*/ 1557 h 1602"/>
                  <a:gd name="T18" fmla="*/ 30 w 1802"/>
                  <a:gd name="T19" fmla="*/ 1572 h 1602"/>
                  <a:gd name="T20" fmla="*/ 45 w 1802"/>
                  <a:gd name="T21" fmla="*/ 1586 h 1602"/>
                  <a:gd name="T22" fmla="*/ 81 w 1802"/>
                  <a:gd name="T23" fmla="*/ 1601 h 1602"/>
                  <a:gd name="T24" fmla="*/ 100 w 1802"/>
                  <a:gd name="T25" fmla="*/ 1602 h 1602"/>
                  <a:gd name="T26" fmla="*/ 702 w 1802"/>
                  <a:gd name="T27" fmla="*/ 1602 h 1602"/>
                  <a:gd name="T28" fmla="*/ 702 w 1802"/>
                  <a:gd name="T29" fmla="*/ 1001 h 1602"/>
                  <a:gd name="T30" fmla="*/ 1102 w 1802"/>
                  <a:gd name="T31" fmla="*/ 1001 h 1602"/>
                  <a:gd name="T32" fmla="*/ 1102 w 1802"/>
                  <a:gd name="T33" fmla="*/ 1602 h 1602"/>
                  <a:gd name="T34" fmla="*/ 1703 w 1802"/>
                  <a:gd name="T35" fmla="*/ 1602 h 1602"/>
                  <a:gd name="T36" fmla="*/ 1723 w 1802"/>
                  <a:gd name="T37" fmla="*/ 1601 h 1602"/>
                  <a:gd name="T38" fmla="*/ 1758 w 1802"/>
                  <a:gd name="T39" fmla="*/ 1586 h 1602"/>
                  <a:gd name="T40" fmla="*/ 1773 w 1802"/>
                  <a:gd name="T41" fmla="*/ 1572 h 1602"/>
                  <a:gd name="T42" fmla="*/ 1786 w 1802"/>
                  <a:gd name="T43" fmla="*/ 1557 h 1602"/>
                  <a:gd name="T44" fmla="*/ 1802 w 1802"/>
                  <a:gd name="T45" fmla="*/ 1521 h 1602"/>
                  <a:gd name="T46" fmla="*/ 1802 w 1802"/>
                  <a:gd name="T47" fmla="*/ 1501 h 1602"/>
                  <a:gd name="T48" fmla="*/ 1802 w 1802"/>
                  <a:gd name="T49" fmla="*/ 751 h 1602"/>
                  <a:gd name="T50" fmla="*/ 1802 w 1802"/>
                  <a:gd name="T51" fmla="*/ 745 h 1602"/>
                  <a:gd name="T52" fmla="*/ 1801 w 1802"/>
                  <a:gd name="T53" fmla="*/ 742 h 1602"/>
                  <a:gd name="T54" fmla="*/ 902 w 1802"/>
                  <a:gd name="T55" fmla="*/ 0 h 16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802" h="1602">
                    <a:moveTo>
                      <a:pt x="902" y="0"/>
                    </a:moveTo>
                    <a:lnTo>
                      <a:pt x="2" y="742"/>
                    </a:lnTo>
                    <a:lnTo>
                      <a:pt x="2" y="743"/>
                    </a:lnTo>
                    <a:lnTo>
                      <a:pt x="2" y="746"/>
                    </a:lnTo>
                    <a:lnTo>
                      <a:pt x="0" y="749"/>
                    </a:lnTo>
                    <a:lnTo>
                      <a:pt x="0" y="751"/>
                    </a:lnTo>
                    <a:lnTo>
                      <a:pt x="0" y="1501"/>
                    </a:lnTo>
                    <a:lnTo>
                      <a:pt x="2" y="1521"/>
                    </a:lnTo>
                    <a:lnTo>
                      <a:pt x="16" y="1557"/>
                    </a:lnTo>
                    <a:lnTo>
                      <a:pt x="30" y="1572"/>
                    </a:lnTo>
                    <a:lnTo>
                      <a:pt x="45" y="1586"/>
                    </a:lnTo>
                    <a:lnTo>
                      <a:pt x="81" y="1601"/>
                    </a:lnTo>
                    <a:lnTo>
                      <a:pt x="100" y="1602"/>
                    </a:lnTo>
                    <a:lnTo>
                      <a:pt x="702" y="1602"/>
                    </a:lnTo>
                    <a:lnTo>
                      <a:pt x="702" y="1001"/>
                    </a:lnTo>
                    <a:lnTo>
                      <a:pt x="1102" y="1001"/>
                    </a:lnTo>
                    <a:lnTo>
                      <a:pt x="1102" y="1602"/>
                    </a:lnTo>
                    <a:lnTo>
                      <a:pt x="1703" y="1602"/>
                    </a:lnTo>
                    <a:lnTo>
                      <a:pt x="1723" y="1601"/>
                    </a:lnTo>
                    <a:lnTo>
                      <a:pt x="1758" y="1586"/>
                    </a:lnTo>
                    <a:lnTo>
                      <a:pt x="1773" y="1572"/>
                    </a:lnTo>
                    <a:lnTo>
                      <a:pt x="1786" y="1557"/>
                    </a:lnTo>
                    <a:lnTo>
                      <a:pt x="1802" y="1521"/>
                    </a:lnTo>
                    <a:lnTo>
                      <a:pt x="1802" y="1501"/>
                    </a:lnTo>
                    <a:lnTo>
                      <a:pt x="1802" y="751"/>
                    </a:lnTo>
                    <a:lnTo>
                      <a:pt x="1802" y="745"/>
                    </a:lnTo>
                    <a:lnTo>
                      <a:pt x="1801" y="742"/>
                    </a:lnTo>
                    <a:lnTo>
                      <a:pt x="90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4" name="Freeform 14"/>
              <p:cNvSpPr>
                <a:spLocks/>
              </p:cNvSpPr>
              <p:nvPr/>
            </p:nvSpPr>
            <p:spPr bwMode="auto">
              <a:xfrm>
                <a:off x="6124" y="305"/>
                <a:ext cx="841" cy="394"/>
              </a:xfrm>
              <a:custGeom>
                <a:avLst/>
                <a:gdLst>
                  <a:gd name="T0" fmla="*/ 2505 w 2522"/>
                  <a:gd name="T1" fmla="*/ 978 h 1181"/>
                  <a:gd name="T2" fmla="*/ 2162 w 2522"/>
                  <a:gd name="T3" fmla="*/ 694 h 1181"/>
                  <a:gd name="T4" fmla="*/ 2162 w 2522"/>
                  <a:gd name="T5" fmla="*/ 54 h 1181"/>
                  <a:gd name="T6" fmla="*/ 2162 w 2522"/>
                  <a:gd name="T7" fmla="*/ 44 h 1181"/>
                  <a:gd name="T8" fmla="*/ 2155 w 2522"/>
                  <a:gd name="T9" fmla="*/ 26 h 1181"/>
                  <a:gd name="T10" fmla="*/ 2149 w 2522"/>
                  <a:gd name="T11" fmla="*/ 18 h 1181"/>
                  <a:gd name="T12" fmla="*/ 2141 w 2522"/>
                  <a:gd name="T13" fmla="*/ 13 h 1181"/>
                  <a:gd name="T14" fmla="*/ 2123 w 2522"/>
                  <a:gd name="T15" fmla="*/ 5 h 1181"/>
                  <a:gd name="T16" fmla="*/ 2113 w 2522"/>
                  <a:gd name="T17" fmla="*/ 5 h 1181"/>
                  <a:gd name="T18" fmla="*/ 1812 w 2522"/>
                  <a:gd name="T19" fmla="*/ 5 h 1181"/>
                  <a:gd name="T20" fmla="*/ 1802 w 2522"/>
                  <a:gd name="T21" fmla="*/ 5 h 1181"/>
                  <a:gd name="T22" fmla="*/ 1783 w 2522"/>
                  <a:gd name="T23" fmla="*/ 13 h 1181"/>
                  <a:gd name="T24" fmla="*/ 1776 w 2522"/>
                  <a:gd name="T25" fmla="*/ 18 h 1181"/>
                  <a:gd name="T26" fmla="*/ 1770 w 2522"/>
                  <a:gd name="T27" fmla="*/ 26 h 1181"/>
                  <a:gd name="T28" fmla="*/ 1763 w 2522"/>
                  <a:gd name="T29" fmla="*/ 44 h 1181"/>
                  <a:gd name="T30" fmla="*/ 1762 w 2522"/>
                  <a:gd name="T31" fmla="*/ 54 h 1181"/>
                  <a:gd name="T32" fmla="*/ 1762 w 2522"/>
                  <a:gd name="T33" fmla="*/ 360 h 1181"/>
                  <a:gd name="T34" fmla="*/ 1380 w 2522"/>
                  <a:gd name="T35" fmla="*/ 41 h 1181"/>
                  <a:gd name="T36" fmla="*/ 1354 w 2522"/>
                  <a:gd name="T37" fmla="*/ 23 h 1181"/>
                  <a:gd name="T38" fmla="*/ 1295 w 2522"/>
                  <a:gd name="T39" fmla="*/ 1 h 1181"/>
                  <a:gd name="T40" fmla="*/ 1262 w 2522"/>
                  <a:gd name="T41" fmla="*/ 0 h 1181"/>
                  <a:gd name="T42" fmla="*/ 1227 w 2522"/>
                  <a:gd name="T43" fmla="*/ 1 h 1181"/>
                  <a:gd name="T44" fmla="*/ 1168 w 2522"/>
                  <a:gd name="T45" fmla="*/ 23 h 1181"/>
                  <a:gd name="T46" fmla="*/ 1142 w 2522"/>
                  <a:gd name="T47" fmla="*/ 41 h 1181"/>
                  <a:gd name="T48" fmla="*/ 17 w 2522"/>
                  <a:gd name="T49" fmla="*/ 978 h 1181"/>
                  <a:gd name="T50" fmla="*/ 10 w 2522"/>
                  <a:gd name="T51" fmla="*/ 985 h 1181"/>
                  <a:gd name="T52" fmla="*/ 1 w 2522"/>
                  <a:gd name="T53" fmla="*/ 1001 h 1181"/>
                  <a:gd name="T54" fmla="*/ 0 w 2522"/>
                  <a:gd name="T55" fmla="*/ 1012 h 1181"/>
                  <a:gd name="T56" fmla="*/ 0 w 2522"/>
                  <a:gd name="T57" fmla="*/ 1023 h 1181"/>
                  <a:gd name="T58" fmla="*/ 6 w 2522"/>
                  <a:gd name="T59" fmla="*/ 1040 h 1181"/>
                  <a:gd name="T60" fmla="*/ 12 w 2522"/>
                  <a:gd name="T61" fmla="*/ 1048 h 1181"/>
                  <a:gd name="T62" fmla="*/ 108 w 2522"/>
                  <a:gd name="T63" fmla="*/ 1164 h 1181"/>
                  <a:gd name="T64" fmla="*/ 122 w 2522"/>
                  <a:gd name="T65" fmla="*/ 1177 h 1181"/>
                  <a:gd name="T66" fmla="*/ 141 w 2522"/>
                  <a:gd name="T67" fmla="*/ 1181 h 1181"/>
                  <a:gd name="T68" fmla="*/ 160 w 2522"/>
                  <a:gd name="T69" fmla="*/ 1181 h 1181"/>
                  <a:gd name="T70" fmla="*/ 179 w 2522"/>
                  <a:gd name="T71" fmla="*/ 1171 h 1181"/>
                  <a:gd name="T72" fmla="*/ 1262 w 2522"/>
                  <a:gd name="T73" fmla="*/ 268 h 1181"/>
                  <a:gd name="T74" fmla="*/ 2344 w 2522"/>
                  <a:gd name="T75" fmla="*/ 1171 h 1181"/>
                  <a:gd name="T76" fmla="*/ 2358 w 2522"/>
                  <a:gd name="T77" fmla="*/ 1180 h 1181"/>
                  <a:gd name="T78" fmla="*/ 2377 w 2522"/>
                  <a:gd name="T79" fmla="*/ 1181 h 1181"/>
                  <a:gd name="T80" fmla="*/ 2383 w 2522"/>
                  <a:gd name="T81" fmla="*/ 1181 h 1181"/>
                  <a:gd name="T82" fmla="*/ 2401 w 2522"/>
                  <a:gd name="T83" fmla="*/ 1177 h 1181"/>
                  <a:gd name="T84" fmla="*/ 2414 w 2522"/>
                  <a:gd name="T85" fmla="*/ 1164 h 1181"/>
                  <a:gd name="T86" fmla="*/ 2512 w 2522"/>
                  <a:gd name="T87" fmla="*/ 1048 h 1181"/>
                  <a:gd name="T88" fmla="*/ 2518 w 2522"/>
                  <a:gd name="T89" fmla="*/ 1040 h 1181"/>
                  <a:gd name="T90" fmla="*/ 2522 w 2522"/>
                  <a:gd name="T91" fmla="*/ 1023 h 1181"/>
                  <a:gd name="T92" fmla="*/ 2522 w 2522"/>
                  <a:gd name="T93" fmla="*/ 1012 h 1181"/>
                  <a:gd name="T94" fmla="*/ 2521 w 2522"/>
                  <a:gd name="T95" fmla="*/ 1001 h 1181"/>
                  <a:gd name="T96" fmla="*/ 2512 w 2522"/>
                  <a:gd name="T97" fmla="*/ 985 h 1181"/>
                  <a:gd name="T98" fmla="*/ 2505 w 2522"/>
                  <a:gd name="T99" fmla="*/ 978 h 1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522" h="1181">
                    <a:moveTo>
                      <a:pt x="2505" y="978"/>
                    </a:moveTo>
                    <a:lnTo>
                      <a:pt x="2162" y="694"/>
                    </a:lnTo>
                    <a:lnTo>
                      <a:pt x="2162" y="54"/>
                    </a:lnTo>
                    <a:lnTo>
                      <a:pt x="2162" y="44"/>
                    </a:lnTo>
                    <a:lnTo>
                      <a:pt x="2155" y="26"/>
                    </a:lnTo>
                    <a:lnTo>
                      <a:pt x="2149" y="18"/>
                    </a:lnTo>
                    <a:lnTo>
                      <a:pt x="2141" y="13"/>
                    </a:lnTo>
                    <a:lnTo>
                      <a:pt x="2123" y="5"/>
                    </a:lnTo>
                    <a:lnTo>
                      <a:pt x="2113" y="5"/>
                    </a:lnTo>
                    <a:lnTo>
                      <a:pt x="1812" y="5"/>
                    </a:lnTo>
                    <a:lnTo>
                      <a:pt x="1802" y="5"/>
                    </a:lnTo>
                    <a:lnTo>
                      <a:pt x="1783" y="13"/>
                    </a:lnTo>
                    <a:lnTo>
                      <a:pt x="1776" y="18"/>
                    </a:lnTo>
                    <a:lnTo>
                      <a:pt x="1770" y="26"/>
                    </a:lnTo>
                    <a:lnTo>
                      <a:pt x="1763" y="44"/>
                    </a:lnTo>
                    <a:lnTo>
                      <a:pt x="1762" y="54"/>
                    </a:lnTo>
                    <a:lnTo>
                      <a:pt x="1762" y="360"/>
                    </a:lnTo>
                    <a:lnTo>
                      <a:pt x="1380" y="41"/>
                    </a:lnTo>
                    <a:lnTo>
                      <a:pt x="1354" y="23"/>
                    </a:lnTo>
                    <a:lnTo>
                      <a:pt x="1295" y="1"/>
                    </a:lnTo>
                    <a:lnTo>
                      <a:pt x="1262" y="0"/>
                    </a:lnTo>
                    <a:lnTo>
                      <a:pt x="1227" y="1"/>
                    </a:lnTo>
                    <a:lnTo>
                      <a:pt x="1168" y="23"/>
                    </a:lnTo>
                    <a:lnTo>
                      <a:pt x="1142" y="41"/>
                    </a:lnTo>
                    <a:lnTo>
                      <a:pt x="17" y="978"/>
                    </a:lnTo>
                    <a:lnTo>
                      <a:pt x="10" y="985"/>
                    </a:lnTo>
                    <a:lnTo>
                      <a:pt x="1" y="1001"/>
                    </a:lnTo>
                    <a:lnTo>
                      <a:pt x="0" y="1012"/>
                    </a:lnTo>
                    <a:lnTo>
                      <a:pt x="0" y="1023"/>
                    </a:lnTo>
                    <a:lnTo>
                      <a:pt x="6" y="1040"/>
                    </a:lnTo>
                    <a:lnTo>
                      <a:pt x="12" y="1048"/>
                    </a:lnTo>
                    <a:lnTo>
                      <a:pt x="108" y="1164"/>
                    </a:lnTo>
                    <a:lnTo>
                      <a:pt x="122" y="1177"/>
                    </a:lnTo>
                    <a:lnTo>
                      <a:pt x="141" y="1181"/>
                    </a:lnTo>
                    <a:lnTo>
                      <a:pt x="160" y="1181"/>
                    </a:lnTo>
                    <a:lnTo>
                      <a:pt x="179" y="1171"/>
                    </a:lnTo>
                    <a:lnTo>
                      <a:pt x="1262" y="268"/>
                    </a:lnTo>
                    <a:lnTo>
                      <a:pt x="2344" y="1171"/>
                    </a:lnTo>
                    <a:lnTo>
                      <a:pt x="2358" y="1180"/>
                    </a:lnTo>
                    <a:lnTo>
                      <a:pt x="2377" y="1181"/>
                    </a:lnTo>
                    <a:lnTo>
                      <a:pt x="2383" y="1181"/>
                    </a:lnTo>
                    <a:lnTo>
                      <a:pt x="2401" y="1177"/>
                    </a:lnTo>
                    <a:lnTo>
                      <a:pt x="2414" y="1164"/>
                    </a:lnTo>
                    <a:lnTo>
                      <a:pt x="2512" y="1048"/>
                    </a:lnTo>
                    <a:lnTo>
                      <a:pt x="2518" y="1040"/>
                    </a:lnTo>
                    <a:lnTo>
                      <a:pt x="2522" y="1023"/>
                    </a:lnTo>
                    <a:lnTo>
                      <a:pt x="2522" y="1012"/>
                    </a:lnTo>
                    <a:lnTo>
                      <a:pt x="2521" y="1001"/>
                    </a:lnTo>
                    <a:lnTo>
                      <a:pt x="2512" y="985"/>
                    </a:lnTo>
                    <a:lnTo>
                      <a:pt x="2505" y="97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67" name="Freeform 36"/>
            <p:cNvSpPr>
              <a:spLocks noEditPoints="1"/>
            </p:cNvSpPr>
            <p:nvPr/>
          </p:nvSpPr>
          <p:spPr bwMode="auto">
            <a:xfrm>
              <a:off x="625397" y="4336406"/>
              <a:ext cx="105376" cy="177233"/>
            </a:xfrm>
            <a:custGeom>
              <a:avLst/>
              <a:gdLst>
                <a:gd name="T0" fmla="*/ 937 w 1926"/>
                <a:gd name="T1" fmla="*/ 3639 h 4045"/>
                <a:gd name="T2" fmla="*/ 893 w 1926"/>
                <a:gd name="T3" fmla="*/ 3665 h 4045"/>
                <a:gd name="T4" fmla="*/ 863 w 1926"/>
                <a:gd name="T5" fmla="*/ 3712 h 4045"/>
                <a:gd name="T6" fmla="*/ 851 w 1926"/>
                <a:gd name="T7" fmla="*/ 3772 h 4045"/>
                <a:gd name="T8" fmla="*/ 863 w 1926"/>
                <a:gd name="T9" fmla="*/ 3832 h 4045"/>
                <a:gd name="T10" fmla="*/ 893 w 1926"/>
                <a:gd name="T11" fmla="*/ 3878 h 4045"/>
                <a:gd name="T12" fmla="*/ 937 w 1926"/>
                <a:gd name="T13" fmla="*/ 3905 h 4045"/>
                <a:gd name="T14" fmla="*/ 988 w 1926"/>
                <a:gd name="T15" fmla="*/ 3905 h 4045"/>
                <a:gd name="T16" fmla="*/ 1033 w 1926"/>
                <a:gd name="T17" fmla="*/ 3878 h 4045"/>
                <a:gd name="T18" fmla="*/ 1064 w 1926"/>
                <a:gd name="T19" fmla="*/ 3832 h 4045"/>
                <a:gd name="T20" fmla="*/ 1075 w 1926"/>
                <a:gd name="T21" fmla="*/ 3772 h 4045"/>
                <a:gd name="T22" fmla="*/ 1064 w 1926"/>
                <a:gd name="T23" fmla="*/ 3712 h 4045"/>
                <a:gd name="T24" fmla="*/ 1033 w 1926"/>
                <a:gd name="T25" fmla="*/ 3665 h 4045"/>
                <a:gd name="T26" fmla="*/ 988 w 1926"/>
                <a:gd name="T27" fmla="*/ 3639 h 4045"/>
                <a:gd name="T28" fmla="*/ 156 w 1926"/>
                <a:gd name="T29" fmla="*/ 434 h 4045"/>
                <a:gd name="T30" fmla="*/ 1770 w 1926"/>
                <a:gd name="T31" fmla="*/ 3540 h 4045"/>
                <a:gd name="T32" fmla="*/ 156 w 1926"/>
                <a:gd name="T33" fmla="*/ 434 h 4045"/>
                <a:gd name="T34" fmla="*/ 716 w 1926"/>
                <a:gd name="T35" fmla="*/ 200 h 4045"/>
                <a:gd name="T36" fmla="*/ 701 w 1926"/>
                <a:gd name="T37" fmla="*/ 217 h 4045"/>
                <a:gd name="T38" fmla="*/ 701 w 1926"/>
                <a:gd name="T39" fmla="*/ 243 h 4045"/>
                <a:gd name="T40" fmla="*/ 716 w 1926"/>
                <a:gd name="T41" fmla="*/ 260 h 4045"/>
                <a:gd name="T42" fmla="*/ 1199 w 1926"/>
                <a:gd name="T43" fmla="*/ 262 h 4045"/>
                <a:gd name="T44" fmla="*/ 1218 w 1926"/>
                <a:gd name="T45" fmla="*/ 254 h 4045"/>
                <a:gd name="T46" fmla="*/ 1226 w 1926"/>
                <a:gd name="T47" fmla="*/ 230 h 4045"/>
                <a:gd name="T48" fmla="*/ 1218 w 1926"/>
                <a:gd name="T49" fmla="*/ 207 h 4045"/>
                <a:gd name="T50" fmla="*/ 1199 w 1926"/>
                <a:gd name="T51" fmla="*/ 197 h 4045"/>
                <a:gd name="T52" fmla="*/ 224 w 1926"/>
                <a:gd name="T53" fmla="*/ 0 h 4045"/>
                <a:gd name="T54" fmla="*/ 1738 w 1926"/>
                <a:gd name="T55" fmla="*/ 4 h 4045"/>
                <a:gd name="T56" fmla="*/ 1805 w 1926"/>
                <a:gd name="T57" fmla="*/ 31 h 4045"/>
                <a:gd name="T58" fmla="*/ 1860 w 1926"/>
                <a:gd name="T59" fmla="*/ 81 h 4045"/>
                <a:gd name="T60" fmla="*/ 1900 w 1926"/>
                <a:gd name="T61" fmla="*/ 148 h 4045"/>
                <a:gd name="T62" fmla="*/ 1923 w 1926"/>
                <a:gd name="T63" fmla="*/ 229 h 4045"/>
                <a:gd name="T64" fmla="*/ 1926 w 1926"/>
                <a:gd name="T65" fmla="*/ 3772 h 4045"/>
                <a:gd name="T66" fmla="*/ 1915 w 1926"/>
                <a:gd name="T67" fmla="*/ 3857 h 4045"/>
                <a:gd name="T68" fmla="*/ 1882 w 1926"/>
                <a:gd name="T69" fmla="*/ 3932 h 4045"/>
                <a:gd name="T70" fmla="*/ 1834 w 1926"/>
                <a:gd name="T71" fmla="*/ 3992 h 4045"/>
                <a:gd name="T72" fmla="*/ 1773 w 1926"/>
                <a:gd name="T73" fmla="*/ 4032 h 4045"/>
                <a:gd name="T74" fmla="*/ 1702 w 1926"/>
                <a:gd name="T75" fmla="*/ 4045 h 4045"/>
                <a:gd name="T76" fmla="*/ 188 w 1926"/>
                <a:gd name="T77" fmla="*/ 4041 h 4045"/>
                <a:gd name="T78" fmla="*/ 122 w 1926"/>
                <a:gd name="T79" fmla="*/ 4014 h 4045"/>
                <a:gd name="T80" fmla="*/ 66 w 1926"/>
                <a:gd name="T81" fmla="*/ 3964 h 4045"/>
                <a:gd name="T82" fmla="*/ 25 w 1926"/>
                <a:gd name="T83" fmla="*/ 3897 h 4045"/>
                <a:gd name="T84" fmla="*/ 3 w 1926"/>
                <a:gd name="T85" fmla="*/ 3816 h 4045"/>
                <a:gd name="T86" fmla="*/ 0 w 1926"/>
                <a:gd name="T87" fmla="*/ 273 h 4045"/>
                <a:gd name="T88" fmla="*/ 12 w 1926"/>
                <a:gd name="T89" fmla="*/ 188 h 4045"/>
                <a:gd name="T90" fmla="*/ 43 w 1926"/>
                <a:gd name="T91" fmla="*/ 113 h 4045"/>
                <a:gd name="T92" fmla="*/ 92 w 1926"/>
                <a:gd name="T93" fmla="*/ 53 h 4045"/>
                <a:gd name="T94" fmla="*/ 154 w 1926"/>
                <a:gd name="T95" fmla="*/ 13 h 4045"/>
                <a:gd name="T96" fmla="*/ 224 w 1926"/>
                <a:gd name="T97" fmla="*/ 0 h 4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26" h="4045">
                  <a:moveTo>
                    <a:pt x="963" y="3636"/>
                  </a:moveTo>
                  <a:lnTo>
                    <a:pt x="937" y="3639"/>
                  </a:lnTo>
                  <a:lnTo>
                    <a:pt x="914" y="3649"/>
                  </a:lnTo>
                  <a:lnTo>
                    <a:pt x="893" y="3665"/>
                  </a:lnTo>
                  <a:lnTo>
                    <a:pt x="876" y="3686"/>
                  </a:lnTo>
                  <a:lnTo>
                    <a:pt x="863" y="3712"/>
                  </a:lnTo>
                  <a:lnTo>
                    <a:pt x="854" y="3741"/>
                  </a:lnTo>
                  <a:lnTo>
                    <a:pt x="851" y="3772"/>
                  </a:lnTo>
                  <a:lnTo>
                    <a:pt x="854" y="3804"/>
                  </a:lnTo>
                  <a:lnTo>
                    <a:pt x="863" y="3832"/>
                  </a:lnTo>
                  <a:lnTo>
                    <a:pt x="876" y="3857"/>
                  </a:lnTo>
                  <a:lnTo>
                    <a:pt x="893" y="3878"/>
                  </a:lnTo>
                  <a:lnTo>
                    <a:pt x="914" y="3894"/>
                  </a:lnTo>
                  <a:lnTo>
                    <a:pt x="937" y="3905"/>
                  </a:lnTo>
                  <a:lnTo>
                    <a:pt x="963" y="3909"/>
                  </a:lnTo>
                  <a:lnTo>
                    <a:pt x="988" y="3905"/>
                  </a:lnTo>
                  <a:lnTo>
                    <a:pt x="1013" y="3894"/>
                  </a:lnTo>
                  <a:lnTo>
                    <a:pt x="1033" y="3878"/>
                  </a:lnTo>
                  <a:lnTo>
                    <a:pt x="1051" y="3857"/>
                  </a:lnTo>
                  <a:lnTo>
                    <a:pt x="1064" y="3832"/>
                  </a:lnTo>
                  <a:lnTo>
                    <a:pt x="1072" y="3804"/>
                  </a:lnTo>
                  <a:lnTo>
                    <a:pt x="1075" y="3772"/>
                  </a:lnTo>
                  <a:lnTo>
                    <a:pt x="1072" y="3741"/>
                  </a:lnTo>
                  <a:lnTo>
                    <a:pt x="1064" y="3712"/>
                  </a:lnTo>
                  <a:lnTo>
                    <a:pt x="1051" y="3686"/>
                  </a:lnTo>
                  <a:lnTo>
                    <a:pt x="1033" y="3665"/>
                  </a:lnTo>
                  <a:lnTo>
                    <a:pt x="1013" y="3649"/>
                  </a:lnTo>
                  <a:lnTo>
                    <a:pt x="988" y="3639"/>
                  </a:lnTo>
                  <a:lnTo>
                    <a:pt x="963" y="3636"/>
                  </a:lnTo>
                  <a:close/>
                  <a:moveTo>
                    <a:pt x="156" y="434"/>
                  </a:moveTo>
                  <a:lnTo>
                    <a:pt x="156" y="3540"/>
                  </a:lnTo>
                  <a:lnTo>
                    <a:pt x="1770" y="3540"/>
                  </a:lnTo>
                  <a:lnTo>
                    <a:pt x="1770" y="434"/>
                  </a:lnTo>
                  <a:lnTo>
                    <a:pt x="156" y="434"/>
                  </a:lnTo>
                  <a:close/>
                  <a:moveTo>
                    <a:pt x="727" y="197"/>
                  </a:moveTo>
                  <a:lnTo>
                    <a:pt x="716" y="200"/>
                  </a:lnTo>
                  <a:lnTo>
                    <a:pt x="707" y="207"/>
                  </a:lnTo>
                  <a:lnTo>
                    <a:pt x="701" y="217"/>
                  </a:lnTo>
                  <a:lnTo>
                    <a:pt x="699" y="230"/>
                  </a:lnTo>
                  <a:lnTo>
                    <a:pt x="701" y="243"/>
                  </a:lnTo>
                  <a:lnTo>
                    <a:pt x="707" y="254"/>
                  </a:lnTo>
                  <a:lnTo>
                    <a:pt x="716" y="260"/>
                  </a:lnTo>
                  <a:lnTo>
                    <a:pt x="727" y="262"/>
                  </a:lnTo>
                  <a:lnTo>
                    <a:pt x="1199" y="262"/>
                  </a:lnTo>
                  <a:lnTo>
                    <a:pt x="1210" y="260"/>
                  </a:lnTo>
                  <a:lnTo>
                    <a:pt x="1218" y="254"/>
                  </a:lnTo>
                  <a:lnTo>
                    <a:pt x="1224" y="243"/>
                  </a:lnTo>
                  <a:lnTo>
                    <a:pt x="1226" y="230"/>
                  </a:lnTo>
                  <a:lnTo>
                    <a:pt x="1224" y="217"/>
                  </a:lnTo>
                  <a:lnTo>
                    <a:pt x="1218" y="207"/>
                  </a:lnTo>
                  <a:lnTo>
                    <a:pt x="1210" y="200"/>
                  </a:lnTo>
                  <a:lnTo>
                    <a:pt x="1199" y="197"/>
                  </a:lnTo>
                  <a:lnTo>
                    <a:pt x="727" y="197"/>
                  </a:lnTo>
                  <a:close/>
                  <a:moveTo>
                    <a:pt x="224" y="0"/>
                  </a:moveTo>
                  <a:lnTo>
                    <a:pt x="1702" y="0"/>
                  </a:lnTo>
                  <a:lnTo>
                    <a:pt x="1738" y="4"/>
                  </a:lnTo>
                  <a:lnTo>
                    <a:pt x="1773" y="13"/>
                  </a:lnTo>
                  <a:lnTo>
                    <a:pt x="1805" y="31"/>
                  </a:lnTo>
                  <a:lnTo>
                    <a:pt x="1834" y="53"/>
                  </a:lnTo>
                  <a:lnTo>
                    <a:pt x="1860" y="81"/>
                  </a:lnTo>
                  <a:lnTo>
                    <a:pt x="1882" y="113"/>
                  </a:lnTo>
                  <a:lnTo>
                    <a:pt x="1900" y="148"/>
                  </a:lnTo>
                  <a:lnTo>
                    <a:pt x="1915" y="188"/>
                  </a:lnTo>
                  <a:lnTo>
                    <a:pt x="1923" y="229"/>
                  </a:lnTo>
                  <a:lnTo>
                    <a:pt x="1926" y="273"/>
                  </a:lnTo>
                  <a:lnTo>
                    <a:pt x="1926" y="3772"/>
                  </a:lnTo>
                  <a:lnTo>
                    <a:pt x="1923" y="3816"/>
                  </a:lnTo>
                  <a:lnTo>
                    <a:pt x="1915" y="3857"/>
                  </a:lnTo>
                  <a:lnTo>
                    <a:pt x="1900" y="3897"/>
                  </a:lnTo>
                  <a:lnTo>
                    <a:pt x="1882" y="3932"/>
                  </a:lnTo>
                  <a:lnTo>
                    <a:pt x="1860" y="3964"/>
                  </a:lnTo>
                  <a:lnTo>
                    <a:pt x="1834" y="3992"/>
                  </a:lnTo>
                  <a:lnTo>
                    <a:pt x="1805" y="4014"/>
                  </a:lnTo>
                  <a:lnTo>
                    <a:pt x="1773" y="4032"/>
                  </a:lnTo>
                  <a:lnTo>
                    <a:pt x="1738" y="4041"/>
                  </a:lnTo>
                  <a:lnTo>
                    <a:pt x="1702" y="4045"/>
                  </a:lnTo>
                  <a:lnTo>
                    <a:pt x="224" y="4045"/>
                  </a:lnTo>
                  <a:lnTo>
                    <a:pt x="188" y="4041"/>
                  </a:lnTo>
                  <a:lnTo>
                    <a:pt x="154" y="4032"/>
                  </a:lnTo>
                  <a:lnTo>
                    <a:pt x="122" y="4014"/>
                  </a:lnTo>
                  <a:lnTo>
                    <a:pt x="92" y="3992"/>
                  </a:lnTo>
                  <a:lnTo>
                    <a:pt x="66" y="3964"/>
                  </a:lnTo>
                  <a:lnTo>
                    <a:pt x="43" y="3932"/>
                  </a:lnTo>
                  <a:lnTo>
                    <a:pt x="25" y="3897"/>
                  </a:lnTo>
                  <a:lnTo>
                    <a:pt x="12" y="3857"/>
                  </a:lnTo>
                  <a:lnTo>
                    <a:pt x="3" y="3816"/>
                  </a:lnTo>
                  <a:lnTo>
                    <a:pt x="0" y="3772"/>
                  </a:lnTo>
                  <a:lnTo>
                    <a:pt x="0" y="273"/>
                  </a:lnTo>
                  <a:lnTo>
                    <a:pt x="3" y="229"/>
                  </a:lnTo>
                  <a:lnTo>
                    <a:pt x="12" y="188"/>
                  </a:lnTo>
                  <a:lnTo>
                    <a:pt x="25" y="148"/>
                  </a:lnTo>
                  <a:lnTo>
                    <a:pt x="43" y="113"/>
                  </a:lnTo>
                  <a:lnTo>
                    <a:pt x="66" y="81"/>
                  </a:lnTo>
                  <a:lnTo>
                    <a:pt x="92" y="53"/>
                  </a:lnTo>
                  <a:lnTo>
                    <a:pt x="122" y="31"/>
                  </a:lnTo>
                  <a:lnTo>
                    <a:pt x="154" y="13"/>
                  </a:lnTo>
                  <a:lnTo>
                    <a:pt x="188" y="4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8" name="자유형 67"/>
            <p:cNvSpPr>
              <a:spLocks/>
            </p:cNvSpPr>
            <p:nvPr/>
          </p:nvSpPr>
          <p:spPr bwMode="auto">
            <a:xfrm>
              <a:off x="598771" y="3644382"/>
              <a:ext cx="158629" cy="138832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9" name="Freeform 6"/>
            <p:cNvSpPr>
              <a:spLocks/>
            </p:cNvSpPr>
            <p:nvPr/>
          </p:nvSpPr>
          <p:spPr bwMode="auto">
            <a:xfrm rot="10800000" flipH="1" flipV="1">
              <a:off x="597941" y="2949079"/>
              <a:ext cx="160288" cy="142111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70" name="Group 20"/>
            <p:cNvGrpSpPr>
              <a:grpSpLocks noChangeAspect="1"/>
            </p:cNvGrpSpPr>
            <p:nvPr/>
          </p:nvGrpSpPr>
          <p:grpSpPr bwMode="auto">
            <a:xfrm>
              <a:off x="614039" y="2221163"/>
              <a:ext cx="128093" cy="174724"/>
              <a:chOff x="2597" y="4163"/>
              <a:chExt cx="217" cy="296"/>
            </a:xfrm>
            <a:solidFill>
              <a:schemeClr val="bg1">
                <a:lumMod val="85000"/>
              </a:schemeClr>
            </a:solidFill>
          </p:grpSpPr>
          <p:sp>
            <p:nvSpPr>
              <p:cNvPr id="79" name="Freeform 22"/>
              <p:cNvSpPr>
                <a:spLocks noEditPoints="1"/>
              </p:cNvSpPr>
              <p:nvPr/>
            </p:nvSpPr>
            <p:spPr bwMode="auto">
              <a:xfrm>
                <a:off x="2630" y="4163"/>
                <a:ext cx="151" cy="176"/>
              </a:xfrm>
              <a:custGeom>
                <a:avLst/>
                <a:gdLst>
                  <a:gd name="T0" fmla="*/ 410 w 1662"/>
                  <a:gd name="T1" fmla="*/ 645 h 1942"/>
                  <a:gd name="T2" fmla="*/ 309 w 1662"/>
                  <a:gd name="T3" fmla="*/ 847 h 1942"/>
                  <a:gd name="T4" fmla="*/ 255 w 1662"/>
                  <a:gd name="T5" fmla="*/ 1023 h 1942"/>
                  <a:gd name="T6" fmla="*/ 263 w 1662"/>
                  <a:gd name="T7" fmla="*/ 1206 h 1942"/>
                  <a:gd name="T8" fmla="*/ 347 w 1662"/>
                  <a:gd name="T9" fmla="*/ 1429 h 1942"/>
                  <a:gd name="T10" fmla="*/ 476 w 1662"/>
                  <a:gd name="T11" fmla="*/ 1620 h 1942"/>
                  <a:gd name="T12" fmla="*/ 638 w 1662"/>
                  <a:gd name="T13" fmla="*/ 1753 h 1942"/>
                  <a:gd name="T14" fmla="*/ 825 w 1662"/>
                  <a:gd name="T15" fmla="*/ 1803 h 1942"/>
                  <a:gd name="T16" fmla="*/ 1013 w 1662"/>
                  <a:gd name="T17" fmla="*/ 1753 h 1942"/>
                  <a:gd name="T18" fmla="*/ 1176 w 1662"/>
                  <a:gd name="T19" fmla="*/ 1619 h 1942"/>
                  <a:gd name="T20" fmla="*/ 1305 w 1662"/>
                  <a:gd name="T21" fmla="*/ 1428 h 1942"/>
                  <a:gd name="T22" fmla="*/ 1388 w 1662"/>
                  <a:gd name="T23" fmla="*/ 1205 h 1942"/>
                  <a:gd name="T24" fmla="*/ 1418 w 1662"/>
                  <a:gd name="T25" fmla="*/ 974 h 1942"/>
                  <a:gd name="T26" fmla="*/ 1266 w 1662"/>
                  <a:gd name="T27" fmla="*/ 836 h 1942"/>
                  <a:gd name="T28" fmla="*/ 1012 w 1662"/>
                  <a:gd name="T29" fmla="*/ 794 h 1942"/>
                  <a:gd name="T30" fmla="*/ 806 w 1662"/>
                  <a:gd name="T31" fmla="*/ 713 h 1942"/>
                  <a:gd name="T32" fmla="*/ 646 w 1662"/>
                  <a:gd name="T33" fmla="*/ 610 h 1942"/>
                  <a:gd name="T34" fmla="*/ 526 w 1662"/>
                  <a:gd name="T35" fmla="*/ 499 h 1942"/>
                  <a:gd name="T36" fmla="*/ 944 w 1662"/>
                  <a:gd name="T37" fmla="*/ 23 h 1942"/>
                  <a:gd name="T38" fmla="*/ 1152 w 1662"/>
                  <a:gd name="T39" fmla="*/ 118 h 1942"/>
                  <a:gd name="T40" fmla="*/ 1271 w 1662"/>
                  <a:gd name="T41" fmla="*/ 205 h 1942"/>
                  <a:gd name="T42" fmla="*/ 1388 w 1662"/>
                  <a:gd name="T43" fmla="*/ 323 h 1942"/>
                  <a:gd name="T44" fmla="*/ 1455 w 1662"/>
                  <a:gd name="T45" fmla="*/ 429 h 1942"/>
                  <a:gd name="T46" fmla="*/ 1524 w 1662"/>
                  <a:gd name="T47" fmla="*/ 626 h 1942"/>
                  <a:gd name="T48" fmla="*/ 1555 w 1662"/>
                  <a:gd name="T49" fmla="*/ 892 h 1942"/>
                  <a:gd name="T50" fmla="*/ 1619 w 1662"/>
                  <a:gd name="T51" fmla="*/ 939 h 1942"/>
                  <a:gd name="T52" fmla="*/ 1657 w 1662"/>
                  <a:gd name="T53" fmla="*/ 1032 h 1942"/>
                  <a:gd name="T54" fmla="*/ 1655 w 1662"/>
                  <a:gd name="T55" fmla="*/ 1183 h 1942"/>
                  <a:gd name="T56" fmla="*/ 1611 w 1662"/>
                  <a:gd name="T57" fmla="*/ 1304 h 1942"/>
                  <a:gd name="T58" fmla="*/ 1537 w 1662"/>
                  <a:gd name="T59" fmla="*/ 1372 h 1942"/>
                  <a:gd name="T60" fmla="*/ 1445 w 1662"/>
                  <a:gd name="T61" fmla="*/ 1454 h 1942"/>
                  <a:gd name="T62" fmla="*/ 1313 w 1662"/>
                  <a:gd name="T63" fmla="*/ 1670 h 1942"/>
                  <a:gd name="T64" fmla="*/ 1141 w 1662"/>
                  <a:gd name="T65" fmla="*/ 1836 h 1942"/>
                  <a:gd name="T66" fmla="*/ 937 w 1662"/>
                  <a:gd name="T67" fmla="*/ 1930 h 1942"/>
                  <a:gd name="T68" fmla="*/ 714 w 1662"/>
                  <a:gd name="T69" fmla="*/ 1930 h 1942"/>
                  <a:gd name="T70" fmla="*/ 510 w 1662"/>
                  <a:gd name="T71" fmla="*/ 1836 h 1942"/>
                  <a:gd name="T72" fmla="*/ 337 w 1662"/>
                  <a:gd name="T73" fmla="*/ 1669 h 1942"/>
                  <a:gd name="T74" fmla="*/ 205 w 1662"/>
                  <a:gd name="T75" fmla="*/ 1452 h 1942"/>
                  <a:gd name="T76" fmla="*/ 111 w 1662"/>
                  <a:gd name="T77" fmla="*/ 1364 h 1942"/>
                  <a:gd name="T78" fmla="*/ 39 w 1662"/>
                  <a:gd name="T79" fmla="*/ 1284 h 1942"/>
                  <a:gd name="T80" fmla="*/ 2 w 1662"/>
                  <a:gd name="T81" fmla="*/ 1143 h 1942"/>
                  <a:gd name="T82" fmla="*/ 9 w 1662"/>
                  <a:gd name="T83" fmla="*/ 1009 h 1942"/>
                  <a:gd name="T84" fmla="*/ 50 w 1662"/>
                  <a:gd name="T85" fmla="*/ 930 h 1942"/>
                  <a:gd name="T86" fmla="*/ 98 w 1662"/>
                  <a:gd name="T87" fmla="*/ 851 h 1942"/>
                  <a:gd name="T88" fmla="*/ 85 w 1662"/>
                  <a:gd name="T89" fmla="*/ 643 h 1942"/>
                  <a:gd name="T90" fmla="*/ 120 w 1662"/>
                  <a:gd name="T91" fmla="*/ 487 h 1942"/>
                  <a:gd name="T92" fmla="*/ 183 w 1662"/>
                  <a:gd name="T93" fmla="*/ 377 h 1942"/>
                  <a:gd name="T94" fmla="*/ 257 w 1662"/>
                  <a:gd name="T95" fmla="*/ 305 h 1942"/>
                  <a:gd name="T96" fmla="*/ 319 w 1662"/>
                  <a:gd name="T97" fmla="*/ 266 h 1942"/>
                  <a:gd name="T98" fmla="*/ 352 w 1662"/>
                  <a:gd name="T99" fmla="*/ 246 h 1942"/>
                  <a:gd name="T100" fmla="*/ 390 w 1662"/>
                  <a:gd name="T101" fmla="*/ 196 h 1942"/>
                  <a:gd name="T102" fmla="*/ 459 w 1662"/>
                  <a:gd name="T103" fmla="*/ 127 h 1942"/>
                  <a:gd name="T104" fmla="*/ 559 w 1662"/>
                  <a:gd name="T105" fmla="*/ 57 h 1942"/>
                  <a:gd name="T106" fmla="*/ 690 w 1662"/>
                  <a:gd name="T107" fmla="*/ 10 h 19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662" h="1942">
                    <a:moveTo>
                      <a:pt x="526" y="499"/>
                    </a:moveTo>
                    <a:lnTo>
                      <a:pt x="484" y="546"/>
                    </a:lnTo>
                    <a:lnTo>
                      <a:pt x="445" y="595"/>
                    </a:lnTo>
                    <a:lnTo>
                      <a:pt x="410" y="645"/>
                    </a:lnTo>
                    <a:lnTo>
                      <a:pt x="379" y="696"/>
                    </a:lnTo>
                    <a:lnTo>
                      <a:pt x="352" y="747"/>
                    </a:lnTo>
                    <a:lnTo>
                      <a:pt x="329" y="797"/>
                    </a:lnTo>
                    <a:lnTo>
                      <a:pt x="309" y="847"/>
                    </a:lnTo>
                    <a:lnTo>
                      <a:pt x="291" y="895"/>
                    </a:lnTo>
                    <a:lnTo>
                      <a:pt x="277" y="941"/>
                    </a:lnTo>
                    <a:lnTo>
                      <a:pt x="264" y="984"/>
                    </a:lnTo>
                    <a:lnTo>
                      <a:pt x="255" y="1023"/>
                    </a:lnTo>
                    <a:lnTo>
                      <a:pt x="247" y="1059"/>
                    </a:lnTo>
                    <a:lnTo>
                      <a:pt x="241" y="1091"/>
                    </a:lnTo>
                    <a:lnTo>
                      <a:pt x="250" y="1148"/>
                    </a:lnTo>
                    <a:lnTo>
                      <a:pt x="263" y="1206"/>
                    </a:lnTo>
                    <a:lnTo>
                      <a:pt x="280" y="1263"/>
                    </a:lnTo>
                    <a:lnTo>
                      <a:pt x="299" y="1320"/>
                    </a:lnTo>
                    <a:lnTo>
                      <a:pt x="322" y="1375"/>
                    </a:lnTo>
                    <a:lnTo>
                      <a:pt x="347" y="1429"/>
                    </a:lnTo>
                    <a:lnTo>
                      <a:pt x="375" y="1480"/>
                    </a:lnTo>
                    <a:lnTo>
                      <a:pt x="406" y="1530"/>
                    </a:lnTo>
                    <a:lnTo>
                      <a:pt x="440" y="1576"/>
                    </a:lnTo>
                    <a:lnTo>
                      <a:pt x="476" y="1620"/>
                    </a:lnTo>
                    <a:lnTo>
                      <a:pt x="513" y="1659"/>
                    </a:lnTo>
                    <a:lnTo>
                      <a:pt x="553" y="1695"/>
                    </a:lnTo>
                    <a:lnTo>
                      <a:pt x="594" y="1726"/>
                    </a:lnTo>
                    <a:lnTo>
                      <a:pt x="638" y="1753"/>
                    </a:lnTo>
                    <a:lnTo>
                      <a:pt x="683" y="1774"/>
                    </a:lnTo>
                    <a:lnTo>
                      <a:pt x="729" y="1789"/>
                    </a:lnTo>
                    <a:lnTo>
                      <a:pt x="777" y="1800"/>
                    </a:lnTo>
                    <a:lnTo>
                      <a:pt x="825" y="1803"/>
                    </a:lnTo>
                    <a:lnTo>
                      <a:pt x="875" y="1800"/>
                    </a:lnTo>
                    <a:lnTo>
                      <a:pt x="922" y="1789"/>
                    </a:lnTo>
                    <a:lnTo>
                      <a:pt x="968" y="1774"/>
                    </a:lnTo>
                    <a:lnTo>
                      <a:pt x="1013" y="1753"/>
                    </a:lnTo>
                    <a:lnTo>
                      <a:pt x="1056" y="1726"/>
                    </a:lnTo>
                    <a:lnTo>
                      <a:pt x="1099" y="1695"/>
                    </a:lnTo>
                    <a:lnTo>
                      <a:pt x="1139" y="1659"/>
                    </a:lnTo>
                    <a:lnTo>
                      <a:pt x="1176" y="1619"/>
                    </a:lnTo>
                    <a:lnTo>
                      <a:pt x="1212" y="1576"/>
                    </a:lnTo>
                    <a:lnTo>
                      <a:pt x="1245" y="1529"/>
                    </a:lnTo>
                    <a:lnTo>
                      <a:pt x="1276" y="1480"/>
                    </a:lnTo>
                    <a:lnTo>
                      <a:pt x="1305" y="1428"/>
                    </a:lnTo>
                    <a:lnTo>
                      <a:pt x="1330" y="1374"/>
                    </a:lnTo>
                    <a:lnTo>
                      <a:pt x="1353" y="1319"/>
                    </a:lnTo>
                    <a:lnTo>
                      <a:pt x="1372" y="1262"/>
                    </a:lnTo>
                    <a:lnTo>
                      <a:pt x="1388" y="1205"/>
                    </a:lnTo>
                    <a:lnTo>
                      <a:pt x="1401" y="1147"/>
                    </a:lnTo>
                    <a:lnTo>
                      <a:pt x="1411" y="1089"/>
                    </a:lnTo>
                    <a:lnTo>
                      <a:pt x="1416" y="1032"/>
                    </a:lnTo>
                    <a:lnTo>
                      <a:pt x="1418" y="974"/>
                    </a:lnTo>
                    <a:lnTo>
                      <a:pt x="1417" y="904"/>
                    </a:lnTo>
                    <a:lnTo>
                      <a:pt x="1414" y="838"/>
                    </a:lnTo>
                    <a:lnTo>
                      <a:pt x="1339" y="839"/>
                    </a:lnTo>
                    <a:lnTo>
                      <a:pt x="1266" y="836"/>
                    </a:lnTo>
                    <a:lnTo>
                      <a:pt x="1198" y="830"/>
                    </a:lnTo>
                    <a:lnTo>
                      <a:pt x="1133" y="820"/>
                    </a:lnTo>
                    <a:lnTo>
                      <a:pt x="1070" y="808"/>
                    </a:lnTo>
                    <a:lnTo>
                      <a:pt x="1012" y="794"/>
                    </a:lnTo>
                    <a:lnTo>
                      <a:pt x="956" y="777"/>
                    </a:lnTo>
                    <a:lnTo>
                      <a:pt x="903" y="757"/>
                    </a:lnTo>
                    <a:lnTo>
                      <a:pt x="853" y="737"/>
                    </a:lnTo>
                    <a:lnTo>
                      <a:pt x="806" y="713"/>
                    </a:lnTo>
                    <a:lnTo>
                      <a:pt x="762" y="690"/>
                    </a:lnTo>
                    <a:lnTo>
                      <a:pt x="721" y="664"/>
                    </a:lnTo>
                    <a:lnTo>
                      <a:pt x="682" y="638"/>
                    </a:lnTo>
                    <a:lnTo>
                      <a:pt x="646" y="610"/>
                    </a:lnTo>
                    <a:lnTo>
                      <a:pt x="612" y="583"/>
                    </a:lnTo>
                    <a:lnTo>
                      <a:pt x="581" y="555"/>
                    </a:lnTo>
                    <a:lnTo>
                      <a:pt x="552" y="527"/>
                    </a:lnTo>
                    <a:lnTo>
                      <a:pt x="526" y="499"/>
                    </a:lnTo>
                    <a:close/>
                    <a:moveTo>
                      <a:pt x="808" y="0"/>
                    </a:moveTo>
                    <a:lnTo>
                      <a:pt x="851" y="3"/>
                    </a:lnTo>
                    <a:lnTo>
                      <a:pt x="897" y="11"/>
                    </a:lnTo>
                    <a:lnTo>
                      <a:pt x="944" y="23"/>
                    </a:lnTo>
                    <a:lnTo>
                      <a:pt x="993" y="39"/>
                    </a:lnTo>
                    <a:lnTo>
                      <a:pt x="1044" y="60"/>
                    </a:lnTo>
                    <a:lnTo>
                      <a:pt x="1097" y="86"/>
                    </a:lnTo>
                    <a:lnTo>
                      <a:pt x="1152" y="118"/>
                    </a:lnTo>
                    <a:lnTo>
                      <a:pt x="1179" y="135"/>
                    </a:lnTo>
                    <a:lnTo>
                      <a:pt x="1208" y="155"/>
                    </a:lnTo>
                    <a:lnTo>
                      <a:pt x="1239" y="179"/>
                    </a:lnTo>
                    <a:lnTo>
                      <a:pt x="1271" y="205"/>
                    </a:lnTo>
                    <a:lnTo>
                      <a:pt x="1304" y="233"/>
                    </a:lnTo>
                    <a:lnTo>
                      <a:pt x="1334" y="261"/>
                    </a:lnTo>
                    <a:lnTo>
                      <a:pt x="1363" y="292"/>
                    </a:lnTo>
                    <a:lnTo>
                      <a:pt x="1388" y="323"/>
                    </a:lnTo>
                    <a:lnTo>
                      <a:pt x="1409" y="353"/>
                    </a:lnTo>
                    <a:lnTo>
                      <a:pt x="1409" y="353"/>
                    </a:lnTo>
                    <a:lnTo>
                      <a:pt x="1433" y="389"/>
                    </a:lnTo>
                    <a:lnTo>
                      <a:pt x="1455" y="429"/>
                    </a:lnTo>
                    <a:lnTo>
                      <a:pt x="1475" y="472"/>
                    </a:lnTo>
                    <a:lnTo>
                      <a:pt x="1493" y="519"/>
                    </a:lnTo>
                    <a:lnTo>
                      <a:pt x="1509" y="570"/>
                    </a:lnTo>
                    <a:lnTo>
                      <a:pt x="1524" y="626"/>
                    </a:lnTo>
                    <a:lnTo>
                      <a:pt x="1535" y="685"/>
                    </a:lnTo>
                    <a:lnTo>
                      <a:pt x="1545" y="749"/>
                    </a:lnTo>
                    <a:lnTo>
                      <a:pt x="1551" y="817"/>
                    </a:lnTo>
                    <a:lnTo>
                      <a:pt x="1555" y="892"/>
                    </a:lnTo>
                    <a:lnTo>
                      <a:pt x="1573" y="900"/>
                    </a:lnTo>
                    <a:lnTo>
                      <a:pt x="1590" y="910"/>
                    </a:lnTo>
                    <a:lnTo>
                      <a:pt x="1605" y="922"/>
                    </a:lnTo>
                    <a:lnTo>
                      <a:pt x="1619" y="939"/>
                    </a:lnTo>
                    <a:lnTo>
                      <a:pt x="1632" y="957"/>
                    </a:lnTo>
                    <a:lnTo>
                      <a:pt x="1642" y="979"/>
                    </a:lnTo>
                    <a:lnTo>
                      <a:pt x="1651" y="1003"/>
                    </a:lnTo>
                    <a:lnTo>
                      <a:pt x="1657" y="1032"/>
                    </a:lnTo>
                    <a:lnTo>
                      <a:pt x="1661" y="1064"/>
                    </a:lnTo>
                    <a:lnTo>
                      <a:pt x="1662" y="1102"/>
                    </a:lnTo>
                    <a:lnTo>
                      <a:pt x="1660" y="1143"/>
                    </a:lnTo>
                    <a:lnTo>
                      <a:pt x="1655" y="1183"/>
                    </a:lnTo>
                    <a:lnTo>
                      <a:pt x="1648" y="1218"/>
                    </a:lnTo>
                    <a:lnTo>
                      <a:pt x="1638" y="1250"/>
                    </a:lnTo>
                    <a:lnTo>
                      <a:pt x="1625" y="1278"/>
                    </a:lnTo>
                    <a:lnTo>
                      <a:pt x="1611" y="1304"/>
                    </a:lnTo>
                    <a:lnTo>
                      <a:pt x="1595" y="1325"/>
                    </a:lnTo>
                    <a:lnTo>
                      <a:pt x="1577" y="1344"/>
                    </a:lnTo>
                    <a:lnTo>
                      <a:pt x="1558" y="1360"/>
                    </a:lnTo>
                    <a:lnTo>
                      <a:pt x="1537" y="1372"/>
                    </a:lnTo>
                    <a:lnTo>
                      <a:pt x="1515" y="1382"/>
                    </a:lnTo>
                    <a:lnTo>
                      <a:pt x="1493" y="1390"/>
                    </a:lnTo>
                    <a:lnTo>
                      <a:pt x="1471" y="1395"/>
                    </a:lnTo>
                    <a:lnTo>
                      <a:pt x="1445" y="1454"/>
                    </a:lnTo>
                    <a:lnTo>
                      <a:pt x="1416" y="1512"/>
                    </a:lnTo>
                    <a:lnTo>
                      <a:pt x="1385" y="1567"/>
                    </a:lnTo>
                    <a:lnTo>
                      <a:pt x="1350" y="1620"/>
                    </a:lnTo>
                    <a:lnTo>
                      <a:pt x="1313" y="1670"/>
                    </a:lnTo>
                    <a:lnTo>
                      <a:pt x="1273" y="1717"/>
                    </a:lnTo>
                    <a:lnTo>
                      <a:pt x="1231" y="1761"/>
                    </a:lnTo>
                    <a:lnTo>
                      <a:pt x="1187" y="1801"/>
                    </a:lnTo>
                    <a:lnTo>
                      <a:pt x="1141" y="1836"/>
                    </a:lnTo>
                    <a:lnTo>
                      <a:pt x="1092" y="1868"/>
                    </a:lnTo>
                    <a:lnTo>
                      <a:pt x="1042" y="1893"/>
                    </a:lnTo>
                    <a:lnTo>
                      <a:pt x="990" y="1915"/>
                    </a:lnTo>
                    <a:lnTo>
                      <a:pt x="937" y="1930"/>
                    </a:lnTo>
                    <a:lnTo>
                      <a:pt x="882" y="1939"/>
                    </a:lnTo>
                    <a:lnTo>
                      <a:pt x="825" y="1942"/>
                    </a:lnTo>
                    <a:lnTo>
                      <a:pt x="769" y="1939"/>
                    </a:lnTo>
                    <a:lnTo>
                      <a:pt x="714" y="1930"/>
                    </a:lnTo>
                    <a:lnTo>
                      <a:pt x="661" y="1915"/>
                    </a:lnTo>
                    <a:lnTo>
                      <a:pt x="608" y="1893"/>
                    </a:lnTo>
                    <a:lnTo>
                      <a:pt x="558" y="1867"/>
                    </a:lnTo>
                    <a:lnTo>
                      <a:pt x="510" y="1836"/>
                    </a:lnTo>
                    <a:lnTo>
                      <a:pt x="464" y="1800"/>
                    </a:lnTo>
                    <a:lnTo>
                      <a:pt x="419" y="1760"/>
                    </a:lnTo>
                    <a:lnTo>
                      <a:pt x="377" y="1716"/>
                    </a:lnTo>
                    <a:lnTo>
                      <a:pt x="337" y="1669"/>
                    </a:lnTo>
                    <a:lnTo>
                      <a:pt x="300" y="1618"/>
                    </a:lnTo>
                    <a:lnTo>
                      <a:pt x="266" y="1565"/>
                    </a:lnTo>
                    <a:lnTo>
                      <a:pt x="234" y="1510"/>
                    </a:lnTo>
                    <a:lnTo>
                      <a:pt x="205" y="1452"/>
                    </a:lnTo>
                    <a:lnTo>
                      <a:pt x="179" y="1392"/>
                    </a:lnTo>
                    <a:lnTo>
                      <a:pt x="156" y="1386"/>
                    </a:lnTo>
                    <a:lnTo>
                      <a:pt x="133" y="1376"/>
                    </a:lnTo>
                    <a:lnTo>
                      <a:pt x="111" y="1364"/>
                    </a:lnTo>
                    <a:lnTo>
                      <a:pt x="91" y="1349"/>
                    </a:lnTo>
                    <a:lnTo>
                      <a:pt x="72" y="1330"/>
                    </a:lnTo>
                    <a:lnTo>
                      <a:pt x="55" y="1309"/>
                    </a:lnTo>
                    <a:lnTo>
                      <a:pt x="39" y="1284"/>
                    </a:lnTo>
                    <a:lnTo>
                      <a:pt x="26" y="1254"/>
                    </a:lnTo>
                    <a:lnTo>
                      <a:pt x="15" y="1221"/>
                    </a:lnTo>
                    <a:lnTo>
                      <a:pt x="7" y="1184"/>
                    </a:lnTo>
                    <a:lnTo>
                      <a:pt x="2" y="1143"/>
                    </a:lnTo>
                    <a:lnTo>
                      <a:pt x="0" y="1104"/>
                    </a:lnTo>
                    <a:lnTo>
                      <a:pt x="1" y="1068"/>
                    </a:lnTo>
                    <a:lnTo>
                      <a:pt x="4" y="1038"/>
                    </a:lnTo>
                    <a:lnTo>
                      <a:pt x="9" y="1009"/>
                    </a:lnTo>
                    <a:lnTo>
                      <a:pt x="17" y="985"/>
                    </a:lnTo>
                    <a:lnTo>
                      <a:pt x="27" y="964"/>
                    </a:lnTo>
                    <a:lnTo>
                      <a:pt x="38" y="946"/>
                    </a:lnTo>
                    <a:lnTo>
                      <a:pt x="50" y="930"/>
                    </a:lnTo>
                    <a:lnTo>
                      <a:pt x="65" y="916"/>
                    </a:lnTo>
                    <a:lnTo>
                      <a:pt x="80" y="906"/>
                    </a:lnTo>
                    <a:lnTo>
                      <a:pt x="96" y="897"/>
                    </a:lnTo>
                    <a:lnTo>
                      <a:pt x="98" y="851"/>
                    </a:lnTo>
                    <a:lnTo>
                      <a:pt x="89" y="794"/>
                    </a:lnTo>
                    <a:lnTo>
                      <a:pt x="85" y="740"/>
                    </a:lnTo>
                    <a:lnTo>
                      <a:pt x="83" y="690"/>
                    </a:lnTo>
                    <a:lnTo>
                      <a:pt x="85" y="643"/>
                    </a:lnTo>
                    <a:lnTo>
                      <a:pt x="90" y="599"/>
                    </a:lnTo>
                    <a:lnTo>
                      <a:pt x="98" y="559"/>
                    </a:lnTo>
                    <a:lnTo>
                      <a:pt x="108" y="522"/>
                    </a:lnTo>
                    <a:lnTo>
                      <a:pt x="120" y="487"/>
                    </a:lnTo>
                    <a:lnTo>
                      <a:pt x="134" y="455"/>
                    </a:lnTo>
                    <a:lnTo>
                      <a:pt x="149" y="427"/>
                    </a:lnTo>
                    <a:lnTo>
                      <a:pt x="166" y="400"/>
                    </a:lnTo>
                    <a:lnTo>
                      <a:pt x="183" y="377"/>
                    </a:lnTo>
                    <a:lnTo>
                      <a:pt x="202" y="355"/>
                    </a:lnTo>
                    <a:lnTo>
                      <a:pt x="220" y="337"/>
                    </a:lnTo>
                    <a:lnTo>
                      <a:pt x="239" y="320"/>
                    </a:lnTo>
                    <a:lnTo>
                      <a:pt x="257" y="305"/>
                    </a:lnTo>
                    <a:lnTo>
                      <a:pt x="274" y="293"/>
                    </a:lnTo>
                    <a:lnTo>
                      <a:pt x="290" y="282"/>
                    </a:lnTo>
                    <a:lnTo>
                      <a:pt x="305" y="273"/>
                    </a:lnTo>
                    <a:lnTo>
                      <a:pt x="319" y="266"/>
                    </a:lnTo>
                    <a:lnTo>
                      <a:pt x="331" y="260"/>
                    </a:lnTo>
                    <a:lnTo>
                      <a:pt x="341" y="255"/>
                    </a:lnTo>
                    <a:lnTo>
                      <a:pt x="348" y="253"/>
                    </a:lnTo>
                    <a:lnTo>
                      <a:pt x="352" y="246"/>
                    </a:lnTo>
                    <a:lnTo>
                      <a:pt x="359" y="237"/>
                    </a:lnTo>
                    <a:lnTo>
                      <a:pt x="367" y="225"/>
                    </a:lnTo>
                    <a:lnTo>
                      <a:pt x="377" y="212"/>
                    </a:lnTo>
                    <a:lnTo>
                      <a:pt x="390" y="196"/>
                    </a:lnTo>
                    <a:lnTo>
                      <a:pt x="404" y="180"/>
                    </a:lnTo>
                    <a:lnTo>
                      <a:pt x="421" y="163"/>
                    </a:lnTo>
                    <a:lnTo>
                      <a:pt x="439" y="145"/>
                    </a:lnTo>
                    <a:lnTo>
                      <a:pt x="459" y="127"/>
                    </a:lnTo>
                    <a:lnTo>
                      <a:pt x="481" y="108"/>
                    </a:lnTo>
                    <a:lnTo>
                      <a:pt x="505" y="91"/>
                    </a:lnTo>
                    <a:lnTo>
                      <a:pt x="531" y="74"/>
                    </a:lnTo>
                    <a:lnTo>
                      <a:pt x="559" y="57"/>
                    </a:lnTo>
                    <a:lnTo>
                      <a:pt x="589" y="43"/>
                    </a:lnTo>
                    <a:lnTo>
                      <a:pt x="620" y="30"/>
                    </a:lnTo>
                    <a:lnTo>
                      <a:pt x="655" y="19"/>
                    </a:lnTo>
                    <a:lnTo>
                      <a:pt x="690" y="10"/>
                    </a:lnTo>
                    <a:lnTo>
                      <a:pt x="728" y="3"/>
                    </a:lnTo>
                    <a:lnTo>
                      <a:pt x="767" y="0"/>
                    </a:lnTo>
                    <a:lnTo>
                      <a:pt x="80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80" name="Freeform 23"/>
              <p:cNvSpPr>
                <a:spLocks noEditPoints="1"/>
              </p:cNvSpPr>
              <p:nvPr/>
            </p:nvSpPr>
            <p:spPr bwMode="auto">
              <a:xfrm>
                <a:off x="2664" y="4250"/>
                <a:ext cx="83" cy="27"/>
              </a:xfrm>
              <a:custGeom>
                <a:avLst/>
                <a:gdLst>
                  <a:gd name="T0" fmla="*/ 613 w 916"/>
                  <a:gd name="T1" fmla="*/ 78 h 300"/>
                  <a:gd name="T2" fmla="*/ 561 w 916"/>
                  <a:gd name="T3" fmla="*/ 109 h 300"/>
                  <a:gd name="T4" fmla="*/ 554 w 916"/>
                  <a:gd name="T5" fmla="*/ 165 h 300"/>
                  <a:gd name="T6" fmla="*/ 579 w 916"/>
                  <a:gd name="T7" fmla="*/ 210 h 300"/>
                  <a:gd name="T8" fmla="*/ 665 w 916"/>
                  <a:gd name="T9" fmla="*/ 229 h 300"/>
                  <a:gd name="T10" fmla="*/ 787 w 916"/>
                  <a:gd name="T11" fmla="*/ 223 h 300"/>
                  <a:gd name="T12" fmla="*/ 839 w 916"/>
                  <a:gd name="T13" fmla="*/ 191 h 300"/>
                  <a:gd name="T14" fmla="*/ 846 w 916"/>
                  <a:gd name="T15" fmla="*/ 135 h 300"/>
                  <a:gd name="T16" fmla="*/ 820 w 916"/>
                  <a:gd name="T17" fmla="*/ 90 h 300"/>
                  <a:gd name="T18" fmla="*/ 734 w 916"/>
                  <a:gd name="T19" fmla="*/ 72 h 300"/>
                  <a:gd name="T20" fmla="*/ 153 w 916"/>
                  <a:gd name="T21" fmla="*/ 74 h 300"/>
                  <a:gd name="T22" fmla="*/ 85 w 916"/>
                  <a:gd name="T23" fmla="*/ 99 h 300"/>
                  <a:gd name="T24" fmla="*/ 70 w 916"/>
                  <a:gd name="T25" fmla="*/ 150 h 300"/>
                  <a:gd name="T26" fmla="*/ 85 w 916"/>
                  <a:gd name="T27" fmla="*/ 201 h 300"/>
                  <a:gd name="T28" fmla="*/ 153 w 916"/>
                  <a:gd name="T29" fmla="*/ 227 h 300"/>
                  <a:gd name="T30" fmla="*/ 280 w 916"/>
                  <a:gd name="T31" fmla="*/ 227 h 300"/>
                  <a:gd name="T32" fmla="*/ 348 w 916"/>
                  <a:gd name="T33" fmla="*/ 201 h 300"/>
                  <a:gd name="T34" fmla="*/ 363 w 916"/>
                  <a:gd name="T35" fmla="*/ 150 h 300"/>
                  <a:gd name="T36" fmla="*/ 348 w 916"/>
                  <a:gd name="T37" fmla="*/ 99 h 300"/>
                  <a:gd name="T38" fmla="*/ 280 w 916"/>
                  <a:gd name="T39" fmla="*/ 74 h 300"/>
                  <a:gd name="T40" fmla="*/ 234 w 916"/>
                  <a:gd name="T41" fmla="*/ 0 h 300"/>
                  <a:gd name="T42" fmla="*/ 321 w 916"/>
                  <a:gd name="T43" fmla="*/ 9 h 300"/>
                  <a:gd name="T44" fmla="*/ 400 w 916"/>
                  <a:gd name="T45" fmla="*/ 53 h 300"/>
                  <a:gd name="T46" fmla="*/ 574 w 916"/>
                  <a:gd name="T47" fmla="*/ 17 h 300"/>
                  <a:gd name="T48" fmla="*/ 662 w 916"/>
                  <a:gd name="T49" fmla="*/ 1 h 300"/>
                  <a:gd name="T50" fmla="*/ 732 w 916"/>
                  <a:gd name="T51" fmla="*/ 0 h 300"/>
                  <a:gd name="T52" fmla="*/ 806 w 916"/>
                  <a:gd name="T53" fmla="*/ 10 h 300"/>
                  <a:gd name="T54" fmla="*/ 875 w 916"/>
                  <a:gd name="T55" fmla="*/ 45 h 300"/>
                  <a:gd name="T56" fmla="*/ 914 w 916"/>
                  <a:gd name="T57" fmla="*/ 123 h 300"/>
                  <a:gd name="T58" fmla="*/ 900 w 916"/>
                  <a:gd name="T59" fmla="*/ 223 h 300"/>
                  <a:gd name="T60" fmla="*/ 843 w 916"/>
                  <a:gd name="T61" fmla="*/ 277 h 300"/>
                  <a:gd name="T62" fmla="*/ 768 w 916"/>
                  <a:gd name="T63" fmla="*/ 297 h 300"/>
                  <a:gd name="T64" fmla="*/ 699 w 916"/>
                  <a:gd name="T65" fmla="*/ 300 h 300"/>
                  <a:gd name="T66" fmla="*/ 632 w 916"/>
                  <a:gd name="T67" fmla="*/ 297 h 300"/>
                  <a:gd name="T68" fmla="*/ 557 w 916"/>
                  <a:gd name="T69" fmla="*/ 277 h 300"/>
                  <a:gd name="T70" fmla="*/ 500 w 916"/>
                  <a:gd name="T71" fmla="*/ 224 h 300"/>
                  <a:gd name="T72" fmla="*/ 485 w 916"/>
                  <a:gd name="T73" fmla="*/ 137 h 300"/>
                  <a:gd name="T74" fmla="*/ 432 w 916"/>
                  <a:gd name="T75" fmla="*/ 150 h 300"/>
                  <a:gd name="T76" fmla="*/ 405 w 916"/>
                  <a:gd name="T77" fmla="*/ 241 h 300"/>
                  <a:gd name="T78" fmla="*/ 342 w 916"/>
                  <a:gd name="T79" fmla="*/ 284 h 300"/>
                  <a:gd name="T80" fmla="*/ 266 w 916"/>
                  <a:gd name="T81" fmla="*/ 298 h 300"/>
                  <a:gd name="T82" fmla="*/ 201 w 916"/>
                  <a:gd name="T83" fmla="*/ 299 h 300"/>
                  <a:gd name="T84" fmla="*/ 129 w 916"/>
                  <a:gd name="T85" fmla="*/ 294 h 300"/>
                  <a:gd name="T86" fmla="*/ 57 w 916"/>
                  <a:gd name="T87" fmla="*/ 267 h 300"/>
                  <a:gd name="T88" fmla="*/ 7 w 916"/>
                  <a:gd name="T89" fmla="*/ 202 h 300"/>
                  <a:gd name="T90" fmla="*/ 7 w 916"/>
                  <a:gd name="T91" fmla="*/ 98 h 300"/>
                  <a:gd name="T92" fmla="*/ 57 w 916"/>
                  <a:gd name="T93" fmla="*/ 33 h 300"/>
                  <a:gd name="T94" fmla="*/ 129 w 916"/>
                  <a:gd name="T95" fmla="*/ 6 h 300"/>
                  <a:gd name="T96" fmla="*/ 201 w 916"/>
                  <a:gd name="T97" fmla="*/ 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16" h="300">
                    <a:moveTo>
                      <a:pt x="699" y="71"/>
                    </a:moveTo>
                    <a:lnTo>
                      <a:pt x="665" y="72"/>
                    </a:lnTo>
                    <a:lnTo>
                      <a:pt x="636" y="74"/>
                    </a:lnTo>
                    <a:lnTo>
                      <a:pt x="613" y="78"/>
                    </a:lnTo>
                    <a:lnTo>
                      <a:pt x="594" y="83"/>
                    </a:lnTo>
                    <a:lnTo>
                      <a:pt x="579" y="90"/>
                    </a:lnTo>
                    <a:lnTo>
                      <a:pt x="569" y="99"/>
                    </a:lnTo>
                    <a:lnTo>
                      <a:pt x="561" y="109"/>
                    </a:lnTo>
                    <a:lnTo>
                      <a:pt x="556" y="122"/>
                    </a:lnTo>
                    <a:lnTo>
                      <a:pt x="554" y="135"/>
                    </a:lnTo>
                    <a:lnTo>
                      <a:pt x="553" y="150"/>
                    </a:lnTo>
                    <a:lnTo>
                      <a:pt x="554" y="165"/>
                    </a:lnTo>
                    <a:lnTo>
                      <a:pt x="556" y="179"/>
                    </a:lnTo>
                    <a:lnTo>
                      <a:pt x="561" y="191"/>
                    </a:lnTo>
                    <a:lnTo>
                      <a:pt x="569" y="201"/>
                    </a:lnTo>
                    <a:lnTo>
                      <a:pt x="579" y="210"/>
                    </a:lnTo>
                    <a:lnTo>
                      <a:pt x="594" y="216"/>
                    </a:lnTo>
                    <a:lnTo>
                      <a:pt x="613" y="223"/>
                    </a:lnTo>
                    <a:lnTo>
                      <a:pt x="636" y="227"/>
                    </a:lnTo>
                    <a:lnTo>
                      <a:pt x="665" y="229"/>
                    </a:lnTo>
                    <a:lnTo>
                      <a:pt x="699" y="230"/>
                    </a:lnTo>
                    <a:lnTo>
                      <a:pt x="734" y="229"/>
                    </a:lnTo>
                    <a:lnTo>
                      <a:pt x="763" y="227"/>
                    </a:lnTo>
                    <a:lnTo>
                      <a:pt x="787" y="223"/>
                    </a:lnTo>
                    <a:lnTo>
                      <a:pt x="805" y="216"/>
                    </a:lnTo>
                    <a:lnTo>
                      <a:pt x="820" y="210"/>
                    </a:lnTo>
                    <a:lnTo>
                      <a:pt x="831" y="201"/>
                    </a:lnTo>
                    <a:lnTo>
                      <a:pt x="839" y="191"/>
                    </a:lnTo>
                    <a:lnTo>
                      <a:pt x="843" y="179"/>
                    </a:lnTo>
                    <a:lnTo>
                      <a:pt x="846" y="165"/>
                    </a:lnTo>
                    <a:lnTo>
                      <a:pt x="847" y="150"/>
                    </a:lnTo>
                    <a:lnTo>
                      <a:pt x="846" y="135"/>
                    </a:lnTo>
                    <a:lnTo>
                      <a:pt x="843" y="122"/>
                    </a:lnTo>
                    <a:lnTo>
                      <a:pt x="839" y="109"/>
                    </a:lnTo>
                    <a:lnTo>
                      <a:pt x="831" y="99"/>
                    </a:lnTo>
                    <a:lnTo>
                      <a:pt x="820" y="90"/>
                    </a:lnTo>
                    <a:lnTo>
                      <a:pt x="805" y="83"/>
                    </a:lnTo>
                    <a:lnTo>
                      <a:pt x="787" y="78"/>
                    </a:lnTo>
                    <a:lnTo>
                      <a:pt x="763" y="74"/>
                    </a:lnTo>
                    <a:lnTo>
                      <a:pt x="734" y="72"/>
                    </a:lnTo>
                    <a:lnTo>
                      <a:pt x="699" y="71"/>
                    </a:lnTo>
                    <a:close/>
                    <a:moveTo>
                      <a:pt x="216" y="71"/>
                    </a:moveTo>
                    <a:lnTo>
                      <a:pt x="182" y="72"/>
                    </a:lnTo>
                    <a:lnTo>
                      <a:pt x="153" y="74"/>
                    </a:lnTo>
                    <a:lnTo>
                      <a:pt x="130" y="78"/>
                    </a:lnTo>
                    <a:lnTo>
                      <a:pt x="111" y="83"/>
                    </a:lnTo>
                    <a:lnTo>
                      <a:pt x="96" y="90"/>
                    </a:lnTo>
                    <a:lnTo>
                      <a:pt x="85" y="99"/>
                    </a:lnTo>
                    <a:lnTo>
                      <a:pt x="78" y="109"/>
                    </a:lnTo>
                    <a:lnTo>
                      <a:pt x="73" y="122"/>
                    </a:lnTo>
                    <a:lnTo>
                      <a:pt x="70" y="135"/>
                    </a:lnTo>
                    <a:lnTo>
                      <a:pt x="70" y="150"/>
                    </a:lnTo>
                    <a:lnTo>
                      <a:pt x="70" y="165"/>
                    </a:lnTo>
                    <a:lnTo>
                      <a:pt x="73" y="179"/>
                    </a:lnTo>
                    <a:lnTo>
                      <a:pt x="78" y="191"/>
                    </a:lnTo>
                    <a:lnTo>
                      <a:pt x="85" y="201"/>
                    </a:lnTo>
                    <a:lnTo>
                      <a:pt x="96" y="210"/>
                    </a:lnTo>
                    <a:lnTo>
                      <a:pt x="111" y="216"/>
                    </a:lnTo>
                    <a:lnTo>
                      <a:pt x="130" y="223"/>
                    </a:lnTo>
                    <a:lnTo>
                      <a:pt x="153" y="227"/>
                    </a:lnTo>
                    <a:lnTo>
                      <a:pt x="182" y="229"/>
                    </a:lnTo>
                    <a:lnTo>
                      <a:pt x="216" y="230"/>
                    </a:lnTo>
                    <a:lnTo>
                      <a:pt x="250" y="229"/>
                    </a:lnTo>
                    <a:lnTo>
                      <a:pt x="280" y="227"/>
                    </a:lnTo>
                    <a:lnTo>
                      <a:pt x="304" y="223"/>
                    </a:lnTo>
                    <a:lnTo>
                      <a:pt x="322" y="216"/>
                    </a:lnTo>
                    <a:lnTo>
                      <a:pt x="337" y="210"/>
                    </a:lnTo>
                    <a:lnTo>
                      <a:pt x="348" y="201"/>
                    </a:lnTo>
                    <a:lnTo>
                      <a:pt x="355" y="191"/>
                    </a:lnTo>
                    <a:lnTo>
                      <a:pt x="360" y="179"/>
                    </a:lnTo>
                    <a:lnTo>
                      <a:pt x="363" y="165"/>
                    </a:lnTo>
                    <a:lnTo>
                      <a:pt x="363" y="150"/>
                    </a:lnTo>
                    <a:lnTo>
                      <a:pt x="363" y="135"/>
                    </a:lnTo>
                    <a:lnTo>
                      <a:pt x="360" y="122"/>
                    </a:lnTo>
                    <a:lnTo>
                      <a:pt x="355" y="109"/>
                    </a:lnTo>
                    <a:lnTo>
                      <a:pt x="348" y="99"/>
                    </a:lnTo>
                    <a:lnTo>
                      <a:pt x="337" y="90"/>
                    </a:lnTo>
                    <a:lnTo>
                      <a:pt x="322" y="83"/>
                    </a:lnTo>
                    <a:lnTo>
                      <a:pt x="304" y="78"/>
                    </a:lnTo>
                    <a:lnTo>
                      <a:pt x="280" y="74"/>
                    </a:lnTo>
                    <a:lnTo>
                      <a:pt x="250" y="72"/>
                    </a:lnTo>
                    <a:lnTo>
                      <a:pt x="216" y="71"/>
                    </a:lnTo>
                    <a:close/>
                    <a:moveTo>
                      <a:pt x="216" y="0"/>
                    </a:moveTo>
                    <a:lnTo>
                      <a:pt x="234" y="0"/>
                    </a:lnTo>
                    <a:lnTo>
                      <a:pt x="254" y="1"/>
                    </a:lnTo>
                    <a:lnTo>
                      <a:pt x="276" y="2"/>
                    </a:lnTo>
                    <a:lnTo>
                      <a:pt x="298" y="5"/>
                    </a:lnTo>
                    <a:lnTo>
                      <a:pt x="321" y="9"/>
                    </a:lnTo>
                    <a:lnTo>
                      <a:pt x="343" y="17"/>
                    </a:lnTo>
                    <a:lnTo>
                      <a:pt x="364" y="26"/>
                    </a:lnTo>
                    <a:lnTo>
                      <a:pt x="383" y="37"/>
                    </a:lnTo>
                    <a:lnTo>
                      <a:pt x="400" y="53"/>
                    </a:lnTo>
                    <a:lnTo>
                      <a:pt x="516" y="53"/>
                    </a:lnTo>
                    <a:lnTo>
                      <a:pt x="533" y="37"/>
                    </a:lnTo>
                    <a:lnTo>
                      <a:pt x="553" y="26"/>
                    </a:lnTo>
                    <a:lnTo>
                      <a:pt x="574" y="17"/>
                    </a:lnTo>
                    <a:lnTo>
                      <a:pt x="596" y="9"/>
                    </a:lnTo>
                    <a:lnTo>
                      <a:pt x="618" y="5"/>
                    </a:lnTo>
                    <a:lnTo>
                      <a:pt x="640" y="2"/>
                    </a:lnTo>
                    <a:lnTo>
                      <a:pt x="662" y="1"/>
                    </a:lnTo>
                    <a:lnTo>
                      <a:pt x="682" y="0"/>
                    </a:lnTo>
                    <a:lnTo>
                      <a:pt x="699" y="0"/>
                    </a:lnTo>
                    <a:lnTo>
                      <a:pt x="715" y="0"/>
                    </a:lnTo>
                    <a:lnTo>
                      <a:pt x="732" y="0"/>
                    </a:lnTo>
                    <a:lnTo>
                      <a:pt x="749" y="1"/>
                    </a:lnTo>
                    <a:lnTo>
                      <a:pt x="768" y="3"/>
                    </a:lnTo>
                    <a:lnTo>
                      <a:pt x="787" y="6"/>
                    </a:lnTo>
                    <a:lnTo>
                      <a:pt x="806" y="10"/>
                    </a:lnTo>
                    <a:lnTo>
                      <a:pt x="825" y="16"/>
                    </a:lnTo>
                    <a:lnTo>
                      <a:pt x="843" y="24"/>
                    </a:lnTo>
                    <a:lnTo>
                      <a:pt x="860" y="33"/>
                    </a:lnTo>
                    <a:lnTo>
                      <a:pt x="875" y="45"/>
                    </a:lnTo>
                    <a:lnTo>
                      <a:pt x="889" y="59"/>
                    </a:lnTo>
                    <a:lnTo>
                      <a:pt x="900" y="77"/>
                    </a:lnTo>
                    <a:lnTo>
                      <a:pt x="908" y="98"/>
                    </a:lnTo>
                    <a:lnTo>
                      <a:pt x="914" y="123"/>
                    </a:lnTo>
                    <a:lnTo>
                      <a:pt x="916" y="150"/>
                    </a:lnTo>
                    <a:lnTo>
                      <a:pt x="914" y="178"/>
                    </a:lnTo>
                    <a:lnTo>
                      <a:pt x="908" y="202"/>
                    </a:lnTo>
                    <a:lnTo>
                      <a:pt x="900" y="223"/>
                    </a:lnTo>
                    <a:lnTo>
                      <a:pt x="889" y="241"/>
                    </a:lnTo>
                    <a:lnTo>
                      <a:pt x="875" y="255"/>
                    </a:lnTo>
                    <a:lnTo>
                      <a:pt x="860" y="267"/>
                    </a:lnTo>
                    <a:lnTo>
                      <a:pt x="843" y="277"/>
                    </a:lnTo>
                    <a:lnTo>
                      <a:pt x="825" y="285"/>
                    </a:lnTo>
                    <a:lnTo>
                      <a:pt x="806" y="290"/>
                    </a:lnTo>
                    <a:lnTo>
                      <a:pt x="787" y="294"/>
                    </a:lnTo>
                    <a:lnTo>
                      <a:pt x="768" y="297"/>
                    </a:lnTo>
                    <a:lnTo>
                      <a:pt x="749" y="298"/>
                    </a:lnTo>
                    <a:lnTo>
                      <a:pt x="732" y="299"/>
                    </a:lnTo>
                    <a:lnTo>
                      <a:pt x="715" y="299"/>
                    </a:lnTo>
                    <a:lnTo>
                      <a:pt x="699" y="300"/>
                    </a:lnTo>
                    <a:lnTo>
                      <a:pt x="685" y="299"/>
                    </a:lnTo>
                    <a:lnTo>
                      <a:pt x="668" y="299"/>
                    </a:lnTo>
                    <a:lnTo>
                      <a:pt x="650" y="298"/>
                    </a:lnTo>
                    <a:lnTo>
                      <a:pt x="632" y="297"/>
                    </a:lnTo>
                    <a:lnTo>
                      <a:pt x="613" y="294"/>
                    </a:lnTo>
                    <a:lnTo>
                      <a:pt x="593" y="290"/>
                    </a:lnTo>
                    <a:lnTo>
                      <a:pt x="575" y="285"/>
                    </a:lnTo>
                    <a:lnTo>
                      <a:pt x="557" y="277"/>
                    </a:lnTo>
                    <a:lnTo>
                      <a:pt x="540" y="267"/>
                    </a:lnTo>
                    <a:lnTo>
                      <a:pt x="524" y="255"/>
                    </a:lnTo>
                    <a:lnTo>
                      <a:pt x="511" y="241"/>
                    </a:lnTo>
                    <a:lnTo>
                      <a:pt x="500" y="224"/>
                    </a:lnTo>
                    <a:lnTo>
                      <a:pt x="491" y="202"/>
                    </a:lnTo>
                    <a:lnTo>
                      <a:pt x="486" y="179"/>
                    </a:lnTo>
                    <a:lnTo>
                      <a:pt x="484" y="150"/>
                    </a:lnTo>
                    <a:lnTo>
                      <a:pt x="485" y="137"/>
                    </a:lnTo>
                    <a:lnTo>
                      <a:pt x="486" y="125"/>
                    </a:lnTo>
                    <a:lnTo>
                      <a:pt x="430" y="125"/>
                    </a:lnTo>
                    <a:lnTo>
                      <a:pt x="432" y="137"/>
                    </a:lnTo>
                    <a:lnTo>
                      <a:pt x="432" y="150"/>
                    </a:lnTo>
                    <a:lnTo>
                      <a:pt x="430" y="179"/>
                    </a:lnTo>
                    <a:lnTo>
                      <a:pt x="425" y="202"/>
                    </a:lnTo>
                    <a:lnTo>
                      <a:pt x="416" y="224"/>
                    </a:lnTo>
                    <a:lnTo>
                      <a:pt x="405" y="241"/>
                    </a:lnTo>
                    <a:lnTo>
                      <a:pt x="392" y="255"/>
                    </a:lnTo>
                    <a:lnTo>
                      <a:pt x="377" y="267"/>
                    </a:lnTo>
                    <a:lnTo>
                      <a:pt x="360" y="277"/>
                    </a:lnTo>
                    <a:lnTo>
                      <a:pt x="342" y="284"/>
                    </a:lnTo>
                    <a:lnTo>
                      <a:pt x="323" y="290"/>
                    </a:lnTo>
                    <a:lnTo>
                      <a:pt x="304" y="294"/>
                    </a:lnTo>
                    <a:lnTo>
                      <a:pt x="285" y="296"/>
                    </a:lnTo>
                    <a:lnTo>
                      <a:pt x="266" y="298"/>
                    </a:lnTo>
                    <a:lnTo>
                      <a:pt x="248" y="299"/>
                    </a:lnTo>
                    <a:lnTo>
                      <a:pt x="231" y="299"/>
                    </a:lnTo>
                    <a:lnTo>
                      <a:pt x="216" y="299"/>
                    </a:lnTo>
                    <a:lnTo>
                      <a:pt x="201" y="299"/>
                    </a:lnTo>
                    <a:lnTo>
                      <a:pt x="185" y="299"/>
                    </a:lnTo>
                    <a:lnTo>
                      <a:pt x="167" y="298"/>
                    </a:lnTo>
                    <a:lnTo>
                      <a:pt x="148" y="296"/>
                    </a:lnTo>
                    <a:lnTo>
                      <a:pt x="129" y="294"/>
                    </a:lnTo>
                    <a:lnTo>
                      <a:pt x="110" y="290"/>
                    </a:lnTo>
                    <a:lnTo>
                      <a:pt x="91" y="284"/>
                    </a:lnTo>
                    <a:lnTo>
                      <a:pt x="73" y="277"/>
                    </a:lnTo>
                    <a:lnTo>
                      <a:pt x="57" y="267"/>
                    </a:lnTo>
                    <a:lnTo>
                      <a:pt x="41" y="255"/>
                    </a:lnTo>
                    <a:lnTo>
                      <a:pt x="27" y="240"/>
                    </a:lnTo>
                    <a:lnTo>
                      <a:pt x="16" y="223"/>
                    </a:lnTo>
                    <a:lnTo>
                      <a:pt x="7" y="202"/>
                    </a:lnTo>
                    <a:lnTo>
                      <a:pt x="2" y="178"/>
                    </a:lnTo>
                    <a:lnTo>
                      <a:pt x="0" y="150"/>
                    </a:lnTo>
                    <a:lnTo>
                      <a:pt x="2" y="122"/>
                    </a:lnTo>
                    <a:lnTo>
                      <a:pt x="7" y="98"/>
                    </a:lnTo>
                    <a:lnTo>
                      <a:pt x="16" y="77"/>
                    </a:lnTo>
                    <a:lnTo>
                      <a:pt x="27" y="59"/>
                    </a:lnTo>
                    <a:lnTo>
                      <a:pt x="41" y="45"/>
                    </a:lnTo>
                    <a:lnTo>
                      <a:pt x="57" y="33"/>
                    </a:lnTo>
                    <a:lnTo>
                      <a:pt x="73" y="23"/>
                    </a:lnTo>
                    <a:lnTo>
                      <a:pt x="91" y="16"/>
                    </a:lnTo>
                    <a:lnTo>
                      <a:pt x="110" y="10"/>
                    </a:lnTo>
                    <a:lnTo>
                      <a:pt x="129" y="6"/>
                    </a:lnTo>
                    <a:lnTo>
                      <a:pt x="148" y="3"/>
                    </a:lnTo>
                    <a:lnTo>
                      <a:pt x="167" y="1"/>
                    </a:lnTo>
                    <a:lnTo>
                      <a:pt x="185" y="0"/>
                    </a:lnTo>
                    <a:lnTo>
                      <a:pt x="201" y="0"/>
                    </a:lnTo>
                    <a:lnTo>
                      <a:pt x="2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81" name="Freeform 24"/>
              <p:cNvSpPr>
                <a:spLocks noEditPoints="1"/>
              </p:cNvSpPr>
              <p:nvPr/>
            </p:nvSpPr>
            <p:spPr bwMode="auto">
              <a:xfrm>
                <a:off x="2597" y="4335"/>
                <a:ext cx="217" cy="124"/>
              </a:xfrm>
              <a:custGeom>
                <a:avLst/>
                <a:gdLst>
                  <a:gd name="T0" fmla="*/ 1796 w 2393"/>
                  <a:gd name="T1" fmla="*/ 704 h 1360"/>
                  <a:gd name="T2" fmla="*/ 1761 w 2393"/>
                  <a:gd name="T3" fmla="*/ 720 h 1360"/>
                  <a:gd name="T4" fmla="*/ 1590 w 2393"/>
                  <a:gd name="T5" fmla="*/ 904 h 1360"/>
                  <a:gd name="T6" fmla="*/ 1882 w 2393"/>
                  <a:gd name="T7" fmla="*/ 733 h 1360"/>
                  <a:gd name="T8" fmla="*/ 1851 w 2393"/>
                  <a:gd name="T9" fmla="*/ 709 h 1360"/>
                  <a:gd name="T10" fmla="*/ 1814 w 2393"/>
                  <a:gd name="T11" fmla="*/ 702 h 1360"/>
                  <a:gd name="T12" fmla="*/ 1831 w 2393"/>
                  <a:gd name="T13" fmla="*/ 20 h 1360"/>
                  <a:gd name="T14" fmla="*/ 1950 w 2393"/>
                  <a:gd name="T15" fmla="*/ 61 h 1360"/>
                  <a:gd name="T16" fmla="*/ 2057 w 2393"/>
                  <a:gd name="T17" fmla="*/ 121 h 1360"/>
                  <a:gd name="T18" fmla="*/ 2154 w 2393"/>
                  <a:gd name="T19" fmla="*/ 196 h 1360"/>
                  <a:gd name="T20" fmla="*/ 2235 w 2393"/>
                  <a:gd name="T21" fmla="*/ 286 h 1360"/>
                  <a:gd name="T22" fmla="*/ 2301 w 2393"/>
                  <a:gd name="T23" fmla="*/ 388 h 1360"/>
                  <a:gd name="T24" fmla="*/ 2352 w 2393"/>
                  <a:gd name="T25" fmla="*/ 501 h 1360"/>
                  <a:gd name="T26" fmla="*/ 2382 w 2393"/>
                  <a:gd name="T27" fmla="*/ 622 h 1360"/>
                  <a:gd name="T28" fmla="*/ 2393 w 2393"/>
                  <a:gd name="T29" fmla="*/ 748 h 1360"/>
                  <a:gd name="T30" fmla="*/ 2390 w 2393"/>
                  <a:gd name="T31" fmla="*/ 1230 h 1360"/>
                  <a:gd name="T32" fmla="*/ 2370 w 2393"/>
                  <a:gd name="T33" fmla="*/ 1282 h 1360"/>
                  <a:gd name="T34" fmla="*/ 2335 w 2393"/>
                  <a:gd name="T35" fmla="*/ 1324 h 1360"/>
                  <a:gd name="T36" fmla="*/ 2286 w 2393"/>
                  <a:gd name="T37" fmla="*/ 1351 h 1360"/>
                  <a:gd name="T38" fmla="*/ 2230 w 2393"/>
                  <a:gd name="T39" fmla="*/ 1360 h 1360"/>
                  <a:gd name="T40" fmla="*/ 129 w 2393"/>
                  <a:gd name="T41" fmla="*/ 1358 h 1360"/>
                  <a:gd name="T42" fmla="*/ 77 w 2393"/>
                  <a:gd name="T43" fmla="*/ 1339 h 1360"/>
                  <a:gd name="T44" fmla="*/ 36 w 2393"/>
                  <a:gd name="T45" fmla="*/ 1304 h 1360"/>
                  <a:gd name="T46" fmla="*/ 10 w 2393"/>
                  <a:gd name="T47" fmla="*/ 1256 h 1360"/>
                  <a:gd name="T48" fmla="*/ 0 w 2393"/>
                  <a:gd name="T49" fmla="*/ 1200 h 1360"/>
                  <a:gd name="T50" fmla="*/ 3 w 2393"/>
                  <a:gd name="T51" fmla="*/ 684 h 1360"/>
                  <a:gd name="T52" fmla="*/ 23 w 2393"/>
                  <a:gd name="T53" fmla="*/ 561 h 1360"/>
                  <a:gd name="T54" fmla="*/ 63 w 2393"/>
                  <a:gd name="T55" fmla="*/ 443 h 1360"/>
                  <a:gd name="T56" fmla="*/ 122 w 2393"/>
                  <a:gd name="T57" fmla="*/ 336 h 1360"/>
                  <a:gd name="T58" fmla="*/ 195 w 2393"/>
                  <a:gd name="T59" fmla="*/ 240 h 1360"/>
                  <a:gd name="T60" fmla="*/ 283 w 2393"/>
                  <a:gd name="T61" fmla="*/ 157 h 1360"/>
                  <a:gd name="T62" fmla="*/ 385 w 2393"/>
                  <a:gd name="T63" fmla="*/ 89 h 1360"/>
                  <a:gd name="T64" fmla="*/ 498 w 2393"/>
                  <a:gd name="T65" fmla="*/ 38 h 1360"/>
                  <a:gd name="T66" fmla="*/ 640 w 2393"/>
                  <a:gd name="T67" fmla="*/ 0 h 1360"/>
                  <a:gd name="T68" fmla="*/ 1748 w 2393"/>
                  <a:gd name="T69" fmla="*/ 0 h 1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393" h="1360">
                    <a:moveTo>
                      <a:pt x="1814" y="702"/>
                    </a:moveTo>
                    <a:lnTo>
                      <a:pt x="1796" y="704"/>
                    </a:lnTo>
                    <a:lnTo>
                      <a:pt x="1778" y="709"/>
                    </a:lnTo>
                    <a:lnTo>
                      <a:pt x="1761" y="720"/>
                    </a:lnTo>
                    <a:lnTo>
                      <a:pt x="1746" y="733"/>
                    </a:lnTo>
                    <a:lnTo>
                      <a:pt x="1590" y="904"/>
                    </a:lnTo>
                    <a:lnTo>
                      <a:pt x="2038" y="904"/>
                    </a:lnTo>
                    <a:lnTo>
                      <a:pt x="1882" y="733"/>
                    </a:lnTo>
                    <a:lnTo>
                      <a:pt x="1867" y="719"/>
                    </a:lnTo>
                    <a:lnTo>
                      <a:pt x="1851" y="709"/>
                    </a:lnTo>
                    <a:lnTo>
                      <a:pt x="1833" y="703"/>
                    </a:lnTo>
                    <a:lnTo>
                      <a:pt x="1814" y="702"/>
                    </a:lnTo>
                    <a:close/>
                    <a:moveTo>
                      <a:pt x="1748" y="0"/>
                    </a:moveTo>
                    <a:lnTo>
                      <a:pt x="1831" y="20"/>
                    </a:lnTo>
                    <a:lnTo>
                      <a:pt x="1892" y="38"/>
                    </a:lnTo>
                    <a:lnTo>
                      <a:pt x="1950" y="61"/>
                    </a:lnTo>
                    <a:lnTo>
                      <a:pt x="2005" y="88"/>
                    </a:lnTo>
                    <a:lnTo>
                      <a:pt x="2057" y="121"/>
                    </a:lnTo>
                    <a:lnTo>
                      <a:pt x="2107" y="157"/>
                    </a:lnTo>
                    <a:lnTo>
                      <a:pt x="2154" y="196"/>
                    </a:lnTo>
                    <a:lnTo>
                      <a:pt x="2196" y="239"/>
                    </a:lnTo>
                    <a:lnTo>
                      <a:pt x="2235" y="286"/>
                    </a:lnTo>
                    <a:lnTo>
                      <a:pt x="2270" y="336"/>
                    </a:lnTo>
                    <a:lnTo>
                      <a:pt x="2301" y="388"/>
                    </a:lnTo>
                    <a:lnTo>
                      <a:pt x="2328" y="443"/>
                    </a:lnTo>
                    <a:lnTo>
                      <a:pt x="2352" y="501"/>
                    </a:lnTo>
                    <a:lnTo>
                      <a:pt x="2369" y="561"/>
                    </a:lnTo>
                    <a:lnTo>
                      <a:pt x="2382" y="622"/>
                    </a:lnTo>
                    <a:lnTo>
                      <a:pt x="2390" y="684"/>
                    </a:lnTo>
                    <a:lnTo>
                      <a:pt x="2393" y="748"/>
                    </a:lnTo>
                    <a:lnTo>
                      <a:pt x="2393" y="1200"/>
                    </a:lnTo>
                    <a:lnTo>
                      <a:pt x="2390" y="1230"/>
                    </a:lnTo>
                    <a:lnTo>
                      <a:pt x="2383" y="1256"/>
                    </a:lnTo>
                    <a:lnTo>
                      <a:pt x="2370" y="1282"/>
                    </a:lnTo>
                    <a:lnTo>
                      <a:pt x="2354" y="1304"/>
                    </a:lnTo>
                    <a:lnTo>
                      <a:pt x="2335" y="1324"/>
                    </a:lnTo>
                    <a:lnTo>
                      <a:pt x="2311" y="1339"/>
                    </a:lnTo>
                    <a:lnTo>
                      <a:pt x="2286" y="1351"/>
                    </a:lnTo>
                    <a:lnTo>
                      <a:pt x="2259" y="1358"/>
                    </a:lnTo>
                    <a:lnTo>
                      <a:pt x="2230" y="1360"/>
                    </a:lnTo>
                    <a:lnTo>
                      <a:pt x="157" y="1360"/>
                    </a:lnTo>
                    <a:lnTo>
                      <a:pt x="129" y="1358"/>
                    </a:lnTo>
                    <a:lnTo>
                      <a:pt x="101" y="1351"/>
                    </a:lnTo>
                    <a:lnTo>
                      <a:pt x="77" y="1339"/>
                    </a:lnTo>
                    <a:lnTo>
                      <a:pt x="55" y="1324"/>
                    </a:lnTo>
                    <a:lnTo>
                      <a:pt x="36" y="1304"/>
                    </a:lnTo>
                    <a:lnTo>
                      <a:pt x="21" y="1282"/>
                    </a:lnTo>
                    <a:lnTo>
                      <a:pt x="10" y="1256"/>
                    </a:lnTo>
                    <a:lnTo>
                      <a:pt x="3" y="1230"/>
                    </a:lnTo>
                    <a:lnTo>
                      <a:pt x="0" y="1200"/>
                    </a:lnTo>
                    <a:lnTo>
                      <a:pt x="0" y="748"/>
                    </a:lnTo>
                    <a:lnTo>
                      <a:pt x="3" y="684"/>
                    </a:lnTo>
                    <a:lnTo>
                      <a:pt x="11" y="622"/>
                    </a:lnTo>
                    <a:lnTo>
                      <a:pt x="23" y="561"/>
                    </a:lnTo>
                    <a:lnTo>
                      <a:pt x="41" y="501"/>
                    </a:lnTo>
                    <a:lnTo>
                      <a:pt x="63" y="443"/>
                    </a:lnTo>
                    <a:lnTo>
                      <a:pt x="90" y="389"/>
                    </a:lnTo>
                    <a:lnTo>
                      <a:pt x="122" y="336"/>
                    </a:lnTo>
                    <a:lnTo>
                      <a:pt x="156" y="286"/>
                    </a:lnTo>
                    <a:lnTo>
                      <a:pt x="195" y="240"/>
                    </a:lnTo>
                    <a:lnTo>
                      <a:pt x="237" y="196"/>
                    </a:lnTo>
                    <a:lnTo>
                      <a:pt x="283" y="157"/>
                    </a:lnTo>
                    <a:lnTo>
                      <a:pt x="332" y="121"/>
                    </a:lnTo>
                    <a:lnTo>
                      <a:pt x="385" y="89"/>
                    </a:lnTo>
                    <a:lnTo>
                      <a:pt x="440" y="62"/>
                    </a:lnTo>
                    <a:lnTo>
                      <a:pt x="498" y="38"/>
                    </a:lnTo>
                    <a:lnTo>
                      <a:pt x="559" y="20"/>
                    </a:lnTo>
                    <a:lnTo>
                      <a:pt x="640" y="0"/>
                    </a:lnTo>
                    <a:lnTo>
                      <a:pt x="1193" y="1280"/>
                    </a:lnTo>
                    <a:lnTo>
                      <a:pt x="174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82" name="Freeform 25"/>
              <p:cNvSpPr>
                <a:spLocks/>
              </p:cNvSpPr>
              <p:nvPr/>
            </p:nvSpPr>
            <p:spPr bwMode="auto">
              <a:xfrm>
                <a:off x="2689" y="4347"/>
                <a:ext cx="34" cy="83"/>
              </a:xfrm>
              <a:custGeom>
                <a:avLst/>
                <a:gdLst>
                  <a:gd name="T0" fmla="*/ 135 w 373"/>
                  <a:gd name="T1" fmla="*/ 0 h 915"/>
                  <a:gd name="T2" fmla="*/ 237 w 373"/>
                  <a:gd name="T3" fmla="*/ 0 h 915"/>
                  <a:gd name="T4" fmla="*/ 258 w 373"/>
                  <a:gd name="T5" fmla="*/ 2 h 915"/>
                  <a:gd name="T6" fmla="*/ 278 w 373"/>
                  <a:gd name="T7" fmla="*/ 9 h 915"/>
                  <a:gd name="T8" fmla="*/ 295 w 373"/>
                  <a:gd name="T9" fmla="*/ 21 h 915"/>
                  <a:gd name="T10" fmla="*/ 310 w 373"/>
                  <a:gd name="T11" fmla="*/ 36 h 915"/>
                  <a:gd name="T12" fmla="*/ 321 w 373"/>
                  <a:gd name="T13" fmla="*/ 53 h 915"/>
                  <a:gd name="T14" fmla="*/ 328 w 373"/>
                  <a:gd name="T15" fmla="*/ 74 h 915"/>
                  <a:gd name="T16" fmla="*/ 366 w 373"/>
                  <a:gd name="T17" fmla="*/ 234 h 915"/>
                  <a:gd name="T18" fmla="*/ 368 w 373"/>
                  <a:gd name="T19" fmla="*/ 257 h 915"/>
                  <a:gd name="T20" fmla="*/ 365 w 373"/>
                  <a:gd name="T21" fmla="*/ 281 h 915"/>
                  <a:gd name="T22" fmla="*/ 357 w 373"/>
                  <a:gd name="T23" fmla="*/ 301 h 915"/>
                  <a:gd name="T24" fmla="*/ 345 w 373"/>
                  <a:gd name="T25" fmla="*/ 319 h 915"/>
                  <a:gd name="T26" fmla="*/ 329 w 373"/>
                  <a:gd name="T27" fmla="*/ 334 h 915"/>
                  <a:gd name="T28" fmla="*/ 309 w 373"/>
                  <a:gd name="T29" fmla="*/ 345 h 915"/>
                  <a:gd name="T30" fmla="*/ 287 w 373"/>
                  <a:gd name="T31" fmla="*/ 351 h 915"/>
                  <a:gd name="T32" fmla="*/ 373 w 373"/>
                  <a:gd name="T33" fmla="*/ 438 h 915"/>
                  <a:gd name="T34" fmla="*/ 187 w 373"/>
                  <a:gd name="T35" fmla="*/ 915 h 915"/>
                  <a:gd name="T36" fmla="*/ 0 w 373"/>
                  <a:gd name="T37" fmla="*/ 438 h 915"/>
                  <a:gd name="T38" fmla="*/ 85 w 373"/>
                  <a:gd name="T39" fmla="*/ 351 h 915"/>
                  <a:gd name="T40" fmla="*/ 63 w 373"/>
                  <a:gd name="T41" fmla="*/ 345 h 915"/>
                  <a:gd name="T42" fmla="*/ 44 w 373"/>
                  <a:gd name="T43" fmla="*/ 334 h 915"/>
                  <a:gd name="T44" fmla="*/ 27 w 373"/>
                  <a:gd name="T45" fmla="*/ 319 h 915"/>
                  <a:gd name="T46" fmla="*/ 15 w 373"/>
                  <a:gd name="T47" fmla="*/ 301 h 915"/>
                  <a:gd name="T48" fmla="*/ 7 w 373"/>
                  <a:gd name="T49" fmla="*/ 281 h 915"/>
                  <a:gd name="T50" fmla="*/ 4 w 373"/>
                  <a:gd name="T51" fmla="*/ 257 h 915"/>
                  <a:gd name="T52" fmla="*/ 6 w 373"/>
                  <a:gd name="T53" fmla="*/ 234 h 915"/>
                  <a:gd name="T54" fmla="*/ 44 w 373"/>
                  <a:gd name="T55" fmla="*/ 74 h 915"/>
                  <a:gd name="T56" fmla="*/ 52 w 373"/>
                  <a:gd name="T57" fmla="*/ 53 h 915"/>
                  <a:gd name="T58" fmla="*/ 63 w 373"/>
                  <a:gd name="T59" fmla="*/ 36 h 915"/>
                  <a:gd name="T60" fmla="*/ 77 w 373"/>
                  <a:gd name="T61" fmla="*/ 21 h 915"/>
                  <a:gd name="T62" fmla="*/ 95 w 373"/>
                  <a:gd name="T63" fmla="*/ 9 h 915"/>
                  <a:gd name="T64" fmla="*/ 114 w 373"/>
                  <a:gd name="T65" fmla="*/ 2 h 915"/>
                  <a:gd name="T66" fmla="*/ 135 w 373"/>
                  <a:gd name="T67" fmla="*/ 0 h 9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73" h="915">
                    <a:moveTo>
                      <a:pt x="135" y="0"/>
                    </a:moveTo>
                    <a:lnTo>
                      <a:pt x="237" y="0"/>
                    </a:lnTo>
                    <a:lnTo>
                      <a:pt x="258" y="2"/>
                    </a:lnTo>
                    <a:lnTo>
                      <a:pt x="278" y="9"/>
                    </a:lnTo>
                    <a:lnTo>
                      <a:pt x="295" y="21"/>
                    </a:lnTo>
                    <a:lnTo>
                      <a:pt x="310" y="36"/>
                    </a:lnTo>
                    <a:lnTo>
                      <a:pt x="321" y="53"/>
                    </a:lnTo>
                    <a:lnTo>
                      <a:pt x="328" y="74"/>
                    </a:lnTo>
                    <a:lnTo>
                      <a:pt x="366" y="234"/>
                    </a:lnTo>
                    <a:lnTo>
                      <a:pt x="368" y="257"/>
                    </a:lnTo>
                    <a:lnTo>
                      <a:pt x="365" y="281"/>
                    </a:lnTo>
                    <a:lnTo>
                      <a:pt x="357" y="301"/>
                    </a:lnTo>
                    <a:lnTo>
                      <a:pt x="345" y="319"/>
                    </a:lnTo>
                    <a:lnTo>
                      <a:pt x="329" y="334"/>
                    </a:lnTo>
                    <a:lnTo>
                      <a:pt x="309" y="345"/>
                    </a:lnTo>
                    <a:lnTo>
                      <a:pt x="287" y="351"/>
                    </a:lnTo>
                    <a:lnTo>
                      <a:pt x="373" y="438"/>
                    </a:lnTo>
                    <a:lnTo>
                      <a:pt x="187" y="915"/>
                    </a:lnTo>
                    <a:lnTo>
                      <a:pt x="0" y="438"/>
                    </a:lnTo>
                    <a:lnTo>
                      <a:pt x="85" y="351"/>
                    </a:lnTo>
                    <a:lnTo>
                      <a:pt x="63" y="345"/>
                    </a:lnTo>
                    <a:lnTo>
                      <a:pt x="44" y="334"/>
                    </a:lnTo>
                    <a:lnTo>
                      <a:pt x="27" y="319"/>
                    </a:lnTo>
                    <a:lnTo>
                      <a:pt x="15" y="301"/>
                    </a:lnTo>
                    <a:lnTo>
                      <a:pt x="7" y="281"/>
                    </a:lnTo>
                    <a:lnTo>
                      <a:pt x="4" y="257"/>
                    </a:lnTo>
                    <a:lnTo>
                      <a:pt x="6" y="234"/>
                    </a:lnTo>
                    <a:lnTo>
                      <a:pt x="44" y="74"/>
                    </a:lnTo>
                    <a:lnTo>
                      <a:pt x="52" y="53"/>
                    </a:lnTo>
                    <a:lnTo>
                      <a:pt x="63" y="36"/>
                    </a:lnTo>
                    <a:lnTo>
                      <a:pt x="77" y="21"/>
                    </a:lnTo>
                    <a:lnTo>
                      <a:pt x="95" y="9"/>
                    </a:lnTo>
                    <a:lnTo>
                      <a:pt x="114" y="2"/>
                    </a:lnTo>
                    <a:lnTo>
                      <a:pt x="13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71" name="Group 16"/>
            <p:cNvGrpSpPr>
              <a:grpSpLocks noChangeAspect="1"/>
            </p:cNvGrpSpPr>
            <p:nvPr/>
          </p:nvGrpSpPr>
          <p:grpSpPr bwMode="auto">
            <a:xfrm>
              <a:off x="596845" y="5823027"/>
              <a:ext cx="162480" cy="186754"/>
              <a:chOff x="1039" y="1681"/>
              <a:chExt cx="1071" cy="1231"/>
            </a:xfrm>
            <a:solidFill>
              <a:schemeClr val="bg1">
                <a:lumMod val="85000"/>
              </a:schemeClr>
            </a:solidFill>
          </p:grpSpPr>
          <p:sp>
            <p:nvSpPr>
              <p:cNvPr id="75" name="Freeform 17"/>
              <p:cNvSpPr>
                <a:spLocks noEditPoints="1"/>
              </p:cNvSpPr>
              <p:nvPr/>
            </p:nvSpPr>
            <p:spPr bwMode="auto">
              <a:xfrm>
                <a:off x="1039" y="1681"/>
                <a:ext cx="1071" cy="1099"/>
              </a:xfrm>
              <a:custGeom>
                <a:avLst/>
                <a:gdLst>
                  <a:gd name="T0" fmla="*/ 3169 w 3212"/>
                  <a:gd name="T1" fmla="*/ 566 h 3298"/>
                  <a:gd name="T2" fmla="*/ 3035 w 3212"/>
                  <a:gd name="T3" fmla="*/ 475 h 3298"/>
                  <a:gd name="T4" fmla="*/ 2711 w 3212"/>
                  <a:gd name="T5" fmla="*/ 199 h 3298"/>
                  <a:gd name="T6" fmla="*/ 2384 w 3212"/>
                  <a:gd name="T7" fmla="*/ 19 h 3298"/>
                  <a:gd name="T8" fmla="*/ 2347 w 3212"/>
                  <a:gd name="T9" fmla="*/ 4 h 3298"/>
                  <a:gd name="T10" fmla="*/ 2278 w 3212"/>
                  <a:gd name="T11" fmla="*/ 47 h 3298"/>
                  <a:gd name="T12" fmla="*/ 2171 w 3212"/>
                  <a:gd name="T13" fmla="*/ 190 h 3298"/>
                  <a:gd name="T14" fmla="*/ 1698 w 3212"/>
                  <a:gd name="T15" fmla="*/ 610 h 3298"/>
                  <a:gd name="T16" fmla="*/ 716 w 3212"/>
                  <a:gd name="T17" fmla="*/ 1337 h 3298"/>
                  <a:gd name="T18" fmla="*/ 296 w 3212"/>
                  <a:gd name="T19" fmla="*/ 1713 h 3298"/>
                  <a:gd name="T20" fmla="*/ 59 w 3212"/>
                  <a:gd name="T21" fmla="*/ 2061 h 3298"/>
                  <a:gd name="T22" fmla="*/ 0 w 3212"/>
                  <a:gd name="T23" fmla="*/ 2479 h 3298"/>
                  <a:gd name="T24" fmla="*/ 29 w 3212"/>
                  <a:gd name="T25" fmla="*/ 2758 h 3298"/>
                  <a:gd name="T26" fmla="*/ 183 w 3212"/>
                  <a:gd name="T27" fmla="*/ 2915 h 3298"/>
                  <a:gd name="T28" fmla="*/ 615 w 3212"/>
                  <a:gd name="T29" fmla="*/ 3255 h 3298"/>
                  <a:gd name="T30" fmla="*/ 886 w 3212"/>
                  <a:gd name="T31" fmla="*/ 3291 h 3298"/>
                  <a:gd name="T32" fmla="*/ 1138 w 3212"/>
                  <a:gd name="T33" fmla="*/ 3171 h 3298"/>
                  <a:gd name="T34" fmla="*/ 1808 w 3212"/>
                  <a:gd name="T35" fmla="*/ 2600 h 3298"/>
                  <a:gd name="T36" fmla="*/ 2812 w 3212"/>
                  <a:gd name="T37" fmla="*/ 1724 h 3298"/>
                  <a:gd name="T38" fmla="*/ 3103 w 3212"/>
                  <a:gd name="T39" fmla="*/ 1438 h 3298"/>
                  <a:gd name="T40" fmla="*/ 3146 w 3212"/>
                  <a:gd name="T41" fmla="*/ 1401 h 3298"/>
                  <a:gd name="T42" fmla="*/ 3193 w 3212"/>
                  <a:gd name="T43" fmla="*/ 1183 h 3298"/>
                  <a:gd name="T44" fmla="*/ 3208 w 3212"/>
                  <a:gd name="T45" fmla="*/ 620 h 3298"/>
                  <a:gd name="T46" fmla="*/ 1001 w 3212"/>
                  <a:gd name="T47" fmla="*/ 3114 h 3298"/>
                  <a:gd name="T48" fmla="*/ 881 w 3212"/>
                  <a:gd name="T49" fmla="*/ 3066 h 3298"/>
                  <a:gd name="T50" fmla="*/ 844 w 3212"/>
                  <a:gd name="T51" fmla="*/ 2610 h 3298"/>
                  <a:gd name="T52" fmla="*/ 840 w 3212"/>
                  <a:gd name="T53" fmla="*/ 2398 h 3298"/>
                  <a:gd name="T54" fmla="*/ 401 w 3212"/>
                  <a:gd name="T55" fmla="*/ 2082 h 3298"/>
                  <a:gd name="T56" fmla="*/ 241 w 3212"/>
                  <a:gd name="T57" fmla="*/ 1969 h 3298"/>
                  <a:gd name="T58" fmla="*/ 752 w 3212"/>
                  <a:gd name="T59" fmla="*/ 2141 h 3298"/>
                  <a:gd name="T60" fmla="*/ 1034 w 3212"/>
                  <a:gd name="T61" fmla="*/ 2354 h 3298"/>
                  <a:gd name="T62" fmla="*/ 1418 w 3212"/>
                  <a:gd name="T63" fmla="*/ 2074 h 3298"/>
                  <a:gd name="T64" fmla="*/ 1624 w 3212"/>
                  <a:gd name="T65" fmla="*/ 1847 h 3298"/>
                  <a:gd name="T66" fmla="*/ 1420 w 3212"/>
                  <a:gd name="T67" fmla="*/ 1596 h 3298"/>
                  <a:gd name="T68" fmla="*/ 1082 w 3212"/>
                  <a:gd name="T69" fmla="*/ 1248 h 3298"/>
                  <a:gd name="T70" fmla="*/ 1614 w 3212"/>
                  <a:gd name="T71" fmla="*/ 825 h 3298"/>
                  <a:gd name="T72" fmla="*/ 2194 w 3212"/>
                  <a:gd name="T73" fmla="*/ 338 h 3298"/>
                  <a:gd name="T74" fmla="*/ 2374 w 3212"/>
                  <a:gd name="T75" fmla="*/ 118 h 3298"/>
                  <a:gd name="T76" fmla="*/ 2661 w 3212"/>
                  <a:gd name="T77" fmla="*/ 304 h 3298"/>
                  <a:gd name="T78" fmla="*/ 2993 w 3212"/>
                  <a:gd name="T79" fmla="*/ 603 h 3298"/>
                  <a:gd name="T80" fmla="*/ 2474 w 3212"/>
                  <a:gd name="T81" fmla="*/ 1257 h 3298"/>
                  <a:gd name="T82" fmla="*/ 1732 w 3212"/>
                  <a:gd name="T83" fmla="*/ 1951 h 3298"/>
                  <a:gd name="T84" fmla="*/ 1047 w 3212"/>
                  <a:gd name="T85" fmla="*/ 2462 h 3298"/>
                  <a:gd name="T86" fmla="*/ 1012 w 3212"/>
                  <a:gd name="T87" fmla="*/ 2472 h 3298"/>
                  <a:gd name="T88" fmla="*/ 3078 w 3212"/>
                  <a:gd name="T89" fmla="*/ 1147 h 3298"/>
                  <a:gd name="T90" fmla="*/ 3067 w 3212"/>
                  <a:gd name="T91" fmla="*/ 1301 h 3298"/>
                  <a:gd name="T92" fmla="*/ 3051 w 3212"/>
                  <a:gd name="T93" fmla="*/ 1343 h 3298"/>
                  <a:gd name="T94" fmla="*/ 3018 w 3212"/>
                  <a:gd name="T95" fmla="*/ 1366 h 3298"/>
                  <a:gd name="T96" fmla="*/ 2890 w 3212"/>
                  <a:gd name="T97" fmla="*/ 1493 h 3298"/>
                  <a:gd name="T98" fmla="*/ 1823 w 3212"/>
                  <a:gd name="T99" fmla="*/ 2434 h 3298"/>
                  <a:gd name="T100" fmla="*/ 1765 w 3212"/>
                  <a:gd name="T101" fmla="*/ 2231 h 3298"/>
                  <a:gd name="T102" fmla="*/ 1749 w 3212"/>
                  <a:gd name="T103" fmla="*/ 2105 h 3298"/>
                  <a:gd name="T104" fmla="*/ 2236 w 3212"/>
                  <a:gd name="T105" fmla="*/ 1651 h 3298"/>
                  <a:gd name="T106" fmla="*/ 3095 w 3212"/>
                  <a:gd name="T107" fmla="*/ 770 h 3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212" h="3298">
                    <a:moveTo>
                      <a:pt x="3208" y="620"/>
                    </a:moveTo>
                    <a:lnTo>
                      <a:pt x="3206" y="606"/>
                    </a:lnTo>
                    <a:lnTo>
                      <a:pt x="3192" y="581"/>
                    </a:lnTo>
                    <a:lnTo>
                      <a:pt x="3169" y="566"/>
                    </a:lnTo>
                    <a:lnTo>
                      <a:pt x="3143" y="561"/>
                    </a:lnTo>
                    <a:lnTo>
                      <a:pt x="3130" y="564"/>
                    </a:lnTo>
                    <a:lnTo>
                      <a:pt x="3101" y="533"/>
                    </a:lnTo>
                    <a:lnTo>
                      <a:pt x="3035" y="475"/>
                    </a:lnTo>
                    <a:lnTo>
                      <a:pt x="3003" y="448"/>
                    </a:lnTo>
                    <a:lnTo>
                      <a:pt x="2931" y="383"/>
                    </a:lnTo>
                    <a:lnTo>
                      <a:pt x="2786" y="258"/>
                    </a:lnTo>
                    <a:lnTo>
                      <a:pt x="2711" y="199"/>
                    </a:lnTo>
                    <a:lnTo>
                      <a:pt x="2651" y="148"/>
                    </a:lnTo>
                    <a:lnTo>
                      <a:pt x="2507" y="53"/>
                    </a:lnTo>
                    <a:lnTo>
                      <a:pt x="2432" y="24"/>
                    </a:lnTo>
                    <a:lnTo>
                      <a:pt x="2384" y="19"/>
                    </a:lnTo>
                    <a:lnTo>
                      <a:pt x="2363" y="20"/>
                    </a:lnTo>
                    <a:lnTo>
                      <a:pt x="2361" y="17"/>
                    </a:lnTo>
                    <a:lnTo>
                      <a:pt x="2358" y="14"/>
                    </a:lnTo>
                    <a:lnTo>
                      <a:pt x="2347" y="4"/>
                    </a:lnTo>
                    <a:lnTo>
                      <a:pt x="2320" y="0"/>
                    </a:lnTo>
                    <a:lnTo>
                      <a:pt x="2294" y="10"/>
                    </a:lnTo>
                    <a:lnTo>
                      <a:pt x="2278" y="32"/>
                    </a:lnTo>
                    <a:lnTo>
                      <a:pt x="2278" y="47"/>
                    </a:lnTo>
                    <a:lnTo>
                      <a:pt x="2276" y="62"/>
                    </a:lnTo>
                    <a:lnTo>
                      <a:pt x="2253" y="102"/>
                    </a:lnTo>
                    <a:lnTo>
                      <a:pt x="2199" y="163"/>
                    </a:lnTo>
                    <a:lnTo>
                      <a:pt x="2171" y="190"/>
                    </a:lnTo>
                    <a:lnTo>
                      <a:pt x="2102" y="260"/>
                    </a:lnTo>
                    <a:lnTo>
                      <a:pt x="1952" y="394"/>
                    </a:lnTo>
                    <a:lnTo>
                      <a:pt x="1878" y="459"/>
                    </a:lnTo>
                    <a:lnTo>
                      <a:pt x="1698" y="610"/>
                    </a:lnTo>
                    <a:lnTo>
                      <a:pt x="1326" y="897"/>
                    </a:lnTo>
                    <a:lnTo>
                      <a:pt x="1138" y="1036"/>
                    </a:lnTo>
                    <a:lnTo>
                      <a:pt x="969" y="1157"/>
                    </a:lnTo>
                    <a:lnTo>
                      <a:pt x="716" y="1337"/>
                    </a:lnTo>
                    <a:lnTo>
                      <a:pt x="553" y="1467"/>
                    </a:lnTo>
                    <a:lnTo>
                      <a:pt x="475" y="1536"/>
                    </a:lnTo>
                    <a:lnTo>
                      <a:pt x="415" y="1592"/>
                    </a:lnTo>
                    <a:lnTo>
                      <a:pt x="296" y="1713"/>
                    </a:lnTo>
                    <a:lnTo>
                      <a:pt x="186" y="1845"/>
                    </a:lnTo>
                    <a:lnTo>
                      <a:pt x="117" y="1951"/>
                    </a:lnTo>
                    <a:lnTo>
                      <a:pt x="77" y="2024"/>
                    </a:lnTo>
                    <a:lnTo>
                      <a:pt x="59" y="2061"/>
                    </a:lnTo>
                    <a:lnTo>
                      <a:pt x="44" y="2100"/>
                    </a:lnTo>
                    <a:lnTo>
                      <a:pt x="21" y="2181"/>
                    </a:lnTo>
                    <a:lnTo>
                      <a:pt x="2" y="2306"/>
                    </a:lnTo>
                    <a:lnTo>
                      <a:pt x="0" y="2479"/>
                    </a:lnTo>
                    <a:lnTo>
                      <a:pt x="12" y="2650"/>
                    </a:lnTo>
                    <a:lnTo>
                      <a:pt x="18" y="2732"/>
                    </a:lnTo>
                    <a:lnTo>
                      <a:pt x="19" y="2742"/>
                    </a:lnTo>
                    <a:lnTo>
                      <a:pt x="29" y="2758"/>
                    </a:lnTo>
                    <a:lnTo>
                      <a:pt x="49" y="2771"/>
                    </a:lnTo>
                    <a:lnTo>
                      <a:pt x="67" y="2770"/>
                    </a:lnTo>
                    <a:lnTo>
                      <a:pt x="101" y="2817"/>
                    </a:lnTo>
                    <a:lnTo>
                      <a:pt x="183" y="2915"/>
                    </a:lnTo>
                    <a:lnTo>
                      <a:pt x="278" y="3016"/>
                    </a:lnTo>
                    <a:lnTo>
                      <a:pt x="383" y="3109"/>
                    </a:lnTo>
                    <a:lnTo>
                      <a:pt x="497" y="3193"/>
                    </a:lnTo>
                    <a:lnTo>
                      <a:pt x="615" y="3255"/>
                    </a:lnTo>
                    <a:lnTo>
                      <a:pt x="704" y="3285"/>
                    </a:lnTo>
                    <a:lnTo>
                      <a:pt x="765" y="3297"/>
                    </a:lnTo>
                    <a:lnTo>
                      <a:pt x="825" y="3298"/>
                    </a:lnTo>
                    <a:lnTo>
                      <a:pt x="886" y="3291"/>
                    </a:lnTo>
                    <a:lnTo>
                      <a:pt x="916" y="3282"/>
                    </a:lnTo>
                    <a:lnTo>
                      <a:pt x="955" y="3271"/>
                    </a:lnTo>
                    <a:lnTo>
                      <a:pt x="1030" y="3236"/>
                    </a:lnTo>
                    <a:lnTo>
                      <a:pt x="1138" y="3171"/>
                    </a:lnTo>
                    <a:lnTo>
                      <a:pt x="1342" y="3009"/>
                    </a:lnTo>
                    <a:lnTo>
                      <a:pt x="1463" y="2899"/>
                    </a:lnTo>
                    <a:lnTo>
                      <a:pt x="1634" y="2748"/>
                    </a:lnTo>
                    <a:lnTo>
                      <a:pt x="1808" y="2600"/>
                    </a:lnTo>
                    <a:lnTo>
                      <a:pt x="2017" y="2424"/>
                    </a:lnTo>
                    <a:lnTo>
                      <a:pt x="2429" y="2066"/>
                    </a:lnTo>
                    <a:lnTo>
                      <a:pt x="2633" y="1884"/>
                    </a:lnTo>
                    <a:lnTo>
                      <a:pt x="2812" y="1724"/>
                    </a:lnTo>
                    <a:lnTo>
                      <a:pt x="2987" y="1560"/>
                    </a:lnTo>
                    <a:lnTo>
                      <a:pt x="3021" y="1530"/>
                    </a:lnTo>
                    <a:lnTo>
                      <a:pt x="3075" y="1478"/>
                    </a:lnTo>
                    <a:lnTo>
                      <a:pt x="3103" y="1438"/>
                    </a:lnTo>
                    <a:lnTo>
                      <a:pt x="3111" y="1416"/>
                    </a:lnTo>
                    <a:lnTo>
                      <a:pt x="3124" y="1415"/>
                    </a:lnTo>
                    <a:lnTo>
                      <a:pt x="3134" y="1409"/>
                    </a:lnTo>
                    <a:lnTo>
                      <a:pt x="3146" y="1401"/>
                    </a:lnTo>
                    <a:lnTo>
                      <a:pt x="3163" y="1378"/>
                    </a:lnTo>
                    <a:lnTo>
                      <a:pt x="3180" y="1337"/>
                    </a:lnTo>
                    <a:lnTo>
                      <a:pt x="3192" y="1241"/>
                    </a:lnTo>
                    <a:lnTo>
                      <a:pt x="3193" y="1183"/>
                    </a:lnTo>
                    <a:lnTo>
                      <a:pt x="3202" y="1042"/>
                    </a:lnTo>
                    <a:lnTo>
                      <a:pt x="3212" y="832"/>
                    </a:lnTo>
                    <a:lnTo>
                      <a:pt x="3212" y="691"/>
                    </a:lnTo>
                    <a:lnTo>
                      <a:pt x="3208" y="620"/>
                    </a:lnTo>
                    <a:close/>
                    <a:moveTo>
                      <a:pt x="1004" y="2495"/>
                    </a:moveTo>
                    <a:lnTo>
                      <a:pt x="998" y="2649"/>
                    </a:lnTo>
                    <a:lnTo>
                      <a:pt x="999" y="2958"/>
                    </a:lnTo>
                    <a:lnTo>
                      <a:pt x="1001" y="3114"/>
                    </a:lnTo>
                    <a:lnTo>
                      <a:pt x="942" y="3145"/>
                    </a:lnTo>
                    <a:lnTo>
                      <a:pt x="880" y="3170"/>
                    </a:lnTo>
                    <a:lnTo>
                      <a:pt x="884" y="3137"/>
                    </a:lnTo>
                    <a:lnTo>
                      <a:pt x="881" y="3066"/>
                    </a:lnTo>
                    <a:lnTo>
                      <a:pt x="868" y="2961"/>
                    </a:lnTo>
                    <a:lnTo>
                      <a:pt x="860" y="2895"/>
                    </a:lnTo>
                    <a:lnTo>
                      <a:pt x="850" y="2780"/>
                    </a:lnTo>
                    <a:lnTo>
                      <a:pt x="844" y="2610"/>
                    </a:lnTo>
                    <a:lnTo>
                      <a:pt x="850" y="2495"/>
                    </a:lnTo>
                    <a:lnTo>
                      <a:pt x="857" y="2439"/>
                    </a:lnTo>
                    <a:lnTo>
                      <a:pt x="856" y="2424"/>
                    </a:lnTo>
                    <a:lnTo>
                      <a:pt x="840" y="2398"/>
                    </a:lnTo>
                    <a:lnTo>
                      <a:pt x="828" y="2390"/>
                    </a:lnTo>
                    <a:lnTo>
                      <a:pt x="717" y="2318"/>
                    </a:lnTo>
                    <a:lnTo>
                      <a:pt x="506" y="2162"/>
                    </a:lnTo>
                    <a:lnTo>
                      <a:pt x="401" y="2082"/>
                    </a:lnTo>
                    <a:lnTo>
                      <a:pt x="382" y="2064"/>
                    </a:lnTo>
                    <a:lnTo>
                      <a:pt x="314" y="2010"/>
                    </a:lnTo>
                    <a:lnTo>
                      <a:pt x="264" y="1978"/>
                    </a:lnTo>
                    <a:lnTo>
                      <a:pt x="241" y="1969"/>
                    </a:lnTo>
                    <a:lnTo>
                      <a:pt x="294" y="1899"/>
                    </a:lnTo>
                    <a:lnTo>
                      <a:pt x="350" y="1830"/>
                    </a:lnTo>
                    <a:lnTo>
                      <a:pt x="510" y="1955"/>
                    </a:lnTo>
                    <a:lnTo>
                      <a:pt x="752" y="2141"/>
                    </a:lnTo>
                    <a:lnTo>
                      <a:pt x="909" y="2270"/>
                    </a:lnTo>
                    <a:lnTo>
                      <a:pt x="985" y="2338"/>
                    </a:lnTo>
                    <a:lnTo>
                      <a:pt x="999" y="2349"/>
                    </a:lnTo>
                    <a:lnTo>
                      <a:pt x="1034" y="2354"/>
                    </a:lnTo>
                    <a:lnTo>
                      <a:pt x="1053" y="2346"/>
                    </a:lnTo>
                    <a:lnTo>
                      <a:pt x="1132" y="2302"/>
                    </a:lnTo>
                    <a:lnTo>
                      <a:pt x="1280" y="2195"/>
                    </a:lnTo>
                    <a:lnTo>
                      <a:pt x="1418" y="2074"/>
                    </a:lnTo>
                    <a:lnTo>
                      <a:pt x="1548" y="1943"/>
                    </a:lnTo>
                    <a:lnTo>
                      <a:pt x="1610" y="1877"/>
                    </a:lnTo>
                    <a:lnTo>
                      <a:pt x="1617" y="1868"/>
                    </a:lnTo>
                    <a:lnTo>
                      <a:pt x="1624" y="1847"/>
                    </a:lnTo>
                    <a:lnTo>
                      <a:pt x="1626" y="1827"/>
                    </a:lnTo>
                    <a:lnTo>
                      <a:pt x="1617" y="1807"/>
                    </a:lnTo>
                    <a:lnTo>
                      <a:pt x="1610" y="1796"/>
                    </a:lnTo>
                    <a:lnTo>
                      <a:pt x="1420" y="1596"/>
                    </a:lnTo>
                    <a:lnTo>
                      <a:pt x="1231" y="1395"/>
                    </a:lnTo>
                    <a:lnTo>
                      <a:pt x="1201" y="1360"/>
                    </a:lnTo>
                    <a:lnTo>
                      <a:pt x="1132" y="1288"/>
                    </a:lnTo>
                    <a:lnTo>
                      <a:pt x="1082" y="1248"/>
                    </a:lnTo>
                    <a:lnTo>
                      <a:pt x="1056" y="1235"/>
                    </a:lnTo>
                    <a:lnTo>
                      <a:pt x="1244" y="1103"/>
                    </a:lnTo>
                    <a:lnTo>
                      <a:pt x="1430" y="964"/>
                    </a:lnTo>
                    <a:lnTo>
                      <a:pt x="1614" y="825"/>
                    </a:lnTo>
                    <a:lnTo>
                      <a:pt x="1885" y="607"/>
                    </a:lnTo>
                    <a:lnTo>
                      <a:pt x="2060" y="458"/>
                    </a:lnTo>
                    <a:lnTo>
                      <a:pt x="2145" y="380"/>
                    </a:lnTo>
                    <a:lnTo>
                      <a:pt x="2194" y="338"/>
                    </a:lnTo>
                    <a:lnTo>
                      <a:pt x="2299" y="235"/>
                    </a:lnTo>
                    <a:lnTo>
                      <a:pt x="2344" y="177"/>
                    </a:lnTo>
                    <a:lnTo>
                      <a:pt x="2367" y="138"/>
                    </a:lnTo>
                    <a:lnTo>
                      <a:pt x="2374" y="118"/>
                    </a:lnTo>
                    <a:lnTo>
                      <a:pt x="2422" y="140"/>
                    </a:lnTo>
                    <a:lnTo>
                      <a:pt x="2466" y="163"/>
                    </a:lnTo>
                    <a:lnTo>
                      <a:pt x="2534" y="206"/>
                    </a:lnTo>
                    <a:lnTo>
                      <a:pt x="2661" y="304"/>
                    </a:lnTo>
                    <a:lnTo>
                      <a:pt x="2721" y="354"/>
                    </a:lnTo>
                    <a:lnTo>
                      <a:pt x="2833" y="453"/>
                    </a:lnTo>
                    <a:lnTo>
                      <a:pt x="2944" y="554"/>
                    </a:lnTo>
                    <a:lnTo>
                      <a:pt x="2993" y="603"/>
                    </a:lnTo>
                    <a:lnTo>
                      <a:pt x="3048" y="646"/>
                    </a:lnTo>
                    <a:lnTo>
                      <a:pt x="2937" y="771"/>
                    </a:lnTo>
                    <a:lnTo>
                      <a:pt x="2708" y="1016"/>
                    </a:lnTo>
                    <a:lnTo>
                      <a:pt x="2474" y="1257"/>
                    </a:lnTo>
                    <a:lnTo>
                      <a:pt x="2233" y="1490"/>
                    </a:lnTo>
                    <a:lnTo>
                      <a:pt x="2112" y="1605"/>
                    </a:lnTo>
                    <a:lnTo>
                      <a:pt x="1987" y="1720"/>
                    </a:lnTo>
                    <a:lnTo>
                      <a:pt x="1732" y="1951"/>
                    </a:lnTo>
                    <a:lnTo>
                      <a:pt x="1467" y="2169"/>
                    </a:lnTo>
                    <a:lnTo>
                      <a:pt x="1261" y="2322"/>
                    </a:lnTo>
                    <a:lnTo>
                      <a:pt x="1120" y="2417"/>
                    </a:lnTo>
                    <a:lnTo>
                      <a:pt x="1047" y="2462"/>
                    </a:lnTo>
                    <a:lnTo>
                      <a:pt x="1047" y="2462"/>
                    </a:lnTo>
                    <a:lnTo>
                      <a:pt x="1047" y="2463"/>
                    </a:lnTo>
                    <a:lnTo>
                      <a:pt x="1033" y="2460"/>
                    </a:lnTo>
                    <a:lnTo>
                      <a:pt x="1012" y="2472"/>
                    </a:lnTo>
                    <a:lnTo>
                      <a:pt x="1005" y="2485"/>
                    </a:lnTo>
                    <a:lnTo>
                      <a:pt x="1004" y="2495"/>
                    </a:lnTo>
                    <a:close/>
                    <a:moveTo>
                      <a:pt x="3082" y="1081"/>
                    </a:moveTo>
                    <a:lnTo>
                      <a:pt x="3078" y="1147"/>
                    </a:lnTo>
                    <a:lnTo>
                      <a:pt x="3074" y="1213"/>
                    </a:lnTo>
                    <a:lnTo>
                      <a:pt x="3072" y="1247"/>
                    </a:lnTo>
                    <a:lnTo>
                      <a:pt x="3069" y="1280"/>
                    </a:lnTo>
                    <a:lnTo>
                      <a:pt x="3067" y="1301"/>
                    </a:lnTo>
                    <a:lnTo>
                      <a:pt x="3065" y="1316"/>
                    </a:lnTo>
                    <a:lnTo>
                      <a:pt x="3059" y="1320"/>
                    </a:lnTo>
                    <a:lnTo>
                      <a:pt x="3052" y="1334"/>
                    </a:lnTo>
                    <a:lnTo>
                      <a:pt x="3051" y="1343"/>
                    </a:lnTo>
                    <a:lnTo>
                      <a:pt x="3038" y="1349"/>
                    </a:lnTo>
                    <a:lnTo>
                      <a:pt x="3018" y="1372"/>
                    </a:lnTo>
                    <a:lnTo>
                      <a:pt x="3016" y="1389"/>
                    </a:lnTo>
                    <a:lnTo>
                      <a:pt x="3018" y="1366"/>
                    </a:lnTo>
                    <a:lnTo>
                      <a:pt x="3010" y="1369"/>
                    </a:lnTo>
                    <a:lnTo>
                      <a:pt x="2990" y="1393"/>
                    </a:lnTo>
                    <a:lnTo>
                      <a:pt x="2941" y="1444"/>
                    </a:lnTo>
                    <a:lnTo>
                      <a:pt x="2890" y="1493"/>
                    </a:lnTo>
                    <a:lnTo>
                      <a:pt x="2734" y="1637"/>
                    </a:lnTo>
                    <a:lnTo>
                      <a:pt x="2574" y="1779"/>
                    </a:lnTo>
                    <a:lnTo>
                      <a:pt x="2201" y="2110"/>
                    </a:lnTo>
                    <a:lnTo>
                      <a:pt x="1823" y="2434"/>
                    </a:lnTo>
                    <a:lnTo>
                      <a:pt x="1804" y="2451"/>
                    </a:lnTo>
                    <a:lnTo>
                      <a:pt x="1785" y="2467"/>
                    </a:lnTo>
                    <a:lnTo>
                      <a:pt x="1778" y="2349"/>
                    </a:lnTo>
                    <a:lnTo>
                      <a:pt x="1765" y="2231"/>
                    </a:lnTo>
                    <a:lnTo>
                      <a:pt x="1764" y="2181"/>
                    </a:lnTo>
                    <a:lnTo>
                      <a:pt x="1765" y="2130"/>
                    </a:lnTo>
                    <a:lnTo>
                      <a:pt x="1764" y="2118"/>
                    </a:lnTo>
                    <a:lnTo>
                      <a:pt x="1749" y="2105"/>
                    </a:lnTo>
                    <a:lnTo>
                      <a:pt x="1739" y="2103"/>
                    </a:lnTo>
                    <a:lnTo>
                      <a:pt x="1927" y="1936"/>
                    </a:lnTo>
                    <a:lnTo>
                      <a:pt x="2106" y="1769"/>
                    </a:lnTo>
                    <a:lnTo>
                      <a:pt x="2236" y="1651"/>
                    </a:lnTo>
                    <a:lnTo>
                      <a:pt x="2489" y="1406"/>
                    </a:lnTo>
                    <a:lnTo>
                      <a:pt x="2737" y="1157"/>
                    </a:lnTo>
                    <a:lnTo>
                      <a:pt x="2977" y="901"/>
                    </a:lnTo>
                    <a:lnTo>
                      <a:pt x="3095" y="770"/>
                    </a:lnTo>
                    <a:lnTo>
                      <a:pt x="3093" y="926"/>
                    </a:lnTo>
                    <a:lnTo>
                      <a:pt x="3082" y="10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6" name="Freeform 18"/>
              <p:cNvSpPr>
                <a:spLocks/>
              </p:cNvSpPr>
              <p:nvPr/>
            </p:nvSpPr>
            <p:spPr bwMode="auto">
              <a:xfrm>
                <a:off x="1398" y="2746"/>
                <a:ext cx="212" cy="132"/>
              </a:xfrm>
              <a:custGeom>
                <a:avLst/>
                <a:gdLst>
                  <a:gd name="T0" fmla="*/ 544 w 635"/>
                  <a:gd name="T1" fmla="*/ 0 h 398"/>
                  <a:gd name="T2" fmla="*/ 504 w 635"/>
                  <a:gd name="T3" fmla="*/ 18 h 398"/>
                  <a:gd name="T4" fmla="*/ 496 w 635"/>
                  <a:gd name="T5" fmla="*/ 52 h 398"/>
                  <a:gd name="T6" fmla="*/ 530 w 635"/>
                  <a:gd name="T7" fmla="*/ 177 h 398"/>
                  <a:gd name="T8" fmla="*/ 515 w 635"/>
                  <a:gd name="T9" fmla="*/ 226 h 398"/>
                  <a:gd name="T10" fmla="*/ 478 w 635"/>
                  <a:gd name="T11" fmla="*/ 262 h 398"/>
                  <a:gd name="T12" fmla="*/ 403 w 635"/>
                  <a:gd name="T13" fmla="*/ 291 h 398"/>
                  <a:gd name="T14" fmla="*/ 352 w 635"/>
                  <a:gd name="T15" fmla="*/ 272 h 398"/>
                  <a:gd name="T16" fmla="*/ 332 w 635"/>
                  <a:gd name="T17" fmla="*/ 226 h 398"/>
                  <a:gd name="T18" fmla="*/ 331 w 635"/>
                  <a:gd name="T19" fmla="*/ 198 h 398"/>
                  <a:gd name="T20" fmla="*/ 303 w 635"/>
                  <a:gd name="T21" fmla="*/ 164 h 398"/>
                  <a:gd name="T22" fmla="*/ 246 w 635"/>
                  <a:gd name="T23" fmla="*/ 180 h 398"/>
                  <a:gd name="T24" fmla="*/ 236 w 635"/>
                  <a:gd name="T25" fmla="*/ 209 h 398"/>
                  <a:gd name="T26" fmla="*/ 220 w 635"/>
                  <a:gd name="T27" fmla="*/ 268 h 398"/>
                  <a:gd name="T28" fmla="*/ 160 w 635"/>
                  <a:gd name="T29" fmla="*/ 310 h 398"/>
                  <a:gd name="T30" fmla="*/ 122 w 635"/>
                  <a:gd name="T31" fmla="*/ 304 h 398"/>
                  <a:gd name="T32" fmla="*/ 83 w 635"/>
                  <a:gd name="T33" fmla="*/ 270 h 398"/>
                  <a:gd name="T34" fmla="*/ 83 w 635"/>
                  <a:gd name="T35" fmla="*/ 182 h 398"/>
                  <a:gd name="T36" fmla="*/ 90 w 635"/>
                  <a:gd name="T37" fmla="*/ 149 h 398"/>
                  <a:gd name="T38" fmla="*/ 62 w 635"/>
                  <a:gd name="T39" fmla="*/ 126 h 398"/>
                  <a:gd name="T40" fmla="*/ 34 w 635"/>
                  <a:gd name="T41" fmla="*/ 139 h 398"/>
                  <a:gd name="T42" fmla="*/ 7 w 635"/>
                  <a:gd name="T43" fmla="*/ 193 h 398"/>
                  <a:gd name="T44" fmla="*/ 3 w 635"/>
                  <a:gd name="T45" fmla="*/ 268 h 398"/>
                  <a:gd name="T46" fmla="*/ 31 w 635"/>
                  <a:gd name="T47" fmla="*/ 336 h 398"/>
                  <a:gd name="T48" fmla="*/ 93 w 635"/>
                  <a:gd name="T49" fmla="*/ 383 h 398"/>
                  <a:gd name="T50" fmla="*/ 139 w 635"/>
                  <a:gd name="T51" fmla="*/ 398 h 398"/>
                  <a:gd name="T52" fmla="*/ 229 w 635"/>
                  <a:gd name="T53" fmla="*/ 383 h 398"/>
                  <a:gd name="T54" fmla="*/ 279 w 635"/>
                  <a:gd name="T55" fmla="*/ 339 h 398"/>
                  <a:gd name="T56" fmla="*/ 350 w 635"/>
                  <a:gd name="T57" fmla="*/ 379 h 398"/>
                  <a:gd name="T58" fmla="*/ 470 w 635"/>
                  <a:gd name="T59" fmla="*/ 375 h 398"/>
                  <a:gd name="T60" fmla="*/ 527 w 635"/>
                  <a:gd name="T61" fmla="*/ 350 h 398"/>
                  <a:gd name="T62" fmla="*/ 600 w 635"/>
                  <a:gd name="T63" fmla="*/ 271 h 398"/>
                  <a:gd name="T64" fmla="*/ 635 w 635"/>
                  <a:gd name="T65" fmla="*/ 166 h 398"/>
                  <a:gd name="T66" fmla="*/ 614 w 635"/>
                  <a:gd name="T67" fmla="*/ 64 h 398"/>
                  <a:gd name="T68" fmla="*/ 555 w 635"/>
                  <a:gd name="T69" fmla="*/ 6 h 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635" h="398">
                    <a:moveTo>
                      <a:pt x="555" y="6"/>
                    </a:moveTo>
                    <a:lnTo>
                      <a:pt x="544" y="0"/>
                    </a:lnTo>
                    <a:lnTo>
                      <a:pt x="521" y="3"/>
                    </a:lnTo>
                    <a:lnTo>
                      <a:pt x="504" y="18"/>
                    </a:lnTo>
                    <a:lnTo>
                      <a:pt x="495" y="39"/>
                    </a:lnTo>
                    <a:lnTo>
                      <a:pt x="496" y="52"/>
                    </a:lnTo>
                    <a:lnTo>
                      <a:pt x="514" y="113"/>
                    </a:lnTo>
                    <a:lnTo>
                      <a:pt x="530" y="177"/>
                    </a:lnTo>
                    <a:lnTo>
                      <a:pt x="527" y="202"/>
                    </a:lnTo>
                    <a:lnTo>
                      <a:pt x="515" y="226"/>
                    </a:lnTo>
                    <a:lnTo>
                      <a:pt x="494" y="251"/>
                    </a:lnTo>
                    <a:lnTo>
                      <a:pt x="478" y="262"/>
                    </a:lnTo>
                    <a:lnTo>
                      <a:pt x="453" y="278"/>
                    </a:lnTo>
                    <a:lnTo>
                      <a:pt x="403" y="291"/>
                    </a:lnTo>
                    <a:lnTo>
                      <a:pt x="370" y="284"/>
                    </a:lnTo>
                    <a:lnTo>
                      <a:pt x="352" y="272"/>
                    </a:lnTo>
                    <a:lnTo>
                      <a:pt x="339" y="252"/>
                    </a:lnTo>
                    <a:lnTo>
                      <a:pt x="332" y="226"/>
                    </a:lnTo>
                    <a:lnTo>
                      <a:pt x="332" y="209"/>
                    </a:lnTo>
                    <a:lnTo>
                      <a:pt x="331" y="198"/>
                    </a:lnTo>
                    <a:lnTo>
                      <a:pt x="324" y="180"/>
                    </a:lnTo>
                    <a:lnTo>
                      <a:pt x="303" y="164"/>
                    </a:lnTo>
                    <a:lnTo>
                      <a:pt x="268" y="164"/>
                    </a:lnTo>
                    <a:lnTo>
                      <a:pt x="246" y="180"/>
                    </a:lnTo>
                    <a:lnTo>
                      <a:pt x="237" y="198"/>
                    </a:lnTo>
                    <a:lnTo>
                      <a:pt x="236" y="209"/>
                    </a:lnTo>
                    <a:lnTo>
                      <a:pt x="233" y="231"/>
                    </a:lnTo>
                    <a:lnTo>
                      <a:pt x="220" y="268"/>
                    </a:lnTo>
                    <a:lnTo>
                      <a:pt x="196" y="297"/>
                    </a:lnTo>
                    <a:lnTo>
                      <a:pt x="160" y="310"/>
                    </a:lnTo>
                    <a:lnTo>
                      <a:pt x="137" y="307"/>
                    </a:lnTo>
                    <a:lnTo>
                      <a:pt x="122" y="304"/>
                    </a:lnTo>
                    <a:lnTo>
                      <a:pt x="102" y="294"/>
                    </a:lnTo>
                    <a:lnTo>
                      <a:pt x="83" y="270"/>
                    </a:lnTo>
                    <a:lnTo>
                      <a:pt x="76" y="228"/>
                    </a:lnTo>
                    <a:lnTo>
                      <a:pt x="83" y="182"/>
                    </a:lnTo>
                    <a:lnTo>
                      <a:pt x="88" y="162"/>
                    </a:lnTo>
                    <a:lnTo>
                      <a:pt x="90" y="149"/>
                    </a:lnTo>
                    <a:lnTo>
                      <a:pt x="80" y="131"/>
                    </a:lnTo>
                    <a:lnTo>
                      <a:pt x="62" y="126"/>
                    </a:lnTo>
                    <a:lnTo>
                      <a:pt x="43" y="130"/>
                    </a:lnTo>
                    <a:lnTo>
                      <a:pt x="34" y="139"/>
                    </a:lnTo>
                    <a:lnTo>
                      <a:pt x="23" y="157"/>
                    </a:lnTo>
                    <a:lnTo>
                      <a:pt x="7" y="193"/>
                    </a:lnTo>
                    <a:lnTo>
                      <a:pt x="0" y="232"/>
                    </a:lnTo>
                    <a:lnTo>
                      <a:pt x="3" y="268"/>
                    </a:lnTo>
                    <a:lnTo>
                      <a:pt x="13" y="304"/>
                    </a:lnTo>
                    <a:lnTo>
                      <a:pt x="31" y="336"/>
                    </a:lnTo>
                    <a:lnTo>
                      <a:pt x="59" y="362"/>
                    </a:lnTo>
                    <a:lnTo>
                      <a:pt x="93" y="383"/>
                    </a:lnTo>
                    <a:lnTo>
                      <a:pt x="113" y="390"/>
                    </a:lnTo>
                    <a:lnTo>
                      <a:pt x="139" y="398"/>
                    </a:lnTo>
                    <a:lnTo>
                      <a:pt x="187" y="398"/>
                    </a:lnTo>
                    <a:lnTo>
                      <a:pt x="229" y="383"/>
                    </a:lnTo>
                    <a:lnTo>
                      <a:pt x="265" y="356"/>
                    </a:lnTo>
                    <a:lnTo>
                      <a:pt x="279" y="339"/>
                    </a:lnTo>
                    <a:lnTo>
                      <a:pt x="299" y="356"/>
                    </a:lnTo>
                    <a:lnTo>
                      <a:pt x="350" y="379"/>
                    </a:lnTo>
                    <a:lnTo>
                      <a:pt x="409" y="386"/>
                    </a:lnTo>
                    <a:lnTo>
                      <a:pt x="470" y="375"/>
                    </a:lnTo>
                    <a:lnTo>
                      <a:pt x="502" y="362"/>
                    </a:lnTo>
                    <a:lnTo>
                      <a:pt x="527" y="350"/>
                    </a:lnTo>
                    <a:lnTo>
                      <a:pt x="567" y="316"/>
                    </a:lnTo>
                    <a:lnTo>
                      <a:pt x="600" y="271"/>
                    </a:lnTo>
                    <a:lnTo>
                      <a:pt x="623" y="221"/>
                    </a:lnTo>
                    <a:lnTo>
                      <a:pt x="635" y="166"/>
                    </a:lnTo>
                    <a:lnTo>
                      <a:pt x="632" y="113"/>
                    </a:lnTo>
                    <a:lnTo>
                      <a:pt x="614" y="64"/>
                    </a:lnTo>
                    <a:lnTo>
                      <a:pt x="581" y="23"/>
                    </a:lnTo>
                    <a:lnTo>
                      <a:pt x="555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7" name="Freeform 19"/>
              <p:cNvSpPr>
                <a:spLocks/>
              </p:cNvSpPr>
              <p:nvPr/>
            </p:nvSpPr>
            <p:spPr bwMode="auto">
              <a:xfrm>
                <a:off x="1655" y="2515"/>
                <a:ext cx="176" cy="179"/>
              </a:xfrm>
              <a:custGeom>
                <a:avLst/>
                <a:gdLst>
                  <a:gd name="T0" fmla="*/ 301 w 528"/>
                  <a:gd name="T1" fmla="*/ 1 h 538"/>
                  <a:gd name="T2" fmla="*/ 268 w 528"/>
                  <a:gd name="T3" fmla="*/ 27 h 538"/>
                  <a:gd name="T4" fmla="*/ 273 w 528"/>
                  <a:gd name="T5" fmla="*/ 82 h 538"/>
                  <a:gd name="T6" fmla="*/ 298 w 528"/>
                  <a:gd name="T7" fmla="*/ 95 h 538"/>
                  <a:gd name="T8" fmla="*/ 373 w 528"/>
                  <a:gd name="T9" fmla="*/ 112 h 538"/>
                  <a:gd name="T10" fmla="*/ 419 w 528"/>
                  <a:gd name="T11" fmla="*/ 145 h 538"/>
                  <a:gd name="T12" fmla="*/ 423 w 528"/>
                  <a:gd name="T13" fmla="*/ 191 h 538"/>
                  <a:gd name="T14" fmla="*/ 409 w 528"/>
                  <a:gd name="T15" fmla="*/ 220 h 538"/>
                  <a:gd name="T16" fmla="*/ 357 w 528"/>
                  <a:gd name="T17" fmla="*/ 265 h 538"/>
                  <a:gd name="T18" fmla="*/ 245 w 528"/>
                  <a:gd name="T19" fmla="*/ 269 h 538"/>
                  <a:gd name="T20" fmla="*/ 207 w 528"/>
                  <a:gd name="T21" fmla="*/ 256 h 538"/>
                  <a:gd name="T22" fmla="*/ 188 w 528"/>
                  <a:gd name="T23" fmla="*/ 250 h 538"/>
                  <a:gd name="T24" fmla="*/ 150 w 528"/>
                  <a:gd name="T25" fmla="*/ 268 h 538"/>
                  <a:gd name="T26" fmla="*/ 141 w 528"/>
                  <a:gd name="T27" fmla="*/ 324 h 538"/>
                  <a:gd name="T28" fmla="*/ 161 w 528"/>
                  <a:gd name="T29" fmla="*/ 341 h 538"/>
                  <a:gd name="T30" fmla="*/ 173 w 528"/>
                  <a:gd name="T31" fmla="*/ 347 h 538"/>
                  <a:gd name="T32" fmla="*/ 178 w 528"/>
                  <a:gd name="T33" fmla="*/ 348 h 538"/>
                  <a:gd name="T34" fmla="*/ 184 w 528"/>
                  <a:gd name="T35" fmla="*/ 351 h 538"/>
                  <a:gd name="T36" fmla="*/ 220 w 528"/>
                  <a:gd name="T37" fmla="*/ 367 h 538"/>
                  <a:gd name="T38" fmla="*/ 243 w 528"/>
                  <a:gd name="T39" fmla="*/ 399 h 538"/>
                  <a:gd name="T40" fmla="*/ 180 w 528"/>
                  <a:gd name="T41" fmla="*/ 443 h 538"/>
                  <a:gd name="T42" fmla="*/ 131 w 528"/>
                  <a:gd name="T43" fmla="*/ 456 h 538"/>
                  <a:gd name="T44" fmla="*/ 62 w 528"/>
                  <a:gd name="T45" fmla="*/ 456 h 538"/>
                  <a:gd name="T46" fmla="*/ 50 w 528"/>
                  <a:gd name="T47" fmla="*/ 443 h 538"/>
                  <a:gd name="T48" fmla="*/ 10 w 528"/>
                  <a:gd name="T49" fmla="*/ 446 h 538"/>
                  <a:gd name="T50" fmla="*/ 3 w 528"/>
                  <a:gd name="T51" fmla="*/ 475 h 538"/>
                  <a:gd name="T52" fmla="*/ 45 w 528"/>
                  <a:gd name="T53" fmla="*/ 525 h 538"/>
                  <a:gd name="T54" fmla="*/ 134 w 528"/>
                  <a:gd name="T55" fmla="*/ 538 h 538"/>
                  <a:gd name="T56" fmla="*/ 190 w 528"/>
                  <a:gd name="T57" fmla="*/ 528 h 538"/>
                  <a:gd name="T58" fmla="*/ 302 w 528"/>
                  <a:gd name="T59" fmla="*/ 465 h 538"/>
                  <a:gd name="T60" fmla="*/ 355 w 528"/>
                  <a:gd name="T61" fmla="*/ 383 h 538"/>
                  <a:gd name="T62" fmla="*/ 357 w 528"/>
                  <a:gd name="T63" fmla="*/ 366 h 538"/>
                  <a:gd name="T64" fmla="*/ 425 w 528"/>
                  <a:gd name="T65" fmla="*/ 341 h 538"/>
                  <a:gd name="T66" fmla="*/ 497 w 528"/>
                  <a:gd name="T67" fmla="*/ 271 h 538"/>
                  <a:gd name="T68" fmla="*/ 520 w 528"/>
                  <a:gd name="T69" fmla="*/ 220 h 538"/>
                  <a:gd name="T70" fmla="*/ 520 w 528"/>
                  <a:gd name="T71" fmla="*/ 127 h 538"/>
                  <a:gd name="T72" fmla="*/ 469 w 528"/>
                  <a:gd name="T73" fmla="*/ 53 h 538"/>
                  <a:gd name="T74" fmla="*/ 384 w 528"/>
                  <a:gd name="T75" fmla="*/ 9 h 538"/>
                  <a:gd name="T76" fmla="*/ 311 w 528"/>
                  <a:gd name="T77" fmla="*/ 0 h 5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28" h="538">
                    <a:moveTo>
                      <a:pt x="311" y="0"/>
                    </a:moveTo>
                    <a:lnTo>
                      <a:pt x="301" y="1"/>
                    </a:lnTo>
                    <a:lnTo>
                      <a:pt x="285" y="9"/>
                    </a:lnTo>
                    <a:lnTo>
                      <a:pt x="268" y="27"/>
                    </a:lnTo>
                    <a:lnTo>
                      <a:pt x="263" y="60"/>
                    </a:lnTo>
                    <a:lnTo>
                      <a:pt x="273" y="82"/>
                    </a:lnTo>
                    <a:lnTo>
                      <a:pt x="288" y="92"/>
                    </a:lnTo>
                    <a:lnTo>
                      <a:pt x="298" y="95"/>
                    </a:lnTo>
                    <a:lnTo>
                      <a:pt x="321" y="99"/>
                    </a:lnTo>
                    <a:lnTo>
                      <a:pt x="373" y="112"/>
                    </a:lnTo>
                    <a:lnTo>
                      <a:pt x="404" y="129"/>
                    </a:lnTo>
                    <a:lnTo>
                      <a:pt x="419" y="145"/>
                    </a:lnTo>
                    <a:lnTo>
                      <a:pt x="426" y="165"/>
                    </a:lnTo>
                    <a:lnTo>
                      <a:pt x="423" y="191"/>
                    </a:lnTo>
                    <a:lnTo>
                      <a:pt x="416" y="206"/>
                    </a:lnTo>
                    <a:lnTo>
                      <a:pt x="409" y="220"/>
                    </a:lnTo>
                    <a:lnTo>
                      <a:pt x="391" y="242"/>
                    </a:lnTo>
                    <a:lnTo>
                      <a:pt x="357" y="265"/>
                    </a:lnTo>
                    <a:lnTo>
                      <a:pt x="302" y="276"/>
                    </a:lnTo>
                    <a:lnTo>
                      <a:pt x="245" y="269"/>
                    </a:lnTo>
                    <a:lnTo>
                      <a:pt x="217" y="260"/>
                    </a:lnTo>
                    <a:lnTo>
                      <a:pt x="207" y="256"/>
                    </a:lnTo>
                    <a:lnTo>
                      <a:pt x="199" y="253"/>
                    </a:lnTo>
                    <a:lnTo>
                      <a:pt x="188" y="250"/>
                    </a:lnTo>
                    <a:lnTo>
                      <a:pt x="171" y="253"/>
                    </a:lnTo>
                    <a:lnTo>
                      <a:pt x="150" y="268"/>
                    </a:lnTo>
                    <a:lnTo>
                      <a:pt x="135" y="299"/>
                    </a:lnTo>
                    <a:lnTo>
                      <a:pt x="141" y="324"/>
                    </a:lnTo>
                    <a:lnTo>
                      <a:pt x="151" y="337"/>
                    </a:lnTo>
                    <a:lnTo>
                      <a:pt x="161" y="341"/>
                    </a:lnTo>
                    <a:lnTo>
                      <a:pt x="167" y="344"/>
                    </a:lnTo>
                    <a:lnTo>
                      <a:pt x="173" y="347"/>
                    </a:lnTo>
                    <a:lnTo>
                      <a:pt x="173" y="347"/>
                    </a:lnTo>
                    <a:lnTo>
                      <a:pt x="178" y="348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220" y="367"/>
                    </a:lnTo>
                    <a:lnTo>
                      <a:pt x="252" y="386"/>
                    </a:lnTo>
                    <a:lnTo>
                      <a:pt x="243" y="399"/>
                    </a:lnTo>
                    <a:lnTo>
                      <a:pt x="220" y="420"/>
                    </a:lnTo>
                    <a:lnTo>
                      <a:pt x="180" y="443"/>
                    </a:lnTo>
                    <a:lnTo>
                      <a:pt x="150" y="452"/>
                    </a:lnTo>
                    <a:lnTo>
                      <a:pt x="131" y="456"/>
                    </a:lnTo>
                    <a:lnTo>
                      <a:pt x="85" y="459"/>
                    </a:lnTo>
                    <a:lnTo>
                      <a:pt x="62" y="456"/>
                    </a:lnTo>
                    <a:lnTo>
                      <a:pt x="57" y="453"/>
                    </a:lnTo>
                    <a:lnTo>
                      <a:pt x="50" y="443"/>
                    </a:lnTo>
                    <a:lnTo>
                      <a:pt x="30" y="438"/>
                    </a:lnTo>
                    <a:lnTo>
                      <a:pt x="10" y="446"/>
                    </a:lnTo>
                    <a:lnTo>
                      <a:pt x="0" y="463"/>
                    </a:lnTo>
                    <a:lnTo>
                      <a:pt x="3" y="475"/>
                    </a:lnTo>
                    <a:lnTo>
                      <a:pt x="13" y="498"/>
                    </a:lnTo>
                    <a:lnTo>
                      <a:pt x="45" y="525"/>
                    </a:lnTo>
                    <a:lnTo>
                      <a:pt x="88" y="537"/>
                    </a:lnTo>
                    <a:lnTo>
                      <a:pt x="134" y="538"/>
                    </a:lnTo>
                    <a:lnTo>
                      <a:pt x="155" y="534"/>
                    </a:lnTo>
                    <a:lnTo>
                      <a:pt x="190" y="528"/>
                    </a:lnTo>
                    <a:lnTo>
                      <a:pt x="250" y="504"/>
                    </a:lnTo>
                    <a:lnTo>
                      <a:pt x="302" y="465"/>
                    </a:lnTo>
                    <a:lnTo>
                      <a:pt x="341" y="414"/>
                    </a:lnTo>
                    <a:lnTo>
                      <a:pt x="355" y="383"/>
                    </a:lnTo>
                    <a:lnTo>
                      <a:pt x="358" y="374"/>
                    </a:lnTo>
                    <a:lnTo>
                      <a:pt x="357" y="366"/>
                    </a:lnTo>
                    <a:lnTo>
                      <a:pt x="381" y="360"/>
                    </a:lnTo>
                    <a:lnTo>
                      <a:pt x="425" y="341"/>
                    </a:lnTo>
                    <a:lnTo>
                      <a:pt x="463" y="311"/>
                    </a:lnTo>
                    <a:lnTo>
                      <a:pt x="497" y="271"/>
                    </a:lnTo>
                    <a:lnTo>
                      <a:pt x="509" y="246"/>
                    </a:lnTo>
                    <a:lnTo>
                      <a:pt x="520" y="220"/>
                    </a:lnTo>
                    <a:lnTo>
                      <a:pt x="528" y="171"/>
                    </a:lnTo>
                    <a:lnTo>
                      <a:pt x="520" y="127"/>
                    </a:lnTo>
                    <a:lnTo>
                      <a:pt x="499" y="86"/>
                    </a:lnTo>
                    <a:lnTo>
                      <a:pt x="469" y="53"/>
                    </a:lnTo>
                    <a:lnTo>
                      <a:pt x="430" y="26"/>
                    </a:lnTo>
                    <a:lnTo>
                      <a:pt x="384" y="9"/>
                    </a:lnTo>
                    <a:lnTo>
                      <a:pt x="337" y="0"/>
                    </a:lnTo>
                    <a:lnTo>
                      <a:pt x="31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8" name="Freeform 20"/>
              <p:cNvSpPr>
                <a:spLocks/>
              </p:cNvSpPr>
              <p:nvPr/>
            </p:nvSpPr>
            <p:spPr bwMode="auto">
              <a:xfrm>
                <a:off x="1665" y="2702"/>
                <a:ext cx="205" cy="210"/>
              </a:xfrm>
              <a:custGeom>
                <a:avLst/>
                <a:gdLst>
                  <a:gd name="T0" fmla="*/ 388 w 613"/>
                  <a:gd name="T1" fmla="*/ 3 h 630"/>
                  <a:gd name="T2" fmla="*/ 357 w 613"/>
                  <a:gd name="T3" fmla="*/ 52 h 630"/>
                  <a:gd name="T4" fmla="*/ 381 w 613"/>
                  <a:gd name="T5" fmla="*/ 89 h 630"/>
                  <a:gd name="T6" fmla="*/ 466 w 613"/>
                  <a:gd name="T7" fmla="*/ 128 h 630"/>
                  <a:gd name="T8" fmla="*/ 511 w 613"/>
                  <a:gd name="T9" fmla="*/ 174 h 630"/>
                  <a:gd name="T10" fmla="*/ 506 w 613"/>
                  <a:gd name="T11" fmla="*/ 230 h 630"/>
                  <a:gd name="T12" fmla="*/ 486 w 613"/>
                  <a:gd name="T13" fmla="*/ 265 h 630"/>
                  <a:gd name="T14" fmla="*/ 431 w 613"/>
                  <a:gd name="T15" fmla="*/ 307 h 630"/>
                  <a:gd name="T16" fmla="*/ 349 w 613"/>
                  <a:gd name="T17" fmla="*/ 312 h 630"/>
                  <a:gd name="T18" fmla="*/ 257 w 613"/>
                  <a:gd name="T19" fmla="*/ 265 h 630"/>
                  <a:gd name="T20" fmla="*/ 253 w 613"/>
                  <a:gd name="T21" fmla="*/ 260 h 630"/>
                  <a:gd name="T22" fmla="*/ 239 w 613"/>
                  <a:gd name="T23" fmla="*/ 252 h 630"/>
                  <a:gd name="T24" fmla="*/ 198 w 613"/>
                  <a:gd name="T25" fmla="*/ 256 h 630"/>
                  <a:gd name="T26" fmla="*/ 175 w 613"/>
                  <a:gd name="T27" fmla="*/ 311 h 630"/>
                  <a:gd name="T28" fmla="*/ 188 w 613"/>
                  <a:gd name="T29" fmla="*/ 334 h 630"/>
                  <a:gd name="T30" fmla="*/ 214 w 613"/>
                  <a:gd name="T31" fmla="*/ 354 h 630"/>
                  <a:gd name="T32" fmla="*/ 256 w 613"/>
                  <a:gd name="T33" fmla="*/ 422 h 630"/>
                  <a:gd name="T34" fmla="*/ 224 w 613"/>
                  <a:gd name="T35" fmla="*/ 512 h 630"/>
                  <a:gd name="T36" fmla="*/ 180 w 613"/>
                  <a:gd name="T37" fmla="*/ 543 h 630"/>
                  <a:gd name="T38" fmla="*/ 119 w 613"/>
                  <a:gd name="T39" fmla="*/ 547 h 630"/>
                  <a:gd name="T40" fmla="*/ 72 w 613"/>
                  <a:gd name="T41" fmla="*/ 495 h 630"/>
                  <a:gd name="T42" fmla="*/ 51 w 613"/>
                  <a:gd name="T43" fmla="*/ 397 h 630"/>
                  <a:gd name="T44" fmla="*/ 37 w 613"/>
                  <a:gd name="T45" fmla="*/ 374 h 630"/>
                  <a:gd name="T46" fmla="*/ 5 w 613"/>
                  <a:gd name="T47" fmla="*/ 387 h 630"/>
                  <a:gd name="T48" fmla="*/ 0 w 613"/>
                  <a:gd name="T49" fmla="*/ 425 h 630"/>
                  <a:gd name="T50" fmla="*/ 13 w 613"/>
                  <a:gd name="T51" fmla="*/ 540 h 630"/>
                  <a:gd name="T52" fmla="*/ 66 w 613"/>
                  <a:gd name="T53" fmla="*/ 607 h 630"/>
                  <a:gd name="T54" fmla="*/ 131 w 613"/>
                  <a:gd name="T55" fmla="*/ 630 h 630"/>
                  <a:gd name="T56" fmla="*/ 220 w 613"/>
                  <a:gd name="T57" fmla="*/ 615 h 630"/>
                  <a:gd name="T58" fmla="*/ 263 w 613"/>
                  <a:gd name="T59" fmla="*/ 594 h 630"/>
                  <a:gd name="T60" fmla="*/ 329 w 613"/>
                  <a:gd name="T61" fmla="*/ 522 h 630"/>
                  <a:gd name="T62" fmla="*/ 352 w 613"/>
                  <a:gd name="T63" fmla="*/ 452 h 630"/>
                  <a:gd name="T64" fmla="*/ 352 w 613"/>
                  <a:gd name="T65" fmla="*/ 410 h 630"/>
                  <a:gd name="T66" fmla="*/ 446 w 613"/>
                  <a:gd name="T67" fmla="*/ 404 h 630"/>
                  <a:gd name="T68" fmla="*/ 555 w 613"/>
                  <a:gd name="T69" fmla="*/ 338 h 630"/>
                  <a:gd name="T70" fmla="*/ 594 w 613"/>
                  <a:gd name="T71" fmla="*/ 283 h 630"/>
                  <a:gd name="T72" fmla="*/ 613 w 613"/>
                  <a:gd name="T73" fmla="*/ 177 h 630"/>
                  <a:gd name="T74" fmla="*/ 574 w 613"/>
                  <a:gd name="T75" fmla="*/ 82 h 630"/>
                  <a:gd name="T76" fmla="*/ 489 w 613"/>
                  <a:gd name="T77" fmla="*/ 17 h 630"/>
                  <a:gd name="T78" fmla="*/ 404 w 613"/>
                  <a:gd name="T79" fmla="*/ 0 h 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13" h="630">
                    <a:moveTo>
                      <a:pt x="404" y="0"/>
                    </a:moveTo>
                    <a:lnTo>
                      <a:pt x="388" y="3"/>
                    </a:lnTo>
                    <a:lnTo>
                      <a:pt x="365" y="21"/>
                    </a:lnTo>
                    <a:lnTo>
                      <a:pt x="357" y="52"/>
                    </a:lnTo>
                    <a:lnTo>
                      <a:pt x="367" y="79"/>
                    </a:lnTo>
                    <a:lnTo>
                      <a:pt x="381" y="89"/>
                    </a:lnTo>
                    <a:lnTo>
                      <a:pt x="410" y="101"/>
                    </a:lnTo>
                    <a:lnTo>
                      <a:pt x="466" y="128"/>
                    </a:lnTo>
                    <a:lnTo>
                      <a:pt x="498" y="152"/>
                    </a:lnTo>
                    <a:lnTo>
                      <a:pt x="511" y="174"/>
                    </a:lnTo>
                    <a:lnTo>
                      <a:pt x="515" y="200"/>
                    </a:lnTo>
                    <a:lnTo>
                      <a:pt x="506" y="230"/>
                    </a:lnTo>
                    <a:lnTo>
                      <a:pt x="498" y="249"/>
                    </a:lnTo>
                    <a:lnTo>
                      <a:pt x="486" y="265"/>
                    </a:lnTo>
                    <a:lnTo>
                      <a:pt x="462" y="291"/>
                    </a:lnTo>
                    <a:lnTo>
                      <a:pt x="431" y="307"/>
                    </a:lnTo>
                    <a:lnTo>
                      <a:pt x="400" y="314"/>
                    </a:lnTo>
                    <a:lnTo>
                      <a:pt x="349" y="312"/>
                    </a:lnTo>
                    <a:lnTo>
                      <a:pt x="285" y="286"/>
                    </a:lnTo>
                    <a:lnTo>
                      <a:pt x="257" y="265"/>
                    </a:lnTo>
                    <a:lnTo>
                      <a:pt x="257" y="265"/>
                    </a:lnTo>
                    <a:lnTo>
                      <a:pt x="253" y="260"/>
                    </a:lnTo>
                    <a:lnTo>
                      <a:pt x="247" y="258"/>
                    </a:lnTo>
                    <a:lnTo>
                      <a:pt x="239" y="252"/>
                    </a:lnTo>
                    <a:lnTo>
                      <a:pt x="223" y="249"/>
                    </a:lnTo>
                    <a:lnTo>
                      <a:pt x="198" y="256"/>
                    </a:lnTo>
                    <a:lnTo>
                      <a:pt x="177" y="285"/>
                    </a:lnTo>
                    <a:lnTo>
                      <a:pt x="175" y="311"/>
                    </a:lnTo>
                    <a:lnTo>
                      <a:pt x="181" y="327"/>
                    </a:lnTo>
                    <a:lnTo>
                      <a:pt x="188" y="334"/>
                    </a:lnTo>
                    <a:lnTo>
                      <a:pt x="201" y="344"/>
                    </a:lnTo>
                    <a:lnTo>
                      <a:pt x="214" y="354"/>
                    </a:lnTo>
                    <a:lnTo>
                      <a:pt x="234" y="376"/>
                    </a:lnTo>
                    <a:lnTo>
                      <a:pt x="256" y="422"/>
                    </a:lnTo>
                    <a:lnTo>
                      <a:pt x="253" y="469"/>
                    </a:lnTo>
                    <a:lnTo>
                      <a:pt x="224" y="512"/>
                    </a:lnTo>
                    <a:lnTo>
                      <a:pt x="198" y="531"/>
                    </a:lnTo>
                    <a:lnTo>
                      <a:pt x="180" y="543"/>
                    </a:lnTo>
                    <a:lnTo>
                      <a:pt x="146" y="551"/>
                    </a:lnTo>
                    <a:lnTo>
                      <a:pt x="119" y="547"/>
                    </a:lnTo>
                    <a:lnTo>
                      <a:pt x="96" y="533"/>
                    </a:lnTo>
                    <a:lnTo>
                      <a:pt x="72" y="495"/>
                    </a:lnTo>
                    <a:lnTo>
                      <a:pt x="54" y="430"/>
                    </a:lnTo>
                    <a:lnTo>
                      <a:pt x="51" y="397"/>
                    </a:lnTo>
                    <a:lnTo>
                      <a:pt x="50" y="386"/>
                    </a:lnTo>
                    <a:lnTo>
                      <a:pt x="37" y="374"/>
                    </a:lnTo>
                    <a:lnTo>
                      <a:pt x="20" y="374"/>
                    </a:lnTo>
                    <a:lnTo>
                      <a:pt x="5" y="387"/>
                    </a:lnTo>
                    <a:lnTo>
                      <a:pt x="2" y="397"/>
                    </a:lnTo>
                    <a:lnTo>
                      <a:pt x="0" y="425"/>
                    </a:lnTo>
                    <a:lnTo>
                      <a:pt x="1" y="484"/>
                    </a:lnTo>
                    <a:lnTo>
                      <a:pt x="13" y="540"/>
                    </a:lnTo>
                    <a:lnTo>
                      <a:pt x="43" y="589"/>
                    </a:lnTo>
                    <a:lnTo>
                      <a:pt x="66" y="607"/>
                    </a:lnTo>
                    <a:lnTo>
                      <a:pt x="87" y="619"/>
                    </a:lnTo>
                    <a:lnTo>
                      <a:pt x="131" y="630"/>
                    </a:lnTo>
                    <a:lnTo>
                      <a:pt x="175" y="628"/>
                    </a:lnTo>
                    <a:lnTo>
                      <a:pt x="220" y="615"/>
                    </a:lnTo>
                    <a:lnTo>
                      <a:pt x="241" y="606"/>
                    </a:lnTo>
                    <a:lnTo>
                      <a:pt x="263" y="594"/>
                    </a:lnTo>
                    <a:lnTo>
                      <a:pt x="300" y="561"/>
                    </a:lnTo>
                    <a:lnTo>
                      <a:pt x="329" y="522"/>
                    </a:lnTo>
                    <a:lnTo>
                      <a:pt x="348" y="476"/>
                    </a:lnTo>
                    <a:lnTo>
                      <a:pt x="352" y="452"/>
                    </a:lnTo>
                    <a:lnTo>
                      <a:pt x="355" y="430"/>
                    </a:lnTo>
                    <a:lnTo>
                      <a:pt x="352" y="410"/>
                    </a:lnTo>
                    <a:lnTo>
                      <a:pt x="384" y="413"/>
                    </a:lnTo>
                    <a:lnTo>
                      <a:pt x="446" y="404"/>
                    </a:lnTo>
                    <a:lnTo>
                      <a:pt x="505" y="380"/>
                    </a:lnTo>
                    <a:lnTo>
                      <a:pt x="555" y="338"/>
                    </a:lnTo>
                    <a:lnTo>
                      <a:pt x="577" y="309"/>
                    </a:lnTo>
                    <a:lnTo>
                      <a:pt x="594" y="283"/>
                    </a:lnTo>
                    <a:lnTo>
                      <a:pt x="611" y="230"/>
                    </a:lnTo>
                    <a:lnTo>
                      <a:pt x="613" y="177"/>
                    </a:lnTo>
                    <a:lnTo>
                      <a:pt x="600" y="127"/>
                    </a:lnTo>
                    <a:lnTo>
                      <a:pt x="574" y="82"/>
                    </a:lnTo>
                    <a:lnTo>
                      <a:pt x="537" y="44"/>
                    </a:lnTo>
                    <a:lnTo>
                      <a:pt x="489" y="17"/>
                    </a:lnTo>
                    <a:lnTo>
                      <a:pt x="434" y="1"/>
                    </a:lnTo>
                    <a:lnTo>
                      <a:pt x="40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72" name="Group 31"/>
            <p:cNvGrpSpPr>
              <a:grpSpLocks noChangeAspect="1"/>
            </p:cNvGrpSpPr>
            <p:nvPr/>
          </p:nvGrpSpPr>
          <p:grpSpPr bwMode="auto">
            <a:xfrm>
              <a:off x="594443" y="5066831"/>
              <a:ext cx="167284" cy="203007"/>
              <a:chOff x="2647" y="1727"/>
              <a:chExt cx="192" cy="233"/>
            </a:xfrm>
            <a:solidFill>
              <a:schemeClr val="bg1">
                <a:lumMod val="85000"/>
              </a:schemeClr>
            </a:solidFill>
          </p:grpSpPr>
          <p:sp>
            <p:nvSpPr>
              <p:cNvPr id="73" name="Freeform 32"/>
              <p:cNvSpPr>
                <a:spLocks/>
              </p:cNvSpPr>
              <p:nvPr/>
            </p:nvSpPr>
            <p:spPr bwMode="auto">
              <a:xfrm>
                <a:off x="2699" y="1727"/>
                <a:ext cx="140" cy="152"/>
              </a:xfrm>
              <a:custGeom>
                <a:avLst/>
                <a:gdLst>
                  <a:gd name="T0" fmla="*/ 94 w 421"/>
                  <a:gd name="T1" fmla="*/ 455 h 455"/>
                  <a:gd name="T2" fmla="*/ 0 w 421"/>
                  <a:gd name="T3" fmla="*/ 362 h 455"/>
                  <a:gd name="T4" fmla="*/ 172 w 421"/>
                  <a:gd name="T5" fmla="*/ 191 h 455"/>
                  <a:gd name="T6" fmla="*/ 371 w 421"/>
                  <a:gd name="T7" fmla="*/ 1 h 455"/>
                  <a:gd name="T8" fmla="*/ 377 w 421"/>
                  <a:gd name="T9" fmla="*/ 0 h 455"/>
                  <a:gd name="T10" fmla="*/ 404 w 421"/>
                  <a:gd name="T11" fmla="*/ 4 h 455"/>
                  <a:gd name="T12" fmla="*/ 419 w 421"/>
                  <a:gd name="T13" fmla="*/ 21 h 455"/>
                  <a:gd name="T14" fmla="*/ 421 w 421"/>
                  <a:gd name="T15" fmla="*/ 37 h 455"/>
                  <a:gd name="T16" fmla="*/ 364 w 421"/>
                  <a:gd name="T17" fmla="*/ 120 h 455"/>
                  <a:gd name="T18" fmla="*/ 130 w 421"/>
                  <a:gd name="T19" fmla="*/ 410 h 455"/>
                  <a:gd name="T20" fmla="*/ 94 w 421"/>
                  <a:gd name="T21" fmla="*/ 455 h 4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21" h="455">
                    <a:moveTo>
                      <a:pt x="94" y="455"/>
                    </a:moveTo>
                    <a:lnTo>
                      <a:pt x="0" y="362"/>
                    </a:lnTo>
                    <a:lnTo>
                      <a:pt x="172" y="191"/>
                    </a:lnTo>
                    <a:lnTo>
                      <a:pt x="371" y="1"/>
                    </a:lnTo>
                    <a:lnTo>
                      <a:pt x="377" y="0"/>
                    </a:lnTo>
                    <a:lnTo>
                      <a:pt x="404" y="4"/>
                    </a:lnTo>
                    <a:lnTo>
                      <a:pt x="419" y="21"/>
                    </a:lnTo>
                    <a:lnTo>
                      <a:pt x="421" y="37"/>
                    </a:lnTo>
                    <a:lnTo>
                      <a:pt x="364" y="120"/>
                    </a:lnTo>
                    <a:lnTo>
                      <a:pt x="130" y="410"/>
                    </a:lnTo>
                    <a:lnTo>
                      <a:pt x="94" y="45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4" name="Freeform 33"/>
              <p:cNvSpPr>
                <a:spLocks/>
              </p:cNvSpPr>
              <p:nvPr/>
            </p:nvSpPr>
            <p:spPr bwMode="auto">
              <a:xfrm>
                <a:off x="2647" y="1856"/>
                <a:ext cx="76" cy="104"/>
              </a:xfrm>
              <a:custGeom>
                <a:avLst/>
                <a:gdLst>
                  <a:gd name="T0" fmla="*/ 22 w 226"/>
                  <a:gd name="T1" fmla="*/ 314 h 314"/>
                  <a:gd name="T2" fmla="*/ 21 w 226"/>
                  <a:gd name="T3" fmla="*/ 301 h 314"/>
                  <a:gd name="T4" fmla="*/ 37 w 226"/>
                  <a:gd name="T5" fmla="*/ 242 h 314"/>
                  <a:gd name="T6" fmla="*/ 63 w 226"/>
                  <a:gd name="T7" fmla="*/ 219 h 314"/>
                  <a:gd name="T8" fmla="*/ 90 w 226"/>
                  <a:gd name="T9" fmla="*/ 211 h 314"/>
                  <a:gd name="T10" fmla="*/ 107 w 226"/>
                  <a:gd name="T11" fmla="*/ 209 h 314"/>
                  <a:gd name="T12" fmla="*/ 125 w 226"/>
                  <a:gd name="T13" fmla="*/ 208 h 314"/>
                  <a:gd name="T14" fmla="*/ 153 w 226"/>
                  <a:gd name="T15" fmla="*/ 199 h 314"/>
                  <a:gd name="T16" fmla="*/ 188 w 226"/>
                  <a:gd name="T17" fmla="*/ 173 h 314"/>
                  <a:gd name="T18" fmla="*/ 223 w 226"/>
                  <a:gd name="T19" fmla="*/ 107 h 314"/>
                  <a:gd name="T20" fmla="*/ 226 w 226"/>
                  <a:gd name="T21" fmla="*/ 91 h 314"/>
                  <a:gd name="T22" fmla="*/ 132 w 226"/>
                  <a:gd name="T23" fmla="*/ 0 h 314"/>
                  <a:gd name="T24" fmla="*/ 96 w 226"/>
                  <a:gd name="T25" fmla="*/ 17 h 314"/>
                  <a:gd name="T26" fmla="*/ 44 w 226"/>
                  <a:gd name="T27" fmla="*/ 61 h 314"/>
                  <a:gd name="T28" fmla="*/ 13 w 226"/>
                  <a:gd name="T29" fmla="*/ 113 h 314"/>
                  <a:gd name="T30" fmla="*/ 0 w 226"/>
                  <a:gd name="T31" fmla="*/ 165 h 314"/>
                  <a:gd name="T32" fmla="*/ 2 w 226"/>
                  <a:gd name="T33" fmla="*/ 239 h 314"/>
                  <a:gd name="T34" fmla="*/ 19 w 226"/>
                  <a:gd name="T35" fmla="*/ 307 h 314"/>
                  <a:gd name="T36" fmla="*/ 22 w 226"/>
                  <a:gd name="T37" fmla="*/ 314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26" h="314">
                    <a:moveTo>
                      <a:pt x="22" y="314"/>
                    </a:moveTo>
                    <a:lnTo>
                      <a:pt x="21" y="301"/>
                    </a:lnTo>
                    <a:lnTo>
                      <a:pt x="37" y="242"/>
                    </a:lnTo>
                    <a:lnTo>
                      <a:pt x="63" y="219"/>
                    </a:lnTo>
                    <a:lnTo>
                      <a:pt x="90" y="211"/>
                    </a:lnTo>
                    <a:lnTo>
                      <a:pt x="107" y="209"/>
                    </a:lnTo>
                    <a:lnTo>
                      <a:pt x="125" y="208"/>
                    </a:lnTo>
                    <a:lnTo>
                      <a:pt x="153" y="199"/>
                    </a:lnTo>
                    <a:lnTo>
                      <a:pt x="188" y="173"/>
                    </a:lnTo>
                    <a:lnTo>
                      <a:pt x="223" y="107"/>
                    </a:lnTo>
                    <a:lnTo>
                      <a:pt x="226" y="91"/>
                    </a:lnTo>
                    <a:lnTo>
                      <a:pt x="132" y="0"/>
                    </a:lnTo>
                    <a:lnTo>
                      <a:pt x="96" y="17"/>
                    </a:lnTo>
                    <a:lnTo>
                      <a:pt x="44" y="61"/>
                    </a:lnTo>
                    <a:lnTo>
                      <a:pt x="13" y="113"/>
                    </a:lnTo>
                    <a:lnTo>
                      <a:pt x="0" y="165"/>
                    </a:lnTo>
                    <a:lnTo>
                      <a:pt x="2" y="239"/>
                    </a:lnTo>
                    <a:lnTo>
                      <a:pt x="19" y="307"/>
                    </a:lnTo>
                    <a:lnTo>
                      <a:pt x="22" y="3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F94CD184-BF36-495D-8979-3B9CCD0244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0026" y="1503234"/>
            <a:ext cx="5008831" cy="4421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97131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409575" y="419993"/>
            <a:ext cx="11372850" cy="6018014"/>
          </a:xfrm>
          <a:prstGeom prst="rect">
            <a:avLst/>
          </a:prstGeom>
          <a:solidFill>
            <a:schemeClr val="bg1"/>
          </a:solidFill>
          <a:ln w="187325">
            <a:noFill/>
          </a:ln>
          <a:effectLst>
            <a:outerShdw blurRad="431800" dist="241300" dir="5400000" sx="97000" sy="97000" algn="t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2" latinLnBrk="0">
              <a:lnSpc>
                <a:spcPct val="150000"/>
              </a:lnSpc>
              <a:defRPr/>
            </a:pPr>
            <a:r>
              <a:rPr lang="ko-KR" altLang="en-US" sz="3200" b="1" kern="0" dirty="0">
                <a:solidFill>
                  <a:prstClr val="black">
                    <a:lumMod val="50000"/>
                    <a:lumOff val="50000"/>
                  </a:prstClr>
                </a:solidFill>
              </a:rPr>
              <a:t>구현 </a:t>
            </a:r>
            <a:r>
              <a:rPr lang="en-US" altLang="ko-KR" sz="3200" b="1" kern="0" dirty="0">
                <a:solidFill>
                  <a:prstClr val="black">
                    <a:lumMod val="50000"/>
                    <a:lumOff val="50000"/>
                  </a:prstClr>
                </a:solidFill>
              </a:rPr>
              <a:t>-</a:t>
            </a:r>
            <a:r>
              <a:rPr lang="ko-KR" altLang="en-US" sz="3200" b="1" kern="0" dirty="0">
                <a:solidFill>
                  <a:prstClr val="black">
                    <a:lumMod val="50000"/>
                    <a:lumOff val="50000"/>
                  </a:prstClr>
                </a:solidFill>
              </a:rPr>
              <a:t> </a:t>
            </a:r>
            <a:r>
              <a:rPr lang="en-US" altLang="ko-KR" sz="3200" b="1" kern="0" dirty="0">
                <a:solidFill>
                  <a:prstClr val="black">
                    <a:lumMod val="50000"/>
                    <a:lumOff val="50000"/>
                  </a:prstClr>
                </a:solidFill>
              </a:rPr>
              <a:t>Database_4 </a:t>
            </a:r>
            <a:r>
              <a:rPr lang="ko-KR" altLang="en-US" sz="3200" b="1" kern="0" dirty="0">
                <a:solidFill>
                  <a:prstClr val="black">
                    <a:lumMod val="50000"/>
                    <a:lumOff val="50000"/>
                  </a:prstClr>
                </a:solidFill>
              </a:rPr>
              <a:t>소스코드</a:t>
            </a:r>
            <a:endParaRPr lang="en-US" altLang="ko-KR" sz="3200" b="1" kern="0" dirty="0">
              <a:solidFill>
                <a:prstClr val="black">
                  <a:lumMod val="50000"/>
                  <a:lumOff val="50000"/>
                </a:prstClr>
              </a:solidFill>
            </a:endParaRPr>
          </a:p>
          <a:p>
            <a:pPr lvl="2" latinLnBrk="0">
              <a:lnSpc>
                <a:spcPct val="150000"/>
              </a:lnSpc>
              <a:defRPr/>
            </a:pPr>
            <a:r>
              <a:rPr lang="ko-KR" altLang="en-US" sz="1000" kern="0" dirty="0">
                <a:solidFill>
                  <a:prstClr val="white">
                    <a:lumMod val="75000"/>
                  </a:prstClr>
                </a:solidFill>
              </a:rPr>
              <a:t>전자 직거래 프로그램 구축</a:t>
            </a:r>
          </a:p>
          <a:p>
            <a:pPr lvl="2" latinLnBrk="0">
              <a:lnSpc>
                <a:spcPct val="150000"/>
              </a:lnSpc>
              <a:defRPr/>
            </a:pPr>
            <a:endParaRPr lang="en-US" altLang="ko-KR" sz="3200" b="1" kern="0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grpSp>
        <p:nvGrpSpPr>
          <p:cNvPr id="63" name="그룹 62"/>
          <p:cNvGrpSpPr/>
          <p:nvPr/>
        </p:nvGrpSpPr>
        <p:grpSpPr>
          <a:xfrm>
            <a:off x="581527" y="419993"/>
            <a:ext cx="358273" cy="6018014"/>
            <a:chOff x="581527" y="419993"/>
            <a:chExt cx="358273" cy="6018014"/>
          </a:xfrm>
        </p:grpSpPr>
        <p:cxnSp>
          <p:nvCxnSpPr>
            <p:cNvPr id="64" name="직선 연결선 63"/>
            <p:cNvCxnSpPr/>
            <p:nvPr/>
          </p:nvCxnSpPr>
          <p:spPr>
            <a:xfrm>
              <a:off x="939800" y="419993"/>
              <a:ext cx="0" cy="6018014"/>
            </a:xfrm>
            <a:prstGeom prst="line">
              <a:avLst/>
            </a:prstGeom>
            <a:ln w="127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Freeform 9"/>
            <p:cNvSpPr>
              <a:spLocks/>
            </p:cNvSpPr>
            <p:nvPr/>
          </p:nvSpPr>
          <p:spPr bwMode="auto">
            <a:xfrm>
              <a:off x="612262" y="1494240"/>
              <a:ext cx="131646" cy="17373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66" name="Group 12"/>
            <p:cNvGrpSpPr>
              <a:grpSpLocks noChangeAspect="1"/>
            </p:cNvGrpSpPr>
            <p:nvPr/>
          </p:nvGrpSpPr>
          <p:grpSpPr bwMode="auto">
            <a:xfrm>
              <a:off x="581527" y="787428"/>
              <a:ext cx="193117" cy="153620"/>
              <a:chOff x="6124" y="305"/>
              <a:chExt cx="841" cy="669"/>
            </a:xfrm>
            <a:solidFill>
              <a:schemeClr val="tx1">
                <a:lumMod val="50000"/>
                <a:lumOff val="50000"/>
              </a:schemeClr>
            </a:solidFill>
          </p:grpSpPr>
          <p:sp>
            <p:nvSpPr>
              <p:cNvPr id="83" name="Freeform 13"/>
              <p:cNvSpPr>
                <a:spLocks/>
              </p:cNvSpPr>
              <p:nvPr/>
            </p:nvSpPr>
            <p:spPr bwMode="auto">
              <a:xfrm>
                <a:off x="6244" y="440"/>
                <a:ext cx="601" cy="534"/>
              </a:xfrm>
              <a:custGeom>
                <a:avLst/>
                <a:gdLst>
                  <a:gd name="T0" fmla="*/ 902 w 1802"/>
                  <a:gd name="T1" fmla="*/ 0 h 1602"/>
                  <a:gd name="T2" fmla="*/ 2 w 1802"/>
                  <a:gd name="T3" fmla="*/ 742 h 1602"/>
                  <a:gd name="T4" fmla="*/ 2 w 1802"/>
                  <a:gd name="T5" fmla="*/ 743 h 1602"/>
                  <a:gd name="T6" fmla="*/ 2 w 1802"/>
                  <a:gd name="T7" fmla="*/ 746 h 1602"/>
                  <a:gd name="T8" fmla="*/ 0 w 1802"/>
                  <a:gd name="T9" fmla="*/ 749 h 1602"/>
                  <a:gd name="T10" fmla="*/ 0 w 1802"/>
                  <a:gd name="T11" fmla="*/ 751 h 1602"/>
                  <a:gd name="T12" fmla="*/ 0 w 1802"/>
                  <a:gd name="T13" fmla="*/ 1501 h 1602"/>
                  <a:gd name="T14" fmla="*/ 2 w 1802"/>
                  <a:gd name="T15" fmla="*/ 1521 h 1602"/>
                  <a:gd name="T16" fmla="*/ 16 w 1802"/>
                  <a:gd name="T17" fmla="*/ 1557 h 1602"/>
                  <a:gd name="T18" fmla="*/ 30 w 1802"/>
                  <a:gd name="T19" fmla="*/ 1572 h 1602"/>
                  <a:gd name="T20" fmla="*/ 45 w 1802"/>
                  <a:gd name="T21" fmla="*/ 1586 h 1602"/>
                  <a:gd name="T22" fmla="*/ 81 w 1802"/>
                  <a:gd name="T23" fmla="*/ 1601 h 1602"/>
                  <a:gd name="T24" fmla="*/ 100 w 1802"/>
                  <a:gd name="T25" fmla="*/ 1602 h 1602"/>
                  <a:gd name="T26" fmla="*/ 702 w 1802"/>
                  <a:gd name="T27" fmla="*/ 1602 h 1602"/>
                  <a:gd name="T28" fmla="*/ 702 w 1802"/>
                  <a:gd name="T29" fmla="*/ 1001 h 1602"/>
                  <a:gd name="T30" fmla="*/ 1102 w 1802"/>
                  <a:gd name="T31" fmla="*/ 1001 h 1602"/>
                  <a:gd name="T32" fmla="*/ 1102 w 1802"/>
                  <a:gd name="T33" fmla="*/ 1602 h 1602"/>
                  <a:gd name="T34" fmla="*/ 1703 w 1802"/>
                  <a:gd name="T35" fmla="*/ 1602 h 1602"/>
                  <a:gd name="T36" fmla="*/ 1723 w 1802"/>
                  <a:gd name="T37" fmla="*/ 1601 h 1602"/>
                  <a:gd name="T38" fmla="*/ 1758 w 1802"/>
                  <a:gd name="T39" fmla="*/ 1586 h 1602"/>
                  <a:gd name="T40" fmla="*/ 1773 w 1802"/>
                  <a:gd name="T41" fmla="*/ 1572 h 1602"/>
                  <a:gd name="T42" fmla="*/ 1786 w 1802"/>
                  <a:gd name="T43" fmla="*/ 1557 h 1602"/>
                  <a:gd name="T44" fmla="*/ 1802 w 1802"/>
                  <a:gd name="T45" fmla="*/ 1521 h 1602"/>
                  <a:gd name="T46" fmla="*/ 1802 w 1802"/>
                  <a:gd name="T47" fmla="*/ 1501 h 1602"/>
                  <a:gd name="T48" fmla="*/ 1802 w 1802"/>
                  <a:gd name="T49" fmla="*/ 751 h 1602"/>
                  <a:gd name="T50" fmla="*/ 1802 w 1802"/>
                  <a:gd name="T51" fmla="*/ 745 h 1602"/>
                  <a:gd name="T52" fmla="*/ 1801 w 1802"/>
                  <a:gd name="T53" fmla="*/ 742 h 1602"/>
                  <a:gd name="T54" fmla="*/ 902 w 1802"/>
                  <a:gd name="T55" fmla="*/ 0 h 16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802" h="1602">
                    <a:moveTo>
                      <a:pt x="902" y="0"/>
                    </a:moveTo>
                    <a:lnTo>
                      <a:pt x="2" y="742"/>
                    </a:lnTo>
                    <a:lnTo>
                      <a:pt x="2" y="743"/>
                    </a:lnTo>
                    <a:lnTo>
                      <a:pt x="2" y="746"/>
                    </a:lnTo>
                    <a:lnTo>
                      <a:pt x="0" y="749"/>
                    </a:lnTo>
                    <a:lnTo>
                      <a:pt x="0" y="751"/>
                    </a:lnTo>
                    <a:lnTo>
                      <a:pt x="0" y="1501"/>
                    </a:lnTo>
                    <a:lnTo>
                      <a:pt x="2" y="1521"/>
                    </a:lnTo>
                    <a:lnTo>
                      <a:pt x="16" y="1557"/>
                    </a:lnTo>
                    <a:lnTo>
                      <a:pt x="30" y="1572"/>
                    </a:lnTo>
                    <a:lnTo>
                      <a:pt x="45" y="1586"/>
                    </a:lnTo>
                    <a:lnTo>
                      <a:pt x="81" y="1601"/>
                    </a:lnTo>
                    <a:lnTo>
                      <a:pt x="100" y="1602"/>
                    </a:lnTo>
                    <a:lnTo>
                      <a:pt x="702" y="1602"/>
                    </a:lnTo>
                    <a:lnTo>
                      <a:pt x="702" y="1001"/>
                    </a:lnTo>
                    <a:lnTo>
                      <a:pt x="1102" y="1001"/>
                    </a:lnTo>
                    <a:lnTo>
                      <a:pt x="1102" y="1602"/>
                    </a:lnTo>
                    <a:lnTo>
                      <a:pt x="1703" y="1602"/>
                    </a:lnTo>
                    <a:lnTo>
                      <a:pt x="1723" y="1601"/>
                    </a:lnTo>
                    <a:lnTo>
                      <a:pt x="1758" y="1586"/>
                    </a:lnTo>
                    <a:lnTo>
                      <a:pt x="1773" y="1572"/>
                    </a:lnTo>
                    <a:lnTo>
                      <a:pt x="1786" y="1557"/>
                    </a:lnTo>
                    <a:lnTo>
                      <a:pt x="1802" y="1521"/>
                    </a:lnTo>
                    <a:lnTo>
                      <a:pt x="1802" y="1501"/>
                    </a:lnTo>
                    <a:lnTo>
                      <a:pt x="1802" y="751"/>
                    </a:lnTo>
                    <a:lnTo>
                      <a:pt x="1802" y="745"/>
                    </a:lnTo>
                    <a:lnTo>
                      <a:pt x="1801" y="742"/>
                    </a:lnTo>
                    <a:lnTo>
                      <a:pt x="90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4" name="Freeform 14"/>
              <p:cNvSpPr>
                <a:spLocks/>
              </p:cNvSpPr>
              <p:nvPr/>
            </p:nvSpPr>
            <p:spPr bwMode="auto">
              <a:xfrm>
                <a:off x="6124" y="305"/>
                <a:ext cx="841" cy="394"/>
              </a:xfrm>
              <a:custGeom>
                <a:avLst/>
                <a:gdLst>
                  <a:gd name="T0" fmla="*/ 2505 w 2522"/>
                  <a:gd name="T1" fmla="*/ 978 h 1181"/>
                  <a:gd name="T2" fmla="*/ 2162 w 2522"/>
                  <a:gd name="T3" fmla="*/ 694 h 1181"/>
                  <a:gd name="T4" fmla="*/ 2162 w 2522"/>
                  <a:gd name="T5" fmla="*/ 54 h 1181"/>
                  <a:gd name="T6" fmla="*/ 2162 w 2522"/>
                  <a:gd name="T7" fmla="*/ 44 h 1181"/>
                  <a:gd name="T8" fmla="*/ 2155 w 2522"/>
                  <a:gd name="T9" fmla="*/ 26 h 1181"/>
                  <a:gd name="T10" fmla="*/ 2149 w 2522"/>
                  <a:gd name="T11" fmla="*/ 18 h 1181"/>
                  <a:gd name="T12" fmla="*/ 2141 w 2522"/>
                  <a:gd name="T13" fmla="*/ 13 h 1181"/>
                  <a:gd name="T14" fmla="*/ 2123 w 2522"/>
                  <a:gd name="T15" fmla="*/ 5 h 1181"/>
                  <a:gd name="T16" fmla="*/ 2113 w 2522"/>
                  <a:gd name="T17" fmla="*/ 5 h 1181"/>
                  <a:gd name="T18" fmla="*/ 1812 w 2522"/>
                  <a:gd name="T19" fmla="*/ 5 h 1181"/>
                  <a:gd name="T20" fmla="*/ 1802 w 2522"/>
                  <a:gd name="T21" fmla="*/ 5 h 1181"/>
                  <a:gd name="T22" fmla="*/ 1783 w 2522"/>
                  <a:gd name="T23" fmla="*/ 13 h 1181"/>
                  <a:gd name="T24" fmla="*/ 1776 w 2522"/>
                  <a:gd name="T25" fmla="*/ 18 h 1181"/>
                  <a:gd name="T26" fmla="*/ 1770 w 2522"/>
                  <a:gd name="T27" fmla="*/ 26 h 1181"/>
                  <a:gd name="T28" fmla="*/ 1763 w 2522"/>
                  <a:gd name="T29" fmla="*/ 44 h 1181"/>
                  <a:gd name="T30" fmla="*/ 1762 w 2522"/>
                  <a:gd name="T31" fmla="*/ 54 h 1181"/>
                  <a:gd name="T32" fmla="*/ 1762 w 2522"/>
                  <a:gd name="T33" fmla="*/ 360 h 1181"/>
                  <a:gd name="T34" fmla="*/ 1380 w 2522"/>
                  <a:gd name="T35" fmla="*/ 41 h 1181"/>
                  <a:gd name="T36" fmla="*/ 1354 w 2522"/>
                  <a:gd name="T37" fmla="*/ 23 h 1181"/>
                  <a:gd name="T38" fmla="*/ 1295 w 2522"/>
                  <a:gd name="T39" fmla="*/ 1 h 1181"/>
                  <a:gd name="T40" fmla="*/ 1262 w 2522"/>
                  <a:gd name="T41" fmla="*/ 0 h 1181"/>
                  <a:gd name="T42" fmla="*/ 1227 w 2522"/>
                  <a:gd name="T43" fmla="*/ 1 h 1181"/>
                  <a:gd name="T44" fmla="*/ 1168 w 2522"/>
                  <a:gd name="T45" fmla="*/ 23 h 1181"/>
                  <a:gd name="T46" fmla="*/ 1142 w 2522"/>
                  <a:gd name="T47" fmla="*/ 41 h 1181"/>
                  <a:gd name="T48" fmla="*/ 17 w 2522"/>
                  <a:gd name="T49" fmla="*/ 978 h 1181"/>
                  <a:gd name="T50" fmla="*/ 10 w 2522"/>
                  <a:gd name="T51" fmla="*/ 985 h 1181"/>
                  <a:gd name="T52" fmla="*/ 1 w 2522"/>
                  <a:gd name="T53" fmla="*/ 1001 h 1181"/>
                  <a:gd name="T54" fmla="*/ 0 w 2522"/>
                  <a:gd name="T55" fmla="*/ 1012 h 1181"/>
                  <a:gd name="T56" fmla="*/ 0 w 2522"/>
                  <a:gd name="T57" fmla="*/ 1023 h 1181"/>
                  <a:gd name="T58" fmla="*/ 6 w 2522"/>
                  <a:gd name="T59" fmla="*/ 1040 h 1181"/>
                  <a:gd name="T60" fmla="*/ 12 w 2522"/>
                  <a:gd name="T61" fmla="*/ 1048 h 1181"/>
                  <a:gd name="T62" fmla="*/ 108 w 2522"/>
                  <a:gd name="T63" fmla="*/ 1164 h 1181"/>
                  <a:gd name="T64" fmla="*/ 122 w 2522"/>
                  <a:gd name="T65" fmla="*/ 1177 h 1181"/>
                  <a:gd name="T66" fmla="*/ 141 w 2522"/>
                  <a:gd name="T67" fmla="*/ 1181 h 1181"/>
                  <a:gd name="T68" fmla="*/ 160 w 2522"/>
                  <a:gd name="T69" fmla="*/ 1181 h 1181"/>
                  <a:gd name="T70" fmla="*/ 179 w 2522"/>
                  <a:gd name="T71" fmla="*/ 1171 h 1181"/>
                  <a:gd name="T72" fmla="*/ 1262 w 2522"/>
                  <a:gd name="T73" fmla="*/ 268 h 1181"/>
                  <a:gd name="T74" fmla="*/ 2344 w 2522"/>
                  <a:gd name="T75" fmla="*/ 1171 h 1181"/>
                  <a:gd name="T76" fmla="*/ 2358 w 2522"/>
                  <a:gd name="T77" fmla="*/ 1180 h 1181"/>
                  <a:gd name="T78" fmla="*/ 2377 w 2522"/>
                  <a:gd name="T79" fmla="*/ 1181 h 1181"/>
                  <a:gd name="T80" fmla="*/ 2383 w 2522"/>
                  <a:gd name="T81" fmla="*/ 1181 h 1181"/>
                  <a:gd name="T82" fmla="*/ 2401 w 2522"/>
                  <a:gd name="T83" fmla="*/ 1177 h 1181"/>
                  <a:gd name="T84" fmla="*/ 2414 w 2522"/>
                  <a:gd name="T85" fmla="*/ 1164 h 1181"/>
                  <a:gd name="T86" fmla="*/ 2512 w 2522"/>
                  <a:gd name="T87" fmla="*/ 1048 h 1181"/>
                  <a:gd name="T88" fmla="*/ 2518 w 2522"/>
                  <a:gd name="T89" fmla="*/ 1040 h 1181"/>
                  <a:gd name="T90" fmla="*/ 2522 w 2522"/>
                  <a:gd name="T91" fmla="*/ 1023 h 1181"/>
                  <a:gd name="T92" fmla="*/ 2522 w 2522"/>
                  <a:gd name="T93" fmla="*/ 1012 h 1181"/>
                  <a:gd name="T94" fmla="*/ 2521 w 2522"/>
                  <a:gd name="T95" fmla="*/ 1001 h 1181"/>
                  <a:gd name="T96" fmla="*/ 2512 w 2522"/>
                  <a:gd name="T97" fmla="*/ 985 h 1181"/>
                  <a:gd name="T98" fmla="*/ 2505 w 2522"/>
                  <a:gd name="T99" fmla="*/ 978 h 1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522" h="1181">
                    <a:moveTo>
                      <a:pt x="2505" y="978"/>
                    </a:moveTo>
                    <a:lnTo>
                      <a:pt x="2162" y="694"/>
                    </a:lnTo>
                    <a:lnTo>
                      <a:pt x="2162" y="54"/>
                    </a:lnTo>
                    <a:lnTo>
                      <a:pt x="2162" y="44"/>
                    </a:lnTo>
                    <a:lnTo>
                      <a:pt x="2155" y="26"/>
                    </a:lnTo>
                    <a:lnTo>
                      <a:pt x="2149" y="18"/>
                    </a:lnTo>
                    <a:lnTo>
                      <a:pt x="2141" y="13"/>
                    </a:lnTo>
                    <a:lnTo>
                      <a:pt x="2123" y="5"/>
                    </a:lnTo>
                    <a:lnTo>
                      <a:pt x="2113" y="5"/>
                    </a:lnTo>
                    <a:lnTo>
                      <a:pt x="1812" y="5"/>
                    </a:lnTo>
                    <a:lnTo>
                      <a:pt x="1802" y="5"/>
                    </a:lnTo>
                    <a:lnTo>
                      <a:pt x="1783" y="13"/>
                    </a:lnTo>
                    <a:lnTo>
                      <a:pt x="1776" y="18"/>
                    </a:lnTo>
                    <a:lnTo>
                      <a:pt x="1770" y="26"/>
                    </a:lnTo>
                    <a:lnTo>
                      <a:pt x="1763" y="44"/>
                    </a:lnTo>
                    <a:lnTo>
                      <a:pt x="1762" y="54"/>
                    </a:lnTo>
                    <a:lnTo>
                      <a:pt x="1762" y="360"/>
                    </a:lnTo>
                    <a:lnTo>
                      <a:pt x="1380" y="41"/>
                    </a:lnTo>
                    <a:lnTo>
                      <a:pt x="1354" y="23"/>
                    </a:lnTo>
                    <a:lnTo>
                      <a:pt x="1295" y="1"/>
                    </a:lnTo>
                    <a:lnTo>
                      <a:pt x="1262" y="0"/>
                    </a:lnTo>
                    <a:lnTo>
                      <a:pt x="1227" y="1"/>
                    </a:lnTo>
                    <a:lnTo>
                      <a:pt x="1168" y="23"/>
                    </a:lnTo>
                    <a:lnTo>
                      <a:pt x="1142" y="41"/>
                    </a:lnTo>
                    <a:lnTo>
                      <a:pt x="17" y="978"/>
                    </a:lnTo>
                    <a:lnTo>
                      <a:pt x="10" y="985"/>
                    </a:lnTo>
                    <a:lnTo>
                      <a:pt x="1" y="1001"/>
                    </a:lnTo>
                    <a:lnTo>
                      <a:pt x="0" y="1012"/>
                    </a:lnTo>
                    <a:lnTo>
                      <a:pt x="0" y="1023"/>
                    </a:lnTo>
                    <a:lnTo>
                      <a:pt x="6" y="1040"/>
                    </a:lnTo>
                    <a:lnTo>
                      <a:pt x="12" y="1048"/>
                    </a:lnTo>
                    <a:lnTo>
                      <a:pt x="108" y="1164"/>
                    </a:lnTo>
                    <a:lnTo>
                      <a:pt x="122" y="1177"/>
                    </a:lnTo>
                    <a:lnTo>
                      <a:pt x="141" y="1181"/>
                    </a:lnTo>
                    <a:lnTo>
                      <a:pt x="160" y="1181"/>
                    </a:lnTo>
                    <a:lnTo>
                      <a:pt x="179" y="1171"/>
                    </a:lnTo>
                    <a:lnTo>
                      <a:pt x="1262" y="268"/>
                    </a:lnTo>
                    <a:lnTo>
                      <a:pt x="2344" y="1171"/>
                    </a:lnTo>
                    <a:lnTo>
                      <a:pt x="2358" y="1180"/>
                    </a:lnTo>
                    <a:lnTo>
                      <a:pt x="2377" y="1181"/>
                    </a:lnTo>
                    <a:lnTo>
                      <a:pt x="2383" y="1181"/>
                    </a:lnTo>
                    <a:lnTo>
                      <a:pt x="2401" y="1177"/>
                    </a:lnTo>
                    <a:lnTo>
                      <a:pt x="2414" y="1164"/>
                    </a:lnTo>
                    <a:lnTo>
                      <a:pt x="2512" y="1048"/>
                    </a:lnTo>
                    <a:lnTo>
                      <a:pt x="2518" y="1040"/>
                    </a:lnTo>
                    <a:lnTo>
                      <a:pt x="2522" y="1023"/>
                    </a:lnTo>
                    <a:lnTo>
                      <a:pt x="2522" y="1012"/>
                    </a:lnTo>
                    <a:lnTo>
                      <a:pt x="2521" y="1001"/>
                    </a:lnTo>
                    <a:lnTo>
                      <a:pt x="2512" y="985"/>
                    </a:lnTo>
                    <a:lnTo>
                      <a:pt x="2505" y="97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67" name="Freeform 36"/>
            <p:cNvSpPr>
              <a:spLocks noEditPoints="1"/>
            </p:cNvSpPr>
            <p:nvPr/>
          </p:nvSpPr>
          <p:spPr bwMode="auto">
            <a:xfrm>
              <a:off x="625397" y="4336406"/>
              <a:ext cx="105376" cy="177233"/>
            </a:xfrm>
            <a:custGeom>
              <a:avLst/>
              <a:gdLst>
                <a:gd name="T0" fmla="*/ 937 w 1926"/>
                <a:gd name="T1" fmla="*/ 3639 h 4045"/>
                <a:gd name="T2" fmla="*/ 893 w 1926"/>
                <a:gd name="T3" fmla="*/ 3665 h 4045"/>
                <a:gd name="T4" fmla="*/ 863 w 1926"/>
                <a:gd name="T5" fmla="*/ 3712 h 4045"/>
                <a:gd name="T6" fmla="*/ 851 w 1926"/>
                <a:gd name="T7" fmla="*/ 3772 h 4045"/>
                <a:gd name="T8" fmla="*/ 863 w 1926"/>
                <a:gd name="T9" fmla="*/ 3832 h 4045"/>
                <a:gd name="T10" fmla="*/ 893 w 1926"/>
                <a:gd name="T11" fmla="*/ 3878 h 4045"/>
                <a:gd name="T12" fmla="*/ 937 w 1926"/>
                <a:gd name="T13" fmla="*/ 3905 h 4045"/>
                <a:gd name="T14" fmla="*/ 988 w 1926"/>
                <a:gd name="T15" fmla="*/ 3905 h 4045"/>
                <a:gd name="T16" fmla="*/ 1033 w 1926"/>
                <a:gd name="T17" fmla="*/ 3878 h 4045"/>
                <a:gd name="T18" fmla="*/ 1064 w 1926"/>
                <a:gd name="T19" fmla="*/ 3832 h 4045"/>
                <a:gd name="T20" fmla="*/ 1075 w 1926"/>
                <a:gd name="T21" fmla="*/ 3772 h 4045"/>
                <a:gd name="T22" fmla="*/ 1064 w 1926"/>
                <a:gd name="T23" fmla="*/ 3712 h 4045"/>
                <a:gd name="T24" fmla="*/ 1033 w 1926"/>
                <a:gd name="T25" fmla="*/ 3665 h 4045"/>
                <a:gd name="T26" fmla="*/ 988 w 1926"/>
                <a:gd name="T27" fmla="*/ 3639 h 4045"/>
                <a:gd name="T28" fmla="*/ 156 w 1926"/>
                <a:gd name="T29" fmla="*/ 434 h 4045"/>
                <a:gd name="T30" fmla="*/ 1770 w 1926"/>
                <a:gd name="T31" fmla="*/ 3540 h 4045"/>
                <a:gd name="T32" fmla="*/ 156 w 1926"/>
                <a:gd name="T33" fmla="*/ 434 h 4045"/>
                <a:gd name="T34" fmla="*/ 716 w 1926"/>
                <a:gd name="T35" fmla="*/ 200 h 4045"/>
                <a:gd name="T36" fmla="*/ 701 w 1926"/>
                <a:gd name="T37" fmla="*/ 217 h 4045"/>
                <a:gd name="T38" fmla="*/ 701 w 1926"/>
                <a:gd name="T39" fmla="*/ 243 h 4045"/>
                <a:gd name="T40" fmla="*/ 716 w 1926"/>
                <a:gd name="T41" fmla="*/ 260 h 4045"/>
                <a:gd name="T42" fmla="*/ 1199 w 1926"/>
                <a:gd name="T43" fmla="*/ 262 h 4045"/>
                <a:gd name="T44" fmla="*/ 1218 w 1926"/>
                <a:gd name="T45" fmla="*/ 254 h 4045"/>
                <a:gd name="T46" fmla="*/ 1226 w 1926"/>
                <a:gd name="T47" fmla="*/ 230 h 4045"/>
                <a:gd name="T48" fmla="*/ 1218 w 1926"/>
                <a:gd name="T49" fmla="*/ 207 h 4045"/>
                <a:gd name="T50" fmla="*/ 1199 w 1926"/>
                <a:gd name="T51" fmla="*/ 197 h 4045"/>
                <a:gd name="T52" fmla="*/ 224 w 1926"/>
                <a:gd name="T53" fmla="*/ 0 h 4045"/>
                <a:gd name="T54" fmla="*/ 1738 w 1926"/>
                <a:gd name="T55" fmla="*/ 4 h 4045"/>
                <a:gd name="T56" fmla="*/ 1805 w 1926"/>
                <a:gd name="T57" fmla="*/ 31 h 4045"/>
                <a:gd name="T58" fmla="*/ 1860 w 1926"/>
                <a:gd name="T59" fmla="*/ 81 h 4045"/>
                <a:gd name="T60" fmla="*/ 1900 w 1926"/>
                <a:gd name="T61" fmla="*/ 148 h 4045"/>
                <a:gd name="T62" fmla="*/ 1923 w 1926"/>
                <a:gd name="T63" fmla="*/ 229 h 4045"/>
                <a:gd name="T64" fmla="*/ 1926 w 1926"/>
                <a:gd name="T65" fmla="*/ 3772 h 4045"/>
                <a:gd name="T66" fmla="*/ 1915 w 1926"/>
                <a:gd name="T67" fmla="*/ 3857 h 4045"/>
                <a:gd name="T68" fmla="*/ 1882 w 1926"/>
                <a:gd name="T69" fmla="*/ 3932 h 4045"/>
                <a:gd name="T70" fmla="*/ 1834 w 1926"/>
                <a:gd name="T71" fmla="*/ 3992 h 4045"/>
                <a:gd name="T72" fmla="*/ 1773 w 1926"/>
                <a:gd name="T73" fmla="*/ 4032 h 4045"/>
                <a:gd name="T74" fmla="*/ 1702 w 1926"/>
                <a:gd name="T75" fmla="*/ 4045 h 4045"/>
                <a:gd name="T76" fmla="*/ 188 w 1926"/>
                <a:gd name="T77" fmla="*/ 4041 h 4045"/>
                <a:gd name="T78" fmla="*/ 122 w 1926"/>
                <a:gd name="T79" fmla="*/ 4014 h 4045"/>
                <a:gd name="T80" fmla="*/ 66 w 1926"/>
                <a:gd name="T81" fmla="*/ 3964 h 4045"/>
                <a:gd name="T82" fmla="*/ 25 w 1926"/>
                <a:gd name="T83" fmla="*/ 3897 h 4045"/>
                <a:gd name="T84" fmla="*/ 3 w 1926"/>
                <a:gd name="T85" fmla="*/ 3816 h 4045"/>
                <a:gd name="T86" fmla="*/ 0 w 1926"/>
                <a:gd name="T87" fmla="*/ 273 h 4045"/>
                <a:gd name="T88" fmla="*/ 12 w 1926"/>
                <a:gd name="T89" fmla="*/ 188 h 4045"/>
                <a:gd name="T90" fmla="*/ 43 w 1926"/>
                <a:gd name="T91" fmla="*/ 113 h 4045"/>
                <a:gd name="T92" fmla="*/ 92 w 1926"/>
                <a:gd name="T93" fmla="*/ 53 h 4045"/>
                <a:gd name="T94" fmla="*/ 154 w 1926"/>
                <a:gd name="T95" fmla="*/ 13 h 4045"/>
                <a:gd name="T96" fmla="*/ 224 w 1926"/>
                <a:gd name="T97" fmla="*/ 0 h 4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26" h="4045">
                  <a:moveTo>
                    <a:pt x="963" y="3636"/>
                  </a:moveTo>
                  <a:lnTo>
                    <a:pt x="937" y="3639"/>
                  </a:lnTo>
                  <a:lnTo>
                    <a:pt x="914" y="3649"/>
                  </a:lnTo>
                  <a:lnTo>
                    <a:pt x="893" y="3665"/>
                  </a:lnTo>
                  <a:lnTo>
                    <a:pt x="876" y="3686"/>
                  </a:lnTo>
                  <a:lnTo>
                    <a:pt x="863" y="3712"/>
                  </a:lnTo>
                  <a:lnTo>
                    <a:pt x="854" y="3741"/>
                  </a:lnTo>
                  <a:lnTo>
                    <a:pt x="851" y="3772"/>
                  </a:lnTo>
                  <a:lnTo>
                    <a:pt x="854" y="3804"/>
                  </a:lnTo>
                  <a:lnTo>
                    <a:pt x="863" y="3832"/>
                  </a:lnTo>
                  <a:lnTo>
                    <a:pt x="876" y="3857"/>
                  </a:lnTo>
                  <a:lnTo>
                    <a:pt x="893" y="3878"/>
                  </a:lnTo>
                  <a:lnTo>
                    <a:pt x="914" y="3894"/>
                  </a:lnTo>
                  <a:lnTo>
                    <a:pt x="937" y="3905"/>
                  </a:lnTo>
                  <a:lnTo>
                    <a:pt x="963" y="3909"/>
                  </a:lnTo>
                  <a:lnTo>
                    <a:pt x="988" y="3905"/>
                  </a:lnTo>
                  <a:lnTo>
                    <a:pt x="1013" y="3894"/>
                  </a:lnTo>
                  <a:lnTo>
                    <a:pt x="1033" y="3878"/>
                  </a:lnTo>
                  <a:lnTo>
                    <a:pt x="1051" y="3857"/>
                  </a:lnTo>
                  <a:lnTo>
                    <a:pt x="1064" y="3832"/>
                  </a:lnTo>
                  <a:lnTo>
                    <a:pt x="1072" y="3804"/>
                  </a:lnTo>
                  <a:lnTo>
                    <a:pt x="1075" y="3772"/>
                  </a:lnTo>
                  <a:lnTo>
                    <a:pt x="1072" y="3741"/>
                  </a:lnTo>
                  <a:lnTo>
                    <a:pt x="1064" y="3712"/>
                  </a:lnTo>
                  <a:lnTo>
                    <a:pt x="1051" y="3686"/>
                  </a:lnTo>
                  <a:lnTo>
                    <a:pt x="1033" y="3665"/>
                  </a:lnTo>
                  <a:lnTo>
                    <a:pt x="1013" y="3649"/>
                  </a:lnTo>
                  <a:lnTo>
                    <a:pt x="988" y="3639"/>
                  </a:lnTo>
                  <a:lnTo>
                    <a:pt x="963" y="3636"/>
                  </a:lnTo>
                  <a:close/>
                  <a:moveTo>
                    <a:pt x="156" y="434"/>
                  </a:moveTo>
                  <a:lnTo>
                    <a:pt x="156" y="3540"/>
                  </a:lnTo>
                  <a:lnTo>
                    <a:pt x="1770" y="3540"/>
                  </a:lnTo>
                  <a:lnTo>
                    <a:pt x="1770" y="434"/>
                  </a:lnTo>
                  <a:lnTo>
                    <a:pt x="156" y="434"/>
                  </a:lnTo>
                  <a:close/>
                  <a:moveTo>
                    <a:pt x="727" y="197"/>
                  </a:moveTo>
                  <a:lnTo>
                    <a:pt x="716" y="200"/>
                  </a:lnTo>
                  <a:lnTo>
                    <a:pt x="707" y="207"/>
                  </a:lnTo>
                  <a:lnTo>
                    <a:pt x="701" y="217"/>
                  </a:lnTo>
                  <a:lnTo>
                    <a:pt x="699" y="230"/>
                  </a:lnTo>
                  <a:lnTo>
                    <a:pt x="701" y="243"/>
                  </a:lnTo>
                  <a:lnTo>
                    <a:pt x="707" y="254"/>
                  </a:lnTo>
                  <a:lnTo>
                    <a:pt x="716" y="260"/>
                  </a:lnTo>
                  <a:lnTo>
                    <a:pt x="727" y="262"/>
                  </a:lnTo>
                  <a:lnTo>
                    <a:pt x="1199" y="262"/>
                  </a:lnTo>
                  <a:lnTo>
                    <a:pt x="1210" y="260"/>
                  </a:lnTo>
                  <a:lnTo>
                    <a:pt x="1218" y="254"/>
                  </a:lnTo>
                  <a:lnTo>
                    <a:pt x="1224" y="243"/>
                  </a:lnTo>
                  <a:lnTo>
                    <a:pt x="1226" y="230"/>
                  </a:lnTo>
                  <a:lnTo>
                    <a:pt x="1224" y="217"/>
                  </a:lnTo>
                  <a:lnTo>
                    <a:pt x="1218" y="207"/>
                  </a:lnTo>
                  <a:lnTo>
                    <a:pt x="1210" y="200"/>
                  </a:lnTo>
                  <a:lnTo>
                    <a:pt x="1199" y="197"/>
                  </a:lnTo>
                  <a:lnTo>
                    <a:pt x="727" y="197"/>
                  </a:lnTo>
                  <a:close/>
                  <a:moveTo>
                    <a:pt x="224" y="0"/>
                  </a:moveTo>
                  <a:lnTo>
                    <a:pt x="1702" y="0"/>
                  </a:lnTo>
                  <a:lnTo>
                    <a:pt x="1738" y="4"/>
                  </a:lnTo>
                  <a:lnTo>
                    <a:pt x="1773" y="13"/>
                  </a:lnTo>
                  <a:lnTo>
                    <a:pt x="1805" y="31"/>
                  </a:lnTo>
                  <a:lnTo>
                    <a:pt x="1834" y="53"/>
                  </a:lnTo>
                  <a:lnTo>
                    <a:pt x="1860" y="81"/>
                  </a:lnTo>
                  <a:lnTo>
                    <a:pt x="1882" y="113"/>
                  </a:lnTo>
                  <a:lnTo>
                    <a:pt x="1900" y="148"/>
                  </a:lnTo>
                  <a:lnTo>
                    <a:pt x="1915" y="188"/>
                  </a:lnTo>
                  <a:lnTo>
                    <a:pt x="1923" y="229"/>
                  </a:lnTo>
                  <a:lnTo>
                    <a:pt x="1926" y="273"/>
                  </a:lnTo>
                  <a:lnTo>
                    <a:pt x="1926" y="3772"/>
                  </a:lnTo>
                  <a:lnTo>
                    <a:pt x="1923" y="3816"/>
                  </a:lnTo>
                  <a:lnTo>
                    <a:pt x="1915" y="3857"/>
                  </a:lnTo>
                  <a:lnTo>
                    <a:pt x="1900" y="3897"/>
                  </a:lnTo>
                  <a:lnTo>
                    <a:pt x="1882" y="3932"/>
                  </a:lnTo>
                  <a:lnTo>
                    <a:pt x="1860" y="3964"/>
                  </a:lnTo>
                  <a:lnTo>
                    <a:pt x="1834" y="3992"/>
                  </a:lnTo>
                  <a:lnTo>
                    <a:pt x="1805" y="4014"/>
                  </a:lnTo>
                  <a:lnTo>
                    <a:pt x="1773" y="4032"/>
                  </a:lnTo>
                  <a:lnTo>
                    <a:pt x="1738" y="4041"/>
                  </a:lnTo>
                  <a:lnTo>
                    <a:pt x="1702" y="4045"/>
                  </a:lnTo>
                  <a:lnTo>
                    <a:pt x="224" y="4045"/>
                  </a:lnTo>
                  <a:lnTo>
                    <a:pt x="188" y="4041"/>
                  </a:lnTo>
                  <a:lnTo>
                    <a:pt x="154" y="4032"/>
                  </a:lnTo>
                  <a:lnTo>
                    <a:pt x="122" y="4014"/>
                  </a:lnTo>
                  <a:lnTo>
                    <a:pt x="92" y="3992"/>
                  </a:lnTo>
                  <a:lnTo>
                    <a:pt x="66" y="3964"/>
                  </a:lnTo>
                  <a:lnTo>
                    <a:pt x="43" y="3932"/>
                  </a:lnTo>
                  <a:lnTo>
                    <a:pt x="25" y="3897"/>
                  </a:lnTo>
                  <a:lnTo>
                    <a:pt x="12" y="3857"/>
                  </a:lnTo>
                  <a:lnTo>
                    <a:pt x="3" y="3816"/>
                  </a:lnTo>
                  <a:lnTo>
                    <a:pt x="0" y="3772"/>
                  </a:lnTo>
                  <a:lnTo>
                    <a:pt x="0" y="273"/>
                  </a:lnTo>
                  <a:lnTo>
                    <a:pt x="3" y="229"/>
                  </a:lnTo>
                  <a:lnTo>
                    <a:pt x="12" y="188"/>
                  </a:lnTo>
                  <a:lnTo>
                    <a:pt x="25" y="148"/>
                  </a:lnTo>
                  <a:lnTo>
                    <a:pt x="43" y="113"/>
                  </a:lnTo>
                  <a:lnTo>
                    <a:pt x="66" y="81"/>
                  </a:lnTo>
                  <a:lnTo>
                    <a:pt x="92" y="53"/>
                  </a:lnTo>
                  <a:lnTo>
                    <a:pt x="122" y="31"/>
                  </a:lnTo>
                  <a:lnTo>
                    <a:pt x="154" y="13"/>
                  </a:lnTo>
                  <a:lnTo>
                    <a:pt x="188" y="4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8" name="자유형 67"/>
            <p:cNvSpPr>
              <a:spLocks/>
            </p:cNvSpPr>
            <p:nvPr/>
          </p:nvSpPr>
          <p:spPr bwMode="auto">
            <a:xfrm>
              <a:off x="598771" y="3644382"/>
              <a:ext cx="158629" cy="138832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9" name="Freeform 6"/>
            <p:cNvSpPr>
              <a:spLocks/>
            </p:cNvSpPr>
            <p:nvPr/>
          </p:nvSpPr>
          <p:spPr bwMode="auto">
            <a:xfrm rot="10800000" flipH="1" flipV="1">
              <a:off x="597941" y="2949079"/>
              <a:ext cx="160288" cy="142111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70" name="Group 20"/>
            <p:cNvGrpSpPr>
              <a:grpSpLocks noChangeAspect="1"/>
            </p:cNvGrpSpPr>
            <p:nvPr/>
          </p:nvGrpSpPr>
          <p:grpSpPr bwMode="auto">
            <a:xfrm>
              <a:off x="614039" y="2221163"/>
              <a:ext cx="128093" cy="174724"/>
              <a:chOff x="2597" y="4163"/>
              <a:chExt cx="217" cy="296"/>
            </a:xfrm>
            <a:solidFill>
              <a:schemeClr val="bg1">
                <a:lumMod val="85000"/>
              </a:schemeClr>
            </a:solidFill>
          </p:grpSpPr>
          <p:sp>
            <p:nvSpPr>
              <p:cNvPr id="79" name="Freeform 22"/>
              <p:cNvSpPr>
                <a:spLocks noEditPoints="1"/>
              </p:cNvSpPr>
              <p:nvPr/>
            </p:nvSpPr>
            <p:spPr bwMode="auto">
              <a:xfrm>
                <a:off x="2630" y="4163"/>
                <a:ext cx="151" cy="176"/>
              </a:xfrm>
              <a:custGeom>
                <a:avLst/>
                <a:gdLst>
                  <a:gd name="T0" fmla="*/ 410 w 1662"/>
                  <a:gd name="T1" fmla="*/ 645 h 1942"/>
                  <a:gd name="T2" fmla="*/ 309 w 1662"/>
                  <a:gd name="T3" fmla="*/ 847 h 1942"/>
                  <a:gd name="T4" fmla="*/ 255 w 1662"/>
                  <a:gd name="T5" fmla="*/ 1023 h 1942"/>
                  <a:gd name="T6" fmla="*/ 263 w 1662"/>
                  <a:gd name="T7" fmla="*/ 1206 h 1942"/>
                  <a:gd name="T8" fmla="*/ 347 w 1662"/>
                  <a:gd name="T9" fmla="*/ 1429 h 1942"/>
                  <a:gd name="T10" fmla="*/ 476 w 1662"/>
                  <a:gd name="T11" fmla="*/ 1620 h 1942"/>
                  <a:gd name="T12" fmla="*/ 638 w 1662"/>
                  <a:gd name="T13" fmla="*/ 1753 h 1942"/>
                  <a:gd name="T14" fmla="*/ 825 w 1662"/>
                  <a:gd name="T15" fmla="*/ 1803 h 1942"/>
                  <a:gd name="T16" fmla="*/ 1013 w 1662"/>
                  <a:gd name="T17" fmla="*/ 1753 h 1942"/>
                  <a:gd name="T18" fmla="*/ 1176 w 1662"/>
                  <a:gd name="T19" fmla="*/ 1619 h 1942"/>
                  <a:gd name="T20" fmla="*/ 1305 w 1662"/>
                  <a:gd name="T21" fmla="*/ 1428 h 1942"/>
                  <a:gd name="T22" fmla="*/ 1388 w 1662"/>
                  <a:gd name="T23" fmla="*/ 1205 h 1942"/>
                  <a:gd name="T24" fmla="*/ 1418 w 1662"/>
                  <a:gd name="T25" fmla="*/ 974 h 1942"/>
                  <a:gd name="T26" fmla="*/ 1266 w 1662"/>
                  <a:gd name="T27" fmla="*/ 836 h 1942"/>
                  <a:gd name="T28" fmla="*/ 1012 w 1662"/>
                  <a:gd name="T29" fmla="*/ 794 h 1942"/>
                  <a:gd name="T30" fmla="*/ 806 w 1662"/>
                  <a:gd name="T31" fmla="*/ 713 h 1942"/>
                  <a:gd name="T32" fmla="*/ 646 w 1662"/>
                  <a:gd name="T33" fmla="*/ 610 h 1942"/>
                  <a:gd name="T34" fmla="*/ 526 w 1662"/>
                  <a:gd name="T35" fmla="*/ 499 h 1942"/>
                  <a:gd name="T36" fmla="*/ 944 w 1662"/>
                  <a:gd name="T37" fmla="*/ 23 h 1942"/>
                  <a:gd name="T38" fmla="*/ 1152 w 1662"/>
                  <a:gd name="T39" fmla="*/ 118 h 1942"/>
                  <a:gd name="T40" fmla="*/ 1271 w 1662"/>
                  <a:gd name="T41" fmla="*/ 205 h 1942"/>
                  <a:gd name="T42" fmla="*/ 1388 w 1662"/>
                  <a:gd name="T43" fmla="*/ 323 h 1942"/>
                  <a:gd name="T44" fmla="*/ 1455 w 1662"/>
                  <a:gd name="T45" fmla="*/ 429 h 1942"/>
                  <a:gd name="T46" fmla="*/ 1524 w 1662"/>
                  <a:gd name="T47" fmla="*/ 626 h 1942"/>
                  <a:gd name="T48" fmla="*/ 1555 w 1662"/>
                  <a:gd name="T49" fmla="*/ 892 h 1942"/>
                  <a:gd name="T50" fmla="*/ 1619 w 1662"/>
                  <a:gd name="T51" fmla="*/ 939 h 1942"/>
                  <a:gd name="T52" fmla="*/ 1657 w 1662"/>
                  <a:gd name="T53" fmla="*/ 1032 h 1942"/>
                  <a:gd name="T54" fmla="*/ 1655 w 1662"/>
                  <a:gd name="T55" fmla="*/ 1183 h 1942"/>
                  <a:gd name="T56" fmla="*/ 1611 w 1662"/>
                  <a:gd name="T57" fmla="*/ 1304 h 1942"/>
                  <a:gd name="T58" fmla="*/ 1537 w 1662"/>
                  <a:gd name="T59" fmla="*/ 1372 h 1942"/>
                  <a:gd name="T60" fmla="*/ 1445 w 1662"/>
                  <a:gd name="T61" fmla="*/ 1454 h 1942"/>
                  <a:gd name="T62" fmla="*/ 1313 w 1662"/>
                  <a:gd name="T63" fmla="*/ 1670 h 1942"/>
                  <a:gd name="T64" fmla="*/ 1141 w 1662"/>
                  <a:gd name="T65" fmla="*/ 1836 h 1942"/>
                  <a:gd name="T66" fmla="*/ 937 w 1662"/>
                  <a:gd name="T67" fmla="*/ 1930 h 1942"/>
                  <a:gd name="T68" fmla="*/ 714 w 1662"/>
                  <a:gd name="T69" fmla="*/ 1930 h 1942"/>
                  <a:gd name="T70" fmla="*/ 510 w 1662"/>
                  <a:gd name="T71" fmla="*/ 1836 h 1942"/>
                  <a:gd name="T72" fmla="*/ 337 w 1662"/>
                  <a:gd name="T73" fmla="*/ 1669 h 1942"/>
                  <a:gd name="T74" fmla="*/ 205 w 1662"/>
                  <a:gd name="T75" fmla="*/ 1452 h 1942"/>
                  <a:gd name="T76" fmla="*/ 111 w 1662"/>
                  <a:gd name="T77" fmla="*/ 1364 h 1942"/>
                  <a:gd name="T78" fmla="*/ 39 w 1662"/>
                  <a:gd name="T79" fmla="*/ 1284 h 1942"/>
                  <a:gd name="T80" fmla="*/ 2 w 1662"/>
                  <a:gd name="T81" fmla="*/ 1143 h 1942"/>
                  <a:gd name="T82" fmla="*/ 9 w 1662"/>
                  <a:gd name="T83" fmla="*/ 1009 h 1942"/>
                  <a:gd name="T84" fmla="*/ 50 w 1662"/>
                  <a:gd name="T85" fmla="*/ 930 h 1942"/>
                  <a:gd name="T86" fmla="*/ 98 w 1662"/>
                  <a:gd name="T87" fmla="*/ 851 h 1942"/>
                  <a:gd name="T88" fmla="*/ 85 w 1662"/>
                  <a:gd name="T89" fmla="*/ 643 h 1942"/>
                  <a:gd name="T90" fmla="*/ 120 w 1662"/>
                  <a:gd name="T91" fmla="*/ 487 h 1942"/>
                  <a:gd name="T92" fmla="*/ 183 w 1662"/>
                  <a:gd name="T93" fmla="*/ 377 h 1942"/>
                  <a:gd name="T94" fmla="*/ 257 w 1662"/>
                  <a:gd name="T95" fmla="*/ 305 h 1942"/>
                  <a:gd name="T96" fmla="*/ 319 w 1662"/>
                  <a:gd name="T97" fmla="*/ 266 h 1942"/>
                  <a:gd name="T98" fmla="*/ 352 w 1662"/>
                  <a:gd name="T99" fmla="*/ 246 h 1942"/>
                  <a:gd name="T100" fmla="*/ 390 w 1662"/>
                  <a:gd name="T101" fmla="*/ 196 h 1942"/>
                  <a:gd name="T102" fmla="*/ 459 w 1662"/>
                  <a:gd name="T103" fmla="*/ 127 h 1942"/>
                  <a:gd name="T104" fmla="*/ 559 w 1662"/>
                  <a:gd name="T105" fmla="*/ 57 h 1942"/>
                  <a:gd name="T106" fmla="*/ 690 w 1662"/>
                  <a:gd name="T107" fmla="*/ 10 h 19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662" h="1942">
                    <a:moveTo>
                      <a:pt x="526" y="499"/>
                    </a:moveTo>
                    <a:lnTo>
                      <a:pt x="484" y="546"/>
                    </a:lnTo>
                    <a:lnTo>
                      <a:pt x="445" y="595"/>
                    </a:lnTo>
                    <a:lnTo>
                      <a:pt x="410" y="645"/>
                    </a:lnTo>
                    <a:lnTo>
                      <a:pt x="379" y="696"/>
                    </a:lnTo>
                    <a:lnTo>
                      <a:pt x="352" y="747"/>
                    </a:lnTo>
                    <a:lnTo>
                      <a:pt x="329" y="797"/>
                    </a:lnTo>
                    <a:lnTo>
                      <a:pt x="309" y="847"/>
                    </a:lnTo>
                    <a:lnTo>
                      <a:pt x="291" y="895"/>
                    </a:lnTo>
                    <a:lnTo>
                      <a:pt x="277" y="941"/>
                    </a:lnTo>
                    <a:lnTo>
                      <a:pt x="264" y="984"/>
                    </a:lnTo>
                    <a:lnTo>
                      <a:pt x="255" y="1023"/>
                    </a:lnTo>
                    <a:lnTo>
                      <a:pt x="247" y="1059"/>
                    </a:lnTo>
                    <a:lnTo>
                      <a:pt x="241" y="1091"/>
                    </a:lnTo>
                    <a:lnTo>
                      <a:pt x="250" y="1148"/>
                    </a:lnTo>
                    <a:lnTo>
                      <a:pt x="263" y="1206"/>
                    </a:lnTo>
                    <a:lnTo>
                      <a:pt x="280" y="1263"/>
                    </a:lnTo>
                    <a:lnTo>
                      <a:pt x="299" y="1320"/>
                    </a:lnTo>
                    <a:lnTo>
                      <a:pt x="322" y="1375"/>
                    </a:lnTo>
                    <a:lnTo>
                      <a:pt x="347" y="1429"/>
                    </a:lnTo>
                    <a:lnTo>
                      <a:pt x="375" y="1480"/>
                    </a:lnTo>
                    <a:lnTo>
                      <a:pt x="406" y="1530"/>
                    </a:lnTo>
                    <a:lnTo>
                      <a:pt x="440" y="1576"/>
                    </a:lnTo>
                    <a:lnTo>
                      <a:pt x="476" y="1620"/>
                    </a:lnTo>
                    <a:lnTo>
                      <a:pt x="513" y="1659"/>
                    </a:lnTo>
                    <a:lnTo>
                      <a:pt x="553" y="1695"/>
                    </a:lnTo>
                    <a:lnTo>
                      <a:pt x="594" y="1726"/>
                    </a:lnTo>
                    <a:lnTo>
                      <a:pt x="638" y="1753"/>
                    </a:lnTo>
                    <a:lnTo>
                      <a:pt x="683" y="1774"/>
                    </a:lnTo>
                    <a:lnTo>
                      <a:pt x="729" y="1789"/>
                    </a:lnTo>
                    <a:lnTo>
                      <a:pt x="777" y="1800"/>
                    </a:lnTo>
                    <a:lnTo>
                      <a:pt x="825" y="1803"/>
                    </a:lnTo>
                    <a:lnTo>
                      <a:pt x="875" y="1800"/>
                    </a:lnTo>
                    <a:lnTo>
                      <a:pt x="922" y="1789"/>
                    </a:lnTo>
                    <a:lnTo>
                      <a:pt x="968" y="1774"/>
                    </a:lnTo>
                    <a:lnTo>
                      <a:pt x="1013" y="1753"/>
                    </a:lnTo>
                    <a:lnTo>
                      <a:pt x="1056" y="1726"/>
                    </a:lnTo>
                    <a:lnTo>
                      <a:pt x="1099" y="1695"/>
                    </a:lnTo>
                    <a:lnTo>
                      <a:pt x="1139" y="1659"/>
                    </a:lnTo>
                    <a:lnTo>
                      <a:pt x="1176" y="1619"/>
                    </a:lnTo>
                    <a:lnTo>
                      <a:pt x="1212" y="1576"/>
                    </a:lnTo>
                    <a:lnTo>
                      <a:pt x="1245" y="1529"/>
                    </a:lnTo>
                    <a:lnTo>
                      <a:pt x="1276" y="1480"/>
                    </a:lnTo>
                    <a:lnTo>
                      <a:pt x="1305" y="1428"/>
                    </a:lnTo>
                    <a:lnTo>
                      <a:pt x="1330" y="1374"/>
                    </a:lnTo>
                    <a:lnTo>
                      <a:pt x="1353" y="1319"/>
                    </a:lnTo>
                    <a:lnTo>
                      <a:pt x="1372" y="1262"/>
                    </a:lnTo>
                    <a:lnTo>
                      <a:pt x="1388" y="1205"/>
                    </a:lnTo>
                    <a:lnTo>
                      <a:pt x="1401" y="1147"/>
                    </a:lnTo>
                    <a:lnTo>
                      <a:pt x="1411" y="1089"/>
                    </a:lnTo>
                    <a:lnTo>
                      <a:pt x="1416" y="1032"/>
                    </a:lnTo>
                    <a:lnTo>
                      <a:pt x="1418" y="974"/>
                    </a:lnTo>
                    <a:lnTo>
                      <a:pt x="1417" y="904"/>
                    </a:lnTo>
                    <a:lnTo>
                      <a:pt x="1414" y="838"/>
                    </a:lnTo>
                    <a:lnTo>
                      <a:pt x="1339" y="839"/>
                    </a:lnTo>
                    <a:lnTo>
                      <a:pt x="1266" y="836"/>
                    </a:lnTo>
                    <a:lnTo>
                      <a:pt x="1198" y="830"/>
                    </a:lnTo>
                    <a:lnTo>
                      <a:pt x="1133" y="820"/>
                    </a:lnTo>
                    <a:lnTo>
                      <a:pt x="1070" y="808"/>
                    </a:lnTo>
                    <a:lnTo>
                      <a:pt x="1012" y="794"/>
                    </a:lnTo>
                    <a:lnTo>
                      <a:pt x="956" y="777"/>
                    </a:lnTo>
                    <a:lnTo>
                      <a:pt x="903" y="757"/>
                    </a:lnTo>
                    <a:lnTo>
                      <a:pt x="853" y="737"/>
                    </a:lnTo>
                    <a:lnTo>
                      <a:pt x="806" y="713"/>
                    </a:lnTo>
                    <a:lnTo>
                      <a:pt x="762" y="690"/>
                    </a:lnTo>
                    <a:lnTo>
                      <a:pt x="721" y="664"/>
                    </a:lnTo>
                    <a:lnTo>
                      <a:pt x="682" y="638"/>
                    </a:lnTo>
                    <a:lnTo>
                      <a:pt x="646" y="610"/>
                    </a:lnTo>
                    <a:lnTo>
                      <a:pt x="612" y="583"/>
                    </a:lnTo>
                    <a:lnTo>
                      <a:pt x="581" y="555"/>
                    </a:lnTo>
                    <a:lnTo>
                      <a:pt x="552" y="527"/>
                    </a:lnTo>
                    <a:lnTo>
                      <a:pt x="526" y="499"/>
                    </a:lnTo>
                    <a:close/>
                    <a:moveTo>
                      <a:pt x="808" y="0"/>
                    </a:moveTo>
                    <a:lnTo>
                      <a:pt x="851" y="3"/>
                    </a:lnTo>
                    <a:lnTo>
                      <a:pt x="897" y="11"/>
                    </a:lnTo>
                    <a:lnTo>
                      <a:pt x="944" y="23"/>
                    </a:lnTo>
                    <a:lnTo>
                      <a:pt x="993" y="39"/>
                    </a:lnTo>
                    <a:lnTo>
                      <a:pt x="1044" y="60"/>
                    </a:lnTo>
                    <a:lnTo>
                      <a:pt x="1097" y="86"/>
                    </a:lnTo>
                    <a:lnTo>
                      <a:pt x="1152" y="118"/>
                    </a:lnTo>
                    <a:lnTo>
                      <a:pt x="1179" y="135"/>
                    </a:lnTo>
                    <a:lnTo>
                      <a:pt x="1208" y="155"/>
                    </a:lnTo>
                    <a:lnTo>
                      <a:pt x="1239" y="179"/>
                    </a:lnTo>
                    <a:lnTo>
                      <a:pt x="1271" y="205"/>
                    </a:lnTo>
                    <a:lnTo>
                      <a:pt x="1304" y="233"/>
                    </a:lnTo>
                    <a:lnTo>
                      <a:pt x="1334" y="261"/>
                    </a:lnTo>
                    <a:lnTo>
                      <a:pt x="1363" y="292"/>
                    </a:lnTo>
                    <a:lnTo>
                      <a:pt x="1388" y="323"/>
                    </a:lnTo>
                    <a:lnTo>
                      <a:pt x="1409" y="353"/>
                    </a:lnTo>
                    <a:lnTo>
                      <a:pt x="1409" y="353"/>
                    </a:lnTo>
                    <a:lnTo>
                      <a:pt x="1433" y="389"/>
                    </a:lnTo>
                    <a:lnTo>
                      <a:pt x="1455" y="429"/>
                    </a:lnTo>
                    <a:lnTo>
                      <a:pt x="1475" y="472"/>
                    </a:lnTo>
                    <a:lnTo>
                      <a:pt x="1493" y="519"/>
                    </a:lnTo>
                    <a:lnTo>
                      <a:pt x="1509" y="570"/>
                    </a:lnTo>
                    <a:lnTo>
                      <a:pt x="1524" y="626"/>
                    </a:lnTo>
                    <a:lnTo>
                      <a:pt x="1535" y="685"/>
                    </a:lnTo>
                    <a:lnTo>
                      <a:pt x="1545" y="749"/>
                    </a:lnTo>
                    <a:lnTo>
                      <a:pt x="1551" y="817"/>
                    </a:lnTo>
                    <a:lnTo>
                      <a:pt x="1555" y="892"/>
                    </a:lnTo>
                    <a:lnTo>
                      <a:pt x="1573" y="900"/>
                    </a:lnTo>
                    <a:lnTo>
                      <a:pt x="1590" y="910"/>
                    </a:lnTo>
                    <a:lnTo>
                      <a:pt x="1605" y="922"/>
                    </a:lnTo>
                    <a:lnTo>
                      <a:pt x="1619" y="939"/>
                    </a:lnTo>
                    <a:lnTo>
                      <a:pt x="1632" y="957"/>
                    </a:lnTo>
                    <a:lnTo>
                      <a:pt x="1642" y="979"/>
                    </a:lnTo>
                    <a:lnTo>
                      <a:pt x="1651" y="1003"/>
                    </a:lnTo>
                    <a:lnTo>
                      <a:pt x="1657" y="1032"/>
                    </a:lnTo>
                    <a:lnTo>
                      <a:pt x="1661" y="1064"/>
                    </a:lnTo>
                    <a:lnTo>
                      <a:pt x="1662" y="1102"/>
                    </a:lnTo>
                    <a:lnTo>
                      <a:pt x="1660" y="1143"/>
                    </a:lnTo>
                    <a:lnTo>
                      <a:pt x="1655" y="1183"/>
                    </a:lnTo>
                    <a:lnTo>
                      <a:pt x="1648" y="1218"/>
                    </a:lnTo>
                    <a:lnTo>
                      <a:pt x="1638" y="1250"/>
                    </a:lnTo>
                    <a:lnTo>
                      <a:pt x="1625" y="1278"/>
                    </a:lnTo>
                    <a:lnTo>
                      <a:pt x="1611" y="1304"/>
                    </a:lnTo>
                    <a:lnTo>
                      <a:pt x="1595" y="1325"/>
                    </a:lnTo>
                    <a:lnTo>
                      <a:pt x="1577" y="1344"/>
                    </a:lnTo>
                    <a:lnTo>
                      <a:pt x="1558" y="1360"/>
                    </a:lnTo>
                    <a:lnTo>
                      <a:pt x="1537" y="1372"/>
                    </a:lnTo>
                    <a:lnTo>
                      <a:pt x="1515" y="1382"/>
                    </a:lnTo>
                    <a:lnTo>
                      <a:pt x="1493" y="1390"/>
                    </a:lnTo>
                    <a:lnTo>
                      <a:pt x="1471" y="1395"/>
                    </a:lnTo>
                    <a:lnTo>
                      <a:pt x="1445" y="1454"/>
                    </a:lnTo>
                    <a:lnTo>
                      <a:pt x="1416" y="1512"/>
                    </a:lnTo>
                    <a:lnTo>
                      <a:pt x="1385" y="1567"/>
                    </a:lnTo>
                    <a:lnTo>
                      <a:pt x="1350" y="1620"/>
                    </a:lnTo>
                    <a:lnTo>
                      <a:pt x="1313" y="1670"/>
                    </a:lnTo>
                    <a:lnTo>
                      <a:pt x="1273" y="1717"/>
                    </a:lnTo>
                    <a:lnTo>
                      <a:pt x="1231" y="1761"/>
                    </a:lnTo>
                    <a:lnTo>
                      <a:pt x="1187" y="1801"/>
                    </a:lnTo>
                    <a:lnTo>
                      <a:pt x="1141" y="1836"/>
                    </a:lnTo>
                    <a:lnTo>
                      <a:pt x="1092" y="1868"/>
                    </a:lnTo>
                    <a:lnTo>
                      <a:pt x="1042" y="1893"/>
                    </a:lnTo>
                    <a:lnTo>
                      <a:pt x="990" y="1915"/>
                    </a:lnTo>
                    <a:lnTo>
                      <a:pt x="937" y="1930"/>
                    </a:lnTo>
                    <a:lnTo>
                      <a:pt x="882" y="1939"/>
                    </a:lnTo>
                    <a:lnTo>
                      <a:pt x="825" y="1942"/>
                    </a:lnTo>
                    <a:lnTo>
                      <a:pt x="769" y="1939"/>
                    </a:lnTo>
                    <a:lnTo>
                      <a:pt x="714" y="1930"/>
                    </a:lnTo>
                    <a:lnTo>
                      <a:pt x="661" y="1915"/>
                    </a:lnTo>
                    <a:lnTo>
                      <a:pt x="608" y="1893"/>
                    </a:lnTo>
                    <a:lnTo>
                      <a:pt x="558" y="1867"/>
                    </a:lnTo>
                    <a:lnTo>
                      <a:pt x="510" y="1836"/>
                    </a:lnTo>
                    <a:lnTo>
                      <a:pt x="464" y="1800"/>
                    </a:lnTo>
                    <a:lnTo>
                      <a:pt x="419" y="1760"/>
                    </a:lnTo>
                    <a:lnTo>
                      <a:pt x="377" y="1716"/>
                    </a:lnTo>
                    <a:lnTo>
                      <a:pt x="337" y="1669"/>
                    </a:lnTo>
                    <a:lnTo>
                      <a:pt x="300" y="1618"/>
                    </a:lnTo>
                    <a:lnTo>
                      <a:pt x="266" y="1565"/>
                    </a:lnTo>
                    <a:lnTo>
                      <a:pt x="234" y="1510"/>
                    </a:lnTo>
                    <a:lnTo>
                      <a:pt x="205" y="1452"/>
                    </a:lnTo>
                    <a:lnTo>
                      <a:pt x="179" y="1392"/>
                    </a:lnTo>
                    <a:lnTo>
                      <a:pt x="156" y="1386"/>
                    </a:lnTo>
                    <a:lnTo>
                      <a:pt x="133" y="1376"/>
                    </a:lnTo>
                    <a:lnTo>
                      <a:pt x="111" y="1364"/>
                    </a:lnTo>
                    <a:lnTo>
                      <a:pt x="91" y="1349"/>
                    </a:lnTo>
                    <a:lnTo>
                      <a:pt x="72" y="1330"/>
                    </a:lnTo>
                    <a:lnTo>
                      <a:pt x="55" y="1309"/>
                    </a:lnTo>
                    <a:lnTo>
                      <a:pt x="39" y="1284"/>
                    </a:lnTo>
                    <a:lnTo>
                      <a:pt x="26" y="1254"/>
                    </a:lnTo>
                    <a:lnTo>
                      <a:pt x="15" y="1221"/>
                    </a:lnTo>
                    <a:lnTo>
                      <a:pt x="7" y="1184"/>
                    </a:lnTo>
                    <a:lnTo>
                      <a:pt x="2" y="1143"/>
                    </a:lnTo>
                    <a:lnTo>
                      <a:pt x="0" y="1104"/>
                    </a:lnTo>
                    <a:lnTo>
                      <a:pt x="1" y="1068"/>
                    </a:lnTo>
                    <a:lnTo>
                      <a:pt x="4" y="1038"/>
                    </a:lnTo>
                    <a:lnTo>
                      <a:pt x="9" y="1009"/>
                    </a:lnTo>
                    <a:lnTo>
                      <a:pt x="17" y="985"/>
                    </a:lnTo>
                    <a:lnTo>
                      <a:pt x="27" y="964"/>
                    </a:lnTo>
                    <a:lnTo>
                      <a:pt x="38" y="946"/>
                    </a:lnTo>
                    <a:lnTo>
                      <a:pt x="50" y="930"/>
                    </a:lnTo>
                    <a:lnTo>
                      <a:pt x="65" y="916"/>
                    </a:lnTo>
                    <a:lnTo>
                      <a:pt x="80" y="906"/>
                    </a:lnTo>
                    <a:lnTo>
                      <a:pt x="96" y="897"/>
                    </a:lnTo>
                    <a:lnTo>
                      <a:pt x="98" y="851"/>
                    </a:lnTo>
                    <a:lnTo>
                      <a:pt x="89" y="794"/>
                    </a:lnTo>
                    <a:lnTo>
                      <a:pt x="85" y="740"/>
                    </a:lnTo>
                    <a:lnTo>
                      <a:pt x="83" y="690"/>
                    </a:lnTo>
                    <a:lnTo>
                      <a:pt x="85" y="643"/>
                    </a:lnTo>
                    <a:lnTo>
                      <a:pt x="90" y="599"/>
                    </a:lnTo>
                    <a:lnTo>
                      <a:pt x="98" y="559"/>
                    </a:lnTo>
                    <a:lnTo>
                      <a:pt x="108" y="522"/>
                    </a:lnTo>
                    <a:lnTo>
                      <a:pt x="120" y="487"/>
                    </a:lnTo>
                    <a:lnTo>
                      <a:pt x="134" y="455"/>
                    </a:lnTo>
                    <a:lnTo>
                      <a:pt x="149" y="427"/>
                    </a:lnTo>
                    <a:lnTo>
                      <a:pt x="166" y="400"/>
                    </a:lnTo>
                    <a:lnTo>
                      <a:pt x="183" y="377"/>
                    </a:lnTo>
                    <a:lnTo>
                      <a:pt x="202" y="355"/>
                    </a:lnTo>
                    <a:lnTo>
                      <a:pt x="220" y="337"/>
                    </a:lnTo>
                    <a:lnTo>
                      <a:pt x="239" y="320"/>
                    </a:lnTo>
                    <a:lnTo>
                      <a:pt x="257" y="305"/>
                    </a:lnTo>
                    <a:lnTo>
                      <a:pt x="274" y="293"/>
                    </a:lnTo>
                    <a:lnTo>
                      <a:pt x="290" y="282"/>
                    </a:lnTo>
                    <a:lnTo>
                      <a:pt x="305" y="273"/>
                    </a:lnTo>
                    <a:lnTo>
                      <a:pt x="319" y="266"/>
                    </a:lnTo>
                    <a:lnTo>
                      <a:pt x="331" y="260"/>
                    </a:lnTo>
                    <a:lnTo>
                      <a:pt x="341" y="255"/>
                    </a:lnTo>
                    <a:lnTo>
                      <a:pt x="348" y="253"/>
                    </a:lnTo>
                    <a:lnTo>
                      <a:pt x="352" y="246"/>
                    </a:lnTo>
                    <a:lnTo>
                      <a:pt x="359" y="237"/>
                    </a:lnTo>
                    <a:lnTo>
                      <a:pt x="367" y="225"/>
                    </a:lnTo>
                    <a:lnTo>
                      <a:pt x="377" y="212"/>
                    </a:lnTo>
                    <a:lnTo>
                      <a:pt x="390" y="196"/>
                    </a:lnTo>
                    <a:lnTo>
                      <a:pt x="404" y="180"/>
                    </a:lnTo>
                    <a:lnTo>
                      <a:pt x="421" y="163"/>
                    </a:lnTo>
                    <a:lnTo>
                      <a:pt x="439" y="145"/>
                    </a:lnTo>
                    <a:lnTo>
                      <a:pt x="459" y="127"/>
                    </a:lnTo>
                    <a:lnTo>
                      <a:pt x="481" y="108"/>
                    </a:lnTo>
                    <a:lnTo>
                      <a:pt x="505" y="91"/>
                    </a:lnTo>
                    <a:lnTo>
                      <a:pt x="531" y="74"/>
                    </a:lnTo>
                    <a:lnTo>
                      <a:pt x="559" y="57"/>
                    </a:lnTo>
                    <a:lnTo>
                      <a:pt x="589" y="43"/>
                    </a:lnTo>
                    <a:lnTo>
                      <a:pt x="620" y="30"/>
                    </a:lnTo>
                    <a:lnTo>
                      <a:pt x="655" y="19"/>
                    </a:lnTo>
                    <a:lnTo>
                      <a:pt x="690" y="10"/>
                    </a:lnTo>
                    <a:lnTo>
                      <a:pt x="728" y="3"/>
                    </a:lnTo>
                    <a:lnTo>
                      <a:pt x="767" y="0"/>
                    </a:lnTo>
                    <a:lnTo>
                      <a:pt x="80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80" name="Freeform 23"/>
              <p:cNvSpPr>
                <a:spLocks noEditPoints="1"/>
              </p:cNvSpPr>
              <p:nvPr/>
            </p:nvSpPr>
            <p:spPr bwMode="auto">
              <a:xfrm>
                <a:off x="2664" y="4250"/>
                <a:ext cx="83" cy="27"/>
              </a:xfrm>
              <a:custGeom>
                <a:avLst/>
                <a:gdLst>
                  <a:gd name="T0" fmla="*/ 613 w 916"/>
                  <a:gd name="T1" fmla="*/ 78 h 300"/>
                  <a:gd name="T2" fmla="*/ 561 w 916"/>
                  <a:gd name="T3" fmla="*/ 109 h 300"/>
                  <a:gd name="T4" fmla="*/ 554 w 916"/>
                  <a:gd name="T5" fmla="*/ 165 h 300"/>
                  <a:gd name="T6" fmla="*/ 579 w 916"/>
                  <a:gd name="T7" fmla="*/ 210 h 300"/>
                  <a:gd name="T8" fmla="*/ 665 w 916"/>
                  <a:gd name="T9" fmla="*/ 229 h 300"/>
                  <a:gd name="T10" fmla="*/ 787 w 916"/>
                  <a:gd name="T11" fmla="*/ 223 h 300"/>
                  <a:gd name="T12" fmla="*/ 839 w 916"/>
                  <a:gd name="T13" fmla="*/ 191 h 300"/>
                  <a:gd name="T14" fmla="*/ 846 w 916"/>
                  <a:gd name="T15" fmla="*/ 135 h 300"/>
                  <a:gd name="T16" fmla="*/ 820 w 916"/>
                  <a:gd name="T17" fmla="*/ 90 h 300"/>
                  <a:gd name="T18" fmla="*/ 734 w 916"/>
                  <a:gd name="T19" fmla="*/ 72 h 300"/>
                  <a:gd name="T20" fmla="*/ 153 w 916"/>
                  <a:gd name="T21" fmla="*/ 74 h 300"/>
                  <a:gd name="T22" fmla="*/ 85 w 916"/>
                  <a:gd name="T23" fmla="*/ 99 h 300"/>
                  <a:gd name="T24" fmla="*/ 70 w 916"/>
                  <a:gd name="T25" fmla="*/ 150 h 300"/>
                  <a:gd name="T26" fmla="*/ 85 w 916"/>
                  <a:gd name="T27" fmla="*/ 201 h 300"/>
                  <a:gd name="T28" fmla="*/ 153 w 916"/>
                  <a:gd name="T29" fmla="*/ 227 h 300"/>
                  <a:gd name="T30" fmla="*/ 280 w 916"/>
                  <a:gd name="T31" fmla="*/ 227 h 300"/>
                  <a:gd name="T32" fmla="*/ 348 w 916"/>
                  <a:gd name="T33" fmla="*/ 201 h 300"/>
                  <a:gd name="T34" fmla="*/ 363 w 916"/>
                  <a:gd name="T35" fmla="*/ 150 h 300"/>
                  <a:gd name="T36" fmla="*/ 348 w 916"/>
                  <a:gd name="T37" fmla="*/ 99 h 300"/>
                  <a:gd name="T38" fmla="*/ 280 w 916"/>
                  <a:gd name="T39" fmla="*/ 74 h 300"/>
                  <a:gd name="T40" fmla="*/ 234 w 916"/>
                  <a:gd name="T41" fmla="*/ 0 h 300"/>
                  <a:gd name="T42" fmla="*/ 321 w 916"/>
                  <a:gd name="T43" fmla="*/ 9 h 300"/>
                  <a:gd name="T44" fmla="*/ 400 w 916"/>
                  <a:gd name="T45" fmla="*/ 53 h 300"/>
                  <a:gd name="T46" fmla="*/ 574 w 916"/>
                  <a:gd name="T47" fmla="*/ 17 h 300"/>
                  <a:gd name="T48" fmla="*/ 662 w 916"/>
                  <a:gd name="T49" fmla="*/ 1 h 300"/>
                  <a:gd name="T50" fmla="*/ 732 w 916"/>
                  <a:gd name="T51" fmla="*/ 0 h 300"/>
                  <a:gd name="T52" fmla="*/ 806 w 916"/>
                  <a:gd name="T53" fmla="*/ 10 h 300"/>
                  <a:gd name="T54" fmla="*/ 875 w 916"/>
                  <a:gd name="T55" fmla="*/ 45 h 300"/>
                  <a:gd name="T56" fmla="*/ 914 w 916"/>
                  <a:gd name="T57" fmla="*/ 123 h 300"/>
                  <a:gd name="T58" fmla="*/ 900 w 916"/>
                  <a:gd name="T59" fmla="*/ 223 h 300"/>
                  <a:gd name="T60" fmla="*/ 843 w 916"/>
                  <a:gd name="T61" fmla="*/ 277 h 300"/>
                  <a:gd name="T62" fmla="*/ 768 w 916"/>
                  <a:gd name="T63" fmla="*/ 297 h 300"/>
                  <a:gd name="T64" fmla="*/ 699 w 916"/>
                  <a:gd name="T65" fmla="*/ 300 h 300"/>
                  <a:gd name="T66" fmla="*/ 632 w 916"/>
                  <a:gd name="T67" fmla="*/ 297 h 300"/>
                  <a:gd name="T68" fmla="*/ 557 w 916"/>
                  <a:gd name="T69" fmla="*/ 277 h 300"/>
                  <a:gd name="T70" fmla="*/ 500 w 916"/>
                  <a:gd name="T71" fmla="*/ 224 h 300"/>
                  <a:gd name="T72" fmla="*/ 485 w 916"/>
                  <a:gd name="T73" fmla="*/ 137 h 300"/>
                  <a:gd name="T74" fmla="*/ 432 w 916"/>
                  <a:gd name="T75" fmla="*/ 150 h 300"/>
                  <a:gd name="T76" fmla="*/ 405 w 916"/>
                  <a:gd name="T77" fmla="*/ 241 h 300"/>
                  <a:gd name="T78" fmla="*/ 342 w 916"/>
                  <a:gd name="T79" fmla="*/ 284 h 300"/>
                  <a:gd name="T80" fmla="*/ 266 w 916"/>
                  <a:gd name="T81" fmla="*/ 298 h 300"/>
                  <a:gd name="T82" fmla="*/ 201 w 916"/>
                  <a:gd name="T83" fmla="*/ 299 h 300"/>
                  <a:gd name="T84" fmla="*/ 129 w 916"/>
                  <a:gd name="T85" fmla="*/ 294 h 300"/>
                  <a:gd name="T86" fmla="*/ 57 w 916"/>
                  <a:gd name="T87" fmla="*/ 267 h 300"/>
                  <a:gd name="T88" fmla="*/ 7 w 916"/>
                  <a:gd name="T89" fmla="*/ 202 h 300"/>
                  <a:gd name="T90" fmla="*/ 7 w 916"/>
                  <a:gd name="T91" fmla="*/ 98 h 300"/>
                  <a:gd name="T92" fmla="*/ 57 w 916"/>
                  <a:gd name="T93" fmla="*/ 33 h 300"/>
                  <a:gd name="T94" fmla="*/ 129 w 916"/>
                  <a:gd name="T95" fmla="*/ 6 h 300"/>
                  <a:gd name="T96" fmla="*/ 201 w 916"/>
                  <a:gd name="T97" fmla="*/ 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16" h="300">
                    <a:moveTo>
                      <a:pt x="699" y="71"/>
                    </a:moveTo>
                    <a:lnTo>
                      <a:pt x="665" y="72"/>
                    </a:lnTo>
                    <a:lnTo>
                      <a:pt x="636" y="74"/>
                    </a:lnTo>
                    <a:lnTo>
                      <a:pt x="613" y="78"/>
                    </a:lnTo>
                    <a:lnTo>
                      <a:pt x="594" y="83"/>
                    </a:lnTo>
                    <a:lnTo>
                      <a:pt x="579" y="90"/>
                    </a:lnTo>
                    <a:lnTo>
                      <a:pt x="569" y="99"/>
                    </a:lnTo>
                    <a:lnTo>
                      <a:pt x="561" y="109"/>
                    </a:lnTo>
                    <a:lnTo>
                      <a:pt x="556" y="122"/>
                    </a:lnTo>
                    <a:lnTo>
                      <a:pt x="554" y="135"/>
                    </a:lnTo>
                    <a:lnTo>
                      <a:pt x="553" y="150"/>
                    </a:lnTo>
                    <a:lnTo>
                      <a:pt x="554" y="165"/>
                    </a:lnTo>
                    <a:lnTo>
                      <a:pt x="556" y="179"/>
                    </a:lnTo>
                    <a:lnTo>
                      <a:pt x="561" y="191"/>
                    </a:lnTo>
                    <a:lnTo>
                      <a:pt x="569" y="201"/>
                    </a:lnTo>
                    <a:lnTo>
                      <a:pt x="579" y="210"/>
                    </a:lnTo>
                    <a:lnTo>
                      <a:pt x="594" y="216"/>
                    </a:lnTo>
                    <a:lnTo>
                      <a:pt x="613" y="223"/>
                    </a:lnTo>
                    <a:lnTo>
                      <a:pt x="636" y="227"/>
                    </a:lnTo>
                    <a:lnTo>
                      <a:pt x="665" y="229"/>
                    </a:lnTo>
                    <a:lnTo>
                      <a:pt x="699" y="230"/>
                    </a:lnTo>
                    <a:lnTo>
                      <a:pt x="734" y="229"/>
                    </a:lnTo>
                    <a:lnTo>
                      <a:pt x="763" y="227"/>
                    </a:lnTo>
                    <a:lnTo>
                      <a:pt x="787" y="223"/>
                    </a:lnTo>
                    <a:lnTo>
                      <a:pt x="805" y="216"/>
                    </a:lnTo>
                    <a:lnTo>
                      <a:pt x="820" y="210"/>
                    </a:lnTo>
                    <a:lnTo>
                      <a:pt x="831" y="201"/>
                    </a:lnTo>
                    <a:lnTo>
                      <a:pt x="839" y="191"/>
                    </a:lnTo>
                    <a:lnTo>
                      <a:pt x="843" y="179"/>
                    </a:lnTo>
                    <a:lnTo>
                      <a:pt x="846" y="165"/>
                    </a:lnTo>
                    <a:lnTo>
                      <a:pt x="847" y="150"/>
                    </a:lnTo>
                    <a:lnTo>
                      <a:pt x="846" y="135"/>
                    </a:lnTo>
                    <a:lnTo>
                      <a:pt x="843" y="122"/>
                    </a:lnTo>
                    <a:lnTo>
                      <a:pt x="839" y="109"/>
                    </a:lnTo>
                    <a:lnTo>
                      <a:pt x="831" y="99"/>
                    </a:lnTo>
                    <a:lnTo>
                      <a:pt x="820" y="90"/>
                    </a:lnTo>
                    <a:lnTo>
                      <a:pt x="805" y="83"/>
                    </a:lnTo>
                    <a:lnTo>
                      <a:pt x="787" y="78"/>
                    </a:lnTo>
                    <a:lnTo>
                      <a:pt x="763" y="74"/>
                    </a:lnTo>
                    <a:lnTo>
                      <a:pt x="734" y="72"/>
                    </a:lnTo>
                    <a:lnTo>
                      <a:pt x="699" y="71"/>
                    </a:lnTo>
                    <a:close/>
                    <a:moveTo>
                      <a:pt x="216" y="71"/>
                    </a:moveTo>
                    <a:lnTo>
                      <a:pt x="182" y="72"/>
                    </a:lnTo>
                    <a:lnTo>
                      <a:pt x="153" y="74"/>
                    </a:lnTo>
                    <a:lnTo>
                      <a:pt x="130" y="78"/>
                    </a:lnTo>
                    <a:lnTo>
                      <a:pt x="111" y="83"/>
                    </a:lnTo>
                    <a:lnTo>
                      <a:pt x="96" y="90"/>
                    </a:lnTo>
                    <a:lnTo>
                      <a:pt x="85" y="99"/>
                    </a:lnTo>
                    <a:lnTo>
                      <a:pt x="78" y="109"/>
                    </a:lnTo>
                    <a:lnTo>
                      <a:pt x="73" y="122"/>
                    </a:lnTo>
                    <a:lnTo>
                      <a:pt x="70" y="135"/>
                    </a:lnTo>
                    <a:lnTo>
                      <a:pt x="70" y="150"/>
                    </a:lnTo>
                    <a:lnTo>
                      <a:pt x="70" y="165"/>
                    </a:lnTo>
                    <a:lnTo>
                      <a:pt x="73" y="179"/>
                    </a:lnTo>
                    <a:lnTo>
                      <a:pt x="78" y="191"/>
                    </a:lnTo>
                    <a:lnTo>
                      <a:pt x="85" y="201"/>
                    </a:lnTo>
                    <a:lnTo>
                      <a:pt x="96" y="210"/>
                    </a:lnTo>
                    <a:lnTo>
                      <a:pt x="111" y="216"/>
                    </a:lnTo>
                    <a:lnTo>
                      <a:pt x="130" y="223"/>
                    </a:lnTo>
                    <a:lnTo>
                      <a:pt x="153" y="227"/>
                    </a:lnTo>
                    <a:lnTo>
                      <a:pt x="182" y="229"/>
                    </a:lnTo>
                    <a:lnTo>
                      <a:pt x="216" y="230"/>
                    </a:lnTo>
                    <a:lnTo>
                      <a:pt x="250" y="229"/>
                    </a:lnTo>
                    <a:lnTo>
                      <a:pt x="280" y="227"/>
                    </a:lnTo>
                    <a:lnTo>
                      <a:pt x="304" y="223"/>
                    </a:lnTo>
                    <a:lnTo>
                      <a:pt x="322" y="216"/>
                    </a:lnTo>
                    <a:lnTo>
                      <a:pt x="337" y="210"/>
                    </a:lnTo>
                    <a:lnTo>
                      <a:pt x="348" y="201"/>
                    </a:lnTo>
                    <a:lnTo>
                      <a:pt x="355" y="191"/>
                    </a:lnTo>
                    <a:lnTo>
                      <a:pt x="360" y="179"/>
                    </a:lnTo>
                    <a:lnTo>
                      <a:pt x="363" y="165"/>
                    </a:lnTo>
                    <a:lnTo>
                      <a:pt x="363" y="150"/>
                    </a:lnTo>
                    <a:lnTo>
                      <a:pt x="363" y="135"/>
                    </a:lnTo>
                    <a:lnTo>
                      <a:pt x="360" y="122"/>
                    </a:lnTo>
                    <a:lnTo>
                      <a:pt x="355" y="109"/>
                    </a:lnTo>
                    <a:lnTo>
                      <a:pt x="348" y="99"/>
                    </a:lnTo>
                    <a:lnTo>
                      <a:pt x="337" y="90"/>
                    </a:lnTo>
                    <a:lnTo>
                      <a:pt x="322" y="83"/>
                    </a:lnTo>
                    <a:lnTo>
                      <a:pt x="304" y="78"/>
                    </a:lnTo>
                    <a:lnTo>
                      <a:pt x="280" y="74"/>
                    </a:lnTo>
                    <a:lnTo>
                      <a:pt x="250" y="72"/>
                    </a:lnTo>
                    <a:lnTo>
                      <a:pt x="216" y="71"/>
                    </a:lnTo>
                    <a:close/>
                    <a:moveTo>
                      <a:pt x="216" y="0"/>
                    </a:moveTo>
                    <a:lnTo>
                      <a:pt x="234" y="0"/>
                    </a:lnTo>
                    <a:lnTo>
                      <a:pt x="254" y="1"/>
                    </a:lnTo>
                    <a:lnTo>
                      <a:pt x="276" y="2"/>
                    </a:lnTo>
                    <a:lnTo>
                      <a:pt x="298" y="5"/>
                    </a:lnTo>
                    <a:lnTo>
                      <a:pt x="321" y="9"/>
                    </a:lnTo>
                    <a:lnTo>
                      <a:pt x="343" y="17"/>
                    </a:lnTo>
                    <a:lnTo>
                      <a:pt x="364" y="26"/>
                    </a:lnTo>
                    <a:lnTo>
                      <a:pt x="383" y="37"/>
                    </a:lnTo>
                    <a:lnTo>
                      <a:pt x="400" y="53"/>
                    </a:lnTo>
                    <a:lnTo>
                      <a:pt x="516" y="53"/>
                    </a:lnTo>
                    <a:lnTo>
                      <a:pt x="533" y="37"/>
                    </a:lnTo>
                    <a:lnTo>
                      <a:pt x="553" y="26"/>
                    </a:lnTo>
                    <a:lnTo>
                      <a:pt x="574" y="17"/>
                    </a:lnTo>
                    <a:lnTo>
                      <a:pt x="596" y="9"/>
                    </a:lnTo>
                    <a:lnTo>
                      <a:pt x="618" y="5"/>
                    </a:lnTo>
                    <a:lnTo>
                      <a:pt x="640" y="2"/>
                    </a:lnTo>
                    <a:lnTo>
                      <a:pt x="662" y="1"/>
                    </a:lnTo>
                    <a:lnTo>
                      <a:pt x="682" y="0"/>
                    </a:lnTo>
                    <a:lnTo>
                      <a:pt x="699" y="0"/>
                    </a:lnTo>
                    <a:lnTo>
                      <a:pt x="715" y="0"/>
                    </a:lnTo>
                    <a:lnTo>
                      <a:pt x="732" y="0"/>
                    </a:lnTo>
                    <a:lnTo>
                      <a:pt x="749" y="1"/>
                    </a:lnTo>
                    <a:lnTo>
                      <a:pt x="768" y="3"/>
                    </a:lnTo>
                    <a:lnTo>
                      <a:pt x="787" y="6"/>
                    </a:lnTo>
                    <a:lnTo>
                      <a:pt x="806" y="10"/>
                    </a:lnTo>
                    <a:lnTo>
                      <a:pt x="825" y="16"/>
                    </a:lnTo>
                    <a:lnTo>
                      <a:pt x="843" y="24"/>
                    </a:lnTo>
                    <a:lnTo>
                      <a:pt x="860" y="33"/>
                    </a:lnTo>
                    <a:lnTo>
                      <a:pt x="875" y="45"/>
                    </a:lnTo>
                    <a:lnTo>
                      <a:pt x="889" y="59"/>
                    </a:lnTo>
                    <a:lnTo>
                      <a:pt x="900" y="77"/>
                    </a:lnTo>
                    <a:lnTo>
                      <a:pt x="908" y="98"/>
                    </a:lnTo>
                    <a:lnTo>
                      <a:pt x="914" y="123"/>
                    </a:lnTo>
                    <a:lnTo>
                      <a:pt x="916" y="150"/>
                    </a:lnTo>
                    <a:lnTo>
                      <a:pt x="914" y="178"/>
                    </a:lnTo>
                    <a:lnTo>
                      <a:pt x="908" y="202"/>
                    </a:lnTo>
                    <a:lnTo>
                      <a:pt x="900" y="223"/>
                    </a:lnTo>
                    <a:lnTo>
                      <a:pt x="889" y="241"/>
                    </a:lnTo>
                    <a:lnTo>
                      <a:pt x="875" y="255"/>
                    </a:lnTo>
                    <a:lnTo>
                      <a:pt x="860" y="267"/>
                    </a:lnTo>
                    <a:lnTo>
                      <a:pt x="843" y="277"/>
                    </a:lnTo>
                    <a:lnTo>
                      <a:pt x="825" y="285"/>
                    </a:lnTo>
                    <a:lnTo>
                      <a:pt x="806" y="290"/>
                    </a:lnTo>
                    <a:lnTo>
                      <a:pt x="787" y="294"/>
                    </a:lnTo>
                    <a:lnTo>
                      <a:pt x="768" y="297"/>
                    </a:lnTo>
                    <a:lnTo>
                      <a:pt x="749" y="298"/>
                    </a:lnTo>
                    <a:lnTo>
                      <a:pt x="732" y="299"/>
                    </a:lnTo>
                    <a:lnTo>
                      <a:pt x="715" y="299"/>
                    </a:lnTo>
                    <a:lnTo>
                      <a:pt x="699" y="300"/>
                    </a:lnTo>
                    <a:lnTo>
                      <a:pt x="685" y="299"/>
                    </a:lnTo>
                    <a:lnTo>
                      <a:pt x="668" y="299"/>
                    </a:lnTo>
                    <a:lnTo>
                      <a:pt x="650" y="298"/>
                    </a:lnTo>
                    <a:lnTo>
                      <a:pt x="632" y="297"/>
                    </a:lnTo>
                    <a:lnTo>
                      <a:pt x="613" y="294"/>
                    </a:lnTo>
                    <a:lnTo>
                      <a:pt x="593" y="290"/>
                    </a:lnTo>
                    <a:lnTo>
                      <a:pt x="575" y="285"/>
                    </a:lnTo>
                    <a:lnTo>
                      <a:pt x="557" y="277"/>
                    </a:lnTo>
                    <a:lnTo>
                      <a:pt x="540" y="267"/>
                    </a:lnTo>
                    <a:lnTo>
                      <a:pt x="524" y="255"/>
                    </a:lnTo>
                    <a:lnTo>
                      <a:pt x="511" y="241"/>
                    </a:lnTo>
                    <a:lnTo>
                      <a:pt x="500" y="224"/>
                    </a:lnTo>
                    <a:lnTo>
                      <a:pt x="491" y="202"/>
                    </a:lnTo>
                    <a:lnTo>
                      <a:pt x="486" y="179"/>
                    </a:lnTo>
                    <a:lnTo>
                      <a:pt x="484" y="150"/>
                    </a:lnTo>
                    <a:lnTo>
                      <a:pt x="485" y="137"/>
                    </a:lnTo>
                    <a:lnTo>
                      <a:pt x="486" y="125"/>
                    </a:lnTo>
                    <a:lnTo>
                      <a:pt x="430" y="125"/>
                    </a:lnTo>
                    <a:lnTo>
                      <a:pt x="432" y="137"/>
                    </a:lnTo>
                    <a:lnTo>
                      <a:pt x="432" y="150"/>
                    </a:lnTo>
                    <a:lnTo>
                      <a:pt x="430" y="179"/>
                    </a:lnTo>
                    <a:lnTo>
                      <a:pt x="425" y="202"/>
                    </a:lnTo>
                    <a:lnTo>
                      <a:pt x="416" y="224"/>
                    </a:lnTo>
                    <a:lnTo>
                      <a:pt x="405" y="241"/>
                    </a:lnTo>
                    <a:lnTo>
                      <a:pt x="392" y="255"/>
                    </a:lnTo>
                    <a:lnTo>
                      <a:pt x="377" y="267"/>
                    </a:lnTo>
                    <a:lnTo>
                      <a:pt x="360" y="277"/>
                    </a:lnTo>
                    <a:lnTo>
                      <a:pt x="342" y="284"/>
                    </a:lnTo>
                    <a:lnTo>
                      <a:pt x="323" y="290"/>
                    </a:lnTo>
                    <a:lnTo>
                      <a:pt x="304" y="294"/>
                    </a:lnTo>
                    <a:lnTo>
                      <a:pt x="285" y="296"/>
                    </a:lnTo>
                    <a:lnTo>
                      <a:pt x="266" y="298"/>
                    </a:lnTo>
                    <a:lnTo>
                      <a:pt x="248" y="299"/>
                    </a:lnTo>
                    <a:lnTo>
                      <a:pt x="231" y="299"/>
                    </a:lnTo>
                    <a:lnTo>
                      <a:pt x="216" y="299"/>
                    </a:lnTo>
                    <a:lnTo>
                      <a:pt x="201" y="299"/>
                    </a:lnTo>
                    <a:lnTo>
                      <a:pt x="185" y="299"/>
                    </a:lnTo>
                    <a:lnTo>
                      <a:pt x="167" y="298"/>
                    </a:lnTo>
                    <a:lnTo>
                      <a:pt x="148" y="296"/>
                    </a:lnTo>
                    <a:lnTo>
                      <a:pt x="129" y="294"/>
                    </a:lnTo>
                    <a:lnTo>
                      <a:pt x="110" y="290"/>
                    </a:lnTo>
                    <a:lnTo>
                      <a:pt x="91" y="284"/>
                    </a:lnTo>
                    <a:lnTo>
                      <a:pt x="73" y="277"/>
                    </a:lnTo>
                    <a:lnTo>
                      <a:pt x="57" y="267"/>
                    </a:lnTo>
                    <a:lnTo>
                      <a:pt x="41" y="255"/>
                    </a:lnTo>
                    <a:lnTo>
                      <a:pt x="27" y="240"/>
                    </a:lnTo>
                    <a:lnTo>
                      <a:pt x="16" y="223"/>
                    </a:lnTo>
                    <a:lnTo>
                      <a:pt x="7" y="202"/>
                    </a:lnTo>
                    <a:lnTo>
                      <a:pt x="2" y="178"/>
                    </a:lnTo>
                    <a:lnTo>
                      <a:pt x="0" y="150"/>
                    </a:lnTo>
                    <a:lnTo>
                      <a:pt x="2" y="122"/>
                    </a:lnTo>
                    <a:lnTo>
                      <a:pt x="7" y="98"/>
                    </a:lnTo>
                    <a:lnTo>
                      <a:pt x="16" y="77"/>
                    </a:lnTo>
                    <a:lnTo>
                      <a:pt x="27" y="59"/>
                    </a:lnTo>
                    <a:lnTo>
                      <a:pt x="41" y="45"/>
                    </a:lnTo>
                    <a:lnTo>
                      <a:pt x="57" y="33"/>
                    </a:lnTo>
                    <a:lnTo>
                      <a:pt x="73" y="23"/>
                    </a:lnTo>
                    <a:lnTo>
                      <a:pt x="91" y="16"/>
                    </a:lnTo>
                    <a:lnTo>
                      <a:pt x="110" y="10"/>
                    </a:lnTo>
                    <a:lnTo>
                      <a:pt x="129" y="6"/>
                    </a:lnTo>
                    <a:lnTo>
                      <a:pt x="148" y="3"/>
                    </a:lnTo>
                    <a:lnTo>
                      <a:pt x="167" y="1"/>
                    </a:lnTo>
                    <a:lnTo>
                      <a:pt x="185" y="0"/>
                    </a:lnTo>
                    <a:lnTo>
                      <a:pt x="201" y="0"/>
                    </a:lnTo>
                    <a:lnTo>
                      <a:pt x="2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81" name="Freeform 24"/>
              <p:cNvSpPr>
                <a:spLocks noEditPoints="1"/>
              </p:cNvSpPr>
              <p:nvPr/>
            </p:nvSpPr>
            <p:spPr bwMode="auto">
              <a:xfrm>
                <a:off x="2597" y="4335"/>
                <a:ext cx="217" cy="124"/>
              </a:xfrm>
              <a:custGeom>
                <a:avLst/>
                <a:gdLst>
                  <a:gd name="T0" fmla="*/ 1796 w 2393"/>
                  <a:gd name="T1" fmla="*/ 704 h 1360"/>
                  <a:gd name="T2" fmla="*/ 1761 w 2393"/>
                  <a:gd name="T3" fmla="*/ 720 h 1360"/>
                  <a:gd name="T4" fmla="*/ 1590 w 2393"/>
                  <a:gd name="T5" fmla="*/ 904 h 1360"/>
                  <a:gd name="T6" fmla="*/ 1882 w 2393"/>
                  <a:gd name="T7" fmla="*/ 733 h 1360"/>
                  <a:gd name="T8" fmla="*/ 1851 w 2393"/>
                  <a:gd name="T9" fmla="*/ 709 h 1360"/>
                  <a:gd name="T10" fmla="*/ 1814 w 2393"/>
                  <a:gd name="T11" fmla="*/ 702 h 1360"/>
                  <a:gd name="T12" fmla="*/ 1831 w 2393"/>
                  <a:gd name="T13" fmla="*/ 20 h 1360"/>
                  <a:gd name="T14" fmla="*/ 1950 w 2393"/>
                  <a:gd name="T15" fmla="*/ 61 h 1360"/>
                  <a:gd name="T16" fmla="*/ 2057 w 2393"/>
                  <a:gd name="T17" fmla="*/ 121 h 1360"/>
                  <a:gd name="T18" fmla="*/ 2154 w 2393"/>
                  <a:gd name="T19" fmla="*/ 196 h 1360"/>
                  <a:gd name="T20" fmla="*/ 2235 w 2393"/>
                  <a:gd name="T21" fmla="*/ 286 h 1360"/>
                  <a:gd name="T22" fmla="*/ 2301 w 2393"/>
                  <a:gd name="T23" fmla="*/ 388 h 1360"/>
                  <a:gd name="T24" fmla="*/ 2352 w 2393"/>
                  <a:gd name="T25" fmla="*/ 501 h 1360"/>
                  <a:gd name="T26" fmla="*/ 2382 w 2393"/>
                  <a:gd name="T27" fmla="*/ 622 h 1360"/>
                  <a:gd name="T28" fmla="*/ 2393 w 2393"/>
                  <a:gd name="T29" fmla="*/ 748 h 1360"/>
                  <a:gd name="T30" fmla="*/ 2390 w 2393"/>
                  <a:gd name="T31" fmla="*/ 1230 h 1360"/>
                  <a:gd name="T32" fmla="*/ 2370 w 2393"/>
                  <a:gd name="T33" fmla="*/ 1282 h 1360"/>
                  <a:gd name="T34" fmla="*/ 2335 w 2393"/>
                  <a:gd name="T35" fmla="*/ 1324 h 1360"/>
                  <a:gd name="T36" fmla="*/ 2286 w 2393"/>
                  <a:gd name="T37" fmla="*/ 1351 h 1360"/>
                  <a:gd name="T38" fmla="*/ 2230 w 2393"/>
                  <a:gd name="T39" fmla="*/ 1360 h 1360"/>
                  <a:gd name="T40" fmla="*/ 129 w 2393"/>
                  <a:gd name="T41" fmla="*/ 1358 h 1360"/>
                  <a:gd name="T42" fmla="*/ 77 w 2393"/>
                  <a:gd name="T43" fmla="*/ 1339 h 1360"/>
                  <a:gd name="T44" fmla="*/ 36 w 2393"/>
                  <a:gd name="T45" fmla="*/ 1304 h 1360"/>
                  <a:gd name="T46" fmla="*/ 10 w 2393"/>
                  <a:gd name="T47" fmla="*/ 1256 h 1360"/>
                  <a:gd name="T48" fmla="*/ 0 w 2393"/>
                  <a:gd name="T49" fmla="*/ 1200 h 1360"/>
                  <a:gd name="T50" fmla="*/ 3 w 2393"/>
                  <a:gd name="T51" fmla="*/ 684 h 1360"/>
                  <a:gd name="T52" fmla="*/ 23 w 2393"/>
                  <a:gd name="T53" fmla="*/ 561 h 1360"/>
                  <a:gd name="T54" fmla="*/ 63 w 2393"/>
                  <a:gd name="T55" fmla="*/ 443 h 1360"/>
                  <a:gd name="T56" fmla="*/ 122 w 2393"/>
                  <a:gd name="T57" fmla="*/ 336 h 1360"/>
                  <a:gd name="T58" fmla="*/ 195 w 2393"/>
                  <a:gd name="T59" fmla="*/ 240 h 1360"/>
                  <a:gd name="T60" fmla="*/ 283 w 2393"/>
                  <a:gd name="T61" fmla="*/ 157 h 1360"/>
                  <a:gd name="T62" fmla="*/ 385 w 2393"/>
                  <a:gd name="T63" fmla="*/ 89 h 1360"/>
                  <a:gd name="T64" fmla="*/ 498 w 2393"/>
                  <a:gd name="T65" fmla="*/ 38 h 1360"/>
                  <a:gd name="T66" fmla="*/ 640 w 2393"/>
                  <a:gd name="T67" fmla="*/ 0 h 1360"/>
                  <a:gd name="T68" fmla="*/ 1748 w 2393"/>
                  <a:gd name="T69" fmla="*/ 0 h 1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393" h="1360">
                    <a:moveTo>
                      <a:pt x="1814" y="702"/>
                    </a:moveTo>
                    <a:lnTo>
                      <a:pt x="1796" y="704"/>
                    </a:lnTo>
                    <a:lnTo>
                      <a:pt x="1778" y="709"/>
                    </a:lnTo>
                    <a:lnTo>
                      <a:pt x="1761" y="720"/>
                    </a:lnTo>
                    <a:lnTo>
                      <a:pt x="1746" y="733"/>
                    </a:lnTo>
                    <a:lnTo>
                      <a:pt x="1590" y="904"/>
                    </a:lnTo>
                    <a:lnTo>
                      <a:pt x="2038" y="904"/>
                    </a:lnTo>
                    <a:lnTo>
                      <a:pt x="1882" y="733"/>
                    </a:lnTo>
                    <a:lnTo>
                      <a:pt x="1867" y="719"/>
                    </a:lnTo>
                    <a:lnTo>
                      <a:pt x="1851" y="709"/>
                    </a:lnTo>
                    <a:lnTo>
                      <a:pt x="1833" y="703"/>
                    </a:lnTo>
                    <a:lnTo>
                      <a:pt x="1814" y="702"/>
                    </a:lnTo>
                    <a:close/>
                    <a:moveTo>
                      <a:pt x="1748" y="0"/>
                    </a:moveTo>
                    <a:lnTo>
                      <a:pt x="1831" y="20"/>
                    </a:lnTo>
                    <a:lnTo>
                      <a:pt x="1892" y="38"/>
                    </a:lnTo>
                    <a:lnTo>
                      <a:pt x="1950" y="61"/>
                    </a:lnTo>
                    <a:lnTo>
                      <a:pt x="2005" y="88"/>
                    </a:lnTo>
                    <a:lnTo>
                      <a:pt x="2057" y="121"/>
                    </a:lnTo>
                    <a:lnTo>
                      <a:pt x="2107" y="157"/>
                    </a:lnTo>
                    <a:lnTo>
                      <a:pt x="2154" y="196"/>
                    </a:lnTo>
                    <a:lnTo>
                      <a:pt x="2196" y="239"/>
                    </a:lnTo>
                    <a:lnTo>
                      <a:pt x="2235" y="286"/>
                    </a:lnTo>
                    <a:lnTo>
                      <a:pt x="2270" y="336"/>
                    </a:lnTo>
                    <a:lnTo>
                      <a:pt x="2301" y="388"/>
                    </a:lnTo>
                    <a:lnTo>
                      <a:pt x="2328" y="443"/>
                    </a:lnTo>
                    <a:lnTo>
                      <a:pt x="2352" y="501"/>
                    </a:lnTo>
                    <a:lnTo>
                      <a:pt x="2369" y="561"/>
                    </a:lnTo>
                    <a:lnTo>
                      <a:pt x="2382" y="622"/>
                    </a:lnTo>
                    <a:lnTo>
                      <a:pt x="2390" y="684"/>
                    </a:lnTo>
                    <a:lnTo>
                      <a:pt x="2393" y="748"/>
                    </a:lnTo>
                    <a:lnTo>
                      <a:pt x="2393" y="1200"/>
                    </a:lnTo>
                    <a:lnTo>
                      <a:pt x="2390" y="1230"/>
                    </a:lnTo>
                    <a:lnTo>
                      <a:pt x="2383" y="1256"/>
                    </a:lnTo>
                    <a:lnTo>
                      <a:pt x="2370" y="1282"/>
                    </a:lnTo>
                    <a:lnTo>
                      <a:pt x="2354" y="1304"/>
                    </a:lnTo>
                    <a:lnTo>
                      <a:pt x="2335" y="1324"/>
                    </a:lnTo>
                    <a:lnTo>
                      <a:pt x="2311" y="1339"/>
                    </a:lnTo>
                    <a:lnTo>
                      <a:pt x="2286" y="1351"/>
                    </a:lnTo>
                    <a:lnTo>
                      <a:pt x="2259" y="1358"/>
                    </a:lnTo>
                    <a:lnTo>
                      <a:pt x="2230" y="1360"/>
                    </a:lnTo>
                    <a:lnTo>
                      <a:pt x="157" y="1360"/>
                    </a:lnTo>
                    <a:lnTo>
                      <a:pt x="129" y="1358"/>
                    </a:lnTo>
                    <a:lnTo>
                      <a:pt x="101" y="1351"/>
                    </a:lnTo>
                    <a:lnTo>
                      <a:pt x="77" y="1339"/>
                    </a:lnTo>
                    <a:lnTo>
                      <a:pt x="55" y="1324"/>
                    </a:lnTo>
                    <a:lnTo>
                      <a:pt x="36" y="1304"/>
                    </a:lnTo>
                    <a:lnTo>
                      <a:pt x="21" y="1282"/>
                    </a:lnTo>
                    <a:lnTo>
                      <a:pt x="10" y="1256"/>
                    </a:lnTo>
                    <a:lnTo>
                      <a:pt x="3" y="1230"/>
                    </a:lnTo>
                    <a:lnTo>
                      <a:pt x="0" y="1200"/>
                    </a:lnTo>
                    <a:lnTo>
                      <a:pt x="0" y="748"/>
                    </a:lnTo>
                    <a:lnTo>
                      <a:pt x="3" y="684"/>
                    </a:lnTo>
                    <a:lnTo>
                      <a:pt x="11" y="622"/>
                    </a:lnTo>
                    <a:lnTo>
                      <a:pt x="23" y="561"/>
                    </a:lnTo>
                    <a:lnTo>
                      <a:pt x="41" y="501"/>
                    </a:lnTo>
                    <a:lnTo>
                      <a:pt x="63" y="443"/>
                    </a:lnTo>
                    <a:lnTo>
                      <a:pt x="90" y="389"/>
                    </a:lnTo>
                    <a:lnTo>
                      <a:pt x="122" y="336"/>
                    </a:lnTo>
                    <a:lnTo>
                      <a:pt x="156" y="286"/>
                    </a:lnTo>
                    <a:lnTo>
                      <a:pt x="195" y="240"/>
                    </a:lnTo>
                    <a:lnTo>
                      <a:pt x="237" y="196"/>
                    </a:lnTo>
                    <a:lnTo>
                      <a:pt x="283" y="157"/>
                    </a:lnTo>
                    <a:lnTo>
                      <a:pt x="332" y="121"/>
                    </a:lnTo>
                    <a:lnTo>
                      <a:pt x="385" y="89"/>
                    </a:lnTo>
                    <a:lnTo>
                      <a:pt x="440" y="62"/>
                    </a:lnTo>
                    <a:lnTo>
                      <a:pt x="498" y="38"/>
                    </a:lnTo>
                    <a:lnTo>
                      <a:pt x="559" y="20"/>
                    </a:lnTo>
                    <a:lnTo>
                      <a:pt x="640" y="0"/>
                    </a:lnTo>
                    <a:lnTo>
                      <a:pt x="1193" y="1280"/>
                    </a:lnTo>
                    <a:lnTo>
                      <a:pt x="174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82" name="Freeform 25"/>
              <p:cNvSpPr>
                <a:spLocks/>
              </p:cNvSpPr>
              <p:nvPr/>
            </p:nvSpPr>
            <p:spPr bwMode="auto">
              <a:xfrm>
                <a:off x="2689" y="4347"/>
                <a:ext cx="34" cy="83"/>
              </a:xfrm>
              <a:custGeom>
                <a:avLst/>
                <a:gdLst>
                  <a:gd name="T0" fmla="*/ 135 w 373"/>
                  <a:gd name="T1" fmla="*/ 0 h 915"/>
                  <a:gd name="T2" fmla="*/ 237 w 373"/>
                  <a:gd name="T3" fmla="*/ 0 h 915"/>
                  <a:gd name="T4" fmla="*/ 258 w 373"/>
                  <a:gd name="T5" fmla="*/ 2 h 915"/>
                  <a:gd name="T6" fmla="*/ 278 w 373"/>
                  <a:gd name="T7" fmla="*/ 9 h 915"/>
                  <a:gd name="T8" fmla="*/ 295 w 373"/>
                  <a:gd name="T9" fmla="*/ 21 h 915"/>
                  <a:gd name="T10" fmla="*/ 310 w 373"/>
                  <a:gd name="T11" fmla="*/ 36 h 915"/>
                  <a:gd name="T12" fmla="*/ 321 w 373"/>
                  <a:gd name="T13" fmla="*/ 53 h 915"/>
                  <a:gd name="T14" fmla="*/ 328 w 373"/>
                  <a:gd name="T15" fmla="*/ 74 h 915"/>
                  <a:gd name="T16" fmla="*/ 366 w 373"/>
                  <a:gd name="T17" fmla="*/ 234 h 915"/>
                  <a:gd name="T18" fmla="*/ 368 w 373"/>
                  <a:gd name="T19" fmla="*/ 257 h 915"/>
                  <a:gd name="T20" fmla="*/ 365 w 373"/>
                  <a:gd name="T21" fmla="*/ 281 h 915"/>
                  <a:gd name="T22" fmla="*/ 357 w 373"/>
                  <a:gd name="T23" fmla="*/ 301 h 915"/>
                  <a:gd name="T24" fmla="*/ 345 w 373"/>
                  <a:gd name="T25" fmla="*/ 319 h 915"/>
                  <a:gd name="T26" fmla="*/ 329 w 373"/>
                  <a:gd name="T27" fmla="*/ 334 h 915"/>
                  <a:gd name="T28" fmla="*/ 309 w 373"/>
                  <a:gd name="T29" fmla="*/ 345 h 915"/>
                  <a:gd name="T30" fmla="*/ 287 w 373"/>
                  <a:gd name="T31" fmla="*/ 351 h 915"/>
                  <a:gd name="T32" fmla="*/ 373 w 373"/>
                  <a:gd name="T33" fmla="*/ 438 h 915"/>
                  <a:gd name="T34" fmla="*/ 187 w 373"/>
                  <a:gd name="T35" fmla="*/ 915 h 915"/>
                  <a:gd name="T36" fmla="*/ 0 w 373"/>
                  <a:gd name="T37" fmla="*/ 438 h 915"/>
                  <a:gd name="T38" fmla="*/ 85 w 373"/>
                  <a:gd name="T39" fmla="*/ 351 h 915"/>
                  <a:gd name="T40" fmla="*/ 63 w 373"/>
                  <a:gd name="T41" fmla="*/ 345 h 915"/>
                  <a:gd name="T42" fmla="*/ 44 w 373"/>
                  <a:gd name="T43" fmla="*/ 334 h 915"/>
                  <a:gd name="T44" fmla="*/ 27 w 373"/>
                  <a:gd name="T45" fmla="*/ 319 h 915"/>
                  <a:gd name="T46" fmla="*/ 15 w 373"/>
                  <a:gd name="T47" fmla="*/ 301 h 915"/>
                  <a:gd name="T48" fmla="*/ 7 w 373"/>
                  <a:gd name="T49" fmla="*/ 281 h 915"/>
                  <a:gd name="T50" fmla="*/ 4 w 373"/>
                  <a:gd name="T51" fmla="*/ 257 h 915"/>
                  <a:gd name="T52" fmla="*/ 6 w 373"/>
                  <a:gd name="T53" fmla="*/ 234 h 915"/>
                  <a:gd name="T54" fmla="*/ 44 w 373"/>
                  <a:gd name="T55" fmla="*/ 74 h 915"/>
                  <a:gd name="T56" fmla="*/ 52 w 373"/>
                  <a:gd name="T57" fmla="*/ 53 h 915"/>
                  <a:gd name="T58" fmla="*/ 63 w 373"/>
                  <a:gd name="T59" fmla="*/ 36 h 915"/>
                  <a:gd name="T60" fmla="*/ 77 w 373"/>
                  <a:gd name="T61" fmla="*/ 21 h 915"/>
                  <a:gd name="T62" fmla="*/ 95 w 373"/>
                  <a:gd name="T63" fmla="*/ 9 h 915"/>
                  <a:gd name="T64" fmla="*/ 114 w 373"/>
                  <a:gd name="T65" fmla="*/ 2 h 915"/>
                  <a:gd name="T66" fmla="*/ 135 w 373"/>
                  <a:gd name="T67" fmla="*/ 0 h 9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73" h="915">
                    <a:moveTo>
                      <a:pt x="135" y="0"/>
                    </a:moveTo>
                    <a:lnTo>
                      <a:pt x="237" y="0"/>
                    </a:lnTo>
                    <a:lnTo>
                      <a:pt x="258" y="2"/>
                    </a:lnTo>
                    <a:lnTo>
                      <a:pt x="278" y="9"/>
                    </a:lnTo>
                    <a:lnTo>
                      <a:pt x="295" y="21"/>
                    </a:lnTo>
                    <a:lnTo>
                      <a:pt x="310" y="36"/>
                    </a:lnTo>
                    <a:lnTo>
                      <a:pt x="321" y="53"/>
                    </a:lnTo>
                    <a:lnTo>
                      <a:pt x="328" y="74"/>
                    </a:lnTo>
                    <a:lnTo>
                      <a:pt x="366" y="234"/>
                    </a:lnTo>
                    <a:lnTo>
                      <a:pt x="368" y="257"/>
                    </a:lnTo>
                    <a:lnTo>
                      <a:pt x="365" y="281"/>
                    </a:lnTo>
                    <a:lnTo>
                      <a:pt x="357" y="301"/>
                    </a:lnTo>
                    <a:lnTo>
                      <a:pt x="345" y="319"/>
                    </a:lnTo>
                    <a:lnTo>
                      <a:pt x="329" y="334"/>
                    </a:lnTo>
                    <a:lnTo>
                      <a:pt x="309" y="345"/>
                    </a:lnTo>
                    <a:lnTo>
                      <a:pt x="287" y="351"/>
                    </a:lnTo>
                    <a:lnTo>
                      <a:pt x="373" y="438"/>
                    </a:lnTo>
                    <a:lnTo>
                      <a:pt x="187" y="915"/>
                    </a:lnTo>
                    <a:lnTo>
                      <a:pt x="0" y="438"/>
                    </a:lnTo>
                    <a:lnTo>
                      <a:pt x="85" y="351"/>
                    </a:lnTo>
                    <a:lnTo>
                      <a:pt x="63" y="345"/>
                    </a:lnTo>
                    <a:lnTo>
                      <a:pt x="44" y="334"/>
                    </a:lnTo>
                    <a:lnTo>
                      <a:pt x="27" y="319"/>
                    </a:lnTo>
                    <a:lnTo>
                      <a:pt x="15" y="301"/>
                    </a:lnTo>
                    <a:lnTo>
                      <a:pt x="7" y="281"/>
                    </a:lnTo>
                    <a:lnTo>
                      <a:pt x="4" y="257"/>
                    </a:lnTo>
                    <a:lnTo>
                      <a:pt x="6" y="234"/>
                    </a:lnTo>
                    <a:lnTo>
                      <a:pt x="44" y="74"/>
                    </a:lnTo>
                    <a:lnTo>
                      <a:pt x="52" y="53"/>
                    </a:lnTo>
                    <a:lnTo>
                      <a:pt x="63" y="36"/>
                    </a:lnTo>
                    <a:lnTo>
                      <a:pt x="77" y="21"/>
                    </a:lnTo>
                    <a:lnTo>
                      <a:pt x="95" y="9"/>
                    </a:lnTo>
                    <a:lnTo>
                      <a:pt x="114" y="2"/>
                    </a:lnTo>
                    <a:lnTo>
                      <a:pt x="13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71" name="Group 16"/>
            <p:cNvGrpSpPr>
              <a:grpSpLocks noChangeAspect="1"/>
            </p:cNvGrpSpPr>
            <p:nvPr/>
          </p:nvGrpSpPr>
          <p:grpSpPr bwMode="auto">
            <a:xfrm>
              <a:off x="596845" y="5823027"/>
              <a:ext cx="162480" cy="186754"/>
              <a:chOff x="1039" y="1681"/>
              <a:chExt cx="1071" cy="1231"/>
            </a:xfrm>
            <a:solidFill>
              <a:schemeClr val="bg1">
                <a:lumMod val="85000"/>
              </a:schemeClr>
            </a:solidFill>
          </p:grpSpPr>
          <p:sp>
            <p:nvSpPr>
              <p:cNvPr id="75" name="Freeform 17"/>
              <p:cNvSpPr>
                <a:spLocks noEditPoints="1"/>
              </p:cNvSpPr>
              <p:nvPr/>
            </p:nvSpPr>
            <p:spPr bwMode="auto">
              <a:xfrm>
                <a:off x="1039" y="1681"/>
                <a:ext cx="1071" cy="1099"/>
              </a:xfrm>
              <a:custGeom>
                <a:avLst/>
                <a:gdLst>
                  <a:gd name="T0" fmla="*/ 3169 w 3212"/>
                  <a:gd name="T1" fmla="*/ 566 h 3298"/>
                  <a:gd name="T2" fmla="*/ 3035 w 3212"/>
                  <a:gd name="T3" fmla="*/ 475 h 3298"/>
                  <a:gd name="T4" fmla="*/ 2711 w 3212"/>
                  <a:gd name="T5" fmla="*/ 199 h 3298"/>
                  <a:gd name="T6" fmla="*/ 2384 w 3212"/>
                  <a:gd name="T7" fmla="*/ 19 h 3298"/>
                  <a:gd name="T8" fmla="*/ 2347 w 3212"/>
                  <a:gd name="T9" fmla="*/ 4 h 3298"/>
                  <a:gd name="T10" fmla="*/ 2278 w 3212"/>
                  <a:gd name="T11" fmla="*/ 47 h 3298"/>
                  <a:gd name="T12" fmla="*/ 2171 w 3212"/>
                  <a:gd name="T13" fmla="*/ 190 h 3298"/>
                  <a:gd name="T14" fmla="*/ 1698 w 3212"/>
                  <a:gd name="T15" fmla="*/ 610 h 3298"/>
                  <a:gd name="T16" fmla="*/ 716 w 3212"/>
                  <a:gd name="T17" fmla="*/ 1337 h 3298"/>
                  <a:gd name="T18" fmla="*/ 296 w 3212"/>
                  <a:gd name="T19" fmla="*/ 1713 h 3298"/>
                  <a:gd name="T20" fmla="*/ 59 w 3212"/>
                  <a:gd name="T21" fmla="*/ 2061 h 3298"/>
                  <a:gd name="T22" fmla="*/ 0 w 3212"/>
                  <a:gd name="T23" fmla="*/ 2479 h 3298"/>
                  <a:gd name="T24" fmla="*/ 29 w 3212"/>
                  <a:gd name="T25" fmla="*/ 2758 h 3298"/>
                  <a:gd name="T26" fmla="*/ 183 w 3212"/>
                  <a:gd name="T27" fmla="*/ 2915 h 3298"/>
                  <a:gd name="T28" fmla="*/ 615 w 3212"/>
                  <a:gd name="T29" fmla="*/ 3255 h 3298"/>
                  <a:gd name="T30" fmla="*/ 886 w 3212"/>
                  <a:gd name="T31" fmla="*/ 3291 h 3298"/>
                  <a:gd name="T32" fmla="*/ 1138 w 3212"/>
                  <a:gd name="T33" fmla="*/ 3171 h 3298"/>
                  <a:gd name="T34" fmla="*/ 1808 w 3212"/>
                  <a:gd name="T35" fmla="*/ 2600 h 3298"/>
                  <a:gd name="T36" fmla="*/ 2812 w 3212"/>
                  <a:gd name="T37" fmla="*/ 1724 h 3298"/>
                  <a:gd name="T38" fmla="*/ 3103 w 3212"/>
                  <a:gd name="T39" fmla="*/ 1438 h 3298"/>
                  <a:gd name="T40" fmla="*/ 3146 w 3212"/>
                  <a:gd name="T41" fmla="*/ 1401 h 3298"/>
                  <a:gd name="T42" fmla="*/ 3193 w 3212"/>
                  <a:gd name="T43" fmla="*/ 1183 h 3298"/>
                  <a:gd name="T44" fmla="*/ 3208 w 3212"/>
                  <a:gd name="T45" fmla="*/ 620 h 3298"/>
                  <a:gd name="T46" fmla="*/ 1001 w 3212"/>
                  <a:gd name="T47" fmla="*/ 3114 h 3298"/>
                  <a:gd name="T48" fmla="*/ 881 w 3212"/>
                  <a:gd name="T49" fmla="*/ 3066 h 3298"/>
                  <a:gd name="T50" fmla="*/ 844 w 3212"/>
                  <a:gd name="T51" fmla="*/ 2610 h 3298"/>
                  <a:gd name="T52" fmla="*/ 840 w 3212"/>
                  <a:gd name="T53" fmla="*/ 2398 h 3298"/>
                  <a:gd name="T54" fmla="*/ 401 w 3212"/>
                  <a:gd name="T55" fmla="*/ 2082 h 3298"/>
                  <a:gd name="T56" fmla="*/ 241 w 3212"/>
                  <a:gd name="T57" fmla="*/ 1969 h 3298"/>
                  <a:gd name="T58" fmla="*/ 752 w 3212"/>
                  <a:gd name="T59" fmla="*/ 2141 h 3298"/>
                  <a:gd name="T60" fmla="*/ 1034 w 3212"/>
                  <a:gd name="T61" fmla="*/ 2354 h 3298"/>
                  <a:gd name="T62" fmla="*/ 1418 w 3212"/>
                  <a:gd name="T63" fmla="*/ 2074 h 3298"/>
                  <a:gd name="T64" fmla="*/ 1624 w 3212"/>
                  <a:gd name="T65" fmla="*/ 1847 h 3298"/>
                  <a:gd name="T66" fmla="*/ 1420 w 3212"/>
                  <a:gd name="T67" fmla="*/ 1596 h 3298"/>
                  <a:gd name="T68" fmla="*/ 1082 w 3212"/>
                  <a:gd name="T69" fmla="*/ 1248 h 3298"/>
                  <a:gd name="T70" fmla="*/ 1614 w 3212"/>
                  <a:gd name="T71" fmla="*/ 825 h 3298"/>
                  <a:gd name="T72" fmla="*/ 2194 w 3212"/>
                  <a:gd name="T73" fmla="*/ 338 h 3298"/>
                  <a:gd name="T74" fmla="*/ 2374 w 3212"/>
                  <a:gd name="T75" fmla="*/ 118 h 3298"/>
                  <a:gd name="T76" fmla="*/ 2661 w 3212"/>
                  <a:gd name="T77" fmla="*/ 304 h 3298"/>
                  <a:gd name="T78" fmla="*/ 2993 w 3212"/>
                  <a:gd name="T79" fmla="*/ 603 h 3298"/>
                  <a:gd name="T80" fmla="*/ 2474 w 3212"/>
                  <a:gd name="T81" fmla="*/ 1257 h 3298"/>
                  <a:gd name="T82" fmla="*/ 1732 w 3212"/>
                  <a:gd name="T83" fmla="*/ 1951 h 3298"/>
                  <a:gd name="T84" fmla="*/ 1047 w 3212"/>
                  <a:gd name="T85" fmla="*/ 2462 h 3298"/>
                  <a:gd name="T86" fmla="*/ 1012 w 3212"/>
                  <a:gd name="T87" fmla="*/ 2472 h 3298"/>
                  <a:gd name="T88" fmla="*/ 3078 w 3212"/>
                  <a:gd name="T89" fmla="*/ 1147 h 3298"/>
                  <a:gd name="T90" fmla="*/ 3067 w 3212"/>
                  <a:gd name="T91" fmla="*/ 1301 h 3298"/>
                  <a:gd name="T92" fmla="*/ 3051 w 3212"/>
                  <a:gd name="T93" fmla="*/ 1343 h 3298"/>
                  <a:gd name="T94" fmla="*/ 3018 w 3212"/>
                  <a:gd name="T95" fmla="*/ 1366 h 3298"/>
                  <a:gd name="T96" fmla="*/ 2890 w 3212"/>
                  <a:gd name="T97" fmla="*/ 1493 h 3298"/>
                  <a:gd name="T98" fmla="*/ 1823 w 3212"/>
                  <a:gd name="T99" fmla="*/ 2434 h 3298"/>
                  <a:gd name="T100" fmla="*/ 1765 w 3212"/>
                  <a:gd name="T101" fmla="*/ 2231 h 3298"/>
                  <a:gd name="T102" fmla="*/ 1749 w 3212"/>
                  <a:gd name="T103" fmla="*/ 2105 h 3298"/>
                  <a:gd name="T104" fmla="*/ 2236 w 3212"/>
                  <a:gd name="T105" fmla="*/ 1651 h 3298"/>
                  <a:gd name="T106" fmla="*/ 3095 w 3212"/>
                  <a:gd name="T107" fmla="*/ 770 h 3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212" h="3298">
                    <a:moveTo>
                      <a:pt x="3208" y="620"/>
                    </a:moveTo>
                    <a:lnTo>
                      <a:pt x="3206" y="606"/>
                    </a:lnTo>
                    <a:lnTo>
                      <a:pt x="3192" y="581"/>
                    </a:lnTo>
                    <a:lnTo>
                      <a:pt x="3169" y="566"/>
                    </a:lnTo>
                    <a:lnTo>
                      <a:pt x="3143" y="561"/>
                    </a:lnTo>
                    <a:lnTo>
                      <a:pt x="3130" y="564"/>
                    </a:lnTo>
                    <a:lnTo>
                      <a:pt x="3101" y="533"/>
                    </a:lnTo>
                    <a:lnTo>
                      <a:pt x="3035" y="475"/>
                    </a:lnTo>
                    <a:lnTo>
                      <a:pt x="3003" y="448"/>
                    </a:lnTo>
                    <a:lnTo>
                      <a:pt x="2931" y="383"/>
                    </a:lnTo>
                    <a:lnTo>
                      <a:pt x="2786" y="258"/>
                    </a:lnTo>
                    <a:lnTo>
                      <a:pt x="2711" y="199"/>
                    </a:lnTo>
                    <a:lnTo>
                      <a:pt x="2651" y="148"/>
                    </a:lnTo>
                    <a:lnTo>
                      <a:pt x="2507" y="53"/>
                    </a:lnTo>
                    <a:lnTo>
                      <a:pt x="2432" y="24"/>
                    </a:lnTo>
                    <a:lnTo>
                      <a:pt x="2384" y="19"/>
                    </a:lnTo>
                    <a:lnTo>
                      <a:pt x="2363" y="20"/>
                    </a:lnTo>
                    <a:lnTo>
                      <a:pt x="2361" y="17"/>
                    </a:lnTo>
                    <a:lnTo>
                      <a:pt x="2358" y="14"/>
                    </a:lnTo>
                    <a:lnTo>
                      <a:pt x="2347" y="4"/>
                    </a:lnTo>
                    <a:lnTo>
                      <a:pt x="2320" y="0"/>
                    </a:lnTo>
                    <a:lnTo>
                      <a:pt x="2294" y="10"/>
                    </a:lnTo>
                    <a:lnTo>
                      <a:pt x="2278" y="32"/>
                    </a:lnTo>
                    <a:lnTo>
                      <a:pt x="2278" y="47"/>
                    </a:lnTo>
                    <a:lnTo>
                      <a:pt x="2276" y="62"/>
                    </a:lnTo>
                    <a:lnTo>
                      <a:pt x="2253" y="102"/>
                    </a:lnTo>
                    <a:lnTo>
                      <a:pt x="2199" y="163"/>
                    </a:lnTo>
                    <a:lnTo>
                      <a:pt x="2171" y="190"/>
                    </a:lnTo>
                    <a:lnTo>
                      <a:pt x="2102" y="260"/>
                    </a:lnTo>
                    <a:lnTo>
                      <a:pt x="1952" y="394"/>
                    </a:lnTo>
                    <a:lnTo>
                      <a:pt x="1878" y="459"/>
                    </a:lnTo>
                    <a:lnTo>
                      <a:pt x="1698" y="610"/>
                    </a:lnTo>
                    <a:lnTo>
                      <a:pt x="1326" y="897"/>
                    </a:lnTo>
                    <a:lnTo>
                      <a:pt x="1138" y="1036"/>
                    </a:lnTo>
                    <a:lnTo>
                      <a:pt x="969" y="1157"/>
                    </a:lnTo>
                    <a:lnTo>
                      <a:pt x="716" y="1337"/>
                    </a:lnTo>
                    <a:lnTo>
                      <a:pt x="553" y="1467"/>
                    </a:lnTo>
                    <a:lnTo>
                      <a:pt x="475" y="1536"/>
                    </a:lnTo>
                    <a:lnTo>
                      <a:pt x="415" y="1592"/>
                    </a:lnTo>
                    <a:lnTo>
                      <a:pt x="296" y="1713"/>
                    </a:lnTo>
                    <a:lnTo>
                      <a:pt x="186" y="1845"/>
                    </a:lnTo>
                    <a:lnTo>
                      <a:pt x="117" y="1951"/>
                    </a:lnTo>
                    <a:lnTo>
                      <a:pt x="77" y="2024"/>
                    </a:lnTo>
                    <a:lnTo>
                      <a:pt x="59" y="2061"/>
                    </a:lnTo>
                    <a:lnTo>
                      <a:pt x="44" y="2100"/>
                    </a:lnTo>
                    <a:lnTo>
                      <a:pt x="21" y="2181"/>
                    </a:lnTo>
                    <a:lnTo>
                      <a:pt x="2" y="2306"/>
                    </a:lnTo>
                    <a:lnTo>
                      <a:pt x="0" y="2479"/>
                    </a:lnTo>
                    <a:lnTo>
                      <a:pt x="12" y="2650"/>
                    </a:lnTo>
                    <a:lnTo>
                      <a:pt x="18" y="2732"/>
                    </a:lnTo>
                    <a:lnTo>
                      <a:pt x="19" y="2742"/>
                    </a:lnTo>
                    <a:lnTo>
                      <a:pt x="29" y="2758"/>
                    </a:lnTo>
                    <a:lnTo>
                      <a:pt x="49" y="2771"/>
                    </a:lnTo>
                    <a:lnTo>
                      <a:pt x="67" y="2770"/>
                    </a:lnTo>
                    <a:lnTo>
                      <a:pt x="101" y="2817"/>
                    </a:lnTo>
                    <a:lnTo>
                      <a:pt x="183" y="2915"/>
                    </a:lnTo>
                    <a:lnTo>
                      <a:pt x="278" y="3016"/>
                    </a:lnTo>
                    <a:lnTo>
                      <a:pt x="383" y="3109"/>
                    </a:lnTo>
                    <a:lnTo>
                      <a:pt x="497" y="3193"/>
                    </a:lnTo>
                    <a:lnTo>
                      <a:pt x="615" y="3255"/>
                    </a:lnTo>
                    <a:lnTo>
                      <a:pt x="704" y="3285"/>
                    </a:lnTo>
                    <a:lnTo>
                      <a:pt x="765" y="3297"/>
                    </a:lnTo>
                    <a:lnTo>
                      <a:pt x="825" y="3298"/>
                    </a:lnTo>
                    <a:lnTo>
                      <a:pt x="886" y="3291"/>
                    </a:lnTo>
                    <a:lnTo>
                      <a:pt x="916" y="3282"/>
                    </a:lnTo>
                    <a:lnTo>
                      <a:pt x="955" y="3271"/>
                    </a:lnTo>
                    <a:lnTo>
                      <a:pt x="1030" y="3236"/>
                    </a:lnTo>
                    <a:lnTo>
                      <a:pt x="1138" y="3171"/>
                    </a:lnTo>
                    <a:lnTo>
                      <a:pt x="1342" y="3009"/>
                    </a:lnTo>
                    <a:lnTo>
                      <a:pt x="1463" y="2899"/>
                    </a:lnTo>
                    <a:lnTo>
                      <a:pt x="1634" y="2748"/>
                    </a:lnTo>
                    <a:lnTo>
                      <a:pt x="1808" y="2600"/>
                    </a:lnTo>
                    <a:lnTo>
                      <a:pt x="2017" y="2424"/>
                    </a:lnTo>
                    <a:lnTo>
                      <a:pt x="2429" y="2066"/>
                    </a:lnTo>
                    <a:lnTo>
                      <a:pt x="2633" y="1884"/>
                    </a:lnTo>
                    <a:lnTo>
                      <a:pt x="2812" y="1724"/>
                    </a:lnTo>
                    <a:lnTo>
                      <a:pt x="2987" y="1560"/>
                    </a:lnTo>
                    <a:lnTo>
                      <a:pt x="3021" y="1530"/>
                    </a:lnTo>
                    <a:lnTo>
                      <a:pt x="3075" y="1478"/>
                    </a:lnTo>
                    <a:lnTo>
                      <a:pt x="3103" y="1438"/>
                    </a:lnTo>
                    <a:lnTo>
                      <a:pt x="3111" y="1416"/>
                    </a:lnTo>
                    <a:lnTo>
                      <a:pt x="3124" y="1415"/>
                    </a:lnTo>
                    <a:lnTo>
                      <a:pt x="3134" y="1409"/>
                    </a:lnTo>
                    <a:lnTo>
                      <a:pt x="3146" y="1401"/>
                    </a:lnTo>
                    <a:lnTo>
                      <a:pt x="3163" y="1378"/>
                    </a:lnTo>
                    <a:lnTo>
                      <a:pt x="3180" y="1337"/>
                    </a:lnTo>
                    <a:lnTo>
                      <a:pt x="3192" y="1241"/>
                    </a:lnTo>
                    <a:lnTo>
                      <a:pt x="3193" y="1183"/>
                    </a:lnTo>
                    <a:lnTo>
                      <a:pt x="3202" y="1042"/>
                    </a:lnTo>
                    <a:lnTo>
                      <a:pt x="3212" y="832"/>
                    </a:lnTo>
                    <a:lnTo>
                      <a:pt x="3212" y="691"/>
                    </a:lnTo>
                    <a:lnTo>
                      <a:pt x="3208" y="620"/>
                    </a:lnTo>
                    <a:close/>
                    <a:moveTo>
                      <a:pt x="1004" y="2495"/>
                    </a:moveTo>
                    <a:lnTo>
                      <a:pt x="998" y="2649"/>
                    </a:lnTo>
                    <a:lnTo>
                      <a:pt x="999" y="2958"/>
                    </a:lnTo>
                    <a:lnTo>
                      <a:pt x="1001" y="3114"/>
                    </a:lnTo>
                    <a:lnTo>
                      <a:pt x="942" y="3145"/>
                    </a:lnTo>
                    <a:lnTo>
                      <a:pt x="880" y="3170"/>
                    </a:lnTo>
                    <a:lnTo>
                      <a:pt x="884" y="3137"/>
                    </a:lnTo>
                    <a:lnTo>
                      <a:pt x="881" y="3066"/>
                    </a:lnTo>
                    <a:lnTo>
                      <a:pt x="868" y="2961"/>
                    </a:lnTo>
                    <a:lnTo>
                      <a:pt x="860" y="2895"/>
                    </a:lnTo>
                    <a:lnTo>
                      <a:pt x="850" y="2780"/>
                    </a:lnTo>
                    <a:lnTo>
                      <a:pt x="844" y="2610"/>
                    </a:lnTo>
                    <a:lnTo>
                      <a:pt x="850" y="2495"/>
                    </a:lnTo>
                    <a:lnTo>
                      <a:pt x="857" y="2439"/>
                    </a:lnTo>
                    <a:lnTo>
                      <a:pt x="856" y="2424"/>
                    </a:lnTo>
                    <a:lnTo>
                      <a:pt x="840" y="2398"/>
                    </a:lnTo>
                    <a:lnTo>
                      <a:pt x="828" y="2390"/>
                    </a:lnTo>
                    <a:lnTo>
                      <a:pt x="717" y="2318"/>
                    </a:lnTo>
                    <a:lnTo>
                      <a:pt x="506" y="2162"/>
                    </a:lnTo>
                    <a:lnTo>
                      <a:pt x="401" y="2082"/>
                    </a:lnTo>
                    <a:lnTo>
                      <a:pt x="382" y="2064"/>
                    </a:lnTo>
                    <a:lnTo>
                      <a:pt x="314" y="2010"/>
                    </a:lnTo>
                    <a:lnTo>
                      <a:pt x="264" y="1978"/>
                    </a:lnTo>
                    <a:lnTo>
                      <a:pt x="241" y="1969"/>
                    </a:lnTo>
                    <a:lnTo>
                      <a:pt x="294" y="1899"/>
                    </a:lnTo>
                    <a:lnTo>
                      <a:pt x="350" y="1830"/>
                    </a:lnTo>
                    <a:lnTo>
                      <a:pt x="510" y="1955"/>
                    </a:lnTo>
                    <a:lnTo>
                      <a:pt x="752" y="2141"/>
                    </a:lnTo>
                    <a:lnTo>
                      <a:pt x="909" y="2270"/>
                    </a:lnTo>
                    <a:lnTo>
                      <a:pt x="985" y="2338"/>
                    </a:lnTo>
                    <a:lnTo>
                      <a:pt x="999" y="2349"/>
                    </a:lnTo>
                    <a:lnTo>
                      <a:pt x="1034" y="2354"/>
                    </a:lnTo>
                    <a:lnTo>
                      <a:pt x="1053" y="2346"/>
                    </a:lnTo>
                    <a:lnTo>
                      <a:pt x="1132" y="2302"/>
                    </a:lnTo>
                    <a:lnTo>
                      <a:pt x="1280" y="2195"/>
                    </a:lnTo>
                    <a:lnTo>
                      <a:pt x="1418" y="2074"/>
                    </a:lnTo>
                    <a:lnTo>
                      <a:pt x="1548" y="1943"/>
                    </a:lnTo>
                    <a:lnTo>
                      <a:pt x="1610" y="1877"/>
                    </a:lnTo>
                    <a:lnTo>
                      <a:pt x="1617" y="1868"/>
                    </a:lnTo>
                    <a:lnTo>
                      <a:pt x="1624" y="1847"/>
                    </a:lnTo>
                    <a:lnTo>
                      <a:pt x="1626" y="1827"/>
                    </a:lnTo>
                    <a:lnTo>
                      <a:pt x="1617" y="1807"/>
                    </a:lnTo>
                    <a:lnTo>
                      <a:pt x="1610" y="1796"/>
                    </a:lnTo>
                    <a:lnTo>
                      <a:pt x="1420" y="1596"/>
                    </a:lnTo>
                    <a:lnTo>
                      <a:pt x="1231" y="1395"/>
                    </a:lnTo>
                    <a:lnTo>
                      <a:pt x="1201" y="1360"/>
                    </a:lnTo>
                    <a:lnTo>
                      <a:pt x="1132" y="1288"/>
                    </a:lnTo>
                    <a:lnTo>
                      <a:pt x="1082" y="1248"/>
                    </a:lnTo>
                    <a:lnTo>
                      <a:pt x="1056" y="1235"/>
                    </a:lnTo>
                    <a:lnTo>
                      <a:pt x="1244" y="1103"/>
                    </a:lnTo>
                    <a:lnTo>
                      <a:pt x="1430" y="964"/>
                    </a:lnTo>
                    <a:lnTo>
                      <a:pt x="1614" y="825"/>
                    </a:lnTo>
                    <a:lnTo>
                      <a:pt x="1885" y="607"/>
                    </a:lnTo>
                    <a:lnTo>
                      <a:pt x="2060" y="458"/>
                    </a:lnTo>
                    <a:lnTo>
                      <a:pt x="2145" y="380"/>
                    </a:lnTo>
                    <a:lnTo>
                      <a:pt x="2194" y="338"/>
                    </a:lnTo>
                    <a:lnTo>
                      <a:pt x="2299" y="235"/>
                    </a:lnTo>
                    <a:lnTo>
                      <a:pt x="2344" y="177"/>
                    </a:lnTo>
                    <a:lnTo>
                      <a:pt x="2367" y="138"/>
                    </a:lnTo>
                    <a:lnTo>
                      <a:pt x="2374" y="118"/>
                    </a:lnTo>
                    <a:lnTo>
                      <a:pt x="2422" y="140"/>
                    </a:lnTo>
                    <a:lnTo>
                      <a:pt x="2466" y="163"/>
                    </a:lnTo>
                    <a:lnTo>
                      <a:pt x="2534" y="206"/>
                    </a:lnTo>
                    <a:lnTo>
                      <a:pt x="2661" y="304"/>
                    </a:lnTo>
                    <a:lnTo>
                      <a:pt x="2721" y="354"/>
                    </a:lnTo>
                    <a:lnTo>
                      <a:pt x="2833" y="453"/>
                    </a:lnTo>
                    <a:lnTo>
                      <a:pt x="2944" y="554"/>
                    </a:lnTo>
                    <a:lnTo>
                      <a:pt x="2993" y="603"/>
                    </a:lnTo>
                    <a:lnTo>
                      <a:pt x="3048" y="646"/>
                    </a:lnTo>
                    <a:lnTo>
                      <a:pt x="2937" y="771"/>
                    </a:lnTo>
                    <a:lnTo>
                      <a:pt x="2708" y="1016"/>
                    </a:lnTo>
                    <a:lnTo>
                      <a:pt x="2474" y="1257"/>
                    </a:lnTo>
                    <a:lnTo>
                      <a:pt x="2233" y="1490"/>
                    </a:lnTo>
                    <a:lnTo>
                      <a:pt x="2112" y="1605"/>
                    </a:lnTo>
                    <a:lnTo>
                      <a:pt x="1987" y="1720"/>
                    </a:lnTo>
                    <a:lnTo>
                      <a:pt x="1732" y="1951"/>
                    </a:lnTo>
                    <a:lnTo>
                      <a:pt x="1467" y="2169"/>
                    </a:lnTo>
                    <a:lnTo>
                      <a:pt x="1261" y="2322"/>
                    </a:lnTo>
                    <a:lnTo>
                      <a:pt x="1120" y="2417"/>
                    </a:lnTo>
                    <a:lnTo>
                      <a:pt x="1047" y="2462"/>
                    </a:lnTo>
                    <a:lnTo>
                      <a:pt x="1047" y="2462"/>
                    </a:lnTo>
                    <a:lnTo>
                      <a:pt x="1047" y="2463"/>
                    </a:lnTo>
                    <a:lnTo>
                      <a:pt x="1033" y="2460"/>
                    </a:lnTo>
                    <a:lnTo>
                      <a:pt x="1012" y="2472"/>
                    </a:lnTo>
                    <a:lnTo>
                      <a:pt x="1005" y="2485"/>
                    </a:lnTo>
                    <a:lnTo>
                      <a:pt x="1004" y="2495"/>
                    </a:lnTo>
                    <a:close/>
                    <a:moveTo>
                      <a:pt x="3082" y="1081"/>
                    </a:moveTo>
                    <a:lnTo>
                      <a:pt x="3078" y="1147"/>
                    </a:lnTo>
                    <a:lnTo>
                      <a:pt x="3074" y="1213"/>
                    </a:lnTo>
                    <a:lnTo>
                      <a:pt x="3072" y="1247"/>
                    </a:lnTo>
                    <a:lnTo>
                      <a:pt x="3069" y="1280"/>
                    </a:lnTo>
                    <a:lnTo>
                      <a:pt x="3067" y="1301"/>
                    </a:lnTo>
                    <a:lnTo>
                      <a:pt x="3065" y="1316"/>
                    </a:lnTo>
                    <a:lnTo>
                      <a:pt x="3059" y="1320"/>
                    </a:lnTo>
                    <a:lnTo>
                      <a:pt x="3052" y="1334"/>
                    </a:lnTo>
                    <a:lnTo>
                      <a:pt x="3051" y="1343"/>
                    </a:lnTo>
                    <a:lnTo>
                      <a:pt x="3038" y="1349"/>
                    </a:lnTo>
                    <a:lnTo>
                      <a:pt x="3018" y="1372"/>
                    </a:lnTo>
                    <a:lnTo>
                      <a:pt x="3016" y="1389"/>
                    </a:lnTo>
                    <a:lnTo>
                      <a:pt x="3018" y="1366"/>
                    </a:lnTo>
                    <a:lnTo>
                      <a:pt x="3010" y="1369"/>
                    </a:lnTo>
                    <a:lnTo>
                      <a:pt x="2990" y="1393"/>
                    </a:lnTo>
                    <a:lnTo>
                      <a:pt x="2941" y="1444"/>
                    </a:lnTo>
                    <a:lnTo>
                      <a:pt x="2890" y="1493"/>
                    </a:lnTo>
                    <a:lnTo>
                      <a:pt x="2734" y="1637"/>
                    </a:lnTo>
                    <a:lnTo>
                      <a:pt x="2574" y="1779"/>
                    </a:lnTo>
                    <a:lnTo>
                      <a:pt x="2201" y="2110"/>
                    </a:lnTo>
                    <a:lnTo>
                      <a:pt x="1823" y="2434"/>
                    </a:lnTo>
                    <a:lnTo>
                      <a:pt x="1804" y="2451"/>
                    </a:lnTo>
                    <a:lnTo>
                      <a:pt x="1785" y="2467"/>
                    </a:lnTo>
                    <a:lnTo>
                      <a:pt x="1778" y="2349"/>
                    </a:lnTo>
                    <a:lnTo>
                      <a:pt x="1765" y="2231"/>
                    </a:lnTo>
                    <a:lnTo>
                      <a:pt x="1764" y="2181"/>
                    </a:lnTo>
                    <a:lnTo>
                      <a:pt x="1765" y="2130"/>
                    </a:lnTo>
                    <a:lnTo>
                      <a:pt x="1764" y="2118"/>
                    </a:lnTo>
                    <a:lnTo>
                      <a:pt x="1749" y="2105"/>
                    </a:lnTo>
                    <a:lnTo>
                      <a:pt x="1739" y="2103"/>
                    </a:lnTo>
                    <a:lnTo>
                      <a:pt x="1927" y="1936"/>
                    </a:lnTo>
                    <a:lnTo>
                      <a:pt x="2106" y="1769"/>
                    </a:lnTo>
                    <a:lnTo>
                      <a:pt x="2236" y="1651"/>
                    </a:lnTo>
                    <a:lnTo>
                      <a:pt x="2489" y="1406"/>
                    </a:lnTo>
                    <a:lnTo>
                      <a:pt x="2737" y="1157"/>
                    </a:lnTo>
                    <a:lnTo>
                      <a:pt x="2977" y="901"/>
                    </a:lnTo>
                    <a:lnTo>
                      <a:pt x="3095" y="770"/>
                    </a:lnTo>
                    <a:lnTo>
                      <a:pt x="3093" y="926"/>
                    </a:lnTo>
                    <a:lnTo>
                      <a:pt x="3082" y="10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6" name="Freeform 18"/>
              <p:cNvSpPr>
                <a:spLocks/>
              </p:cNvSpPr>
              <p:nvPr/>
            </p:nvSpPr>
            <p:spPr bwMode="auto">
              <a:xfrm>
                <a:off x="1398" y="2746"/>
                <a:ext cx="212" cy="132"/>
              </a:xfrm>
              <a:custGeom>
                <a:avLst/>
                <a:gdLst>
                  <a:gd name="T0" fmla="*/ 544 w 635"/>
                  <a:gd name="T1" fmla="*/ 0 h 398"/>
                  <a:gd name="T2" fmla="*/ 504 w 635"/>
                  <a:gd name="T3" fmla="*/ 18 h 398"/>
                  <a:gd name="T4" fmla="*/ 496 w 635"/>
                  <a:gd name="T5" fmla="*/ 52 h 398"/>
                  <a:gd name="T6" fmla="*/ 530 w 635"/>
                  <a:gd name="T7" fmla="*/ 177 h 398"/>
                  <a:gd name="T8" fmla="*/ 515 w 635"/>
                  <a:gd name="T9" fmla="*/ 226 h 398"/>
                  <a:gd name="T10" fmla="*/ 478 w 635"/>
                  <a:gd name="T11" fmla="*/ 262 h 398"/>
                  <a:gd name="T12" fmla="*/ 403 w 635"/>
                  <a:gd name="T13" fmla="*/ 291 h 398"/>
                  <a:gd name="T14" fmla="*/ 352 w 635"/>
                  <a:gd name="T15" fmla="*/ 272 h 398"/>
                  <a:gd name="T16" fmla="*/ 332 w 635"/>
                  <a:gd name="T17" fmla="*/ 226 h 398"/>
                  <a:gd name="T18" fmla="*/ 331 w 635"/>
                  <a:gd name="T19" fmla="*/ 198 h 398"/>
                  <a:gd name="T20" fmla="*/ 303 w 635"/>
                  <a:gd name="T21" fmla="*/ 164 h 398"/>
                  <a:gd name="T22" fmla="*/ 246 w 635"/>
                  <a:gd name="T23" fmla="*/ 180 h 398"/>
                  <a:gd name="T24" fmla="*/ 236 w 635"/>
                  <a:gd name="T25" fmla="*/ 209 h 398"/>
                  <a:gd name="T26" fmla="*/ 220 w 635"/>
                  <a:gd name="T27" fmla="*/ 268 h 398"/>
                  <a:gd name="T28" fmla="*/ 160 w 635"/>
                  <a:gd name="T29" fmla="*/ 310 h 398"/>
                  <a:gd name="T30" fmla="*/ 122 w 635"/>
                  <a:gd name="T31" fmla="*/ 304 h 398"/>
                  <a:gd name="T32" fmla="*/ 83 w 635"/>
                  <a:gd name="T33" fmla="*/ 270 h 398"/>
                  <a:gd name="T34" fmla="*/ 83 w 635"/>
                  <a:gd name="T35" fmla="*/ 182 h 398"/>
                  <a:gd name="T36" fmla="*/ 90 w 635"/>
                  <a:gd name="T37" fmla="*/ 149 h 398"/>
                  <a:gd name="T38" fmla="*/ 62 w 635"/>
                  <a:gd name="T39" fmla="*/ 126 h 398"/>
                  <a:gd name="T40" fmla="*/ 34 w 635"/>
                  <a:gd name="T41" fmla="*/ 139 h 398"/>
                  <a:gd name="T42" fmla="*/ 7 w 635"/>
                  <a:gd name="T43" fmla="*/ 193 h 398"/>
                  <a:gd name="T44" fmla="*/ 3 w 635"/>
                  <a:gd name="T45" fmla="*/ 268 h 398"/>
                  <a:gd name="T46" fmla="*/ 31 w 635"/>
                  <a:gd name="T47" fmla="*/ 336 h 398"/>
                  <a:gd name="T48" fmla="*/ 93 w 635"/>
                  <a:gd name="T49" fmla="*/ 383 h 398"/>
                  <a:gd name="T50" fmla="*/ 139 w 635"/>
                  <a:gd name="T51" fmla="*/ 398 h 398"/>
                  <a:gd name="T52" fmla="*/ 229 w 635"/>
                  <a:gd name="T53" fmla="*/ 383 h 398"/>
                  <a:gd name="T54" fmla="*/ 279 w 635"/>
                  <a:gd name="T55" fmla="*/ 339 h 398"/>
                  <a:gd name="T56" fmla="*/ 350 w 635"/>
                  <a:gd name="T57" fmla="*/ 379 h 398"/>
                  <a:gd name="T58" fmla="*/ 470 w 635"/>
                  <a:gd name="T59" fmla="*/ 375 h 398"/>
                  <a:gd name="T60" fmla="*/ 527 w 635"/>
                  <a:gd name="T61" fmla="*/ 350 h 398"/>
                  <a:gd name="T62" fmla="*/ 600 w 635"/>
                  <a:gd name="T63" fmla="*/ 271 h 398"/>
                  <a:gd name="T64" fmla="*/ 635 w 635"/>
                  <a:gd name="T65" fmla="*/ 166 h 398"/>
                  <a:gd name="T66" fmla="*/ 614 w 635"/>
                  <a:gd name="T67" fmla="*/ 64 h 398"/>
                  <a:gd name="T68" fmla="*/ 555 w 635"/>
                  <a:gd name="T69" fmla="*/ 6 h 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635" h="398">
                    <a:moveTo>
                      <a:pt x="555" y="6"/>
                    </a:moveTo>
                    <a:lnTo>
                      <a:pt x="544" y="0"/>
                    </a:lnTo>
                    <a:lnTo>
                      <a:pt x="521" y="3"/>
                    </a:lnTo>
                    <a:lnTo>
                      <a:pt x="504" y="18"/>
                    </a:lnTo>
                    <a:lnTo>
                      <a:pt x="495" y="39"/>
                    </a:lnTo>
                    <a:lnTo>
                      <a:pt x="496" y="52"/>
                    </a:lnTo>
                    <a:lnTo>
                      <a:pt x="514" y="113"/>
                    </a:lnTo>
                    <a:lnTo>
                      <a:pt x="530" y="177"/>
                    </a:lnTo>
                    <a:lnTo>
                      <a:pt x="527" y="202"/>
                    </a:lnTo>
                    <a:lnTo>
                      <a:pt x="515" y="226"/>
                    </a:lnTo>
                    <a:lnTo>
                      <a:pt x="494" y="251"/>
                    </a:lnTo>
                    <a:lnTo>
                      <a:pt x="478" y="262"/>
                    </a:lnTo>
                    <a:lnTo>
                      <a:pt x="453" y="278"/>
                    </a:lnTo>
                    <a:lnTo>
                      <a:pt x="403" y="291"/>
                    </a:lnTo>
                    <a:lnTo>
                      <a:pt x="370" y="284"/>
                    </a:lnTo>
                    <a:lnTo>
                      <a:pt x="352" y="272"/>
                    </a:lnTo>
                    <a:lnTo>
                      <a:pt x="339" y="252"/>
                    </a:lnTo>
                    <a:lnTo>
                      <a:pt x="332" y="226"/>
                    </a:lnTo>
                    <a:lnTo>
                      <a:pt x="332" y="209"/>
                    </a:lnTo>
                    <a:lnTo>
                      <a:pt x="331" y="198"/>
                    </a:lnTo>
                    <a:lnTo>
                      <a:pt x="324" y="180"/>
                    </a:lnTo>
                    <a:lnTo>
                      <a:pt x="303" y="164"/>
                    </a:lnTo>
                    <a:lnTo>
                      <a:pt x="268" y="164"/>
                    </a:lnTo>
                    <a:lnTo>
                      <a:pt x="246" y="180"/>
                    </a:lnTo>
                    <a:lnTo>
                      <a:pt x="237" y="198"/>
                    </a:lnTo>
                    <a:lnTo>
                      <a:pt x="236" y="209"/>
                    </a:lnTo>
                    <a:lnTo>
                      <a:pt x="233" y="231"/>
                    </a:lnTo>
                    <a:lnTo>
                      <a:pt x="220" y="268"/>
                    </a:lnTo>
                    <a:lnTo>
                      <a:pt x="196" y="297"/>
                    </a:lnTo>
                    <a:lnTo>
                      <a:pt x="160" y="310"/>
                    </a:lnTo>
                    <a:lnTo>
                      <a:pt x="137" y="307"/>
                    </a:lnTo>
                    <a:lnTo>
                      <a:pt x="122" y="304"/>
                    </a:lnTo>
                    <a:lnTo>
                      <a:pt x="102" y="294"/>
                    </a:lnTo>
                    <a:lnTo>
                      <a:pt x="83" y="270"/>
                    </a:lnTo>
                    <a:lnTo>
                      <a:pt x="76" y="228"/>
                    </a:lnTo>
                    <a:lnTo>
                      <a:pt x="83" y="182"/>
                    </a:lnTo>
                    <a:lnTo>
                      <a:pt x="88" y="162"/>
                    </a:lnTo>
                    <a:lnTo>
                      <a:pt x="90" y="149"/>
                    </a:lnTo>
                    <a:lnTo>
                      <a:pt x="80" y="131"/>
                    </a:lnTo>
                    <a:lnTo>
                      <a:pt x="62" y="126"/>
                    </a:lnTo>
                    <a:lnTo>
                      <a:pt x="43" y="130"/>
                    </a:lnTo>
                    <a:lnTo>
                      <a:pt x="34" y="139"/>
                    </a:lnTo>
                    <a:lnTo>
                      <a:pt x="23" y="157"/>
                    </a:lnTo>
                    <a:lnTo>
                      <a:pt x="7" y="193"/>
                    </a:lnTo>
                    <a:lnTo>
                      <a:pt x="0" y="232"/>
                    </a:lnTo>
                    <a:lnTo>
                      <a:pt x="3" y="268"/>
                    </a:lnTo>
                    <a:lnTo>
                      <a:pt x="13" y="304"/>
                    </a:lnTo>
                    <a:lnTo>
                      <a:pt x="31" y="336"/>
                    </a:lnTo>
                    <a:lnTo>
                      <a:pt x="59" y="362"/>
                    </a:lnTo>
                    <a:lnTo>
                      <a:pt x="93" y="383"/>
                    </a:lnTo>
                    <a:lnTo>
                      <a:pt x="113" y="390"/>
                    </a:lnTo>
                    <a:lnTo>
                      <a:pt x="139" y="398"/>
                    </a:lnTo>
                    <a:lnTo>
                      <a:pt x="187" y="398"/>
                    </a:lnTo>
                    <a:lnTo>
                      <a:pt x="229" y="383"/>
                    </a:lnTo>
                    <a:lnTo>
                      <a:pt x="265" y="356"/>
                    </a:lnTo>
                    <a:lnTo>
                      <a:pt x="279" y="339"/>
                    </a:lnTo>
                    <a:lnTo>
                      <a:pt x="299" y="356"/>
                    </a:lnTo>
                    <a:lnTo>
                      <a:pt x="350" y="379"/>
                    </a:lnTo>
                    <a:lnTo>
                      <a:pt x="409" y="386"/>
                    </a:lnTo>
                    <a:lnTo>
                      <a:pt x="470" y="375"/>
                    </a:lnTo>
                    <a:lnTo>
                      <a:pt x="502" y="362"/>
                    </a:lnTo>
                    <a:lnTo>
                      <a:pt x="527" y="350"/>
                    </a:lnTo>
                    <a:lnTo>
                      <a:pt x="567" y="316"/>
                    </a:lnTo>
                    <a:lnTo>
                      <a:pt x="600" y="271"/>
                    </a:lnTo>
                    <a:lnTo>
                      <a:pt x="623" y="221"/>
                    </a:lnTo>
                    <a:lnTo>
                      <a:pt x="635" y="166"/>
                    </a:lnTo>
                    <a:lnTo>
                      <a:pt x="632" y="113"/>
                    </a:lnTo>
                    <a:lnTo>
                      <a:pt x="614" y="64"/>
                    </a:lnTo>
                    <a:lnTo>
                      <a:pt x="581" y="23"/>
                    </a:lnTo>
                    <a:lnTo>
                      <a:pt x="555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7" name="Freeform 19"/>
              <p:cNvSpPr>
                <a:spLocks/>
              </p:cNvSpPr>
              <p:nvPr/>
            </p:nvSpPr>
            <p:spPr bwMode="auto">
              <a:xfrm>
                <a:off x="1655" y="2515"/>
                <a:ext cx="176" cy="179"/>
              </a:xfrm>
              <a:custGeom>
                <a:avLst/>
                <a:gdLst>
                  <a:gd name="T0" fmla="*/ 301 w 528"/>
                  <a:gd name="T1" fmla="*/ 1 h 538"/>
                  <a:gd name="T2" fmla="*/ 268 w 528"/>
                  <a:gd name="T3" fmla="*/ 27 h 538"/>
                  <a:gd name="T4" fmla="*/ 273 w 528"/>
                  <a:gd name="T5" fmla="*/ 82 h 538"/>
                  <a:gd name="T6" fmla="*/ 298 w 528"/>
                  <a:gd name="T7" fmla="*/ 95 h 538"/>
                  <a:gd name="T8" fmla="*/ 373 w 528"/>
                  <a:gd name="T9" fmla="*/ 112 h 538"/>
                  <a:gd name="T10" fmla="*/ 419 w 528"/>
                  <a:gd name="T11" fmla="*/ 145 h 538"/>
                  <a:gd name="T12" fmla="*/ 423 w 528"/>
                  <a:gd name="T13" fmla="*/ 191 h 538"/>
                  <a:gd name="T14" fmla="*/ 409 w 528"/>
                  <a:gd name="T15" fmla="*/ 220 h 538"/>
                  <a:gd name="T16" fmla="*/ 357 w 528"/>
                  <a:gd name="T17" fmla="*/ 265 h 538"/>
                  <a:gd name="T18" fmla="*/ 245 w 528"/>
                  <a:gd name="T19" fmla="*/ 269 h 538"/>
                  <a:gd name="T20" fmla="*/ 207 w 528"/>
                  <a:gd name="T21" fmla="*/ 256 h 538"/>
                  <a:gd name="T22" fmla="*/ 188 w 528"/>
                  <a:gd name="T23" fmla="*/ 250 h 538"/>
                  <a:gd name="T24" fmla="*/ 150 w 528"/>
                  <a:gd name="T25" fmla="*/ 268 h 538"/>
                  <a:gd name="T26" fmla="*/ 141 w 528"/>
                  <a:gd name="T27" fmla="*/ 324 h 538"/>
                  <a:gd name="T28" fmla="*/ 161 w 528"/>
                  <a:gd name="T29" fmla="*/ 341 h 538"/>
                  <a:gd name="T30" fmla="*/ 173 w 528"/>
                  <a:gd name="T31" fmla="*/ 347 h 538"/>
                  <a:gd name="T32" fmla="*/ 178 w 528"/>
                  <a:gd name="T33" fmla="*/ 348 h 538"/>
                  <a:gd name="T34" fmla="*/ 184 w 528"/>
                  <a:gd name="T35" fmla="*/ 351 h 538"/>
                  <a:gd name="T36" fmla="*/ 220 w 528"/>
                  <a:gd name="T37" fmla="*/ 367 h 538"/>
                  <a:gd name="T38" fmla="*/ 243 w 528"/>
                  <a:gd name="T39" fmla="*/ 399 h 538"/>
                  <a:gd name="T40" fmla="*/ 180 w 528"/>
                  <a:gd name="T41" fmla="*/ 443 h 538"/>
                  <a:gd name="T42" fmla="*/ 131 w 528"/>
                  <a:gd name="T43" fmla="*/ 456 h 538"/>
                  <a:gd name="T44" fmla="*/ 62 w 528"/>
                  <a:gd name="T45" fmla="*/ 456 h 538"/>
                  <a:gd name="T46" fmla="*/ 50 w 528"/>
                  <a:gd name="T47" fmla="*/ 443 h 538"/>
                  <a:gd name="T48" fmla="*/ 10 w 528"/>
                  <a:gd name="T49" fmla="*/ 446 h 538"/>
                  <a:gd name="T50" fmla="*/ 3 w 528"/>
                  <a:gd name="T51" fmla="*/ 475 h 538"/>
                  <a:gd name="T52" fmla="*/ 45 w 528"/>
                  <a:gd name="T53" fmla="*/ 525 h 538"/>
                  <a:gd name="T54" fmla="*/ 134 w 528"/>
                  <a:gd name="T55" fmla="*/ 538 h 538"/>
                  <a:gd name="T56" fmla="*/ 190 w 528"/>
                  <a:gd name="T57" fmla="*/ 528 h 538"/>
                  <a:gd name="T58" fmla="*/ 302 w 528"/>
                  <a:gd name="T59" fmla="*/ 465 h 538"/>
                  <a:gd name="T60" fmla="*/ 355 w 528"/>
                  <a:gd name="T61" fmla="*/ 383 h 538"/>
                  <a:gd name="T62" fmla="*/ 357 w 528"/>
                  <a:gd name="T63" fmla="*/ 366 h 538"/>
                  <a:gd name="T64" fmla="*/ 425 w 528"/>
                  <a:gd name="T65" fmla="*/ 341 h 538"/>
                  <a:gd name="T66" fmla="*/ 497 w 528"/>
                  <a:gd name="T67" fmla="*/ 271 h 538"/>
                  <a:gd name="T68" fmla="*/ 520 w 528"/>
                  <a:gd name="T69" fmla="*/ 220 h 538"/>
                  <a:gd name="T70" fmla="*/ 520 w 528"/>
                  <a:gd name="T71" fmla="*/ 127 h 538"/>
                  <a:gd name="T72" fmla="*/ 469 w 528"/>
                  <a:gd name="T73" fmla="*/ 53 h 538"/>
                  <a:gd name="T74" fmla="*/ 384 w 528"/>
                  <a:gd name="T75" fmla="*/ 9 h 538"/>
                  <a:gd name="T76" fmla="*/ 311 w 528"/>
                  <a:gd name="T77" fmla="*/ 0 h 5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28" h="538">
                    <a:moveTo>
                      <a:pt x="311" y="0"/>
                    </a:moveTo>
                    <a:lnTo>
                      <a:pt x="301" y="1"/>
                    </a:lnTo>
                    <a:lnTo>
                      <a:pt x="285" y="9"/>
                    </a:lnTo>
                    <a:lnTo>
                      <a:pt x="268" y="27"/>
                    </a:lnTo>
                    <a:lnTo>
                      <a:pt x="263" y="60"/>
                    </a:lnTo>
                    <a:lnTo>
                      <a:pt x="273" y="82"/>
                    </a:lnTo>
                    <a:lnTo>
                      <a:pt x="288" y="92"/>
                    </a:lnTo>
                    <a:lnTo>
                      <a:pt x="298" y="95"/>
                    </a:lnTo>
                    <a:lnTo>
                      <a:pt x="321" y="99"/>
                    </a:lnTo>
                    <a:lnTo>
                      <a:pt x="373" y="112"/>
                    </a:lnTo>
                    <a:lnTo>
                      <a:pt x="404" y="129"/>
                    </a:lnTo>
                    <a:lnTo>
                      <a:pt x="419" y="145"/>
                    </a:lnTo>
                    <a:lnTo>
                      <a:pt x="426" y="165"/>
                    </a:lnTo>
                    <a:lnTo>
                      <a:pt x="423" y="191"/>
                    </a:lnTo>
                    <a:lnTo>
                      <a:pt x="416" y="206"/>
                    </a:lnTo>
                    <a:lnTo>
                      <a:pt x="409" y="220"/>
                    </a:lnTo>
                    <a:lnTo>
                      <a:pt x="391" y="242"/>
                    </a:lnTo>
                    <a:lnTo>
                      <a:pt x="357" y="265"/>
                    </a:lnTo>
                    <a:lnTo>
                      <a:pt x="302" y="276"/>
                    </a:lnTo>
                    <a:lnTo>
                      <a:pt x="245" y="269"/>
                    </a:lnTo>
                    <a:lnTo>
                      <a:pt x="217" y="260"/>
                    </a:lnTo>
                    <a:lnTo>
                      <a:pt x="207" y="256"/>
                    </a:lnTo>
                    <a:lnTo>
                      <a:pt x="199" y="253"/>
                    </a:lnTo>
                    <a:lnTo>
                      <a:pt x="188" y="250"/>
                    </a:lnTo>
                    <a:lnTo>
                      <a:pt x="171" y="253"/>
                    </a:lnTo>
                    <a:lnTo>
                      <a:pt x="150" y="268"/>
                    </a:lnTo>
                    <a:lnTo>
                      <a:pt x="135" y="299"/>
                    </a:lnTo>
                    <a:lnTo>
                      <a:pt x="141" y="324"/>
                    </a:lnTo>
                    <a:lnTo>
                      <a:pt x="151" y="337"/>
                    </a:lnTo>
                    <a:lnTo>
                      <a:pt x="161" y="341"/>
                    </a:lnTo>
                    <a:lnTo>
                      <a:pt x="167" y="344"/>
                    </a:lnTo>
                    <a:lnTo>
                      <a:pt x="173" y="347"/>
                    </a:lnTo>
                    <a:lnTo>
                      <a:pt x="173" y="347"/>
                    </a:lnTo>
                    <a:lnTo>
                      <a:pt x="178" y="348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220" y="367"/>
                    </a:lnTo>
                    <a:lnTo>
                      <a:pt x="252" y="386"/>
                    </a:lnTo>
                    <a:lnTo>
                      <a:pt x="243" y="399"/>
                    </a:lnTo>
                    <a:lnTo>
                      <a:pt x="220" y="420"/>
                    </a:lnTo>
                    <a:lnTo>
                      <a:pt x="180" y="443"/>
                    </a:lnTo>
                    <a:lnTo>
                      <a:pt x="150" y="452"/>
                    </a:lnTo>
                    <a:lnTo>
                      <a:pt x="131" y="456"/>
                    </a:lnTo>
                    <a:lnTo>
                      <a:pt x="85" y="459"/>
                    </a:lnTo>
                    <a:lnTo>
                      <a:pt x="62" y="456"/>
                    </a:lnTo>
                    <a:lnTo>
                      <a:pt x="57" y="453"/>
                    </a:lnTo>
                    <a:lnTo>
                      <a:pt x="50" y="443"/>
                    </a:lnTo>
                    <a:lnTo>
                      <a:pt x="30" y="438"/>
                    </a:lnTo>
                    <a:lnTo>
                      <a:pt x="10" y="446"/>
                    </a:lnTo>
                    <a:lnTo>
                      <a:pt x="0" y="463"/>
                    </a:lnTo>
                    <a:lnTo>
                      <a:pt x="3" y="475"/>
                    </a:lnTo>
                    <a:lnTo>
                      <a:pt x="13" y="498"/>
                    </a:lnTo>
                    <a:lnTo>
                      <a:pt x="45" y="525"/>
                    </a:lnTo>
                    <a:lnTo>
                      <a:pt x="88" y="537"/>
                    </a:lnTo>
                    <a:lnTo>
                      <a:pt x="134" y="538"/>
                    </a:lnTo>
                    <a:lnTo>
                      <a:pt x="155" y="534"/>
                    </a:lnTo>
                    <a:lnTo>
                      <a:pt x="190" y="528"/>
                    </a:lnTo>
                    <a:lnTo>
                      <a:pt x="250" y="504"/>
                    </a:lnTo>
                    <a:lnTo>
                      <a:pt x="302" y="465"/>
                    </a:lnTo>
                    <a:lnTo>
                      <a:pt x="341" y="414"/>
                    </a:lnTo>
                    <a:lnTo>
                      <a:pt x="355" y="383"/>
                    </a:lnTo>
                    <a:lnTo>
                      <a:pt x="358" y="374"/>
                    </a:lnTo>
                    <a:lnTo>
                      <a:pt x="357" y="366"/>
                    </a:lnTo>
                    <a:lnTo>
                      <a:pt x="381" y="360"/>
                    </a:lnTo>
                    <a:lnTo>
                      <a:pt x="425" y="341"/>
                    </a:lnTo>
                    <a:lnTo>
                      <a:pt x="463" y="311"/>
                    </a:lnTo>
                    <a:lnTo>
                      <a:pt x="497" y="271"/>
                    </a:lnTo>
                    <a:lnTo>
                      <a:pt x="509" y="246"/>
                    </a:lnTo>
                    <a:lnTo>
                      <a:pt x="520" y="220"/>
                    </a:lnTo>
                    <a:lnTo>
                      <a:pt x="528" y="171"/>
                    </a:lnTo>
                    <a:lnTo>
                      <a:pt x="520" y="127"/>
                    </a:lnTo>
                    <a:lnTo>
                      <a:pt x="499" y="86"/>
                    </a:lnTo>
                    <a:lnTo>
                      <a:pt x="469" y="53"/>
                    </a:lnTo>
                    <a:lnTo>
                      <a:pt x="430" y="26"/>
                    </a:lnTo>
                    <a:lnTo>
                      <a:pt x="384" y="9"/>
                    </a:lnTo>
                    <a:lnTo>
                      <a:pt x="337" y="0"/>
                    </a:lnTo>
                    <a:lnTo>
                      <a:pt x="31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8" name="Freeform 20"/>
              <p:cNvSpPr>
                <a:spLocks/>
              </p:cNvSpPr>
              <p:nvPr/>
            </p:nvSpPr>
            <p:spPr bwMode="auto">
              <a:xfrm>
                <a:off x="1665" y="2702"/>
                <a:ext cx="205" cy="210"/>
              </a:xfrm>
              <a:custGeom>
                <a:avLst/>
                <a:gdLst>
                  <a:gd name="T0" fmla="*/ 388 w 613"/>
                  <a:gd name="T1" fmla="*/ 3 h 630"/>
                  <a:gd name="T2" fmla="*/ 357 w 613"/>
                  <a:gd name="T3" fmla="*/ 52 h 630"/>
                  <a:gd name="T4" fmla="*/ 381 w 613"/>
                  <a:gd name="T5" fmla="*/ 89 h 630"/>
                  <a:gd name="T6" fmla="*/ 466 w 613"/>
                  <a:gd name="T7" fmla="*/ 128 h 630"/>
                  <a:gd name="T8" fmla="*/ 511 w 613"/>
                  <a:gd name="T9" fmla="*/ 174 h 630"/>
                  <a:gd name="T10" fmla="*/ 506 w 613"/>
                  <a:gd name="T11" fmla="*/ 230 h 630"/>
                  <a:gd name="T12" fmla="*/ 486 w 613"/>
                  <a:gd name="T13" fmla="*/ 265 h 630"/>
                  <a:gd name="T14" fmla="*/ 431 w 613"/>
                  <a:gd name="T15" fmla="*/ 307 h 630"/>
                  <a:gd name="T16" fmla="*/ 349 w 613"/>
                  <a:gd name="T17" fmla="*/ 312 h 630"/>
                  <a:gd name="T18" fmla="*/ 257 w 613"/>
                  <a:gd name="T19" fmla="*/ 265 h 630"/>
                  <a:gd name="T20" fmla="*/ 253 w 613"/>
                  <a:gd name="T21" fmla="*/ 260 h 630"/>
                  <a:gd name="T22" fmla="*/ 239 w 613"/>
                  <a:gd name="T23" fmla="*/ 252 h 630"/>
                  <a:gd name="T24" fmla="*/ 198 w 613"/>
                  <a:gd name="T25" fmla="*/ 256 h 630"/>
                  <a:gd name="T26" fmla="*/ 175 w 613"/>
                  <a:gd name="T27" fmla="*/ 311 h 630"/>
                  <a:gd name="T28" fmla="*/ 188 w 613"/>
                  <a:gd name="T29" fmla="*/ 334 h 630"/>
                  <a:gd name="T30" fmla="*/ 214 w 613"/>
                  <a:gd name="T31" fmla="*/ 354 h 630"/>
                  <a:gd name="T32" fmla="*/ 256 w 613"/>
                  <a:gd name="T33" fmla="*/ 422 h 630"/>
                  <a:gd name="T34" fmla="*/ 224 w 613"/>
                  <a:gd name="T35" fmla="*/ 512 h 630"/>
                  <a:gd name="T36" fmla="*/ 180 w 613"/>
                  <a:gd name="T37" fmla="*/ 543 h 630"/>
                  <a:gd name="T38" fmla="*/ 119 w 613"/>
                  <a:gd name="T39" fmla="*/ 547 h 630"/>
                  <a:gd name="T40" fmla="*/ 72 w 613"/>
                  <a:gd name="T41" fmla="*/ 495 h 630"/>
                  <a:gd name="T42" fmla="*/ 51 w 613"/>
                  <a:gd name="T43" fmla="*/ 397 h 630"/>
                  <a:gd name="T44" fmla="*/ 37 w 613"/>
                  <a:gd name="T45" fmla="*/ 374 h 630"/>
                  <a:gd name="T46" fmla="*/ 5 w 613"/>
                  <a:gd name="T47" fmla="*/ 387 h 630"/>
                  <a:gd name="T48" fmla="*/ 0 w 613"/>
                  <a:gd name="T49" fmla="*/ 425 h 630"/>
                  <a:gd name="T50" fmla="*/ 13 w 613"/>
                  <a:gd name="T51" fmla="*/ 540 h 630"/>
                  <a:gd name="T52" fmla="*/ 66 w 613"/>
                  <a:gd name="T53" fmla="*/ 607 h 630"/>
                  <a:gd name="T54" fmla="*/ 131 w 613"/>
                  <a:gd name="T55" fmla="*/ 630 h 630"/>
                  <a:gd name="T56" fmla="*/ 220 w 613"/>
                  <a:gd name="T57" fmla="*/ 615 h 630"/>
                  <a:gd name="T58" fmla="*/ 263 w 613"/>
                  <a:gd name="T59" fmla="*/ 594 h 630"/>
                  <a:gd name="T60" fmla="*/ 329 w 613"/>
                  <a:gd name="T61" fmla="*/ 522 h 630"/>
                  <a:gd name="T62" fmla="*/ 352 w 613"/>
                  <a:gd name="T63" fmla="*/ 452 h 630"/>
                  <a:gd name="T64" fmla="*/ 352 w 613"/>
                  <a:gd name="T65" fmla="*/ 410 h 630"/>
                  <a:gd name="T66" fmla="*/ 446 w 613"/>
                  <a:gd name="T67" fmla="*/ 404 h 630"/>
                  <a:gd name="T68" fmla="*/ 555 w 613"/>
                  <a:gd name="T69" fmla="*/ 338 h 630"/>
                  <a:gd name="T70" fmla="*/ 594 w 613"/>
                  <a:gd name="T71" fmla="*/ 283 h 630"/>
                  <a:gd name="T72" fmla="*/ 613 w 613"/>
                  <a:gd name="T73" fmla="*/ 177 h 630"/>
                  <a:gd name="T74" fmla="*/ 574 w 613"/>
                  <a:gd name="T75" fmla="*/ 82 h 630"/>
                  <a:gd name="T76" fmla="*/ 489 w 613"/>
                  <a:gd name="T77" fmla="*/ 17 h 630"/>
                  <a:gd name="T78" fmla="*/ 404 w 613"/>
                  <a:gd name="T79" fmla="*/ 0 h 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13" h="630">
                    <a:moveTo>
                      <a:pt x="404" y="0"/>
                    </a:moveTo>
                    <a:lnTo>
                      <a:pt x="388" y="3"/>
                    </a:lnTo>
                    <a:lnTo>
                      <a:pt x="365" y="21"/>
                    </a:lnTo>
                    <a:lnTo>
                      <a:pt x="357" y="52"/>
                    </a:lnTo>
                    <a:lnTo>
                      <a:pt x="367" y="79"/>
                    </a:lnTo>
                    <a:lnTo>
                      <a:pt x="381" y="89"/>
                    </a:lnTo>
                    <a:lnTo>
                      <a:pt x="410" y="101"/>
                    </a:lnTo>
                    <a:lnTo>
                      <a:pt x="466" y="128"/>
                    </a:lnTo>
                    <a:lnTo>
                      <a:pt x="498" y="152"/>
                    </a:lnTo>
                    <a:lnTo>
                      <a:pt x="511" y="174"/>
                    </a:lnTo>
                    <a:lnTo>
                      <a:pt x="515" y="200"/>
                    </a:lnTo>
                    <a:lnTo>
                      <a:pt x="506" y="230"/>
                    </a:lnTo>
                    <a:lnTo>
                      <a:pt x="498" y="249"/>
                    </a:lnTo>
                    <a:lnTo>
                      <a:pt x="486" y="265"/>
                    </a:lnTo>
                    <a:lnTo>
                      <a:pt x="462" y="291"/>
                    </a:lnTo>
                    <a:lnTo>
                      <a:pt x="431" y="307"/>
                    </a:lnTo>
                    <a:lnTo>
                      <a:pt x="400" y="314"/>
                    </a:lnTo>
                    <a:lnTo>
                      <a:pt x="349" y="312"/>
                    </a:lnTo>
                    <a:lnTo>
                      <a:pt x="285" y="286"/>
                    </a:lnTo>
                    <a:lnTo>
                      <a:pt x="257" y="265"/>
                    </a:lnTo>
                    <a:lnTo>
                      <a:pt x="257" y="265"/>
                    </a:lnTo>
                    <a:lnTo>
                      <a:pt x="253" y="260"/>
                    </a:lnTo>
                    <a:lnTo>
                      <a:pt x="247" y="258"/>
                    </a:lnTo>
                    <a:lnTo>
                      <a:pt x="239" y="252"/>
                    </a:lnTo>
                    <a:lnTo>
                      <a:pt x="223" y="249"/>
                    </a:lnTo>
                    <a:lnTo>
                      <a:pt x="198" y="256"/>
                    </a:lnTo>
                    <a:lnTo>
                      <a:pt x="177" y="285"/>
                    </a:lnTo>
                    <a:lnTo>
                      <a:pt x="175" y="311"/>
                    </a:lnTo>
                    <a:lnTo>
                      <a:pt x="181" y="327"/>
                    </a:lnTo>
                    <a:lnTo>
                      <a:pt x="188" y="334"/>
                    </a:lnTo>
                    <a:lnTo>
                      <a:pt x="201" y="344"/>
                    </a:lnTo>
                    <a:lnTo>
                      <a:pt x="214" y="354"/>
                    </a:lnTo>
                    <a:lnTo>
                      <a:pt x="234" y="376"/>
                    </a:lnTo>
                    <a:lnTo>
                      <a:pt x="256" y="422"/>
                    </a:lnTo>
                    <a:lnTo>
                      <a:pt x="253" y="469"/>
                    </a:lnTo>
                    <a:lnTo>
                      <a:pt x="224" y="512"/>
                    </a:lnTo>
                    <a:lnTo>
                      <a:pt x="198" y="531"/>
                    </a:lnTo>
                    <a:lnTo>
                      <a:pt x="180" y="543"/>
                    </a:lnTo>
                    <a:lnTo>
                      <a:pt x="146" y="551"/>
                    </a:lnTo>
                    <a:lnTo>
                      <a:pt x="119" y="547"/>
                    </a:lnTo>
                    <a:lnTo>
                      <a:pt x="96" y="533"/>
                    </a:lnTo>
                    <a:lnTo>
                      <a:pt x="72" y="495"/>
                    </a:lnTo>
                    <a:lnTo>
                      <a:pt x="54" y="430"/>
                    </a:lnTo>
                    <a:lnTo>
                      <a:pt x="51" y="397"/>
                    </a:lnTo>
                    <a:lnTo>
                      <a:pt x="50" y="386"/>
                    </a:lnTo>
                    <a:lnTo>
                      <a:pt x="37" y="374"/>
                    </a:lnTo>
                    <a:lnTo>
                      <a:pt x="20" y="374"/>
                    </a:lnTo>
                    <a:lnTo>
                      <a:pt x="5" y="387"/>
                    </a:lnTo>
                    <a:lnTo>
                      <a:pt x="2" y="397"/>
                    </a:lnTo>
                    <a:lnTo>
                      <a:pt x="0" y="425"/>
                    </a:lnTo>
                    <a:lnTo>
                      <a:pt x="1" y="484"/>
                    </a:lnTo>
                    <a:lnTo>
                      <a:pt x="13" y="540"/>
                    </a:lnTo>
                    <a:lnTo>
                      <a:pt x="43" y="589"/>
                    </a:lnTo>
                    <a:lnTo>
                      <a:pt x="66" y="607"/>
                    </a:lnTo>
                    <a:lnTo>
                      <a:pt x="87" y="619"/>
                    </a:lnTo>
                    <a:lnTo>
                      <a:pt x="131" y="630"/>
                    </a:lnTo>
                    <a:lnTo>
                      <a:pt x="175" y="628"/>
                    </a:lnTo>
                    <a:lnTo>
                      <a:pt x="220" y="615"/>
                    </a:lnTo>
                    <a:lnTo>
                      <a:pt x="241" y="606"/>
                    </a:lnTo>
                    <a:lnTo>
                      <a:pt x="263" y="594"/>
                    </a:lnTo>
                    <a:lnTo>
                      <a:pt x="300" y="561"/>
                    </a:lnTo>
                    <a:lnTo>
                      <a:pt x="329" y="522"/>
                    </a:lnTo>
                    <a:lnTo>
                      <a:pt x="348" y="476"/>
                    </a:lnTo>
                    <a:lnTo>
                      <a:pt x="352" y="452"/>
                    </a:lnTo>
                    <a:lnTo>
                      <a:pt x="355" y="430"/>
                    </a:lnTo>
                    <a:lnTo>
                      <a:pt x="352" y="410"/>
                    </a:lnTo>
                    <a:lnTo>
                      <a:pt x="384" y="413"/>
                    </a:lnTo>
                    <a:lnTo>
                      <a:pt x="446" y="404"/>
                    </a:lnTo>
                    <a:lnTo>
                      <a:pt x="505" y="380"/>
                    </a:lnTo>
                    <a:lnTo>
                      <a:pt x="555" y="338"/>
                    </a:lnTo>
                    <a:lnTo>
                      <a:pt x="577" y="309"/>
                    </a:lnTo>
                    <a:lnTo>
                      <a:pt x="594" y="283"/>
                    </a:lnTo>
                    <a:lnTo>
                      <a:pt x="611" y="230"/>
                    </a:lnTo>
                    <a:lnTo>
                      <a:pt x="613" y="177"/>
                    </a:lnTo>
                    <a:lnTo>
                      <a:pt x="600" y="127"/>
                    </a:lnTo>
                    <a:lnTo>
                      <a:pt x="574" y="82"/>
                    </a:lnTo>
                    <a:lnTo>
                      <a:pt x="537" y="44"/>
                    </a:lnTo>
                    <a:lnTo>
                      <a:pt x="489" y="17"/>
                    </a:lnTo>
                    <a:lnTo>
                      <a:pt x="434" y="1"/>
                    </a:lnTo>
                    <a:lnTo>
                      <a:pt x="40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72" name="Group 31"/>
            <p:cNvGrpSpPr>
              <a:grpSpLocks noChangeAspect="1"/>
            </p:cNvGrpSpPr>
            <p:nvPr/>
          </p:nvGrpSpPr>
          <p:grpSpPr bwMode="auto">
            <a:xfrm>
              <a:off x="594443" y="5066831"/>
              <a:ext cx="167284" cy="203007"/>
              <a:chOff x="2647" y="1727"/>
              <a:chExt cx="192" cy="233"/>
            </a:xfrm>
            <a:solidFill>
              <a:schemeClr val="bg1">
                <a:lumMod val="85000"/>
              </a:schemeClr>
            </a:solidFill>
          </p:grpSpPr>
          <p:sp>
            <p:nvSpPr>
              <p:cNvPr id="73" name="Freeform 32"/>
              <p:cNvSpPr>
                <a:spLocks/>
              </p:cNvSpPr>
              <p:nvPr/>
            </p:nvSpPr>
            <p:spPr bwMode="auto">
              <a:xfrm>
                <a:off x="2699" y="1727"/>
                <a:ext cx="140" cy="152"/>
              </a:xfrm>
              <a:custGeom>
                <a:avLst/>
                <a:gdLst>
                  <a:gd name="T0" fmla="*/ 94 w 421"/>
                  <a:gd name="T1" fmla="*/ 455 h 455"/>
                  <a:gd name="T2" fmla="*/ 0 w 421"/>
                  <a:gd name="T3" fmla="*/ 362 h 455"/>
                  <a:gd name="T4" fmla="*/ 172 w 421"/>
                  <a:gd name="T5" fmla="*/ 191 h 455"/>
                  <a:gd name="T6" fmla="*/ 371 w 421"/>
                  <a:gd name="T7" fmla="*/ 1 h 455"/>
                  <a:gd name="T8" fmla="*/ 377 w 421"/>
                  <a:gd name="T9" fmla="*/ 0 h 455"/>
                  <a:gd name="T10" fmla="*/ 404 w 421"/>
                  <a:gd name="T11" fmla="*/ 4 h 455"/>
                  <a:gd name="T12" fmla="*/ 419 w 421"/>
                  <a:gd name="T13" fmla="*/ 21 h 455"/>
                  <a:gd name="T14" fmla="*/ 421 w 421"/>
                  <a:gd name="T15" fmla="*/ 37 h 455"/>
                  <a:gd name="T16" fmla="*/ 364 w 421"/>
                  <a:gd name="T17" fmla="*/ 120 h 455"/>
                  <a:gd name="T18" fmla="*/ 130 w 421"/>
                  <a:gd name="T19" fmla="*/ 410 h 455"/>
                  <a:gd name="T20" fmla="*/ 94 w 421"/>
                  <a:gd name="T21" fmla="*/ 455 h 4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21" h="455">
                    <a:moveTo>
                      <a:pt x="94" y="455"/>
                    </a:moveTo>
                    <a:lnTo>
                      <a:pt x="0" y="362"/>
                    </a:lnTo>
                    <a:lnTo>
                      <a:pt x="172" y="191"/>
                    </a:lnTo>
                    <a:lnTo>
                      <a:pt x="371" y="1"/>
                    </a:lnTo>
                    <a:lnTo>
                      <a:pt x="377" y="0"/>
                    </a:lnTo>
                    <a:lnTo>
                      <a:pt x="404" y="4"/>
                    </a:lnTo>
                    <a:lnTo>
                      <a:pt x="419" y="21"/>
                    </a:lnTo>
                    <a:lnTo>
                      <a:pt x="421" y="37"/>
                    </a:lnTo>
                    <a:lnTo>
                      <a:pt x="364" y="120"/>
                    </a:lnTo>
                    <a:lnTo>
                      <a:pt x="130" y="410"/>
                    </a:lnTo>
                    <a:lnTo>
                      <a:pt x="94" y="45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4" name="Freeform 33"/>
              <p:cNvSpPr>
                <a:spLocks/>
              </p:cNvSpPr>
              <p:nvPr/>
            </p:nvSpPr>
            <p:spPr bwMode="auto">
              <a:xfrm>
                <a:off x="2647" y="1856"/>
                <a:ext cx="76" cy="104"/>
              </a:xfrm>
              <a:custGeom>
                <a:avLst/>
                <a:gdLst>
                  <a:gd name="T0" fmla="*/ 22 w 226"/>
                  <a:gd name="T1" fmla="*/ 314 h 314"/>
                  <a:gd name="T2" fmla="*/ 21 w 226"/>
                  <a:gd name="T3" fmla="*/ 301 h 314"/>
                  <a:gd name="T4" fmla="*/ 37 w 226"/>
                  <a:gd name="T5" fmla="*/ 242 h 314"/>
                  <a:gd name="T6" fmla="*/ 63 w 226"/>
                  <a:gd name="T7" fmla="*/ 219 h 314"/>
                  <a:gd name="T8" fmla="*/ 90 w 226"/>
                  <a:gd name="T9" fmla="*/ 211 h 314"/>
                  <a:gd name="T10" fmla="*/ 107 w 226"/>
                  <a:gd name="T11" fmla="*/ 209 h 314"/>
                  <a:gd name="T12" fmla="*/ 125 w 226"/>
                  <a:gd name="T13" fmla="*/ 208 h 314"/>
                  <a:gd name="T14" fmla="*/ 153 w 226"/>
                  <a:gd name="T15" fmla="*/ 199 h 314"/>
                  <a:gd name="T16" fmla="*/ 188 w 226"/>
                  <a:gd name="T17" fmla="*/ 173 h 314"/>
                  <a:gd name="T18" fmla="*/ 223 w 226"/>
                  <a:gd name="T19" fmla="*/ 107 h 314"/>
                  <a:gd name="T20" fmla="*/ 226 w 226"/>
                  <a:gd name="T21" fmla="*/ 91 h 314"/>
                  <a:gd name="T22" fmla="*/ 132 w 226"/>
                  <a:gd name="T23" fmla="*/ 0 h 314"/>
                  <a:gd name="T24" fmla="*/ 96 w 226"/>
                  <a:gd name="T25" fmla="*/ 17 h 314"/>
                  <a:gd name="T26" fmla="*/ 44 w 226"/>
                  <a:gd name="T27" fmla="*/ 61 h 314"/>
                  <a:gd name="T28" fmla="*/ 13 w 226"/>
                  <a:gd name="T29" fmla="*/ 113 h 314"/>
                  <a:gd name="T30" fmla="*/ 0 w 226"/>
                  <a:gd name="T31" fmla="*/ 165 h 314"/>
                  <a:gd name="T32" fmla="*/ 2 w 226"/>
                  <a:gd name="T33" fmla="*/ 239 h 314"/>
                  <a:gd name="T34" fmla="*/ 19 w 226"/>
                  <a:gd name="T35" fmla="*/ 307 h 314"/>
                  <a:gd name="T36" fmla="*/ 22 w 226"/>
                  <a:gd name="T37" fmla="*/ 314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26" h="314">
                    <a:moveTo>
                      <a:pt x="22" y="314"/>
                    </a:moveTo>
                    <a:lnTo>
                      <a:pt x="21" y="301"/>
                    </a:lnTo>
                    <a:lnTo>
                      <a:pt x="37" y="242"/>
                    </a:lnTo>
                    <a:lnTo>
                      <a:pt x="63" y="219"/>
                    </a:lnTo>
                    <a:lnTo>
                      <a:pt x="90" y="211"/>
                    </a:lnTo>
                    <a:lnTo>
                      <a:pt x="107" y="209"/>
                    </a:lnTo>
                    <a:lnTo>
                      <a:pt x="125" y="208"/>
                    </a:lnTo>
                    <a:lnTo>
                      <a:pt x="153" y="199"/>
                    </a:lnTo>
                    <a:lnTo>
                      <a:pt x="188" y="173"/>
                    </a:lnTo>
                    <a:lnTo>
                      <a:pt x="223" y="107"/>
                    </a:lnTo>
                    <a:lnTo>
                      <a:pt x="226" y="91"/>
                    </a:lnTo>
                    <a:lnTo>
                      <a:pt x="132" y="0"/>
                    </a:lnTo>
                    <a:lnTo>
                      <a:pt x="96" y="17"/>
                    </a:lnTo>
                    <a:lnTo>
                      <a:pt x="44" y="61"/>
                    </a:lnTo>
                    <a:lnTo>
                      <a:pt x="13" y="113"/>
                    </a:lnTo>
                    <a:lnTo>
                      <a:pt x="0" y="165"/>
                    </a:lnTo>
                    <a:lnTo>
                      <a:pt x="2" y="239"/>
                    </a:lnTo>
                    <a:lnTo>
                      <a:pt x="19" y="307"/>
                    </a:lnTo>
                    <a:lnTo>
                      <a:pt x="22" y="3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DA1D71EB-D057-4D5E-8134-5C1756AEA4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0026" y="1415533"/>
            <a:ext cx="6404651" cy="4457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66951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409575" y="419993"/>
            <a:ext cx="11372850" cy="6018014"/>
          </a:xfrm>
          <a:prstGeom prst="rect">
            <a:avLst/>
          </a:prstGeom>
          <a:solidFill>
            <a:schemeClr val="bg1"/>
          </a:solidFill>
          <a:ln w="187325">
            <a:noFill/>
          </a:ln>
          <a:effectLst>
            <a:outerShdw blurRad="431800" dist="241300" dir="5400000" sx="97000" sy="97000" algn="t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lvl="2" latinLnBrk="0">
              <a:lnSpc>
                <a:spcPct val="150000"/>
              </a:lnSpc>
              <a:defRPr/>
            </a:pPr>
            <a:r>
              <a:rPr lang="ko-KR" altLang="en-US" sz="2400" b="1" kern="0">
                <a:solidFill>
                  <a:prstClr val="black">
                    <a:lumMod val="50000"/>
                    <a:lumOff val="50000"/>
                  </a:prstClr>
                </a:solidFill>
              </a:rPr>
              <a:t>테스트</a:t>
            </a:r>
          </a:p>
          <a:p>
            <a:pPr lvl="2" latinLnBrk="0">
              <a:lnSpc>
                <a:spcPct val="150000"/>
              </a:lnSpc>
              <a:defRPr/>
            </a:pPr>
            <a:r>
              <a:rPr lang="ko-KR" altLang="en-US" sz="800" kern="0">
                <a:solidFill>
                  <a:prstClr val="white">
                    <a:lumMod val="75000"/>
                  </a:prstClr>
                </a:solidFill>
              </a:rPr>
              <a:t>전자 직거래 프로그램 구축</a:t>
            </a:r>
            <a:endParaRPr lang="ko-KR" altLang="en-US" sz="4400" kern="0">
              <a:solidFill>
                <a:prstClr val="white">
                  <a:lumMod val="75000"/>
                </a:prstClr>
              </a:solidFill>
            </a:endParaRPr>
          </a:p>
        </p:txBody>
      </p:sp>
      <p:graphicFrame>
        <p:nvGraphicFramePr>
          <p:cNvPr id="33" name="표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7161241"/>
              </p:ext>
            </p:extLst>
          </p:nvPr>
        </p:nvGraphicFramePr>
        <p:xfrm>
          <a:off x="1680602" y="1791694"/>
          <a:ext cx="2907030" cy="35087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070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9850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400" dirty="0"/>
                        <a:t>테스트 순서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35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10236">
                <a:tc>
                  <a:txBody>
                    <a:bodyPr/>
                    <a:lstStyle/>
                    <a:p>
                      <a:pPr marL="0" lvl="0" indent="0" algn="l" defTabSz="91440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prstClr val="black">
                            <a:lumMod val="75000"/>
                            <a:lumOff val="25000"/>
                          </a:prstClr>
                        </a:buClr>
                        <a:buFontTx/>
                        <a:buNone/>
                        <a:defRPr/>
                      </a:pPr>
                      <a:r>
                        <a:rPr lang="en-US" altLang="ko-KR" sz="1400" b="1" spc="0" dirty="0"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</a:rPr>
                        <a:t>  1. </a:t>
                      </a:r>
                      <a:r>
                        <a:rPr lang="ko-KR" altLang="en-US" sz="1400" b="1" spc="0" dirty="0"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</a:rPr>
                        <a:t>회원가입 기능</a:t>
                      </a:r>
                      <a:endParaRPr lang="en-US" altLang="ko-KR" sz="1400" b="1" spc="0" dirty="0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</a:endParaRPr>
                    </a:p>
                    <a:p>
                      <a:pPr marL="0" lvl="0" indent="0" algn="l" defTabSz="91440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prstClr val="black">
                            <a:lumMod val="75000"/>
                            <a:lumOff val="25000"/>
                          </a:prstClr>
                        </a:buClr>
                        <a:buFontTx/>
                        <a:buNone/>
                        <a:defRPr/>
                      </a:pPr>
                      <a:endParaRPr lang="ko-KR" altLang="en-US" sz="500" b="1" spc="0" dirty="0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</a:endParaRPr>
                    </a:p>
                    <a:p>
                      <a:pPr marR="0" lvl="0" indent="0" algn="l" defTabSz="91440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prstClr val="black">
                            <a:lumMod val="75000"/>
                            <a:lumOff val="25000"/>
                          </a:prstClr>
                        </a:buClr>
                        <a:buFontTx/>
                        <a:buNone/>
                        <a:defRPr/>
                      </a:pPr>
                      <a:r>
                        <a:rPr lang="en-US" altLang="ko-KR" sz="1400" b="1" spc="0" dirty="0"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</a:rPr>
                        <a:t>  2.</a:t>
                      </a:r>
                      <a:r>
                        <a:rPr lang="ko-KR" altLang="en-US" sz="1400" b="1" spc="0" dirty="0"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</a:rPr>
                        <a:t> 로그인 기능</a:t>
                      </a:r>
                      <a:endParaRPr lang="en-US" altLang="ko-KR" sz="1400" b="1" spc="0" dirty="0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</a:endParaRPr>
                    </a:p>
                    <a:p>
                      <a:pPr marR="0" lvl="0" indent="0" algn="l" defTabSz="91440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prstClr val="black">
                            <a:lumMod val="75000"/>
                            <a:lumOff val="25000"/>
                          </a:prstClr>
                        </a:buClr>
                        <a:buFontTx/>
                        <a:buNone/>
                        <a:defRPr/>
                      </a:pPr>
                      <a:endParaRPr lang="ko-KR" altLang="en-US" sz="500" b="1" spc="0" dirty="0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</a:endParaRPr>
                    </a:p>
                    <a:p>
                      <a:pPr marR="0" lvl="0" indent="0" algn="l" defTabSz="91440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prstClr val="black">
                            <a:lumMod val="75000"/>
                            <a:lumOff val="25000"/>
                          </a:prstClr>
                        </a:buClr>
                        <a:buFontTx/>
                        <a:buNone/>
                        <a:defRPr/>
                      </a:pPr>
                      <a:r>
                        <a:rPr lang="en-US" altLang="ko-KR" sz="1400" b="1" spc="0" dirty="0"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</a:rPr>
                        <a:t>  3.</a:t>
                      </a:r>
                      <a:r>
                        <a:rPr lang="ko-KR" altLang="en-US" sz="1400" b="1" spc="0" dirty="0"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</a:rPr>
                        <a:t> 물품 등록</a:t>
                      </a:r>
                      <a:endParaRPr lang="en-US" altLang="ko-KR" sz="1400" b="1" spc="0" dirty="0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</a:endParaRPr>
                    </a:p>
                    <a:p>
                      <a:pPr marR="0" lvl="0" indent="0" algn="l" defTabSz="91440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prstClr val="black">
                            <a:lumMod val="75000"/>
                            <a:lumOff val="25000"/>
                          </a:prstClr>
                        </a:buClr>
                        <a:buFontTx/>
                        <a:buNone/>
                        <a:defRPr/>
                      </a:pPr>
                      <a:endParaRPr lang="ko-KR" altLang="en-US" sz="500" b="1" spc="0" dirty="0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</a:endParaRPr>
                    </a:p>
                    <a:p>
                      <a:pPr marR="0" lvl="0" indent="0" algn="l" defTabSz="91440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prstClr val="black">
                            <a:lumMod val="75000"/>
                            <a:lumOff val="25000"/>
                          </a:prstClr>
                        </a:buClr>
                        <a:buFontTx/>
                        <a:buNone/>
                        <a:defRPr/>
                      </a:pPr>
                      <a:r>
                        <a:rPr lang="en-US" altLang="ko-KR" sz="1400" b="1" spc="0" dirty="0"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</a:rPr>
                        <a:t>  4.</a:t>
                      </a:r>
                      <a:r>
                        <a:rPr lang="ko-KR" altLang="en-US" sz="1400" b="1" spc="0" dirty="0"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</a:rPr>
                        <a:t> 게시글 검색</a:t>
                      </a:r>
                      <a:endParaRPr lang="en-US" altLang="ko-KR" sz="1400" b="1" spc="0" dirty="0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</a:endParaRPr>
                    </a:p>
                    <a:p>
                      <a:pPr marR="0" lvl="0" indent="0" algn="l" defTabSz="91440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prstClr val="black">
                            <a:lumMod val="75000"/>
                            <a:lumOff val="25000"/>
                          </a:prstClr>
                        </a:buClr>
                        <a:buFontTx/>
                        <a:buNone/>
                        <a:defRPr/>
                      </a:pPr>
                      <a:endParaRPr lang="ko-KR" altLang="en-US" sz="500" b="1" spc="0" dirty="0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</a:endParaRPr>
                    </a:p>
                    <a:p>
                      <a:pPr marR="0" lvl="0" indent="0" algn="l" defTabSz="91440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prstClr val="black">
                            <a:lumMod val="75000"/>
                            <a:lumOff val="25000"/>
                          </a:prstClr>
                        </a:buClr>
                        <a:buFontTx/>
                        <a:buNone/>
                        <a:defRPr/>
                      </a:pPr>
                      <a:r>
                        <a:rPr lang="en-US" altLang="ko-KR" sz="1400" b="1" spc="0" dirty="0"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</a:rPr>
                        <a:t>  5.</a:t>
                      </a:r>
                      <a:r>
                        <a:rPr lang="ko-KR" altLang="en-US" sz="1400" b="1" spc="0" dirty="0"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</a:rPr>
                        <a:t> 게시글 확인</a:t>
                      </a:r>
                      <a:endParaRPr lang="en-US" altLang="ko-KR" sz="1400" b="1" spc="0" dirty="0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</a:endParaRPr>
                    </a:p>
                    <a:p>
                      <a:pPr marR="0" lvl="0" indent="0" algn="l" defTabSz="91440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prstClr val="black">
                            <a:lumMod val="75000"/>
                            <a:lumOff val="25000"/>
                          </a:prstClr>
                        </a:buClr>
                        <a:buFontTx/>
                        <a:buNone/>
                        <a:defRPr/>
                      </a:pPr>
                      <a:endParaRPr lang="ko-KR" altLang="en-US" sz="500" b="1" spc="0" dirty="0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</a:endParaRPr>
                    </a:p>
                    <a:p>
                      <a:pPr marR="0" lvl="0" indent="0" algn="l" defTabSz="91440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prstClr val="black">
                            <a:lumMod val="75000"/>
                            <a:lumOff val="25000"/>
                          </a:prstClr>
                        </a:buClr>
                        <a:buFontTx/>
                        <a:buNone/>
                        <a:defRPr/>
                      </a:pPr>
                      <a:r>
                        <a:rPr lang="en-US" altLang="ko-KR" sz="1400" b="1" spc="0" dirty="0"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</a:rPr>
                        <a:t>  6.</a:t>
                      </a:r>
                      <a:r>
                        <a:rPr lang="ko-KR" altLang="en-US" sz="1400" b="1" spc="0" dirty="0"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</a:rPr>
                        <a:t> 판매완료</a:t>
                      </a:r>
                      <a:endParaRPr lang="en-US" altLang="ko-KR" sz="1400" b="1" spc="0" dirty="0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</a:endParaRPr>
                    </a:p>
                    <a:p>
                      <a:pPr marR="0" lvl="0" indent="0" algn="l" defTabSz="91440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prstClr val="black">
                            <a:lumMod val="75000"/>
                            <a:lumOff val="25000"/>
                          </a:prstClr>
                        </a:buClr>
                        <a:buFontTx/>
                        <a:buNone/>
                        <a:defRPr/>
                      </a:pPr>
                      <a:endParaRPr lang="ko-KR" altLang="en-US" sz="500" b="1" spc="0" dirty="0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</a:endParaRPr>
                    </a:p>
                    <a:p>
                      <a:pPr lvl="0" algn="l" defTabSz="91440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prstClr val="black">
                            <a:lumMod val="75000"/>
                            <a:lumOff val="25000"/>
                          </a:prstClr>
                        </a:buClr>
                        <a:buFontTx/>
                        <a:buNone/>
                        <a:defRPr/>
                      </a:pPr>
                      <a:r>
                        <a:rPr lang="en-US" altLang="ko-KR" sz="1400" b="1" spc="0" dirty="0"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</a:rPr>
                        <a:t>  7.</a:t>
                      </a:r>
                      <a:r>
                        <a:rPr lang="ko-KR" altLang="en-US" sz="1400" b="1" spc="0" dirty="0"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</a:rPr>
                        <a:t> </a:t>
                      </a:r>
                      <a:r>
                        <a:rPr lang="ko-KR" altLang="en-US" sz="1400" b="1" spc="0" dirty="0" err="1"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</a:rPr>
                        <a:t>뒤로가기</a:t>
                      </a:r>
                      <a:r>
                        <a:rPr lang="ko-KR" altLang="en-US" sz="1400" b="1" spc="0" dirty="0"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</a:rPr>
                        <a:t> 버튼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4" name="표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2489372"/>
              </p:ext>
            </p:extLst>
          </p:nvPr>
        </p:nvGraphicFramePr>
        <p:xfrm>
          <a:off x="4868776" y="1791694"/>
          <a:ext cx="2907030" cy="37053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070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0082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400" dirty="0"/>
                        <a:t>오류사항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B95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68182">
                <a:tc>
                  <a:txBody>
                    <a:bodyPr/>
                    <a:lstStyle/>
                    <a:p>
                      <a:pPr lvl="0" algn="ctr" defTabSz="91440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prstClr val="black">
                            <a:lumMod val="75000"/>
                            <a:lumOff val="25000"/>
                          </a:prstClr>
                        </a:buClr>
                        <a:buFontTx/>
                        <a:buNone/>
                        <a:defRPr/>
                      </a:pPr>
                      <a:r>
                        <a:rPr lang="ko-KR" altLang="en-US" sz="1400" b="1" spc="0" dirty="0"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</a:rPr>
                        <a:t>판매완료 오류</a:t>
                      </a:r>
                    </a:p>
                    <a:p>
                      <a:pPr lvl="0" algn="ctr" defTabSz="91440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prstClr val="black">
                            <a:lumMod val="75000"/>
                            <a:lumOff val="25000"/>
                          </a:prstClr>
                        </a:buClr>
                        <a:buFontTx/>
                        <a:buNone/>
                        <a:defRPr/>
                      </a:pPr>
                      <a:r>
                        <a:rPr lang="ko-KR" altLang="en-US" sz="1100" spc="0" dirty="0"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</a:rPr>
                        <a:t>타인의 게시글 판매완료시 프로그램 정지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rgbClr val="DCE0E9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68182">
                <a:tc>
                  <a:txBody>
                    <a:bodyPr/>
                    <a:lstStyle/>
                    <a:p>
                      <a:pPr lvl="0" algn="ctr" defTabSz="91440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prstClr val="black">
                            <a:lumMod val="75000"/>
                            <a:lumOff val="25000"/>
                          </a:prstClr>
                        </a:buClr>
                        <a:buFontTx/>
                        <a:buNone/>
                        <a:defRPr/>
                      </a:pPr>
                      <a:r>
                        <a:rPr lang="ko-KR" altLang="en-US" sz="1300" b="1" spc="0"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</a:rPr>
                        <a:t>글삭제 오류</a:t>
                      </a:r>
                      <a:endParaRPr lang="ko-KR" altLang="en-US" sz="190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pPr lvl="0" algn="ctr" defTabSz="91440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prstClr val="black">
                            <a:lumMod val="75000"/>
                            <a:lumOff val="25000"/>
                          </a:prstClr>
                        </a:buClr>
                        <a:buFontTx/>
                        <a:buNone/>
                        <a:defRPr/>
                      </a:pPr>
                      <a:r>
                        <a:rPr kumimoji="0" lang="ko-KR" altLang="en-US" sz="1000" b="0" i="0" u="none" strike="noStrike" kern="1200" cap="none" spc="0" normalizeH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글삭제시 게시글이 남아</a:t>
                      </a:r>
                      <a:r>
                        <a:rPr kumimoji="0" lang="en-US" altLang="ko-KR" sz="1000" b="0" i="0" u="none" strike="noStrike" kern="1200" cap="none" spc="0" normalizeH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null</a:t>
                      </a:r>
                      <a:r>
                        <a:rPr kumimoji="0" lang="ko-KR" altLang="en-US" sz="1000" b="0" i="0" u="none" strike="noStrike" kern="1200" cap="none" spc="0" normalizeH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로 </a:t>
                      </a:r>
                      <a:r>
                        <a:rPr lang="ko-KR" altLang="en-US" sz="1000" spc="0">
                          <a:solidFill>
                            <a:schemeClr val="dk1"/>
                          </a:solidFill>
                          <a:effectLst/>
                        </a:rPr>
                        <a:t>표기되는</a:t>
                      </a:r>
                      <a:r>
                        <a:rPr kumimoji="0" lang="ko-KR" altLang="en-US" sz="1000" b="0" i="0" u="none" strike="noStrike" kern="1200" cap="none" spc="0" normalizeH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오류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DCE0E9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CE0E9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68182">
                <a:tc>
                  <a:txBody>
                    <a:bodyPr/>
                    <a:lstStyle/>
                    <a:p>
                      <a:pPr marR="0" lvl="0" indent="0" algn="ctr" defTabSz="91440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prstClr val="black">
                            <a:lumMod val="75000"/>
                            <a:lumOff val="25000"/>
                          </a:prstClr>
                        </a:buClr>
                        <a:buFontTx/>
                        <a:buNone/>
                        <a:defRPr/>
                      </a:pPr>
                      <a:r>
                        <a:rPr lang="ko-KR" altLang="en-US" sz="1400" b="1" spc="0" dirty="0"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</a:rPr>
                        <a:t>글 작성 오류</a:t>
                      </a:r>
                      <a:endParaRPr lang="ko-KR" altLang="en-US" sz="2000" dirty="0"/>
                    </a:p>
                    <a:p>
                      <a:pPr lvl="0" algn="ctr" defTabSz="91440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prstClr val="black">
                            <a:lumMod val="75000"/>
                            <a:lumOff val="25000"/>
                          </a:prstClr>
                        </a:buClr>
                        <a:buFontTx/>
                        <a:buNone/>
                        <a:defRPr/>
                      </a:pPr>
                      <a:r>
                        <a:rPr lang="ko-KR" altLang="en-US" sz="1100" spc="0" dirty="0">
                          <a:solidFill>
                            <a:schemeClr val="dk1"/>
                          </a:solidFill>
                          <a:effectLst/>
                        </a:rPr>
                        <a:t>글작성시 검색하기전에 확인할 수 </a:t>
                      </a:r>
                      <a:endParaRPr lang="en-US" altLang="ko-KR" sz="1100" spc="0" dirty="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pPr lvl="0" algn="ctr" defTabSz="91440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prstClr val="black">
                            <a:lumMod val="75000"/>
                            <a:lumOff val="25000"/>
                          </a:prstClr>
                        </a:buClr>
                        <a:buFontTx/>
                        <a:buNone/>
                        <a:defRPr/>
                      </a:pPr>
                      <a:r>
                        <a:rPr lang="ko-KR" altLang="en-US" sz="1100" spc="0" dirty="0">
                          <a:solidFill>
                            <a:schemeClr val="dk1"/>
                          </a:solidFill>
                          <a:effectLst/>
                        </a:rPr>
                        <a:t>없는 오류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DCE0E9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35" name="표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0057348"/>
              </p:ext>
            </p:extLst>
          </p:nvPr>
        </p:nvGraphicFramePr>
        <p:xfrm>
          <a:off x="7957797" y="1791694"/>
          <a:ext cx="2924878" cy="37053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248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0082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400" dirty="0"/>
                        <a:t>추가기능 필요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35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68182">
                <a:tc>
                  <a:txBody>
                    <a:bodyPr/>
                    <a:lstStyle/>
                    <a:p>
                      <a:pPr marR="0" lvl="0" indent="0" algn="ctr" defTabSz="91440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prstClr val="black">
                            <a:lumMod val="75000"/>
                            <a:lumOff val="25000"/>
                          </a:prstClr>
                        </a:buClr>
                        <a:buFontTx/>
                        <a:buNone/>
                        <a:defRPr/>
                      </a:pPr>
                      <a:r>
                        <a:rPr lang="ko-KR" altLang="en-US" sz="1200" b="1" spc="0" dirty="0"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</a:rPr>
                        <a:t>새로 고침 버튼 필요</a:t>
                      </a:r>
                    </a:p>
                    <a:p>
                      <a:pPr marR="0" lvl="0" indent="0" algn="ctr" defTabSz="91440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prstClr val="black">
                            <a:lumMod val="75000"/>
                            <a:lumOff val="25000"/>
                          </a:prstClr>
                        </a:buClr>
                        <a:buFontTx/>
                        <a:buNone/>
                        <a:defRPr/>
                      </a:pPr>
                      <a:r>
                        <a:rPr lang="ko-KR" altLang="en-US" sz="900" spc="0" dirty="0"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</a:rPr>
                        <a:t>글 작성 혹은 판매완료시 게시글을 바로 확인할 수 </a:t>
                      </a:r>
                      <a:endParaRPr lang="en-US" altLang="ko-KR" sz="900" spc="0" dirty="0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</a:endParaRPr>
                    </a:p>
                    <a:p>
                      <a:pPr marR="0" lvl="0" indent="0" algn="ctr" defTabSz="91440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prstClr val="black">
                            <a:lumMod val="75000"/>
                            <a:lumOff val="25000"/>
                          </a:prstClr>
                        </a:buClr>
                        <a:buFontTx/>
                        <a:buNone/>
                        <a:defRPr/>
                      </a:pPr>
                      <a:r>
                        <a:rPr lang="ko-KR" altLang="en-US" sz="900" spc="0" dirty="0"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</a:rPr>
                        <a:t>있는 새로 고침 필요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rgbClr val="DCE0E9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68182">
                <a:tc>
                  <a:txBody>
                    <a:bodyPr/>
                    <a:lstStyle/>
                    <a:p>
                      <a:pPr lvl="0" algn="ctr" defTabSz="91440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prstClr val="black">
                            <a:lumMod val="75000"/>
                            <a:lumOff val="25000"/>
                          </a:prstClr>
                        </a:buClr>
                        <a:buFontTx/>
                        <a:buNone/>
                        <a:defRPr/>
                      </a:pPr>
                      <a:r>
                        <a:rPr lang="ko-KR" altLang="en-US" sz="1200" b="1" spc="0" dirty="0"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</a:rPr>
                        <a:t>홈 버튼 필요</a:t>
                      </a:r>
                      <a:endParaRPr lang="ko-KR" altLang="en-US" sz="900" spc="0" dirty="0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</a:endParaRPr>
                    </a:p>
                    <a:p>
                      <a:pPr lvl="0" algn="ctr" defTabSz="91440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prstClr val="black">
                            <a:lumMod val="75000"/>
                            <a:lumOff val="25000"/>
                          </a:prstClr>
                        </a:buClr>
                        <a:buFontTx/>
                        <a:buNone/>
                        <a:defRPr/>
                      </a:pPr>
                      <a:r>
                        <a:rPr lang="ko-KR" altLang="en-US" sz="900" spc="0" dirty="0"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</a:rPr>
                        <a:t>검색 후</a:t>
                      </a:r>
                      <a:r>
                        <a:rPr lang="en-US" altLang="ko-KR" sz="900" spc="0" dirty="0"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</a:rPr>
                        <a:t>,</a:t>
                      </a:r>
                      <a:r>
                        <a:rPr lang="ko-KR" altLang="en-US" sz="900" spc="0" dirty="0"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</a:rPr>
                        <a:t> 홈화면으로 돌아갈 수 있는 버튼 필요</a:t>
                      </a:r>
                      <a:endParaRPr lang="en-US" altLang="ko-KR" sz="900" spc="0" dirty="0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</a:endParaRPr>
                    </a:p>
                    <a:p>
                      <a:pPr lvl="0" algn="ctr" defTabSz="91440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prstClr val="black">
                            <a:lumMod val="75000"/>
                            <a:lumOff val="25000"/>
                          </a:prstClr>
                        </a:buClr>
                        <a:buFontTx/>
                        <a:buNone/>
                        <a:defRPr/>
                      </a:pPr>
                      <a:r>
                        <a:rPr lang="en-US" altLang="ko-KR" sz="900" spc="0" dirty="0"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</a:rPr>
                        <a:t>(</a:t>
                      </a:r>
                      <a:r>
                        <a:rPr lang="ko-KR" altLang="en-US" sz="900" spc="0" dirty="0"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</a:rPr>
                        <a:t>사용자 편의성</a:t>
                      </a:r>
                      <a:r>
                        <a:rPr lang="en-US" altLang="ko-KR" sz="900" spc="0" dirty="0"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</a:rPr>
                        <a:t>)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DCE0E9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CE0E9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68182">
                <a:tc>
                  <a:txBody>
                    <a:bodyPr/>
                    <a:lstStyle/>
                    <a:p>
                      <a:pPr marR="0" lvl="0" indent="0" algn="ctr" defTabSz="91440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prstClr val="black">
                            <a:lumMod val="75000"/>
                            <a:lumOff val="25000"/>
                          </a:prstClr>
                        </a:buClr>
                        <a:buFontTx/>
                        <a:buNone/>
                        <a:defRPr/>
                      </a:pPr>
                      <a:r>
                        <a:rPr lang="ko-KR" altLang="en-US" sz="1200" b="1" spc="0" dirty="0"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</a:rPr>
                        <a:t>알림 창 필요</a:t>
                      </a:r>
                    </a:p>
                    <a:p>
                      <a:pPr lvl="0" algn="ctr" defTabSz="91440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prstClr val="black">
                            <a:lumMod val="75000"/>
                            <a:lumOff val="25000"/>
                          </a:prstClr>
                        </a:buClr>
                        <a:buFontTx/>
                        <a:buNone/>
                        <a:defRPr/>
                      </a:pPr>
                      <a:r>
                        <a:rPr lang="ko-KR" altLang="en-US" sz="900" spc="0" dirty="0">
                          <a:solidFill>
                            <a:schemeClr val="dk1"/>
                          </a:solidFill>
                          <a:effectLst/>
                        </a:rPr>
                        <a:t>로그인 실패 시</a:t>
                      </a:r>
                      <a:r>
                        <a:rPr lang="en-US" altLang="ko-KR" sz="900" spc="0" dirty="0">
                          <a:solidFill>
                            <a:schemeClr val="dk1"/>
                          </a:solidFill>
                          <a:effectLst/>
                        </a:rPr>
                        <a:t>,</a:t>
                      </a:r>
                      <a:r>
                        <a:rPr lang="ko-KR" altLang="en-US" sz="900" spc="0" dirty="0">
                          <a:solidFill>
                            <a:schemeClr val="dk1"/>
                          </a:solidFill>
                          <a:effectLst/>
                        </a:rPr>
                        <a:t> 알려주기 필요</a:t>
                      </a:r>
                      <a:endParaRPr lang="en-US" altLang="ko-KR" sz="900" spc="0" dirty="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pPr lvl="0" algn="ctr" defTabSz="91440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prstClr val="black">
                            <a:lumMod val="75000"/>
                            <a:lumOff val="25000"/>
                          </a:prstClr>
                        </a:buClr>
                        <a:buFontTx/>
                        <a:buNone/>
                        <a:defRPr/>
                      </a:pPr>
                      <a:r>
                        <a:rPr lang="en-US" altLang="ko-KR" sz="900" spc="0" dirty="0">
                          <a:solidFill>
                            <a:schemeClr val="dk1"/>
                          </a:solidFill>
                          <a:effectLst/>
                        </a:rPr>
                        <a:t>(</a:t>
                      </a:r>
                      <a:r>
                        <a:rPr lang="ko-KR" altLang="en-US" sz="900" spc="0" dirty="0">
                          <a:solidFill>
                            <a:schemeClr val="dk1"/>
                          </a:solidFill>
                          <a:effectLst/>
                        </a:rPr>
                        <a:t>사용자 편의성</a:t>
                      </a:r>
                      <a:r>
                        <a:rPr lang="en-US" altLang="ko-KR" sz="900" spc="0" dirty="0">
                          <a:solidFill>
                            <a:schemeClr val="dk1"/>
                          </a:solidFill>
                          <a:effectLst/>
                        </a:rPr>
                        <a:t>)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DCE0E9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38" name="그룹 37"/>
          <p:cNvGrpSpPr/>
          <p:nvPr/>
        </p:nvGrpSpPr>
        <p:grpSpPr>
          <a:xfrm>
            <a:off x="581527" y="419993"/>
            <a:ext cx="358273" cy="6018014"/>
            <a:chOff x="581527" y="419993"/>
            <a:chExt cx="358273" cy="6018014"/>
          </a:xfrm>
        </p:grpSpPr>
        <p:cxnSp>
          <p:nvCxnSpPr>
            <p:cNvPr id="39" name="직선 연결선 38"/>
            <p:cNvCxnSpPr/>
            <p:nvPr/>
          </p:nvCxnSpPr>
          <p:spPr>
            <a:xfrm>
              <a:off x="939800" y="419993"/>
              <a:ext cx="0" cy="6018014"/>
            </a:xfrm>
            <a:prstGeom prst="line">
              <a:avLst/>
            </a:prstGeom>
            <a:ln w="127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Freeform 9"/>
            <p:cNvSpPr/>
            <p:nvPr/>
          </p:nvSpPr>
          <p:spPr>
            <a:xfrm>
              <a:off x="612262" y="1494240"/>
              <a:ext cx="131646" cy="17373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41" name="Group 12"/>
            <p:cNvGrpSpPr>
              <a:grpSpLocks noChangeAspect="1"/>
            </p:cNvGrpSpPr>
            <p:nvPr/>
          </p:nvGrpSpPr>
          <p:grpSpPr>
            <a:xfrm>
              <a:off x="581527" y="787428"/>
              <a:ext cx="193117" cy="153620"/>
              <a:chOff x="6124" y="305"/>
              <a:chExt cx="841" cy="669"/>
            </a:xfrm>
            <a:solidFill>
              <a:schemeClr val="tx1">
                <a:lumMod val="50000"/>
                <a:lumOff val="50000"/>
              </a:schemeClr>
            </a:solidFill>
          </p:grpSpPr>
          <p:sp>
            <p:nvSpPr>
              <p:cNvPr id="71" name="Freeform 13"/>
              <p:cNvSpPr/>
              <p:nvPr/>
            </p:nvSpPr>
            <p:spPr>
              <a:xfrm>
                <a:off x="6244" y="440"/>
                <a:ext cx="601" cy="534"/>
              </a:xfrm>
              <a:custGeom>
                <a:avLst/>
                <a:gdLst>
                  <a:gd name="T0" fmla="*/ 902 w 1802"/>
                  <a:gd name="T1" fmla="*/ 0 h 1602"/>
                  <a:gd name="T2" fmla="*/ 2 w 1802"/>
                  <a:gd name="T3" fmla="*/ 742 h 1602"/>
                  <a:gd name="T4" fmla="*/ 2 w 1802"/>
                  <a:gd name="T5" fmla="*/ 743 h 1602"/>
                  <a:gd name="T6" fmla="*/ 2 w 1802"/>
                  <a:gd name="T7" fmla="*/ 746 h 1602"/>
                  <a:gd name="T8" fmla="*/ 0 w 1802"/>
                  <a:gd name="T9" fmla="*/ 749 h 1602"/>
                  <a:gd name="T10" fmla="*/ 0 w 1802"/>
                  <a:gd name="T11" fmla="*/ 751 h 1602"/>
                  <a:gd name="T12" fmla="*/ 0 w 1802"/>
                  <a:gd name="T13" fmla="*/ 1501 h 1602"/>
                  <a:gd name="T14" fmla="*/ 2 w 1802"/>
                  <a:gd name="T15" fmla="*/ 1521 h 1602"/>
                  <a:gd name="T16" fmla="*/ 16 w 1802"/>
                  <a:gd name="T17" fmla="*/ 1557 h 1602"/>
                  <a:gd name="T18" fmla="*/ 30 w 1802"/>
                  <a:gd name="T19" fmla="*/ 1572 h 1602"/>
                  <a:gd name="T20" fmla="*/ 45 w 1802"/>
                  <a:gd name="T21" fmla="*/ 1586 h 1602"/>
                  <a:gd name="T22" fmla="*/ 81 w 1802"/>
                  <a:gd name="T23" fmla="*/ 1601 h 1602"/>
                  <a:gd name="T24" fmla="*/ 100 w 1802"/>
                  <a:gd name="T25" fmla="*/ 1602 h 1602"/>
                  <a:gd name="T26" fmla="*/ 702 w 1802"/>
                  <a:gd name="T27" fmla="*/ 1602 h 1602"/>
                  <a:gd name="T28" fmla="*/ 702 w 1802"/>
                  <a:gd name="T29" fmla="*/ 1001 h 1602"/>
                  <a:gd name="T30" fmla="*/ 1102 w 1802"/>
                  <a:gd name="T31" fmla="*/ 1001 h 1602"/>
                  <a:gd name="T32" fmla="*/ 1102 w 1802"/>
                  <a:gd name="T33" fmla="*/ 1602 h 1602"/>
                  <a:gd name="T34" fmla="*/ 1703 w 1802"/>
                  <a:gd name="T35" fmla="*/ 1602 h 1602"/>
                  <a:gd name="T36" fmla="*/ 1723 w 1802"/>
                  <a:gd name="T37" fmla="*/ 1601 h 1602"/>
                  <a:gd name="T38" fmla="*/ 1758 w 1802"/>
                  <a:gd name="T39" fmla="*/ 1586 h 1602"/>
                  <a:gd name="T40" fmla="*/ 1773 w 1802"/>
                  <a:gd name="T41" fmla="*/ 1572 h 1602"/>
                  <a:gd name="T42" fmla="*/ 1786 w 1802"/>
                  <a:gd name="T43" fmla="*/ 1557 h 1602"/>
                  <a:gd name="T44" fmla="*/ 1802 w 1802"/>
                  <a:gd name="T45" fmla="*/ 1521 h 1602"/>
                  <a:gd name="T46" fmla="*/ 1802 w 1802"/>
                  <a:gd name="T47" fmla="*/ 1501 h 1602"/>
                  <a:gd name="T48" fmla="*/ 1802 w 1802"/>
                  <a:gd name="T49" fmla="*/ 751 h 1602"/>
                  <a:gd name="T50" fmla="*/ 1802 w 1802"/>
                  <a:gd name="T51" fmla="*/ 745 h 1602"/>
                  <a:gd name="T52" fmla="*/ 1801 w 1802"/>
                  <a:gd name="T53" fmla="*/ 742 h 1602"/>
                  <a:gd name="T54" fmla="*/ 902 w 1802"/>
                  <a:gd name="T55" fmla="*/ 0 h 16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802" h="1602">
                    <a:moveTo>
                      <a:pt x="902" y="0"/>
                    </a:moveTo>
                    <a:lnTo>
                      <a:pt x="2" y="742"/>
                    </a:lnTo>
                    <a:lnTo>
                      <a:pt x="2" y="743"/>
                    </a:lnTo>
                    <a:lnTo>
                      <a:pt x="2" y="746"/>
                    </a:lnTo>
                    <a:lnTo>
                      <a:pt x="0" y="749"/>
                    </a:lnTo>
                    <a:lnTo>
                      <a:pt x="0" y="751"/>
                    </a:lnTo>
                    <a:lnTo>
                      <a:pt x="0" y="1501"/>
                    </a:lnTo>
                    <a:lnTo>
                      <a:pt x="2" y="1521"/>
                    </a:lnTo>
                    <a:lnTo>
                      <a:pt x="16" y="1557"/>
                    </a:lnTo>
                    <a:lnTo>
                      <a:pt x="30" y="1572"/>
                    </a:lnTo>
                    <a:lnTo>
                      <a:pt x="45" y="1586"/>
                    </a:lnTo>
                    <a:lnTo>
                      <a:pt x="81" y="1601"/>
                    </a:lnTo>
                    <a:lnTo>
                      <a:pt x="100" y="1602"/>
                    </a:lnTo>
                    <a:lnTo>
                      <a:pt x="702" y="1602"/>
                    </a:lnTo>
                    <a:lnTo>
                      <a:pt x="702" y="1001"/>
                    </a:lnTo>
                    <a:lnTo>
                      <a:pt x="1102" y="1001"/>
                    </a:lnTo>
                    <a:lnTo>
                      <a:pt x="1102" y="1602"/>
                    </a:lnTo>
                    <a:lnTo>
                      <a:pt x="1703" y="1602"/>
                    </a:lnTo>
                    <a:lnTo>
                      <a:pt x="1723" y="1601"/>
                    </a:lnTo>
                    <a:lnTo>
                      <a:pt x="1758" y="1586"/>
                    </a:lnTo>
                    <a:lnTo>
                      <a:pt x="1773" y="1572"/>
                    </a:lnTo>
                    <a:lnTo>
                      <a:pt x="1786" y="1557"/>
                    </a:lnTo>
                    <a:lnTo>
                      <a:pt x="1802" y="1521"/>
                    </a:lnTo>
                    <a:lnTo>
                      <a:pt x="1802" y="1501"/>
                    </a:lnTo>
                    <a:lnTo>
                      <a:pt x="1802" y="751"/>
                    </a:lnTo>
                    <a:lnTo>
                      <a:pt x="1802" y="745"/>
                    </a:lnTo>
                    <a:lnTo>
                      <a:pt x="1801" y="742"/>
                    </a:lnTo>
                    <a:lnTo>
                      <a:pt x="90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2" name="Freeform 14"/>
              <p:cNvSpPr/>
              <p:nvPr/>
            </p:nvSpPr>
            <p:spPr>
              <a:xfrm>
                <a:off x="6124" y="305"/>
                <a:ext cx="841" cy="394"/>
              </a:xfrm>
              <a:custGeom>
                <a:avLst/>
                <a:gdLst>
                  <a:gd name="T0" fmla="*/ 2505 w 2522"/>
                  <a:gd name="T1" fmla="*/ 978 h 1181"/>
                  <a:gd name="T2" fmla="*/ 2162 w 2522"/>
                  <a:gd name="T3" fmla="*/ 694 h 1181"/>
                  <a:gd name="T4" fmla="*/ 2162 w 2522"/>
                  <a:gd name="T5" fmla="*/ 54 h 1181"/>
                  <a:gd name="T6" fmla="*/ 2162 w 2522"/>
                  <a:gd name="T7" fmla="*/ 44 h 1181"/>
                  <a:gd name="T8" fmla="*/ 2155 w 2522"/>
                  <a:gd name="T9" fmla="*/ 26 h 1181"/>
                  <a:gd name="T10" fmla="*/ 2149 w 2522"/>
                  <a:gd name="T11" fmla="*/ 18 h 1181"/>
                  <a:gd name="T12" fmla="*/ 2141 w 2522"/>
                  <a:gd name="T13" fmla="*/ 13 h 1181"/>
                  <a:gd name="T14" fmla="*/ 2123 w 2522"/>
                  <a:gd name="T15" fmla="*/ 5 h 1181"/>
                  <a:gd name="T16" fmla="*/ 2113 w 2522"/>
                  <a:gd name="T17" fmla="*/ 5 h 1181"/>
                  <a:gd name="T18" fmla="*/ 1812 w 2522"/>
                  <a:gd name="T19" fmla="*/ 5 h 1181"/>
                  <a:gd name="T20" fmla="*/ 1802 w 2522"/>
                  <a:gd name="T21" fmla="*/ 5 h 1181"/>
                  <a:gd name="T22" fmla="*/ 1783 w 2522"/>
                  <a:gd name="T23" fmla="*/ 13 h 1181"/>
                  <a:gd name="T24" fmla="*/ 1776 w 2522"/>
                  <a:gd name="T25" fmla="*/ 18 h 1181"/>
                  <a:gd name="T26" fmla="*/ 1770 w 2522"/>
                  <a:gd name="T27" fmla="*/ 26 h 1181"/>
                  <a:gd name="T28" fmla="*/ 1763 w 2522"/>
                  <a:gd name="T29" fmla="*/ 44 h 1181"/>
                  <a:gd name="T30" fmla="*/ 1762 w 2522"/>
                  <a:gd name="T31" fmla="*/ 54 h 1181"/>
                  <a:gd name="T32" fmla="*/ 1762 w 2522"/>
                  <a:gd name="T33" fmla="*/ 360 h 1181"/>
                  <a:gd name="T34" fmla="*/ 1380 w 2522"/>
                  <a:gd name="T35" fmla="*/ 41 h 1181"/>
                  <a:gd name="T36" fmla="*/ 1354 w 2522"/>
                  <a:gd name="T37" fmla="*/ 23 h 1181"/>
                  <a:gd name="T38" fmla="*/ 1295 w 2522"/>
                  <a:gd name="T39" fmla="*/ 1 h 1181"/>
                  <a:gd name="T40" fmla="*/ 1262 w 2522"/>
                  <a:gd name="T41" fmla="*/ 0 h 1181"/>
                  <a:gd name="T42" fmla="*/ 1227 w 2522"/>
                  <a:gd name="T43" fmla="*/ 1 h 1181"/>
                  <a:gd name="T44" fmla="*/ 1168 w 2522"/>
                  <a:gd name="T45" fmla="*/ 23 h 1181"/>
                  <a:gd name="T46" fmla="*/ 1142 w 2522"/>
                  <a:gd name="T47" fmla="*/ 41 h 1181"/>
                  <a:gd name="T48" fmla="*/ 17 w 2522"/>
                  <a:gd name="T49" fmla="*/ 978 h 1181"/>
                  <a:gd name="T50" fmla="*/ 10 w 2522"/>
                  <a:gd name="T51" fmla="*/ 985 h 1181"/>
                  <a:gd name="T52" fmla="*/ 1 w 2522"/>
                  <a:gd name="T53" fmla="*/ 1001 h 1181"/>
                  <a:gd name="T54" fmla="*/ 0 w 2522"/>
                  <a:gd name="T55" fmla="*/ 1012 h 1181"/>
                  <a:gd name="T56" fmla="*/ 0 w 2522"/>
                  <a:gd name="T57" fmla="*/ 1023 h 1181"/>
                  <a:gd name="T58" fmla="*/ 6 w 2522"/>
                  <a:gd name="T59" fmla="*/ 1040 h 1181"/>
                  <a:gd name="T60" fmla="*/ 12 w 2522"/>
                  <a:gd name="T61" fmla="*/ 1048 h 1181"/>
                  <a:gd name="T62" fmla="*/ 108 w 2522"/>
                  <a:gd name="T63" fmla="*/ 1164 h 1181"/>
                  <a:gd name="T64" fmla="*/ 122 w 2522"/>
                  <a:gd name="T65" fmla="*/ 1177 h 1181"/>
                  <a:gd name="T66" fmla="*/ 141 w 2522"/>
                  <a:gd name="T67" fmla="*/ 1181 h 1181"/>
                  <a:gd name="T68" fmla="*/ 160 w 2522"/>
                  <a:gd name="T69" fmla="*/ 1181 h 1181"/>
                  <a:gd name="T70" fmla="*/ 179 w 2522"/>
                  <a:gd name="T71" fmla="*/ 1171 h 1181"/>
                  <a:gd name="T72" fmla="*/ 1262 w 2522"/>
                  <a:gd name="T73" fmla="*/ 268 h 1181"/>
                  <a:gd name="T74" fmla="*/ 2344 w 2522"/>
                  <a:gd name="T75" fmla="*/ 1171 h 1181"/>
                  <a:gd name="T76" fmla="*/ 2358 w 2522"/>
                  <a:gd name="T77" fmla="*/ 1180 h 1181"/>
                  <a:gd name="T78" fmla="*/ 2377 w 2522"/>
                  <a:gd name="T79" fmla="*/ 1181 h 1181"/>
                  <a:gd name="T80" fmla="*/ 2383 w 2522"/>
                  <a:gd name="T81" fmla="*/ 1181 h 1181"/>
                  <a:gd name="T82" fmla="*/ 2401 w 2522"/>
                  <a:gd name="T83" fmla="*/ 1177 h 1181"/>
                  <a:gd name="T84" fmla="*/ 2414 w 2522"/>
                  <a:gd name="T85" fmla="*/ 1164 h 1181"/>
                  <a:gd name="T86" fmla="*/ 2512 w 2522"/>
                  <a:gd name="T87" fmla="*/ 1048 h 1181"/>
                  <a:gd name="T88" fmla="*/ 2518 w 2522"/>
                  <a:gd name="T89" fmla="*/ 1040 h 1181"/>
                  <a:gd name="T90" fmla="*/ 2522 w 2522"/>
                  <a:gd name="T91" fmla="*/ 1023 h 1181"/>
                  <a:gd name="T92" fmla="*/ 2522 w 2522"/>
                  <a:gd name="T93" fmla="*/ 1012 h 1181"/>
                  <a:gd name="T94" fmla="*/ 2521 w 2522"/>
                  <a:gd name="T95" fmla="*/ 1001 h 1181"/>
                  <a:gd name="T96" fmla="*/ 2512 w 2522"/>
                  <a:gd name="T97" fmla="*/ 985 h 1181"/>
                  <a:gd name="T98" fmla="*/ 2505 w 2522"/>
                  <a:gd name="T99" fmla="*/ 978 h 1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522" h="1181">
                    <a:moveTo>
                      <a:pt x="2505" y="978"/>
                    </a:moveTo>
                    <a:lnTo>
                      <a:pt x="2162" y="694"/>
                    </a:lnTo>
                    <a:lnTo>
                      <a:pt x="2162" y="54"/>
                    </a:lnTo>
                    <a:lnTo>
                      <a:pt x="2162" y="44"/>
                    </a:lnTo>
                    <a:lnTo>
                      <a:pt x="2155" y="26"/>
                    </a:lnTo>
                    <a:lnTo>
                      <a:pt x="2149" y="18"/>
                    </a:lnTo>
                    <a:lnTo>
                      <a:pt x="2141" y="13"/>
                    </a:lnTo>
                    <a:lnTo>
                      <a:pt x="2123" y="5"/>
                    </a:lnTo>
                    <a:lnTo>
                      <a:pt x="2113" y="5"/>
                    </a:lnTo>
                    <a:lnTo>
                      <a:pt x="1812" y="5"/>
                    </a:lnTo>
                    <a:lnTo>
                      <a:pt x="1802" y="5"/>
                    </a:lnTo>
                    <a:lnTo>
                      <a:pt x="1783" y="13"/>
                    </a:lnTo>
                    <a:lnTo>
                      <a:pt x="1776" y="18"/>
                    </a:lnTo>
                    <a:lnTo>
                      <a:pt x="1770" y="26"/>
                    </a:lnTo>
                    <a:lnTo>
                      <a:pt x="1763" y="44"/>
                    </a:lnTo>
                    <a:lnTo>
                      <a:pt x="1762" y="54"/>
                    </a:lnTo>
                    <a:lnTo>
                      <a:pt x="1762" y="360"/>
                    </a:lnTo>
                    <a:lnTo>
                      <a:pt x="1380" y="41"/>
                    </a:lnTo>
                    <a:lnTo>
                      <a:pt x="1354" y="23"/>
                    </a:lnTo>
                    <a:lnTo>
                      <a:pt x="1295" y="1"/>
                    </a:lnTo>
                    <a:lnTo>
                      <a:pt x="1262" y="0"/>
                    </a:lnTo>
                    <a:lnTo>
                      <a:pt x="1227" y="1"/>
                    </a:lnTo>
                    <a:lnTo>
                      <a:pt x="1168" y="23"/>
                    </a:lnTo>
                    <a:lnTo>
                      <a:pt x="1142" y="41"/>
                    </a:lnTo>
                    <a:lnTo>
                      <a:pt x="17" y="978"/>
                    </a:lnTo>
                    <a:lnTo>
                      <a:pt x="10" y="985"/>
                    </a:lnTo>
                    <a:lnTo>
                      <a:pt x="1" y="1001"/>
                    </a:lnTo>
                    <a:lnTo>
                      <a:pt x="0" y="1012"/>
                    </a:lnTo>
                    <a:lnTo>
                      <a:pt x="0" y="1023"/>
                    </a:lnTo>
                    <a:lnTo>
                      <a:pt x="6" y="1040"/>
                    </a:lnTo>
                    <a:lnTo>
                      <a:pt x="12" y="1048"/>
                    </a:lnTo>
                    <a:lnTo>
                      <a:pt x="108" y="1164"/>
                    </a:lnTo>
                    <a:lnTo>
                      <a:pt x="122" y="1177"/>
                    </a:lnTo>
                    <a:lnTo>
                      <a:pt x="141" y="1181"/>
                    </a:lnTo>
                    <a:lnTo>
                      <a:pt x="160" y="1181"/>
                    </a:lnTo>
                    <a:lnTo>
                      <a:pt x="179" y="1171"/>
                    </a:lnTo>
                    <a:lnTo>
                      <a:pt x="1262" y="268"/>
                    </a:lnTo>
                    <a:lnTo>
                      <a:pt x="2344" y="1171"/>
                    </a:lnTo>
                    <a:lnTo>
                      <a:pt x="2358" y="1180"/>
                    </a:lnTo>
                    <a:lnTo>
                      <a:pt x="2377" y="1181"/>
                    </a:lnTo>
                    <a:lnTo>
                      <a:pt x="2383" y="1181"/>
                    </a:lnTo>
                    <a:lnTo>
                      <a:pt x="2401" y="1177"/>
                    </a:lnTo>
                    <a:lnTo>
                      <a:pt x="2414" y="1164"/>
                    </a:lnTo>
                    <a:lnTo>
                      <a:pt x="2512" y="1048"/>
                    </a:lnTo>
                    <a:lnTo>
                      <a:pt x="2518" y="1040"/>
                    </a:lnTo>
                    <a:lnTo>
                      <a:pt x="2522" y="1023"/>
                    </a:lnTo>
                    <a:lnTo>
                      <a:pt x="2522" y="1012"/>
                    </a:lnTo>
                    <a:lnTo>
                      <a:pt x="2521" y="1001"/>
                    </a:lnTo>
                    <a:lnTo>
                      <a:pt x="2512" y="985"/>
                    </a:lnTo>
                    <a:lnTo>
                      <a:pt x="2505" y="97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42" name="Freeform 36"/>
            <p:cNvSpPr>
              <a:spLocks noEditPoints="1"/>
            </p:cNvSpPr>
            <p:nvPr/>
          </p:nvSpPr>
          <p:spPr>
            <a:xfrm>
              <a:off x="625397" y="4336406"/>
              <a:ext cx="105376" cy="177233"/>
            </a:xfrm>
            <a:custGeom>
              <a:avLst/>
              <a:gdLst>
                <a:gd name="T0" fmla="*/ 937 w 1926"/>
                <a:gd name="T1" fmla="*/ 3639 h 4045"/>
                <a:gd name="T2" fmla="*/ 893 w 1926"/>
                <a:gd name="T3" fmla="*/ 3665 h 4045"/>
                <a:gd name="T4" fmla="*/ 863 w 1926"/>
                <a:gd name="T5" fmla="*/ 3712 h 4045"/>
                <a:gd name="T6" fmla="*/ 851 w 1926"/>
                <a:gd name="T7" fmla="*/ 3772 h 4045"/>
                <a:gd name="T8" fmla="*/ 863 w 1926"/>
                <a:gd name="T9" fmla="*/ 3832 h 4045"/>
                <a:gd name="T10" fmla="*/ 893 w 1926"/>
                <a:gd name="T11" fmla="*/ 3878 h 4045"/>
                <a:gd name="T12" fmla="*/ 937 w 1926"/>
                <a:gd name="T13" fmla="*/ 3905 h 4045"/>
                <a:gd name="T14" fmla="*/ 988 w 1926"/>
                <a:gd name="T15" fmla="*/ 3905 h 4045"/>
                <a:gd name="T16" fmla="*/ 1033 w 1926"/>
                <a:gd name="T17" fmla="*/ 3878 h 4045"/>
                <a:gd name="T18" fmla="*/ 1064 w 1926"/>
                <a:gd name="T19" fmla="*/ 3832 h 4045"/>
                <a:gd name="T20" fmla="*/ 1075 w 1926"/>
                <a:gd name="T21" fmla="*/ 3772 h 4045"/>
                <a:gd name="T22" fmla="*/ 1064 w 1926"/>
                <a:gd name="T23" fmla="*/ 3712 h 4045"/>
                <a:gd name="T24" fmla="*/ 1033 w 1926"/>
                <a:gd name="T25" fmla="*/ 3665 h 4045"/>
                <a:gd name="T26" fmla="*/ 988 w 1926"/>
                <a:gd name="T27" fmla="*/ 3639 h 4045"/>
                <a:gd name="T28" fmla="*/ 156 w 1926"/>
                <a:gd name="T29" fmla="*/ 434 h 4045"/>
                <a:gd name="T30" fmla="*/ 1770 w 1926"/>
                <a:gd name="T31" fmla="*/ 3540 h 4045"/>
                <a:gd name="T32" fmla="*/ 156 w 1926"/>
                <a:gd name="T33" fmla="*/ 434 h 4045"/>
                <a:gd name="T34" fmla="*/ 716 w 1926"/>
                <a:gd name="T35" fmla="*/ 200 h 4045"/>
                <a:gd name="T36" fmla="*/ 701 w 1926"/>
                <a:gd name="T37" fmla="*/ 217 h 4045"/>
                <a:gd name="T38" fmla="*/ 701 w 1926"/>
                <a:gd name="T39" fmla="*/ 243 h 4045"/>
                <a:gd name="T40" fmla="*/ 716 w 1926"/>
                <a:gd name="T41" fmla="*/ 260 h 4045"/>
                <a:gd name="T42" fmla="*/ 1199 w 1926"/>
                <a:gd name="T43" fmla="*/ 262 h 4045"/>
                <a:gd name="T44" fmla="*/ 1218 w 1926"/>
                <a:gd name="T45" fmla="*/ 254 h 4045"/>
                <a:gd name="T46" fmla="*/ 1226 w 1926"/>
                <a:gd name="T47" fmla="*/ 230 h 4045"/>
                <a:gd name="T48" fmla="*/ 1218 w 1926"/>
                <a:gd name="T49" fmla="*/ 207 h 4045"/>
                <a:gd name="T50" fmla="*/ 1199 w 1926"/>
                <a:gd name="T51" fmla="*/ 197 h 4045"/>
                <a:gd name="T52" fmla="*/ 224 w 1926"/>
                <a:gd name="T53" fmla="*/ 0 h 4045"/>
                <a:gd name="T54" fmla="*/ 1738 w 1926"/>
                <a:gd name="T55" fmla="*/ 4 h 4045"/>
                <a:gd name="T56" fmla="*/ 1805 w 1926"/>
                <a:gd name="T57" fmla="*/ 31 h 4045"/>
                <a:gd name="T58" fmla="*/ 1860 w 1926"/>
                <a:gd name="T59" fmla="*/ 81 h 4045"/>
                <a:gd name="T60" fmla="*/ 1900 w 1926"/>
                <a:gd name="T61" fmla="*/ 148 h 4045"/>
                <a:gd name="T62" fmla="*/ 1923 w 1926"/>
                <a:gd name="T63" fmla="*/ 229 h 4045"/>
                <a:gd name="T64" fmla="*/ 1926 w 1926"/>
                <a:gd name="T65" fmla="*/ 3772 h 4045"/>
                <a:gd name="T66" fmla="*/ 1915 w 1926"/>
                <a:gd name="T67" fmla="*/ 3857 h 4045"/>
                <a:gd name="T68" fmla="*/ 1882 w 1926"/>
                <a:gd name="T69" fmla="*/ 3932 h 4045"/>
                <a:gd name="T70" fmla="*/ 1834 w 1926"/>
                <a:gd name="T71" fmla="*/ 3992 h 4045"/>
                <a:gd name="T72" fmla="*/ 1773 w 1926"/>
                <a:gd name="T73" fmla="*/ 4032 h 4045"/>
                <a:gd name="T74" fmla="*/ 1702 w 1926"/>
                <a:gd name="T75" fmla="*/ 4045 h 4045"/>
                <a:gd name="T76" fmla="*/ 188 w 1926"/>
                <a:gd name="T77" fmla="*/ 4041 h 4045"/>
                <a:gd name="T78" fmla="*/ 122 w 1926"/>
                <a:gd name="T79" fmla="*/ 4014 h 4045"/>
                <a:gd name="T80" fmla="*/ 66 w 1926"/>
                <a:gd name="T81" fmla="*/ 3964 h 4045"/>
                <a:gd name="T82" fmla="*/ 25 w 1926"/>
                <a:gd name="T83" fmla="*/ 3897 h 4045"/>
                <a:gd name="T84" fmla="*/ 3 w 1926"/>
                <a:gd name="T85" fmla="*/ 3816 h 4045"/>
                <a:gd name="T86" fmla="*/ 0 w 1926"/>
                <a:gd name="T87" fmla="*/ 273 h 4045"/>
                <a:gd name="T88" fmla="*/ 12 w 1926"/>
                <a:gd name="T89" fmla="*/ 188 h 4045"/>
                <a:gd name="T90" fmla="*/ 43 w 1926"/>
                <a:gd name="T91" fmla="*/ 113 h 4045"/>
                <a:gd name="T92" fmla="*/ 92 w 1926"/>
                <a:gd name="T93" fmla="*/ 53 h 4045"/>
                <a:gd name="T94" fmla="*/ 154 w 1926"/>
                <a:gd name="T95" fmla="*/ 13 h 4045"/>
                <a:gd name="T96" fmla="*/ 224 w 1926"/>
                <a:gd name="T97" fmla="*/ 0 h 4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26" h="4045">
                  <a:moveTo>
                    <a:pt x="963" y="3636"/>
                  </a:moveTo>
                  <a:lnTo>
                    <a:pt x="937" y="3639"/>
                  </a:lnTo>
                  <a:lnTo>
                    <a:pt x="914" y="3649"/>
                  </a:lnTo>
                  <a:lnTo>
                    <a:pt x="893" y="3665"/>
                  </a:lnTo>
                  <a:lnTo>
                    <a:pt x="876" y="3686"/>
                  </a:lnTo>
                  <a:lnTo>
                    <a:pt x="863" y="3712"/>
                  </a:lnTo>
                  <a:lnTo>
                    <a:pt x="854" y="3741"/>
                  </a:lnTo>
                  <a:lnTo>
                    <a:pt x="851" y="3772"/>
                  </a:lnTo>
                  <a:lnTo>
                    <a:pt x="854" y="3804"/>
                  </a:lnTo>
                  <a:lnTo>
                    <a:pt x="863" y="3832"/>
                  </a:lnTo>
                  <a:lnTo>
                    <a:pt x="876" y="3857"/>
                  </a:lnTo>
                  <a:lnTo>
                    <a:pt x="893" y="3878"/>
                  </a:lnTo>
                  <a:lnTo>
                    <a:pt x="914" y="3894"/>
                  </a:lnTo>
                  <a:lnTo>
                    <a:pt x="937" y="3905"/>
                  </a:lnTo>
                  <a:lnTo>
                    <a:pt x="963" y="3909"/>
                  </a:lnTo>
                  <a:lnTo>
                    <a:pt x="988" y="3905"/>
                  </a:lnTo>
                  <a:lnTo>
                    <a:pt x="1013" y="3894"/>
                  </a:lnTo>
                  <a:lnTo>
                    <a:pt x="1033" y="3878"/>
                  </a:lnTo>
                  <a:lnTo>
                    <a:pt x="1051" y="3857"/>
                  </a:lnTo>
                  <a:lnTo>
                    <a:pt x="1064" y="3832"/>
                  </a:lnTo>
                  <a:lnTo>
                    <a:pt x="1072" y="3804"/>
                  </a:lnTo>
                  <a:lnTo>
                    <a:pt x="1075" y="3772"/>
                  </a:lnTo>
                  <a:lnTo>
                    <a:pt x="1072" y="3741"/>
                  </a:lnTo>
                  <a:lnTo>
                    <a:pt x="1064" y="3712"/>
                  </a:lnTo>
                  <a:lnTo>
                    <a:pt x="1051" y="3686"/>
                  </a:lnTo>
                  <a:lnTo>
                    <a:pt x="1033" y="3665"/>
                  </a:lnTo>
                  <a:lnTo>
                    <a:pt x="1013" y="3649"/>
                  </a:lnTo>
                  <a:lnTo>
                    <a:pt x="988" y="3639"/>
                  </a:lnTo>
                  <a:lnTo>
                    <a:pt x="963" y="3636"/>
                  </a:lnTo>
                  <a:close/>
                  <a:moveTo>
                    <a:pt x="156" y="434"/>
                  </a:moveTo>
                  <a:lnTo>
                    <a:pt x="156" y="3540"/>
                  </a:lnTo>
                  <a:lnTo>
                    <a:pt x="1770" y="3540"/>
                  </a:lnTo>
                  <a:lnTo>
                    <a:pt x="1770" y="434"/>
                  </a:lnTo>
                  <a:lnTo>
                    <a:pt x="156" y="434"/>
                  </a:lnTo>
                  <a:close/>
                  <a:moveTo>
                    <a:pt x="727" y="197"/>
                  </a:moveTo>
                  <a:lnTo>
                    <a:pt x="716" y="200"/>
                  </a:lnTo>
                  <a:lnTo>
                    <a:pt x="707" y="207"/>
                  </a:lnTo>
                  <a:lnTo>
                    <a:pt x="701" y="217"/>
                  </a:lnTo>
                  <a:lnTo>
                    <a:pt x="699" y="230"/>
                  </a:lnTo>
                  <a:lnTo>
                    <a:pt x="701" y="243"/>
                  </a:lnTo>
                  <a:lnTo>
                    <a:pt x="707" y="254"/>
                  </a:lnTo>
                  <a:lnTo>
                    <a:pt x="716" y="260"/>
                  </a:lnTo>
                  <a:lnTo>
                    <a:pt x="727" y="262"/>
                  </a:lnTo>
                  <a:lnTo>
                    <a:pt x="1199" y="262"/>
                  </a:lnTo>
                  <a:lnTo>
                    <a:pt x="1210" y="260"/>
                  </a:lnTo>
                  <a:lnTo>
                    <a:pt x="1218" y="254"/>
                  </a:lnTo>
                  <a:lnTo>
                    <a:pt x="1224" y="243"/>
                  </a:lnTo>
                  <a:lnTo>
                    <a:pt x="1226" y="230"/>
                  </a:lnTo>
                  <a:lnTo>
                    <a:pt x="1224" y="217"/>
                  </a:lnTo>
                  <a:lnTo>
                    <a:pt x="1218" y="207"/>
                  </a:lnTo>
                  <a:lnTo>
                    <a:pt x="1210" y="200"/>
                  </a:lnTo>
                  <a:lnTo>
                    <a:pt x="1199" y="197"/>
                  </a:lnTo>
                  <a:lnTo>
                    <a:pt x="727" y="197"/>
                  </a:lnTo>
                  <a:close/>
                  <a:moveTo>
                    <a:pt x="224" y="0"/>
                  </a:moveTo>
                  <a:lnTo>
                    <a:pt x="1702" y="0"/>
                  </a:lnTo>
                  <a:lnTo>
                    <a:pt x="1738" y="4"/>
                  </a:lnTo>
                  <a:lnTo>
                    <a:pt x="1773" y="13"/>
                  </a:lnTo>
                  <a:lnTo>
                    <a:pt x="1805" y="31"/>
                  </a:lnTo>
                  <a:lnTo>
                    <a:pt x="1834" y="53"/>
                  </a:lnTo>
                  <a:lnTo>
                    <a:pt x="1860" y="81"/>
                  </a:lnTo>
                  <a:lnTo>
                    <a:pt x="1882" y="113"/>
                  </a:lnTo>
                  <a:lnTo>
                    <a:pt x="1900" y="148"/>
                  </a:lnTo>
                  <a:lnTo>
                    <a:pt x="1915" y="188"/>
                  </a:lnTo>
                  <a:lnTo>
                    <a:pt x="1923" y="229"/>
                  </a:lnTo>
                  <a:lnTo>
                    <a:pt x="1926" y="273"/>
                  </a:lnTo>
                  <a:lnTo>
                    <a:pt x="1926" y="3772"/>
                  </a:lnTo>
                  <a:lnTo>
                    <a:pt x="1923" y="3816"/>
                  </a:lnTo>
                  <a:lnTo>
                    <a:pt x="1915" y="3857"/>
                  </a:lnTo>
                  <a:lnTo>
                    <a:pt x="1900" y="3897"/>
                  </a:lnTo>
                  <a:lnTo>
                    <a:pt x="1882" y="3932"/>
                  </a:lnTo>
                  <a:lnTo>
                    <a:pt x="1860" y="3964"/>
                  </a:lnTo>
                  <a:lnTo>
                    <a:pt x="1834" y="3992"/>
                  </a:lnTo>
                  <a:lnTo>
                    <a:pt x="1805" y="4014"/>
                  </a:lnTo>
                  <a:lnTo>
                    <a:pt x="1773" y="4032"/>
                  </a:lnTo>
                  <a:lnTo>
                    <a:pt x="1738" y="4041"/>
                  </a:lnTo>
                  <a:lnTo>
                    <a:pt x="1702" y="4045"/>
                  </a:lnTo>
                  <a:lnTo>
                    <a:pt x="224" y="4045"/>
                  </a:lnTo>
                  <a:lnTo>
                    <a:pt x="188" y="4041"/>
                  </a:lnTo>
                  <a:lnTo>
                    <a:pt x="154" y="4032"/>
                  </a:lnTo>
                  <a:lnTo>
                    <a:pt x="122" y="4014"/>
                  </a:lnTo>
                  <a:lnTo>
                    <a:pt x="92" y="3992"/>
                  </a:lnTo>
                  <a:lnTo>
                    <a:pt x="66" y="3964"/>
                  </a:lnTo>
                  <a:lnTo>
                    <a:pt x="43" y="3932"/>
                  </a:lnTo>
                  <a:lnTo>
                    <a:pt x="25" y="3897"/>
                  </a:lnTo>
                  <a:lnTo>
                    <a:pt x="12" y="3857"/>
                  </a:lnTo>
                  <a:lnTo>
                    <a:pt x="3" y="3816"/>
                  </a:lnTo>
                  <a:lnTo>
                    <a:pt x="0" y="3772"/>
                  </a:lnTo>
                  <a:lnTo>
                    <a:pt x="0" y="273"/>
                  </a:lnTo>
                  <a:lnTo>
                    <a:pt x="3" y="229"/>
                  </a:lnTo>
                  <a:lnTo>
                    <a:pt x="12" y="188"/>
                  </a:lnTo>
                  <a:lnTo>
                    <a:pt x="25" y="148"/>
                  </a:lnTo>
                  <a:lnTo>
                    <a:pt x="43" y="113"/>
                  </a:lnTo>
                  <a:lnTo>
                    <a:pt x="66" y="81"/>
                  </a:lnTo>
                  <a:lnTo>
                    <a:pt x="92" y="53"/>
                  </a:lnTo>
                  <a:lnTo>
                    <a:pt x="122" y="31"/>
                  </a:lnTo>
                  <a:lnTo>
                    <a:pt x="154" y="13"/>
                  </a:lnTo>
                  <a:lnTo>
                    <a:pt x="188" y="4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1" name="자유형 50"/>
            <p:cNvSpPr/>
            <p:nvPr/>
          </p:nvSpPr>
          <p:spPr>
            <a:xfrm>
              <a:off x="598771" y="3644382"/>
              <a:ext cx="158629" cy="138832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3" name="Freeform 6"/>
            <p:cNvSpPr/>
            <p:nvPr/>
          </p:nvSpPr>
          <p:spPr>
            <a:xfrm rot="10800000" flipH="1" flipV="1">
              <a:off x="597941" y="2949079"/>
              <a:ext cx="160288" cy="142111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55" name="Group 20"/>
            <p:cNvGrpSpPr>
              <a:grpSpLocks noChangeAspect="1"/>
            </p:cNvGrpSpPr>
            <p:nvPr/>
          </p:nvGrpSpPr>
          <p:grpSpPr>
            <a:xfrm>
              <a:off x="614039" y="2221163"/>
              <a:ext cx="128093" cy="174724"/>
              <a:chOff x="2597" y="4163"/>
              <a:chExt cx="217" cy="296"/>
            </a:xfrm>
            <a:solidFill>
              <a:schemeClr val="bg1">
                <a:lumMod val="85000"/>
              </a:schemeClr>
            </a:solidFill>
          </p:grpSpPr>
          <p:sp>
            <p:nvSpPr>
              <p:cNvPr id="67" name="Freeform 22"/>
              <p:cNvSpPr>
                <a:spLocks noEditPoints="1"/>
              </p:cNvSpPr>
              <p:nvPr/>
            </p:nvSpPr>
            <p:spPr>
              <a:xfrm>
                <a:off x="2630" y="4163"/>
                <a:ext cx="151" cy="176"/>
              </a:xfrm>
              <a:custGeom>
                <a:avLst/>
                <a:gdLst>
                  <a:gd name="T0" fmla="*/ 410 w 1662"/>
                  <a:gd name="T1" fmla="*/ 645 h 1942"/>
                  <a:gd name="T2" fmla="*/ 309 w 1662"/>
                  <a:gd name="T3" fmla="*/ 847 h 1942"/>
                  <a:gd name="T4" fmla="*/ 255 w 1662"/>
                  <a:gd name="T5" fmla="*/ 1023 h 1942"/>
                  <a:gd name="T6" fmla="*/ 263 w 1662"/>
                  <a:gd name="T7" fmla="*/ 1206 h 1942"/>
                  <a:gd name="T8" fmla="*/ 347 w 1662"/>
                  <a:gd name="T9" fmla="*/ 1429 h 1942"/>
                  <a:gd name="T10" fmla="*/ 476 w 1662"/>
                  <a:gd name="T11" fmla="*/ 1620 h 1942"/>
                  <a:gd name="T12" fmla="*/ 638 w 1662"/>
                  <a:gd name="T13" fmla="*/ 1753 h 1942"/>
                  <a:gd name="T14" fmla="*/ 825 w 1662"/>
                  <a:gd name="T15" fmla="*/ 1803 h 1942"/>
                  <a:gd name="T16" fmla="*/ 1013 w 1662"/>
                  <a:gd name="T17" fmla="*/ 1753 h 1942"/>
                  <a:gd name="T18" fmla="*/ 1176 w 1662"/>
                  <a:gd name="T19" fmla="*/ 1619 h 1942"/>
                  <a:gd name="T20" fmla="*/ 1305 w 1662"/>
                  <a:gd name="T21" fmla="*/ 1428 h 1942"/>
                  <a:gd name="T22" fmla="*/ 1388 w 1662"/>
                  <a:gd name="T23" fmla="*/ 1205 h 1942"/>
                  <a:gd name="T24" fmla="*/ 1418 w 1662"/>
                  <a:gd name="T25" fmla="*/ 974 h 1942"/>
                  <a:gd name="T26" fmla="*/ 1266 w 1662"/>
                  <a:gd name="T27" fmla="*/ 836 h 1942"/>
                  <a:gd name="T28" fmla="*/ 1012 w 1662"/>
                  <a:gd name="T29" fmla="*/ 794 h 1942"/>
                  <a:gd name="T30" fmla="*/ 806 w 1662"/>
                  <a:gd name="T31" fmla="*/ 713 h 1942"/>
                  <a:gd name="T32" fmla="*/ 646 w 1662"/>
                  <a:gd name="T33" fmla="*/ 610 h 1942"/>
                  <a:gd name="T34" fmla="*/ 526 w 1662"/>
                  <a:gd name="T35" fmla="*/ 499 h 1942"/>
                  <a:gd name="T36" fmla="*/ 944 w 1662"/>
                  <a:gd name="T37" fmla="*/ 23 h 1942"/>
                  <a:gd name="T38" fmla="*/ 1152 w 1662"/>
                  <a:gd name="T39" fmla="*/ 118 h 1942"/>
                  <a:gd name="T40" fmla="*/ 1271 w 1662"/>
                  <a:gd name="T41" fmla="*/ 205 h 1942"/>
                  <a:gd name="T42" fmla="*/ 1388 w 1662"/>
                  <a:gd name="T43" fmla="*/ 323 h 1942"/>
                  <a:gd name="T44" fmla="*/ 1455 w 1662"/>
                  <a:gd name="T45" fmla="*/ 429 h 1942"/>
                  <a:gd name="T46" fmla="*/ 1524 w 1662"/>
                  <a:gd name="T47" fmla="*/ 626 h 1942"/>
                  <a:gd name="T48" fmla="*/ 1555 w 1662"/>
                  <a:gd name="T49" fmla="*/ 892 h 1942"/>
                  <a:gd name="T50" fmla="*/ 1619 w 1662"/>
                  <a:gd name="T51" fmla="*/ 939 h 1942"/>
                  <a:gd name="T52" fmla="*/ 1657 w 1662"/>
                  <a:gd name="T53" fmla="*/ 1032 h 1942"/>
                  <a:gd name="T54" fmla="*/ 1655 w 1662"/>
                  <a:gd name="T55" fmla="*/ 1183 h 1942"/>
                  <a:gd name="T56" fmla="*/ 1611 w 1662"/>
                  <a:gd name="T57" fmla="*/ 1304 h 1942"/>
                  <a:gd name="T58" fmla="*/ 1537 w 1662"/>
                  <a:gd name="T59" fmla="*/ 1372 h 1942"/>
                  <a:gd name="T60" fmla="*/ 1445 w 1662"/>
                  <a:gd name="T61" fmla="*/ 1454 h 1942"/>
                  <a:gd name="T62" fmla="*/ 1313 w 1662"/>
                  <a:gd name="T63" fmla="*/ 1670 h 1942"/>
                  <a:gd name="T64" fmla="*/ 1141 w 1662"/>
                  <a:gd name="T65" fmla="*/ 1836 h 1942"/>
                  <a:gd name="T66" fmla="*/ 937 w 1662"/>
                  <a:gd name="T67" fmla="*/ 1930 h 1942"/>
                  <a:gd name="T68" fmla="*/ 714 w 1662"/>
                  <a:gd name="T69" fmla="*/ 1930 h 1942"/>
                  <a:gd name="T70" fmla="*/ 510 w 1662"/>
                  <a:gd name="T71" fmla="*/ 1836 h 1942"/>
                  <a:gd name="T72" fmla="*/ 337 w 1662"/>
                  <a:gd name="T73" fmla="*/ 1669 h 1942"/>
                  <a:gd name="T74" fmla="*/ 205 w 1662"/>
                  <a:gd name="T75" fmla="*/ 1452 h 1942"/>
                  <a:gd name="T76" fmla="*/ 111 w 1662"/>
                  <a:gd name="T77" fmla="*/ 1364 h 1942"/>
                  <a:gd name="T78" fmla="*/ 39 w 1662"/>
                  <a:gd name="T79" fmla="*/ 1284 h 1942"/>
                  <a:gd name="T80" fmla="*/ 2 w 1662"/>
                  <a:gd name="T81" fmla="*/ 1143 h 1942"/>
                  <a:gd name="T82" fmla="*/ 9 w 1662"/>
                  <a:gd name="T83" fmla="*/ 1009 h 1942"/>
                  <a:gd name="T84" fmla="*/ 50 w 1662"/>
                  <a:gd name="T85" fmla="*/ 930 h 1942"/>
                  <a:gd name="T86" fmla="*/ 98 w 1662"/>
                  <a:gd name="T87" fmla="*/ 851 h 1942"/>
                  <a:gd name="T88" fmla="*/ 85 w 1662"/>
                  <a:gd name="T89" fmla="*/ 643 h 1942"/>
                  <a:gd name="T90" fmla="*/ 120 w 1662"/>
                  <a:gd name="T91" fmla="*/ 487 h 1942"/>
                  <a:gd name="T92" fmla="*/ 183 w 1662"/>
                  <a:gd name="T93" fmla="*/ 377 h 1942"/>
                  <a:gd name="T94" fmla="*/ 257 w 1662"/>
                  <a:gd name="T95" fmla="*/ 305 h 1942"/>
                  <a:gd name="T96" fmla="*/ 319 w 1662"/>
                  <a:gd name="T97" fmla="*/ 266 h 1942"/>
                  <a:gd name="T98" fmla="*/ 352 w 1662"/>
                  <a:gd name="T99" fmla="*/ 246 h 1942"/>
                  <a:gd name="T100" fmla="*/ 390 w 1662"/>
                  <a:gd name="T101" fmla="*/ 196 h 1942"/>
                  <a:gd name="T102" fmla="*/ 459 w 1662"/>
                  <a:gd name="T103" fmla="*/ 127 h 1942"/>
                  <a:gd name="T104" fmla="*/ 559 w 1662"/>
                  <a:gd name="T105" fmla="*/ 57 h 1942"/>
                  <a:gd name="T106" fmla="*/ 690 w 1662"/>
                  <a:gd name="T107" fmla="*/ 10 h 19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662" h="1942">
                    <a:moveTo>
                      <a:pt x="526" y="499"/>
                    </a:moveTo>
                    <a:lnTo>
                      <a:pt x="484" y="546"/>
                    </a:lnTo>
                    <a:lnTo>
                      <a:pt x="445" y="595"/>
                    </a:lnTo>
                    <a:lnTo>
                      <a:pt x="410" y="645"/>
                    </a:lnTo>
                    <a:lnTo>
                      <a:pt x="379" y="696"/>
                    </a:lnTo>
                    <a:lnTo>
                      <a:pt x="352" y="747"/>
                    </a:lnTo>
                    <a:lnTo>
                      <a:pt x="329" y="797"/>
                    </a:lnTo>
                    <a:lnTo>
                      <a:pt x="309" y="847"/>
                    </a:lnTo>
                    <a:lnTo>
                      <a:pt x="291" y="895"/>
                    </a:lnTo>
                    <a:lnTo>
                      <a:pt x="277" y="941"/>
                    </a:lnTo>
                    <a:lnTo>
                      <a:pt x="264" y="984"/>
                    </a:lnTo>
                    <a:lnTo>
                      <a:pt x="255" y="1023"/>
                    </a:lnTo>
                    <a:lnTo>
                      <a:pt x="247" y="1059"/>
                    </a:lnTo>
                    <a:lnTo>
                      <a:pt x="241" y="1091"/>
                    </a:lnTo>
                    <a:lnTo>
                      <a:pt x="250" y="1148"/>
                    </a:lnTo>
                    <a:lnTo>
                      <a:pt x="263" y="1206"/>
                    </a:lnTo>
                    <a:lnTo>
                      <a:pt x="280" y="1263"/>
                    </a:lnTo>
                    <a:lnTo>
                      <a:pt x="299" y="1320"/>
                    </a:lnTo>
                    <a:lnTo>
                      <a:pt x="322" y="1375"/>
                    </a:lnTo>
                    <a:lnTo>
                      <a:pt x="347" y="1429"/>
                    </a:lnTo>
                    <a:lnTo>
                      <a:pt x="375" y="1480"/>
                    </a:lnTo>
                    <a:lnTo>
                      <a:pt x="406" y="1530"/>
                    </a:lnTo>
                    <a:lnTo>
                      <a:pt x="440" y="1576"/>
                    </a:lnTo>
                    <a:lnTo>
                      <a:pt x="476" y="1620"/>
                    </a:lnTo>
                    <a:lnTo>
                      <a:pt x="513" y="1659"/>
                    </a:lnTo>
                    <a:lnTo>
                      <a:pt x="553" y="1695"/>
                    </a:lnTo>
                    <a:lnTo>
                      <a:pt x="594" y="1726"/>
                    </a:lnTo>
                    <a:lnTo>
                      <a:pt x="638" y="1753"/>
                    </a:lnTo>
                    <a:lnTo>
                      <a:pt x="683" y="1774"/>
                    </a:lnTo>
                    <a:lnTo>
                      <a:pt x="729" y="1789"/>
                    </a:lnTo>
                    <a:lnTo>
                      <a:pt x="777" y="1800"/>
                    </a:lnTo>
                    <a:lnTo>
                      <a:pt x="825" y="1803"/>
                    </a:lnTo>
                    <a:lnTo>
                      <a:pt x="875" y="1800"/>
                    </a:lnTo>
                    <a:lnTo>
                      <a:pt x="922" y="1789"/>
                    </a:lnTo>
                    <a:lnTo>
                      <a:pt x="968" y="1774"/>
                    </a:lnTo>
                    <a:lnTo>
                      <a:pt x="1013" y="1753"/>
                    </a:lnTo>
                    <a:lnTo>
                      <a:pt x="1056" y="1726"/>
                    </a:lnTo>
                    <a:lnTo>
                      <a:pt x="1099" y="1695"/>
                    </a:lnTo>
                    <a:lnTo>
                      <a:pt x="1139" y="1659"/>
                    </a:lnTo>
                    <a:lnTo>
                      <a:pt x="1176" y="1619"/>
                    </a:lnTo>
                    <a:lnTo>
                      <a:pt x="1212" y="1576"/>
                    </a:lnTo>
                    <a:lnTo>
                      <a:pt x="1245" y="1529"/>
                    </a:lnTo>
                    <a:lnTo>
                      <a:pt x="1276" y="1480"/>
                    </a:lnTo>
                    <a:lnTo>
                      <a:pt x="1305" y="1428"/>
                    </a:lnTo>
                    <a:lnTo>
                      <a:pt x="1330" y="1374"/>
                    </a:lnTo>
                    <a:lnTo>
                      <a:pt x="1353" y="1319"/>
                    </a:lnTo>
                    <a:lnTo>
                      <a:pt x="1372" y="1262"/>
                    </a:lnTo>
                    <a:lnTo>
                      <a:pt x="1388" y="1205"/>
                    </a:lnTo>
                    <a:lnTo>
                      <a:pt x="1401" y="1147"/>
                    </a:lnTo>
                    <a:lnTo>
                      <a:pt x="1411" y="1089"/>
                    </a:lnTo>
                    <a:lnTo>
                      <a:pt x="1416" y="1032"/>
                    </a:lnTo>
                    <a:lnTo>
                      <a:pt x="1418" y="974"/>
                    </a:lnTo>
                    <a:lnTo>
                      <a:pt x="1417" y="904"/>
                    </a:lnTo>
                    <a:lnTo>
                      <a:pt x="1414" y="838"/>
                    </a:lnTo>
                    <a:lnTo>
                      <a:pt x="1339" y="839"/>
                    </a:lnTo>
                    <a:lnTo>
                      <a:pt x="1266" y="836"/>
                    </a:lnTo>
                    <a:lnTo>
                      <a:pt x="1198" y="830"/>
                    </a:lnTo>
                    <a:lnTo>
                      <a:pt x="1133" y="820"/>
                    </a:lnTo>
                    <a:lnTo>
                      <a:pt x="1070" y="808"/>
                    </a:lnTo>
                    <a:lnTo>
                      <a:pt x="1012" y="794"/>
                    </a:lnTo>
                    <a:lnTo>
                      <a:pt x="956" y="777"/>
                    </a:lnTo>
                    <a:lnTo>
                      <a:pt x="903" y="757"/>
                    </a:lnTo>
                    <a:lnTo>
                      <a:pt x="853" y="737"/>
                    </a:lnTo>
                    <a:lnTo>
                      <a:pt x="806" y="713"/>
                    </a:lnTo>
                    <a:lnTo>
                      <a:pt x="762" y="690"/>
                    </a:lnTo>
                    <a:lnTo>
                      <a:pt x="721" y="664"/>
                    </a:lnTo>
                    <a:lnTo>
                      <a:pt x="682" y="638"/>
                    </a:lnTo>
                    <a:lnTo>
                      <a:pt x="646" y="610"/>
                    </a:lnTo>
                    <a:lnTo>
                      <a:pt x="612" y="583"/>
                    </a:lnTo>
                    <a:lnTo>
                      <a:pt x="581" y="555"/>
                    </a:lnTo>
                    <a:lnTo>
                      <a:pt x="552" y="527"/>
                    </a:lnTo>
                    <a:lnTo>
                      <a:pt x="526" y="499"/>
                    </a:lnTo>
                    <a:close/>
                    <a:moveTo>
                      <a:pt x="808" y="0"/>
                    </a:moveTo>
                    <a:lnTo>
                      <a:pt x="851" y="3"/>
                    </a:lnTo>
                    <a:lnTo>
                      <a:pt x="897" y="11"/>
                    </a:lnTo>
                    <a:lnTo>
                      <a:pt x="944" y="23"/>
                    </a:lnTo>
                    <a:lnTo>
                      <a:pt x="993" y="39"/>
                    </a:lnTo>
                    <a:lnTo>
                      <a:pt x="1044" y="60"/>
                    </a:lnTo>
                    <a:lnTo>
                      <a:pt x="1097" y="86"/>
                    </a:lnTo>
                    <a:lnTo>
                      <a:pt x="1152" y="118"/>
                    </a:lnTo>
                    <a:lnTo>
                      <a:pt x="1179" y="135"/>
                    </a:lnTo>
                    <a:lnTo>
                      <a:pt x="1208" y="155"/>
                    </a:lnTo>
                    <a:lnTo>
                      <a:pt x="1239" y="179"/>
                    </a:lnTo>
                    <a:lnTo>
                      <a:pt x="1271" y="205"/>
                    </a:lnTo>
                    <a:lnTo>
                      <a:pt x="1304" y="233"/>
                    </a:lnTo>
                    <a:lnTo>
                      <a:pt x="1334" y="261"/>
                    </a:lnTo>
                    <a:lnTo>
                      <a:pt x="1363" y="292"/>
                    </a:lnTo>
                    <a:lnTo>
                      <a:pt x="1388" y="323"/>
                    </a:lnTo>
                    <a:lnTo>
                      <a:pt x="1409" y="353"/>
                    </a:lnTo>
                    <a:lnTo>
                      <a:pt x="1409" y="353"/>
                    </a:lnTo>
                    <a:lnTo>
                      <a:pt x="1433" y="389"/>
                    </a:lnTo>
                    <a:lnTo>
                      <a:pt x="1455" y="429"/>
                    </a:lnTo>
                    <a:lnTo>
                      <a:pt x="1475" y="472"/>
                    </a:lnTo>
                    <a:lnTo>
                      <a:pt x="1493" y="519"/>
                    </a:lnTo>
                    <a:lnTo>
                      <a:pt x="1509" y="570"/>
                    </a:lnTo>
                    <a:lnTo>
                      <a:pt x="1524" y="626"/>
                    </a:lnTo>
                    <a:lnTo>
                      <a:pt x="1535" y="685"/>
                    </a:lnTo>
                    <a:lnTo>
                      <a:pt x="1545" y="749"/>
                    </a:lnTo>
                    <a:lnTo>
                      <a:pt x="1551" y="817"/>
                    </a:lnTo>
                    <a:lnTo>
                      <a:pt x="1555" y="892"/>
                    </a:lnTo>
                    <a:lnTo>
                      <a:pt x="1573" y="900"/>
                    </a:lnTo>
                    <a:lnTo>
                      <a:pt x="1590" y="910"/>
                    </a:lnTo>
                    <a:lnTo>
                      <a:pt x="1605" y="922"/>
                    </a:lnTo>
                    <a:lnTo>
                      <a:pt x="1619" y="939"/>
                    </a:lnTo>
                    <a:lnTo>
                      <a:pt x="1632" y="957"/>
                    </a:lnTo>
                    <a:lnTo>
                      <a:pt x="1642" y="979"/>
                    </a:lnTo>
                    <a:lnTo>
                      <a:pt x="1651" y="1003"/>
                    </a:lnTo>
                    <a:lnTo>
                      <a:pt x="1657" y="1032"/>
                    </a:lnTo>
                    <a:lnTo>
                      <a:pt x="1661" y="1064"/>
                    </a:lnTo>
                    <a:lnTo>
                      <a:pt x="1662" y="1102"/>
                    </a:lnTo>
                    <a:lnTo>
                      <a:pt x="1660" y="1143"/>
                    </a:lnTo>
                    <a:lnTo>
                      <a:pt x="1655" y="1183"/>
                    </a:lnTo>
                    <a:lnTo>
                      <a:pt x="1648" y="1218"/>
                    </a:lnTo>
                    <a:lnTo>
                      <a:pt x="1638" y="1250"/>
                    </a:lnTo>
                    <a:lnTo>
                      <a:pt x="1625" y="1278"/>
                    </a:lnTo>
                    <a:lnTo>
                      <a:pt x="1611" y="1304"/>
                    </a:lnTo>
                    <a:lnTo>
                      <a:pt x="1595" y="1325"/>
                    </a:lnTo>
                    <a:lnTo>
                      <a:pt x="1577" y="1344"/>
                    </a:lnTo>
                    <a:lnTo>
                      <a:pt x="1558" y="1360"/>
                    </a:lnTo>
                    <a:lnTo>
                      <a:pt x="1537" y="1372"/>
                    </a:lnTo>
                    <a:lnTo>
                      <a:pt x="1515" y="1382"/>
                    </a:lnTo>
                    <a:lnTo>
                      <a:pt x="1493" y="1390"/>
                    </a:lnTo>
                    <a:lnTo>
                      <a:pt x="1471" y="1395"/>
                    </a:lnTo>
                    <a:lnTo>
                      <a:pt x="1445" y="1454"/>
                    </a:lnTo>
                    <a:lnTo>
                      <a:pt x="1416" y="1512"/>
                    </a:lnTo>
                    <a:lnTo>
                      <a:pt x="1385" y="1567"/>
                    </a:lnTo>
                    <a:lnTo>
                      <a:pt x="1350" y="1620"/>
                    </a:lnTo>
                    <a:lnTo>
                      <a:pt x="1313" y="1670"/>
                    </a:lnTo>
                    <a:lnTo>
                      <a:pt x="1273" y="1717"/>
                    </a:lnTo>
                    <a:lnTo>
                      <a:pt x="1231" y="1761"/>
                    </a:lnTo>
                    <a:lnTo>
                      <a:pt x="1187" y="1801"/>
                    </a:lnTo>
                    <a:lnTo>
                      <a:pt x="1141" y="1836"/>
                    </a:lnTo>
                    <a:lnTo>
                      <a:pt x="1092" y="1868"/>
                    </a:lnTo>
                    <a:lnTo>
                      <a:pt x="1042" y="1893"/>
                    </a:lnTo>
                    <a:lnTo>
                      <a:pt x="990" y="1915"/>
                    </a:lnTo>
                    <a:lnTo>
                      <a:pt x="937" y="1930"/>
                    </a:lnTo>
                    <a:lnTo>
                      <a:pt x="882" y="1939"/>
                    </a:lnTo>
                    <a:lnTo>
                      <a:pt x="825" y="1942"/>
                    </a:lnTo>
                    <a:lnTo>
                      <a:pt x="769" y="1939"/>
                    </a:lnTo>
                    <a:lnTo>
                      <a:pt x="714" y="1930"/>
                    </a:lnTo>
                    <a:lnTo>
                      <a:pt x="661" y="1915"/>
                    </a:lnTo>
                    <a:lnTo>
                      <a:pt x="608" y="1893"/>
                    </a:lnTo>
                    <a:lnTo>
                      <a:pt x="558" y="1867"/>
                    </a:lnTo>
                    <a:lnTo>
                      <a:pt x="510" y="1836"/>
                    </a:lnTo>
                    <a:lnTo>
                      <a:pt x="464" y="1800"/>
                    </a:lnTo>
                    <a:lnTo>
                      <a:pt x="419" y="1760"/>
                    </a:lnTo>
                    <a:lnTo>
                      <a:pt x="377" y="1716"/>
                    </a:lnTo>
                    <a:lnTo>
                      <a:pt x="337" y="1669"/>
                    </a:lnTo>
                    <a:lnTo>
                      <a:pt x="300" y="1618"/>
                    </a:lnTo>
                    <a:lnTo>
                      <a:pt x="266" y="1565"/>
                    </a:lnTo>
                    <a:lnTo>
                      <a:pt x="234" y="1510"/>
                    </a:lnTo>
                    <a:lnTo>
                      <a:pt x="205" y="1452"/>
                    </a:lnTo>
                    <a:lnTo>
                      <a:pt x="179" y="1392"/>
                    </a:lnTo>
                    <a:lnTo>
                      <a:pt x="156" y="1386"/>
                    </a:lnTo>
                    <a:lnTo>
                      <a:pt x="133" y="1376"/>
                    </a:lnTo>
                    <a:lnTo>
                      <a:pt x="111" y="1364"/>
                    </a:lnTo>
                    <a:lnTo>
                      <a:pt x="91" y="1349"/>
                    </a:lnTo>
                    <a:lnTo>
                      <a:pt x="72" y="1330"/>
                    </a:lnTo>
                    <a:lnTo>
                      <a:pt x="55" y="1309"/>
                    </a:lnTo>
                    <a:lnTo>
                      <a:pt x="39" y="1284"/>
                    </a:lnTo>
                    <a:lnTo>
                      <a:pt x="26" y="1254"/>
                    </a:lnTo>
                    <a:lnTo>
                      <a:pt x="15" y="1221"/>
                    </a:lnTo>
                    <a:lnTo>
                      <a:pt x="7" y="1184"/>
                    </a:lnTo>
                    <a:lnTo>
                      <a:pt x="2" y="1143"/>
                    </a:lnTo>
                    <a:lnTo>
                      <a:pt x="0" y="1104"/>
                    </a:lnTo>
                    <a:lnTo>
                      <a:pt x="1" y="1068"/>
                    </a:lnTo>
                    <a:lnTo>
                      <a:pt x="4" y="1038"/>
                    </a:lnTo>
                    <a:lnTo>
                      <a:pt x="9" y="1009"/>
                    </a:lnTo>
                    <a:lnTo>
                      <a:pt x="17" y="985"/>
                    </a:lnTo>
                    <a:lnTo>
                      <a:pt x="27" y="964"/>
                    </a:lnTo>
                    <a:lnTo>
                      <a:pt x="38" y="946"/>
                    </a:lnTo>
                    <a:lnTo>
                      <a:pt x="50" y="930"/>
                    </a:lnTo>
                    <a:lnTo>
                      <a:pt x="65" y="916"/>
                    </a:lnTo>
                    <a:lnTo>
                      <a:pt x="80" y="906"/>
                    </a:lnTo>
                    <a:lnTo>
                      <a:pt x="96" y="897"/>
                    </a:lnTo>
                    <a:lnTo>
                      <a:pt x="98" y="851"/>
                    </a:lnTo>
                    <a:lnTo>
                      <a:pt x="89" y="794"/>
                    </a:lnTo>
                    <a:lnTo>
                      <a:pt x="85" y="740"/>
                    </a:lnTo>
                    <a:lnTo>
                      <a:pt x="83" y="690"/>
                    </a:lnTo>
                    <a:lnTo>
                      <a:pt x="85" y="643"/>
                    </a:lnTo>
                    <a:lnTo>
                      <a:pt x="90" y="599"/>
                    </a:lnTo>
                    <a:lnTo>
                      <a:pt x="98" y="559"/>
                    </a:lnTo>
                    <a:lnTo>
                      <a:pt x="108" y="522"/>
                    </a:lnTo>
                    <a:lnTo>
                      <a:pt x="120" y="487"/>
                    </a:lnTo>
                    <a:lnTo>
                      <a:pt x="134" y="455"/>
                    </a:lnTo>
                    <a:lnTo>
                      <a:pt x="149" y="427"/>
                    </a:lnTo>
                    <a:lnTo>
                      <a:pt x="166" y="400"/>
                    </a:lnTo>
                    <a:lnTo>
                      <a:pt x="183" y="377"/>
                    </a:lnTo>
                    <a:lnTo>
                      <a:pt x="202" y="355"/>
                    </a:lnTo>
                    <a:lnTo>
                      <a:pt x="220" y="337"/>
                    </a:lnTo>
                    <a:lnTo>
                      <a:pt x="239" y="320"/>
                    </a:lnTo>
                    <a:lnTo>
                      <a:pt x="257" y="305"/>
                    </a:lnTo>
                    <a:lnTo>
                      <a:pt x="274" y="293"/>
                    </a:lnTo>
                    <a:lnTo>
                      <a:pt x="290" y="282"/>
                    </a:lnTo>
                    <a:lnTo>
                      <a:pt x="305" y="273"/>
                    </a:lnTo>
                    <a:lnTo>
                      <a:pt x="319" y="266"/>
                    </a:lnTo>
                    <a:lnTo>
                      <a:pt x="331" y="260"/>
                    </a:lnTo>
                    <a:lnTo>
                      <a:pt x="341" y="255"/>
                    </a:lnTo>
                    <a:lnTo>
                      <a:pt x="348" y="253"/>
                    </a:lnTo>
                    <a:lnTo>
                      <a:pt x="352" y="246"/>
                    </a:lnTo>
                    <a:lnTo>
                      <a:pt x="359" y="237"/>
                    </a:lnTo>
                    <a:lnTo>
                      <a:pt x="367" y="225"/>
                    </a:lnTo>
                    <a:lnTo>
                      <a:pt x="377" y="212"/>
                    </a:lnTo>
                    <a:lnTo>
                      <a:pt x="390" y="196"/>
                    </a:lnTo>
                    <a:lnTo>
                      <a:pt x="404" y="180"/>
                    </a:lnTo>
                    <a:lnTo>
                      <a:pt x="421" y="163"/>
                    </a:lnTo>
                    <a:lnTo>
                      <a:pt x="439" y="145"/>
                    </a:lnTo>
                    <a:lnTo>
                      <a:pt x="459" y="127"/>
                    </a:lnTo>
                    <a:lnTo>
                      <a:pt x="481" y="108"/>
                    </a:lnTo>
                    <a:lnTo>
                      <a:pt x="505" y="91"/>
                    </a:lnTo>
                    <a:lnTo>
                      <a:pt x="531" y="74"/>
                    </a:lnTo>
                    <a:lnTo>
                      <a:pt x="559" y="57"/>
                    </a:lnTo>
                    <a:lnTo>
                      <a:pt x="589" y="43"/>
                    </a:lnTo>
                    <a:lnTo>
                      <a:pt x="620" y="30"/>
                    </a:lnTo>
                    <a:lnTo>
                      <a:pt x="655" y="19"/>
                    </a:lnTo>
                    <a:lnTo>
                      <a:pt x="690" y="10"/>
                    </a:lnTo>
                    <a:lnTo>
                      <a:pt x="728" y="3"/>
                    </a:lnTo>
                    <a:lnTo>
                      <a:pt x="767" y="0"/>
                    </a:lnTo>
                    <a:lnTo>
                      <a:pt x="80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68" name="Freeform 23"/>
              <p:cNvSpPr>
                <a:spLocks noEditPoints="1"/>
              </p:cNvSpPr>
              <p:nvPr/>
            </p:nvSpPr>
            <p:spPr>
              <a:xfrm>
                <a:off x="2664" y="4250"/>
                <a:ext cx="83" cy="27"/>
              </a:xfrm>
              <a:custGeom>
                <a:avLst/>
                <a:gdLst>
                  <a:gd name="T0" fmla="*/ 613 w 916"/>
                  <a:gd name="T1" fmla="*/ 78 h 300"/>
                  <a:gd name="T2" fmla="*/ 561 w 916"/>
                  <a:gd name="T3" fmla="*/ 109 h 300"/>
                  <a:gd name="T4" fmla="*/ 554 w 916"/>
                  <a:gd name="T5" fmla="*/ 165 h 300"/>
                  <a:gd name="T6" fmla="*/ 579 w 916"/>
                  <a:gd name="T7" fmla="*/ 210 h 300"/>
                  <a:gd name="T8" fmla="*/ 665 w 916"/>
                  <a:gd name="T9" fmla="*/ 229 h 300"/>
                  <a:gd name="T10" fmla="*/ 787 w 916"/>
                  <a:gd name="T11" fmla="*/ 223 h 300"/>
                  <a:gd name="T12" fmla="*/ 839 w 916"/>
                  <a:gd name="T13" fmla="*/ 191 h 300"/>
                  <a:gd name="T14" fmla="*/ 846 w 916"/>
                  <a:gd name="T15" fmla="*/ 135 h 300"/>
                  <a:gd name="T16" fmla="*/ 820 w 916"/>
                  <a:gd name="T17" fmla="*/ 90 h 300"/>
                  <a:gd name="T18" fmla="*/ 734 w 916"/>
                  <a:gd name="T19" fmla="*/ 72 h 300"/>
                  <a:gd name="T20" fmla="*/ 153 w 916"/>
                  <a:gd name="T21" fmla="*/ 74 h 300"/>
                  <a:gd name="T22" fmla="*/ 85 w 916"/>
                  <a:gd name="T23" fmla="*/ 99 h 300"/>
                  <a:gd name="T24" fmla="*/ 70 w 916"/>
                  <a:gd name="T25" fmla="*/ 150 h 300"/>
                  <a:gd name="T26" fmla="*/ 85 w 916"/>
                  <a:gd name="T27" fmla="*/ 201 h 300"/>
                  <a:gd name="T28" fmla="*/ 153 w 916"/>
                  <a:gd name="T29" fmla="*/ 227 h 300"/>
                  <a:gd name="T30" fmla="*/ 280 w 916"/>
                  <a:gd name="T31" fmla="*/ 227 h 300"/>
                  <a:gd name="T32" fmla="*/ 348 w 916"/>
                  <a:gd name="T33" fmla="*/ 201 h 300"/>
                  <a:gd name="T34" fmla="*/ 363 w 916"/>
                  <a:gd name="T35" fmla="*/ 150 h 300"/>
                  <a:gd name="T36" fmla="*/ 348 w 916"/>
                  <a:gd name="T37" fmla="*/ 99 h 300"/>
                  <a:gd name="T38" fmla="*/ 280 w 916"/>
                  <a:gd name="T39" fmla="*/ 74 h 300"/>
                  <a:gd name="T40" fmla="*/ 234 w 916"/>
                  <a:gd name="T41" fmla="*/ 0 h 300"/>
                  <a:gd name="T42" fmla="*/ 321 w 916"/>
                  <a:gd name="T43" fmla="*/ 9 h 300"/>
                  <a:gd name="T44" fmla="*/ 400 w 916"/>
                  <a:gd name="T45" fmla="*/ 53 h 300"/>
                  <a:gd name="T46" fmla="*/ 574 w 916"/>
                  <a:gd name="T47" fmla="*/ 17 h 300"/>
                  <a:gd name="T48" fmla="*/ 662 w 916"/>
                  <a:gd name="T49" fmla="*/ 1 h 300"/>
                  <a:gd name="T50" fmla="*/ 732 w 916"/>
                  <a:gd name="T51" fmla="*/ 0 h 300"/>
                  <a:gd name="T52" fmla="*/ 806 w 916"/>
                  <a:gd name="T53" fmla="*/ 10 h 300"/>
                  <a:gd name="T54" fmla="*/ 875 w 916"/>
                  <a:gd name="T55" fmla="*/ 45 h 300"/>
                  <a:gd name="T56" fmla="*/ 914 w 916"/>
                  <a:gd name="T57" fmla="*/ 123 h 300"/>
                  <a:gd name="T58" fmla="*/ 900 w 916"/>
                  <a:gd name="T59" fmla="*/ 223 h 300"/>
                  <a:gd name="T60" fmla="*/ 843 w 916"/>
                  <a:gd name="T61" fmla="*/ 277 h 300"/>
                  <a:gd name="T62" fmla="*/ 768 w 916"/>
                  <a:gd name="T63" fmla="*/ 297 h 300"/>
                  <a:gd name="T64" fmla="*/ 699 w 916"/>
                  <a:gd name="T65" fmla="*/ 300 h 300"/>
                  <a:gd name="T66" fmla="*/ 632 w 916"/>
                  <a:gd name="T67" fmla="*/ 297 h 300"/>
                  <a:gd name="T68" fmla="*/ 557 w 916"/>
                  <a:gd name="T69" fmla="*/ 277 h 300"/>
                  <a:gd name="T70" fmla="*/ 500 w 916"/>
                  <a:gd name="T71" fmla="*/ 224 h 300"/>
                  <a:gd name="T72" fmla="*/ 485 w 916"/>
                  <a:gd name="T73" fmla="*/ 137 h 300"/>
                  <a:gd name="T74" fmla="*/ 432 w 916"/>
                  <a:gd name="T75" fmla="*/ 150 h 300"/>
                  <a:gd name="T76" fmla="*/ 405 w 916"/>
                  <a:gd name="T77" fmla="*/ 241 h 300"/>
                  <a:gd name="T78" fmla="*/ 342 w 916"/>
                  <a:gd name="T79" fmla="*/ 284 h 300"/>
                  <a:gd name="T80" fmla="*/ 266 w 916"/>
                  <a:gd name="T81" fmla="*/ 298 h 300"/>
                  <a:gd name="T82" fmla="*/ 201 w 916"/>
                  <a:gd name="T83" fmla="*/ 299 h 300"/>
                  <a:gd name="T84" fmla="*/ 129 w 916"/>
                  <a:gd name="T85" fmla="*/ 294 h 300"/>
                  <a:gd name="T86" fmla="*/ 57 w 916"/>
                  <a:gd name="T87" fmla="*/ 267 h 300"/>
                  <a:gd name="T88" fmla="*/ 7 w 916"/>
                  <a:gd name="T89" fmla="*/ 202 h 300"/>
                  <a:gd name="T90" fmla="*/ 7 w 916"/>
                  <a:gd name="T91" fmla="*/ 98 h 300"/>
                  <a:gd name="T92" fmla="*/ 57 w 916"/>
                  <a:gd name="T93" fmla="*/ 33 h 300"/>
                  <a:gd name="T94" fmla="*/ 129 w 916"/>
                  <a:gd name="T95" fmla="*/ 6 h 300"/>
                  <a:gd name="T96" fmla="*/ 201 w 916"/>
                  <a:gd name="T97" fmla="*/ 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16" h="300">
                    <a:moveTo>
                      <a:pt x="699" y="71"/>
                    </a:moveTo>
                    <a:lnTo>
                      <a:pt x="665" y="72"/>
                    </a:lnTo>
                    <a:lnTo>
                      <a:pt x="636" y="74"/>
                    </a:lnTo>
                    <a:lnTo>
                      <a:pt x="613" y="78"/>
                    </a:lnTo>
                    <a:lnTo>
                      <a:pt x="594" y="83"/>
                    </a:lnTo>
                    <a:lnTo>
                      <a:pt x="579" y="90"/>
                    </a:lnTo>
                    <a:lnTo>
                      <a:pt x="569" y="99"/>
                    </a:lnTo>
                    <a:lnTo>
                      <a:pt x="561" y="109"/>
                    </a:lnTo>
                    <a:lnTo>
                      <a:pt x="556" y="122"/>
                    </a:lnTo>
                    <a:lnTo>
                      <a:pt x="554" y="135"/>
                    </a:lnTo>
                    <a:lnTo>
                      <a:pt x="553" y="150"/>
                    </a:lnTo>
                    <a:lnTo>
                      <a:pt x="554" y="165"/>
                    </a:lnTo>
                    <a:lnTo>
                      <a:pt x="556" y="179"/>
                    </a:lnTo>
                    <a:lnTo>
                      <a:pt x="561" y="191"/>
                    </a:lnTo>
                    <a:lnTo>
                      <a:pt x="569" y="201"/>
                    </a:lnTo>
                    <a:lnTo>
                      <a:pt x="579" y="210"/>
                    </a:lnTo>
                    <a:lnTo>
                      <a:pt x="594" y="216"/>
                    </a:lnTo>
                    <a:lnTo>
                      <a:pt x="613" y="223"/>
                    </a:lnTo>
                    <a:lnTo>
                      <a:pt x="636" y="227"/>
                    </a:lnTo>
                    <a:lnTo>
                      <a:pt x="665" y="229"/>
                    </a:lnTo>
                    <a:lnTo>
                      <a:pt x="699" y="230"/>
                    </a:lnTo>
                    <a:lnTo>
                      <a:pt x="734" y="229"/>
                    </a:lnTo>
                    <a:lnTo>
                      <a:pt x="763" y="227"/>
                    </a:lnTo>
                    <a:lnTo>
                      <a:pt x="787" y="223"/>
                    </a:lnTo>
                    <a:lnTo>
                      <a:pt x="805" y="216"/>
                    </a:lnTo>
                    <a:lnTo>
                      <a:pt x="820" y="210"/>
                    </a:lnTo>
                    <a:lnTo>
                      <a:pt x="831" y="201"/>
                    </a:lnTo>
                    <a:lnTo>
                      <a:pt x="839" y="191"/>
                    </a:lnTo>
                    <a:lnTo>
                      <a:pt x="843" y="179"/>
                    </a:lnTo>
                    <a:lnTo>
                      <a:pt x="846" y="165"/>
                    </a:lnTo>
                    <a:lnTo>
                      <a:pt x="847" y="150"/>
                    </a:lnTo>
                    <a:lnTo>
                      <a:pt x="846" y="135"/>
                    </a:lnTo>
                    <a:lnTo>
                      <a:pt x="843" y="122"/>
                    </a:lnTo>
                    <a:lnTo>
                      <a:pt x="839" y="109"/>
                    </a:lnTo>
                    <a:lnTo>
                      <a:pt x="831" y="99"/>
                    </a:lnTo>
                    <a:lnTo>
                      <a:pt x="820" y="90"/>
                    </a:lnTo>
                    <a:lnTo>
                      <a:pt x="805" y="83"/>
                    </a:lnTo>
                    <a:lnTo>
                      <a:pt x="787" y="78"/>
                    </a:lnTo>
                    <a:lnTo>
                      <a:pt x="763" y="74"/>
                    </a:lnTo>
                    <a:lnTo>
                      <a:pt x="734" y="72"/>
                    </a:lnTo>
                    <a:lnTo>
                      <a:pt x="699" y="71"/>
                    </a:lnTo>
                    <a:close/>
                    <a:moveTo>
                      <a:pt x="216" y="71"/>
                    </a:moveTo>
                    <a:lnTo>
                      <a:pt x="182" y="72"/>
                    </a:lnTo>
                    <a:lnTo>
                      <a:pt x="153" y="74"/>
                    </a:lnTo>
                    <a:lnTo>
                      <a:pt x="130" y="78"/>
                    </a:lnTo>
                    <a:lnTo>
                      <a:pt x="111" y="83"/>
                    </a:lnTo>
                    <a:lnTo>
                      <a:pt x="96" y="90"/>
                    </a:lnTo>
                    <a:lnTo>
                      <a:pt x="85" y="99"/>
                    </a:lnTo>
                    <a:lnTo>
                      <a:pt x="78" y="109"/>
                    </a:lnTo>
                    <a:lnTo>
                      <a:pt x="73" y="122"/>
                    </a:lnTo>
                    <a:lnTo>
                      <a:pt x="70" y="135"/>
                    </a:lnTo>
                    <a:lnTo>
                      <a:pt x="70" y="150"/>
                    </a:lnTo>
                    <a:lnTo>
                      <a:pt x="70" y="165"/>
                    </a:lnTo>
                    <a:lnTo>
                      <a:pt x="73" y="179"/>
                    </a:lnTo>
                    <a:lnTo>
                      <a:pt x="78" y="191"/>
                    </a:lnTo>
                    <a:lnTo>
                      <a:pt x="85" y="201"/>
                    </a:lnTo>
                    <a:lnTo>
                      <a:pt x="96" y="210"/>
                    </a:lnTo>
                    <a:lnTo>
                      <a:pt x="111" y="216"/>
                    </a:lnTo>
                    <a:lnTo>
                      <a:pt x="130" y="223"/>
                    </a:lnTo>
                    <a:lnTo>
                      <a:pt x="153" y="227"/>
                    </a:lnTo>
                    <a:lnTo>
                      <a:pt x="182" y="229"/>
                    </a:lnTo>
                    <a:lnTo>
                      <a:pt x="216" y="230"/>
                    </a:lnTo>
                    <a:lnTo>
                      <a:pt x="250" y="229"/>
                    </a:lnTo>
                    <a:lnTo>
                      <a:pt x="280" y="227"/>
                    </a:lnTo>
                    <a:lnTo>
                      <a:pt x="304" y="223"/>
                    </a:lnTo>
                    <a:lnTo>
                      <a:pt x="322" y="216"/>
                    </a:lnTo>
                    <a:lnTo>
                      <a:pt x="337" y="210"/>
                    </a:lnTo>
                    <a:lnTo>
                      <a:pt x="348" y="201"/>
                    </a:lnTo>
                    <a:lnTo>
                      <a:pt x="355" y="191"/>
                    </a:lnTo>
                    <a:lnTo>
                      <a:pt x="360" y="179"/>
                    </a:lnTo>
                    <a:lnTo>
                      <a:pt x="363" y="165"/>
                    </a:lnTo>
                    <a:lnTo>
                      <a:pt x="363" y="150"/>
                    </a:lnTo>
                    <a:lnTo>
                      <a:pt x="363" y="135"/>
                    </a:lnTo>
                    <a:lnTo>
                      <a:pt x="360" y="122"/>
                    </a:lnTo>
                    <a:lnTo>
                      <a:pt x="355" y="109"/>
                    </a:lnTo>
                    <a:lnTo>
                      <a:pt x="348" y="99"/>
                    </a:lnTo>
                    <a:lnTo>
                      <a:pt x="337" y="90"/>
                    </a:lnTo>
                    <a:lnTo>
                      <a:pt x="322" y="83"/>
                    </a:lnTo>
                    <a:lnTo>
                      <a:pt x="304" y="78"/>
                    </a:lnTo>
                    <a:lnTo>
                      <a:pt x="280" y="74"/>
                    </a:lnTo>
                    <a:lnTo>
                      <a:pt x="250" y="72"/>
                    </a:lnTo>
                    <a:lnTo>
                      <a:pt x="216" y="71"/>
                    </a:lnTo>
                    <a:close/>
                    <a:moveTo>
                      <a:pt x="216" y="0"/>
                    </a:moveTo>
                    <a:lnTo>
                      <a:pt x="234" y="0"/>
                    </a:lnTo>
                    <a:lnTo>
                      <a:pt x="254" y="1"/>
                    </a:lnTo>
                    <a:lnTo>
                      <a:pt x="276" y="2"/>
                    </a:lnTo>
                    <a:lnTo>
                      <a:pt x="298" y="5"/>
                    </a:lnTo>
                    <a:lnTo>
                      <a:pt x="321" y="9"/>
                    </a:lnTo>
                    <a:lnTo>
                      <a:pt x="343" y="17"/>
                    </a:lnTo>
                    <a:lnTo>
                      <a:pt x="364" y="26"/>
                    </a:lnTo>
                    <a:lnTo>
                      <a:pt x="383" y="37"/>
                    </a:lnTo>
                    <a:lnTo>
                      <a:pt x="400" y="53"/>
                    </a:lnTo>
                    <a:lnTo>
                      <a:pt x="516" y="53"/>
                    </a:lnTo>
                    <a:lnTo>
                      <a:pt x="533" y="37"/>
                    </a:lnTo>
                    <a:lnTo>
                      <a:pt x="553" y="26"/>
                    </a:lnTo>
                    <a:lnTo>
                      <a:pt x="574" y="17"/>
                    </a:lnTo>
                    <a:lnTo>
                      <a:pt x="596" y="9"/>
                    </a:lnTo>
                    <a:lnTo>
                      <a:pt x="618" y="5"/>
                    </a:lnTo>
                    <a:lnTo>
                      <a:pt x="640" y="2"/>
                    </a:lnTo>
                    <a:lnTo>
                      <a:pt x="662" y="1"/>
                    </a:lnTo>
                    <a:lnTo>
                      <a:pt x="682" y="0"/>
                    </a:lnTo>
                    <a:lnTo>
                      <a:pt x="699" y="0"/>
                    </a:lnTo>
                    <a:lnTo>
                      <a:pt x="715" y="0"/>
                    </a:lnTo>
                    <a:lnTo>
                      <a:pt x="732" y="0"/>
                    </a:lnTo>
                    <a:lnTo>
                      <a:pt x="749" y="1"/>
                    </a:lnTo>
                    <a:lnTo>
                      <a:pt x="768" y="3"/>
                    </a:lnTo>
                    <a:lnTo>
                      <a:pt x="787" y="6"/>
                    </a:lnTo>
                    <a:lnTo>
                      <a:pt x="806" y="10"/>
                    </a:lnTo>
                    <a:lnTo>
                      <a:pt x="825" y="16"/>
                    </a:lnTo>
                    <a:lnTo>
                      <a:pt x="843" y="24"/>
                    </a:lnTo>
                    <a:lnTo>
                      <a:pt x="860" y="33"/>
                    </a:lnTo>
                    <a:lnTo>
                      <a:pt x="875" y="45"/>
                    </a:lnTo>
                    <a:lnTo>
                      <a:pt x="889" y="59"/>
                    </a:lnTo>
                    <a:lnTo>
                      <a:pt x="900" y="77"/>
                    </a:lnTo>
                    <a:lnTo>
                      <a:pt x="908" y="98"/>
                    </a:lnTo>
                    <a:lnTo>
                      <a:pt x="914" y="123"/>
                    </a:lnTo>
                    <a:lnTo>
                      <a:pt x="916" y="150"/>
                    </a:lnTo>
                    <a:lnTo>
                      <a:pt x="914" y="178"/>
                    </a:lnTo>
                    <a:lnTo>
                      <a:pt x="908" y="202"/>
                    </a:lnTo>
                    <a:lnTo>
                      <a:pt x="900" y="223"/>
                    </a:lnTo>
                    <a:lnTo>
                      <a:pt x="889" y="241"/>
                    </a:lnTo>
                    <a:lnTo>
                      <a:pt x="875" y="255"/>
                    </a:lnTo>
                    <a:lnTo>
                      <a:pt x="860" y="267"/>
                    </a:lnTo>
                    <a:lnTo>
                      <a:pt x="843" y="277"/>
                    </a:lnTo>
                    <a:lnTo>
                      <a:pt x="825" y="285"/>
                    </a:lnTo>
                    <a:lnTo>
                      <a:pt x="806" y="290"/>
                    </a:lnTo>
                    <a:lnTo>
                      <a:pt x="787" y="294"/>
                    </a:lnTo>
                    <a:lnTo>
                      <a:pt x="768" y="297"/>
                    </a:lnTo>
                    <a:lnTo>
                      <a:pt x="749" y="298"/>
                    </a:lnTo>
                    <a:lnTo>
                      <a:pt x="732" y="299"/>
                    </a:lnTo>
                    <a:lnTo>
                      <a:pt x="715" y="299"/>
                    </a:lnTo>
                    <a:lnTo>
                      <a:pt x="699" y="300"/>
                    </a:lnTo>
                    <a:lnTo>
                      <a:pt x="685" y="299"/>
                    </a:lnTo>
                    <a:lnTo>
                      <a:pt x="668" y="299"/>
                    </a:lnTo>
                    <a:lnTo>
                      <a:pt x="650" y="298"/>
                    </a:lnTo>
                    <a:lnTo>
                      <a:pt x="632" y="297"/>
                    </a:lnTo>
                    <a:lnTo>
                      <a:pt x="613" y="294"/>
                    </a:lnTo>
                    <a:lnTo>
                      <a:pt x="593" y="290"/>
                    </a:lnTo>
                    <a:lnTo>
                      <a:pt x="575" y="285"/>
                    </a:lnTo>
                    <a:lnTo>
                      <a:pt x="557" y="277"/>
                    </a:lnTo>
                    <a:lnTo>
                      <a:pt x="540" y="267"/>
                    </a:lnTo>
                    <a:lnTo>
                      <a:pt x="524" y="255"/>
                    </a:lnTo>
                    <a:lnTo>
                      <a:pt x="511" y="241"/>
                    </a:lnTo>
                    <a:lnTo>
                      <a:pt x="500" y="224"/>
                    </a:lnTo>
                    <a:lnTo>
                      <a:pt x="491" y="202"/>
                    </a:lnTo>
                    <a:lnTo>
                      <a:pt x="486" y="179"/>
                    </a:lnTo>
                    <a:lnTo>
                      <a:pt x="484" y="150"/>
                    </a:lnTo>
                    <a:lnTo>
                      <a:pt x="485" y="137"/>
                    </a:lnTo>
                    <a:lnTo>
                      <a:pt x="486" y="125"/>
                    </a:lnTo>
                    <a:lnTo>
                      <a:pt x="430" y="125"/>
                    </a:lnTo>
                    <a:lnTo>
                      <a:pt x="432" y="137"/>
                    </a:lnTo>
                    <a:lnTo>
                      <a:pt x="432" y="150"/>
                    </a:lnTo>
                    <a:lnTo>
                      <a:pt x="430" y="179"/>
                    </a:lnTo>
                    <a:lnTo>
                      <a:pt x="425" y="202"/>
                    </a:lnTo>
                    <a:lnTo>
                      <a:pt x="416" y="224"/>
                    </a:lnTo>
                    <a:lnTo>
                      <a:pt x="405" y="241"/>
                    </a:lnTo>
                    <a:lnTo>
                      <a:pt x="392" y="255"/>
                    </a:lnTo>
                    <a:lnTo>
                      <a:pt x="377" y="267"/>
                    </a:lnTo>
                    <a:lnTo>
                      <a:pt x="360" y="277"/>
                    </a:lnTo>
                    <a:lnTo>
                      <a:pt x="342" y="284"/>
                    </a:lnTo>
                    <a:lnTo>
                      <a:pt x="323" y="290"/>
                    </a:lnTo>
                    <a:lnTo>
                      <a:pt x="304" y="294"/>
                    </a:lnTo>
                    <a:lnTo>
                      <a:pt x="285" y="296"/>
                    </a:lnTo>
                    <a:lnTo>
                      <a:pt x="266" y="298"/>
                    </a:lnTo>
                    <a:lnTo>
                      <a:pt x="248" y="299"/>
                    </a:lnTo>
                    <a:lnTo>
                      <a:pt x="231" y="299"/>
                    </a:lnTo>
                    <a:lnTo>
                      <a:pt x="216" y="299"/>
                    </a:lnTo>
                    <a:lnTo>
                      <a:pt x="201" y="299"/>
                    </a:lnTo>
                    <a:lnTo>
                      <a:pt x="185" y="299"/>
                    </a:lnTo>
                    <a:lnTo>
                      <a:pt x="167" y="298"/>
                    </a:lnTo>
                    <a:lnTo>
                      <a:pt x="148" y="296"/>
                    </a:lnTo>
                    <a:lnTo>
                      <a:pt x="129" y="294"/>
                    </a:lnTo>
                    <a:lnTo>
                      <a:pt x="110" y="290"/>
                    </a:lnTo>
                    <a:lnTo>
                      <a:pt x="91" y="284"/>
                    </a:lnTo>
                    <a:lnTo>
                      <a:pt x="73" y="277"/>
                    </a:lnTo>
                    <a:lnTo>
                      <a:pt x="57" y="267"/>
                    </a:lnTo>
                    <a:lnTo>
                      <a:pt x="41" y="255"/>
                    </a:lnTo>
                    <a:lnTo>
                      <a:pt x="27" y="240"/>
                    </a:lnTo>
                    <a:lnTo>
                      <a:pt x="16" y="223"/>
                    </a:lnTo>
                    <a:lnTo>
                      <a:pt x="7" y="202"/>
                    </a:lnTo>
                    <a:lnTo>
                      <a:pt x="2" y="178"/>
                    </a:lnTo>
                    <a:lnTo>
                      <a:pt x="0" y="150"/>
                    </a:lnTo>
                    <a:lnTo>
                      <a:pt x="2" y="122"/>
                    </a:lnTo>
                    <a:lnTo>
                      <a:pt x="7" y="98"/>
                    </a:lnTo>
                    <a:lnTo>
                      <a:pt x="16" y="77"/>
                    </a:lnTo>
                    <a:lnTo>
                      <a:pt x="27" y="59"/>
                    </a:lnTo>
                    <a:lnTo>
                      <a:pt x="41" y="45"/>
                    </a:lnTo>
                    <a:lnTo>
                      <a:pt x="57" y="33"/>
                    </a:lnTo>
                    <a:lnTo>
                      <a:pt x="73" y="23"/>
                    </a:lnTo>
                    <a:lnTo>
                      <a:pt x="91" y="16"/>
                    </a:lnTo>
                    <a:lnTo>
                      <a:pt x="110" y="10"/>
                    </a:lnTo>
                    <a:lnTo>
                      <a:pt x="129" y="6"/>
                    </a:lnTo>
                    <a:lnTo>
                      <a:pt x="148" y="3"/>
                    </a:lnTo>
                    <a:lnTo>
                      <a:pt x="167" y="1"/>
                    </a:lnTo>
                    <a:lnTo>
                      <a:pt x="185" y="0"/>
                    </a:lnTo>
                    <a:lnTo>
                      <a:pt x="201" y="0"/>
                    </a:lnTo>
                    <a:lnTo>
                      <a:pt x="2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69" name="Freeform 24"/>
              <p:cNvSpPr>
                <a:spLocks noEditPoints="1"/>
              </p:cNvSpPr>
              <p:nvPr/>
            </p:nvSpPr>
            <p:spPr>
              <a:xfrm>
                <a:off x="2597" y="4335"/>
                <a:ext cx="217" cy="124"/>
              </a:xfrm>
              <a:custGeom>
                <a:avLst/>
                <a:gdLst>
                  <a:gd name="T0" fmla="*/ 1796 w 2393"/>
                  <a:gd name="T1" fmla="*/ 704 h 1360"/>
                  <a:gd name="T2" fmla="*/ 1761 w 2393"/>
                  <a:gd name="T3" fmla="*/ 720 h 1360"/>
                  <a:gd name="T4" fmla="*/ 1590 w 2393"/>
                  <a:gd name="T5" fmla="*/ 904 h 1360"/>
                  <a:gd name="T6" fmla="*/ 1882 w 2393"/>
                  <a:gd name="T7" fmla="*/ 733 h 1360"/>
                  <a:gd name="T8" fmla="*/ 1851 w 2393"/>
                  <a:gd name="T9" fmla="*/ 709 h 1360"/>
                  <a:gd name="T10" fmla="*/ 1814 w 2393"/>
                  <a:gd name="T11" fmla="*/ 702 h 1360"/>
                  <a:gd name="T12" fmla="*/ 1831 w 2393"/>
                  <a:gd name="T13" fmla="*/ 20 h 1360"/>
                  <a:gd name="T14" fmla="*/ 1950 w 2393"/>
                  <a:gd name="T15" fmla="*/ 61 h 1360"/>
                  <a:gd name="T16" fmla="*/ 2057 w 2393"/>
                  <a:gd name="T17" fmla="*/ 121 h 1360"/>
                  <a:gd name="T18" fmla="*/ 2154 w 2393"/>
                  <a:gd name="T19" fmla="*/ 196 h 1360"/>
                  <a:gd name="T20" fmla="*/ 2235 w 2393"/>
                  <a:gd name="T21" fmla="*/ 286 h 1360"/>
                  <a:gd name="T22" fmla="*/ 2301 w 2393"/>
                  <a:gd name="T23" fmla="*/ 388 h 1360"/>
                  <a:gd name="T24" fmla="*/ 2352 w 2393"/>
                  <a:gd name="T25" fmla="*/ 501 h 1360"/>
                  <a:gd name="T26" fmla="*/ 2382 w 2393"/>
                  <a:gd name="T27" fmla="*/ 622 h 1360"/>
                  <a:gd name="T28" fmla="*/ 2393 w 2393"/>
                  <a:gd name="T29" fmla="*/ 748 h 1360"/>
                  <a:gd name="T30" fmla="*/ 2390 w 2393"/>
                  <a:gd name="T31" fmla="*/ 1230 h 1360"/>
                  <a:gd name="T32" fmla="*/ 2370 w 2393"/>
                  <a:gd name="T33" fmla="*/ 1282 h 1360"/>
                  <a:gd name="T34" fmla="*/ 2335 w 2393"/>
                  <a:gd name="T35" fmla="*/ 1324 h 1360"/>
                  <a:gd name="T36" fmla="*/ 2286 w 2393"/>
                  <a:gd name="T37" fmla="*/ 1351 h 1360"/>
                  <a:gd name="T38" fmla="*/ 2230 w 2393"/>
                  <a:gd name="T39" fmla="*/ 1360 h 1360"/>
                  <a:gd name="T40" fmla="*/ 129 w 2393"/>
                  <a:gd name="T41" fmla="*/ 1358 h 1360"/>
                  <a:gd name="T42" fmla="*/ 77 w 2393"/>
                  <a:gd name="T43" fmla="*/ 1339 h 1360"/>
                  <a:gd name="T44" fmla="*/ 36 w 2393"/>
                  <a:gd name="T45" fmla="*/ 1304 h 1360"/>
                  <a:gd name="T46" fmla="*/ 10 w 2393"/>
                  <a:gd name="T47" fmla="*/ 1256 h 1360"/>
                  <a:gd name="T48" fmla="*/ 0 w 2393"/>
                  <a:gd name="T49" fmla="*/ 1200 h 1360"/>
                  <a:gd name="T50" fmla="*/ 3 w 2393"/>
                  <a:gd name="T51" fmla="*/ 684 h 1360"/>
                  <a:gd name="T52" fmla="*/ 23 w 2393"/>
                  <a:gd name="T53" fmla="*/ 561 h 1360"/>
                  <a:gd name="T54" fmla="*/ 63 w 2393"/>
                  <a:gd name="T55" fmla="*/ 443 h 1360"/>
                  <a:gd name="T56" fmla="*/ 122 w 2393"/>
                  <a:gd name="T57" fmla="*/ 336 h 1360"/>
                  <a:gd name="T58" fmla="*/ 195 w 2393"/>
                  <a:gd name="T59" fmla="*/ 240 h 1360"/>
                  <a:gd name="T60" fmla="*/ 283 w 2393"/>
                  <a:gd name="T61" fmla="*/ 157 h 1360"/>
                  <a:gd name="T62" fmla="*/ 385 w 2393"/>
                  <a:gd name="T63" fmla="*/ 89 h 1360"/>
                  <a:gd name="T64" fmla="*/ 498 w 2393"/>
                  <a:gd name="T65" fmla="*/ 38 h 1360"/>
                  <a:gd name="T66" fmla="*/ 640 w 2393"/>
                  <a:gd name="T67" fmla="*/ 0 h 1360"/>
                  <a:gd name="T68" fmla="*/ 1748 w 2393"/>
                  <a:gd name="T69" fmla="*/ 0 h 1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393" h="1360">
                    <a:moveTo>
                      <a:pt x="1814" y="702"/>
                    </a:moveTo>
                    <a:lnTo>
                      <a:pt x="1796" y="704"/>
                    </a:lnTo>
                    <a:lnTo>
                      <a:pt x="1778" y="709"/>
                    </a:lnTo>
                    <a:lnTo>
                      <a:pt x="1761" y="720"/>
                    </a:lnTo>
                    <a:lnTo>
                      <a:pt x="1746" y="733"/>
                    </a:lnTo>
                    <a:lnTo>
                      <a:pt x="1590" y="904"/>
                    </a:lnTo>
                    <a:lnTo>
                      <a:pt x="2038" y="904"/>
                    </a:lnTo>
                    <a:lnTo>
                      <a:pt x="1882" y="733"/>
                    </a:lnTo>
                    <a:lnTo>
                      <a:pt x="1867" y="719"/>
                    </a:lnTo>
                    <a:lnTo>
                      <a:pt x="1851" y="709"/>
                    </a:lnTo>
                    <a:lnTo>
                      <a:pt x="1833" y="703"/>
                    </a:lnTo>
                    <a:lnTo>
                      <a:pt x="1814" y="702"/>
                    </a:lnTo>
                    <a:close/>
                    <a:moveTo>
                      <a:pt x="1748" y="0"/>
                    </a:moveTo>
                    <a:lnTo>
                      <a:pt x="1831" y="20"/>
                    </a:lnTo>
                    <a:lnTo>
                      <a:pt x="1892" y="38"/>
                    </a:lnTo>
                    <a:lnTo>
                      <a:pt x="1950" y="61"/>
                    </a:lnTo>
                    <a:lnTo>
                      <a:pt x="2005" y="88"/>
                    </a:lnTo>
                    <a:lnTo>
                      <a:pt x="2057" y="121"/>
                    </a:lnTo>
                    <a:lnTo>
                      <a:pt x="2107" y="157"/>
                    </a:lnTo>
                    <a:lnTo>
                      <a:pt x="2154" y="196"/>
                    </a:lnTo>
                    <a:lnTo>
                      <a:pt x="2196" y="239"/>
                    </a:lnTo>
                    <a:lnTo>
                      <a:pt x="2235" y="286"/>
                    </a:lnTo>
                    <a:lnTo>
                      <a:pt x="2270" y="336"/>
                    </a:lnTo>
                    <a:lnTo>
                      <a:pt x="2301" y="388"/>
                    </a:lnTo>
                    <a:lnTo>
                      <a:pt x="2328" y="443"/>
                    </a:lnTo>
                    <a:lnTo>
                      <a:pt x="2352" y="501"/>
                    </a:lnTo>
                    <a:lnTo>
                      <a:pt x="2369" y="561"/>
                    </a:lnTo>
                    <a:lnTo>
                      <a:pt x="2382" y="622"/>
                    </a:lnTo>
                    <a:lnTo>
                      <a:pt x="2390" y="684"/>
                    </a:lnTo>
                    <a:lnTo>
                      <a:pt x="2393" y="748"/>
                    </a:lnTo>
                    <a:lnTo>
                      <a:pt x="2393" y="1200"/>
                    </a:lnTo>
                    <a:lnTo>
                      <a:pt x="2390" y="1230"/>
                    </a:lnTo>
                    <a:lnTo>
                      <a:pt x="2383" y="1256"/>
                    </a:lnTo>
                    <a:lnTo>
                      <a:pt x="2370" y="1282"/>
                    </a:lnTo>
                    <a:lnTo>
                      <a:pt x="2354" y="1304"/>
                    </a:lnTo>
                    <a:lnTo>
                      <a:pt x="2335" y="1324"/>
                    </a:lnTo>
                    <a:lnTo>
                      <a:pt x="2311" y="1339"/>
                    </a:lnTo>
                    <a:lnTo>
                      <a:pt x="2286" y="1351"/>
                    </a:lnTo>
                    <a:lnTo>
                      <a:pt x="2259" y="1358"/>
                    </a:lnTo>
                    <a:lnTo>
                      <a:pt x="2230" y="1360"/>
                    </a:lnTo>
                    <a:lnTo>
                      <a:pt x="157" y="1360"/>
                    </a:lnTo>
                    <a:lnTo>
                      <a:pt x="129" y="1358"/>
                    </a:lnTo>
                    <a:lnTo>
                      <a:pt x="101" y="1351"/>
                    </a:lnTo>
                    <a:lnTo>
                      <a:pt x="77" y="1339"/>
                    </a:lnTo>
                    <a:lnTo>
                      <a:pt x="55" y="1324"/>
                    </a:lnTo>
                    <a:lnTo>
                      <a:pt x="36" y="1304"/>
                    </a:lnTo>
                    <a:lnTo>
                      <a:pt x="21" y="1282"/>
                    </a:lnTo>
                    <a:lnTo>
                      <a:pt x="10" y="1256"/>
                    </a:lnTo>
                    <a:lnTo>
                      <a:pt x="3" y="1230"/>
                    </a:lnTo>
                    <a:lnTo>
                      <a:pt x="0" y="1200"/>
                    </a:lnTo>
                    <a:lnTo>
                      <a:pt x="0" y="748"/>
                    </a:lnTo>
                    <a:lnTo>
                      <a:pt x="3" y="684"/>
                    </a:lnTo>
                    <a:lnTo>
                      <a:pt x="11" y="622"/>
                    </a:lnTo>
                    <a:lnTo>
                      <a:pt x="23" y="561"/>
                    </a:lnTo>
                    <a:lnTo>
                      <a:pt x="41" y="501"/>
                    </a:lnTo>
                    <a:lnTo>
                      <a:pt x="63" y="443"/>
                    </a:lnTo>
                    <a:lnTo>
                      <a:pt x="90" y="389"/>
                    </a:lnTo>
                    <a:lnTo>
                      <a:pt x="122" y="336"/>
                    </a:lnTo>
                    <a:lnTo>
                      <a:pt x="156" y="286"/>
                    </a:lnTo>
                    <a:lnTo>
                      <a:pt x="195" y="240"/>
                    </a:lnTo>
                    <a:lnTo>
                      <a:pt x="237" y="196"/>
                    </a:lnTo>
                    <a:lnTo>
                      <a:pt x="283" y="157"/>
                    </a:lnTo>
                    <a:lnTo>
                      <a:pt x="332" y="121"/>
                    </a:lnTo>
                    <a:lnTo>
                      <a:pt x="385" y="89"/>
                    </a:lnTo>
                    <a:lnTo>
                      <a:pt x="440" y="62"/>
                    </a:lnTo>
                    <a:lnTo>
                      <a:pt x="498" y="38"/>
                    </a:lnTo>
                    <a:lnTo>
                      <a:pt x="559" y="20"/>
                    </a:lnTo>
                    <a:lnTo>
                      <a:pt x="640" y="0"/>
                    </a:lnTo>
                    <a:lnTo>
                      <a:pt x="1193" y="1280"/>
                    </a:lnTo>
                    <a:lnTo>
                      <a:pt x="174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70" name="Freeform 25"/>
              <p:cNvSpPr/>
              <p:nvPr/>
            </p:nvSpPr>
            <p:spPr>
              <a:xfrm>
                <a:off x="2689" y="4347"/>
                <a:ext cx="34" cy="83"/>
              </a:xfrm>
              <a:custGeom>
                <a:avLst/>
                <a:gdLst>
                  <a:gd name="T0" fmla="*/ 135 w 373"/>
                  <a:gd name="T1" fmla="*/ 0 h 915"/>
                  <a:gd name="T2" fmla="*/ 237 w 373"/>
                  <a:gd name="T3" fmla="*/ 0 h 915"/>
                  <a:gd name="T4" fmla="*/ 258 w 373"/>
                  <a:gd name="T5" fmla="*/ 2 h 915"/>
                  <a:gd name="T6" fmla="*/ 278 w 373"/>
                  <a:gd name="T7" fmla="*/ 9 h 915"/>
                  <a:gd name="T8" fmla="*/ 295 w 373"/>
                  <a:gd name="T9" fmla="*/ 21 h 915"/>
                  <a:gd name="T10" fmla="*/ 310 w 373"/>
                  <a:gd name="T11" fmla="*/ 36 h 915"/>
                  <a:gd name="T12" fmla="*/ 321 w 373"/>
                  <a:gd name="T13" fmla="*/ 53 h 915"/>
                  <a:gd name="T14" fmla="*/ 328 w 373"/>
                  <a:gd name="T15" fmla="*/ 74 h 915"/>
                  <a:gd name="T16" fmla="*/ 366 w 373"/>
                  <a:gd name="T17" fmla="*/ 234 h 915"/>
                  <a:gd name="T18" fmla="*/ 368 w 373"/>
                  <a:gd name="T19" fmla="*/ 257 h 915"/>
                  <a:gd name="T20" fmla="*/ 365 w 373"/>
                  <a:gd name="T21" fmla="*/ 281 h 915"/>
                  <a:gd name="T22" fmla="*/ 357 w 373"/>
                  <a:gd name="T23" fmla="*/ 301 h 915"/>
                  <a:gd name="T24" fmla="*/ 345 w 373"/>
                  <a:gd name="T25" fmla="*/ 319 h 915"/>
                  <a:gd name="T26" fmla="*/ 329 w 373"/>
                  <a:gd name="T27" fmla="*/ 334 h 915"/>
                  <a:gd name="T28" fmla="*/ 309 w 373"/>
                  <a:gd name="T29" fmla="*/ 345 h 915"/>
                  <a:gd name="T30" fmla="*/ 287 w 373"/>
                  <a:gd name="T31" fmla="*/ 351 h 915"/>
                  <a:gd name="T32" fmla="*/ 373 w 373"/>
                  <a:gd name="T33" fmla="*/ 438 h 915"/>
                  <a:gd name="T34" fmla="*/ 187 w 373"/>
                  <a:gd name="T35" fmla="*/ 915 h 915"/>
                  <a:gd name="T36" fmla="*/ 0 w 373"/>
                  <a:gd name="T37" fmla="*/ 438 h 915"/>
                  <a:gd name="T38" fmla="*/ 85 w 373"/>
                  <a:gd name="T39" fmla="*/ 351 h 915"/>
                  <a:gd name="T40" fmla="*/ 63 w 373"/>
                  <a:gd name="T41" fmla="*/ 345 h 915"/>
                  <a:gd name="T42" fmla="*/ 44 w 373"/>
                  <a:gd name="T43" fmla="*/ 334 h 915"/>
                  <a:gd name="T44" fmla="*/ 27 w 373"/>
                  <a:gd name="T45" fmla="*/ 319 h 915"/>
                  <a:gd name="T46" fmla="*/ 15 w 373"/>
                  <a:gd name="T47" fmla="*/ 301 h 915"/>
                  <a:gd name="T48" fmla="*/ 7 w 373"/>
                  <a:gd name="T49" fmla="*/ 281 h 915"/>
                  <a:gd name="T50" fmla="*/ 4 w 373"/>
                  <a:gd name="T51" fmla="*/ 257 h 915"/>
                  <a:gd name="T52" fmla="*/ 6 w 373"/>
                  <a:gd name="T53" fmla="*/ 234 h 915"/>
                  <a:gd name="T54" fmla="*/ 44 w 373"/>
                  <a:gd name="T55" fmla="*/ 74 h 915"/>
                  <a:gd name="T56" fmla="*/ 52 w 373"/>
                  <a:gd name="T57" fmla="*/ 53 h 915"/>
                  <a:gd name="T58" fmla="*/ 63 w 373"/>
                  <a:gd name="T59" fmla="*/ 36 h 915"/>
                  <a:gd name="T60" fmla="*/ 77 w 373"/>
                  <a:gd name="T61" fmla="*/ 21 h 915"/>
                  <a:gd name="T62" fmla="*/ 95 w 373"/>
                  <a:gd name="T63" fmla="*/ 9 h 915"/>
                  <a:gd name="T64" fmla="*/ 114 w 373"/>
                  <a:gd name="T65" fmla="*/ 2 h 915"/>
                  <a:gd name="T66" fmla="*/ 135 w 373"/>
                  <a:gd name="T67" fmla="*/ 0 h 9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73" h="915">
                    <a:moveTo>
                      <a:pt x="135" y="0"/>
                    </a:moveTo>
                    <a:lnTo>
                      <a:pt x="237" y="0"/>
                    </a:lnTo>
                    <a:lnTo>
                      <a:pt x="258" y="2"/>
                    </a:lnTo>
                    <a:lnTo>
                      <a:pt x="278" y="9"/>
                    </a:lnTo>
                    <a:lnTo>
                      <a:pt x="295" y="21"/>
                    </a:lnTo>
                    <a:lnTo>
                      <a:pt x="310" y="36"/>
                    </a:lnTo>
                    <a:lnTo>
                      <a:pt x="321" y="53"/>
                    </a:lnTo>
                    <a:lnTo>
                      <a:pt x="328" y="74"/>
                    </a:lnTo>
                    <a:lnTo>
                      <a:pt x="366" y="234"/>
                    </a:lnTo>
                    <a:lnTo>
                      <a:pt x="368" y="257"/>
                    </a:lnTo>
                    <a:lnTo>
                      <a:pt x="365" y="281"/>
                    </a:lnTo>
                    <a:lnTo>
                      <a:pt x="357" y="301"/>
                    </a:lnTo>
                    <a:lnTo>
                      <a:pt x="345" y="319"/>
                    </a:lnTo>
                    <a:lnTo>
                      <a:pt x="329" y="334"/>
                    </a:lnTo>
                    <a:lnTo>
                      <a:pt x="309" y="345"/>
                    </a:lnTo>
                    <a:lnTo>
                      <a:pt x="287" y="351"/>
                    </a:lnTo>
                    <a:lnTo>
                      <a:pt x="373" y="438"/>
                    </a:lnTo>
                    <a:lnTo>
                      <a:pt x="187" y="915"/>
                    </a:lnTo>
                    <a:lnTo>
                      <a:pt x="0" y="438"/>
                    </a:lnTo>
                    <a:lnTo>
                      <a:pt x="85" y="351"/>
                    </a:lnTo>
                    <a:lnTo>
                      <a:pt x="63" y="345"/>
                    </a:lnTo>
                    <a:lnTo>
                      <a:pt x="44" y="334"/>
                    </a:lnTo>
                    <a:lnTo>
                      <a:pt x="27" y="319"/>
                    </a:lnTo>
                    <a:lnTo>
                      <a:pt x="15" y="301"/>
                    </a:lnTo>
                    <a:lnTo>
                      <a:pt x="7" y="281"/>
                    </a:lnTo>
                    <a:lnTo>
                      <a:pt x="4" y="257"/>
                    </a:lnTo>
                    <a:lnTo>
                      <a:pt x="6" y="234"/>
                    </a:lnTo>
                    <a:lnTo>
                      <a:pt x="44" y="74"/>
                    </a:lnTo>
                    <a:lnTo>
                      <a:pt x="52" y="53"/>
                    </a:lnTo>
                    <a:lnTo>
                      <a:pt x="63" y="36"/>
                    </a:lnTo>
                    <a:lnTo>
                      <a:pt x="77" y="21"/>
                    </a:lnTo>
                    <a:lnTo>
                      <a:pt x="95" y="9"/>
                    </a:lnTo>
                    <a:lnTo>
                      <a:pt x="114" y="2"/>
                    </a:lnTo>
                    <a:lnTo>
                      <a:pt x="13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56" name="Group 16"/>
            <p:cNvGrpSpPr>
              <a:grpSpLocks noChangeAspect="1"/>
            </p:cNvGrpSpPr>
            <p:nvPr/>
          </p:nvGrpSpPr>
          <p:grpSpPr>
            <a:xfrm>
              <a:off x="596845" y="5823027"/>
              <a:ext cx="162480" cy="186754"/>
              <a:chOff x="1039" y="1681"/>
              <a:chExt cx="1071" cy="1231"/>
            </a:xfrm>
            <a:solidFill>
              <a:schemeClr val="bg1">
                <a:lumMod val="85000"/>
              </a:schemeClr>
            </a:solidFill>
          </p:grpSpPr>
          <p:sp>
            <p:nvSpPr>
              <p:cNvPr id="60" name="Freeform 17"/>
              <p:cNvSpPr>
                <a:spLocks noEditPoints="1"/>
              </p:cNvSpPr>
              <p:nvPr/>
            </p:nvSpPr>
            <p:spPr>
              <a:xfrm>
                <a:off x="1039" y="1681"/>
                <a:ext cx="1071" cy="1099"/>
              </a:xfrm>
              <a:custGeom>
                <a:avLst/>
                <a:gdLst>
                  <a:gd name="T0" fmla="*/ 3169 w 3212"/>
                  <a:gd name="T1" fmla="*/ 566 h 3298"/>
                  <a:gd name="T2" fmla="*/ 3035 w 3212"/>
                  <a:gd name="T3" fmla="*/ 475 h 3298"/>
                  <a:gd name="T4" fmla="*/ 2711 w 3212"/>
                  <a:gd name="T5" fmla="*/ 199 h 3298"/>
                  <a:gd name="T6" fmla="*/ 2384 w 3212"/>
                  <a:gd name="T7" fmla="*/ 19 h 3298"/>
                  <a:gd name="T8" fmla="*/ 2347 w 3212"/>
                  <a:gd name="T9" fmla="*/ 4 h 3298"/>
                  <a:gd name="T10" fmla="*/ 2278 w 3212"/>
                  <a:gd name="T11" fmla="*/ 47 h 3298"/>
                  <a:gd name="T12" fmla="*/ 2171 w 3212"/>
                  <a:gd name="T13" fmla="*/ 190 h 3298"/>
                  <a:gd name="T14" fmla="*/ 1698 w 3212"/>
                  <a:gd name="T15" fmla="*/ 610 h 3298"/>
                  <a:gd name="T16" fmla="*/ 716 w 3212"/>
                  <a:gd name="T17" fmla="*/ 1337 h 3298"/>
                  <a:gd name="T18" fmla="*/ 296 w 3212"/>
                  <a:gd name="T19" fmla="*/ 1713 h 3298"/>
                  <a:gd name="T20" fmla="*/ 59 w 3212"/>
                  <a:gd name="T21" fmla="*/ 2061 h 3298"/>
                  <a:gd name="T22" fmla="*/ 0 w 3212"/>
                  <a:gd name="T23" fmla="*/ 2479 h 3298"/>
                  <a:gd name="T24" fmla="*/ 29 w 3212"/>
                  <a:gd name="T25" fmla="*/ 2758 h 3298"/>
                  <a:gd name="T26" fmla="*/ 183 w 3212"/>
                  <a:gd name="T27" fmla="*/ 2915 h 3298"/>
                  <a:gd name="T28" fmla="*/ 615 w 3212"/>
                  <a:gd name="T29" fmla="*/ 3255 h 3298"/>
                  <a:gd name="T30" fmla="*/ 886 w 3212"/>
                  <a:gd name="T31" fmla="*/ 3291 h 3298"/>
                  <a:gd name="T32" fmla="*/ 1138 w 3212"/>
                  <a:gd name="T33" fmla="*/ 3171 h 3298"/>
                  <a:gd name="T34" fmla="*/ 1808 w 3212"/>
                  <a:gd name="T35" fmla="*/ 2600 h 3298"/>
                  <a:gd name="T36" fmla="*/ 2812 w 3212"/>
                  <a:gd name="T37" fmla="*/ 1724 h 3298"/>
                  <a:gd name="T38" fmla="*/ 3103 w 3212"/>
                  <a:gd name="T39" fmla="*/ 1438 h 3298"/>
                  <a:gd name="T40" fmla="*/ 3146 w 3212"/>
                  <a:gd name="T41" fmla="*/ 1401 h 3298"/>
                  <a:gd name="T42" fmla="*/ 3193 w 3212"/>
                  <a:gd name="T43" fmla="*/ 1183 h 3298"/>
                  <a:gd name="T44" fmla="*/ 3208 w 3212"/>
                  <a:gd name="T45" fmla="*/ 620 h 3298"/>
                  <a:gd name="T46" fmla="*/ 1001 w 3212"/>
                  <a:gd name="T47" fmla="*/ 3114 h 3298"/>
                  <a:gd name="T48" fmla="*/ 881 w 3212"/>
                  <a:gd name="T49" fmla="*/ 3066 h 3298"/>
                  <a:gd name="T50" fmla="*/ 844 w 3212"/>
                  <a:gd name="T51" fmla="*/ 2610 h 3298"/>
                  <a:gd name="T52" fmla="*/ 840 w 3212"/>
                  <a:gd name="T53" fmla="*/ 2398 h 3298"/>
                  <a:gd name="T54" fmla="*/ 401 w 3212"/>
                  <a:gd name="T55" fmla="*/ 2082 h 3298"/>
                  <a:gd name="T56" fmla="*/ 241 w 3212"/>
                  <a:gd name="T57" fmla="*/ 1969 h 3298"/>
                  <a:gd name="T58" fmla="*/ 752 w 3212"/>
                  <a:gd name="T59" fmla="*/ 2141 h 3298"/>
                  <a:gd name="T60" fmla="*/ 1034 w 3212"/>
                  <a:gd name="T61" fmla="*/ 2354 h 3298"/>
                  <a:gd name="T62" fmla="*/ 1418 w 3212"/>
                  <a:gd name="T63" fmla="*/ 2074 h 3298"/>
                  <a:gd name="T64" fmla="*/ 1624 w 3212"/>
                  <a:gd name="T65" fmla="*/ 1847 h 3298"/>
                  <a:gd name="T66" fmla="*/ 1420 w 3212"/>
                  <a:gd name="T67" fmla="*/ 1596 h 3298"/>
                  <a:gd name="T68" fmla="*/ 1082 w 3212"/>
                  <a:gd name="T69" fmla="*/ 1248 h 3298"/>
                  <a:gd name="T70" fmla="*/ 1614 w 3212"/>
                  <a:gd name="T71" fmla="*/ 825 h 3298"/>
                  <a:gd name="T72" fmla="*/ 2194 w 3212"/>
                  <a:gd name="T73" fmla="*/ 338 h 3298"/>
                  <a:gd name="T74" fmla="*/ 2374 w 3212"/>
                  <a:gd name="T75" fmla="*/ 118 h 3298"/>
                  <a:gd name="T76" fmla="*/ 2661 w 3212"/>
                  <a:gd name="T77" fmla="*/ 304 h 3298"/>
                  <a:gd name="T78" fmla="*/ 2993 w 3212"/>
                  <a:gd name="T79" fmla="*/ 603 h 3298"/>
                  <a:gd name="T80" fmla="*/ 2474 w 3212"/>
                  <a:gd name="T81" fmla="*/ 1257 h 3298"/>
                  <a:gd name="T82" fmla="*/ 1732 w 3212"/>
                  <a:gd name="T83" fmla="*/ 1951 h 3298"/>
                  <a:gd name="T84" fmla="*/ 1047 w 3212"/>
                  <a:gd name="T85" fmla="*/ 2462 h 3298"/>
                  <a:gd name="T86" fmla="*/ 1012 w 3212"/>
                  <a:gd name="T87" fmla="*/ 2472 h 3298"/>
                  <a:gd name="T88" fmla="*/ 3078 w 3212"/>
                  <a:gd name="T89" fmla="*/ 1147 h 3298"/>
                  <a:gd name="T90" fmla="*/ 3067 w 3212"/>
                  <a:gd name="T91" fmla="*/ 1301 h 3298"/>
                  <a:gd name="T92" fmla="*/ 3051 w 3212"/>
                  <a:gd name="T93" fmla="*/ 1343 h 3298"/>
                  <a:gd name="T94" fmla="*/ 3018 w 3212"/>
                  <a:gd name="T95" fmla="*/ 1366 h 3298"/>
                  <a:gd name="T96" fmla="*/ 2890 w 3212"/>
                  <a:gd name="T97" fmla="*/ 1493 h 3298"/>
                  <a:gd name="T98" fmla="*/ 1823 w 3212"/>
                  <a:gd name="T99" fmla="*/ 2434 h 3298"/>
                  <a:gd name="T100" fmla="*/ 1765 w 3212"/>
                  <a:gd name="T101" fmla="*/ 2231 h 3298"/>
                  <a:gd name="T102" fmla="*/ 1749 w 3212"/>
                  <a:gd name="T103" fmla="*/ 2105 h 3298"/>
                  <a:gd name="T104" fmla="*/ 2236 w 3212"/>
                  <a:gd name="T105" fmla="*/ 1651 h 3298"/>
                  <a:gd name="T106" fmla="*/ 3095 w 3212"/>
                  <a:gd name="T107" fmla="*/ 770 h 3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212" h="3298">
                    <a:moveTo>
                      <a:pt x="3208" y="620"/>
                    </a:moveTo>
                    <a:lnTo>
                      <a:pt x="3206" y="606"/>
                    </a:lnTo>
                    <a:lnTo>
                      <a:pt x="3192" y="581"/>
                    </a:lnTo>
                    <a:lnTo>
                      <a:pt x="3169" y="566"/>
                    </a:lnTo>
                    <a:lnTo>
                      <a:pt x="3143" y="561"/>
                    </a:lnTo>
                    <a:lnTo>
                      <a:pt x="3130" y="564"/>
                    </a:lnTo>
                    <a:lnTo>
                      <a:pt x="3101" y="533"/>
                    </a:lnTo>
                    <a:lnTo>
                      <a:pt x="3035" y="475"/>
                    </a:lnTo>
                    <a:lnTo>
                      <a:pt x="3003" y="448"/>
                    </a:lnTo>
                    <a:lnTo>
                      <a:pt x="2931" y="383"/>
                    </a:lnTo>
                    <a:lnTo>
                      <a:pt x="2786" y="258"/>
                    </a:lnTo>
                    <a:lnTo>
                      <a:pt x="2711" y="199"/>
                    </a:lnTo>
                    <a:lnTo>
                      <a:pt x="2651" y="148"/>
                    </a:lnTo>
                    <a:lnTo>
                      <a:pt x="2507" y="53"/>
                    </a:lnTo>
                    <a:lnTo>
                      <a:pt x="2432" y="24"/>
                    </a:lnTo>
                    <a:lnTo>
                      <a:pt x="2384" y="19"/>
                    </a:lnTo>
                    <a:lnTo>
                      <a:pt x="2363" y="20"/>
                    </a:lnTo>
                    <a:lnTo>
                      <a:pt x="2361" y="17"/>
                    </a:lnTo>
                    <a:lnTo>
                      <a:pt x="2358" y="14"/>
                    </a:lnTo>
                    <a:lnTo>
                      <a:pt x="2347" y="4"/>
                    </a:lnTo>
                    <a:lnTo>
                      <a:pt x="2320" y="0"/>
                    </a:lnTo>
                    <a:lnTo>
                      <a:pt x="2294" y="10"/>
                    </a:lnTo>
                    <a:lnTo>
                      <a:pt x="2278" y="32"/>
                    </a:lnTo>
                    <a:lnTo>
                      <a:pt x="2278" y="47"/>
                    </a:lnTo>
                    <a:lnTo>
                      <a:pt x="2276" y="62"/>
                    </a:lnTo>
                    <a:lnTo>
                      <a:pt x="2253" y="102"/>
                    </a:lnTo>
                    <a:lnTo>
                      <a:pt x="2199" y="163"/>
                    </a:lnTo>
                    <a:lnTo>
                      <a:pt x="2171" y="190"/>
                    </a:lnTo>
                    <a:lnTo>
                      <a:pt x="2102" y="260"/>
                    </a:lnTo>
                    <a:lnTo>
                      <a:pt x="1952" y="394"/>
                    </a:lnTo>
                    <a:lnTo>
                      <a:pt x="1878" y="459"/>
                    </a:lnTo>
                    <a:lnTo>
                      <a:pt x="1698" y="610"/>
                    </a:lnTo>
                    <a:lnTo>
                      <a:pt x="1326" y="897"/>
                    </a:lnTo>
                    <a:lnTo>
                      <a:pt x="1138" y="1036"/>
                    </a:lnTo>
                    <a:lnTo>
                      <a:pt x="969" y="1157"/>
                    </a:lnTo>
                    <a:lnTo>
                      <a:pt x="716" y="1337"/>
                    </a:lnTo>
                    <a:lnTo>
                      <a:pt x="553" y="1467"/>
                    </a:lnTo>
                    <a:lnTo>
                      <a:pt x="475" y="1536"/>
                    </a:lnTo>
                    <a:lnTo>
                      <a:pt x="415" y="1592"/>
                    </a:lnTo>
                    <a:lnTo>
                      <a:pt x="296" y="1713"/>
                    </a:lnTo>
                    <a:lnTo>
                      <a:pt x="186" y="1845"/>
                    </a:lnTo>
                    <a:lnTo>
                      <a:pt x="117" y="1951"/>
                    </a:lnTo>
                    <a:lnTo>
                      <a:pt x="77" y="2024"/>
                    </a:lnTo>
                    <a:lnTo>
                      <a:pt x="59" y="2061"/>
                    </a:lnTo>
                    <a:lnTo>
                      <a:pt x="44" y="2100"/>
                    </a:lnTo>
                    <a:lnTo>
                      <a:pt x="21" y="2181"/>
                    </a:lnTo>
                    <a:lnTo>
                      <a:pt x="2" y="2306"/>
                    </a:lnTo>
                    <a:lnTo>
                      <a:pt x="0" y="2479"/>
                    </a:lnTo>
                    <a:lnTo>
                      <a:pt x="12" y="2650"/>
                    </a:lnTo>
                    <a:lnTo>
                      <a:pt x="18" y="2732"/>
                    </a:lnTo>
                    <a:lnTo>
                      <a:pt x="19" y="2742"/>
                    </a:lnTo>
                    <a:lnTo>
                      <a:pt x="29" y="2758"/>
                    </a:lnTo>
                    <a:lnTo>
                      <a:pt x="49" y="2771"/>
                    </a:lnTo>
                    <a:lnTo>
                      <a:pt x="67" y="2770"/>
                    </a:lnTo>
                    <a:lnTo>
                      <a:pt x="101" y="2817"/>
                    </a:lnTo>
                    <a:lnTo>
                      <a:pt x="183" y="2915"/>
                    </a:lnTo>
                    <a:lnTo>
                      <a:pt x="278" y="3016"/>
                    </a:lnTo>
                    <a:lnTo>
                      <a:pt x="383" y="3109"/>
                    </a:lnTo>
                    <a:lnTo>
                      <a:pt x="497" y="3193"/>
                    </a:lnTo>
                    <a:lnTo>
                      <a:pt x="615" y="3255"/>
                    </a:lnTo>
                    <a:lnTo>
                      <a:pt x="704" y="3285"/>
                    </a:lnTo>
                    <a:lnTo>
                      <a:pt x="765" y="3297"/>
                    </a:lnTo>
                    <a:lnTo>
                      <a:pt x="825" y="3298"/>
                    </a:lnTo>
                    <a:lnTo>
                      <a:pt x="886" y="3291"/>
                    </a:lnTo>
                    <a:lnTo>
                      <a:pt x="916" y="3282"/>
                    </a:lnTo>
                    <a:lnTo>
                      <a:pt x="955" y="3271"/>
                    </a:lnTo>
                    <a:lnTo>
                      <a:pt x="1030" y="3236"/>
                    </a:lnTo>
                    <a:lnTo>
                      <a:pt x="1138" y="3171"/>
                    </a:lnTo>
                    <a:lnTo>
                      <a:pt x="1342" y="3009"/>
                    </a:lnTo>
                    <a:lnTo>
                      <a:pt x="1463" y="2899"/>
                    </a:lnTo>
                    <a:lnTo>
                      <a:pt x="1634" y="2748"/>
                    </a:lnTo>
                    <a:lnTo>
                      <a:pt x="1808" y="2600"/>
                    </a:lnTo>
                    <a:lnTo>
                      <a:pt x="2017" y="2424"/>
                    </a:lnTo>
                    <a:lnTo>
                      <a:pt x="2429" y="2066"/>
                    </a:lnTo>
                    <a:lnTo>
                      <a:pt x="2633" y="1884"/>
                    </a:lnTo>
                    <a:lnTo>
                      <a:pt x="2812" y="1724"/>
                    </a:lnTo>
                    <a:lnTo>
                      <a:pt x="2987" y="1560"/>
                    </a:lnTo>
                    <a:lnTo>
                      <a:pt x="3021" y="1530"/>
                    </a:lnTo>
                    <a:lnTo>
                      <a:pt x="3075" y="1478"/>
                    </a:lnTo>
                    <a:lnTo>
                      <a:pt x="3103" y="1438"/>
                    </a:lnTo>
                    <a:lnTo>
                      <a:pt x="3111" y="1416"/>
                    </a:lnTo>
                    <a:lnTo>
                      <a:pt x="3124" y="1415"/>
                    </a:lnTo>
                    <a:lnTo>
                      <a:pt x="3134" y="1409"/>
                    </a:lnTo>
                    <a:lnTo>
                      <a:pt x="3146" y="1401"/>
                    </a:lnTo>
                    <a:lnTo>
                      <a:pt x="3163" y="1378"/>
                    </a:lnTo>
                    <a:lnTo>
                      <a:pt x="3180" y="1337"/>
                    </a:lnTo>
                    <a:lnTo>
                      <a:pt x="3192" y="1241"/>
                    </a:lnTo>
                    <a:lnTo>
                      <a:pt x="3193" y="1183"/>
                    </a:lnTo>
                    <a:lnTo>
                      <a:pt x="3202" y="1042"/>
                    </a:lnTo>
                    <a:lnTo>
                      <a:pt x="3212" y="832"/>
                    </a:lnTo>
                    <a:lnTo>
                      <a:pt x="3212" y="691"/>
                    </a:lnTo>
                    <a:lnTo>
                      <a:pt x="3208" y="620"/>
                    </a:lnTo>
                    <a:close/>
                    <a:moveTo>
                      <a:pt x="1004" y="2495"/>
                    </a:moveTo>
                    <a:lnTo>
                      <a:pt x="998" y="2649"/>
                    </a:lnTo>
                    <a:lnTo>
                      <a:pt x="999" y="2958"/>
                    </a:lnTo>
                    <a:lnTo>
                      <a:pt x="1001" y="3114"/>
                    </a:lnTo>
                    <a:lnTo>
                      <a:pt x="942" y="3145"/>
                    </a:lnTo>
                    <a:lnTo>
                      <a:pt x="880" y="3170"/>
                    </a:lnTo>
                    <a:lnTo>
                      <a:pt x="884" y="3137"/>
                    </a:lnTo>
                    <a:lnTo>
                      <a:pt x="881" y="3066"/>
                    </a:lnTo>
                    <a:lnTo>
                      <a:pt x="868" y="2961"/>
                    </a:lnTo>
                    <a:lnTo>
                      <a:pt x="860" y="2895"/>
                    </a:lnTo>
                    <a:lnTo>
                      <a:pt x="850" y="2780"/>
                    </a:lnTo>
                    <a:lnTo>
                      <a:pt x="844" y="2610"/>
                    </a:lnTo>
                    <a:lnTo>
                      <a:pt x="850" y="2495"/>
                    </a:lnTo>
                    <a:lnTo>
                      <a:pt x="857" y="2439"/>
                    </a:lnTo>
                    <a:lnTo>
                      <a:pt x="856" y="2424"/>
                    </a:lnTo>
                    <a:lnTo>
                      <a:pt x="840" y="2398"/>
                    </a:lnTo>
                    <a:lnTo>
                      <a:pt x="828" y="2390"/>
                    </a:lnTo>
                    <a:lnTo>
                      <a:pt x="717" y="2318"/>
                    </a:lnTo>
                    <a:lnTo>
                      <a:pt x="506" y="2162"/>
                    </a:lnTo>
                    <a:lnTo>
                      <a:pt x="401" y="2082"/>
                    </a:lnTo>
                    <a:lnTo>
                      <a:pt x="382" y="2064"/>
                    </a:lnTo>
                    <a:lnTo>
                      <a:pt x="314" y="2010"/>
                    </a:lnTo>
                    <a:lnTo>
                      <a:pt x="264" y="1978"/>
                    </a:lnTo>
                    <a:lnTo>
                      <a:pt x="241" y="1969"/>
                    </a:lnTo>
                    <a:lnTo>
                      <a:pt x="294" y="1899"/>
                    </a:lnTo>
                    <a:lnTo>
                      <a:pt x="350" y="1830"/>
                    </a:lnTo>
                    <a:lnTo>
                      <a:pt x="510" y="1955"/>
                    </a:lnTo>
                    <a:lnTo>
                      <a:pt x="752" y="2141"/>
                    </a:lnTo>
                    <a:lnTo>
                      <a:pt x="909" y="2270"/>
                    </a:lnTo>
                    <a:lnTo>
                      <a:pt x="985" y="2338"/>
                    </a:lnTo>
                    <a:lnTo>
                      <a:pt x="999" y="2349"/>
                    </a:lnTo>
                    <a:lnTo>
                      <a:pt x="1034" y="2354"/>
                    </a:lnTo>
                    <a:lnTo>
                      <a:pt x="1053" y="2346"/>
                    </a:lnTo>
                    <a:lnTo>
                      <a:pt x="1132" y="2302"/>
                    </a:lnTo>
                    <a:lnTo>
                      <a:pt x="1280" y="2195"/>
                    </a:lnTo>
                    <a:lnTo>
                      <a:pt x="1418" y="2074"/>
                    </a:lnTo>
                    <a:lnTo>
                      <a:pt x="1548" y="1943"/>
                    </a:lnTo>
                    <a:lnTo>
                      <a:pt x="1610" y="1877"/>
                    </a:lnTo>
                    <a:lnTo>
                      <a:pt x="1617" y="1868"/>
                    </a:lnTo>
                    <a:lnTo>
                      <a:pt x="1624" y="1847"/>
                    </a:lnTo>
                    <a:lnTo>
                      <a:pt x="1626" y="1827"/>
                    </a:lnTo>
                    <a:lnTo>
                      <a:pt x="1617" y="1807"/>
                    </a:lnTo>
                    <a:lnTo>
                      <a:pt x="1610" y="1796"/>
                    </a:lnTo>
                    <a:lnTo>
                      <a:pt x="1420" y="1596"/>
                    </a:lnTo>
                    <a:lnTo>
                      <a:pt x="1231" y="1395"/>
                    </a:lnTo>
                    <a:lnTo>
                      <a:pt x="1201" y="1360"/>
                    </a:lnTo>
                    <a:lnTo>
                      <a:pt x="1132" y="1288"/>
                    </a:lnTo>
                    <a:lnTo>
                      <a:pt x="1082" y="1248"/>
                    </a:lnTo>
                    <a:lnTo>
                      <a:pt x="1056" y="1235"/>
                    </a:lnTo>
                    <a:lnTo>
                      <a:pt x="1244" y="1103"/>
                    </a:lnTo>
                    <a:lnTo>
                      <a:pt x="1430" y="964"/>
                    </a:lnTo>
                    <a:lnTo>
                      <a:pt x="1614" y="825"/>
                    </a:lnTo>
                    <a:lnTo>
                      <a:pt x="1885" y="607"/>
                    </a:lnTo>
                    <a:lnTo>
                      <a:pt x="2060" y="458"/>
                    </a:lnTo>
                    <a:lnTo>
                      <a:pt x="2145" y="380"/>
                    </a:lnTo>
                    <a:lnTo>
                      <a:pt x="2194" y="338"/>
                    </a:lnTo>
                    <a:lnTo>
                      <a:pt x="2299" y="235"/>
                    </a:lnTo>
                    <a:lnTo>
                      <a:pt x="2344" y="177"/>
                    </a:lnTo>
                    <a:lnTo>
                      <a:pt x="2367" y="138"/>
                    </a:lnTo>
                    <a:lnTo>
                      <a:pt x="2374" y="118"/>
                    </a:lnTo>
                    <a:lnTo>
                      <a:pt x="2422" y="140"/>
                    </a:lnTo>
                    <a:lnTo>
                      <a:pt x="2466" y="163"/>
                    </a:lnTo>
                    <a:lnTo>
                      <a:pt x="2534" y="206"/>
                    </a:lnTo>
                    <a:lnTo>
                      <a:pt x="2661" y="304"/>
                    </a:lnTo>
                    <a:lnTo>
                      <a:pt x="2721" y="354"/>
                    </a:lnTo>
                    <a:lnTo>
                      <a:pt x="2833" y="453"/>
                    </a:lnTo>
                    <a:lnTo>
                      <a:pt x="2944" y="554"/>
                    </a:lnTo>
                    <a:lnTo>
                      <a:pt x="2993" y="603"/>
                    </a:lnTo>
                    <a:lnTo>
                      <a:pt x="3048" y="646"/>
                    </a:lnTo>
                    <a:lnTo>
                      <a:pt x="2937" y="771"/>
                    </a:lnTo>
                    <a:lnTo>
                      <a:pt x="2708" y="1016"/>
                    </a:lnTo>
                    <a:lnTo>
                      <a:pt x="2474" y="1257"/>
                    </a:lnTo>
                    <a:lnTo>
                      <a:pt x="2233" y="1490"/>
                    </a:lnTo>
                    <a:lnTo>
                      <a:pt x="2112" y="1605"/>
                    </a:lnTo>
                    <a:lnTo>
                      <a:pt x="1987" y="1720"/>
                    </a:lnTo>
                    <a:lnTo>
                      <a:pt x="1732" y="1951"/>
                    </a:lnTo>
                    <a:lnTo>
                      <a:pt x="1467" y="2169"/>
                    </a:lnTo>
                    <a:lnTo>
                      <a:pt x="1261" y="2322"/>
                    </a:lnTo>
                    <a:lnTo>
                      <a:pt x="1120" y="2417"/>
                    </a:lnTo>
                    <a:lnTo>
                      <a:pt x="1047" y="2462"/>
                    </a:lnTo>
                    <a:lnTo>
                      <a:pt x="1047" y="2462"/>
                    </a:lnTo>
                    <a:lnTo>
                      <a:pt x="1047" y="2463"/>
                    </a:lnTo>
                    <a:lnTo>
                      <a:pt x="1033" y="2460"/>
                    </a:lnTo>
                    <a:lnTo>
                      <a:pt x="1012" y="2472"/>
                    </a:lnTo>
                    <a:lnTo>
                      <a:pt x="1005" y="2485"/>
                    </a:lnTo>
                    <a:lnTo>
                      <a:pt x="1004" y="2495"/>
                    </a:lnTo>
                    <a:close/>
                    <a:moveTo>
                      <a:pt x="3082" y="1081"/>
                    </a:moveTo>
                    <a:lnTo>
                      <a:pt x="3078" y="1147"/>
                    </a:lnTo>
                    <a:lnTo>
                      <a:pt x="3074" y="1213"/>
                    </a:lnTo>
                    <a:lnTo>
                      <a:pt x="3072" y="1247"/>
                    </a:lnTo>
                    <a:lnTo>
                      <a:pt x="3069" y="1280"/>
                    </a:lnTo>
                    <a:lnTo>
                      <a:pt x="3067" y="1301"/>
                    </a:lnTo>
                    <a:lnTo>
                      <a:pt x="3065" y="1316"/>
                    </a:lnTo>
                    <a:lnTo>
                      <a:pt x="3059" y="1320"/>
                    </a:lnTo>
                    <a:lnTo>
                      <a:pt x="3052" y="1334"/>
                    </a:lnTo>
                    <a:lnTo>
                      <a:pt x="3051" y="1343"/>
                    </a:lnTo>
                    <a:lnTo>
                      <a:pt x="3038" y="1349"/>
                    </a:lnTo>
                    <a:lnTo>
                      <a:pt x="3018" y="1372"/>
                    </a:lnTo>
                    <a:lnTo>
                      <a:pt x="3016" y="1389"/>
                    </a:lnTo>
                    <a:lnTo>
                      <a:pt x="3018" y="1366"/>
                    </a:lnTo>
                    <a:lnTo>
                      <a:pt x="3010" y="1369"/>
                    </a:lnTo>
                    <a:lnTo>
                      <a:pt x="2990" y="1393"/>
                    </a:lnTo>
                    <a:lnTo>
                      <a:pt x="2941" y="1444"/>
                    </a:lnTo>
                    <a:lnTo>
                      <a:pt x="2890" y="1493"/>
                    </a:lnTo>
                    <a:lnTo>
                      <a:pt x="2734" y="1637"/>
                    </a:lnTo>
                    <a:lnTo>
                      <a:pt x="2574" y="1779"/>
                    </a:lnTo>
                    <a:lnTo>
                      <a:pt x="2201" y="2110"/>
                    </a:lnTo>
                    <a:lnTo>
                      <a:pt x="1823" y="2434"/>
                    </a:lnTo>
                    <a:lnTo>
                      <a:pt x="1804" y="2451"/>
                    </a:lnTo>
                    <a:lnTo>
                      <a:pt x="1785" y="2467"/>
                    </a:lnTo>
                    <a:lnTo>
                      <a:pt x="1778" y="2349"/>
                    </a:lnTo>
                    <a:lnTo>
                      <a:pt x="1765" y="2231"/>
                    </a:lnTo>
                    <a:lnTo>
                      <a:pt x="1764" y="2181"/>
                    </a:lnTo>
                    <a:lnTo>
                      <a:pt x="1765" y="2130"/>
                    </a:lnTo>
                    <a:lnTo>
                      <a:pt x="1764" y="2118"/>
                    </a:lnTo>
                    <a:lnTo>
                      <a:pt x="1749" y="2105"/>
                    </a:lnTo>
                    <a:lnTo>
                      <a:pt x="1739" y="2103"/>
                    </a:lnTo>
                    <a:lnTo>
                      <a:pt x="1927" y="1936"/>
                    </a:lnTo>
                    <a:lnTo>
                      <a:pt x="2106" y="1769"/>
                    </a:lnTo>
                    <a:lnTo>
                      <a:pt x="2236" y="1651"/>
                    </a:lnTo>
                    <a:lnTo>
                      <a:pt x="2489" y="1406"/>
                    </a:lnTo>
                    <a:lnTo>
                      <a:pt x="2737" y="1157"/>
                    </a:lnTo>
                    <a:lnTo>
                      <a:pt x="2977" y="901"/>
                    </a:lnTo>
                    <a:lnTo>
                      <a:pt x="3095" y="770"/>
                    </a:lnTo>
                    <a:lnTo>
                      <a:pt x="3093" y="926"/>
                    </a:lnTo>
                    <a:lnTo>
                      <a:pt x="3082" y="108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1" name="Freeform 18"/>
              <p:cNvSpPr/>
              <p:nvPr/>
            </p:nvSpPr>
            <p:spPr>
              <a:xfrm>
                <a:off x="1398" y="2746"/>
                <a:ext cx="212" cy="132"/>
              </a:xfrm>
              <a:custGeom>
                <a:avLst/>
                <a:gdLst>
                  <a:gd name="T0" fmla="*/ 544 w 635"/>
                  <a:gd name="T1" fmla="*/ 0 h 398"/>
                  <a:gd name="T2" fmla="*/ 504 w 635"/>
                  <a:gd name="T3" fmla="*/ 18 h 398"/>
                  <a:gd name="T4" fmla="*/ 496 w 635"/>
                  <a:gd name="T5" fmla="*/ 52 h 398"/>
                  <a:gd name="T6" fmla="*/ 530 w 635"/>
                  <a:gd name="T7" fmla="*/ 177 h 398"/>
                  <a:gd name="T8" fmla="*/ 515 w 635"/>
                  <a:gd name="T9" fmla="*/ 226 h 398"/>
                  <a:gd name="T10" fmla="*/ 478 w 635"/>
                  <a:gd name="T11" fmla="*/ 262 h 398"/>
                  <a:gd name="T12" fmla="*/ 403 w 635"/>
                  <a:gd name="T13" fmla="*/ 291 h 398"/>
                  <a:gd name="T14" fmla="*/ 352 w 635"/>
                  <a:gd name="T15" fmla="*/ 272 h 398"/>
                  <a:gd name="T16" fmla="*/ 332 w 635"/>
                  <a:gd name="T17" fmla="*/ 226 h 398"/>
                  <a:gd name="T18" fmla="*/ 331 w 635"/>
                  <a:gd name="T19" fmla="*/ 198 h 398"/>
                  <a:gd name="T20" fmla="*/ 303 w 635"/>
                  <a:gd name="T21" fmla="*/ 164 h 398"/>
                  <a:gd name="T22" fmla="*/ 246 w 635"/>
                  <a:gd name="T23" fmla="*/ 180 h 398"/>
                  <a:gd name="T24" fmla="*/ 236 w 635"/>
                  <a:gd name="T25" fmla="*/ 209 h 398"/>
                  <a:gd name="T26" fmla="*/ 220 w 635"/>
                  <a:gd name="T27" fmla="*/ 268 h 398"/>
                  <a:gd name="T28" fmla="*/ 160 w 635"/>
                  <a:gd name="T29" fmla="*/ 310 h 398"/>
                  <a:gd name="T30" fmla="*/ 122 w 635"/>
                  <a:gd name="T31" fmla="*/ 304 h 398"/>
                  <a:gd name="T32" fmla="*/ 83 w 635"/>
                  <a:gd name="T33" fmla="*/ 270 h 398"/>
                  <a:gd name="T34" fmla="*/ 83 w 635"/>
                  <a:gd name="T35" fmla="*/ 182 h 398"/>
                  <a:gd name="T36" fmla="*/ 90 w 635"/>
                  <a:gd name="T37" fmla="*/ 149 h 398"/>
                  <a:gd name="T38" fmla="*/ 62 w 635"/>
                  <a:gd name="T39" fmla="*/ 126 h 398"/>
                  <a:gd name="T40" fmla="*/ 34 w 635"/>
                  <a:gd name="T41" fmla="*/ 139 h 398"/>
                  <a:gd name="T42" fmla="*/ 7 w 635"/>
                  <a:gd name="T43" fmla="*/ 193 h 398"/>
                  <a:gd name="T44" fmla="*/ 3 w 635"/>
                  <a:gd name="T45" fmla="*/ 268 h 398"/>
                  <a:gd name="T46" fmla="*/ 31 w 635"/>
                  <a:gd name="T47" fmla="*/ 336 h 398"/>
                  <a:gd name="T48" fmla="*/ 93 w 635"/>
                  <a:gd name="T49" fmla="*/ 383 h 398"/>
                  <a:gd name="T50" fmla="*/ 139 w 635"/>
                  <a:gd name="T51" fmla="*/ 398 h 398"/>
                  <a:gd name="T52" fmla="*/ 229 w 635"/>
                  <a:gd name="T53" fmla="*/ 383 h 398"/>
                  <a:gd name="T54" fmla="*/ 279 w 635"/>
                  <a:gd name="T55" fmla="*/ 339 h 398"/>
                  <a:gd name="T56" fmla="*/ 350 w 635"/>
                  <a:gd name="T57" fmla="*/ 379 h 398"/>
                  <a:gd name="T58" fmla="*/ 470 w 635"/>
                  <a:gd name="T59" fmla="*/ 375 h 398"/>
                  <a:gd name="T60" fmla="*/ 527 w 635"/>
                  <a:gd name="T61" fmla="*/ 350 h 398"/>
                  <a:gd name="T62" fmla="*/ 600 w 635"/>
                  <a:gd name="T63" fmla="*/ 271 h 398"/>
                  <a:gd name="T64" fmla="*/ 635 w 635"/>
                  <a:gd name="T65" fmla="*/ 166 h 398"/>
                  <a:gd name="T66" fmla="*/ 614 w 635"/>
                  <a:gd name="T67" fmla="*/ 64 h 398"/>
                  <a:gd name="T68" fmla="*/ 555 w 635"/>
                  <a:gd name="T69" fmla="*/ 6 h 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635" h="398">
                    <a:moveTo>
                      <a:pt x="555" y="6"/>
                    </a:moveTo>
                    <a:lnTo>
                      <a:pt x="544" y="0"/>
                    </a:lnTo>
                    <a:lnTo>
                      <a:pt x="521" y="3"/>
                    </a:lnTo>
                    <a:lnTo>
                      <a:pt x="504" y="18"/>
                    </a:lnTo>
                    <a:lnTo>
                      <a:pt x="495" y="39"/>
                    </a:lnTo>
                    <a:lnTo>
                      <a:pt x="496" y="52"/>
                    </a:lnTo>
                    <a:lnTo>
                      <a:pt x="514" y="113"/>
                    </a:lnTo>
                    <a:lnTo>
                      <a:pt x="530" y="177"/>
                    </a:lnTo>
                    <a:lnTo>
                      <a:pt x="527" y="202"/>
                    </a:lnTo>
                    <a:lnTo>
                      <a:pt x="515" y="226"/>
                    </a:lnTo>
                    <a:lnTo>
                      <a:pt x="494" y="251"/>
                    </a:lnTo>
                    <a:lnTo>
                      <a:pt x="478" y="262"/>
                    </a:lnTo>
                    <a:lnTo>
                      <a:pt x="453" y="278"/>
                    </a:lnTo>
                    <a:lnTo>
                      <a:pt x="403" y="291"/>
                    </a:lnTo>
                    <a:lnTo>
                      <a:pt x="370" y="284"/>
                    </a:lnTo>
                    <a:lnTo>
                      <a:pt x="352" y="272"/>
                    </a:lnTo>
                    <a:lnTo>
                      <a:pt x="339" y="252"/>
                    </a:lnTo>
                    <a:lnTo>
                      <a:pt x="332" y="226"/>
                    </a:lnTo>
                    <a:lnTo>
                      <a:pt x="332" y="209"/>
                    </a:lnTo>
                    <a:lnTo>
                      <a:pt x="331" y="198"/>
                    </a:lnTo>
                    <a:lnTo>
                      <a:pt x="324" y="180"/>
                    </a:lnTo>
                    <a:lnTo>
                      <a:pt x="303" y="164"/>
                    </a:lnTo>
                    <a:lnTo>
                      <a:pt x="268" y="164"/>
                    </a:lnTo>
                    <a:lnTo>
                      <a:pt x="246" y="180"/>
                    </a:lnTo>
                    <a:lnTo>
                      <a:pt x="237" y="198"/>
                    </a:lnTo>
                    <a:lnTo>
                      <a:pt x="236" y="209"/>
                    </a:lnTo>
                    <a:lnTo>
                      <a:pt x="233" y="231"/>
                    </a:lnTo>
                    <a:lnTo>
                      <a:pt x="220" y="268"/>
                    </a:lnTo>
                    <a:lnTo>
                      <a:pt x="196" y="297"/>
                    </a:lnTo>
                    <a:lnTo>
                      <a:pt x="160" y="310"/>
                    </a:lnTo>
                    <a:lnTo>
                      <a:pt x="137" y="307"/>
                    </a:lnTo>
                    <a:lnTo>
                      <a:pt x="122" y="304"/>
                    </a:lnTo>
                    <a:lnTo>
                      <a:pt x="102" y="294"/>
                    </a:lnTo>
                    <a:lnTo>
                      <a:pt x="83" y="270"/>
                    </a:lnTo>
                    <a:lnTo>
                      <a:pt x="76" y="228"/>
                    </a:lnTo>
                    <a:lnTo>
                      <a:pt x="83" y="182"/>
                    </a:lnTo>
                    <a:lnTo>
                      <a:pt x="88" y="162"/>
                    </a:lnTo>
                    <a:lnTo>
                      <a:pt x="90" y="149"/>
                    </a:lnTo>
                    <a:lnTo>
                      <a:pt x="80" y="131"/>
                    </a:lnTo>
                    <a:lnTo>
                      <a:pt x="62" y="126"/>
                    </a:lnTo>
                    <a:lnTo>
                      <a:pt x="43" y="130"/>
                    </a:lnTo>
                    <a:lnTo>
                      <a:pt x="34" y="139"/>
                    </a:lnTo>
                    <a:lnTo>
                      <a:pt x="23" y="157"/>
                    </a:lnTo>
                    <a:lnTo>
                      <a:pt x="7" y="193"/>
                    </a:lnTo>
                    <a:lnTo>
                      <a:pt x="0" y="232"/>
                    </a:lnTo>
                    <a:lnTo>
                      <a:pt x="3" y="268"/>
                    </a:lnTo>
                    <a:lnTo>
                      <a:pt x="13" y="304"/>
                    </a:lnTo>
                    <a:lnTo>
                      <a:pt x="31" y="336"/>
                    </a:lnTo>
                    <a:lnTo>
                      <a:pt x="59" y="362"/>
                    </a:lnTo>
                    <a:lnTo>
                      <a:pt x="93" y="383"/>
                    </a:lnTo>
                    <a:lnTo>
                      <a:pt x="113" y="390"/>
                    </a:lnTo>
                    <a:lnTo>
                      <a:pt x="139" y="398"/>
                    </a:lnTo>
                    <a:lnTo>
                      <a:pt x="187" y="398"/>
                    </a:lnTo>
                    <a:lnTo>
                      <a:pt x="229" y="383"/>
                    </a:lnTo>
                    <a:lnTo>
                      <a:pt x="265" y="356"/>
                    </a:lnTo>
                    <a:lnTo>
                      <a:pt x="279" y="339"/>
                    </a:lnTo>
                    <a:lnTo>
                      <a:pt x="299" y="356"/>
                    </a:lnTo>
                    <a:lnTo>
                      <a:pt x="350" y="379"/>
                    </a:lnTo>
                    <a:lnTo>
                      <a:pt x="409" y="386"/>
                    </a:lnTo>
                    <a:lnTo>
                      <a:pt x="470" y="375"/>
                    </a:lnTo>
                    <a:lnTo>
                      <a:pt x="502" y="362"/>
                    </a:lnTo>
                    <a:lnTo>
                      <a:pt x="527" y="350"/>
                    </a:lnTo>
                    <a:lnTo>
                      <a:pt x="567" y="316"/>
                    </a:lnTo>
                    <a:lnTo>
                      <a:pt x="600" y="271"/>
                    </a:lnTo>
                    <a:lnTo>
                      <a:pt x="623" y="221"/>
                    </a:lnTo>
                    <a:lnTo>
                      <a:pt x="635" y="166"/>
                    </a:lnTo>
                    <a:lnTo>
                      <a:pt x="632" y="113"/>
                    </a:lnTo>
                    <a:lnTo>
                      <a:pt x="614" y="64"/>
                    </a:lnTo>
                    <a:lnTo>
                      <a:pt x="581" y="23"/>
                    </a:lnTo>
                    <a:lnTo>
                      <a:pt x="555" y="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2" name="Freeform 19"/>
              <p:cNvSpPr/>
              <p:nvPr/>
            </p:nvSpPr>
            <p:spPr>
              <a:xfrm>
                <a:off x="1655" y="2515"/>
                <a:ext cx="176" cy="179"/>
              </a:xfrm>
              <a:custGeom>
                <a:avLst/>
                <a:gdLst>
                  <a:gd name="T0" fmla="*/ 301 w 528"/>
                  <a:gd name="T1" fmla="*/ 1 h 538"/>
                  <a:gd name="T2" fmla="*/ 268 w 528"/>
                  <a:gd name="T3" fmla="*/ 27 h 538"/>
                  <a:gd name="T4" fmla="*/ 273 w 528"/>
                  <a:gd name="T5" fmla="*/ 82 h 538"/>
                  <a:gd name="T6" fmla="*/ 298 w 528"/>
                  <a:gd name="T7" fmla="*/ 95 h 538"/>
                  <a:gd name="T8" fmla="*/ 373 w 528"/>
                  <a:gd name="T9" fmla="*/ 112 h 538"/>
                  <a:gd name="T10" fmla="*/ 419 w 528"/>
                  <a:gd name="T11" fmla="*/ 145 h 538"/>
                  <a:gd name="T12" fmla="*/ 423 w 528"/>
                  <a:gd name="T13" fmla="*/ 191 h 538"/>
                  <a:gd name="T14" fmla="*/ 409 w 528"/>
                  <a:gd name="T15" fmla="*/ 220 h 538"/>
                  <a:gd name="T16" fmla="*/ 357 w 528"/>
                  <a:gd name="T17" fmla="*/ 265 h 538"/>
                  <a:gd name="T18" fmla="*/ 245 w 528"/>
                  <a:gd name="T19" fmla="*/ 269 h 538"/>
                  <a:gd name="T20" fmla="*/ 207 w 528"/>
                  <a:gd name="T21" fmla="*/ 256 h 538"/>
                  <a:gd name="T22" fmla="*/ 188 w 528"/>
                  <a:gd name="T23" fmla="*/ 250 h 538"/>
                  <a:gd name="T24" fmla="*/ 150 w 528"/>
                  <a:gd name="T25" fmla="*/ 268 h 538"/>
                  <a:gd name="T26" fmla="*/ 141 w 528"/>
                  <a:gd name="T27" fmla="*/ 324 h 538"/>
                  <a:gd name="T28" fmla="*/ 161 w 528"/>
                  <a:gd name="T29" fmla="*/ 341 h 538"/>
                  <a:gd name="T30" fmla="*/ 173 w 528"/>
                  <a:gd name="T31" fmla="*/ 347 h 538"/>
                  <a:gd name="T32" fmla="*/ 178 w 528"/>
                  <a:gd name="T33" fmla="*/ 348 h 538"/>
                  <a:gd name="T34" fmla="*/ 184 w 528"/>
                  <a:gd name="T35" fmla="*/ 351 h 538"/>
                  <a:gd name="T36" fmla="*/ 220 w 528"/>
                  <a:gd name="T37" fmla="*/ 367 h 538"/>
                  <a:gd name="T38" fmla="*/ 243 w 528"/>
                  <a:gd name="T39" fmla="*/ 399 h 538"/>
                  <a:gd name="T40" fmla="*/ 180 w 528"/>
                  <a:gd name="T41" fmla="*/ 443 h 538"/>
                  <a:gd name="T42" fmla="*/ 131 w 528"/>
                  <a:gd name="T43" fmla="*/ 456 h 538"/>
                  <a:gd name="T44" fmla="*/ 62 w 528"/>
                  <a:gd name="T45" fmla="*/ 456 h 538"/>
                  <a:gd name="T46" fmla="*/ 50 w 528"/>
                  <a:gd name="T47" fmla="*/ 443 h 538"/>
                  <a:gd name="T48" fmla="*/ 10 w 528"/>
                  <a:gd name="T49" fmla="*/ 446 h 538"/>
                  <a:gd name="T50" fmla="*/ 3 w 528"/>
                  <a:gd name="T51" fmla="*/ 475 h 538"/>
                  <a:gd name="T52" fmla="*/ 45 w 528"/>
                  <a:gd name="T53" fmla="*/ 525 h 538"/>
                  <a:gd name="T54" fmla="*/ 134 w 528"/>
                  <a:gd name="T55" fmla="*/ 538 h 538"/>
                  <a:gd name="T56" fmla="*/ 190 w 528"/>
                  <a:gd name="T57" fmla="*/ 528 h 538"/>
                  <a:gd name="T58" fmla="*/ 302 w 528"/>
                  <a:gd name="T59" fmla="*/ 465 h 538"/>
                  <a:gd name="T60" fmla="*/ 355 w 528"/>
                  <a:gd name="T61" fmla="*/ 383 h 538"/>
                  <a:gd name="T62" fmla="*/ 357 w 528"/>
                  <a:gd name="T63" fmla="*/ 366 h 538"/>
                  <a:gd name="T64" fmla="*/ 425 w 528"/>
                  <a:gd name="T65" fmla="*/ 341 h 538"/>
                  <a:gd name="T66" fmla="*/ 497 w 528"/>
                  <a:gd name="T67" fmla="*/ 271 h 538"/>
                  <a:gd name="T68" fmla="*/ 520 w 528"/>
                  <a:gd name="T69" fmla="*/ 220 h 538"/>
                  <a:gd name="T70" fmla="*/ 520 w 528"/>
                  <a:gd name="T71" fmla="*/ 127 h 538"/>
                  <a:gd name="T72" fmla="*/ 469 w 528"/>
                  <a:gd name="T73" fmla="*/ 53 h 538"/>
                  <a:gd name="T74" fmla="*/ 384 w 528"/>
                  <a:gd name="T75" fmla="*/ 9 h 538"/>
                  <a:gd name="T76" fmla="*/ 311 w 528"/>
                  <a:gd name="T77" fmla="*/ 0 h 5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28" h="538">
                    <a:moveTo>
                      <a:pt x="311" y="0"/>
                    </a:moveTo>
                    <a:lnTo>
                      <a:pt x="301" y="1"/>
                    </a:lnTo>
                    <a:lnTo>
                      <a:pt x="285" y="9"/>
                    </a:lnTo>
                    <a:lnTo>
                      <a:pt x="268" y="27"/>
                    </a:lnTo>
                    <a:lnTo>
                      <a:pt x="263" y="60"/>
                    </a:lnTo>
                    <a:lnTo>
                      <a:pt x="273" y="82"/>
                    </a:lnTo>
                    <a:lnTo>
                      <a:pt x="288" y="92"/>
                    </a:lnTo>
                    <a:lnTo>
                      <a:pt x="298" y="95"/>
                    </a:lnTo>
                    <a:lnTo>
                      <a:pt x="321" y="99"/>
                    </a:lnTo>
                    <a:lnTo>
                      <a:pt x="373" y="112"/>
                    </a:lnTo>
                    <a:lnTo>
                      <a:pt x="404" y="129"/>
                    </a:lnTo>
                    <a:lnTo>
                      <a:pt x="419" y="145"/>
                    </a:lnTo>
                    <a:lnTo>
                      <a:pt x="426" y="165"/>
                    </a:lnTo>
                    <a:lnTo>
                      <a:pt x="423" y="191"/>
                    </a:lnTo>
                    <a:lnTo>
                      <a:pt x="416" y="206"/>
                    </a:lnTo>
                    <a:lnTo>
                      <a:pt x="409" y="220"/>
                    </a:lnTo>
                    <a:lnTo>
                      <a:pt x="391" y="242"/>
                    </a:lnTo>
                    <a:lnTo>
                      <a:pt x="357" y="265"/>
                    </a:lnTo>
                    <a:lnTo>
                      <a:pt x="302" y="276"/>
                    </a:lnTo>
                    <a:lnTo>
                      <a:pt x="245" y="269"/>
                    </a:lnTo>
                    <a:lnTo>
                      <a:pt x="217" y="260"/>
                    </a:lnTo>
                    <a:lnTo>
                      <a:pt x="207" y="256"/>
                    </a:lnTo>
                    <a:lnTo>
                      <a:pt x="199" y="253"/>
                    </a:lnTo>
                    <a:lnTo>
                      <a:pt x="188" y="250"/>
                    </a:lnTo>
                    <a:lnTo>
                      <a:pt x="171" y="253"/>
                    </a:lnTo>
                    <a:lnTo>
                      <a:pt x="150" y="268"/>
                    </a:lnTo>
                    <a:lnTo>
                      <a:pt x="135" y="299"/>
                    </a:lnTo>
                    <a:lnTo>
                      <a:pt x="141" y="324"/>
                    </a:lnTo>
                    <a:lnTo>
                      <a:pt x="151" y="337"/>
                    </a:lnTo>
                    <a:lnTo>
                      <a:pt x="161" y="341"/>
                    </a:lnTo>
                    <a:lnTo>
                      <a:pt x="167" y="344"/>
                    </a:lnTo>
                    <a:lnTo>
                      <a:pt x="173" y="347"/>
                    </a:lnTo>
                    <a:lnTo>
                      <a:pt x="173" y="347"/>
                    </a:lnTo>
                    <a:lnTo>
                      <a:pt x="178" y="348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220" y="367"/>
                    </a:lnTo>
                    <a:lnTo>
                      <a:pt x="252" y="386"/>
                    </a:lnTo>
                    <a:lnTo>
                      <a:pt x="243" y="399"/>
                    </a:lnTo>
                    <a:lnTo>
                      <a:pt x="220" y="420"/>
                    </a:lnTo>
                    <a:lnTo>
                      <a:pt x="180" y="443"/>
                    </a:lnTo>
                    <a:lnTo>
                      <a:pt x="150" y="452"/>
                    </a:lnTo>
                    <a:lnTo>
                      <a:pt x="131" y="456"/>
                    </a:lnTo>
                    <a:lnTo>
                      <a:pt x="85" y="459"/>
                    </a:lnTo>
                    <a:lnTo>
                      <a:pt x="62" y="456"/>
                    </a:lnTo>
                    <a:lnTo>
                      <a:pt x="57" y="453"/>
                    </a:lnTo>
                    <a:lnTo>
                      <a:pt x="50" y="443"/>
                    </a:lnTo>
                    <a:lnTo>
                      <a:pt x="30" y="438"/>
                    </a:lnTo>
                    <a:lnTo>
                      <a:pt x="10" y="446"/>
                    </a:lnTo>
                    <a:lnTo>
                      <a:pt x="0" y="463"/>
                    </a:lnTo>
                    <a:lnTo>
                      <a:pt x="3" y="475"/>
                    </a:lnTo>
                    <a:lnTo>
                      <a:pt x="13" y="498"/>
                    </a:lnTo>
                    <a:lnTo>
                      <a:pt x="45" y="525"/>
                    </a:lnTo>
                    <a:lnTo>
                      <a:pt x="88" y="537"/>
                    </a:lnTo>
                    <a:lnTo>
                      <a:pt x="134" y="538"/>
                    </a:lnTo>
                    <a:lnTo>
                      <a:pt x="155" y="534"/>
                    </a:lnTo>
                    <a:lnTo>
                      <a:pt x="190" y="528"/>
                    </a:lnTo>
                    <a:lnTo>
                      <a:pt x="250" y="504"/>
                    </a:lnTo>
                    <a:lnTo>
                      <a:pt x="302" y="465"/>
                    </a:lnTo>
                    <a:lnTo>
                      <a:pt x="341" y="414"/>
                    </a:lnTo>
                    <a:lnTo>
                      <a:pt x="355" y="383"/>
                    </a:lnTo>
                    <a:lnTo>
                      <a:pt x="358" y="374"/>
                    </a:lnTo>
                    <a:lnTo>
                      <a:pt x="357" y="366"/>
                    </a:lnTo>
                    <a:lnTo>
                      <a:pt x="381" y="360"/>
                    </a:lnTo>
                    <a:lnTo>
                      <a:pt x="425" y="341"/>
                    </a:lnTo>
                    <a:lnTo>
                      <a:pt x="463" y="311"/>
                    </a:lnTo>
                    <a:lnTo>
                      <a:pt x="497" y="271"/>
                    </a:lnTo>
                    <a:lnTo>
                      <a:pt x="509" y="246"/>
                    </a:lnTo>
                    <a:lnTo>
                      <a:pt x="520" y="220"/>
                    </a:lnTo>
                    <a:lnTo>
                      <a:pt x="528" y="171"/>
                    </a:lnTo>
                    <a:lnTo>
                      <a:pt x="520" y="127"/>
                    </a:lnTo>
                    <a:lnTo>
                      <a:pt x="499" y="86"/>
                    </a:lnTo>
                    <a:lnTo>
                      <a:pt x="469" y="53"/>
                    </a:lnTo>
                    <a:lnTo>
                      <a:pt x="430" y="26"/>
                    </a:lnTo>
                    <a:lnTo>
                      <a:pt x="384" y="9"/>
                    </a:lnTo>
                    <a:lnTo>
                      <a:pt x="337" y="0"/>
                    </a:lnTo>
                    <a:lnTo>
                      <a:pt x="311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3" name="Freeform 20"/>
              <p:cNvSpPr/>
              <p:nvPr/>
            </p:nvSpPr>
            <p:spPr>
              <a:xfrm>
                <a:off x="1665" y="2702"/>
                <a:ext cx="205" cy="210"/>
              </a:xfrm>
              <a:custGeom>
                <a:avLst/>
                <a:gdLst>
                  <a:gd name="T0" fmla="*/ 388 w 613"/>
                  <a:gd name="T1" fmla="*/ 3 h 630"/>
                  <a:gd name="T2" fmla="*/ 357 w 613"/>
                  <a:gd name="T3" fmla="*/ 52 h 630"/>
                  <a:gd name="T4" fmla="*/ 381 w 613"/>
                  <a:gd name="T5" fmla="*/ 89 h 630"/>
                  <a:gd name="T6" fmla="*/ 466 w 613"/>
                  <a:gd name="T7" fmla="*/ 128 h 630"/>
                  <a:gd name="T8" fmla="*/ 511 w 613"/>
                  <a:gd name="T9" fmla="*/ 174 h 630"/>
                  <a:gd name="T10" fmla="*/ 506 w 613"/>
                  <a:gd name="T11" fmla="*/ 230 h 630"/>
                  <a:gd name="T12" fmla="*/ 486 w 613"/>
                  <a:gd name="T13" fmla="*/ 265 h 630"/>
                  <a:gd name="T14" fmla="*/ 431 w 613"/>
                  <a:gd name="T15" fmla="*/ 307 h 630"/>
                  <a:gd name="T16" fmla="*/ 349 w 613"/>
                  <a:gd name="T17" fmla="*/ 312 h 630"/>
                  <a:gd name="T18" fmla="*/ 257 w 613"/>
                  <a:gd name="T19" fmla="*/ 265 h 630"/>
                  <a:gd name="T20" fmla="*/ 253 w 613"/>
                  <a:gd name="T21" fmla="*/ 260 h 630"/>
                  <a:gd name="T22" fmla="*/ 239 w 613"/>
                  <a:gd name="T23" fmla="*/ 252 h 630"/>
                  <a:gd name="T24" fmla="*/ 198 w 613"/>
                  <a:gd name="T25" fmla="*/ 256 h 630"/>
                  <a:gd name="T26" fmla="*/ 175 w 613"/>
                  <a:gd name="T27" fmla="*/ 311 h 630"/>
                  <a:gd name="T28" fmla="*/ 188 w 613"/>
                  <a:gd name="T29" fmla="*/ 334 h 630"/>
                  <a:gd name="T30" fmla="*/ 214 w 613"/>
                  <a:gd name="T31" fmla="*/ 354 h 630"/>
                  <a:gd name="T32" fmla="*/ 256 w 613"/>
                  <a:gd name="T33" fmla="*/ 422 h 630"/>
                  <a:gd name="T34" fmla="*/ 224 w 613"/>
                  <a:gd name="T35" fmla="*/ 512 h 630"/>
                  <a:gd name="T36" fmla="*/ 180 w 613"/>
                  <a:gd name="T37" fmla="*/ 543 h 630"/>
                  <a:gd name="T38" fmla="*/ 119 w 613"/>
                  <a:gd name="T39" fmla="*/ 547 h 630"/>
                  <a:gd name="T40" fmla="*/ 72 w 613"/>
                  <a:gd name="T41" fmla="*/ 495 h 630"/>
                  <a:gd name="T42" fmla="*/ 51 w 613"/>
                  <a:gd name="T43" fmla="*/ 397 h 630"/>
                  <a:gd name="T44" fmla="*/ 37 w 613"/>
                  <a:gd name="T45" fmla="*/ 374 h 630"/>
                  <a:gd name="T46" fmla="*/ 5 w 613"/>
                  <a:gd name="T47" fmla="*/ 387 h 630"/>
                  <a:gd name="T48" fmla="*/ 0 w 613"/>
                  <a:gd name="T49" fmla="*/ 425 h 630"/>
                  <a:gd name="T50" fmla="*/ 13 w 613"/>
                  <a:gd name="T51" fmla="*/ 540 h 630"/>
                  <a:gd name="T52" fmla="*/ 66 w 613"/>
                  <a:gd name="T53" fmla="*/ 607 h 630"/>
                  <a:gd name="T54" fmla="*/ 131 w 613"/>
                  <a:gd name="T55" fmla="*/ 630 h 630"/>
                  <a:gd name="T56" fmla="*/ 220 w 613"/>
                  <a:gd name="T57" fmla="*/ 615 h 630"/>
                  <a:gd name="T58" fmla="*/ 263 w 613"/>
                  <a:gd name="T59" fmla="*/ 594 h 630"/>
                  <a:gd name="T60" fmla="*/ 329 w 613"/>
                  <a:gd name="T61" fmla="*/ 522 h 630"/>
                  <a:gd name="T62" fmla="*/ 352 w 613"/>
                  <a:gd name="T63" fmla="*/ 452 h 630"/>
                  <a:gd name="T64" fmla="*/ 352 w 613"/>
                  <a:gd name="T65" fmla="*/ 410 h 630"/>
                  <a:gd name="T66" fmla="*/ 446 w 613"/>
                  <a:gd name="T67" fmla="*/ 404 h 630"/>
                  <a:gd name="T68" fmla="*/ 555 w 613"/>
                  <a:gd name="T69" fmla="*/ 338 h 630"/>
                  <a:gd name="T70" fmla="*/ 594 w 613"/>
                  <a:gd name="T71" fmla="*/ 283 h 630"/>
                  <a:gd name="T72" fmla="*/ 613 w 613"/>
                  <a:gd name="T73" fmla="*/ 177 h 630"/>
                  <a:gd name="T74" fmla="*/ 574 w 613"/>
                  <a:gd name="T75" fmla="*/ 82 h 630"/>
                  <a:gd name="T76" fmla="*/ 489 w 613"/>
                  <a:gd name="T77" fmla="*/ 17 h 630"/>
                  <a:gd name="T78" fmla="*/ 404 w 613"/>
                  <a:gd name="T79" fmla="*/ 0 h 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13" h="630">
                    <a:moveTo>
                      <a:pt x="404" y="0"/>
                    </a:moveTo>
                    <a:lnTo>
                      <a:pt x="388" y="3"/>
                    </a:lnTo>
                    <a:lnTo>
                      <a:pt x="365" y="21"/>
                    </a:lnTo>
                    <a:lnTo>
                      <a:pt x="357" y="52"/>
                    </a:lnTo>
                    <a:lnTo>
                      <a:pt x="367" y="79"/>
                    </a:lnTo>
                    <a:lnTo>
                      <a:pt x="381" y="89"/>
                    </a:lnTo>
                    <a:lnTo>
                      <a:pt x="410" y="101"/>
                    </a:lnTo>
                    <a:lnTo>
                      <a:pt x="466" y="128"/>
                    </a:lnTo>
                    <a:lnTo>
                      <a:pt x="498" y="152"/>
                    </a:lnTo>
                    <a:lnTo>
                      <a:pt x="511" y="174"/>
                    </a:lnTo>
                    <a:lnTo>
                      <a:pt x="515" y="200"/>
                    </a:lnTo>
                    <a:lnTo>
                      <a:pt x="506" y="230"/>
                    </a:lnTo>
                    <a:lnTo>
                      <a:pt x="498" y="249"/>
                    </a:lnTo>
                    <a:lnTo>
                      <a:pt x="486" y="265"/>
                    </a:lnTo>
                    <a:lnTo>
                      <a:pt x="462" y="291"/>
                    </a:lnTo>
                    <a:lnTo>
                      <a:pt x="431" y="307"/>
                    </a:lnTo>
                    <a:lnTo>
                      <a:pt x="400" y="314"/>
                    </a:lnTo>
                    <a:lnTo>
                      <a:pt x="349" y="312"/>
                    </a:lnTo>
                    <a:lnTo>
                      <a:pt x="285" y="286"/>
                    </a:lnTo>
                    <a:lnTo>
                      <a:pt x="257" y="265"/>
                    </a:lnTo>
                    <a:lnTo>
                      <a:pt x="257" y="265"/>
                    </a:lnTo>
                    <a:lnTo>
                      <a:pt x="253" y="260"/>
                    </a:lnTo>
                    <a:lnTo>
                      <a:pt x="247" y="258"/>
                    </a:lnTo>
                    <a:lnTo>
                      <a:pt x="239" y="252"/>
                    </a:lnTo>
                    <a:lnTo>
                      <a:pt x="223" y="249"/>
                    </a:lnTo>
                    <a:lnTo>
                      <a:pt x="198" y="256"/>
                    </a:lnTo>
                    <a:lnTo>
                      <a:pt x="177" y="285"/>
                    </a:lnTo>
                    <a:lnTo>
                      <a:pt x="175" y="311"/>
                    </a:lnTo>
                    <a:lnTo>
                      <a:pt x="181" y="327"/>
                    </a:lnTo>
                    <a:lnTo>
                      <a:pt x="188" y="334"/>
                    </a:lnTo>
                    <a:lnTo>
                      <a:pt x="201" y="344"/>
                    </a:lnTo>
                    <a:lnTo>
                      <a:pt x="214" y="354"/>
                    </a:lnTo>
                    <a:lnTo>
                      <a:pt x="234" y="376"/>
                    </a:lnTo>
                    <a:lnTo>
                      <a:pt x="256" y="422"/>
                    </a:lnTo>
                    <a:lnTo>
                      <a:pt x="253" y="469"/>
                    </a:lnTo>
                    <a:lnTo>
                      <a:pt x="224" y="512"/>
                    </a:lnTo>
                    <a:lnTo>
                      <a:pt x="198" y="531"/>
                    </a:lnTo>
                    <a:lnTo>
                      <a:pt x="180" y="543"/>
                    </a:lnTo>
                    <a:lnTo>
                      <a:pt x="146" y="551"/>
                    </a:lnTo>
                    <a:lnTo>
                      <a:pt x="119" y="547"/>
                    </a:lnTo>
                    <a:lnTo>
                      <a:pt x="96" y="533"/>
                    </a:lnTo>
                    <a:lnTo>
                      <a:pt x="72" y="495"/>
                    </a:lnTo>
                    <a:lnTo>
                      <a:pt x="54" y="430"/>
                    </a:lnTo>
                    <a:lnTo>
                      <a:pt x="51" y="397"/>
                    </a:lnTo>
                    <a:lnTo>
                      <a:pt x="50" y="386"/>
                    </a:lnTo>
                    <a:lnTo>
                      <a:pt x="37" y="374"/>
                    </a:lnTo>
                    <a:lnTo>
                      <a:pt x="20" y="374"/>
                    </a:lnTo>
                    <a:lnTo>
                      <a:pt x="5" y="387"/>
                    </a:lnTo>
                    <a:lnTo>
                      <a:pt x="2" y="397"/>
                    </a:lnTo>
                    <a:lnTo>
                      <a:pt x="0" y="425"/>
                    </a:lnTo>
                    <a:lnTo>
                      <a:pt x="1" y="484"/>
                    </a:lnTo>
                    <a:lnTo>
                      <a:pt x="13" y="540"/>
                    </a:lnTo>
                    <a:lnTo>
                      <a:pt x="43" y="589"/>
                    </a:lnTo>
                    <a:lnTo>
                      <a:pt x="66" y="607"/>
                    </a:lnTo>
                    <a:lnTo>
                      <a:pt x="87" y="619"/>
                    </a:lnTo>
                    <a:lnTo>
                      <a:pt x="131" y="630"/>
                    </a:lnTo>
                    <a:lnTo>
                      <a:pt x="175" y="628"/>
                    </a:lnTo>
                    <a:lnTo>
                      <a:pt x="220" y="615"/>
                    </a:lnTo>
                    <a:lnTo>
                      <a:pt x="241" y="606"/>
                    </a:lnTo>
                    <a:lnTo>
                      <a:pt x="263" y="594"/>
                    </a:lnTo>
                    <a:lnTo>
                      <a:pt x="300" y="561"/>
                    </a:lnTo>
                    <a:lnTo>
                      <a:pt x="329" y="522"/>
                    </a:lnTo>
                    <a:lnTo>
                      <a:pt x="348" y="476"/>
                    </a:lnTo>
                    <a:lnTo>
                      <a:pt x="352" y="452"/>
                    </a:lnTo>
                    <a:lnTo>
                      <a:pt x="355" y="430"/>
                    </a:lnTo>
                    <a:lnTo>
                      <a:pt x="352" y="410"/>
                    </a:lnTo>
                    <a:lnTo>
                      <a:pt x="384" y="413"/>
                    </a:lnTo>
                    <a:lnTo>
                      <a:pt x="446" y="404"/>
                    </a:lnTo>
                    <a:lnTo>
                      <a:pt x="505" y="380"/>
                    </a:lnTo>
                    <a:lnTo>
                      <a:pt x="555" y="338"/>
                    </a:lnTo>
                    <a:lnTo>
                      <a:pt x="577" y="309"/>
                    </a:lnTo>
                    <a:lnTo>
                      <a:pt x="594" y="283"/>
                    </a:lnTo>
                    <a:lnTo>
                      <a:pt x="611" y="230"/>
                    </a:lnTo>
                    <a:lnTo>
                      <a:pt x="613" y="177"/>
                    </a:lnTo>
                    <a:lnTo>
                      <a:pt x="600" y="127"/>
                    </a:lnTo>
                    <a:lnTo>
                      <a:pt x="574" y="82"/>
                    </a:lnTo>
                    <a:lnTo>
                      <a:pt x="537" y="44"/>
                    </a:lnTo>
                    <a:lnTo>
                      <a:pt x="489" y="17"/>
                    </a:lnTo>
                    <a:lnTo>
                      <a:pt x="434" y="1"/>
                    </a:lnTo>
                    <a:lnTo>
                      <a:pt x="40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57" name="Group 31"/>
            <p:cNvGrpSpPr>
              <a:grpSpLocks noChangeAspect="1"/>
            </p:cNvGrpSpPr>
            <p:nvPr/>
          </p:nvGrpSpPr>
          <p:grpSpPr>
            <a:xfrm>
              <a:off x="594443" y="5066831"/>
              <a:ext cx="167284" cy="203007"/>
              <a:chOff x="2647" y="1727"/>
              <a:chExt cx="192" cy="233"/>
            </a:xfrm>
            <a:solidFill>
              <a:schemeClr val="bg1">
                <a:lumMod val="85000"/>
              </a:schemeClr>
            </a:solidFill>
          </p:grpSpPr>
          <p:sp>
            <p:nvSpPr>
              <p:cNvPr id="58" name="Freeform 32"/>
              <p:cNvSpPr/>
              <p:nvPr/>
            </p:nvSpPr>
            <p:spPr>
              <a:xfrm>
                <a:off x="2699" y="1727"/>
                <a:ext cx="140" cy="152"/>
              </a:xfrm>
              <a:custGeom>
                <a:avLst/>
                <a:gdLst>
                  <a:gd name="T0" fmla="*/ 94 w 421"/>
                  <a:gd name="T1" fmla="*/ 455 h 455"/>
                  <a:gd name="T2" fmla="*/ 0 w 421"/>
                  <a:gd name="T3" fmla="*/ 362 h 455"/>
                  <a:gd name="T4" fmla="*/ 172 w 421"/>
                  <a:gd name="T5" fmla="*/ 191 h 455"/>
                  <a:gd name="T6" fmla="*/ 371 w 421"/>
                  <a:gd name="T7" fmla="*/ 1 h 455"/>
                  <a:gd name="T8" fmla="*/ 377 w 421"/>
                  <a:gd name="T9" fmla="*/ 0 h 455"/>
                  <a:gd name="T10" fmla="*/ 404 w 421"/>
                  <a:gd name="T11" fmla="*/ 4 h 455"/>
                  <a:gd name="T12" fmla="*/ 419 w 421"/>
                  <a:gd name="T13" fmla="*/ 21 h 455"/>
                  <a:gd name="T14" fmla="*/ 421 w 421"/>
                  <a:gd name="T15" fmla="*/ 37 h 455"/>
                  <a:gd name="T16" fmla="*/ 364 w 421"/>
                  <a:gd name="T17" fmla="*/ 120 h 455"/>
                  <a:gd name="T18" fmla="*/ 130 w 421"/>
                  <a:gd name="T19" fmla="*/ 410 h 455"/>
                  <a:gd name="T20" fmla="*/ 94 w 421"/>
                  <a:gd name="T21" fmla="*/ 455 h 4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21" h="455">
                    <a:moveTo>
                      <a:pt x="94" y="455"/>
                    </a:moveTo>
                    <a:lnTo>
                      <a:pt x="0" y="362"/>
                    </a:lnTo>
                    <a:lnTo>
                      <a:pt x="172" y="191"/>
                    </a:lnTo>
                    <a:lnTo>
                      <a:pt x="371" y="1"/>
                    </a:lnTo>
                    <a:lnTo>
                      <a:pt x="377" y="0"/>
                    </a:lnTo>
                    <a:lnTo>
                      <a:pt x="404" y="4"/>
                    </a:lnTo>
                    <a:lnTo>
                      <a:pt x="419" y="21"/>
                    </a:lnTo>
                    <a:lnTo>
                      <a:pt x="421" y="37"/>
                    </a:lnTo>
                    <a:lnTo>
                      <a:pt x="364" y="120"/>
                    </a:lnTo>
                    <a:lnTo>
                      <a:pt x="130" y="410"/>
                    </a:lnTo>
                    <a:lnTo>
                      <a:pt x="94" y="45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9" name="Freeform 33"/>
              <p:cNvSpPr/>
              <p:nvPr/>
            </p:nvSpPr>
            <p:spPr>
              <a:xfrm>
                <a:off x="2647" y="1856"/>
                <a:ext cx="76" cy="104"/>
              </a:xfrm>
              <a:custGeom>
                <a:avLst/>
                <a:gdLst>
                  <a:gd name="T0" fmla="*/ 22 w 226"/>
                  <a:gd name="T1" fmla="*/ 314 h 314"/>
                  <a:gd name="T2" fmla="*/ 21 w 226"/>
                  <a:gd name="T3" fmla="*/ 301 h 314"/>
                  <a:gd name="T4" fmla="*/ 37 w 226"/>
                  <a:gd name="T5" fmla="*/ 242 h 314"/>
                  <a:gd name="T6" fmla="*/ 63 w 226"/>
                  <a:gd name="T7" fmla="*/ 219 h 314"/>
                  <a:gd name="T8" fmla="*/ 90 w 226"/>
                  <a:gd name="T9" fmla="*/ 211 h 314"/>
                  <a:gd name="T10" fmla="*/ 107 w 226"/>
                  <a:gd name="T11" fmla="*/ 209 h 314"/>
                  <a:gd name="T12" fmla="*/ 125 w 226"/>
                  <a:gd name="T13" fmla="*/ 208 h 314"/>
                  <a:gd name="T14" fmla="*/ 153 w 226"/>
                  <a:gd name="T15" fmla="*/ 199 h 314"/>
                  <a:gd name="T16" fmla="*/ 188 w 226"/>
                  <a:gd name="T17" fmla="*/ 173 h 314"/>
                  <a:gd name="T18" fmla="*/ 223 w 226"/>
                  <a:gd name="T19" fmla="*/ 107 h 314"/>
                  <a:gd name="T20" fmla="*/ 226 w 226"/>
                  <a:gd name="T21" fmla="*/ 91 h 314"/>
                  <a:gd name="T22" fmla="*/ 132 w 226"/>
                  <a:gd name="T23" fmla="*/ 0 h 314"/>
                  <a:gd name="T24" fmla="*/ 96 w 226"/>
                  <a:gd name="T25" fmla="*/ 17 h 314"/>
                  <a:gd name="T26" fmla="*/ 44 w 226"/>
                  <a:gd name="T27" fmla="*/ 61 h 314"/>
                  <a:gd name="T28" fmla="*/ 13 w 226"/>
                  <a:gd name="T29" fmla="*/ 113 h 314"/>
                  <a:gd name="T30" fmla="*/ 0 w 226"/>
                  <a:gd name="T31" fmla="*/ 165 h 314"/>
                  <a:gd name="T32" fmla="*/ 2 w 226"/>
                  <a:gd name="T33" fmla="*/ 239 h 314"/>
                  <a:gd name="T34" fmla="*/ 19 w 226"/>
                  <a:gd name="T35" fmla="*/ 307 h 314"/>
                  <a:gd name="T36" fmla="*/ 22 w 226"/>
                  <a:gd name="T37" fmla="*/ 314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26" h="314">
                    <a:moveTo>
                      <a:pt x="22" y="314"/>
                    </a:moveTo>
                    <a:lnTo>
                      <a:pt x="21" y="301"/>
                    </a:lnTo>
                    <a:lnTo>
                      <a:pt x="37" y="242"/>
                    </a:lnTo>
                    <a:lnTo>
                      <a:pt x="63" y="219"/>
                    </a:lnTo>
                    <a:lnTo>
                      <a:pt x="90" y="211"/>
                    </a:lnTo>
                    <a:lnTo>
                      <a:pt x="107" y="209"/>
                    </a:lnTo>
                    <a:lnTo>
                      <a:pt x="125" y="208"/>
                    </a:lnTo>
                    <a:lnTo>
                      <a:pt x="153" y="199"/>
                    </a:lnTo>
                    <a:lnTo>
                      <a:pt x="188" y="173"/>
                    </a:lnTo>
                    <a:lnTo>
                      <a:pt x="223" y="107"/>
                    </a:lnTo>
                    <a:lnTo>
                      <a:pt x="226" y="91"/>
                    </a:lnTo>
                    <a:lnTo>
                      <a:pt x="132" y="0"/>
                    </a:lnTo>
                    <a:lnTo>
                      <a:pt x="96" y="17"/>
                    </a:lnTo>
                    <a:lnTo>
                      <a:pt x="44" y="61"/>
                    </a:lnTo>
                    <a:lnTo>
                      <a:pt x="13" y="113"/>
                    </a:lnTo>
                    <a:lnTo>
                      <a:pt x="0" y="165"/>
                    </a:lnTo>
                    <a:lnTo>
                      <a:pt x="2" y="239"/>
                    </a:lnTo>
                    <a:lnTo>
                      <a:pt x="19" y="307"/>
                    </a:lnTo>
                    <a:lnTo>
                      <a:pt x="22" y="31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409575" y="419993"/>
            <a:ext cx="11372850" cy="6018014"/>
          </a:xfrm>
          <a:prstGeom prst="rect">
            <a:avLst/>
          </a:prstGeom>
          <a:solidFill>
            <a:schemeClr val="bg1"/>
          </a:solidFill>
          <a:ln w="187325">
            <a:noFill/>
          </a:ln>
          <a:effectLst>
            <a:outerShdw blurRad="431800" dist="241300" dir="5400000" sx="97000" sy="97000" algn="t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2" latinLnBrk="0">
              <a:lnSpc>
                <a:spcPct val="150000"/>
              </a:lnSpc>
              <a:defRPr/>
            </a:pPr>
            <a:r>
              <a:rPr lang="ko-KR" altLang="en-US" sz="2400" b="1" kern="0" dirty="0">
                <a:solidFill>
                  <a:prstClr val="black">
                    <a:lumMod val="50000"/>
                    <a:lumOff val="50000"/>
                  </a:prstClr>
                </a:solidFill>
              </a:rPr>
              <a:t>해결된 문제점</a:t>
            </a:r>
            <a:endParaRPr lang="en-US" altLang="ko-KR" sz="2400" b="1" kern="0" dirty="0">
              <a:solidFill>
                <a:prstClr val="black">
                  <a:lumMod val="50000"/>
                  <a:lumOff val="50000"/>
                </a:prstClr>
              </a:solidFill>
            </a:endParaRPr>
          </a:p>
          <a:p>
            <a:pPr lvl="2" latinLnBrk="0">
              <a:lnSpc>
                <a:spcPct val="150000"/>
              </a:lnSpc>
              <a:defRPr/>
            </a:pPr>
            <a:r>
              <a:rPr lang="ko-KR" altLang="en-US" sz="800" kern="0" dirty="0">
                <a:solidFill>
                  <a:prstClr val="white">
                    <a:lumMod val="75000"/>
                  </a:prstClr>
                </a:solidFill>
              </a:rPr>
              <a:t>전자 직거래 프로그램 구축</a:t>
            </a:r>
            <a:endParaRPr lang="ko-KR" altLang="en-US" sz="4400" kern="0" dirty="0">
              <a:solidFill>
                <a:prstClr val="white">
                  <a:lumMod val="75000"/>
                </a:prstClr>
              </a:solidFill>
            </a:endParaRPr>
          </a:p>
        </p:txBody>
      </p:sp>
      <p:graphicFrame>
        <p:nvGraphicFramePr>
          <p:cNvPr id="33" name="표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7416813"/>
              </p:ext>
            </p:extLst>
          </p:nvPr>
        </p:nvGraphicFramePr>
        <p:xfrm>
          <a:off x="1692513" y="1791694"/>
          <a:ext cx="2913402" cy="379417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134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7982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문제점 </a:t>
                      </a:r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35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5679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로그인에 실패했을 때</a:t>
                      </a:r>
                      <a:r>
                        <a:rPr kumimoji="0" lang="en-US" altLang="ko-KR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아무런 메시지도 출력되지 않음</a:t>
                      </a:r>
                      <a:r>
                        <a:rPr kumimoji="0" lang="en-US" altLang="ko-KR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rgbClr val="DCE0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5755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로그인 실패 시 </a:t>
                      </a:r>
                      <a:r>
                        <a:rPr kumimoji="0" lang="en-US" altLang="ko-KR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kumimoji="0" lang="ko-KR" alt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로그인 실패</a:t>
                      </a:r>
                      <a:r>
                        <a:rPr kumimoji="0" lang="en-US" altLang="ko-KR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메시지를 출력하도록 수정</a:t>
                      </a:r>
                      <a:endParaRPr kumimoji="0" lang="en-US" altLang="ko-K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DCE0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34" name="표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6687230"/>
              </p:ext>
            </p:extLst>
          </p:nvPr>
        </p:nvGraphicFramePr>
        <p:xfrm>
          <a:off x="4857300" y="1791694"/>
          <a:ext cx="2913402" cy="37053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134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0082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문제점</a:t>
                      </a:r>
                      <a:r>
                        <a:rPr lang="en-US" altLang="ko-KR" sz="1400" dirty="0"/>
                        <a:t> 2</a:t>
                      </a:r>
                      <a:endParaRPr lang="ko-KR" altLang="en-US" sz="14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B95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63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작성자가 아닌 사용자가 판매완료 </a:t>
                      </a:r>
                      <a:endParaRPr kumimoji="0" lang="en-US" altLang="ko-K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버튼을 눌렀을 때</a:t>
                      </a:r>
                      <a:r>
                        <a:rPr kumimoji="0" lang="en-US" altLang="ko-KR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kumimoji="0" lang="ko-KR" alt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프로그램이 정지됨</a:t>
                      </a:r>
                      <a:endParaRPr kumimoji="0" lang="en-US" altLang="ko-K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rgbClr val="DCE0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681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판매 완료 실패 메시지를 </a:t>
                      </a:r>
                      <a:endParaRPr kumimoji="0" lang="en-US" altLang="ko-K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출력하도록 하여 정지되지 않도록 함 </a:t>
                      </a:r>
                      <a:endParaRPr kumimoji="0" lang="en-US" altLang="ko-K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DCE0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35" name="표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4243504"/>
              </p:ext>
            </p:extLst>
          </p:nvPr>
        </p:nvGraphicFramePr>
        <p:xfrm>
          <a:off x="7957798" y="1791694"/>
          <a:ext cx="2913402" cy="37053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134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0082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문제점 </a:t>
                      </a:r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35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681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판매완료 버튼을 눌렀을 때</a:t>
                      </a:r>
                      <a:r>
                        <a:rPr kumimoji="0" lang="en-US" altLang="ko-KR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kumimoji="0" lang="ko-KR" alt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글이 새로 고침 되지 않은 상황에서 글을 클릭하면 내용과 판매자의 정보가 </a:t>
                      </a:r>
                      <a:r>
                        <a:rPr kumimoji="0" lang="en-US" altLang="ko-KR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null</a:t>
                      </a:r>
                      <a:r>
                        <a:rPr kumimoji="0" lang="ko-KR" alt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로 표시됨</a:t>
                      </a:r>
                      <a:endParaRPr kumimoji="0" lang="en-US" altLang="ko-K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rgbClr val="DCE0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681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판매 등록된 글을 등록 직후 </a:t>
                      </a:r>
                      <a:endParaRPr kumimoji="0" lang="en-US" altLang="ko-K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바로 확인할 수 없음</a:t>
                      </a:r>
                      <a:endParaRPr kumimoji="0" lang="en-US" altLang="ko-K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DCE0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CE0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681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새로 고침 기능을 적용하여 해결하였음</a:t>
                      </a:r>
                      <a:endParaRPr kumimoji="0" lang="en-US" altLang="ko-K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DCE0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38" name="그룹 37"/>
          <p:cNvGrpSpPr/>
          <p:nvPr/>
        </p:nvGrpSpPr>
        <p:grpSpPr>
          <a:xfrm>
            <a:off x="581527" y="419993"/>
            <a:ext cx="358273" cy="6018014"/>
            <a:chOff x="581527" y="419993"/>
            <a:chExt cx="358273" cy="6018014"/>
          </a:xfrm>
        </p:grpSpPr>
        <p:cxnSp>
          <p:nvCxnSpPr>
            <p:cNvPr id="39" name="직선 연결선 38"/>
            <p:cNvCxnSpPr/>
            <p:nvPr/>
          </p:nvCxnSpPr>
          <p:spPr>
            <a:xfrm>
              <a:off x="939800" y="419993"/>
              <a:ext cx="0" cy="6018014"/>
            </a:xfrm>
            <a:prstGeom prst="line">
              <a:avLst/>
            </a:prstGeom>
            <a:ln w="127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Freeform 9"/>
            <p:cNvSpPr>
              <a:spLocks/>
            </p:cNvSpPr>
            <p:nvPr/>
          </p:nvSpPr>
          <p:spPr bwMode="auto">
            <a:xfrm>
              <a:off x="612262" y="1494240"/>
              <a:ext cx="131646" cy="17373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41" name="Group 12"/>
            <p:cNvGrpSpPr>
              <a:grpSpLocks noChangeAspect="1"/>
            </p:cNvGrpSpPr>
            <p:nvPr/>
          </p:nvGrpSpPr>
          <p:grpSpPr bwMode="auto">
            <a:xfrm>
              <a:off x="581527" y="787428"/>
              <a:ext cx="193117" cy="153620"/>
              <a:chOff x="6124" y="305"/>
              <a:chExt cx="841" cy="669"/>
            </a:xfrm>
            <a:solidFill>
              <a:schemeClr val="tx1">
                <a:lumMod val="50000"/>
                <a:lumOff val="50000"/>
              </a:schemeClr>
            </a:solidFill>
          </p:grpSpPr>
          <p:sp>
            <p:nvSpPr>
              <p:cNvPr id="71" name="Freeform 13"/>
              <p:cNvSpPr>
                <a:spLocks/>
              </p:cNvSpPr>
              <p:nvPr/>
            </p:nvSpPr>
            <p:spPr bwMode="auto">
              <a:xfrm>
                <a:off x="6244" y="440"/>
                <a:ext cx="601" cy="534"/>
              </a:xfrm>
              <a:custGeom>
                <a:avLst/>
                <a:gdLst>
                  <a:gd name="T0" fmla="*/ 902 w 1802"/>
                  <a:gd name="T1" fmla="*/ 0 h 1602"/>
                  <a:gd name="T2" fmla="*/ 2 w 1802"/>
                  <a:gd name="T3" fmla="*/ 742 h 1602"/>
                  <a:gd name="T4" fmla="*/ 2 w 1802"/>
                  <a:gd name="T5" fmla="*/ 743 h 1602"/>
                  <a:gd name="T6" fmla="*/ 2 w 1802"/>
                  <a:gd name="T7" fmla="*/ 746 h 1602"/>
                  <a:gd name="T8" fmla="*/ 0 w 1802"/>
                  <a:gd name="T9" fmla="*/ 749 h 1602"/>
                  <a:gd name="T10" fmla="*/ 0 w 1802"/>
                  <a:gd name="T11" fmla="*/ 751 h 1602"/>
                  <a:gd name="T12" fmla="*/ 0 w 1802"/>
                  <a:gd name="T13" fmla="*/ 1501 h 1602"/>
                  <a:gd name="T14" fmla="*/ 2 w 1802"/>
                  <a:gd name="T15" fmla="*/ 1521 h 1602"/>
                  <a:gd name="T16" fmla="*/ 16 w 1802"/>
                  <a:gd name="T17" fmla="*/ 1557 h 1602"/>
                  <a:gd name="T18" fmla="*/ 30 w 1802"/>
                  <a:gd name="T19" fmla="*/ 1572 h 1602"/>
                  <a:gd name="T20" fmla="*/ 45 w 1802"/>
                  <a:gd name="T21" fmla="*/ 1586 h 1602"/>
                  <a:gd name="T22" fmla="*/ 81 w 1802"/>
                  <a:gd name="T23" fmla="*/ 1601 h 1602"/>
                  <a:gd name="T24" fmla="*/ 100 w 1802"/>
                  <a:gd name="T25" fmla="*/ 1602 h 1602"/>
                  <a:gd name="T26" fmla="*/ 702 w 1802"/>
                  <a:gd name="T27" fmla="*/ 1602 h 1602"/>
                  <a:gd name="T28" fmla="*/ 702 w 1802"/>
                  <a:gd name="T29" fmla="*/ 1001 h 1602"/>
                  <a:gd name="T30" fmla="*/ 1102 w 1802"/>
                  <a:gd name="T31" fmla="*/ 1001 h 1602"/>
                  <a:gd name="T32" fmla="*/ 1102 w 1802"/>
                  <a:gd name="T33" fmla="*/ 1602 h 1602"/>
                  <a:gd name="T34" fmla="*/ 1703 w 1802"/>
                  <a:gd name="T35" fmla="*/ 1602 h 1602"/>
                  <a:gd name="T36" fmla="*/ 1723 w 1802"/>
                  <a:gd name="T37" fmla="*/ 1601 h 1602"/>
                  <a:gd name="T38" fmla="*/ 1758 w 1802"/>
                  <a:gd name="T39" fmla="*/ 1586 h 1602"/>
                  <a:gd name="T40" fmla="*/ 1773 w 1802"/>
                  <a:gd name="T41" fmla="*/ 1572 h 1602"/>
                  <a:gd name="T42" fmla="*/ 1786 w 1802"/>
                  <a:gd name="T43" fmla="*/ 1557 h 1602"/>
                  <a:gd name="T44" fmla="*/ 1802 w 1802"/>
                  <a:gd name="T45" fmla="*/ 1521 h 1602"/>
                  <a:gd name="T46" fmla="*/ 1802 w 1802"/>
                  <a:gd name="T47" fmla="*/ 1501 h 1602"/>
                  <a:gd name="T48" fmla="*/ 1802 w 1802"/>
                  <a:gd name="T49" fmla="*/ 751 h 1602"/>
                  <a:gd name="T50" fmla="*/ 1802 w 1802"/>
                  <a:gd name="T51" fmla="*/ 745 h 1602"/>
                  <a:gd name="T52" fmla="*/ 1801 w 1802"/>
                  <a:gd name="T53" fmla="*/ 742 h 1602"/>
                  <a:gd name="T54" fmla="*/ 902 w 1802"/>
                  <a:gd name="T55" fmla="*/ 0 h 16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802" h="1602">
                    <a:moveTo>
                      <a:pt x="902" y="0"/>
                    </a:moveTo>
                    <a:lnTo>
                      <a:pt x="2" y="742"/>
                    </a:lnTo>
                    <a:lnTo>
                      <a:pt x="2" y="743"/>
                    </a:lnTo>
                    <a:lnTo>
                      <a:pt x="2" y="746"/>
                    </a:lnTo>
                    <a:lnTo>
                      <a:pt x="0" y="749"/>
                    </a:lnTo>
                    <a:lnTo>
                      <a:pt x="0" y="751"/>
                    </a:lnTo>
                    <a:lnTo>
                      <a:pt x="0" y="1501"/>
                    </a:lnTo>
                    <a:lnTo>
                      <a:pt x="2" y="1521"/>
                    </a:lnTo>
                    <a:lnTo>
                      <a:pt x="16" y="1557"/>
                    </a:lnTo>
                    <a:lnTo>
                      <a:pt x="30" y="1572"/>
                    </a:lnTo>
                    <a:lnTo>
                      <a:pt x="45" y="1586"/>
                    </a:lnTo>
                    <a:lnTo>
                      <a:pt x="81" y="1601"/>
                    </a:lnTo>
                    <a:lnTo>
                      <a:pt x="100" y="1602"/>
                    </a:lnTo>
                    <a:lnTo>
                      <a:pt x="702" y="1602"/>
                    </a:lnTo>
                    <a:lnTo>
                      <a:pt x="702" y="1001"/>
                    </a:lnTo>
                    <a:lnTo>
                      <a:pt x="1102" y="1001"/>
                    </a:lnTo>
                    <a:lnTo>
                      <a:pt x="1102" y="1602"/>
                    </a:lnTo>
                    <a:lnTo>
                      <a:pt x="1703" y="1602"/>
                    </a:lnTo>
                    <a:lnTo>
                      <a:pt x="1723" y="1601"/>
                    </a:lnTo>
                    <a:lnTo>
                      <a:pt x="1758" y="1586"/>
                    </a:lnTo>
                    <a:lnTo>
                      <a:pt x="1773" y="1572"/>
                    </a:lnTo>
                    <a:lnTo>
                      <a:pt x="1786" y="1557"/>
                    </a:lnTo>
                    <a:lnTo>
                      <a:pt x="1802" y="1521"/>
                    </a:lnTo>
                    <a:lnTo>
                      <a:pt x="1802" y="1501"/>
                    </a:lnTo>
                    <a:lnTo>
                      <a:pt x="1802" y="751"/>
                    </a:lnTo>
                    <a:lnTo>
                      <a:pt x="1802" y="745"/>
                    </a:lnTo>
                    <a:lnTo>
                      <a:pt x="1801" y="742"/>
                    </a:lnTo>
                    <a:lnTo>
                      <a:pt x="90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2" name="Freeform 14"/>
              <p:cNvSpPr>
                <a:spLocks/>
              </p:cNvSpPr>
              <p:nvPr/>
            </p:nvSpPr>
            <p:spPr bwMode="auto">
              <a:xfrm>
                <a:off x="6124" y="305"/>
                <a:ext cx="841" cy="394"/>
              </a:xfrm>
              <a:custGeom>
                <a:avLst/>
                <a:gdLst>
                  <a:gd name="T0" fmla="*/ 2505 w 2522"/>
                  <a:gd name="T1" fmla="*/ 978 h 1181"/>
                  <a:gd name="T2" fmla="*/ 2162 w 2522"/>
                  <a:gd name="T3" fmla="*/ 694 h 1181"/>
                  <a:gd name="T4" fmla="*/ 2162 w 2522"/>
                  <a:gd name="T5" fmla="*/ 54 h 1181"/>
                  <a:gd name="T6" fmla="*/ 2162 w 2522"/>
                  <a:gd name="T7" fmla="*/ 44 h 1181"/>
                  <a:gd name="T8" fmla="*/ 2155 w 2522"/>
                  <a:gd name="T9" fmla="*/ 26 h 1181"/>
                  <a:gd name="T10" fmla="*/ 2149 w 2522"/>
                  <a:gd name="T11" fmla="*/ 18 h 1181"/>
                  <a:gd name="T12" fmla="*/ 2141 w 2522"/>
                  <a:gd name="T13" fmla="*/ 13 h 1181"/>
                  <a:gd name="T14" fmla="*/ 2123 w 2522"/>
                  <a:gd name="T15" fmla="*/ 5 h 1181"/>
                  <a:gd name="T16" fmla="*/ 2113 w 2522"/>
                  <a:gd name="T17" fmla="*/ 5 h 1181"/>
                  <a:gd name="T18" fmla="*/ 1812 w 2522"/>
                  <a:gd name="T19" fmla="*/ 5 h 1181"/>
                  <a:gd name="T20" fmla="*/ 1802 w 2522"/>
                  <a:gd name="T21" fmla="*/ 5 h 1181"/>
                  <a:gd name="T22" fmla="*/ 1783 w 2522"/>
                  <a:gd name="T23" fmla="*/ 13 h 1181"/>
                  <a:gd name="T24" fmla="*/ 1776 w 2522"/>
                  <a:gd name="T25" fmla="*/ 18 h 1181"/>
                  <a:gd name="T26" fmla="*/ 1770 w 2522"/>
                  <a:gd name="T27" fmla="*/ 26 h 1181"/>
                  <a:gd name="T28" fmla="*/ 1763 w 2522"/>
                  <a:gd name="T29" fmla="*/ 44 h 1181"/>
                  <a:gd name="T30" fmla="*/ 1762 w 2522"/>
                  <a:gd name="T31" fmla="*/ 54 h 1181"/>
                  <a:gd name="T32" fmla="*/ 1762 w 2522"/>
                  <a:gd name="T33" fmla="*/ 360 h 1181"/>
                  <a:gd name="T34" fmla="*/ 1380 w 2522"/>
                  <a:gd name="T35" fmla="*/ 41 h 1181"/>
                  <a:gd name="T36" fmla="*/ 1354 w 2522"/>
                  <a:gd name="T37" fmla="*/ 23 h 1181"/>
                  <a:gd name="T38" fmla="*/ 1295 w 2522"/>
                  <a:gd name="T39" fmla="*/ 1 h 1181"/>
                  <a:gd name="T40" fmla="*/ 1262 w 2522"/>
                  <a:gd name="T41" fmla="*/ 0 h 1181"/>
                  <a:gd name="T42" fmla="*/ 1227 w 2522"/>
                  <a:gd name="T43" fmla="*/ 1 h 1181"/>
                  <a:gd name="T44" fmla="*/ 1168 w 2522"/>
                  <a:gd name="T45" fmla="*/ 23 h 1181"/>
                  <a:gd name="T46" fmla="*/ 1142 w 2522"/>
                  <a:gd name="T47" fmla="*/ 41 h 1181"/>
                  <a:gd name="T48" fmla="*/ 17 w 2522"/>
                  <a:gd name="T49" fmla="*/ 978 h 1181"/>
                  <a:gd name="T50" fmla="*/ 10 w 2522"/>
                  <a:gd name="T51" fmla="*/ 985 h 1181"/>
                  <a:gd name="T52" fmla="*/ 1 w 2522"/>
                  <a:gd name="T53" fmla="*/ 1001 h 1181"/>
                  <a:gd name="T54" fmla="*/ 0 w 2522"/>
                  <a:gd name="T55" fmla="*/ 1012 h 1181"/>
                  <a:gd name="T56" fmla="*/ 0 w 2522"/>
                  <a:gd name="T57" fmla="*/ 1023 h 1181"/>
                  <a:gd name="T58" fmla="*/ 6 w 2522"/>
                  <a:gd name="T59" fmla="*/ 1040 h 1181"/>
                  <a:gd name="T60" fmla="*/ 12 w 2522"/>
                  <a:gd name="T61" fmla="*/ 1048 h 1181"/>
                  <a:gd name="T62" fmla="*/ 108 w 2522"/>
                  <a:gd name="T63" fmla="*/ 1164 h 1181"/>
                  <a:gd name="T64" fmla="*/ 122 w 2522"/>
                  <a:gd name="T65" fmla="*/ 1177 h 1181"/>
                  <a:gd name="T66" fmla="*/ 141 w 2522"/>
                  <a:gd name="T67" fmla="*/ 1181 h 1181"/>
                  <a:gd name="T68" fmla="*/ 160 w 2522"/>
                  <a:gd name="T69" fmla="*/ 1181 h 1181"/>
                  <a:gd name="T70" fmla="*/ 179 w 2522"/>
                  <a:gd name="T71" fmla="*/ 1171 h 1181"/>
                  <a:gd name="T72" fmla="*/ 1262 w 2522"/>
                  <a:gd name="T73" fmla="*/ 268 h 1181"/>
                  <a:gd name="T74" fmla="*/ 2344 w 2522"/>
                  <a:gd name="T75" fmla="*/ 1171 h 1181"/>
                  <a:gd name="T76" fmla="*/ 2358 w 2522"/>
                  <a:gd name="T77" fmla="*/ 1180 h 1181"/>
                  <a:gd name="T78" fmla="*/ 2377 w 2522"/>
                  <a:gd name="T79" fmla="*/ 1181 h 1181"/>
                  <a:gd name="T80" fmla="*/ 2383 w 2522"/>
                  <a:gd name="T81" fmla="*/ 1181 h 1181"/>
                  <a:gd name="T82" fmla="*/ 2401 w 2522"/>
                  <a:gd name="T83" fmla="*/ 1177 h 1181"/>
                  <a:gd name="T84" fmla="*/ 2414 w 2522"/>
                  <a:gd name="T85" fmla="*/ 1164 h 1181"/>
                  <a:gd name="T86" fmla="*/ 2512 w 2522"/>
                  <a:gd name="T87" fmla="*/ 1048 h 1181"/>
                  <a:gd name="T88" fmla="*/ 2518 w 2522"/>
                  <a:gd name="T89" fmla="*/ 1040 h 1181"/>
                  <a:gd name="T90" fmla="*/ 2522 w 2522"/>
                  <a:gd name="T91" fmla="*/ 1023 h 1181"/>
                  <a:gd name="T92" fmla="*/ 2522 w 2522"/>
                  <a:gd name="T93" fmla="*/ 1012 h 1181"/>
                  <a:gd name="T94" fmla="*/ 2521 w 2522"/>
                  <a:gd name="T95" fmla="*/ 1001 h 1181"/>
                  <a:gd name="T96" fmla="*/ 2512 w 2522"/>
                  <a:gd name="T97" fmla="*/ 985 h 1181"/>
                  <a:gd name="T98" fmla="*/ 2505 w 2522"/>
                  <a:gd name="T99" fmla="*/ 978 h 1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522" h="1181">
                    <a:moveTo>
                      <a:pt x="2505" y="978"/>
                    </a:moveTo>
                    <a:lnTo>
                      <a:pt x="2162" y="694"/>
                    </a:lnTo>
                    <a:lnTo>
                      <a:pt x="2162" y="54"/>
                    </a:lnTo>
                    <a:lnTo>
                      <a:pt x="2162" y="44"/>
                    </a:lnTo>
                    <a:lnTo>
                      <a:pt x="2155" y="26"/>
                    </a:lnTo>
                    <a:lnTo>
                      <a:pt x="2149" y="18"/>
                    </a:lnTo>
                    <a:lnTo>
                      <a:pt x="2141" y="13"/>
                    </a:lnTo>
                    <a:lnTo>
                      <a:pt x="2123" y="5"/>
                    </a:lnTo>
                    <a:lnTo>
                      <a:pt x="2113" y="5"/>
                    </a:lnTo>
                    <a:lnTo>
                      <a:pt x="1812" y="5"/>
                    </a:lnTo>
                    <a:lnTo>
                      <a:pt x="1802" y="5"/>
                    </a:lnTo>
                    <a:lnTo>
                      <a:pt x="1783" y="13"/>
                    </a:lnTo>
                    <a:lnTo>
                      <a:pt x="1776" y="18"/>
                    </a:lnTo>
                    <a:lnTo>
                      <a:pt x="1770" y="26"/>
                    </a:lnTo>
                    <a:lnTo>
                      <a:pt x="1763" y="44"/>
                    </a:lnTo>
                    <a:lnTo>
                      <a:pt x="1762" y="54"/>
                    </a:lnTo>
                    <a:lnTo>
                      <a:pt x="1762" y="360"/>
                    </a:lnTo>
                    <a:lnTo>
                      <a:pt x="1380" y="41"/>
                    </a:lnTo>
                    <a:lnTo>
                      <a:pt x="1354" y="23"/>
                    </a:lnTo>
                    <a:lnTo>
                      <a:pt x="1295" y="1"/>
                    </a:lnTo>
                    <a:lnTo>
                      <a:pt x="1262" y="0"/>
                    </a:lnTo>
                    <a:lnTo>
                      <a:pt x="1227" y="1"/>
                    </a:lnTo>
                    <a:lnTo>
                      <a:pt x="1168" y="23"/>
                    </a:lnTo>
                    <a:lnTo>
                      <a:pt x="1142" y="41"/>
                    </a:lnTo>
                    <a:lnTo>
                      <a:pt x="17" y="978"/>
                    </a:lnTo>
                    <a:lnTo>
                      <a:pt x="10" y="985"/>
                    </a:lnTo>
                    <a:lnTo>
                      <a:pt x="1" y="1001"/>
                    </a:lnTo>
                    <a:lnTo>
                      <a:pt x="0" y="1012"/>
                    </a:lnTo>
                    <a:lnTo>
                      <a:pt x="0" y="1023"/>
                    </a:lnTo>
                    <a:lnTo>
                      <a:pt x="6" y="1040"/>
                    </a:lnTo>
                    <a:lnTo>
                      <a:pt x="12" y="1048"/>
                    </a:lnTo>
                    <a:lnTo>
                      <a:pt x="108" y="1164"/>
                    </a:lnTo>
                    <a:lnTo>
                      <a:pt x="122" y="1177"/>
                    </a:lnTo>
                    <a:lnTo>
                      <a:pt x="141" y="1181"/>
                    </a:lnTo>
                    <a:lnTo>
                      <a:pt x="160" y="1181"/>
                    </a:lnTo>
                    <a:lnTo>
                      <a:pt x="179" y="1171"/>
                    </a:lnTo>
                    <a:lnTo>
                      <a:pt x="1262" y="268"/>
                    </a:lnTo>
                    <a:lnTo>
                      <a:pt x="2344" y="1171"/>
                    </a:lnTo>
                    <a:lnTo>
                      <a:pt x="2358" y="1180"/>
                    </a:lnTo>
                    <a:lnTo>
                      <a:pt x="2377" y="1181"/>
                    </a:lnTo>
                    <a:lnTo>
                      <a:pt x="2383" y="1181"/>
                    </a:lnTo>
                    <a:lnTo>
                      <a:pt x="2401" y="1177"/>
                    </a:lnTo>
                    <a:lnTo>
                      <a:pt x="2414" y="1164"/>
                    </a:lnTo>
                    <a:lnTo>
                      <a:pt x="2512" y="1048"/>
                    </a:lnTo>
                    <a:lnTo>
                      <a:pt x="2518" y="1040"/>
                    </a:lnTo>
                    <a:lnTo>
                      <a:pt x="2522" y="1023"/>
                    </a:lnTo>
                    <a:lnTo>
                      <a:pt x="2522" y="1012"/>
                    </a:lnTo>
                    <a:lnTo>
                      <a:pt x="2521" y="1001"/>
                    </a:lnTo>
                    <a:lnTo>
                      <a:pt x="2512" y="985"/>
                    </a:lnTo>
                    <a:lnTo>
                      <a:pt x="2505" y="97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42" name="Freeform 36"/>
            <p:cNvSpPr>
              <a:spLocks noEditPoints="1"/>
            </p:cNvSpPr>
            <p:nvPr/>
          </p:nvSpPr>
          <p:spPr bwMode="auto">
            <a:xfrm>
              <a:off x="625397" y="4336406"/>
              <a:ext cx="105376" cy="177233"/>
            </a:xfrm>
            <a:custGeom>
              <a:avLst/>
              <a:gdLst>
                <a:gd name="T0" fmla="*/ 937 w 1926"/>
                <a:gd name="T1" fmla="*/ 3639 h 4045"/>
                <a:gd name="T2" fmla="*/ 893 w 1926"/>
                <a:gd name="T3" fmla="*/ 3665 h 4045"/>
                <a:gd name="T4" fmla="*/ 863 w 1926"/>
                <a:gd name="T5" fmla="*/ 3712 h 4045"/>
                <a:gd name="T6" fmla="*/ 851 w 1926"/>
                <a:gd name="T7" fmla="*/ 3772 h 4045"/>
                <a:gd name="T8" fmla="*/ 863 w 1926"/>
                <a:gd name="T9" fmla="*/ 3832 h 4045"/>
                <a:gd name="T10" fmla="*/ 893 w 1926"/>
                <a:gd name="T11" fmla="*/ 3878 h 4045"/>
                <a:gd name="T12" fmla="*/ 937 w 1926"/>
                <a:gd name="T13" fmla="*/ 3905 h 4045"/>
                <a:gd name="T14" fmla="*/ 988 w 1926"/>
                <a:gd name="T15" fmla="*/ 3905 h 4045"/>
                <a:gd name="T16" fmla="*/ 1033 w 1926"/>
                <a:gd name="T17" fmla="*/ 3878 h 4045"/>
                <a:gd name="T18" fmla="*/ 1064 w 1926"/>
                <a:gd name="T19" fmla="*/ 3832 h 4045"/>
                <a:gd name="T20" fmla="*/ 1075 w 1926"/>
                <a:gd name="T21" fmla="*/ 3772 h 4045"/>
                <a:gd name="T22" fmla="*/ 1064 w 1926"/>
                <a:gd name="T23" fmla="*/ 3712 h 4045"/>
                <a:gd name="T24" fmla="*/ 1033 w 1926"/>
                <a:gd name="T25" fmla="*/ 3665 h 4045"/>
                <a:gd name="T26" fmla="*/ 988 w 1926"/>
                <a:gd name="T27" fmla="*/ 3639 h 4045"/>
                <a:gd name="T28" fmla="*/ 156 w 1926"/>
                <a:gd name="T29" fmla="*/ 434 h 4045"/>
                <a:gd name="T30" fmla="*/ 1770 w 1926"/>
                <a:gd name="T31" fmla="*/ 3540 h 4045"/>
                <a:gd name="T32" fmla="*/ 156 w 1926"/>
                <a:gd name="T33" fmla="*/ 434 h 4045"/>
                <a:gd name="T34" fmla="*/ 716 w 1926"/>
                <a:gd name="T35" fmla="*/ 200 h 4045"/>
                <a:gd name="T36" fmla="*/ 701 w 1926"/>
                <a:gd name="T37" fmla="*/ 217 h 4045"/>
                <a:gd name="T38" fmla="*/ 701 w 1926"/>
                <a:gd name="T39" fmla="*/ 243 h 4045"/>
                <a:gd name="T40" fmla="*/ 716 w 1926"/>
                <a:gd name="T41" fmla="*/ 260 h 4045"/>
                <a:gd name="T42" fmla="*/ 1199 w 1926"/>
                <a:gd name="T43" fmla="*/ 262 h 4045"/>
                <a:gd name="T44" fmla="*/ 1218 w 1926"/>
                <a:gd name="T45" fmla="*/ 254 h 4045"/>
                <a:gd name="T46" fmla="*/ 1226 w 1926"/>
                <a:gd name="T47" fmla="*/ 230 h 4045"/>
                <a:gd name="T48" fmla="*/ 1218 w 1926"/>
                <a:gd name="T49" fmla="*/ 207 h 4045"/>
                <a:gd name="T50" fmla="*/ 1199 w 1926"/>
                <a:gd name="T51" fmla="*/ 197 h 4045"/>
                <a:gd name="T52" fmla="*/ 224 w 1926"/>
                <a:gd name="T53" fmla="*/ 0 h 4045"/>
                <a:gd name="T54" fmla="*/ 1738 w 1926"/>
                <a:gd name="T55" fmla="*/ 4 h 4045"/>
                <a:gd name="T56" fmla="*/ 1805 w 1926"/>
                <a:gd name="T57" fmla="*/ 31 h 4045"/>
                <a:gd name="T58" fmla="*/ 1860 w 1926"/>
                <a:gd name="T59" fmla="*/ 81 h 4045"/>
                <a:gd name="T60" fmla="*/ 1900 w 1926"/>
                <a:gd name="T61" fmla="*/ 148 h 4045"/>
                <a:gd name="T62" fmla="*/ 1923 w 1926"/>
                <a:gd name="T63" fmla="*/ 229 h 4045"/>
                <a:gd name="T64" fmla="*/ 1926 w 1926"/>
                <a:gd name="T65" fmla="*/ 3772 h 4045"/>
                <a:gd name="T66" fmla="*/ 1915 w 1926"/>
                <a:gd name="T67" fmla="*/ 3857 h 4045"/>
                <a:gd name="T68" fmla="*/ 1882 w 1926"/>
                <a:gd name="T69" fmla="*/ 3932 h 4045"/>
                <a:gd name="T70" fmla="*/ 1834 w 1926"/>
                <a:gd name="T71" fmla="*/ 3992 h 4045"/>
                <a:gd name="T72" fmla="*/ 1773 w 1926"/>
                <a:gd name="T73" fmla="*/ 4032 h 4045"/>
                <a:gd name="T74" fmla="*/ 1702 w 1926"/>
                <a:gd name="T75" fmla="*/ 4045 h 4045"/>
                <a:gd name="T76" fmla="*/ 188 w 1926"/>
                <a:gd name="T77" fmla="*/ 4041 h 4045"/>
                <a:gd name="T78" fmla="*/ 122 w 1926"/>
                <a:gd name="T79" fmla="*/ 4014 h 4045"/>
                <a:gd name="T80" fmla="*/ 66 w 1926"/>
                <a:gd name="T81" fmla="*/ 3964 h 4045"/>
                <a:gd name="T82" fmla="*/ 25 w 1926"/>
                <a:gd name="T83" fmla="*/ 3897 h 4045"/>
                <a:gd name="T84" fmla="*/ 3 w 1926"/>
                <a:gd name="T85" fmla="*/ 3816 h 4045"/>
                <a:gd name="T86" fmla="*/ 0 w 1926"/>
                <a:gd name="T87" fmla="*/ 273 h 4045"/>
                <a:gd name="T88" fmla="*/ 12 w 1926"/>
                <a:gd name="T89" fmla="*/ 188 h 4045"/>
                <a:gd name="T90" fmla="*/ 43 w 1926"/>
                <a:gd name="T91" fmla="*/ 113 h 4045"/>
                <a:gd name="T92" fmla="*/ 92 w 1926"/>
                <a:gd name="T93" fmla="*/ 53 h 4045"/>
                <a:gd name="T94" fmla="*/ 154 w 1926"/>
                <a:gd name="T95" fmla="*/ 13 h 4045"/>
                <a:gd name="T96" fmla="*/ 224 w 1926"/>
                <a:gd name="T97" fmla="*/ 0 h 4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26" h="4045">
                  <a:moveTo>
                    <a:pt x="963" y="3636"/>
                  </a:moveTo>
                  <a:lnTo>
                    <a:pt x="937" y="3639"/>
                  </a:lnTo>
                  <a:lnTo>
                    <a:pt x="914" y="3649"/>
                  </a:lnTo>
                  <a:lnTo>
                    <a:pt x="893" y="3665"/>
                  </a:lnTo>
                  <a:lnTo>
                    <a:pt x="876" y="3686"/>
                  </a:lnTo>
                  <a:lnTo>
                    <a:pt x="863" y="3712"/>
                  </a:lnTo>
                  <a:lnTo>
                    <a:pt x="854" y="3741"/>
                  </a:lnTo>
                  <a:lnTo>
                    <a:pt x="851" y="3772"/>
                  </a:lnTo>
                  <a:lnTo>
                    <a:pt x="854" y="3804"/>
                  </a:lnTo>
                  <a:lnTo>
                    <a:pt x="863" y="3832"/>
                  </a:lnTo>
                  <a:lnTo>
                    <a:pt x="876" y="3857"/>
                  </a:lnTo>
                  <a:lnTo>
                    <a:pt x="893" y="3878"/>
                  </a:lnTo>
                  <a:lnTo>
                    <a:pt x="914" y="3894"/>
                  </a:lnTo>
                  <a:lnTo>
                    <a:pt x="937" y="3905"/>
                  </a:lnTo>
                  <a:lnTo>
                    <a:pt x="963" y="3909"/>
                  </a:lnTo>
                  <a:lnTo>
                    <a:pt x="988" y="3905"/>
                  </a:lnTo>
                  <a:lnTo>
                    <a:pt x="1013" y="3894"/>
                  </a:lnTo>
                  <a:lnTo>
                    <a:pt x="1033" y="3878"/>
                  </a:lnTo>
                  <a:lnTo>
                    <a:pt x="1051" y="3857"/>
                  </a:lnTo>
                  <a:lnTo>
                    <a:pt x="1064" y="3832"/>
                  </a:lnTo>
                  <a:lnTo>
                    <a:pt x="1072" y="3804"/>
                  </a:lnTo>
                  <a:lnTo>
                    <a:pt x="1075" y="3772"/>
                  </a:lnTo>
                  <a:lnTo>
                    <a:pt x="1072" y="3741"/>
                  </a:lnTo>
                  <a:lnTo>
                    <a:pt x="1064" y="3712"/>
                  </a:lnTo>
                  <a:lnTo>
                    <a:pt x="1051" y="3686"/>
                  </a:lnTo>
                  <a:lnTo>
                    <a:pt x="1033" y="3665"/>
                  </a:lnTo>
                  <a:lnTo>
                    <a:pt x="1013" y="3649"/>
                  </a:lnTo>
                  <a:lnTo>
                    <a:pt x="988" y="3639"/>
                  </a:lnTo>
                  <a:lnTo>
                    <a:pt x="963" y="3636"/>
                  </a:lnTo>
                  <a:close/>
                  <a:moveTo>
                    <a:pt x="156" y="434"/>
                  </a:moveTo>
                  <a:lnTo>
                    <a:pt x="156" y="3540"/>
                  </a:lnTo>
                  <a:lnTo>
                    <a:pt x="1770" y="3540"/>
                  </a:lnTo>
                  <a:lnTo>
                    <a:pt x="1770" y="434"/>
                  </a:lnTo>
                  <a:lnTo>
                    <a:pt x="156" y="434"/>
                  </a:lnTo>
                  <a:close/>
                  <a:moveTo>
                    <a:pt x="727" y="197"/>
                  </a:moveTo>
                  <a:lnTo>
                    <a:pt x="716" y="200"/>
                  </a:lnTo>
                  <a:lnTo>
                    <a:pt x="707" y="207"/>
                  </a:lnTo>
                  <a:lnTo>
                    <a:pt x="701" y="217"/>
                  </a:lnTo>
                  <a:lnTo>
                    <a:pt x="699" y="230"/>
                  </a:lnTo>
                  <a:lnTo>
                    <a:pt x="701" y="243"/>
                  </a:lnTo>
                  <a:lnTo>
                    <a:pt x="707" y="254"/>
                  </a:lnTo>
                  <a:lnTo>
                    <a:pt x="716" y="260"/>
                  </a:lnTo>
                  <a:lnTo>
                    <a:pt x="727" y="262"/>
                  </a:lnTo>
                  <a:lnTo>
                    <a:pt x="1199" y="262"/>
                  </a:lnTo>
                  <a:lnTo>
                    <a:pt x="1210" y="260"/>
                  </a:lnTo>
                  <a:lnTo>
                    <a:pt x="1218" y="254"/>
                  </a:lnTo>
                  <a:lnTo>
                    <a:pt x="1224" y="243"/>
                  </a:lnTo>
                  <a:lnTo>
                    <a:pt x="1226" y="230"/>
                  </a:lnTo>
                  <a:lnTo>
                    <a:pt x="1224" y="217"/>
                  </a:lnTo>
                  <a:lnTo>
                    <a:pt x="1218" y="207"/>
                  </a:lnTo>
                  <a:lnTo>
                    <a:pt x="1210" y="200"/>
                  </a:lnTo>
                  <a:lnTo>
                    <a:pt x="1199" y="197"/>
                  </a:lnTo>
                  <a:lnTo>
                    <a:pt x="727" y="197"/>
                  </a:lnTo>
                  <a:close/>
                  <a:moveTo>
                    <a:pt x="224" y="0"/>
                  </a:moveTo>
                  <a:lnTo>
                    <a:pt x="1702" y="0"/>
                  </a:lnTo>
                  <a:lnTo>
                    <a:pt x="1738" y="4"/>
                  </a:lnTo>
                  <a:lnTo>
                    <a:pt x="1773" y="13"/>
                  </a:lnTo>
                  <a:lnTo>
                    <a:pt x="1805" y="31"/>
                  </a:lnTo>
                  <a:lnTo>
                    <a:pt x="1834" y="53"/>
                  </a:lnTo>
                  <a:lnTo>
                    <a:pt x="1860" y="81"/>
                  </a:lnTo>
                  <a:lnTo>
                    <a:pt x="1882" y="113"/>
                  </a:lnTo>
                  <a:lnTo>
                    <a:pt x="1900" y="148"/>
                  </a:lnTo>
                  <a:lnTo>
                    <a:pt x="1915" y="188"/>
                  </a:lnTo>
                  <a:lnTo>
                    <a:pt x="1923" y="229"/>
                  </a:lnTo>
                  <a:lnTo>
                    <a:pt x="1926" y="273"/>
                  </a:lnTo>
                  <a:lnTo>
                    <a:pt x="1926" y="3772"/>
                  </a:lnTo>
                  <a:lnTo>
                    <a:pt x="1923" y="3816"/>
                  </a:lnTo>
                  <a:lnTo>
                    <a:pt x="1915" y="3857"/>
                  </a:lnTo>
                  <a:lnTo>
                    <a:pt x="1900" y="3897"/>
                  </a:lnTo>
                  <a:lnTo>
                    <a:pt x="1882" y="3932"/>
                  </a:lnTo>
                  <a:lnTo>
                    <a:pt x="1860" y="3964"/>
                  </a:lnTo>
                  <a:lnTo>
                    <a:pt x="1834" y="3992"/>
                  </a:lnTo>
                  <a:lnTo>
                    <a:pt x="1805" y="4014"/>
                  </a:lnTo>
                  <a:lnTo>
                    <a:pt x="1773" y="4032"/>
                  </a:lnTo>
                  <a:lnTo>
                    <a:pt x="1738" y="4041"/>
                  </a:lnTo>
                  <a:lnTo>
                    <a:pt x="1702" y="4045"/>
                  </a:lnTo>
                  <a:lnTo>
                    <a:pt x="224" y="4045"/>
                  </a:lnTo>
                  <a:lnTo>
                    <a:pt x="188" y="4041"/>
                  </a:lnTo>
                  <a:lnTo>
                    <a:pt x="154" y="4032"/>
                  </a:lnTo>
                  <a:lnTo>
                    <a:pt x="122" y="4014"/>
                  </a:lnTo>
                  <a:lnTo>
                    <a:pt x="92" y="3992"/>
                  </a:lnTo>
                  <a:lnTo>
                    <a:pt x="66" y="3964"/>
                  </a:lnTo>
                  <a:lnTo>
                    <a:pt x="43" y="3932"/>
                  </a:lnTo>
                  <a:lnTo>
                    <a:pt x="25" y="3897"/>
                  </a:lnTo>
                  <a:lnTo>
                    <a:pt x="12" y="3857"/>
                  </a:lnTo>
                  <a:lnTo>
                    <a:pt x="3" y="3816"/>
                  </a:lnTo>
                  <a:lnTo>
                    <a:pt x="0" y="3772"/>
                  </a:lnTo>
                  <a:lnTo>
                    <a:pt x="0" y="273"/>
                  </a:lnTo>
                  <a:lnTo>
                    <a:pt x="3" y="229"/>
                  </a:lnTo>
                  <a:lnTo>
                    <a:pt x="12" y="188"/>
                  </a:lnTo>
                  <a:lnTo>
                    <a:pt x="25" y="148"/>
                  </a:lnTo>
                  <a:lnTo>
                    <a:pt x="43" y="113"/>
                  </a:lnTo>
                  <a:lnTo>
                    <a:pt x="66" y="81"/>
                  </a:lnTo>
                  <a:lnTo>
                    <a:pt x="92" y="53"/>
                  </a:lnTo>
                  <a:lnTo>
                    <a:pt x="122" y="31"/>
                  </a:lnTo>
                  <a:lnTo>
                    <a:pt x="154" y="13"/>
                  </a:lnTo>
                  <a:lnTo>
                    <a:pt x="188" y="4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1" name="자유형 50"/>
            <p:cNvSpPr>
              <a:spLocks/>
            </p:cNvSpPr>
            <p:nvPr/>
          </p:nvSpPr>
          <p:spPr bwMode="auto">
            <a:xfrm>
              <a:off x="598771" y="3644382"/>
              <a:ext cx="158629" cy="138832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3" name="Freeform 6"/>
            <p:cNvSpPr>
              <a:spLocks/>
            </p:cNvSpPr>
            <p:nvPr/>
          </p:nvSpPr>
          <p:spPr bwMode="auto">
            <a:xfrm rot="10800000" flipH="1" flipV="1">
              <a:off x="597941" y="2949079"/>
              <a:ext cx="160288" cy="142111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55" name="Group 20"/>
            <p:cNvGrpSpPr>
              <a:grpSpLocks noChangeAspect="1"/>
            </p:cNvGrpSpPr>
            <p:nvPr/>
          </p:nvGrpSpPr>
          <p:grpSpPr bwMode="auto">
            <a:xfrm>
              <a:off x="614039" y="2221163"/>
              <a:ext cx="128093" cy="174724"/>
              <a:chOff x="2597" y="4163"/>
              <a:chExt cx="217" cy="296"/>
            </a:xfrm>
            <a:solidFill>
              <a:schemeClr val="bg1">
                <a:lumMod val="85000"/>
              </a:schemeClr>
            </a:solidFill>
          </p:grpSpPr>
          <p:sp>
            <p:nvSpPr>
              <p:cNvPr id="67" name="Freeform 22"/>
              <p:cNvSpPr>
                <a:spLocks noEditPoints="1"/>
              </p:cNvSpPr>
              <p:nvPr/>
            </p:nvSpPr>
            <p:spPr bwMode="auto">
              <a:xfrm>
                <a:off x="2630" y="4163"/>
                <a:ext cx="151" cy="176"/>
              </a:xfrm>
              <a:custGeom>
                <a:avLst/>
                <a:gdLst>
                  <a:gd name="T0" fmla="*/ 410 w 1662"/>
                  <a:gd name="T1" fmla="*/ 645 h 1942"/>
                  <a:gd name="T2" fmla="*/ 309 w 1662"/>
                  <a:gd name="T3" fmla="*/ 847 h 1942"/>
                  <a:gd name="T4" fmla="*/ 255 w 1662"/>
                  <a:gd name="T5" fmla="*/ 1023 h 1942"/>
                  <a:gd name="T6" fmla="*/ 263 w 1662"/>
                  <a:gd name="T7" fmla="*/ 1206 h 1942"/>
                  <a:gd name="T8" fmla="*/ 347 w 1662"/>
                  <a:gd name="T9" fmla="*/ 1429 h 1942"/>
                  <a:gd name="T10" fmla="*/ 476 w 1662"/>
                  <a:gd name="T11" fmla="*/ 1620 h 1942"/>
                  <a:gd name="T12" fmla="*/ 638 w 1662"/>
                  <a:gd name="T13" fmla="*/ 1753 h 1942"/>
                  <a:gd name="T14" fmla="*/ 825 w 1662"/>
                  <a:gd name="T15" fmla="*/ 1803 h 1942"/>
                  <a:gd name="T16" fmla="*/ 1013 w 1662"/>
                  <a:gd name="T17" fmla="*/ 1753 h 1942"/>
                  <a:gd name="T18" fmla="*/ 1176 w 1662"/>
                  <a:gd name="T19" fmla="*/ 1619 h 1942"/>
                  <a:gd name="T20" fmla="*/ 1305 w 1662"/>
                  <a:gd name="T21" fmla="*/ 1428 h 1942"/>
                  <a:gd name="T22" fmla="*/ 1388 w 1662"/>
                  <a:gd name="T23" fmla="*/ 1205 h 1942"/>
                  <a:gd name="T24" fmla="*/ 1418 w 1662"/>
                  <a:gd name="T25" fmla="*/ 974 h 1942"/>
                  <a:gd name="T26" fmla="*/ 1266 w 1662"/>
                  <a:gd name="T27" fmla="*/ 836 h 1942"/>
                  <a:gd name="T28" fmla="*/ 1012 w 1662"/>
                  <a:gd name="T29" fmla="*/ 794 h 1942"/>
                  <a:gd name="T30" fmla="*/ 806 w 1662"/>
                  <a:gd name="T31" fmla="*/ 713 h 1942"/>
                  <a:gd name="T32" fmla="*/ 646 w 1662"/>
                  <a:gd name="T33" fmla="*/ 610 h 1942"/>
                  <a:gd name="T34" fmla="*/ 526 w 1662"/>
                  <a:gd name="T35" fmla="*/ 499 h 1942"/>
                  <a:gd name="T36" fmla="*/ 944 w 1662"/>
                  <a:gd name="T37" fmla="*/ 23 h 1942"/>
                  <a:gd name="T38" fmla="*/ 1152 w 1662"/>
                  <a:gd name="T39" fmla="*/ 118 h 1942"/>
                  <a:gd name="T40" fmla="*/ 1271 w 1662"/>
                  <a:gd name="T41" fmla="*/ 205 h 1942"/>
                  <a:gd name="T42" fmla="*/ 1388 w 1662"/>
                  <a:gd name="T43" fmla="*/ 323 h 1942"/>
                  <a:gd name="T44" fmla="*/ 1455 w 1662"/>
                  <a:gd name="T45" fmla="*/ 429 h 1942"/>
                  <a:gd name="T46" fmla="*/ 1524 w 1662"/>
                  <a:gd name="T47" fmla="*/ 626 h 1942"/>
                  <a:gd name="T48" fmla="*/ 1555 w 1662"/>
                  <a:gd name="T49" fmla="*/ 892 h 1942"/>
                  <a:gd name="T50" fmla="*/ 1619 w 1662"/>
                  <a:gd name="T51" fmla="*/ 939 h 1942"/>
                  <a:gd name="T52" fmla="*/ 1657 w 1662"/>
                  <a:gd name="T53" fmla="*/ 1032 h 1942"/>
                  <a:gd name="T54" fmla="*/ 1655 w 1662"/>
                  <a:gd name="T55" fmla="*/ 1183 h 1942"/>
                  <a:gd name="T56" fmla="*/ 1611 w 1662"/>
                  <a:gd name="T57" fmla="*/ 1304 h 1942"/>
                  <a:gd name="T58" fmla="*/ 1537 w 1662"/>
                  <a:gd name="T59" fmla="*/ 1372 h 1942"/>
                  <a:gd name="T60" fmla="*/ 1445 w 1662"/>
                  <a:gd name="T61" fmla="*/ 1454 h 1942"/>
                  <a:gd name="T62" fmla="*/ 1313 w 1662"/>
                  <a:gd name="T63" fmla="*/ 1670 h 1942"/>
                  <a:gd name="T64" fmla="*/ 1141 w 1662"/>
                  <a:gd name="T65" fmla="*/ 1836 h 1942"/>
                  <a:gd name="T66" fmla="*/ 937 w 1662"/>
                  <a:gd name="T67" fmla="*/ 1930 h 1942"/>
                  <a:gd name="T68" fmla="*/ 714 w 1662"/>
                  <a:gd name="T69" fmla="*/ 1930 h 1942"/>
                  <a:gd name="T70" fmla="*/ 510 w 1662"/>
                  <a:gd name="T71" fmla="*/ 1836 h 1942"/>
                  <a:gd name="T72" fmla="*/ 337 w 1662"/>
                  <a:gd name="T73" fmla="*/ 1669 h 1942"/>
                  <a:gd name="T74" fmla="*/ 205 w 1662"/>
                  <a:gd name="T75" fmla="*/ 1452 h 1942"/>
                  <a:gd name="T76" fmla="*/ 111 w 1662"/>
                  <a:gd name="T77" fmla="*/ 1364 h 1942"/>
                  <a:gd name="T78" fmla="*/ 39 w 1662"/>
                  <a:gd name="T79" fmla="*/ 1284 h 1942"/>
                  <a:gd name="T80" fmla="*/ 2 w 1662"/>
                  <a:gd name="T81" fmla="*/ 1143 h 1942"/>
                  <a:gd name="T82" fmla="*/ 9 w 1662"/>
                  <a:gd name="T83" fmla="*/ 1009 h 1942"/>
                  <a:gd name="T84" fmla="*/ 50 w 1662"/>
                  <a:gd name="T85" fmla="*/ 930 h 1942"/>
                  <a:gd name="T86" fmla="*/ 98 w 1662"/>
                  <a:gd name="T87" fmla="*/ 851 h 1942"/>
                  <a:gd name="T88" fmla="*/ 85 w 1662"/>
                  <a:gd name="T89" fmla="*/ 643 h 1942"/>
                  <a:gd name="T90" fmla="*/ 120 w 1662"/>
                  <a:gd name="T91" fmla="*/ 487 h 1942"/>
                  <a:gd name="T92" fmla="*/ 183 w 1662"/>
                  <a:gd name="T93" fmla="*/ 377 h 1942"/>
                  <a:gd name="T94" fmla="*/ 257 w 1662"/>
                  <a:gd name="T95" fmla="*/ 305 h 1942"/>
                  <a:gd name="T96" fmla="*/ 319 w 1662"/>
                  <a:gd name="T97" fmla="*/ 266 h 1942"/>
                  <a:gd name="T98" fmla="*/ 352 w 1662"/>
                  <a:gd name="T99" fmla="*/ 246 h 1942"/>
                  <a:gd name="T100" fmla="*/ 390 w 1662"/>
                  <a:gd name="T101" fmla="*/ 196 h 1942"/>
                  <a:gd name="T102" fmla="*/ 459 w 1662"/>
                  <a:gd name="T103" fmla="*/ 127 h 1942"/>
                  <a:gd name="T104" fmla="*/ 559 w 1662"/>
                  <a:gd name="T105" fmla="*/ 57 h 1942"/>
                  <a:gd name="T106" fmla="*/ 690 w 1662"/>
                  <a:gd name="T107" fmla="*/ 10 h 19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662" h="1942">
                    <a:moveTo>
                      <a:pt x="526" y="499"/>
                    </a:moveTo>
                    <a:lnTo>
                      <a:pt x="484" y="546"/>
                    </a:lnTo>
                    <a:lnTo>
                      <a:pt x="445" y="595"/>
                    </a:lnTo>
                    <a:lnTo>
                      <a:pt x="410" y="645"/>
                    </a:lnTo>
                    <a:lnTo>
                      <a:pt x="379" y="696"/>
                    </a:lnTo>
                    <a:lnTo>
                      <a:pt x="352" y="747"/>
                    </a:lnTo>
                    <a:lnTo>
                      <a:pt x="329" y="797"/>
                    </a:lnTo>
                    <a:lnTo>
                      <a:pt x="309" y="847"/>
                    </a:lnTo>
                    <a:lnTo>
                      <a:pt x="291" y="895"/>
                    </a:lnTo>
                    <a:lnTo>
                      <a:pt x="277" y="941"/>
                    </a:lnTo>
                    <a:lnTo>
                      <a:pt x="264" y="984"/>
                    </a:lnTo>
                    <a:lnTo>
                      <a:pt x="255" y="1023"/>
                    </a:lnTo>
                    <a:lnTo>
                      <a:pt x="247" y="1059"/>
                    </a:lnTo>
                    <a:lnTo>
                      <a:pt x="241" y="1091"/>
                    </a:lnTo>
                    <a:lnTo>
                      <a:pt x="250" y="1148"/>
                    </a:lnTo>
                    <a:lnTo>
                      <a:pt x="263" y="1206"/>
                    </a:lnTo>
                    <a:lnTo>
                      <a:pt x="280" y="1263"/>
                    </a:lnTo>
                    <a:lnTo>
                      <a:pt x="299" y="1320"/>
                    </a:lnTo>
                    <a:lnTo>
                      <a:pt x="322" y="1375"/>
                    </a:lnTo>
                    <a:lnTo>
                      <a:pt x="347" y="1429"/>
                    </a:lnTo>
                    <a:lnTo>
                      <a:pt x="375" y="1480"/>
                    </a:lnTo>
                    <a:lnTo>
                      <a:pt x="406" y="1530"/>
                    </a:lnTo>
                    <a:lnTo>
                      <a:pt x="440" y="1576"/>
                    </a:lnTo>
                    <a:lnTo>
                      <a:pt x="476" y="1620"/>
                    </a:lnTo>
                    <a:lnTo>
                      <a:pt x="513" y="1659"/>
                    </a:lnTo>
                    <a:lnTo>
                      <a:pt x="553" y="1695"/>
                    </a:lnTo>
                    <a:lnTo>
                      <a:pt x="594" y="1726"/>
                    </a:lnTo>
                    <a:lnTo>
                      <a:pt x="638" y="1753"/>
                    </a:lnTo>
                    <a:lnTo>
                      <a:pt x="683" y="1774"/>
                    </a:lnTo>
                    <a:lnTo>
                      <a:pt x="729" y="1789"/>
                    </a:lnTo>
                    <a:lnTo>
                      <a:pt x="777" y="1800"/>
                    </a:lnTo>
                    <a:lnTo>
                      <a:pt x="825" y="1803"/>
                    </a:lnTo>
                    <a:lnTo>
                      <a:pt x="875" y="1800"/>
                    </a:lnTo>
                    <a:lnTo>
                      <a:pt x="922" y="1789"/>
                    </a:lnTo>
                    <a:lnTo>
                      <a:pt x="968" y="1774"/>
                    </a:lnTo>
                    <a:lnTo>
                      <a:pt x="1013" y="1753"/>
                    </a:lnTo>
                    <a:lnTo>
                      <a:pt x="1056" y="1726"/>
                    </a:lnTo>
                    <a:lnTo>
                      <a:pt x="1099" y="1695"/>
                    </a:lnTo>
                    <a:lnTo>
                      <a:pt x="1139" y="1659"/>
                    </a:lnTo>
                    <a:lnTo>
                      <a:pt x="1176" y="1619"/>
                    </a:lnTo>
                    <a:lnTo>
                      <a:pt x="1212" y="1576"/>
                    </a:lnTo>
                    <a:lnTo>
                      <a:pt x="1245" y="1529"/>
                    </a:lnTo>
                    <a:lnTo>
                      <a:pt x="1276" y="1480"/>
                    </a:lnTo>
                    <a:lnTo>
                      <a:pt x="1305" y="1428"/>
                    </a:lnTo>
                    <a:lnTo>
                      <a:pt x="1330" y="1374"/>
                    </a:lnTo>
                    <a:lnTo>
                      <a:pt x="1353" y="1319"/>
                    </a:lnTo>
                    <a:lnTo>
                      <a:pt x="1372" y="1262"/>
                    </a:lnTo>
                    <a:lnTo>
                      <a:pt x="1388" y="1205"/>
                    </a:lnTo>
                    <a:lnTo>
                      <a:pt x="1401" y="1147"/>
                    </a:lnTo>
                    <a:lnTo>
                      <a:pt x="1411" y="1089"/>
                    </a:lnTo>
                    <a:lnTo>
                      <a:pt x="1416" y="1032"/>
                    </a:lnTo>
                    <a:lnTo>
                      <a:pt x="1418" y="974"/>
                    </a:lnTo>
                    <a:lnTo>
                      <a:pt x="1417" y="904"/>
                    </a:lnTo>
                    <a:lnTo>
                      <a:pt x="1414" y="838"/>
                    </a:lnTo>
                    <a:lnTo>
                      <a:pt x="1339" y="839"/>
                    </a:lnTo>
                    <a:lnTo>
                      <a:pt x="1266" y="836"/>
                    </a:lnTo>
                    <a:lnTo>
                      <a:pt x="1198" y="830"/>
                    </a:lnTo>
                    <a:lnTo>
                      <a:pt x="1133" y="820"/>
                    </a:lnTo>
                    <a:lnTo>
                      <a:pt x="1070" y="808"/>
                    </a:lnTo>
                    <a:lnTo>
                      <a:pt x="1012" y="794"/>
                    </a:lnTo>
                    <a:lnTo>
                      <a:pt x="956" y="777"/>
                    </a:lnTo>
                    <a:lnTo>
                      <a:pt x="903" y="757"/>
                    </a:lnTo>
                    <a:lnTo>
                      <a:pt x="853" y="737"/>
                    </a:lnTo>
                    <a:lnTo>
                      <a:pt x="806" y="713"/>
                    </a:lnTo>
                    <a:lnTo>
                      <a:pt x="762" y="690"/>
                    </a:lnTo>
                    <a:lnTo>
                      <a:pt x="721" y="664"/>
                    </a:lnTo>
                    <a:lnTo>
                      <a:pt x="682" y="638"/>
                    </a:lnTo>
                    <a:lnTo>
                      <a:pt x="646" y="610"/>
                    </a:lnTo>
                    <a:lnTo>
                      <a:pt x="612" y="583"/>
                    </a:lnTo>
                    <a:lnTo>
                      <a:pt x="581" y="555"/>
                    </a:lnTo>
                    <a:lnTo>
                      <a:pt x="552" y="527"/>
                    </a:lnTo>
                    <a:lnTo>
                      <a:pt x="526" y="499"/>
                    </a:lnTo>
                    <a:close/>
                    <a:moveTo>
                      <a:pt x="808" y="0"/>
                    </a:moveTo>
                    <a:lnTo>
                      <a:pt x="851" y="3"/>
                    </a:lnTo>
                    <a:lnTo>
                      <a:pt x="897" y="11"/>
                    </a:lnTo>
                    <a:lnTo>
                      <a:pt x="944" y="23"/>
                    </a:lnTo>
                    <a:lnTo>
                      <a:pt x="993" y="39"/>
                    </a:lnTo>
                    <a:lnTo>
                      <a:pt x="1044" y="60"/>
                    </a:lnTo>
                    <a:lnTo>
                      <a:pt x="1097" y="86"/>
                    </a:lnTo>
                    <a:lnTo>
                      <a:pt x="1152" y="118"/>
                    </a:lnTo>
                    <a:lnTo>
                      <a:pt x="1179" y="135"/>
                    </a:lnTo>
                    <a:lnTo>
                      <a:pt x="1208" y="155"/>
                    </a:lnTo>
                    <a:lnTo>
                      <a:pt x="1239" y="179"/>
                    </a:lnTo>
                    <a:lnTo>
                      <a:pt x="1271" y="205"/>
                    </a:lnTo>
                    <a:lnTo>
                      <a:pt x="1304" y="233"/>
                    </a:lnTo>
                    <a:lnTo>
                      <a:pt x="1334" y="261"/>
                    </a:lnTo>
                    <a:lnTo>
                      <a:pt x="1363" y="292"/>
                    </a:lnTo>
                    <a:lnTo>
                      <a:pt x="1388" y="323"/>
                    </a:lnTo>
                    <a:lnTo>
                      <a:pt x="1409" y="353"/>
                    </a:lnTo>
                    <a:lnTo>
                      <a:pt x="1409" y="353"/>
                    </a:lnTo>
                    <a:lnTo>
                      <a:pt x="1433" y="389"/>
                    </a:lnTo>
                    <a:lnTo>
                      <a:pt x="1455" y="429"/>
                    </a:lnTo>
                    <a:lnTo>
                      <a:pt x="1475" y="472"/>
                    </a:lnTo>
                    <a:lnTo>
                      <a:pt x="1493" y="519"/>
                    </a:lnTo>
                    <a:lnTo>
                      <a:pt x="1509" y="570"/>
                    </a:lnTo>
                    <a:lnTo>
                      <a:pt x="1524" y="626"/>
                    </a:lnTo>
                    <a:lnTo>
                      <a:pt x="1535" y="685"/>
                    </a:lnTo>
                    <a:lnTo>
                      <a:pt x="1545" y="749"/>
                    </a:lnTo>
                    <a:lnTo>
                      <a:pt x="1551" y="817"/>
                    </a:lnTo>
                    <a:lnTo>
                      <a:pt x="1555" y="892"/>
                    </a:lnTo>
                    <a:lnTo>
                      <a:pt x="1573" y="900"/>
                    </a:lnTo>
                    <a:lnTo>
                      <a:pt x="1590" y="910"/>
                    </a:lnTo>
                    <a:lnTo>
                      <a:pt x="1605" y="922"/>
                    </a:lnTo>
                    <a:lnTo>
                      <a:pt x="1619" y="939"/>
                    </a:lnTo>
                    <a:lnTo>
                      <a:pt x="1632" y="957"/>
                    </a:lnTo>
                    <a:lnTo>
                      <a:pt x="1642" y="979"/>
                    </a:lnTo>
                    <a:lnTo>
                      <a:pt x="1651" y="1003"/>
                    </a:lnTo>
                    <a:lnTo>
                      <a:pt x="1657" y="1032"/>
                    </a:lnTo>
                    <a:lnTo>
                      <a:pt x="1661" y="1064"/>
                    </a:lnTo>
                    <a:lnTo>
                      <a:pt x="1662" y="1102"/>
                    </a:lnTo>
                    <a:lnTo>
                      <a:pt x="1660" y="1143"/>
                    </a:lnTo>
                    <a:lnTo>
                      <a:pt x="1655" y="1183"/>
                    </a:lnTo>
                    <a:lnTo>
                      <a:pt x="1648" y="1218"/>
                    </a:lnTo>
                    <a:lnTo>
                      <a:pt x="1638" y="1250"/>
                    </a:lnTo>
                    <a:lnTo>
                      <a:pt x="1625" y="1278"/>
                    </a:lnTo>
                    <a:lnTo>
                      <a:pt x="1611" y="1304"/>
                    </a:lnTo>
                    <a:lnTo>
                      <a:pt x="1595" y="1325"/>
                    </a:lnTo>
                    <a:lnTo>
                      <a:pt x="1577" y="1344"/>
                    </a:lnTo>
                    <a:lnTo>
                      <a:pt x="1558" y="1360"/>
                    </a:lnTo>
                    <a:lnTo>
                      <a:pt x="1537" y="1372"/>
                    </a:lnTo>
                    <a:lnTo>
                      <a:pt x="1515" y="1382"/>
                    </a:lnTo>
                    <a:lnTo>
                      <a:pt x="1493" y="1390"/>
                    </a:lnTo>
                    <a:lnTo>
                      <a:pt x="1471" y="1395"/>
                    </a:lnTo>
                    <a:lnTo>
                      <a:pt x="1445" y="1454"/>
                    </a:lnTo>
                    <a:lnTo>
                      <a:pt x="1416" y="1512"/>
                    </a:lnTo>
                    <a:lnTo>
                      <a:pt x="1385" y="1567"/>
                    </a:lnTo>
                    <a:lnTo>
                      <a:pt x="1350" y="1620"/>
                    </a:lnTo>
                    <a:lnTo>
                      <a:pt x="1313" y="1670"/>
                    </a:lnTo>
                    <a:lnTo>
                      <a:pt x="1273" y="1717"/>
                    </a:lnTo>
                    <a:lnTo>
                      <a:pt x="1231" y="1761"/>
                    </a:lnTo>
                    <a:lnTo>
                      <a:pt x="1187" y="1801"/>
                    </a:lnTo>
                    <a:lnTo>
                      <a:pt x="1141" y="1836"/>
                    </a:lnTo>
                    <a:lnTo>
                      <a:pt x="1092" y="1868"/>
                    </a:lnTo>
                    <a:lnTo>
                      <a:pt x="1042" y="1893"/>
                    </a:lnTo>
                    <a:lnTo>
                      <a:pt x="990" y="1915"/>
                    </a:lnTo>
                    <a:lnTo>
                      <a:pt x="937" y="1930"/>
                    </a:lnTo>
                    <a:lnTo>
                      <a:pt x="882" y="1939"/>
                    </a:lnTo>
                    <a:lnTo>
                      <a:pt x="825" y="1942"/>
                    </a:lnTo>
                    <a:lnTo>
                      <a:pt x="769" y="1939"/>
                    </a:lnTo>
                    <a:lnTo>
                      <a:pt x="714" y="1930"/>
                    </a:lnTo>
                    <a:lnTo>
                      <a:pt x="661" y="1915"/>
                    </a:lnTo>
                    <a:lnTo>
                      <a:pt x="608" y="1893"/>
                    </a:lnTo>
                    <a:lnTo>
                      <a:pt x="558" y="1867"/>
                    </a:lnTo>
                    <a:lnTo>
                      <a:pt x="510" y="1836"/>
                    </a:lnTo>
                    <a:lnTo>
                      <a:pt x="464" y="1800"/>
                    </a:lnTo>
                    <a:lnTo>
                      <a:pt x="419" y="1760"/>
                    </a:lnTo>
                    <a:lnTo>
                      <a:pt x="377" y="1716"/>
                    </a:lnTo>
                    <a:lnTo>
                      <a:pt x="337" y="1669"/>
                    </a:lnTo>
                    <a:lnTo>
                      <a:pt x="300" y="1618"/>
                    </a:lnTo>
                    <a:lnTo>
                      <a:pt x="266" y="1565"/>
                    </a:lnTo>
                    <a:lnTo>
                      <a:pt x="234" y="1510"/>
                    </a:lnTo>
                    <a:lnTo>
                      <a:pt x="205" y="1452"/>
                    </a:lnTo>
                    <a:lnTo>
                      <a:pt x="179" y="1392"/>
                    </a:lnTo>
                    <a:lnTo>
                      <a:pt x="156" y="1386"/>
                    </a:lnTo>
                    <a:lnTo>
                      <a:pt x="133" y="1376"/>
                    </a:lnTo>
                    <a:lnTo>
                      <a:pt x="111" y="1364"/>
                    </a:lnTo>
                    <a:lnTo>
                      <a:pt x="91" y="1349"/>
                    </a:lnTo>
                    <a:lnTo>
                      <a:pt x="72" y="1330"/>
                    </a:lnTo>
                    <a:lnTo>
                      <a:pt x="55" y="1309"/>
                    </a:lnTo>
                    <a:lnTo>
                      <a:pt x="39" y="1284"/>
                    </a:lnTo>
                    <a:lnTo>
                      <a:pt x="26" y="1254"/>
                    </a:lnTo>
                    <a:lnTo>
                      <a:pt x="15" y="1221"/>
                    </a:lnTo>
                    <a:lnTo>
                      <a:pt x="7" y="1184"/>
                    </a:lnTo>
                    <a:lnTo>
                      <a:pt x="2" y="1143"/>
                    </a:lnTo>
                    <a:lnTo>
                      <a:pt x="0" y="1104"/>
                    </a:lnTo>
                    <a:lnTo>
                      <a:pt x="1" y="1068"/>
                    </a:lnTo>
                    <a:lnTo>
                      <a:pt x="4" y="1038"/>
                    </a:lnTo>
                    <a:lnTo>
                      <a:pt x="9" y="1009"/>
                    </a:lnTo>
                    <a:lnTo>
                      <a:pt x="17" y="985"/>
                    </a:lnTo>
                    <a:lnTo>
                      <a:pt x="27" y="964"/>
                    </a:lnTo>
                    <a:lnTo>
                      <a:pt x="38" y="946"/>
                    </a:lnTo>
                    <a:lnTo>
                      <a:pt x="50" y="930"/>
                    </a:lnTo>
                    <a:lnTo>
                      <a:pt x="65" y="916"/>
                    </a:lnTo>
                    <a:lnTo>
                      <a:pt x="80" y="906"/>
                    </a:lnTo>
                    <a:lnTo>
                      <a:pt x="96" y="897"/>
                    </a:lnTo>
                    <a:lnTo>
                      <a:pt x="98" y="851"/>
                    </a:lnTo>
                    <a:lnTo>
                      <a:pt x="89" y="794"/>
                    </a:lnTo>
                    <a:lnTo>
                      <a:pt x="85" y="740"/>
                    </a:lnTo>
                    <a:lnTo>
                      <a:pt x="83" y="690"/>
                    </a:lnTo>
                    <a:lnTo>
                      <a:pt x="85" y="643"/>
                    </a:lnTo>
                    <a:lnTo>
                      <a:pt x="90" y="599"/>
                    </a:lnTo>
                    <a:lnTo>
                      <a:pt x="98" y="559"/>
                    </a:lnTo>
                    <a:lnTo>
                      <a:pt x="108" y="522"/>
                    </a:lnTo>
                    <a:lnTo>
                      <a:pt x="120" y="487"/>
                    </a:lnTo>
                    <a:lnTo>
                      <a:pt x="134" y="455"/>
                    </a:lnTo>
                    <a:lnTo>
                      <a:pt x="149" y="427"/>
                    </a:lnTo>
                    <a:lnTo>
                      <a:pt x="166" y="400"/>
                    </a:lnTo>
                    <a:lnTo>
                      <a:pt x="183" y="377"/>
                    </a:lnTo>
                    <a:lnTo>
                      <a:pt x="202" y="355"/>
                    </a:lnTo>
                    <a:lnTo>
                      <a:pt x="220" y="337"/>
                    </a:lnTo>
                    <a:lnTo>
                      <a:pt x="239" y="320"/>
                    </a:lnTo>
                    <a:lnTo>
                      <a:pt x="257" y="305"/>
                    </a:lnTo>
                    <a:lnTo>
                      <a:pt x="274" y="293"/>
                    </a:lnTo>
                    <a:lnTo>
                      <a:pt x="290" y="282"/>
                    </a:lnTo>
                    <a:lnTo>
                      <a:pt x="305" y="273"/>
                    </a:lnTo>
                    <a:lnTo>
                      <a:pt x="319" y="266"/>
                    </a:lnTo>
                    <a:lnTo>
                      <a:pt x="331" y="260"/>
                    </a:lnTo>
                    <a:lnTo>
                      <a:pt x="341" y="255"/>
                    </a:lnTo>
                    <a:lnTo>
                      <a:pt x="348" y="253"/>
                    </a:lnTo>
                    <a:lnTo>
                      <a:pt x="352" y="246"/>
                    </a:lnTo>
                    <a:lnTo>
                      <a:pt x="359" y="237"/>
                    </a:lnTo>
                    <a:lnTo>
                      <a:pt x="367" y="225"/>
                    </a:lnTo>
                    <a:lnTo>
                      <a:pt x="377" y="212"/>
                    </a:lnTo>
                    <a:lnTo>
                      <a:pt x="390" y="196"/>
                    </a:lnTo>
                    <a:lnTo>
                      <a:pt x="404" y="180"/>
                    </a:lnTo>
                    <a:lnTo>
                      <a:pt x="421" y="163"/>
                    </a:lnTo>
                    <a:lnTo>
                      <a:pt x="439" y="145"/>
                    </a:lnTo>
                    <a:lnTo>
                      <a:pt x="459" y="127"/>
                    </a:lnTo>
                    <a:lnTo>
                      <a:pt x="481" y="108"/>
                    </a:lnTo>
                    <a:lnTo>
                      <a:pt x="505" y="91"/>
                    </a:lnTo>
                    <a:lnTo>
                      <a:pt x="531" y="74"/>
                    </a:lnTo>
                    <a:lnTo>
                      <a:pt x="559" y="57"/>
                    </a:lnTo>
                    <a:lnTo>
                      <a:pt x="589" y="43"/>
                    </a:lnTo>
                    <a:lnTo>
                      <a:pt x="620" y="30"/>
                    </a:lnTo>
                    <a:lnTo>
                      <a:pt x="655" y="19"/>
                    </a:lnTo>
                    <a:lnTo>
                      <a:pt x="690" y="10"/>
                    </a:lnTo>
                    <a:lnTo>
                      <a:pt x="728" y="3"/>
                    </a:lnTo>
                    <a:lnTo>
                      <a:pt x="767" y="0"/>
                    </a:lnTo>
                    <a:lnTo>
                      <a:pt x="80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68" name="Freeform 23"/>
              <p:cNvSpPr>
                <a:spLocks noEditPoints="1"/>
              </p:cNvSpPr>
              <p:nvPr/>
            </p:nvSpPr>
            <p:spPr bwMode="auto">
              <a:xfrm>
                <a:off x="2664" y="4250"/>
                <a:ext cx="83" cy="27"/>
              </a:xfrm>
              <a:custGeom>
                <a:avLst/>
                <a:gdLst>
                  <a:gd name="T0" fmla="*/ 613 w 916"/>
                  <a:gd name="T1" fmla="*/ 78 h 300"/>
                  <a:gd name="T2" fmla="*/ 561 w 916"/>
                  <a:gd name="T3" fmla="*/ 109 h 300"/>
                  <a:gd name="T4" fmla="*/ 554 w 916"/>
                  <a:gd name="T5" fmla="*/ 165 h 300"/>
                  <a:gd name="T6" fmla="*/ 579 w 916"/>
                  <a:gd name="T7" fmla="*/ 210 h 300"/>
                  <a:gd name="T8" fmla="*/ 665 w 916"/>
                  <a:gd name="T9" fmla="*/ 229 h 300"/>
                  <a:gd name="T10" fmla="*/ 787 w 916"/>
                  <a:gd name="T11" fmla="*/ 223 h 300"/>
                  <a:gd name="T12" fmla="*/ 839 w 916"/>
                  <a:gd name="T13" fmla="*/ 191 h 300"/>
                  <a:gd name="T14" fmla="*/ 846 w 916"/>
                  <a:gd name="T15" fmla="*/ 135 h 300"/>
                  <a:gd name="T16" fmla="*/ 820 w 916"/>
                  <a:gd name="T17" fmla="*/ 90 h 300"/>
                  <a:gd name="T18" fmla="*/ 734 w 916"/>
                  <a:gd name="T19" fmla="*/ 72 h 300"/>
                  <a:gd name="T20" fmla="*/ 153 w 916"/>
                  <a:gd name="T21" fmla="*/ 74 h 300"/>
                  <a:gd name="T22" fmla="*/ 85 w 916"/>
                  <a:gd name="T23" fmla="*/ 99 h 300"/>
                  <a:gd name="T24" fmla="*/ 70 w 916"/>
                  <a:gd name="T25" fmla="*/ 150 h 300"/>
                  <a:gd name="T26" fmla="*/ 85 w 916"/>
                  <a:gd name="T27" fmla="*/ 201 h 300"/>
                  <a:gd name="T28" fmla="*/ 153 w 916"/>
                  <a:gd name="T29" fmla="*/ 227 h 300"/>
                  <a:gd name="T30" fmla="*/ 280 w 916"/>
                  <a:gd name="T31" fmla="*/ 227 h 300"/>
                  <a:gd name="T32" fmla="*/ 348 w 916"/>
                  <a:gd name="T33" fmla="*/ 201 h 300"/>
                  <a:gd name="T34" fmla="*/ 363 w 916"/>
                  <a:gd name="T35" fmla="*/ 150 h 300"/>
                  <a:gd name="T36" fmla="*/ 348 w 916"/>
                  <a:gd name="T37" fmla="*/ 99 h 300"/>
                  <a:gd name="T38" fmla="*/ 280 w 916"/>
                  <a:gd name="T39" fmla="*/ 74 h 300"/>
                  <a:gd name="T40" fmla="*/ 234 w 916"/>
                  <a:gd name="T41" fmla="*/ 0 h 300"/>
                  <a:gd name="T42" fmla="*/ 321 w 916"/>
                  <a:gd name="T43" fmla="*/ 9 h 300"/>
                  <a:gd name="T44" fmla="*/ 400 w 916"/>
                  <a:gd name="T45" fmla="*/ 53 h 300"/>
                  <a:gd name="T46" fmla="*/ 574 w 916"/>
                  <a:gd name="T47" fmla="*/ 17 h 300"/>
                  <a:gd name="T48" fmla="*/ 662 w 916"/>
                  <a:gd name="T49" fmla="*/ 1 h 300"/>
                  <a:gd name="T50" fmla="*/ 732 w 916"/>
                  <a:gd name="T51" fmla="*/ 0 h 300"/>
                  <a:gd name="T52" fmla="*/ 806 w 916"/>
                  <a:gd name="T53" fmla="*/ 10 h 300"/>
                  <a:gd name="T54" fmla="*/ 875 w 916"/>
                  <a:gd name="T55" fmla="*/ 45 h 300"/>
                  <a:gd name="T56" fmla="*/ 914 w 916"/>
                  <a:gd name="T57" fmla="*/ 123 h 300"/>
                  <a:gd name="T58" fmla="*/ 900 w 916"/>
                  <a:gd name="T59" fmla="*/ 223 h 300"/>
                  <a:gd name="T60" fmla="*/ 843 w 916"/>
                  <a:gd name="T61" fmla="*/ 277 h 300"/>
                  <a:gd name="T62" fmla="*/ 768 w 916"/>
                  <a:gd name="T63" fmla="*/ 297 h 300"/>
                  <a:gd name="T64" fmla="*/ 699 w 916"/>
                  <a:gd name="T65" fmla="*/ 300 h 300"/>
                  <a:gd name="T66" fmla="*/ 632 w 916"/>
                  <a:gd name="T67" fmla="*/ 297 h 300"/>
                  <a:gd name="T68" fmla="*/ 557 w 916"/>
                  <a:gd name="T69" fmla="*/ 277 h 300"/>
                  <a:gd name="T70" fmla="*/ 500 w 916"/>
                  <a:gd name="T71" fmla="*/ 224 h 300"/>
                  <a:gd name="T72" fmla="*/ 485 w 916"/>
                  <a:gd name="T73" fmla="*/ 137 h 300"/>
                  <a:gd name="T74" fmla="*/ 432 w 916"/>
                  <a:gd name="T75" fmla="*/ 150 h 300"/>
                  <a:gd name="T76" fmla="*/ 405 w 916"/>
                  <a:gd name="T77" fmla="*/ 241 h 300"/>
                  <a:gd name="T78" fmla="*/ 342 w 916"/>
                  <a:gd name="T79" fmla="*/ 284 h 300"/>
                  <a:gd name="T80" fmla="*/ 266 w 916"/>
                  <a:gd name="T81" fmla="*/ 298 h 300"/>
                  <a:gd name="T82" fmla="*/ 201 w 916"/>
                  <a:gd name="T83" fmla="*/ 299 h 300"/>
                  <a:gd name="T84" fmla="*/ 129 w 916"/>
                  <a:gd name="T85" fmla="*/ 294 h 300"/>
                  <a:gd name="T86" fmla="*/ 57 w 916"/>
                  <a:gd name="T87" fmla="*/ 267 h 300"/>
                  <a:gd name="T88" fmla="*/ 7 w 916"/>
                  <a:gd name="T89" fmla="*/ 202 h 300"/>
                  <a:gd name="T90" fmla="*/ 7 w 916"/>
                  <a:gd name="T91" fmla="*/ 98 h 300"/>
                  <a:gd name="T92" fmla="*/ 57 w 916"/>
                  <a:gd name="T93" fmla="*/ 33 h 300"/>
                  <a:gd name="T94" fmla="*/ 129 w 916"/>
                  <a:gd name="T95" fmla="*/ 6 h 300"/>
                  <a:gd name="T96" fmla="*/ 201 w 916"/>
                  <a:gd name="T97" fmla="*/ 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16" h="300">
                    <a:moveTo>
                      <a:pt x="699" y="71"/>
                    </a:moveTo>
                    <a:lnTo>
                      <a:pt x="665" y="72"/>
                    </a:lnTo>
                    <a:lnTo>
                      <a:pt x="636" y="74"/>
                    </a:lnTo>
                    <a:lnTo>
                      <a:pt x="613" y="78"/>
                    </a:lnTo>
                    <a:lnTo>
                      <a:pt x="594" y="83"/>
                    </a:lnTo>
                    <a:lnTo>
                      <a:pt x="579" y="90"/>
                    </a:lnTo>
                    <a:lnTo>
                      <a:pt x="569" y="99"/>
                    </a:lnTo>
                    <a:lnTo>
                      <a:pt x="561" y="109"/>
                    </a:lnTo>
                    <a:lnTo>
                      <a:pt x="556" y="122"/>
                    </a:lnTo>
                    <a:lnTo>
                      <a:pt x="554" y="135"/>
                    </a:lnTo>
                    <a:lnTo>
                      <a:pt x="553" y="150"/>
                    </a:lnTo>
                    <a:lnTo>
                      <a:pt x="554" y="165"/>
                    </a:lnTo>
                    <a:lnTo>
                      <a:pt x="556" y="179"/>
                    </a:lnTo>
                    <a:lnTo>
                      <a:pt x="561" y="191"/>
                    </a:lnTo>
                    <a:lnTo>
                      <a:pt x="569" y="201"/>
                    </a:lnTo>
                    <a:lnTo>
                      <a:pt x="579" y="210"/>
                    </a:lnTo>
                    <a:lnTo>
                      <a:pt x="594" y="216"/>
                    </a:lnTo>
                    <a:lnTo>
                      <a:pt x="613" y="223"/>
                    </a:lnTo>
                    <a:lnTo>
                      <a:pt x="636" y="227"/>
                    </a:lnTo>
                    <a:lnTo>
                      <a:pt x="665" y="229"/>
                    </a:lnTo>
                    <a:lnTo>
                      <a:pt x="699" y="230"/>
                    </a:lnTo>
                    <a:lnTo>
                      <a:pt x="734" y="229"/>
                    </a:lnTo>
                    <a:lnTo>
                      <a:pt x="763" y="227"/>
                    </a:lnTo>
                    <a:lnTo>
                      <a:pt x="787" y="223"/>
                    </a:lnTo>
                    <a:lnTo>
                      <a:pt x="805" y="216"/>
                    </a:lnTo>
                    <a:lnTo>
                      <a:pt x="820" y="210"/>
                    </a:lnTo>
                    <a:lnTo>
                      <a:pt x="831" y="201"/>
                    </a:lnTo>
                    <a:lnTo>
                      <a:pt x="839" y="191"/>
                    </a:lnTo>
                    <a:lnTo>
                      <a:pt x="843" y="179"/>
                    </a:lnTo>
                    <a:lnTo>
                      <a:pt x="846" y="165"/>
                    </a:lnTo>
                    <a:lnTo>
                      <a:pt x="847" y="150"/>
                    </a:lnTo>
                    <a:lnTo>
                      <a:pt x="846" y="135"/>
                    </a:lnTo>
                    <a:lnTo>
                      <a:pt x="843" y="122"/>
                    </a:lnTo>
                    <a:lnTo>
                      <a:pt x="839" y="109"/>
                    </a:lnTo>
                    <a:lnTo>
                      <a:pt x="831" y="99"/>
                    </a:lnTo>
                    <a:lnTo>
                      <a:pt x="820" y="90"/>
                    </a:lnTo>
                    <a:lnTo>
                      <a:pt x="805" y="83"/>
                    </a:lnTo>
                    <a:lnTo>
                      <a:pt x="787" y="78"/>
                    </a:lnTo>
                    <a:lnTo>
                      <a:pt x="763" y="74"/>
                    </a:lnTo>
                    <a:lnTo>
                      <a:pt x="734" y="72"/>
                    </a:lnTo>
                    <a:lnTo>
                      <a:pt x="699" y="71"/>
                    </a:lnTo>
                    <a:close/>
                    <a:moveTo>
                      <a:pt x="216" y="71"/>
                    </a:moveTo>
                    <a:lnTo>
                      <a:pt x="182" y="72"/>
                    </a:lnTo>
                    <a:lnTo>
                      <a:pt x="153" y="74"/>
                    </a:lnTo>
                    <a:lnTo>
                      <a:pt x="130" y="78"/>
                    </a:lnTo>
                    <a:lnTo>
                      <a:pt x="111" y="83"/>
                    </a:lnTo>
                    <a:lnTo>
                      <a:pt x="96" y="90"/>
                    </a:lnTo>
                    <a:lnTo>
                      <a:pt x="85" y="99"/>
                    </a:lnTo>
                    <a:lnTo>
                      <a:pt x="78" y="109"/>
                    </a:lnTo>
                    <a:lnTo>
                      <a:pt x="73" y="122"/>
                    </a:lnTo>
                    <a:lnTo>
                      <a:pt x="70" y="135"/>
                    </a:lnTo>
                    <a:lnTo>
                      <a:pt x="70" y="150"/>
                    </a:lnTo>
                    <a:lnTo>
                      <a:pt x="70" y="165"/>
                    </a:lnTo>
                    <a:lnTo>
                      <a:pt x="73" y="179"/>
                    </a:lnTo>
                    <a:lnTo>
                      <a:pt x="78" y="191"/>
                    </a:lnTo>
                    <a:lnTo>
                      <a:pt x="85" y="201"/>
                    </a:lnTo>
                    <a:lnTo>
                      <a:pt x="96" y="210"/>
                    </a:lnTo>
                    <a:lnTo>
                      <a:pt x="111" y="216"/>
                    </a:lnTo>
                    <a:lnTo>
                      <a:pt x="130" y="223"/>
                    </a:lnTo>
                    <a:lnTo>
                      <a:pt x="153" y="227"/>
                    </a:lnTo>
                    <a:lnTo>
                      <a:pt x="182" y="229"/>
                    </a:lnTo>
                    <a:lnTo>
                      <a:pt x="216" y="230"/>
                    </a:lnTo>
                    <a:lnTo>
                      <a:pt x="250" y="229"/>
                    </a:lnTo>
                    <a:lnTo>
                      <a:pt x="280" y="227"/>
                    </a:lnTo>
                    <a:lnTo>
                      <a:pt x="304" y="223"/>
                    </a:lnTo>
                    <a:lnTo>
                      <a:pt x="322" y="216"/>
                    </a:lnTo>
                    <a:lnTo>
                      <a:pt x="337" y="210"/>
                    </a:lnTo>
                    <a:lnTo>
                      <a:pt x="348" y="201"/>
                    </a:lnTo>
                    <a:lnTo>
                      <a:pt x="355" y="191"/>
                    </a:lnTo>
                    <a:lnTo>
                      <a:pt x="360" y="179"/>
                    </a:lnTo>
                    <a:lnTo>
                      <a:pt x="363" y="165"/>
                    </a:lnTo>
                    <a:lnTo>
                      <a:pt x="363" y="150"/>
                    </a:lnTo>
                    <a:lnTo>
                      <a:pt x="363" y="135"/>
                    </a:lnTo>
                    <a:lnTo>
                      <a:pt x="360" y="122"/>
                    </a:lnTo>
                    <a:lnTo>
                      <a:pt x="355" y="109"/>
                    </a:lnTo>
                    <a:lnTo>
                      <a:pt x="348" y="99"/>
                    </a:lnTo>
                    <a:lnTo>
                      <a:pt x="337" y="90"/>
                    </a:lnTo>
                    <a:lnTo>
                      <a:pt x="322" y="83"/>
                    </a:lnTo>
                    <a:lnTo>
                      <a:pt x="304" y="78"/>
                    </a:lnTo>
                    <a:lnTo>
                      <a:pt x="280" y="74"/>
                    </a:lnTo>
                    <a:lnTo>
                      <a:pt x="250" y="72"/>
                    </a:lnTo>
                    <a:lnTo>
                      <a:pt x="216" y="71"/>
                    </a:lnTo>
                    <a:close/>
                    <a:moveTo>
                      <a:pt x="216" y="0"/>
                    </a:moveTo>
                    <a:lnTo>
                      <a:pt x="234" y="0"/>
                    </a:lnTo>
                    <a:lnTo>
                      <a:pt x="254" y="1"/>
                    </a:lnTo>
                    <a:lnTo>
                      <a:pt x="276" y="2"/>
                    </a:lnTo>
                    <a:lnTo>
                      <a:pt x="298" y="5"/>
                    </a:lnTo>
                    <a:lnTo>
                      <a:pt x="321" y="9"/>
                    </a:lnTo>
                    <a:lnTo>
                      <a:pt x="343" y="17"/>
                    </a:lnTo>
                    <a:lnTo>
                      <a:pt x="364" y="26"/>
                    </a:lnTo>
                    <a:lnTo>
                      <a:pt x="383" y="37"/>
                    </a:lnTo>
                    <a:lnTo>
                      <a:pt x="400" y="53"/>
                    </a:lnTo>
                    <a:lnTo>
                      <a:pt x="516" y="53"/>
                    </a:lnTo>
                    <a:lnTo>
                      <a:pt x="533" y="37"/>
                    </a:lnTo>
                    <a:lnTo>
                      <a:pt x="553" y="26"/>
                    </a:lnTo>
                    <a:lnTo>
                      <a:pt x="574" y="17"/>
                    </a:lnTo>
                    <a:lnTo>
                      <a:pt x="596" y="9"/>
                    </a:lnTo>
                    <a:lnTo>
                      <a:pt x="618" y="5"/>
                    </a:lnTo>
                    <a:lnTo>
                      <a:pt x="640" y="2"/>
                    </a:lnTo>
                    <a:lnTo>
                      <a:pt x="662" y="1"/>
                    </a:lnTo>
                    <a:lnTo>
                      <a:pt x="682" y="0"/>
                    </a:lnTo>
                    <a:lnTo>
                      <a:pt x="699" y="0"/>
                    </a:lnTo>
                    <a:lnTo>
                      <a:pt x="715" y="0"/>
                    </a:lnTo>
                    <a:lnTo>
                      <a:pt x="732" y="0"/>
                    </a:lnTo>
                    <a:lnTo>
                      <a:pt x="749" y="1"/>
                    </a:lnTo>
                    <a:lnTo>
                      <a:pt x="768" y="3"/>
                    </a:lnTo>
                    <a:lnTo>
                      <a:pt x="787" y="6"/>
                    </a:lnTo>
                    <a:lnTo>
                      <a:pt x="806" y="10"/>
                    </a:lnTo>
                    <a:lnTo>
                      <a:pt x="825" y="16"/>
                    </a:lnTo>
                    <a:lnTo>
                      <a:pt x="843" y="24"/>
                    </a:lnTo>
                    <a:lnTo>
                      <a:pt x="860" y="33"/>
                    </a:lnTo>
                    <a:lnTo>
                      <a:pt x="875" y="45"/>
                    </a:lnTo>
                    <a:lnTo>
                      <a:pt x="889" y="59"/>
                    </a:lnTo>
                    <a:lnTo>
                      <a:pt x="900" y="77"/>
                    </a:lnTo>
                    <a:lnTo>
                      <a:pt x="908" y="98"/>
                    </a:lnTo>
                    <a:lnTo>
                      <a:pt x="914" y="123"/>
                    </a:lnTo>
                    <a:lnTo>
                      <a:pt x="916" y="150"/>
                    </a:lnTo>
                    <a:lnTo>
                      <a:pt x="914" y="178"/>
                    </a:lnTo>
                    <a:lnTo>
                      <a:pt x="908" y="202"/>
                    </a:lnTo>
                    <a:lnTo>
                      <a:pt x="900" y="223"/>
                    </a:lnTo>
                    <a:lnTo>
                      <a:pt x="889" y="241"/>
                    </a:lnTo>
                    <a:lnTo>
                      <a:pt x="875" y="255"/>
                    </a:lnTo>
                    <a:lnTo>
                      <a:pt x="860" y="267"/>
                    </a:lnTo>
                    <a:lnTo>
                      <a:pt x="843" y="277"/>
                    </a:lnTo>
                    <a:lnTo>
                      <a:pt x="825" y="285"/>
                    </a:lnTo>
                    <a:lnTo>
                      <a:pt x="806" y="290"/>
                    </a:lnTo>
                    <a:lnTo>
                      <a:pt x="787" y="294"/>
                    </a:lnTo>
                    <a:lnTo>
                      <a:pt x="768" y="297"/>
                    </a:lnTo>
                    <a:lnTo>
                      <a:pt x="749" y="298"/>
                    </a:lnTo>
                    <a:lnTo>
                      <a:pt x="732" y="299"/>
                    </a:lnTo>
                    <a:lnTo>
                      <a:pt x="715" y="299"/>
                    </a:lnTo>
                    <a:lnTo>
                      <a:pt x="699" y="300"/>
                    </a:lnTo>
                    <a:lnTo>
                      <a:pt x="685" y="299"/>
                    </a:lnTo>
                    <a:lnTo>
                      <a:pt x="668" y="299"/>
                    </a:lnTo>
                    <a:lnTo>
                      <a:pt x="650" y="298"/>
                    </a:lnTo>
                    <a:lnTo>
                      <a:pt x="632" y="297"/>
                    </a:lnTo>
                    <a:lnTo>
                      <a:pt x="613" y="294"/>
                    </a:lnTo>
                    <a:lnTo>
                      <a:pt x="593" y="290"/>
                    </a:lnTo>
                    <a:lnTo>
                      <a:pt x="575" y="285"/>
                    </a:lnTo>
                    <a:lnTo>
                      <a:pt x="557" y="277"/>
                    </a:lnTo>
                    <a:lnTo>
                      <a:pt x="540" y="267"/>
                    </a:lnTo>
                    <a:lnTo>
                      <a:pt x="524" y="255"/>
                    </a:lnTo>
                    <a:lnTo>
                      <a:pt x="511" y="241"/>
                    </a:lnTo>
                    <a:lnTo>
                      <a:pt x="500" y="224"/>
                    </a:lnTo>
                    <a:lnTo>
                      <a:pt x="491" y="202"/>
                    </a:lnTo>
                    <a:lnTo>
                      <a:pt x="486" y="179"/>
                    </a:lnTo>
                    <a:lnTo>
                      <a:pt x="484" y="150"/>
                    </a:lnTo>
                    <a:lnTo>
                      <a:pt x="485" y="137"/>
                    </a:lnTo>
                    <a:lnTo>
                      <a:pt x="486" y="125"/>
                    </a:lnTo>
                    <a:lnTo>
                      <a:pt x="430" y="125"/>
                    </a:lnTo>
                    <a:lnTo>
                      <a:pt x="432" y="137"/>
                    </a:lnTo>
                    <a:lnTo>
                      <a:pt x="432" y="150"/>
                    </a:lnTo>
                    <a:lnTo>
                      <a:pt x="430" y="179"/>
                    </a:lnTo>
                    <a:lnTo>
                      <a:pt x="425" y="202"/>
                    </a:lnTo>
                    <a:lnTo>
                      <a:pt x="416" y="224"/>
                    </a:lnTo>
                    <a:lnTo>
                      <a:pt x="405" y="241"/>
                    </a:lnTo>
                    <a:lnTo>
                      <a:pt x="392" y="255"/>
                    </a:lnTo>
                    <a:lnTo>
                      <a:pt x="377" y="267"/>
                    </a:lnTo>
                    <a:lnTo>
                      <a:pt x="360" y="277"/>
                    </a:lnTo>
                    <a:lnTo>
                      <a:pt x="342" y="284"/>
                    </a:lnTo>
                    <a:lnTo>
                      <a:pt x="323" y="290"/>
                    </a:lnTo>
                    <a:lnTo>
                      <a:pt x="304" y="294"/>
                    </a:lnTo>
                    <a:lnTo>
                      <a:pt x="285" y="296"/>
                    </a:lnTo>
                    <a:lnTo>
                      <a:pt x="266" y="298"/>
                    </a:lnTo>
                    <a:lnTo>
                      <a:pt x="248" y="299"/>
                    </a:lnTo>
                    <a:lnTo>
                      <a:pt x="231" y="299"/>
                    </a:lnTo>
                    <a:lnTo>
                      <a:pt x="216" y="299"/>
                    </a:lnTo>
                    <a:lnTo>
                      <a:pt x="201" y="299"/>
                    </a:lnTo>
                    <a:lnTo>
                      <a:pt x="185" y="299"/>
                    </a:lnTo>
                    <a:lnTo>
                      <a:pt x="167" y="298"/>
                    </a:lnTo>
                    <a:lnTo>
                      <a:pt x="148" y="296"/>
                    </a:lnTo>
                    <a:lnTo>
                      <a:pt x="129" y="294"/>
                    </a:lnTo>
                    <a:lnTo>
                      <a:pt x="110" y="290"/>
                    </a:lnTo>
                    <a:lnTo>
                      <a:pt x="91" y="284"/>
                    </a:lnTo>
                    <a:lnTo>
                      <a:pt x="73" y="277"/>
                    </a:lnTo>
                    <a:lnTo>
                      <a:pt x="57" y="267"/>
                    </a:lnTo>
                    <a:lnTo>
                      <a:pt x="41" y="255"/>
                    </a:lnTo>
                    <a:lnTo>
                      <a:pt x="27" y="240"/>
                    </a:lnTo>
                    <a:lnTo>
                      <a:pt x="16" y="223"/>
                    </a:lnTo>
                    <a:lnTo>
                      <a:pt x="7" y="202"/>
                    </a:lnTo>
                    <a:lnTo>
                      <a:pt x="2" y="178"/>
                    </a:lnTo>
                    <a:lnTo>
                      <a:pt x="0" y="150"/>
                    </a:lnTo>
                    <a:lnTo>
                      <a:pt x="2" y="122"/>
                    </a:lnTo>
                    <a:lnTo>
                      <a:pt x="7" y="98"/>
                    </a:lnTo>
                    <a:lnTo>
                      <a:pt x="16" y="77"/>
                    </a:lnTo>
                    <a:lnTo>
                      <a:pt x="27" y="59"/>
                    </a:lnTo>
                    <a:lnTo>
                      <a:pt x="41" y="45"/>
                    </a:lnTo>
                    <a:lnTo>
                      <a:pt x="57" y="33"/>
                    </a:lnTo>
                    <a:lnTo>
                      <a:pt x="73" y="23"/>
                    </a:lnTo>
                    <a:lnTo>
                      <a:pt x="91" y="16"/>
                    </a:lnTo>
                    <a:lnTo>
                      <a:pt x="110" y="10"/>
                    </a:lnTo>
                    <a:lnTo>
                      <a:pt x="129" y="6"/>
                    </a:lnTo>
                    <a:lnTo>
                      <a:pt x="148" y="3"/>
                    </a:lnTo>
                    <a:lnTo>
                      <a:pt x="167" y="1"/>
                    </a:lnTo>
                    <a:lnTo>
                      <a:pt x="185" y="0"/>
                    </a:lnTo>
                    <a:lnTo>
                      <a:pt x="201" y="0"/>
                    </a:lnTo>
                    <a:lnTo>
                      <a:pt x="2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69" name="Freeform 24"/>
              <p:cNvSpPr>
                <a:spLocks noEditPoints="1"/>
              </p:cNvSpPr>
              <p:nvPr/>
            </p:nvSpPr>
            <p:spPr bwMode="auto">
              <a:xfrm>
                <a:off x="2597" y="4335"/>
                <a:ext cx="217" cy="124"/>
              </a:xfrm>
              <a:custGeom>
                <a:avLst/>
                <a:gdLst>
                  <a:gd name="T0" fmla="*/ 1796 w 2393"/>
                  <a:gd name="T1" fmla="*/ 704 h 1360"/>
                  <a:gd name="T2" fmla="*/ 1761 w 2393"/>
                  <a:gd name="T3" fmla="*/ 720 h 1360"/>
                  <a:gd name="T4" fmla="*/ 1590 w 2393"/>
                  <a:gd name="T5" fmla="*/ 904 h 1360"/>
                  <a:gd name="T6" fmla="*/ 1882 w 2393"/>
                  <a:gd name="T7" fmla="*/ 733 h 1360"/>
                  <a:gd name="T8" fmla="*/ 1851 w 2393"/>
                  <a:gd name="T9" fmla="*/ 709 h 1360"/>
                  <a:gd name="T10" fmla="*/ 1814 w 2393"/>
                  <a:gd name="T11" fmla="*/ 702 h 1360"/>
                  <a:gd name="T12" fmla="*/ 1831 w 2393"/>
                  <a:gd name="T13" fmla="*/ 20 h 1360"/>
                  <a:gd name="T14" fmla="*/ 1950 w 2393"/>
                  <a:gd name="T15" fmla="*/ 61 h 1360"/>
                  <a:gd name="T16" fmla="*/ 2057 w 2393"/>
                  <a:gd name="T17" fmla="*/ 121 h 1360"/>
                  <a:gd name="T18" fmla="*/ 2154 w 2393"/>
                  <a:gd name="T19" fmla="*/ 196 h 1360"/>
                  <a:gd name="T20" fmla="*/ 2235 w 2393"/>
                  <a:gd name="T21" fmla="*/ 286 h 1360"/>
                  <a:gd name="T22" fmla="*/ 2301 w 2393"/>
                  <a:gd name="T23" fmla="*/ 388 h 1360"/>
                  <a:gd name="T24" fmla="*/ 2352 w 2393"/>
                  <a:gd name="T25" fmla="*/ 501 h 1360"/>
                  <a:gd name="T26" fmla="*/ 2382 w 2393"/>
                  <a:gd name="T27" fmla="*/ 622 h 1360"/>
                  <a:gd name="T28" fmla="*/ 2393 w 2393"/>
                  <a:gd name="T29" fmla="*/ 748 h 1360"/>
                  <a:gd name="T30" fmla="*/ 2390 w 2393"/>
                  <a:gd name="T31" fmla="*/ 1230 h 1360"/>
                  <a:gd name="T32" fmla="*/ 2370 w 2393"/>
                  <a:gd name="T33" fmla="*/ 1282 h 1360"/>
                  <a:gd name="T34" fmla="*/ 2335 w 2393"/>
                  <a:gd name="T35" fmla="*/ 1324 h 1360"/>
                  <a:gd name="T36" fmla="*/ 2286 w 2393"/>
                  <a:gd name="T37" fmla="*/ 1351 h 1360"/>
                  <a:gd name="T38" fmla="*/ 2230 w 2393"/>
                  <a:gd name="T39" fmla="*/ 1360 h 1360"/>
                  <a:gd name="T40" fmla="*/ 129 w 2393"/>
                  <a:gd name="T41" fmla="*/ 1358 h 1360"/>
                  <a:gd name="T42" fmla="*/ 77 w 2393"/>
                  <a:gd name="T43" fmla="*/ 1339 h 1360"/>
                  <a:gd name="T44" fmla="*/ 36 w 2393"/>
                  <a:gd name="T45" fmla="*/ 1304 h 1360"/>
                  <a:gd name="T46" fmla="*/ 10 w 2393"/>
                  <a:gd name="T47" fmla="*/ 1256 h 1360"/>
                  <a:gd name="T48" fmla="*/ 0 w 2393"/>
                  <a:gd name="T49" fmla="*/ 1200 h 1360"/>
                  <a:gd name="T50" fmla="*/ 3 w 2393"/>
                  <a:gd name="T51" fmla="*/ 684 h 1360"/>
                  <a:gd name="T52" fmla="*/ 23 w 2393"/>
                  <a:gd name="T53" fmla="*/ 561 h 1360"/>
                  <a:gd name="T54" fmla="*/ 63 w 2393"/>
                  <a:gd name="T55" fmla="*/ 443 h 1360"/>
                  <a:gd name="T56" fmla="*/ 122 w 2393"/>
                  <a:gd name="T57" fmla="*/ 336 h 1360"/>
                  <a:gd name="T58" fmla="*/ 195 w 2393"/>
                  <a:gd name="T59" fmla="*/ 240 h 1360"/>
                  <a:gd name="T60" fmla="*/ 283 w 2393"/>
                  <a:gd name="T61" fmla="*/ 157 h 1360"/>
                  <a:gd name="T62" fmla="*/ 385 w 2393"/>
                  <a:gd name="T63" fmla="*/ 89 h 1360"/>
                  <a:gd name="T64" fmla="*/ 498 w 2393"/>
                  <a:gd name="T65" fmla="*/ 38 h 1360"/>
                  <a:gd name="T66" fmla="*/ 640 w 2393"/>
                  <a:gd name="T67" fmla="*/ 0 h 1360"/>
                  <a:gd name="T68" fmla="*/ 1748 w 2393"/>
                  <a:gd name="T69" fmla="*/ 0 h 1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393" h="1360">
                    <a:moveTo>
                      <a:pt x="1814" y="702"/>
                    </a:moveTo>
                    <a:lnTo>
                      <a:pt x="1796" y="704"/>
                    </a:lnTo>
                    <a:lnTo>
                      <a:pt x="1778" y="709"/>
                    </a:lnTo>
                    <a:lnTo>
                      <a:pt x="1761" y="720"/>
                    </a:lnTo>
                    <a:lnTo>
                      <a:pt x="1746" y="733"/>
                    </a:lnTo>
                    <a:lnTo>
                      <a:pt x="1590" y="904"/>
                    </a:lnTo>
                    <a:lnTo>
                      <a:pt x="2038" y="904"/>
                    </a:lnTo>
                    <a:lnTo>
                      <a:pt x="1882" y="733"/>
                    </a:lnTo>
                    <a:lnTo>
                      <a:pt x="1867" y="719"/>
                    </a:lnTo>
                    <a:lnTo>
                      <a:pt x="1851" y="709"/>
                    </a:lnTo>
                    <a:lnTo>
                      <a:pt x="1833" y="703"/>
                    </a:lnTo>
                    <a:lnTo>
                      <a:pt x="1814" y="702"/>
                    </a:lnTo>
                    <a:close/>
                    <a:moveTo>
                      <a:pt x="1748" y="0"/>
                    </a:moveTo>
                    <a:lnTo>
                      <a:pt x="1831" y="20"/>
                    </a:lnTo>
                    <a:lnTo>
                      <a:pt x="1892" y="38"/>
                    </a:lnTo>
                    <a:lnTo>
                      <a:pt x="1950" y="61"/>
                    </a:lnTo>
                    <a:lnTo>
                      <a:pt x="2005" y="88"/>
                    </a:lnTo>
                    <a:lnTo>
                      <a:pt x="2057" y="121"/>
                    </a:lnTo>
                    <a:lnTo>
                      <a:pt x="2107" y="157"/>
                    </a:lnTo>
                    <a:lnTo>
                      <a:pt x="2154" y="196"/>
                    </a:lnTo>
                    <a:lnTo>
                      <a:pt x="2196" y="239"/>
                    </a:lnTo>
                    <a:lnTo>
                      <a:pt x="2235" y="286"/>
                    </a:lnTo>
                    <a:lnTo>
                      <a:pt x="2270" y="336"/>
                    </a:lnTo>
                    <a:lnTo>
                      <a:pt x="2301" y="388"/>
                    </a:lnTo>
                    <a:lnTo>
                      <a:pt x="2328" y="443"/>
                    </a:lnTo>
                    <a:lnTo>
                      <a:pt x="2352" y="501"/>
                    </a:lnTo>
                    <a:lnTo>
                      <a:pt x="2369" y="561"/>
                    </a:lnTo>
                    <a:lnTo>
                      <a:pt x="2382" y="622"/>
                    </a:lnTo>
                    <a:lnTo>
                      <a:pt x="2390" y="684"/>
                    </a:lnTo>
                    <a:lnTo>
                      <a:pt x="2393" y="748"/>
                    </a:lnTo>
                    <a:lnTo>
                      <a:pt x="2393" y="1200"/>
                    </a:lnTo>
                    <a:lnTo>
                      <a:pt x="2390" y="1230"/>
                    </a:lnTo>
                    <a:lnTo>
                      <a:pt x="2383" y="1256"/>
                    </a:lnTo>
                    <a:lnTo>
                      <a:pt x="2370" y="1282"/>
                    </a:lnTo>
                    <a:lnTo>
                      <a:pt x="2354" y="1304"/>
                    </a:lnTo>
                    <a:lnTo>
                      <a:pt x="2335" y="1324"/>
                    </a:lnTo>
                    <a:lnTo>
                      <a:pt x="2311" y="1339"/>
                    </a:lnTo>
                    <a:lnTo>
                      <a:pt x="2286" y="1351"/>
                    </a:lnTo>
                    <a:lnTo>
                      <a:pt x="2259" y="1358"/>
                    </a:lnTo>
                    <a:lnTo>
                      <a:pt x="2230" y="1360"/>
                    </a:lnTo>
                    <a:lnTo>
                      <a:pt x="157" y="1360"/>
                    </a:lnTo>
                    <a:lnTo>
                      <a:pt x="129" y="1358"/>
                    </a:lnTo>
                    <a:lnTo>
                      <a:pt x="101" y="1351"/>
                    </a:lnTo>
                    <a:lnTo>
                      <a:pt x="77" y="1339"/>
                    </a:lnTo>
                    <a:lnTo>
                      <a:pt x="55" y="1324"/>
                    </a:lnTo>
                    <a:lnTo>
                      <a:pt x="36" y="1304"/>
                    </a:lnTo>
                    <a:lnTo>
                      <a:pt x="21" y="1282"/>
                    </a:lnTo>
                    <a:lnTo>
                      <a:pt x="10" y="1256"/>
                    </a:lnTo>
                    <a:lnTo>
                      <a:pt x="3" y="1230"/>
                    </a:lnTo>
                    <a:lnTo>
                      <a:pt x="0" y="1200"/>
                    </a:lnTo>
                    <a:lnTo>
                      <a:pt x="0" y="748"/>
                    </a:lnTo>
                    <a:lnTo>
                      <a:pt x="3" y="684"/>
                    </a:lnTo>
                    <a:lnTo>
                      <a:pt x="11" y="622"/>
                    </a:lnTo>
                    <a:lnTo>
                      <a:pt x="23" y="561"/>
                    </a:lnTo>
                    <a:lnTo>
                      <a:pt x="41" y="501"/>
                    </a:lnTo>
                    <a:lnTo>
                      <a:pt x="63" y="443"/>
                    </a:lnTo>
                    <a:lnTo>
                      <a:pt x="90" y="389"/>
                    </a:lnTo>
                    <a:lnTo>
                      <a:pt x="122" y="336"/>
                    </a:lnTo>
                    <a:lnTo>
                      <a:pt x="156" y="286"/>
                    </a:lnTo>
                    <a:lnTo>
                      <a:pt x="195" y="240"/>
                    </a:lnTo>
                    <a:lnTo>
                      <a:pt x="237" y="196"/>
                    </a:lnTo>
                    <a:lnTo>
                      <a:pt x="283" y="157"/>
                    </a:lnTo>
                    <a:lnTo>
                      <a:pt x="332" y="121"/>
                    </a:lnTo>
                    <a:lnTo>
                      <a:pt x="385" y="89"/>
                    </a:lnTo>
                    <a:lnTo>
                      <a:pt x="440" y="62"/>
                    </a:lnTo>
                    <a:lnTo>
                      <a:pt x="498" y="38"/>
                    </a:lnTo>
                    <a:lnTo>
                      <a:pt x="559" y="20"/>
                    </a:lnTo>
                    <a:lnTo>
                      <a:pt x="640" y="0"/>
                    </a:lnTo>
                    <a:lnTo>
                      <a:pt x="1193" y="1280"/>
                    </a:lnTo>
                    <a:lnTo>
                      <a:pt x="174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70" name="Freeform 25"/>
              <p:cNvSpPr>
                <a:spLocks/>
              </p:cNvSpPr>
              <p:nvPr/>
            </p:nvSpPr>
            <p:spPr bwMode="auto">
              <a:xfrm>
                <a:off x="2689" y="4347"/>
                <a:ext cx="34" cy="83"/>
              </a:xfrm>
              <a:custGeom>
                <a:avLst/>
                <a:gdLst>
                  <a:gd name="T0" fmla="*/ 135 w 373"/>
                  <a:gd name="T1" fmla="*/ 0 h 915"/>
                  <a:gd name="T2" fmla="*/ 237 w 373"/>
                  <a:gd name="T3" fmla="*/ 0 h 915"/>
                  <a:gd name="T4" fmla="*/ 258 w 373"/>
                  <a:gd name="T5" fmla="*/ 2 h 915"/>
                  <a:gd name="T6" fmla="*/ 278 w 373"/>
                  <a:gd name="T7" fmla="*/ 9 h 915"/>
                  <a:gd name="T8" fmla="*/ 295 w 373"/>
                  <a:gd name="T9" fmla="*/ 21 h 915"/>
                  <a:gd name="T10" fmla="*/ 310 w 373"/>
                  <a:gd name="T11" fmla="*/ 36 h 915"/>
                  <a:gd name="T12" fmla="*/ 321 w 373"/>
                  <a:gd name="T13" fmla="*/ 53 h 915"/>
                  <a:gd name="T14" fmla="*/ 328 w 373"/>
                  <a:gd name="T15" fmla="*/ 74 h 915"/>
                  <a:gd name="T16" fmla="*/ 366 w 373"/>
                  <a:gd name="T17" fmla="*/ 234 h 915"/>
                  <a:gd name="T18" fmla="*/ 368 w 373"/>
                  <a:gd name="T19" fmla="*/ 257 h 915"/>
                  <a:gd name="T20" fmla="*/ 365 w 373"/>
                  <a:gd name="T21" fmla="*/ 281 h 915"/>
                  <a:gd name="T22" fmla="*/ 357 w 373"/>
                  <a:gd name="T23" fmla="*/ 301 h 915"/>
                  <a:gd name="T24" fmla="*/ 345 w 373"/>
                  <a:gd name="T25" fmla="*/ 319 h 915"/>
                  <a:gd name="T26" fmla="*/ 329 w 373"/>
                  <a:gd name="T27" fmla="*/ 334 h 915"/>
                  <a:gd name="T28" fmla="*/ 309 w 373"/>
                  <a:gd name="T29" fmla="*/ 345 h 915"/>
                  <a:gd name="T30" fmla="*/ 287 w 373"/>
                  <a:gd name="T31" fmla="*/ 351 h 915"/>
                  <a:gd name="T32" fmla="*/ 373 w 373"/>
                  <a:gd name="T33" fmla="*/ 438 h 915"/>
                  <a:gd name="T34" fmla="*/ 187 w 373"/>
                  <a:gd name="T35" fmla="*/ 915 h 915"/>
                  <a:gd name="T36" fmla="*/ 0 w 373"/>
                  <a:gd name="T37" fmla="*/ 438 h 915"/>
                  <a:gd name="T38" fmla="*/ 85 w 373"/>
                  <a:gd name="T39" fmla="*/ 351 h 915"/>
                  <a:gd name="T40" fmla="*/ 63 w 373"/>
                  <a:gd name="T41" fmla="*/ 345 h 915"/>
                  <a:gd name="T42" fmla="*/ 44 w 373"/>
                  <a:gd name="T43" fmla="*/ 334 h 915"/>
                  <a:gd name="T44" fmla="*/ 27 w 373"/>
                  <a:gd name="T45" fmla="*/ 319 h 915"/>
                  <a:gd name="T46" fmla="*/ 15 w 373"/>
                  <a:gd name="T47" fmla="*/ 301 h 915"/>
                  <a:gd name="T48" fmla="*/ 7 w 373"/>
                  <a:gd name="T49" fmla="*/ 281 h 915"/>
                  <a:gd name="T50" fmla="*/ 4 w 373"/>
                  <a:gd name="T51" fmla="*/ 257 h 915"/>
                  <a:gd name="T52" fmla="*/ 6 w 373"/>
                  <a:gd name="T53" fmla="*/ 234 h 915"/>
                  <a:gd name="T54" fmla="*/ 44 w 373"/>
                  <a:gd name="T55" fmla="*/ 74 h 915"/>
                  <a:gd name="T56" fmla="*/ 52 w 373"/>
                  <a:gd name="T57" fmla="*/ 53 h 915"/>
                  <a:gd name="T58" fmla="*/ 63 w 373"/>
                  <a:gd name="T59" fmla="*/ 36 h 915"/>
                  <a:gd name="T60" fmla="*/ 77 w 373"/>
                  <a:gd name="T61" fmla="*/ 21 h 915"/>
                  <a:gd name="T62" fmla="*/ 95 w 373"/>
                  <a:gd name="T63" fmla="*/ 9 h 915"/>
                  <a:gd name="T64" fmla="*/ 114 w 373"/>
                  <a:gd name="T65" fmla="*/ 2 h 915"/>
                  <a:gd name="T66" fmla="*/ 135 w 373"/>
                  <a:gd name="T67" fmla="*/ 0 h 9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73" h="915">
                    <a:moveTo>
                      <a:pt x="135" y="0"/>
                    </a:moveTo>
                    <a:lnTo>
                      <a:pt x="237" y="0"/>
                    </a:lnTo>
                    <a:lnTo>
                      <a:pt x="258" y="2"/>
                    </a:lnTo>
                    <a:lnTo>
                      <a:pt x="278" y="9"/>
                    </a:lnTo>
                    <a:lnTo>
                      <a:pt x="295" y="21"/>
                    </a:lnTo>
                    <a:lnTo>
                      <a:pt x="310" y="36"/>
                    </a:lnTo>
                    <a:lnTo>
                      <a:pt x="321" y="53"/>
                    </a:lnTo>
                    <a:lnTo>
                      <a:pt x="328" y="74"/>
                    </a:lnTo>
                    <a:lnTo>
                      <a:pt x="366" y="234"/>
                    </a:lnTo>
                    <a:lnTo>
                      <a:pt x="368" y="257"/>
                    </a:lnTo>
                    <a:lnTo>
                      <a:pt x="365" y="281"/>
                    </a:lnTo>
                    <a:lnTo>
                      <a:pt x="357" y="301"/>
                    </a:lnTo>
                    <a:lnTo>
                      <a:pt x="345" y="319"/>
                    </a:lnTo>
                    <a:lnTo>
                      <a:pt x="329" y="334"/>
                    </a:lnTo>
                    <a:lnTo>
                      <a:pt x="309" y="345"/>
                    </a:lnTo>
                    <a:lnTo>
                      <a:pt x="287" y="351"/>
                    </a:lnTo>
                    <a:lnTo>
                      <a:pt x="373" y="438"/>
                    </a:lnTo>
                    <a:lnTo>
                      <a:pt x="187" y="915"/>
                    </a:lnTo>
                    <a:lnTo>
                      <a:pt x="0" y="438"/>
                    </a:lnTo>
                    <a:lnTo>
                      <a:pt x="85" y="351"/>
                    </a:lnTo>
                    <a:lnTo>
                      <a:pt x="63" y="345"/>
                    </a:lnTo>
                    <a:lnTo>
                      <a:pt x="44" y="334"/>
                    </a:lnTo>
                    <a:lnTo>
                      <a:pt x="27" y="319"/>
                    </a:lnTo>
                    <a:lnTo>
                      <a:pt x="15" y="301"/>
                    </a:lnTo>
                    <a:lnTo>
                      <a:pt x="7" y="281"/>
                    </a:lnTo>
                    <a:lnTo>
                      <a:pt x="4" y="257"/>
                    </a:lnTo>
                    <a:lnTo>
                      <a:pt x="6" y="234"/>
                    </a:lnTo>
                    <a:lnTo>
                      <a:pt x="44" y="74"/>
                    </a:lnTo>
                    <a:lnTo>
                      <a:pt x="52" y="53"/>
                    </a:lnTo>
                    <a:lnTo>
                      <a:pt x="63" y="36"/>
                    </a:lnTo>
                    <a:lnTo>
                      <a:pt x="77" y="21"/>
                    </a:lnTo>
                    <a:lnTo>
                      <a:pt x="95" y="9"/>
                    </a:lnTo>
                    <a:lnTo>
                      <a:pt x="114" y="2"/>
                    </a:lnTo>
                    <a:lnTo>
                      <a:pt x="13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56" name="Group 16"/>
            <p:cNvGrpSpPr>
              <a:grpSpLocks noChangeAspect="1"/>
            </p:cNvGrpSpPr>
            <p:nvPr/>
          </p:nvGrpSpPr>
          <p:grpSpPr bwMode="auto">
            <a:xfrm>
              <a:off x="596845" y="5823027"/>
              <a:ext cx="162480" cy="186754"/>
              <a:chOff x="1039" y="1681"/>
              <a:chExt cx="1071" cy="1231"/>
            </a:xfrm>
            <a:solidFill>
              <a:schemeClr val="bg1">
                <a:lumMod val="85000"/>
              </a:schemeClr>
            </a:solidFill>
          </p:grpSpPr>
          <p:sp>
            <p:nvSpPr>
              <p:cNvPr id="60" name="Freeform 17"/>
              <p:cNvSpPr>
                <a:spLocks noEditPoints="1"/>
              </p:cNvSpPr>
              <p:nvPr/>
            </p:nvSpPr>
            <p:spPr bwMode="auto">
              <a:xfrm>
                <a:off x="1039" y="1681"/>
                <a:ext cx="1071" cy="1099"/>
              </a:xfrm>
              <a:custGeom>
                <a:avLst/>
                <a:gdLst>
                  <a:gd name="T0" fmla="*/ 3169 w 3212"/>
                  <a:gd name="T1" fmla="*/ 566 h 3298"/>
                  <a:gd name="T2" fmla="*/ 3035 w 3212"/>
                  <a:gd name="T3" fmla="*/ 475 h 3298"/>
                  <a:gd name="T4" fmla="*/ 2711 w 3212"/>
                  <a:gd name="T5" fmla="*/ 199 h 3298"/>
                  <a:gd name="T6" fmla="*/ 2384 w 3212"/>
                  <a:gd name="T7" fmla="*/ 19 h 3298"/>
                  <a:gd name="T8" fmla="*/ 2347 w 3212"/>
                  <a:gd name="T9" fmla="*/ 4 h 3298"/>
                  <a:gd name="T10" fmla="*/ 2278 w 3212"/>
                  <a:gd name="T11" fmla="*/ 47 h 3298"/>
                  <a:gd name="T12" fmla="*/ 2171 w 3212"/>
                  <a:gd name="T13" fmla="*/ 190 h 3298"/>
                  <a:gd name="T14" fmla="*/ 1698 w 3212"/>
                  <a:gd name="T15" fmla="*/ 610 h 3298"/>
                  <a:gd name="T16" fmla="*/ 716 w 3212"/>
                  <a:gd name="T17" fmla="*/ 1337 h 3298"/>
                  <a:gd name="T18" fmla="*/ 296 w 3212"/>
                  <a:gd name="T19" fmla="*/ 1713 h 3298"/>
                  <a:gd name="T20" fmla="*/ 59 w 3212"/>
                  <a:gd name="T21" fmla="*/ 2061 h 3298"/>
                  <a:gd name="T22" fmla="*/ 0 w 3212"/>
                  <a:gd name="T23" fmla="*/ 2479 h 3298"/>
                  <a:gd name="T24" fmla="*/ 29 w 3212"/>
                  <a:gd name="T25" fmla="*/ 2758 h 3298"/>
                  <a:gd name="T26" fmla="*/ 183 w 3212"/>
                  <a:gd name="T27" fmla="*/ 2915 h 3298"/>
                  <a:gd name="T28" fmla="*/ 615 w 3212"/>
                  <a:gd name="T29" fmla="*/ 3255 h 3298"/>
                  <a:gd name="T30" fmla="*/ 886 w 3212"/>
                  <a:gd name="T31" fmla="*/ 3291 h 3298"/>
                  <a:gd name="T32" fmla="*/ 1138 w 3212"/>
                  <a:gd name="T33" fmla="*/ 3171 h 3298"/>
                  <a:gd name="T34" fmla="*/ 1808 w 3212"/>
                  <a:gd name="T35" fmla="*/ 2600 h 3298"/>
                  <a:gd name="T36" fmla="*/ 2812 w 3212"/>
                  <a:gd name="T37" fmla="*/ 1724 h 3298"/>
                  <a:gd name="T38" fmla="*/ 3103 w 3212"/>
                  <a:gd name="T39" fmla="*/ 1438 h 3298"/>
                  <a:gd name="T40" fmla="*/ 3146 w 3212"/>
                  <a:gd name="T41" fmla="*/ 1401 h 3298"/>
                  <a:gd name="T42" fmla="*/ 3193 w 3212"/>
                  <a:gd name="T43" fmla="*/ 1183 h 3298"/>
                  <a:gd name="T44" fmla="*/ 3208 w 3212"/>
                  <a:gd name="T45" fmla="*/ 620 h 3298"/>
                  <a:gd name="T46" fmla="*/ 1001 w 3212"/>
                  <a:gd name="T47" fmla="*/ 3114 h 3298"/>
                  <a:gd name="T48" fmla="*/ 881 w 3212"/>
                  <a:gd name="T49" fmla="*/ 3066 h 3298"/>
                  <a:gd name="T50" fmla="*/ 844 w 3212"/>
                  <a:gd name="T51" fmla="*/ 2610 h 3298"/>
                  <a:gd name="T52" fmla="*/ 840 w 3212"/>
                  <a:gd name="T53" fmla="*/ 2398 h 3298"/>
                  <a:gd name="T54" fmla="*/ 401 w 3212"/>
                  <a:gd name="T55" fmla="*/ 2082 h 3298"/>
                  <a:gd name="T56" fmla="*/ 241 w 3212"/>
                  <a:gd name="T57" fmla="*/ 1969 h 3298"/>
                  <a:gd name="T58" fmla="*/ 752 w 3212"/>
                  <a:gd name="T59" fmla="*/ 2141 h 3298"/>
                  <a:gd name="T60" fmla="*/ 1034 w 3212"/>
                  <a:gd name="T61" fmla="*/ 2354 h 3298"/>
                  <a:gd name="T62" fmla="*/ 1418 w 3212"/>
                  <a:gd name="T63" fmla="*/ 2074 h 3298"/>
                  <a:gd name="T64" fmla="*/ 1624 w 3212"/>
                  <a:gd name="T65" fmla="*/ 1847 h 3298"/>
                  <a:gd name="T66" fmla="*/ 1420 w 3212"/>
                  <a:gd name="T67" fmla="*/ 1596 h 3298"/>
                  <a:gd name="T68" fmla="*/ 1082 w 3212"/>
                  <a:gd name="T69" fmla="*/ 1248 h 3298"/>
                  <a:gd name="T70" fmla="*/ 1614 w 3212"/>
                  <a:gd name="T71" fmla="*/ 825 h 3298"/>
                  <a:gd name="T72" fmla="*/ 2194 w 3212"/>
                  <a:gd name="T73" fmla="*/ 338 h 3298"/>
                  <a:gd name="T74" fmla="*/ 2374 w 3212"/>
                  <a:gd name="T75" fmla="*/ 118 h 3298"/>
                  <a:gd name="T76" fmla="*/ 2661 w 3212"/>
                  <a:gd name="T77" fmla="*/ 304 h 3298"/>
                  <a:gd name="T78" fmla="*/ 2993 w 3212"/>
                  <a:gd name="T79" fmla="*/ 603 h 3298"/>
                  <a:gd name="T80" fmla="*/ 2474 w 3212"/>
                  <a:gd name="T81" fmla="*/ 1257 h 3298"/>
                  <a:gd name="T82" fmla="*/ 1732 w 3212"/>
                  <a:gd name="T83" fmla="*/ 1951 h 3298"/>
                  <a:gd name="T84" fmla="*/ 1047 w 3212"/>
                  <a:gd name="T85" fmla="*/ 2462 h 3298"/>
                  <a:gd name="T86" fmla="*/ 1012 w 3212"/>
                  <a:gd name="T87" fmla="*/ 2472 h 3298"/>
                  <a:gd name="T88" fmla="*/ 3078 w 3212"/>
                  <a:gd name="T89" fmla="*/ 1147 h 3298"/>
                  <a:gd name="T90" fmla="*/ 3067 w 3212"/>
                  <a:gd name="T91" fmla="*/ 1301 h 3298"/>
                  <a:gd name="T92" fmla="*/ 3051 w 3212"/>
                  <a:gd name="T93" fmla="*/ 1343 h 3298"/>
                  <a:gd name="T94" fmla="*/ 3018 w 3212"/>
                  <a:gd name="T95" fmla="*/ 1366 h 3298"/>
                  <a:gd name="T96" fmla="*/ 2890 w 3212"/>
                  <a:gd name="T97" fmla="*/ 1493 h 3298"/>
                  <a:gd name="T98" fmla="*/ 1823 w 3212"/>
                  <a:gd name="T99" fmla="*/ 2434 h 3298"/>
                  <a:gd name="T100" fmla="*/ 1765 w 3212"/>
                  <a:gd name="T101" fmla="*/ 2231 h 3298"/>
                  <a:gd name="T102" fmla="*/ 1749 w 3212"/>
                  <a:gd name="T103" fmla="*/ 2105 h 3298"/>
                  <a:gd name="T104" fmla="*/ 2236 w 3212"/>
                  <a:gd name="T105" fmla="*/ 1651 h 3298"/>
                  <a:gd name="T106" fmla="*/ 3095 w 3212"/>
                  <a:gd name="T107" fmla="*/ 770 h 3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212" h="3298">
                    <a:moveTo>
                      <a:pt x="3208" y="620"/>
                    </a:moveTo>
                    <a:lnTo>
                      <a:pt x="3206" y="606"/>
                    </a:lnTo>
                    <a:lnTo>
                      <a:pt x="3192" y="581"/>
                    </a:lnTo>
                    <a:lnTo>
                      <a:pt x="3169" y="566"/>
                    </a:lnTo>
                    <a:lnTo>
                      <a:pt x="3143" y="561"/>
                    </a:lnTo>
                    <a:lnTo>
                      <a:pt x="3130" y="564"/>
                    </a:lnTo>
                    <a:lnTo>
                      <a:pt x="3101" y="533"/>
                    </a:lnTo>
                    <a:lnTo>
                      <a:pt x="3035" y="475"/>
                    </a:lnTo>
                    <a:lnTo>
                      <a:pt x="3003" y="448"/>
                    </a:lnTo>
                    <a:lnTo>
                      <a:pt x="2931" y="383"/>
                    </a:lnTo>
                    <a:lnTo>
                      <a:pt x="2786" y="258"/>
                    </a:lnTo>
                    <a:lnTo>
                      <a:pt x="2711" y="199"/>
                    </a:lnTo>
                    <a:lnTo>
                      <a:pt x="2651" y="148"/>
                    </a:lnTo>
                    <a:lnTo>
                      <a:pt x="2507" y="53"/>
                    </a:lnTo>
                    <a:lnTo>
                      <a:pt x="2432" y="24"/>
                    </a:lnTo>
                    <a:lnTo>
                      <a:pt x="2384" y="19"/>
                    </a:lnTo>
                    <a:lnTo>
                      <a:pt x="2363" y="20"/>
                    </a:lnTo>
                    <a:lnTo>
                      <a:pt x="2361" y="17"/>
                    </a:lnTo>
                    <a:lnTo>
                      <a:pt x="2358" y="14"/>
                    </a:lnTo>
                    <a:lnTo>
                      <a:pt x="2347" y="4"/>
                    </a:lnTo>
                    <a:lnTo>
                      <a:pt x="2320" y="0"/>
                    </a:lnTo>
                    <a:lnTo>
                      <a:pt x="2294" y="10"/>
                    </a:lnTo>
                    <a:lnTo>
                      <a:pt x="2278" y="32"/>
                    </a:lnTo>
                    <a:lnTo>
                      <a:pt x="2278" y="47"/>
                    </a:lnTo>
                    <a:lnTo>
                      <a:pt x="2276" y="62"/>
                    </a:lnTo>
                    <a:lnTo>
                      <a:pt x="2253" y="102"/>
                    </a:lnTo>
                    <a:lnTo>
                      <a:pt x="2199" y="163"/>
                    </a:lnTo>
                    <a:lnTo>
                      <a:pt x="2171" y="190"/>
                    </a:lnTo>
                    <a:lnTo>
                      <a:pt x="2102" y="260"/>
                    </a:lnTo>
                    <a:lnTo>
                      <a:pt x="1952" y="394"/>
                    </a:lnTo>
                    <a:lnTo>
                      <a:pt x="1878" y="459"/>
                    </a:lnTo>
                    <a:lnTo>
                      <a:pt x="1698" y="610"/>
                    </a:lnTo>
                    <a:lnTo>
                      <a:pt x="1326" y="897"/>
                    </a:lnTo>
                    <a:lnTo>
                      <a:pt x="1138" y="1036"/>
                    </a:lnTo>
                    <a:lnTo>
                      <a:pt x="969" y="1157"/>
                    </a:lnTo>
                    <a:lnTo>
                      <a:pt x="716" y="1337"/>
                    </a:lnTo>
                    <a:lnTo>
                      <a:pt x="553" y="1467"/>
                    </a:lnTo>
                    <a:lnTo>
                      <a:pt x="475" y="1536"/>
                    </a:lnTo>
                    <a:lnTo>
                      <a:pt x="415" y="1592"/>
                    </a:lnTo>
                    <a:lnTo>
                      <a:pt x="296" y="1713"/>
                    </a:lnTo>
                    <a:lnTo>
                      <a:pt x="186" y="1845"/>
                    </a:lnTo>
                    <a:lnTo>
                      <a:pt x="117" y="1951"/>
                    </a:lnTo>
                    <a:lnTo>
                      <a:pt x="77" y="2024"/>
                    </a:lnTo>
                    <a:lnTo>
                      <a:pt x="59" y="2061"/>
                    </a:lnTo>
                    <a:lnTo>
                      <a:pt x="44" y="2100"/>
                    </a:lnTo>
                    <a:lnTo>
                      <a:pt x="21" y="2181"/>
                    </a:lnTo>
                    <a:lnTo>
                      <a:pt x="2" y="2306"/>
                    </a:lnTo>
                    <a:lnTo>
                      <a:pt x="0" y="2479"/>
                    </a:lnTo>
                    <a:lnTo>
                      <a:pt x="12" y="2650"/>
                    </a:lnTo>
                    <a:lnTo>
                      <a:pt x="18" y="2732"/>
                    </a:lnTo>
                    <a:lnTo>
                      <a:pt x="19" y="2742"/>
                    </a:lnTo>
                    <a:lnTo>
                      <a:pt x="29" y="2758"/>
                    </a:lnTo>
                    <a:lnTo>
                      <a:pt x="49" y="2771"/>
                    </a:lnTo>
                    <a:lnTo>
                      <a:pt x="67" y="2770"/>
                    </a:lnTo>
                    <a:lnTo>
                      <a:pt x="101" y="2817"/>
                    </a:lnTo>
                    <a:lnTo>
                      <a:pt x="183" y="2915"/>
                    </a:lnTo>
                    <a:lnTo>
                      <a:pt x="278" y="3016"/>
                    </a:lnTo>
                    <a:lnTo>
                      <a:pt x="383" y="3109"/>
                    </a:lnTo>
                    <a:lnTo>
                      <a:pt x="497" y="3193"/>
                    </a:lnTo>
                    <a:lnTo>
                      <a:pt x="615" y="3255"/>
                    </a:lnTo>
                    <a:lnTo>
                      <a:pt x="704" y="3285"/>
                    </a:lnTo>
                    <a:lnTo>
                      <a:pt x="765" y="3297"/>
                    </a:lnTo>
                    <a:lnTo>
                      <a:pt x="825" y="3298"/>
                    </a:lnTo>
                    <a:lnTo>
                      <a:pt x="886" y="3291"/>
                    </a:lnTo>
                    <a:lnTo>
                      <a:pt x="916" y="3282"/>
                    </a:lnTo>
                    <a:lnTo>
                      <a:pt x="955" y="3271"/>
                    </a:lnTo>
                    <a:lnTo>
                      <a:pt x="1030" y="3236"/>
                    </a:lnTo>
                    <a:lnTo>
                      <a:pt x="1138" y="3171"/>
                    </a:lnTo>
                    <a:lnTo>
                      <a:pt x="1342" y="3009"/>
                    </a:lnTo>
                    <a:lnTo>
                      <a:pt x="1463" y="2899"/>
                    </a:lnTo>
                    <a:lnTo>
                      <a:pt x="1634" y="2748"/>
                    </a:lnTo>
                    <a:lnTo>
                      <a:pt x="1808" y="2600"/>
                    </a:lnTo>
                    <a:lnTo>
                      <a:pt x="2017" y="2424"/>
                    </a:lnTo>
                    <a:lnTo>
                      <a:pt x="2429" y="2066"/>
                    </a:lnTo>
                    <a:lnTo>
                      <a:pt x="2633" y="1884"/>
                    </a:lnTo>
                    <a:lnTo>
                      <a:pt x="2812" y="1724"/>
                    </a:lnTo>
                    <a:lnTo>
                      <a:pt x="2987" y="1560"/>
                    </a:lnTo>
                    <a:lnTo>
                      <a:pt x="3021" y="1530"/>
                    </a:lnTo>
                    <a:lnTo>
                      <a:pt x="3075" y="1478"/>
                    </a:lnTo>
                    <a:lnTo>
                      <a:pt x="3103" y="1438"/>
                    </a:lnTo>
                    <a:lnTo>
                      <a:pt x="3111" y="1416"/>
                    </a:lnTo>
                    <a:lnTo>
                      <a:pt x="3124" y="1415"/>
                    </a:lnTo>
                    <a:lnTo>
                      <a:pt x="3134" y="1409"/>
                    </a:lnTo>
                    <a:lnTo>
                      <a:pt x="3146" y="1401"/>
                    </a:lnTo>
                    <a:lnTo>
                      <a:pt x="3163" y="1378"/>
                    </a:lnTo>
                    <a:lnTo>
                      <a:pt x="3180" y="1337"/>
                    </a:lnTo>
                    <a:lnTo>
                      <a:pt x="3192" y="1241"/>
                    </a:lnTo>
                    <a:lnTo>
                      <a:pt x="3193" y="1183"/>
                    </a:lnTo>
                    <a:lnTo>
                      <a:pt x="3202" y="1042"/>
                    </a:lnTo>
                    <a:lnTo>
                      <a:pt x="3212" y="832"/>
                    </a:lnTo>
                    <a:lnTo>
                      <a:pt x="3212" y="691"/>
                    </a:lnTo>
                    <a:lnTo>
                      <a:pt x="3208" y="620"/>
                    </a:lnTo>
                    <a:close/>
                    <a:moveTo>
                      <a:pt x="1004" y="2495"/>
                    </a:moveTo>
                    <a:lnTo>
                      <a:pt x="998" y="2649"/>
                    </a:lnTo>
                    <a:lnTo>
                      <a:pt x="999" y="2958"/>
                    </a:lnTo>
                    <a:lnTo>
                      <a:pt x="1001" y="3114"/>
                    </a:lnTo>
                    <a:lnTo>
                      <a:pt x="942" y="3145"/>
                    </a:lnTo>
                    <a:lnTo>
                      <a:pt x="880" y="3170"/>
                    </a:lnTo>
                    <a:lnTo>
                      <a:pt x="884" y="3137"/>
                    </a:lnTo>
                    <a:lnTo>
                      <a:pt x="881" y="3066"/>
                    </a:lnTo>
                    <a:lnTo>
                      <a:pt x="868" y="2961"/>
                    </a:lnTo>
                    <a:lnTo>
                      <a:pt x="860" y="2895"/>
                    </a:lnTo>
                    <a:lnTo>
                      <a:pt x="850" y="2780"/>
                    </a:lnTo>
                    <a:lnTo>
                      <a:pt x="844" y="2610"/>
                    </a:lnTo>
                    <a:lnTo>
                      <a:pt x="850" y="2495"/>
                    </a:lnTo>
                    <a:lnTo>
                      <a:pt x="857" y="2439"/>
                    </a:lnTo>
                    <a:lnTo>
                      <a:pt x="856" y="2424"/>
                    </a:lnTo>
                    <a:lnTo>
                      <a:pt x="840" y="2398"/>
                    </a:lnTo>
                    <a:lnTo>
                      <a:pt x="828" y="2390"/>
                    </a:lnTo>
                    <a:lnTo>
                      <a:pt x="717" y="2318"/>
                    </a:lnTo>
                    <a:lnTo>
                      <a:pt x="506" y="2162"/>
                    </a:lnTo>
                    <a:lnTo>
                      <a:pt x="401" y="2082"/>
                    </a:lnTo>
                    <a:lnTo>
                      <a:pt x="382" y="2064"/>
                    </a:lnTo>
                    <a:lnTo>
                      <a:pt x="314" y="2010"/>
                    </a:lnTo>
                    <a:lnTo>
                      <a:pt x="264" y="1978"/>
                    </a:lnTo>
                    <a:lnTo>
                      <a:pt x="241" y="1969"/>
                    </a:lnTo>
                    <a:lnTo>
                      <a:pt x="294" y="1899"/>
                    </a:lnTo>
                    <a:lnTo>
                      <a:pt x="350" y="1830"/>
                    </a:lnTo>
                    <a:lnTo>
                      <a:pt x="510" y="1955"/>
                    </a:lnTo>
                    <a:lnTo>
                      <a:pt x="752" y="2141"/>
                    </a:lnTo>
                    <a:lnTo>
                      <a:pt x="909" y="2270"/>
                    </a:lnTo>
                    <a:lnTo>
                      <a:pt x="985" y="2338"/>
                    </a:lnTo>
                    <a:lnTo>
                      <a:pt x="999" y="2349"/>
                    </a:lnTo>
                    <a:lnTo>
                      <a:pt x="1034" y="2354"/>
                    </a:lnTo>
                    <a:lnTo>
                      <a:pt x="1053" y="2346"/>
                    </a:lnTo>
                    <a:lnTo>
                      <a:pt x="1132" y="2302"/>
                    </a:lnTo>
                    <a:lnTo>
                      <a:pt x="1280" y="2195"/>
                    </a:lnTo>
                    <a:lnTo>
                      <a:pt x="1418" y="2074"/>
                    </a:lnTo>
                    <a:lnTo>
                      <a:pt x="1548" y="1943"/>
                    </a:lnTo>
                    <a:lnTo>
                      <a:pt x="1610" y="1877"/>
                    </a:lnTo>
                    <a:lnTo>
                      <a:pt x="1617" y="1868"/>
                    </a:lnTo>
                    <a:lnTo>
                      <a:pt x="1624" y="1847"/>
                    </a:lnTo>
                    <a:lnTo>
                      <a:pt x="1626" y="1827"/>
                    </a:lnTo>
                    <a:lnTo>
                      <a:pt x="1617" y="1807"/>
                    </a:lnTo>
                    <a:lnTo>
                      <a:pt x="1610" y="1796"/>
                    </a:lnTo>
                    <a:lnTo>
                      <a:pt x="1420" y="1596"/>
                    </a:lnTo>
                    <a:lnTo>
                      <a:pt x="1231" y="1395"/>
                    </a:lnTo>
                    <a:lnTo>
                      <a:pt x="1201" y="1360"/>
                    </a:lnTo>
                    <a:lnTo>
                      <a:pt x="1132" y="1288"/>
                    </a:lnTo>
                    <a:lnTo>
                      <a:pt x="1082" y="1248"/>
                    </a:lnTo>
                    <a:lnTo>
                      <a:pt x="1056" y="1235"/>
                    </a:lnTo>
                    <a:lnTo>
                      <a:pt x="1244" y="1103"/>
                    </a:lnTo>
                    <a:lnTo>
                      <a:pt x="1430" y="964"/>
                    </a:lnTo>
                    <a:lnTo>
                      <a:pt x="1614" y="825"/>
                    </a:lnTo>
                    <a:lnTo>
                      <a:pt x="1885" y="607"/>
                    </a:lnTo>
                    <a:lnTo>
                      <a:pt x="2060" y="458"/>
                    </a:lnTo>
                    <a:lnTo>
                      <a:pt x="2145" y="380"/>
                    </a:lnTo>
                    <a:lnTo>
                      <a:pt x="2194" y="338"/>
                    </a:lnTo>
                    <a:lnTo>
                      <a:pt x="2299" y="235"/>
                    </a:lnTo>
                    <a:lnTo>
                      <a:pt x="2344" y="177"/>
                    </a:lnTo>
                    <a:lnTo>
                      <a:pt x="2367" y="138"/>
                    </a:lnTo>
                    <a:lnTo>
                      <a:pt x="2374" y="118"/>
                    </a:lnTo>
                    <a:lnTo>
                      <a:pt x="2422" y="140"/>
                    </a:lnTo>
                    <a:lnTo>
                      <a:pt x="2466" y="163"/>
                    </a:lnTo>
                    <a:lnTo>
                      <a:pt x="2534" y="206"/>
                    </a:lnTo>
                    <a:lnTo>
                      <a:pt x="2661" y="304"/>
                    </a:lnTo>
                    <a:lnTo>
                      <a:pt x="2721" y="354"/>
                    </a:lnTo>
                    <a:lnTo>
                      <a:pt x="2833" y="453"/>
                    </a:lnTo>
                    <a:lnTo>
                      <a:pt x="2944" y="554"/>
                    </a:lnTo>
                    <a:lnTo>
                      <a:pt x="2993" y="603"/>
                    </a:lnTo>
                    <a:lnTo>
                      <a:pt x="3048" y="646"/>
                    </a:lnTo>
                    <a:lnTo>
                      <a:pt x="2937" y="771"/>
                    </a:lnTo>
                    <a:lnTo>
                      <a:pt x="2708" y="1016"/>
                    </a:lnTo>
                    <a:lnTo>
                      <a:pt x="2474" y="1257"/>
                    </a:lnTo>
                    <a:lnTo>
                      <a:pt x="2233" y="1490"/>
                    </a:lnTo>
                    <a:lnTo>
                      <a:pt x="2112" y="1605"/>
                    </a:lnTo>
                    <a:lnTo>
                      <a:pt x="1987" y="1720"/>
                    </a:lnTo>
                    <a:lnTo>
                      <a:pt x="1732" y="1951"/>
                    </a:lnTo>
                    <a:lnTo>
                      <a:pt x="1467" y="2169"/>
                    </a:lnTo>
                    <a:lnTo>
                      <a:pt x="1261" y="2322"/>
                    </a:lnTo>
                    <a:lnTo>
                      <a:pt x="1120" y="2417"/>
                    </a:lnTo>
                    <a:lnTo>
                      <a:pt x="1047" y="2462"/>
                    </a:lnTo>
                    <a:lnTo>
                      <a:pt x="1047" y="2462"/>
                    </a:lnTo>
                    <a:lnTo>
                      <a:pt x="1047" y="2463"/>
                    </a:lnTo>
                    <a:lnTo>
                      <a:pt x="1033" y="2460"/>
                    </a:lnTo>
                    <a:lnTo>
                      <a:pt x="1012" y="2472"/>
                    </a:lnTo>
                    <a:lnTo>
                      <a:pt x="1005" y="2485"/>
                    </a:lnTo>
                    <a:lnTo>
                      <a:pt x="1004" y="2495"/>
                    </a:lnTo>
                    <a:close/>
                    <a:moveTo>
                      <a:pt x="3082" y="1081"/>
                    </a:moveTo>
                    <a:lnTo>
                      <a:pt x="3078" y="1147"/>
                    </a:lnTo>
                    <a:lnTo>
                      <a:pt x="3074" y="1213"/>
                    </a:lnTo>
                    <a:lnTo>
                      <a:pt x="3072" y="1247"/>
                    </a:lnTo>
                    <a:lnTo>
                      <a:pt x="3069" y="1280"/>
                    </a:lnTo>
                    <a:lnTo>
                      <a:pt x="3067" y="1301"/>
                    </a:lnTo>
                    <a:lnTo>
                      <a:pt x="3065" y="1316"/>
                    </a:lnTo>
                    <a:lnTo>
                      <a:pt x="3059" y="1320"/>
                    </a:lnTo>
                    <a:lnTo>
                      <a:pt x="3052" y="1334"/>
                    </a:lnTo>
                    <a:lnTo>
                      <a:pt x="3051" y="1343"/>
                    </a:lnTo>
                    <a:lnTo>
                      <a:pt x="3038" y="1349"/>
                    </a:lnTo>
                    <a:lnTo>
                      <a:pt x="3018" y="1372"/>
                    </a:lnTo>
                    <a:lnTo>
                      <a:pt x="3016" y="1389"/>
                    </a:lnTo>
                    <a:lnTo>
                      <a:pt x="3018" y="1366"/>
                    </a:lnTo>
                    <a:lnTo>
                      <a:pt x="3010" y="1369"/>
                    </a:lnTo>
                    <a:lnTo>
                      <a:pt x="2990" y="1393"/>
                    </a:lnTo>
                    <a:lnTo>
                      <a:pt x="2941" y="1444"/>
                    </a:lnTo>
                    <a:lnTo>
                      <a:pt x="2890" y="1493"/>
                    </a:lnTo>
                    <a:lnTo>
                      <a:pt x="2734" y="1637"/>
                    </a:lnTo>
                    <a:lnTo>
                      <a:pt x="2574" y="1779"/>
                    </a:lnTo>
                    <a:lnTo>
                      <a:pt x="2201" y="2110"/>
                    </a:lnTo>
                    <a:lnTo>
                      <a:pt x="1823" y="2434"/>
                    </a:lnTo>
                    <a:lnTo>
                      <a:pt x="1804" y="2451"/>
                    </a:lnTo>
                    <a:lnTo>
                      <a:pt x="1785" y="2467"/>
                    </a:lnTo>
                    <a:lnTo>
                      <a:pt x="1778" y="2349"/>
                    </a:lnTo>
                    <a:lnTo>
                      <a:pt x="1765" y="2231"/>
                    </a:lnTo>
                    <a:lnTo>
                      <a:pt x="1764" y="2181"/>
                    </a:lnTo>
                    <a:lnTo>
                      <a:pt x="1765" y="2130"/>
                    </a:lnTo>
                    <a:lnTo>
                      <a:pt x="1764" y="2118"/>
                    </a:lnTo>
                    <a:lnTo>
                      <a:pt x="1749" y="2105"/>
                    </a:lnTo>
                    <a:lnTo>
                      <a:pt x="1739" y="2103"/>
                    </a:lnTo>
                    <a:lnTo>
                      <a:pt x="1927" y="1936"/>
                    </a:lnTo>
                    <a:lnTo>
                      <a:pt x="2106" y="1769"/>
                    </a:lnTo>
                    <a:lnTo>
                      <a:pt x="2236" y="1651"/>
                    </a:lnTo>
                    <a:lnTo>
                      <a:pt x="2489" y="1406"/>
                    </a:lnTo>
                    <a:lnTo>
                      <a:pt x="2737" y="1157"/>
                    </a:lnTo>
                    <a:lnTo>
                      <a:pt x="2977" y="901"/>
                    </a:lnTo>
                    <a:lnTo>
                      <a:pt x="3095" y="770"/>
                    </a:lnTo>
                    <a:lnTo>
                      <a:pt x="3093" y="926"/>
                    </a:lnTo>
                    <a:lnTo>
                      <a:pt x="3082" y="10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1" name="Freeform 18"/>
              <p:cNvSpPr>
                <a:spLocks/>
              </p:cNvSpPr>
              <p:nvPr/>
            </p:nvSpPr>
            <p:spPr bwMode="auto">
              <a:xfrm>
                <a:off x="1398" y="2746"/>
                <a:ext cx="212" cy="132"/>
              </a:xfrm>
              <a:custGeom>
                <a:avLst/>
                <a:gdLst>
                  <a:gd name="T0" fmla="*/ 544 w 635"/>
                  <a:gd name="T1" fmla="*/ 0 h 398"/>
                  <a:gd name="T2" fmla="*/ 504 w 635"/>
                  <a:gd name="T3" fmla="*/ 18 h 398"/>
                  <a:gd name="T4" fmla="*/ 496 w 635"/>
                  <a:gd name="T5" fmla="*/ 52 h 398"/>
                  <a:gd name="T6" fmla="*/ 530 w 635"/>
                  <a:gd name="T7" fmla="*/ 177 h 398"/>
                  <a:gd name="T8" fmla="*/ 515 w 635"/>
                  <a:gd name="T9" fmla="*/ 226 h 398"/>
                  <a:gd name="T10" fmla="*/ 478 w 635"/>
                  <a:gd name="T11" fmla="*/ 262 h 398"/>
                  <a:gd name="T12" fmla="*/ 403 w 635"/>
                  <a:gd name="T13" fmla="*/ 291 h 398"/>
                  <a:gd name="T14" fmla="*/ 352 w 635"/>
                  <a:gd name="T15" fmla="*/ 272 h 398"/>
                  <a:gd name="T16" fmla="*/ 332 w 635"/>
                  <a:gd name="T17" fmla="*/ 226 h 398"/>
                  <a:gd name="T18" fmla="*/ 331 w 635"/>
                  <a:gd name="T19" fmla="*/ 198 h 398"/>
                  <a:gd name="T20" fmla="*/ 303 w 635"/>
                  <a:gd name="T21" fmla="*/ 164 h 398"/>
                  <a:gd name="T22" fmla="*/ 246 w 635"/>
                  <a:gd name="T23" fmla="*/ 180 h 398"/>
                  <a:gd name="T24" fmla="*/ 236 w 635"/>
                  <a:gd name="T25" fmla="*/ 209 h 398"/>
                  <a:gd name="T26" fmla="*/ 220 w 635"/>
                  <a:gd name="T27" fmla="*/ 268 h 398"/>
                  <a:gd name="T28" fmla="*/ 160 w 635"/>
                  <a:gd name="T29" fmla="*/ 310 h 398"/>
                  <a:gd name="T30" fmla="*/ 122 w 635"/>
                  <a:gd name="T31" fmla="*/ 304 h 398"/>
                  <a:gd name="T32" fmla="*/ 83 w 635"/>
                  <a:gd name="T33" fmla="*/ 270 h 398"/>
                  <a:gd name="T34" fmla="*/ 83 w 635"/>
                  <a:gd name="T35" fmla="*/ 182 h 398"/>
                  <a:gd name="T36" fmla="*/ 90 w 635"/>
                  <a:gd name="T37" fmla="*/ 149 h 398"/>
                  <a:gd name="T38" fmla="*/ 62 w 635"/>
                  <a:gd name="T39" fmla="*/ 126 h 398"/>
                  <a:gd name="T40" fmla="*/ 34 w 635"/>
                  <a:gd name="T41" fmla="*/ 139 h 398"/>
                  <a:gd name="T42" fmla="*/ 7 w 635"/>
                  <a:gd name="T43" fmla="*/ 193 h 398"/>
                  <a:gd name="T44" fmla="*/ 3 w 635"/>
                  <a:gd name="T45" fmla="*/ 268 h 398"/>
                  <a:gd name="T46" fmla="*/ 31 w 635"/>
                  <a:gd name="T47" fmla="*/ 336 h 398"/>
                  <a:gd name="T48" fmla="*/ 93 w 635"/>
                  <a:gd name="T49" fmla="*/ 383 h 398"/>
                  <a:gd name="T50" fmla="*/ 139 w 635"/>
                  <a:gd name="T51" fmla="*/ 398 h 398"/>
                  <a:gd name="T52" fmla="*/ 229 w 635"/>
                  <a:gd name="T53" fmla="*/ 383 h 398"/>
                  <a:gd name="T54" fmla="*/ 279 w 635"/>
                  <a:gd name="T55" fmla="*/ 339 h 398"/>
                  <a:gd name="T56" fmla="*/ 350 w 635"/>
                  <a:gd name="T57" fmla="*/ 379 h 398"/>
                  <a:gd name="T58" fmla="*/ 470 w 635"/>
                  <a:gd name="T59" fmla="*/ 375 h 398"/>
                  <a:gd name="T60" fmla="*/ 527 w 635"/>
                  <a:gd name="T61" fmla="*/ 350 h 398"/>
                  <a:gd name="T62" fmla="*/ 600 w 635"/>
                  <a:gd name="T63" fmla="*/ 271 h 398"/>
                  <a:gd name="T64" fmla="*/ 635 w 635"/>
                  <a:gd name="T65" fmla="*/ 166 h 398"/>
                  <a:gd name="T66" fmla="*/ 614 w 635"/>
                  <a:gd name="T67" fmla="*/ 64 h 398"/>
                  <a:gd name="T68" fmla="*/ 555 w 635"/>
                  <a:gd name="T69" fmla="*/ 6 h 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635" h="398">
                    <a:moveTo>
                      <a:pt x="555" y="6"/>
                    </a:moveTo>
                    <a:lnTo>
                      <a:pt x="544" y="0"/>
                    </a:lnTo>
                    <a:lnTo>
                      <a:pt x="521" y="3"/>
                    </a:lnTo>
                    <a:lnTo>
                      <a:pt x="504" y="18"/>
                    </a:lnTo>
                    <a:lnTo>
                      <a:pt x="495" y="39"/>
                    </a:lnTo>
                    <a:lnTo>
                      <a:pt x="496" y="52"/>
                    </a:lnTo>
                    <a:lnTo>
                      <a:pt x="514" y="113"/>
                    </a:lnTo>
                    <a:lnTo>
                      <a:pt x="530" y="177"/>
                    </a:lnTo>
                    <a:lnTo>
                      <a:pt x="527" y="202"/>
                    </a:lnTo>
                    <a:lnTo>
                      <a:pt x="515" y="226"/>
                    </a:lnTo>
                    <a:lnTo>
                      <a:pt x="494" y="251"/>
                    </a:lnTo>
                    <a:lnTo>
                      <a:pt x="478" y="262"/>
                    </a:lnTo>
                    <a:lnTo>
                      <a:pt x="453" y="278"/>
                    </a:lnTo>
                    <a:lnTo>
                      <a:pt x="403" y="291"/>
                    </a:lnTo>
                    <a:lnTo>
                      <a:pt x="370" y="284"/>
                    </a:lnTo>
                    <a:lnTo>
                      <a:pt x="352" y="272"/>
                    </a:lnTo>
                    <a:lnTo>
                      <a:pt x="339" y="252"/>
                    </a:lnTo>
                    <a:lnTo>
                      <a:pt x="332" y="226"/>
                    </a:lnTo>
                    <a:lnTo>
                      <a:pt x="332" y="209"/>
                    </a:lnTo>
                    <a:lnTo>
                      <a:pt x="331" y="198"/>
                    </a:lnTo>
                    <a:lnTo>
                      <a:pt x="324" y="180"/>
                    </a:lnTo>
                    <a:lnTo>
                      <a:pt x="303" y="164"/>
                    </a:lnTo>
                    <a:lnTo>
                      <a:pt x="268" y="164"/>
                    </a:lnTo>
                    <a:lnTo>
                      <a:pt x="246" y="180"/>
                    </a:lnTo>
                    <a:lnTo>
                      <a:pt x="237" y="198"/>
                    </a:lnTo>
                    <a:lnTo>
                      <a:pt x="236" y="209"/>
                    </a:lnTo>
                    <a:lnTo>
                      <a:pt x="233" y="231"/>
                    </a:lnTo>
                    <a:lnTo>
                      <a:pt x="220" y="268"/>
                    </a:lnTo>
                    <a:lnTo>
                      <a:pt x="196" y="297"/>
                    </a:lnTo>
                    <a:lnTo>
                      <a:pt x="160" y="310"/>
                    </a:lnTo>
                    <a:lnTo>
                      <a:pt x="137" y="307"/>
                    </a:lnTo>
                    <a:lnTo>
                      <a:pt x="122" y="304"/>
                    </a:lnTo>
                    <a:lnTo>
                      <a:pt x="102" y="294"/>
                    </a:lnTo>
                    <a:lnTo>
                      <a:pt x="83" y="270"/>
                    </a:lnTo>
                    <a:lnTo>
                      <a:pt x="76" y="228"/>
                    </a:lnTo>
                    <a:lnTo>
                      <a:pt x="83" y="182"/>
                    </a:lnTo>
                    <a:lnTo>
                      <a:pt x="88" y="162"/>
                    </a:lnTo>
                    <a:lnTo>
                      <a:pt x="90" y="149"/>
                    </a:lnTo>
                    <a:lnTo>
                      <a:pt x="80" y="131"/>
                    </a:lnTo>
                    <a:lnTo>
                      <a:pt x="62" y="126"/>
                    </a:lnTo>
                    <a:lnTo>
                      <a:pt x="43" y="130"/>
                    </a:lnTo>
                    <a:lnTo>
                      <a:pt x="34" y="139"/>
                    </a:lnTo>
                    <a:lnTo>
                      <a:pt x="23" y="157"/>
                    </a:lnTo>
                    <a:lnTo>
                      <a:pt x="7" y="193"/>
                    </a:lnTo>
                    <a:lnTo>
                      <a:pt x="0" y="232"/>
                    </a:lnTo>
                    <a:lnTo>
                      <a:pt x="3" y="268"/>
                    </a:lnTo>
                    <a:lnTo>
                      <a:pt x="13" y="304"/>
                    </a:lnTo>
                    <a:lnTo>
                      <a:pt x="31" y="336"/>
                    </a:lnTo>
                    <a:lnTo>
                      <a:pt x="59" y="362"/>
                    </a:lnTo>
                    <a:lnTo>
                      <a:pt x="93" y="383"/>
                    </a:lnTo>
                    <a:lnTo>
                      <a:pt x="113" y="390"/>
                    </a:lnTo>
                    <a:lnTo>
                      <a:pt x="139" y="398"/>
                    </a:lnTo>
                    <a:lnTo>
                      <a:pt x="187" y="398"/>
                    </a:lnTo>
                    <a:lnTo>
                      <a:pt x="229" y="383"/>
                    </a:lnTo>
                    <a:lnTo>
                      <a:pt x="265" y="356"/>
                    </a:lnTo>
                    <a:lnTo>
                      <a:pt x="279" y="339"/>
                    </a:lnTo>
                    <a:lnTo>
                      <a:pt x="299" y="356"/>
                    </a:lnTo>
                    <a:lnTo>
                      <a:pt x="350" y="379"/>
                    </a:lnTo>
                    <a:lnTo>
                      <a:pt x="409" y="386"/>
                    </a:lnTo>
                    <a:lnTo>
                      <a:pt x="470" y="375"/>
                    </a:lnTo>
                    <a:lnTo>
                      <a:pt x="502" y="362"/>
                    </a:lnTo>
                    <a:lnTo>
                      <a:pt x="527" y="350"/>
                    </a:lnTo>
                    <a:lnTo>
                      <a:pt x="567" y="316"/>
                    </a:lnTo>
                    <a:lnTo>
                      <a:pt x="600" y="271"/>
                    </a:lnTo>
                    <a:lnTo>
                      <a:pt x="623" y="221"/>
                    </a:lnTo>
                    <a:lnTo>
                      <a:pt x="635" y="166"/>
                    </a:lnTo>
                    <a:lnTo>
                      <a:pt x="632" y="113"/>
                    </a:lnTo>
                    <a:lnTo>
                      <a:pt x="614" y="64"/>
                    </a:lnTo>
                    <a:lnTo>
                      <a:pt x="581" y="23"/>
                    </a:lnTo>
                    <a:lnTo>
                      <a:pt x="555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2" name="Freeform 19"/>
              <p:cNvSpPr>
                <a:spLocks/>
              </p:cNvSpPr>
              <p:nvPr/>
            </p:nvSpPr>
            <p:spPr bwMode="auto">
              <a:xfrm>
                <a:off x="1655" y="2515"/>
                <a:ext cx="176" cy="179"/>
              </a:xfrm>
              <a:custGeom>
                <a:avLst/>
                <a:gdLst>
                  <a:gd name="T0" fmla="*/ 301 w 528"/>
                  <a:gd name="T1" fmla="*/ 1 h 538"/>
                  <a:gd name="T2" fmla="*/ 268 w 528"/>
                  <a:gd name="T3" fmla="*/ 27 h 538"/>
                  <a:gd name="T4" fmla="*/ 273 w 528"/>
                  <a:gd name="T5" fmla="*/ 82 h 538"/>
                  <a:gd name="T6" fmla="*/ 298 w 528"/>
                  <a:gd name="T7" fmla="*/ 95 h 538"/>
                  <a:gd name="T8" fmla="*/ 373 w 528"/>
                  <a:gd name="T9" fmla="*/ 112 h 538"/>
                  <a:gd name="T10" fmla="*/ 419 w 528"/>
                  <a:gd name="T11" fmla="*/ 145 h 538"/>
                  <a:gd name="T12" fmla="*/ 423 w 528"/>
                  <a:gd name="T13" fmla="*/ 191 h 538"/>
                  <a:gd name="T14" fmla="*/ 409 w 528"/>
                  <a:gd name="T15" fmla="*/ 220 h 538"/>
                  <a:gd name="T16" fmla="*/ 357 w 528"/>
                  <a:gd name="T17" fmla="*/ 265 h 538"/>
                  <a:gd name="T18" fmla="*/ 245 w 528"/>
                  <a:gd name="T19" fmla="*/ 269 h 538"/>
                  <a:gd name="T20" fmla="*/ 207 w 528"/>
                  <a:gd name="T21" fmla="*/ 256 h 538"/>
                  <a:gd name="T22" fmla="*/ 188 w 528"/>
                  <a:gd name="T23" fmla="*/ 250 h 538"/>
                  <a:gd name="T24" fmla="*/ 150 w 528"/>
                  <a:gd name="T25" fmla="*/ 268 h 538"/>
                  <a:gd name="T26" fmla="*/ 141 w 528"/>
                  <a:gd name="T27" fmla="*/ 324 h 538"/>
                  <a:gd name="T28" fmla="*/ 161 w 528"/>
                  <a:gd name="T29" fmla="*/ 341 h 538"/>
                  <a:gd name="T30" fmla="*/ 173 w 528"/>
                  <a:gd name="T31" fmla="*/ 347 h 538"/>
                  <a:gd name="T32" fmla="*/ 178 w 528"/>
                  <a:gd name="T33" fmla="*/ 348 h 538"/>
                  <a:gd name="T34" fmla="*/ 184 w 528"/>
                  <a:gd name="T35" fmla="*/ 351 h 538"/>
                  <a:gd name="T36" fmla="*/ 220 w 528"/>
                  <a:gd name="T37" fmla="*/ 367 h 538"/>
                  <a:gd name="T38" fmla="*/ 243 w 528"/>
                  <a:gd name="T39" fmla="*/ 399 h 538"/>
                  <a:gd name="T40" fmla="*/ 180 w 528"/>
                  <a:gd name="T41" fmla="*/ 443 h 538"/>
                  <a:gd name="T42" fmla="*/ 131 w 528"/>
                  <a:gd name="T43" fmla="*/ 456 h 538"/>
                  <a:gd name="T44" fmla="*/ 62 w 528"/>
                  <a:gd name="T45" fmla="*/ 456 h 538"/>
                  <a:gd name="T46" fmla="*/ 50 w 528"/>
                  <a:gd name="T47" fmla="*/ 443 h 538"/>
                  <a:gd name="T48" fmla="*/ 10 w 528"/>
                  <a:gd name="T49" fmla="*/ 446 h 538"/>
                  <a:gd name="T50" fmla="*/ 3 w 528"/>
                  <a:gd name="T51" fmla="*/ 475 h 538"/>
                  <a:gd name="T52" fmla="*/ 45 w 528"/>
                  <a:gd name="T53" fmla="*/ 525 h 538"/>
                  <a:gd name="T54" fmla="*/ 134 w 528"/>
                  <a:gd name="T55" fmla="*/ 538 h 538"/>
                  <a:gd name="T56" fmla="*/ 190 w 528"/>
                  <a:gd name="T57" fmla="*/ 528 h 538"/>
                  <a:gd name="T58" fmla="*/ 302 w 528"/>
                  <a:gd name="T59" fmla="*/ 465 h 538"/>
                  <a:gd name="T60" fmla="*/ 355 w 528"/>
                  <a:gd name="T61" fmla="*/ 383 h 538"/>
                  <a:gd name="T62" fmla="*/ 357 w 528"/>
                  <a:gd name="T63" fmla="*/ 366 h 538"/>
                  <a:gd name="T64" fmla="*/ 425 w 528"/>
                  <a:gd name="T65" fmla="*/ 341 h 538"/>
                  <a:gd name="T66" fmla="*/ 497 w 528"/>
                  <a:gd name="T67" fmla="*/ 271 h 538"/>
                  <a:gd name="T68" fmla="*/ 520 w 528"/>
                  <a:gd name="T69" fmla="*/ 220 h 538"/>
                  <a:gd name="T70" fmla="*/ 520 w 528"/>
                  <a:gd name="T71" fmla="*/ 127 h 538"/>
                  <a:gd name="T72" fmla="*/ 469 w 528"/>
                  <a:gd name="T73" fmla="*/ 53 h 538"/>
                  <a:gd name="T74" fmla="*/ 384 w 528"/>
                  <a:gd name="T75" fmla="*/ 9 h 538"/>
                  <a:gd name="T76" fmla="*/ 311 w 528"/>
                  <a:gd name="T77" fmla="*/ 0 h 5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28" h="538">
                    <a:moveTo>
                      <a:pt x="311" y="0"/>
                    </a:moveTo>
                    <a:lnTo>
                      <a:pt x="301" y="1"/>
                    </a:lnTo>
                    <a:lnTo>
                      <a:pt x="285" y="9"/>
                    </a:lnTo>
                    <a:lnTo>
                      <a:pt x="268" y="27"/>
                    </a:lnTo>
                    <a:lnTo>
                      <a:pt x="263" y="60"/>
                    </a:lnTo>
                    <a:lnTo>
                      <a:pt x="273" y="82"/>
                    </a:lnTo>
                    <a:lnTo>
                      <a:pt x="288" y="92"/>
                    </a:lnTo>
                    <a:lnTo>
                      <a:pt x="298" y="95"/>
                    </a:lnTo>
                    <a:lnTo>
                      <a:pt x="321" y="99"/>
                    </a:lnTo>
                    <a:lnTo>
                      <a:pt x="373" y="112"/>
                    </a:lnTo>
                    <a:lnTo>
                      <a:pt x="404" y="129"/>
                    </a:lnTo>
                    <a:lnTo>
                      <a:pt x="419" y="145"/>
                    </a:lnTo>
                    <a:lnTo>
                      <a:pt x="426" y="165"/>
                    </a:lnTo>
                    <a:lnTo>
                      <a:pt x="423" y="191"/>
                    </a:lnTo>
                    <a:lnTo>
                      <a:pt x="416" y="206"/>
                    </a:lnTo>
                    <a:lnTo>
                      <a:pt x="409" y="220"/>
                    </a:lnTo>
                    <a:lnTo>
                      <a:pt x="391" y="242"/>
                    </a:lnTo>
                    <a:lnTo>
                      <a:pt x="357" y="265"/>
                    </a:lnTo>
                    <a:lnTo>
                      <a:pt x="302" y="276"/>
                    </a:lnTo>
                    <a:lnTo>
                      <a:pt x="245" y="269"/>
                    </a:lnTo>
                    <a:lnTo>
                      <a:pt x="217" y="260"/>
                    </a:lnTo>
                    <a:lnTo>
                      <a:pt x="207" y="256"/>
                    </a:lnTo>
                    <a:lnTo>
                      <a:pt x="199" y="253"/>
                    </a:lnTo>
                    <a:lnTo>
                      <a:pt x="188" y="250"/>
                    </a:lnTo>
                    <a:lnTo>
                      <a:pt x="171" y="253"/>
                    </a:lnTo>
                    <a:lnTo>
                      <a:pt x="150" y="268"/>
                    </a:lnTo>
                    <a:lnTo>
                      <a:pt x="135" y="299"/>
                    </a:lnTo>
                    <a:lnTo>
                      <a:pt x="141" y="324"/>
                    </a:lnTo>
                    <a:lnTo>
                      <a:pt x="151" y="337"/>
                    </a:lnTo>
                    <a:lnTo>
                      <a:pt x="161" y="341"/>
                    </a:lnTo>
                    <a:lnTo>
                      <a:pt x="167" y="344"/>
                    </a:lnTo>
                    <a:lnTo>
                      <a:pt x="173" y="347"/>
                    </a:lnTo>
                    <a:lnTo>
                      <a:pt x="173" y="347"/>
                    </a:lnTo>
                    <a:lnTo>
                      <a:pt x="178" y="348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220" y="367"/>
                    </a:lnTo>
                    <a:lnTo>
                      <a:pt x="252" y="386"/>
                    </a:lnTo>
                    <a:lnTo>
                      <a:pt x="243" y="399"/>
                    </a:lnTo>
                    <a:lnTo>
                      <a:pt x="220" y="420"/>
                    </a:lnTo>
                    <a:lnTo>
                      <a:pt x="180" y="443"/>
                    </a:lnTo>
                    <a:lnTo>
                      <a:pt x="150" y="452"/>
                    </a:lnTo>
                    <a:lnTo>
                      <a:pt x="131" y="456"/>
                    </a:lnTo>
                    <a:lnTo>
                      <a:pt x="85" y="459"/>
                    </a:lnTo>
                    <a:lnTo>
                      <a:pt x="62" y="456"/>
                    </a:lnTo>
                    <a:lnTo>
                      <a:pt x="57" y="453"/>
                    </a:lnTo>
                    <a:lnTo>
                      <a:pt x="50" y="443"/>
                    </a:lnTo>
                    <a:lnTo>
                      <a:pt x="30" y="438"/>
                    </a:lnTo>
                    <a:lnTo>
                      <a:pt x="10" y="446"/>
                    </a:lnTo>
                    <a:lnTo>
                      <a:pt x="0" y="463"/>
                    </a:lnTo>
                    <a:lnTo>
                      <a:pt x="3" y="475"/>
                    </a:lnTo>
                    <a:lnTo>
                      <a:pt x="13" y="498"/>
                    </a:lnTo>
                    <a:lnTo>
                      <a:pt x="45" y="525"/>
                    </a:lnTo>
                    <a:lnTo>
                      <a:pt x="88" y="537"/>
                    </a:lnTo>
                    <a:lnTo>
                      <a:pt x="134" y="538"/>
                    </a:lnTo>
                    <a:lnTo>
                      <a:pt x="155" y="534"/>
                    </a:lnTo>
                    <a:lnTo>
                      <a:pt x="190" y="528"/>
                    </a:lnTo>
                    <a:lnTo>
                      <a:pt x="250" y="504"/>
                    </a:lnTo>
                    <a:lnTo>
                      <a:pt x="302" y="465"/>
                    </a:lnTo>
                    <a:lnTo>
                      <a:pt x="341" y="414"/>
                    </a:lnTo>
                    <a:lnTo>
                      <a:pt x="355" y="383"/>
                    </a:lnTo>
                    <a:lnTo>
                      <a:pt x="358" y="374"/>
                    </a:lnTo>
                    <a:lnTo>
                      <a:pt x="357" y="366"/>
                    </a:lnTo>
                    <a:lnTo>
                      <a:pt x="381" y="360"/>
                    </a:lnTo>
                    <a:lnTo>
                      <a:pt x="425" y="341"/>
                    </a:lnTo>
                    <a:lnTo>
                      <a:pt x="463" y="311"/>
                    </a:lnTo>
                    <a:lnTo>
                      <a:pt x="497" y="271"/>
                    </a:lnTo>
                    <a:lnTo>
                      <a:pt x="509" y="246"/>
                    </a:lnTo>
                    <a:lnTo>
                      <a:pt x="520" y="220"/>
                    </a:lnTo>
                    <a:lnTo>
                      <a:pt x="528" y="171"/>
                    </a:lnTo>
                    <a:lnTo>
                      <a:pt x="520" y="127"/>
                    </a:lnTo>
                    <a:lnTo>
                      <a:pt x="499" y="86"/>
                    </a:lnTo>
                    <a:lnTo>
                      <a:pt x="469" y="53"/>
                    </a:lnTo>
                    <a:lnTo>
                      <a:pt x="430" y="26"/>
                    </a:lnTo>
                    <a:lnTo>
                      <a:pt x="384" y="9"/>
                    </a:lnTo>
                    <a:lnTo>
                      <a:pt x="337" y="0"/>
                    </a:lnTo>
                    <a:lnTo>
                      <a:pt x="31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3" name="Freeform 20"/>
              <p:cNvSpPr>
                <a:spLocks/>
              </p:cNvSpPr>
              <p:nvPr/>
            </p:nvSpPr>
            <p:spPr bwMode="auto">
              <a:xfrm>
                <a:off x="1665" y="2702"/>
                <a:ext cx="205" cy="210"/>
              </a:xfrm>
              <a:custGeom>
                <a:avLst/>
                <a:gdLst>
                  <a:gd name="T0" fmla="*/ 388 w 613"/>
                  <a:gd name="T1" fmla="*/ 3 h 630"/>
                  <a:gd name="T2" fmla="*/ 357 w 613"/>
                  <a:gd name="T3" fmla="*/ 52 h 630"/>
                  <a:gd name="T4" fmla="*/ 381 w 613"/>
                  <a:gd name="T5" fmla="*/ 89 h 630"/>
                  <a:gd name="T6" fmla="*/ 466 w 613"/>
                  <a:gd name="T7" fmla="*/ 128 h 630"/>
                  <a:gd name="T8" fmla="*/ 511 w 613"/>
                  <a:gd name="T9" fmla="*/ 174 h 630"/>
                  <a:gd name="T10" fmla="*/ 506 w 613"/>
                  <a:gd name="T11" fmla="*/ 230 h 630"/>
                  <a:gd name="T12" fmla="*/ 486 w 613"/>
                  <a:gd name="T13" fmla="*/ 265 h 630"/>
                  <a:gd name="T14" fmla="*/ 431 w 613"/>
                  <a:gd name="T15" fmla="*/ 307 h 630"/>
                  <a:gd name="T16" fmla="*/ 349 w 613"/>
                  <a:gd name="T17" fmla="*/ 312 h 630"/>
                  <a:gd name="T18" fmla="*/ 257 w 613"/>
                  <a:gd name="T19" fmla="*/ 265 h 630"/>
                  <a:gd name="T20" fmla="*/ 253 w 613"/>
                  <a:gd name="T21" fmla="*/ 260 h 630"/>
                  <a:gd name="T22" fmla="*/ 239 w 613"/>
                  <a:gd name="T23" fmla="*/ 252 h 630"/>
                  <a:gd name="T24" fmla="*/ 198 w 613"/>
                  <a:gd name="T25" fmla="*/ 256 h 630"/>
                  <a:gd name="T26" fmla="*/ 175 w 613"/>
                  <a:gd name="T27" fmla="*/ 311 h 630"/>
                  <a:gd name="T28" fmla="*/ 188 w 613"/>
                  <a:gd name="T29" fmla="*/ 334 h 630"/>
                  <a:gd name="T30" fmla="*/ 214 w 613"/>
                  <a:gd name="T31" fmla="*/ 354 h 630"/>
                  <a:gd name="T32" fmla="*/ 256 w 613"/>
                  <a:gd name="T33" fmla="*/ 422 h 630"/>
                  <a:gd name="T34" fmla="*/ 224 w 613"/>
                  <a:gd name="T35" fmla="*/ 512 h 630"/>
                  <a:gd name="T36" fmla="*/ 180 w 613"/>
                  <a:gd name="T37" fmla="*/ 543 h 630"/>
                  <a:gd name="T38" fmla="*/ 119 w 613"/>
                  <a:gd name="T39" fmla="*/ 547 h 630"/>
                  <a:gd name="T40" fmla="*/ 72 w 613"/>
                  <a:gd name="T41" fmla="*/ 495 h 630"/>
                  <a:gd name="T42" fmla="*/ 51 w 613"/>
                  <a:gd name="T43" fmla="*/ 397 h 630"/>
                  <a:gd name="T44" fmla="*/ 37 w 613"/>
                  <a:gd name="T45" fmla="*/ 374 h 630"/>
                  <a:gd name="T46" fmla="*/ 5 w 613"/>
                  <a:gd name="T47" fmla="*/ 387 h 630"/>
                  <a:gd name="T48" fmla="*/ 0 w 613"/>
                  <a:gd name="T49" fmla="*/ 425 h 630"/>
                  <a:gd name="T50" fmla="*/ 13 w 613"/>
                  <a:gd name="T51" fmla="*/ 540 h 630"/>
                  <a:gd name="T52" fmla="*/ 66 w 613"/>
                  <a:gd name="T53" fmla="*/ 607 h 630"/>
                  <a:gd name="T54" fmla="*/ 131 w 613"/>
                  <a:gd name="T55" fmla="*/ 630 h 630"/>
                  <a:gd name="T56" fmla="*/ 220 w 613"/>
                  <a:gd name="T57" fmla="*/ 615 h 630"/>
                  <a:gd name="T58" fmla="*/ 263 w 613"/>
                  <a:gd name="T59" fmla="*/ 594 h 630"/>
                  <a:gd name="T60" fmla="*/ 329 w 613"/>
                  <a:gd name="T61" fmla="*/ 522 h 630"/>
                  <a:gd name="T62" fmla="*/ 352 w 613"/>
                  <a:gd name="T63" fmla="*/ 452 h 630"/>
                  <a:gd name="T64" fmla="*/ 352 w 613"/>
                  <a:gd name="T65" fmla="*/ 410 h 630"/>
                  <a:gd name="T66" fmla="*/ 446 w 613"/>
                  <a:gd name="T67" fmla="*/ 404 h 630"/>
                  <a:gd name="T68" fmla="*/ 555 w 613"/>
                  <a:gd name="T69" fmla="*/ 338 h 630"/>
                  <a:gd name="T70" fmla="*/ 594 w 613"/>
                  <a:gd name="T71" fmla="*/ 283 h 630"/>
                  <a:gd name="T72" fmla="*/ 613 w 613"/>
                  <a:gd name="T73" fmla="*/ 177 h 630"/>
                  <a:gd name="T74" fmla="*/ 574 w 613"/>
                  <a:gd name="T75" fmla="*/ 82 h 630"/>
                  <a:gd name="T76" fmla="*/ 489 w 613"/>
                  <a:gd name="T77" fmla="*/ 17 h 630"/>
                  <a:gd name="T78" fmla="*/ 404 w 613"/>
                  <a:gd name="T79" fmla="*/ 0 h 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13" h="630">
                    <a:moveTo>
                      <a:pt x="404" y="0"/>
                    </a:moveTo>
                    <a:lnTo>
                      <a:pt x="388" y="3"/>
                    </a:lnTo>
                    <a:lnTo>
                      <a:pt x="365" y="21"/>
                    </a:lnTo>
                    <a:lnTo>
                      <a:pt x="357" y="52"/>
                    </a:lnTo>
                    <a:lnTo>
                      <a:pt x="367" y="79"/>
                    </a:lnTo>
                    <a:lnTo>
                      <a:pt x="381" y="89"/>
                    </a:lnTo>
                    <a:lnTo>
                      <a:pt x="410" y="101"/>
                    </a:lnTo>
                    <a:lnTo>
                      <a:pt x="466" y="128"/>
                    </a:lnTo>
                    <a:lnTo>
                      <a:pt x="498" y="152"/>
                    </a:lnTo>
                    <a:lnTo>
                      <a:pt x="511" y="174"/>
                    </a:lnTo>
                    <a:lnTo>
                      <a:pt x="515" y="200"/>
                    </a:lnTo>
                    <a:lnTo>
                      <a:pt x="506" y="230"/>
                    </a:lnTo>
                    <a:lnTo>
                      <a:pt x="498" y="249"/>
                    </a:lnTo>
                    <a:lnTo>
                      <a:pt x="486" y="265"/>
                    </a:lnTo>
                    <a:lnTo>
                      <a:pt x="462" y="291"/>
                    </a:lnTo>
                    <a:lnTo>
                      <a:pt x="431" y="307"/>
                    </a:lnTo>
                    <a:lnTo>
                      <a:pt x="400" y="314"/>
                    </a:lnTo>
                    <a:lnTo>
                      <a:pt x="349" y="312"/>
                    </a:lnTo>
                    <a:lnTo>
                      <a:pt x="285" y="286"/>
                    </a:lnTo>
                    <a:lnTo>
                      <a:pt x="257" y="265"/>
                    </a:lnTo>
                    <a:lnTo>
                      <a:pt x="257" y="265"/>
                    </a:lnTo>
                    <a:lnTo>
                      <a:pt x="253" y="260"/>
                    </a:lnTo>
                    <a:lnTo>
                      <a:pt x="247" y="258"/>
                    </a:lnTo>
                    <a:lnTo>
                      <a:pt x="239" y="252"/>
                    </a:lnTo>
                    <a:lnTo>
                      <a:pt x="223" y="249"/>
                    </a:lnTo>
                    <a:lnTo>
                      <a:pt x="198" y="256"/>
                    </a:lnTo>
                    <a:lnTo>
                      <a:pt x="177" y="285"/>
                    </a:lnTo>
                    <a:lnTo>
                      <a:pt x="175" y="311"/>
                    </a:lnTo>
                    <a:lnTo>
                      <a:pt x="181" y="327"/>
                    </a:lnTo>
                    <a:lnTo>
                      <a:pt x="188" y="334"/>
                    </a:lnTo>
                    <a:lnTo>
                      <a:pt x="201" y="344"/>
                    </a:lnTo>
                    <a:lnTo>
                      <a:pt x="214" y="354"/>
                    </a:lnTo>
                    <a:lnTo>
                      <a:pt x="234" y="376"/>
                    </a:lnTo>
                    <a:lnTo>
                      <a:pt x="256" y="422"/>
                    </a:lnTo>
                    <a:lnTo>
                      <a:pt x="253" y="469"/>
                    </a:lnTo>
                    <a:lnTo>
                      <a:pt x="224" y="512"/>
                    </a:lnTo>
                    <a:lnTo>
                      <a:pt x="198" y="531"/>
                    </a:lnTo>
                    <a:lnTo>
                      <a:pt x="180" y="543"/>
                    </a:lnTo>
                    <a:lnTo>
                      <a:pt x="146" y="551"/>
                    </a:lnTo>
                    <a:lnTo>
                      <a:pt x="119" y="547"/>
                    </a:lnTo>
                    <a:lnTo>
                      <a:pt x="96" y="533"/>
                    </a:lnTo>
                    <a:lnTo>
                      <a:pt x="72" y="495"/>
                    </a:lnTo>
                    <a:lnTo>
                      <a:pt x="54" y="430"/>
                    </a:lnTo>
                    <a:lnTo>
                      <a:pt x="51" y="397"/>
                    </a:lnTo>
                    <a:lnTo>
                      <a:pt x="50" y="386"/>
                    </a:lnTo>
                    <a:lnTo>
                      <a:pt x="37" y="374"/>
                    </a:lnTo>
                    <a:lnTo>
                      <a:pt x="20" y="374"/>
                    </a:lnTo>
                    <a:lnTo>
                      <a:pt x="5" y="387"/>
                    </a:lnTo>
                    <a:lnTo>
                      <a:pt x="2" y="397"/>
                    </a:lnTo>
                    <a:lnTo>
                      <a:pt x="0" y="425"/>
                    </a:lnTo>
                    <a:lnTo>
                      <a:pt x="1" y="484"/>
                    </a:lnTo>
                    <a:lnTo>
                      <a:pt x="13" y="540"/>
                    </a:lnTo>
                    <a:lnTo>
                      <a:pt x="43" y="589"/>
                    </a:lnTo>
                    <a:lnTo>
                      <a:pt x="66" y="607"/>
                    </a:lnTo>
                    <a:lnTo>
                      <a:pt x="87" y="619"/>
                    </a:lnTo>
                    <a:lnTo>
                      <a:pt x="131" y="630"/>
                    </a:lnTo>
                    <a:lnTo>
                      <a:pt x="175" y="628"/>
                    </a:lnTo>
                    <a:lnTo>
                      <a:pt x="220" y="615"/>
                    </a:lnTo>
                    <a:lnTo>
                      <a:pt x="241" y="606"/>
                    </a:lnTo>
                    <a:lnTo>
                      <a:pt x="263" y="594"/>
                    </a:lnTo>
                    <a:lnTo>
                      <a:pt x="300" y="561"/>
                    </a:lnTo>
                    <a:lnTo>
                      <a:pt x="329" y="522"/>
                    </a:lnTo>
                    <a:lnTo>
                      <a:pt x="348" y="476"/>
                    </a:lnTo>
                    <a:lnTo>
                      <a:pt x="352" y="452"/>
                    </a:lnTo>
                    <a:lnTo>
                      <a:pt x="355" y="430"/>
                    </a:lnTo>
                    <a:lnTo>
                      <a:pt x="352" y="410"/>
                    </a:lnTo>
                    <a:lnTo>
                      <a:pt x="384" y="413"/>
                    </a:lnTo>
                    <a:lnTo>
                      <a:pt x="446" y="404"/>
                    </a:lnTo>
                    <a:lnTo>
                      <a:pt x="505" y="380"/>
                    </a:lnTo>
                    <a:lnTo>
                      <a:pt x="555" y="338"/>
                    </a:lnTo>
                    <a:lnTo>
                      <a:pt x="577" y="309"/>
                    </a:lnTo>
                    <a:lnTo>
                      <a:pt x="594" y="283"/>
                    </a:lnTo>
                    <a:lnTo>
                      <a:pt x="611" y="230"/>
                    </a:lnTo>
                    <a:lnTo>
                      <a:pt x="613" y="177"/>
                    </a:lnTo>
                    <a:lnTo>
                      <a:pt x="600" y="127"/>
                    </a:lnTo>
                    <a:lnTo>
                      <a:pt x="574" y="82"/>
                    </a:lnTo>
                    <a:lnTo>
                      <a:pt x="537" y="44"/>
                    </a:lnTo>
                    <a:lnTo>
                      <a:pt x="489" y="17"/>
                    </a:lnTo>
                    <a:lnTo>
                      <a:pt x="434" y="1"/>
                    </a:lnTo>
                    <a:lnTo>
                      <a:pt x="40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57" name="Group 31"/>
            <p:cNvGrpSpPr>
              <a:grpSpLocks noChangeAspect="1"/>
            </p:cNvGrpSpPr>
            <p:nvPr/>
          </p:nvGrpSpPr>
          <p:grpSpPr bwMode="auto">
            <a:xfrm>
              <a:off x="594443" y="5066831"/>
              <a:ext cx="167284" cy="203007"/>
              <a:chOff x="2647" y="1727"/>
              <a:chExt cx="192" cy="233"/>
            </a:xfrm>
            <a:solidFill>
              <a:schemeClr val="bg1">
                <a:lumMod val="85000"/>
              </a:schemeClr>
            </a:solidFill>
          </p:grpSpPr>
          <p:sp>
            <p:nvSpPr>
              <p:cNvPr id="58" name="Freeform 32"/>
              <p:cNvSpPr>
                <a:spLocks/>
              </p:cNvSpPr>
              <p:nvPr/>
            </p:nvSpPr>
            <p:spPr bwMode="auto">
              <a:xfrm>
                <a:off x="2699" y="1727"/>
                <a:ext cx="140" cy="152"/>
              </a:xfrm>
              <a:custGeom>
                <a:avLst/>
                <a:gdLst>
                  <a:gd name="T0" fmla="*/ 94 w 421"/>
                  <a:gd name="T1" fmla="*/ 455 h 455"/>
                  <a:gd name="T2" fmla="*/ 0 w 421"/>
                  <a:gd name="T3" fmla="*/ 362 h 455"/>
                  <a:gd name="T4" fmla="*/ 172 w 421"/>
                  <a:gd name="T5" fmla="*/ 191 h 455"/>
                  <a:gd name="T6" fmla="*/ 371 w 421"/>
                  <a:gd name="T7" fmla="*/ 1 h 455"/>
                  <a:gd name="T8" fmla="*/ 377 w 421"/>
                  <a:gd name="T9" fmla="*/ 0 h 455"/>
                  <a:gd name="T10" fmla="*/ 404 w 421"/>
                  <a:gd name="T11" fmla="*/ 4 h 455"/>
                  <a:gd name="T12" fmla="*/ 419 w 421"/>
                  <a:gd name="T13" fmla="*/ 21 h 455"/>
                  <a:gd name="T14" fmla="*/ 421 w 421"/>
                  <a:gd name="T15" fmla="*/ 37 h 455"/>
                  <a:gd name="T16" fmla="*/ 364 w 421"/>
                  <a:gd name="T17" fmla="*/ 120 h 455"/>
                  <a:gd name="T18" fmla="*/ 130 w 421"/>
                  <a:gd name="T19" fmla="*/ 410 h 455"/>
                  <a:gd name="T20" fmla="*/ 94 w 421"/>
                  <a:gd name="T21" fmla="*/ 455 h 4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21" h="455">
                    <a:moveTo>
                      <a:pt x="94" y="455"/>
                    </a:moveTo>
                    <a:lnTo>
                      <a:pt x="0" y="362"/>
                    </a:lnTo>
                    <a:lnTo>
                      <a:pt x="172" y="191"/>
                    </a:lnTo>
                    <a:lnTo>
                      <a:pt x="371" y="1"/>
                    </a:lnTo>
                    <a:lnTo>
                      <a:pt x="377" y="0"/>
                    </a:lnTo>
                    <a:lnTo>
                      <a:pt x="404" y="4"/>
                    </a:lnTo>
                    <a:lnTo>
                      <a:pt x="419" y="21"/>
                    </a:lnTo>
                    <a:lnTo>
                      <a:pt x="421" y="37"/>
                    </a:lnTo>
                    <a:lnTo>
                      <a:pt x="364" y="120"/>
                    </a:lnTo>
                    <a:lnTo>
                      <a:pt x="130" y="410"/>
                    </a:lnTo>
                    <a:lnTo>
                      <a:pt x="94" y="45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9" name="Freeform 33"/>
              <p:cNvSpPr>
                <a:spLocks/>
              </p:cNvSpPr>
              <p:nvPr/>
            </p:nvSpPr>
            <p:spPr bwMode="auto">
              <a:xfrm>
                <a:off x="2647" y="1856"/>
                <a:ext cx="76" cy="104"/>
              </a:xfrm>
              <a:custGeom>
                <a:avLst/>
                <a:gdLst>
                  <a:gd name="T0" fmla="*/ 22 w 226"/>
                  <a:gd name="T1" fmla="*/ 314 h 314"/>
                  <a:gd name="T2" fmla="*/ 21 w 226"/>
                  <a:gd name="T3" fmla="*/ 301 h 314"/>
                  <a:gd name="T4" fmla="*/ 37 w 226"/>
                  <a:gd name="T5" fmla="*/ 242 h 314"/>
                  <a:gd name="T6" fmla="*/ 63 w 226"/>
                  <a:gd name="T7" fmla="*/ 219 h 314"/>
                  <a:gd name="T8" fmla="*/ 90 w 226"/>
                  <a:gd name="T9" fmla="*/ 211 h 314"/>
                  <a:gd name="T10" fmla="*/ 107 w 226"/>
                  <a:gd name="T11" fmla="*/ 209 h 314"/>
                  <a:gd name="T12" fmla="*/ 125 w 226"/>
                  <a:gd name="T13" fmla="*/ 208 h 314"/>
                  <a:gd name="T14" fmla="*/ 153 w 226"/>
                  <a:gd name="T15" fmla="*/ 199 h 314"/>
                  <a:gd name="T16" fmla="*/ 188 w 226"/>
                  <a:gd name="T17" fmla="*/ 173 h 314"/>
                  <a:gd name="T18" fmla="*/ 223 w 226"/>
                  <a:gd name="T19" fmla="*/ 107 h 314"/>
                  <a:gd name="T20" fmla="*/ 226 w 226"/>
                  <a:gd name="T21" fmla="*/ 91 h 314"/>
                  <a:gd name="T22" fmla="*/ 132 w 226"/>
                  <a:gd name="T23" fmla="*/ 0 h 314"/>
                  <a:gd name="T24" fmla="*/ 96 w 226"/>
                  <a:gd name="T25" fmla="*/ 17 h 314"/>
                  <a:gd name="T26" fmla="*/ 44 w 226"/>
                  <a:gd name="T27" fmla="*/ 61 h 314"/>
                  <a:gd name="T28" fmla="*/ 13 w 226"/>
                  <a:gd name="T29" fmla="*/ 113 h 314"/>
                  <a:gd name="T30" fmla="*/ 0 w 226"/>
                  <a:gd name="T31" fmla="*/ 165 h 314"/>
                  <a:gd name="T32" fmla="*/ 2 w 226"/>
                  <a:gd name="T33" fmla="*/ 239 h 314"/>
                  <a:gd name="T34" fmla="*/ 19 w 226"/>
                  <a:gd name="T35" fmla="*/ 307 h 314"/>
                  <a:gd name="T36" fmla="*/ 22 w 226"/>
                  <a:gd name="T37" fmla="*/ 314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26" h="314">
                    <a:moveTo>
                      <a:pt x="22" y="314"/>
                    </a:moveTo>
                    <a:lnTo>
                      <a:pt x="21" y="301"/>
                    </a:lnTo>
                    <a:lnTo>
                      <a:pt x="37" y="242"/>
                    </a:lnTo>
                    <a:lnTo>
                      <a:pt x="63" y="219"/>
                    </a:lnTo>
                    <a:lnTo>
                      <a:pt x="90" y="211"/>
                    </a:lnTo>
                    <a:lnTo>
                      <a:pt x="107" y="209"/>
                    </a:lnTo>
                    <a:lnTo>
                      <a:pt x="125" y="208"/>
                    </a:lnTo>
                    <a:lnTo>
                      <a:pt x="153" y="199"/>
                    </a:lnTo>
                    <a:lnTo>
                      <a:pt x="188" y="173"/>
                    </a:lnTo>
                    <a:lnTo>
                      <a:pt x="223" y="107"/>
                    </a:lnTo>
                    <a:lnTo>
                      <a:pt x="226" y="91"/>
                    </a:lnTo>
                    <a:lnTo>
                      <a:pt x="132" y="0"/>
                    </a:lnTo>
                    <a:lnTo>
                      <a:pt x="96" y="17"/>
                    </a:lnTo>
                    <a:lnTo>
                      <a:pt x="44" y="61"/>
                    </a:lnTo>
                    <a:lnTo>
                      <a:pt x="13" y="113"/>
                    </a:lnTo>
                    <a:lnTo>
                      <a:pt x="0" y="165"/>
                    </a:lnTo>
                    <a:lnTo>
                      <a:pt x="2" y="239"/>
                    </a:lnTo>
                    <a:lnTo>
                      <a:pt x="19" y="307"/>
                    </a:lnTo>
                    <a:lnTo>
                      <a:pt x="22" y="3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033988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409575" y="419993"/>
            <a:ext cx="11372850" cy="6018014"/>
          </a:xfrm>
          <a:prstGeom prst="rect">
            <a:avLst/>
          </a:prstGeom>
          <a:solidFill>
            <a:schemeClr val="bg1"/>
          </a:solidFill>
          <a:ln w="187325">
            <a:noFill/>
          </a:ln>
          <a:effectLst>
            <a:outerShdw blurRad="431800" dist="241300" dir="5400000" sx="97000" sy="97000" algn="t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lvl="2" latinLnBrk="0">
              <a:lnSpc>
                <a:spcPct val="150000"/>
              </a:lnSpc>
              <a:defRPr/>
            </a:pPr>
            <a:r>
              <a:rPr lang="ko-KR" altLang="en-US" sz="2400" b="1" kern="0" dirty="0">
                <a:solidFill>
                  <a:prstClr val="black">
                    <a:lumMod val="50000"/>
                    <a:lumOff val="50000"/>
                  </a:prstClr>
                </a:solidFill>
              </a:rPr>
              <a:t>테스트</a:t>
            </a:r>
            <a:r>
              <a:rPr lang="en-US" altLang="ko-KR" sz="2400" b="1" kern="0" dirty="0">
                <a:solidFill>
                  <a:prstClr val="black">
                    <a:lumMod val="50000"/>
                    <a:lumOff val="50000"/>
                  </a:prstClr>
                </a:solidFill>
              </a:rPr>
              <a:t>2</a:t>
            </a:r>
          </a:p>
          <a:p>
            <a:pPr lvl="2" latinLnBrk="0">
              <a:lnSpc>
                <a:spcPct val="150000"/>
              </a:lnSpc>
              <a:defRPr/>
            </a:pPr>
            <a:r>
              <a:rPr lang="ko-KR" altLang="en-US" sz="800" kern="0" dirty="0">
                <a:solidFill>
                  <a:prstClr val="white">
                    <a:lumMod val="75000"/>
                  </a:prstClr>
                </a:solidFill>
              </a:rPr>
              <a:t>전자 직거래 프로그램 구축</a:t>
            </a:r>
            <a:endParaRPr lang="ko-KR" altLang="en-US" sz="4400" kern="0" dirty="0">
              <a:solidFill>
                <a:prstClr val="white">
                  <a:lumMod val="75000"/>
                </a:prstClr>
              </a:solidFill>
            </a:endParaRPr>
          </a:p>
        </p:txBody>
      </p:sp>
      <p:graphicFrame>
        <p:nvGraphicFramePr>
          <p:cNvPr id="33" name="표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08185"/>
              </p:ext>
            </p:extLst>
          </p:nvPr>
        </p:nvGraphicFramePr>
        <p:xfrm>
          <a:off x="1680602" y="1791694"/>
          <a:ext cx="3905433" cy="35896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054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8171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400" dirty="0"/>
                        <a:t>테스트 순서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35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07975">
                <a:tc>
                  <a:txBody>
                    <a:bodyPr/>
                    <a:lstStyle/>
                    <a:p>
                      <a:pPr lvl="0" algn="l" defTabSz="91440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prstClr val="black">
                            <a:lumMod val="75000"/>
                            <a:lumOff val="25000"/>
                          </a:prstClr>
                        </a:buClr>
                        <a:buFontTx/>
                        <a:buNone/>
                        <a:defRPr/>
                      </a:pPr>
                      <a:r>
                        <a:rPr lang="en-US" altLang="ko-KR" sz="1700" b="1" spc="0" dirty="0"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</a:rPr>
                        <a:t>  1.</a:t>
                      </a:r>
                      <a:r>
                        <a:rPr lang="ko-KR" altLang="en-US" sz="1700" b="1" spc="0" dirty="0"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</a:rPr>
                        <a:t> 로그인 실패</a:t>
                      </a:r>
                      <a:endParaRPr lang="en-US" altLang="ko-KR" sz="1700" b="1" spc="0" dirty="0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</a:endParaRPr>
                    </a:p>
                    <a:p>
                      <a:pPr lvl="0" algn="l" defTabSz="91440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prstClr val="black">
                            <a:lumMod val="75000"/>
                            <a:lumOff val="25000"/>
                          </a:prstClr>
                        </a:buClr>
                        <a:buFontTx/>
                        <a:buNone/>
                        <a:defRPr/>
                      </a:pPr>
                      <a:endParaRPr lang="ko-KR" altLang="en-US" sz="500" b="1" spc="0" dirty="0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</a:endParaRPr>
                    </a:p>
                    <a:p>
                      <a:pPr marR="0" lvl="0" indent="0" algn="l" defTabSz="91440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prstClr val="black">
                            <a:lumMod val="75000"/>
                            <a:lumOff val="25000"/>
                          </a:prstClr>
                        </a:buClr>
                        <a:buFontTx/>
                        <a:buNone/>
                        <a:defRPr/>
                      </a:pPr>
                      <a:r>
                        <a:rPr lang="en-US" altLang="ko-KR" sz="1700" b="1" spc="0" dirty="0"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</a:rPr>
                        <a:t>  2.</a:t>
                      </a:r>
                      <a:r>
                        <a:rPr lang="ko-KR" altLang="en-US" sz="1700" b="1" spc="0" dirty="0"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</a:rPr>
                        <a:t> 게시물 작성</a:t>
                      </a:r>
                      <a:endParaRPr lang="en-US" altLang="ko-KR" sz="1700" b="1" spc="0" dirty="0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</a:endParaRPr>
                    </a:p>
                    <a:p>
                      <a:pPr marR="0" lvl="0" indent="0" algn="l" defTabSz="91440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prstClr val="black">
                            <a:lumMod val="75000"/>
                            <a:lumOff val="25000"/>
                          </a:prstClr>
                        </a:buClr>
                        <a:buFontTx/>
                        <a:buNone/>
                        <a:defRPr/>
                      </a:pPr>
                      <a:endParaRPr lang="ko-KR" altLang="en-US" sz="500" b="1" spc="0" dirty="0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</a:endParaRPr>
                    </a:p>
                    <a:p>
                      <a:pPr marR="0" lvl="0" indent="0" algn="l" defTabSz="91440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prstClr val="black">
                            <a:lumMod val="75000"/>
                            <a:lumOff val="25000"/>
                          </a:prstClr>
                        </a:buClr>
                        <a:buFontTx/>
                        <a:buNone/>
                        <a:defRPr/>
                      </a:pPr>
                      <a:r>
                        <a:rPr lang="en-US" altLang="ko-KR" sz="1700" b="1" spc="0" dirty="0"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</a:rPr>
                        <a:t>  3.</a:t>
                      </a:r>
                      <a:r>
                        <a:rPr lang="ko-KR" altLang="en-US" sz="1700" b="1" spc="0" dirty="0"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</a:rPr>
                        <a:t> 판매완료</a:t>
                      </a:r>
                      <a:endParaRPr lang="en-US" altLang="ko-KR" sz="1700" b="1" spc="0" dirty="0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</a:endParaRPr>
                    </a:p>
                    <a:p>
                      <a:pPr marR="0" lvl="0" indent="0" algn="l" defTabSz="91440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prstClr val="black">
                            <a:lumMod val="75000"/>
                            <a:lumOff val="25000"/>
                          </a:prstClr>
                        </a:buClr>
                        <a:buFontTx/>
                        <a:buNone/>
                        <a:defRPr/>
                      </a:pPr>
                      <a:endParaRPr lang="ko-KR" altLang="en-US" sz="500" b="1" spc="0" dirty="0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</a:endParaRPr>
                    </a:p>
                    <a:p>
                      <a:pPr marR="0" lvl="0" indent="0" algn="l" defTabSz="91440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prstClr val="black">
                            <a:lumMod val="75000"/>
                            <a:lumOff val="25000"/>
                          </a:prstClr>
                        </a:buClr>
                        <a:buFontTx/>
                        <a:buNone/>
                        <a:defRPr/>
                      </a:pPr>
                      <a:r>
                        <a:rPr lang="en-US" altLang="ko-KR" sz="1700" b="1" spc="0" dirty="0"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</a:rPr>
                        <a:t>  4.</a:t>
                      </a:r>
                      <a:r>
                        <a:rPr lang="ko-KR" altLang="en-US" sz="1700" b="1" spc="0" dirty="0"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</a:rPr>
                        <a:t> 타인의 게시글 판매완료</a:t>
                      </a:r>
                      <a:endParaRPr lang="en-US" altLang="ko-KR" sz="1700" b="1" spc="0" dirty="0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</a:endParaRPr>
                    </a:p>
                    <a:p>
                      <a:pPr marR="0" lvl="0" indent="0" algn="l" defTabSz="91440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prstClr val="black">
                            <a:lumMod val="75000"/>
                            <a:lumOff val="25000"/>
                          </a:prstClr>
                        </a:buClr>
                        <a:buFontTx/>
                        <a:buNone/>
                        <a:defRPr/>
                      </a:pPr>
                      <a:endParaRPr lang="ko-KR" altLang="en-US" sz="500" b="1" spc="0" dirty="0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</a:endParaRPr>
                    </a:p>
                    <a:p>
                      <a:pPr marR="0" lvl="0" indent="0" algn="l" defTabSz="91440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prstClr val="black">
                            <a:lumMod val="75000"/>
                            <a:lumOff val="25000"/>
                          </a:prstClr>
                        </a:buClr>
                        <a:buFontTx/>
                        <a:buNone/>
                        <a:defRPr/>
                      </a:pPr>
                      <a:r>
                        <a:rPr lang="en-US" altLang="ko-KR" sz="1700" b="1" spc="0" dirty="0"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</a:rPr>
                        <a:t>  5.</a:t>
                      </a:r>
                      <a:r>
                        <a:rPr lang="ko-KR" altLang="en-US" sz="1700" b="1" spc="0" dirty="0"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</a:rPr>
                        <a:t> 홈 버튼 확인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4" name="표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2547920"/>
              </p:ext>
            </p:extLst>
          </p:nvPr>
        </p:nvGraphicFramePr>
        <p:xfrm>
          <a:off x="6739349" y="1780218"/>
          <a:ext cx="4238235" cy="39004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382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9591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400" dirty="0"/>
                        <a:t>필요기능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B95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68182">
                <a:tc>
                  <a:txBody>
                    <a:bodyPr/>
                    <a:lstStyle/>
                    <a:p>
                      <a:pPr lvl="0" algn="ctr" defTabSz="91440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prstClr val="black">
                            <a:lumMod val="75000"/>
                            <a:lumOff val="25000"/>
                          </a:prstClr>
                        </a:buClr>
                        <a:buFontTx/>
                        <a:buNone/>
                        <a:defRPr/>
                      </a:pPr>
                      <a:r>
                        <a:rPr lang="ko-KR" altLang="en-US" sz="1400" b="1" spc="0"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</a:rPr>
                        <a:t>회원정보 수정 기능</a:t>
                      </a:r>
                    </a:p>
                    <a:p>
                      <a:pPr lvl="0" algn="ctr" defTabSz="91440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prstClr val="black">
                            <a:lumMod val="75000"/>
                            <a:lumOff val="25000"/>
                          </a:prstClr>
                        </a:buClr>
                        <a:buFontTx/>
                        <a:buNone/>
                        <a:defRPr/>
                      </a:pPr>
                      <a:r>
                        <a:rPr lang="ko-KR" altLang="en-US" sz="1100" spc="0"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</a:rPr>
                        <a:t>회원 정보 수정의 필요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rgbClr val="DCE0E9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68182">
                <a:tc>
                  <a:txBody>
                    <a:bodyPr/>
                    <a:lstStyle/>
                    <a:p>
                      <a:pPr lvl="0" algn="ctr" defTabSz="91440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prstClr val="black">
                            <a:lumMod val="75000"/>
                            <a:lumOff val="25000"/>
                          </a:prstClr>
                        </a:buClr>
                        <a:buFontTx/>
                        <a:buNone/>
                        <a:defRPr/>
                      </a:pPr>
                      <a:r>
                        <a:rPr lang="ko-KR" altLang="en-US" sz="1400" b="1" spc="0"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</a:rPr>
                        <a:t>페이지기능 필요</a:t>
                      </a:r>
                    </a:p>
                    <a:p>
                      <a:pPr lvl="0" algn="ctr" defTabSz="91440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prstClr val="black">
                            <a:lumMod val="75000"/>
                            <a:lumOff val="25000"/>
                          </a:prstClr>
                        </a:buClr>
                        <a:buFontTx/>
                        <a:buNone/>
                        <a:defRPr/>
                      </a:pPr>
                      <a:r>
                        <a:rPr kumimoji="0" lang="ko-KR" altLang="en-US" sz="1100" b="0" i="0" u="none" strike="noStrike" kern="1200" cap="none" spc="0" normalizeH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홈화면에 게시글이 </a:t>
                      </a:r>
                      <a:r>
                        <a:rPr kumimoji="0" lang="en-US" altLang="ko-KR" sz="1100" b="0" i="0" u="none" strike="noStrike" kern="1200" cap="none" spc="0" normalizeH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  <a:r>
                        <a:rPr kumimoji="0" lang="ko-KR" altLang="en-US" sz="1100" b="0" i="0" u="none" strike="noStrike" kern="1200" cap="none" spc="0" normalizeH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개가 넘어 가면 표기가 되지않아 페이지 </a:t>
                      </a:r>
                    </a:p>
                    <a:p>
                      <a:pPr lvl="0" algn="ctr" defTabSz="91440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prstClr val="black">
                            <a:lumMod val="75000"/>
                            <a:lumOff val="25000"/>
                          </a:prstClr>
                        </a:buClr>
                        <a:buFontTx/>
                        <a:buNone/>
                        <a:defRPr/>
                      </a:pPr>
                      <a:r>
                        <a:rPr kumimoji="0" lang="ko-KR" altLang="en-US" sz="1100" b="0" i="0" u="none" strike="noStrike" kern="1200" cap="none" spc="0" normalizeH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기능이 필요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DCE0E9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CE0E9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68182">
                <a:tc>
                  <a:txBody>
                    <a:bodyPr/>
                    <a:lstStyle/>
                    <a:p>
                      <a:pPr marR="0" lvl="0" indent="0" algn="ctr" defTabSz="91440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prstClr val="black">
                            <a:lumMod val="75000"/>
                            <a:lumOff val="25000"/>
                          </a:prstClr>
                        </a:buClr>
                        <a:buFontTx/>
                        <a:buNone/>
                        <a:defRPr/>
                      </a:pPr>
                      <a:r>
                        <a:rPr lang="ko-KR" altLang="en-US" sz="1500" b="1" spc="0" dirty="0"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</a:rPr>
                        <a:t>게시글 수정기능 필요</a:t>
                      </a:r>
                      <a:endParaRPr lang="ko-KR" altLang="en-US" sz="1500" b="1" spc="0" dirty="0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</a:endParaRPr>
                    </a:p>
                    <a:p>
                      <a:pPr lvl="0" algn="ctr" defTabSz="91440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prstClr val="black">
                            <a:lumMod val="75000"/>
                            <a:lumOff val="25000"/>
                          </a:prstClr>
                        </a:buClr>
                        <a:buFontTx/>
                        <a:buNone/>
                        <a:defRPr/>
                      </a:pPr>
                      <a:r>
                        <a:rPr lang="ko-KR" altLang="en-US" sz="1200" spc="0" dirty="0">
                          <a:solidFill>
                            <a:schemeClr val="dk1"/>
                          </a:solidFill>
                          <a:effectLst/>
                        </a:rPr>
                        <a:t>판매완료를 통한 게시글 삭제 이외의 수정 기능 필요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DCE0E9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38" name="그룹 37"/>
          <p:cNvGrpSpPr/>
          <p:nvPr/>
        </p:nvGrpSpPr>
        <p:grpSpPr>
          <a:xfrm>
            <a:off x="581527" y="419993"/>
            <a:ext cx="358273" cy="6018014"/>
            <a:chOff x="581527" y="419993"/>
            <a:chExt cx="358273" cy="6018014"/>
          </a:xfrm>
        </p:grpSpPr>
        <p:cxnSp>
          <p:nvCxnSpPr>
            <p:cNvPr id="39" name="직선 연결선 38"/>
            <p:cNvCxnSpPr/>
            <p:nvPr/>
          </p:nvCxnSpPr>
          <p:spPr>
            <a:xfrm>
              <a:off x="939800" y="419993"/>
              <a:ext cx="0" cy="6018014"/>
            </a:xfrm>
            <a:prstGeom prst="line">
              <a:avLst/>
            </a:prstGeom>
            <a:ln w="127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Freeform 9"/>
            <p:cNvSpPr/>
            <p:nvPr/>
          </p:nvSpPr>
          <p:spPr>
            <a:xfrm>
              <a:off x="612262" y="1494240"/>
              <a:ext cx="131646" cy="17373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41" name="Group 12"/>
            <p:cNvGrpSpPr>
              <a:grpSpLocks noChangeAspect="1"/>
            </p:cNvGrpSpPr>
            <p:nvPr/>
          </p:nvGrpSpPr>
          <p:grpSpPr>
            <a:xfrm>
              <a:off x="581527" y="787428"/>
              <a:ext cx="193117" cy="153620"/>
              <a:chOff x="6124" y="305"/>
              <a:chExt cx="841" cy="669"/>
            </a:xfrm>
            <a:solidFill>
              <a:schemeClr val="tx1">
                <a:lumMod val="50000"/>
                <a:lumOff val="50000"/>
              </a:schemeClr>
            </a:solidFill>
          </p:grpSpPr>
          <p:sp>
            <p:nvSpPr>
              <p:cNvPr id="71" name="Freeform 13"/>
              <p:cNvSpPr/>
              <p:nvPr/>
            </p:nvSpPr>
            <p:spPr>
              <a:xfrm>
                <a:off x="6244" y="440"/>
                <a:ext cx="601" cy="534"/>
              </a:xfrm>
              <a:custGeom>
                <a:avLst/>
                <a:gdLst>
                  <a:gd name="T0" fmla="*/ 902 w 1802"/>
                  <a:gd name="T1" fmla="*/ 0 h 1602"/>
                  <a:gd name="T2" fmla="*/ 2 w 1802"/>
                  <a:gd name="T3" fmla="*/ 742 h 1602"/>
                  <a:gd name="T4" fmla="*/ 2 w 1802"/>
                  <a:gd name="T5" fmla="*/ 743 h 1602"/>
                  <a:gd name="T6" fmla="*/ 2 w 1802"/>
                  <a:gd name="T7" fmla="*/ 746 h 1602"/>
                  <a:gd name="T8" fmla="*/ 0 w 1802"/>
                  <a:gd name="T9" fmla="*/ 749 h 1602"/>
                  <a:gd name="T10" fmla="*/ 0 w 1802"/>
                  <a:gd name="T11" fmla="*/ 751 h 1602"/>
                  <a:gd name="T12" fmla="*/ 0 w 1802"/>
                  <a:gd name="T13" fmla="*/ 1501 h 1602"/>
                  <a:gd name="T14" fmla="*/ 2 w 1802"/>
                  <a:gd name="T15" fmla="*/ 1521 h 1602"/>
                  <a:gd name="T16" fmla="*/ 16 w 1802"/>
                  <a:gd name="T17" fmla="*/ 1557 h 1602"/>
                  <a:gd name="T18" fmla="*/ 30 w 1802"/>
                  <a:gd name="T19" fmla="*/ 1572 h 1602"/>
                  <a:gd name="T20" fmla="*/ 45 w 1802"/>
                  <a:gd name="T21" fmla="*/ 1586 h 1602"/>
                  <a:gd name="T22" fmla="*/ 81 w 1802"/>
                  <a:gd name="T23" fmla="*/ 1601 h 1602"/>
                  <a:gd name="T24" fmla="*/ 100 w 1802"/>
                  <a:gd name="T25" fmla="*/ 1602 h 1602"/>
                  <a:gd name="T26" fmla="*/ 702 w 1802"/>
                  <a:gd name="T27" fmla="*/ 1602 h 1602"/>
                  <a:gd name="T28" fmla="*/ 702 w 1802"/>
                  <a:gd name="T29" fmla="*/ 1001 h 1602"/>
                  <a:gd name="T30" fmla="*/ 1102 w 1802"/>
                  <a:gd name="T31" fmla="*/ 1001 h 1602"/>
                  <a:gd name="T32" fmla="*/ 1102 w 1802"/>
                  <a:gd name="T33" fmla="*/ 1602 h 1602"/>
                  <a:gd name="T34" fmla="*/ 1703 w 1802"/>
                  <a:gd name="T35" fmla="*/ 1602 h 1602"/>
                  <a:gd name="T36" fmla="*/ 1723 w 1802"/>
                  <a:gd name="T37" fmla="*/ 1601 h 1602"/>
                  <a:gd name="T38" fmla="*/ 1758 w 1802"/>
                  <a:gd name="T39" fmla="*/ 1586 h 1602"/>
                  <a:gd name="T40" fmla="*/ 1773 w 1802"/>
                  <a:gd name="T41" fmla="*/ 1572 h 1602"/>
                  <a:gd name="T42" fmla="*/ 1786 w 1802"/>
                  <a:gd name="T43" fmla="*/ 1557 h 1602"/>
                  <a:gd name="T44" fmla="*/ 1802 w 1802"/>
                  <a:gd name="T45" fmla="*/ 1521 h 1602"/>
                  <a:gd name="T46" fmla="*/ 1802 w 1802"/>
                  <a:gd name="T47" fmla="*/ 1501 h 1602"/>
                  <a:gd name="T48" fmla="*/ 1802 w 1802"/>
                  <a:gd name="T49" fmla="*/ 751 h 1602"/>
                  <a:gd name="T50" fmla="*/ 1802 w 1802"/>
                  <a:gd name="T51" fmla="*/ 745 h 1602"/>
                  <a:gd name="T52" fmla="*/ 1801 w 1802"/>
                  <a:gd name="T53" fmla="*/ 742 h 1602"/>
                  <a:gd name="T54" fmla="*/ 902 w 1802"/>
                  <a:gd name="T55" fmla="*/ 0 h 16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802" h="1602">
                    <a:moveTo>
                      <a:pt x="902" y="0"/>
                    </a:moveTo>
                    <a:lnTo>
                      <a:pt x="2" y="742"/>
                    </a:lnTo>
                    <a:lnTo>
                      <a:pt x="2" y="743"/>
                    </a:lnTo>
                    <a:lnTo>
                      <a:pt x="2" y="746"/>
                    </a:lnTo>
                    <a:lnTo>
                      <a:pt x="0" y="749"/>
                    </a:lnTo>
                    <a:lnTo>
                      <a:pt x="0" y="751"/>
                    </a:lnTo>
                    <a:lnTo>
                      <a:pt x="0" y="1501"/>
                    </a:lnTo>
                    <a:lnTo>
                      <a:pt x="2" y="1521"/>
                    </a:lnTo>
                    <a:lnTo>
                      <a:pt x="16" y="1557"/>
                    </a:lnTo>
                    <a:lnTo>
                      <a:pt x="30" y="1572"/>
                    </a:lnTo>
                    <a:lnTo>
                      <a:pt x="45" y="1586"/>
                    </a:lnTo>
                    <a:lnTo>
                      <a:pt x="81" y="1601"/>
                    </a:lnTo>
                    <a:lnTo>
                      <a:pt x="100" y="1602"/>
                    </a:lnTo>
                    <a:lnTo>
                      <a:pt x="702" y="1602"/>
                    </a:lnTo>
                    <a:lnTo>
                      <a:pt x="702" y="1001"/>
                    </a:lnTo>
                    <a:lnTo>
                      <a:pt x="1102" y="1001"/>
                    </a:lnTo>
                    <a:lnTo>
                      <a:pt x="1102" y="1602"/>
                    </a:lnTo>
                    <a:lnTo>
                      <a:pt x="1703" y="1602"/>
                    </a:lnTo>
                    <a:lnTo>
                      <a:pt x="1723" y="1601"/>
                    </a:lnTo>
                    <a:lnTo>
                      <a:pt x="1758" y="1586"/>
                    </a:lnTo>
                    <a:lnTo>
                      <a:pt x="1773" y="1572"/>
                    </a:lnTo>
                    <a:lnTo>
                      <a:pt x="1786" y="1557"/>
                    </a:lnTo>
                    <a:lnTo>
                      <a:pt x="1802" y="1521"/>
                    </a:lnTo>
                    <a:lnTo>
                      <a:pt x="1802" y="1501"/>
                    </a:lnTo>
                    <a:lnTo>
                      <a:pt x="1802" y="751"/>
                    </a:lnTo>
                    <a:lnTo>
                      <a:pt x="1802" y="745"/>
                    </a:lnTo>
                    <a:lnTo>
                      <a:pt x="1801" y="742"/>
                    </a:lnTo>
                    <a:lnTo>
                      <a:pt x="90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2" name="Freeform 14"/>
              <p:cNvSpPr/>
              <p:nvPr/>
            </p:nvSpPr>
            <p:spPr>
              <a:xfrm>
                <a:off x="6124" y="305"/>
                <a:ext cx="841" cy="394"/>
              </a:xfrm>
              <a:custGeom>
                <a:avLst/>
                <a:gdLst>
                  <a:gd name="T0" fmla="*/ 2505 w 2522"/>
                  <a:gd name="T1" fmla="*/ 978 h 1181"/>
                  <a:gd name="T2" fmla="*/ 2162 w 2522"/>
                  <a:gd name="T3" fmla="*/ 694 h 1181"/>
                  <a:gd name="T4" fmla="*/ 2162 w 2522"/>
                  <a:gd name="T5" fmla="*/ 54 h 1181"/>
                  <a:gd name="T6" fmla="*/ 2162 w 2522"/>
                  <a:gd name="T7" fmla="*/ 44 h 1181"/>
                  <a:gd name="T8" fmla="*/ 2155 w 2522"/>
                  <a:gd name="T9" fmla="*/ 26 h 1181"/>
                  <a:gd name="T10" fmla="*/ 2149 w 2522"/>
                  <a:gd name="T11" fmla="*/ 18 h 1181"/>
                  <a:gd name="T12" fmla="*/ 2141 w 2522"/>
                  <a:gd name="T13" fmla="*/ 13 h 1181"/>
                  <a:gd name="T14" fmla="*/ 2123 w 2522"/>
                  <a:gd name="T15" fmla="*/ 5 h 1181"/>
                  <a:gd name="T16" fmla="*/ 2113 w 2522"/>
                  <a:gd name="T17" fmla="*/ 5 h 1181"/>
                  <a:gd name="T18" fmla="*/ 1812 w 2522"/>
                  <a:gd name="T19" fmla="*/ 5 h 1181"/>
                  <a:gd name="T20" fmla="*/ 1802 w 2522"/>
                  <a:gd name="T21" fmla="*/ 5 h 1181"/>
                  <a:gd name="T22" fmla="*/ 1783 w 2522"/>
                  <a:gd name="T23" fmla="*/ 13 h 1181"/>
                  <a:gd name="T24" fmla="*/ 1776 w 2522"/>
                  <a:gd name="T25" fmla="*/ 18 h 1181"/>
                  <a:gd name="T26" fmla="*/ 1770 w 2522"/>
                  <a:gd name="T27" fmla="*/ 26 h 1181"/>
                  <a:gd name="T28" fmla="*/ 1763 w 2522"/>
                  <a:gd name="T29" fmla="*/ 44 h 1181"/>
                  <a:gd name="T30" fmla="*/ 1762 w 2522"/>
                  <a:gd name="T31" fmla="*/ 54 h 1181"/>
                  <a:gd name="T32" fmla="*/ 1762 w 2522"/>
                  <a:gd name="T33" fmla="*/ 360 h 1181"/>
                  <a:gd name="T34" fmla="*/ 1380 w 2522"/>
                  <a:gd name="T35" fmla="*/ 41 h 1181"/>
                  <a:gd name="T36" fmla="*/ 1354 w 2522"/>
                  <a:gd name="T37" fmla="*/ 23 h 1181"/>
                  <a:gd name="T38" fmla="*/ 1295 w 2522"/>
                  <a:gd name="T39" fmla="*/ 1 h 1181"/>
                  <a:gd name="T40" fmla="*/ 1262 w 2522"/>
                  <a:gd name="T41" fmla="*/ 0 h 1181"/>
                  <a:gd name="T42" fmla="*/ 1227 w 2522"/>
                  <a:gd name="T43" fmla="*/ 1 h 1181"/>
                  <a:gd name="T44" fmla="*/ 1168 w 2522"/>
                  <a:gd name="T45" fmla="*/ 23 h 1181"/>
                  <a:gd name="T46" fmla="*/ 1142 w 2522"/>
                  <a:gd name="T47" fmla="*/ 41 h 1181"/>
                  <a:gd name="T48" fmla="*/ 17 w 2522"/>
                  <a:gd name="T49" fmla="*/ 978 h 1181"/>
                  <a:gd name="T50" fmla="*/ 10 w 2522"/>
                  <a:gd name="T51" fmla="*/ 985 h 1181"/>
                  <a:gd name="T52" fmla="*/ 1 w 2522"/>
                  <a:gd name="T53" fmla="*/ 1001 h 1181"/>
                  <a:gd name="T54" fmla="*/ 0 w 2522"/>
                  <a:gd name="T55" fmla="*/ 1012 h 1181"/>
                  <a:gd name="T56" fmla="*/ 0 w 2522"/>
                  <a:gd name="T57" fmla="*/ 1023 h 1181"/>
                  <a:gd name="T58" fmla="*/ 6 w 2522"/>
                  <a:gd name="T59" fmla="*/ 1040 h 1181"/>
                  <a:gd name="T60" fmla="*/ 12 w 2522"/>
                  <a:gd name="T61" fmla="*/ 1048 h 1181"/>
                  <a:gd name="T62" fmla="*/ 108 w 2522"/>
                  <a:gd name="T63" fmla="*/ 1164 h 1181"/>
                  <a:gd name="T64" fmla="*/ 122 w 2522"/>
                  <a:gd name="T65" fmla="*/ 1177 h 1181"/>
                  <a:gd name="T66" fmla="*/ 141 w 2522"/>
                  <a:gd name="T67" fmla="*/ 1181 h 1181"/>
                  <a:gd name="T68" fmla="*/ 160 w 2522"/>
                  <a:gd name="T69" fmla="*/ 1181 h 1181"/>
                  <a:gd name="T70" fmla="*/ 179 w 2522"/>
                  <a:gd name="T71" fmla="*/ 1171 h 1181"/>
                  <a:gd name="T72" fmla="*/ 1262 w 2522"/>
                  <a:gd name="T73" fmla="*/ 268 h 1181"/>
                  <a:gd name="T74" fmla="*/ 2344 w 2522"/>
                  <a:gd name="T75" fmla="*/ 1171 h 1181"/>
                  <a:gd name="T76" fmla="*/ 2358 w 2522"/>
                  <a:gd name="T77" fmla="*/ 1180 h 1181"/>
                  <a:gd name="T78" fmla="*/ 2377 w 2522"/>
                  <a:gd name="T79" fmla="*/ 1181 h 1181"/>
                  <a:gd name="T80" fmla="*/ 2383 w 2522"/>
                  <a:gd name="T81" fmla="*/ 1181 h 1181"/>
                  <a:gd name="T82" fmla="*/ 2401 w 2522"/>
                  <a:gd name="T83" fmla="*/ 1177 h 1181"/>
                  <a:gd name="T84" fmla="*/ 2414 w 2522"/>
                  <a:gd name="T85" fmla="*/ 1164 h 1181"/>
                  <a:gd name="T86" fmla="*/ 2512 w 2522"/>
                  <a:gd name="T87" fmla="*/ 1048 h 1181"/>
                  <a:gd name="T88" fmla="*/ 2518 w 2522"/>
                  <a:gd name="T89" fmla="*/ 1040 h 1181"/>
                  <a:gd name="T90" fmla="*/ 2522 w 2522"/>
                  <a:gd name="T91" fmla="*/ 1023 h 1181"/>
                  <a:gd name="T92" fmla="*/ 2522 w 2522"/>
                  <a:gd name="T93" fmla="*/ 1012 h 1181"/>
                  <a:gd name="T94" fmla="*/ 2521 w 2522"/>
                  <a:gd name="T95" fmla="*/ 1001 h 1181"/>
                  <a:gd name="T96" fmla="*/ 2512 w 2522"/>
                  <a:gd name="T97" fmla="*/ 985 h 1181"/>
                  <a:gd name="T98" fmla="*/ 2505 w 2522"/>
                  <a:gd name="T99" fmla="*/ 978 h 1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522" h="1181">
                    <a:moveTo>
                      <a:pt x="2505" y="978"/>
                    </a:moveTo>
                    <a:lnTo>
                      <a:pt x="2162" y="694"/>
                    </a:lnTo>
                    <a:lnTo>
                      <a:pt x="2162" y="54"/>
                    </a:lnTo>
                    <a:lnTo>
                      <a:pt x="2162" y="44"/>
                    </a:lnTo>
                    <a:lnTo>
                      <a:pt x="2155" y="26"/>
                    </a:lnTo>
                    <a:lnTo>
                      <a:pt x="2149" y="18"/>
                    </a:lnTo>
                    <a:lnTo>
                      <a:pt x="2141" y="13"/>
                    </a:lnTo>
                    <a:lnTo>
                      <a:pt x="2123" y="5"/>
                    </a:lnTo>
                    <a:lnTo>
                      <a:pt x="2113" y="5"/>
                    </a:lnTo>
                    <a:lnTo>
                      <a:pt x="1812" y="5"/>
                    </a:lnTo>
                    <a:lnTo>
                      <a:pt x="1802" y="5"/>
                    </a:lnTo>
                    <a:lnTo>
                      <a:pt x="1783" y="13"/>
                    </a:lnTo>
                    <a:lnTo>
                      <a:pt x="1776" y="18"/>
                    </a:lnTo>
                    <a:lnTo>
                      <a:pt x="1770" y="26"/>
                    </a:lnTo>
                    <a:lnTo>
                      <a:pt x="1763" y="44"/>
                    </a:lnTo>
                    <a:lnTo>
                      <a:pt x="1762" y="54"/>
                    </a:lnTo>
                    <a:lnTo>
                      <a:pt x="1762" y="360"/>
                    </a:lnTo>
                    <a:lnTo>
                      <a:pt x="1380" y="41"/>
                    </a:lnTo>
                    <a:lnTo>
                      <a:pt x="1354" y="23"/>
                    </a:lnTo>
                    <a:lnTo>
                      <a:pt x="1295" y="1"/>
                    </a:lnTo>
                    <a:lnTo>
                      <a:pt x="1262" y="0"/>
                    </a:lnTo>
                    <a:lnTo>
                      <a:pt x="1227" y="1"/>
                    </a:lnTo>
                    <a:lnTo>
                      <a:pt x="1168" y="23"/>
                    </a:lnTo>
                    <a:lnTo>
                      <a:pt x="1142" y="41"/>
                    </a:lnTo>
                    <a:lnTo>
                      <a:pt x="17" y="978"/>
                    </a:lnTo>
                    <a:lnTo>
                      <a:pt x="10" y="985"/>
                    </a:lnTo>
                    <a:lnTo>
                      <a:pt x="1" y="1001"/>
                    </a:lnTo>
                    <a:lnTo>
                      <a:pt x="0" y="1012"/>
                    </a:lnTo>
                    <a:lnTo>
                      <a:pt x="0" y="1023"/>
                    </a:lnTo>
                    <a:lnTo>
                      <a:pt x="6" y="1040"/>
                    </a:lnTo>
                    <a:lnTo>
                      <a:pt x="12" y="1048"/>
                    </a:lnTo>
                    <a:lnTo>
                      <a:pt x="108" y="1164"/>
                    </a:lnTo>
                    <a:lnTo>
                      <a:pt x="122" y="1177"/>
                    </a:lnTo>
                    <a:lnTo>
                      <a:pt x="141" y="1181"/>
                    </a:lnTo>
                    <a:lnTo>
                      <a:pt x="160" y="1181"/>
                    </a:lnTo>
                    <a:lnTo>
                      <a:pt x="179" y="1171"/>
                    </a:lnTo>
                    <a:lnTo>
                      <a:pt x="1262" y="268"/>
                    </a:lnTo>
                    <a:lnTo>
                      <a:pt x="2344" y="1171"/>
                    </a:lnTo>
                    <a:lnTo>
                      <a:pt x="2358" y="1180"/>
                    </a:lnTo>
                    <a:lnTo>
                      <a:pt x="2377" y="1181"/>
                    </a:lnTo>
                    <a:lnTo>
                      <a:pt x="2383" y="1181"/>
                    </a:lnTo>
                    <a:lnTo>
                      <a:pt x="2401" y="1177"/>
                    </a:lnTo>
                    <a:lnTo>
                      <a:pt x="2414" y="1164"/>
                    </a:lnTo>
                    <a:lnTo>
                      <a:pt x="2512" y="1048"/>
                    </a:lnTo>
                    <a:lnTo>
                      <a:pt x="2518" y="1040"/>
                    </a:lnTo>
                    <a:lnTo>
                      <a:pt x="2522" y="1023"/>
                    </a:lnTo>
                    <a:lnTo>
                      <a:pt x="2522" y="1012"/>
                    </a:lnTo>
                    <a:lnTo>
                      <a:pt x="2521" y="1001"/>
                    </a:lnTo>
                    <a:lnTo>
                      <a:pt x="2512" y="985"/>
                    </a:lnTo>
                    <a:lnTo>
                      <a:pt x="2505" y="97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42" name="Freeform 36"/>
            <p:cNvSpPr>
              <a:spLocks noEditPoints="1"/>
            </p:cNvSpPr>
            <p:nvPr/>
          </p:nvSpPr>
          <p:spPr>
            <a:xfrm>
              <a:off x="625397" y="4336406"/>
              <a:ext cx="105376" cy="177233"/>
            </a:xfrm>
            <a:custGeom>
              <a:avLst/>
              <a:gdLst>
                <a:gd name="T0" fmla="*/ 937 w 1926"/>
                <a:gd name="T1" fmla="*/ 3639 h 4045"/>
                <a:gd name="T2" fmla="*/ 893 w 1926"/>
                <a:gd name="T3" fmla="*/ 3665 h 4045"/>
                <a:gd name="T4" fmla="*/ 863 w 1926"/>
                <a:gd name="T5" fmla="*/ 3712 h 4045"/>
                <a:gd name="T6" fmla="*/ 851 w 1926"/>
                <a:gd name="T7" fmla="*/ 3772 h 4045"/>
                <a:gd name="T8" fmla="*/ 863 w 1926"/>
                <a:gd name="T9" fmla="*/ 3832 h 4045"/>
                <a:gd name="T10" fmla="*/ 893 w 1926"/>
                <a:gd name="T11" fmla="*/ 3878 h 4045"/>
                <a:gd name="T12" fmla="*/ 937 w 1926"/>
                <a:gd name="T13" fmla="*/ 3905 h 4045"/>
                <a:gd name="T14" fmla="*/ 988 w 1926"/>
                <a:gd name="T15" fmla="*/ 3905 h 4045"/>
                <a:gd name="T16" fmla="*/ 1033 w 1926"/>
                <a:gd name="T17" fmla="*/ 3878 h 4045"/>
                <a:gd name="T18" fmla="*/ 1064 w 1926"/>
                <a:gd name="T19" fmla="*/ 3832 h 4045"/>
                <a:gd name="T20" fmla="*/ 1075 w 1926"/>
                <a:gd name="T21" fmla="*/ 3772 h 4045"/>
                <a:gd name="T22" fmla="*/ 1064 w 1926"/>
                <a:gd name="T23" fmla="*/ 3712 h 4045"/>
                <a:gd name="T24" fmla="*/ 1033 w 1926"/>
                <a:gd name="T25" fmla="*/ 3665 h 4045"/>
                <a:gd name="T26" fmla="*/ 988 w 1926"/>
                <a:gd name="T27" fmla="*/ 3639 h 4045"/>
                <a:gd name="T28" fmla="*/ 156 w 1926"/>
                <a:gd name="T29" fmla="*/ 434 h 4045"/>
                <a:gd name="T30" fmla="*/ 1770 w 1926"/>
                <a:gd name="T31" fmla="*/ 3540 h 4045"/>
                <a:gd name="T32" fmla="*/ 156 w 1926"/>
                <a:gd name="T33" fmla="*/ 434 h 4045"/>
                <a:gd name="T34" fmla="*/ 716 w 1926"/>
                <a:gd name="T35" fmla="*/ 200 h 4045"/>
                <a:gd name="T36" fmla="*/ 701 w 1926"/>
                <a:gd name="T37" fmla="*/ 217 h 4045"/>
                <a:gd name="T38" fmla="*/ 701 w 1926"/>
                <a:gd name="T39" fmla="*/ 243 h 4045"/>
                <a:gd name="T40" fmla="*/ 716 w 1926"/>
                <a:gd name="T41" fmla="*/ 260 h 4045"/>
                <a:gd name="T42" fmla="*/ 1199 w 1926"/>
                <a:gd name="T43" fmla="*/ 262 h 4045"/>
                <a:gd name="T44" fmla="*/ 1218 w 1926"/>
                <a:gd name="T45" fmla="*/ 254 h 4045"/>
                <a:gd name="T46" fmla="*/ 1226 w 1926"/>
                <a:gd name="T47" fmla="*/ 230 h 4045"/>
                <a:gd name="T48" fmla="*/ 1218 w 1926"/>
                <a:gd name="T49" fmla="*/ 207 h 4045"/>
                <a:gd name="T50" fmla="*/ 1199 w 1926"/>
                <a:gd name="T51" fmla="*/ 197 h 4045"/>
                <a:gd name="T52" fmla="*/ 224 w 1926"/>
                <a:gd name="T53" fmla="*/ 0 h 4045"/>
                <a:gd name="T54" fmla="*/ 1738 w 1926"/>
                <a:gd name="T55" fmla="*/ 4 h 4045"/>
                <a:gd name="T56" fmla="*/ 1805 w 1926"/>
                <a:gd name="T57" fmla="*/ 31 h 4045"/>
                <a:gd name="T58" fmla="*/ 1860 w 1926"/>
                <a:gd name="T59" fmla="*/ 81 h 4045"/>
                <a:gd name="T60" fmla="*/ 1900 w 1926"/>
                <a:gd name="T61" fmla="*/ 148 h 4045"/>
                <a:gd name="T62" fmla="*/ 1923 w 1926"/>
                <a:gd name="T63" fmla="*/ 229 h 4045"/>
                <a:gd name="T64" fmla="*/ 1926 w 1926"/>
                <a:gd name="T65" fmla="*/ 3772 h 4045"/>
                <a:gd name="T66" fmla="*/ 1915 w 1926"/>
                <a:gd name="T67" fmla="*/ 3857 h 4045"/>
                <a:gd name="T68" fmla="*/ 1882 w 1926"/>
                <a:gd name="T69" fmla="*/ 3932 h 4045"/>
                <a:gd name="T70" fmla="*/ 1834 w 1926"/>
                <a:gd name="T71" fmla="*/ 3992 h 4045"/>
                <a:gd name="T72" fmla="*/ 1773 w 1926"/>
                <a:gd name="T73" fmla="*/ 4032 h 4045"/>
                <a:gd name="T74" fmla="*/ 1702 w 1926"/>
                <a:gd name="T75" fmla="*/ 4045 h 4045"/>
                <a:gd name="T76" fmla="*/ 188 w 1926"/>
                <a:gd name="T77" fmla="*/ 4041 h 4045"/>
                <a:gd name="T78" fmla="*/ 122 w 1926"/>
                <a:gd name="T79" fmla="*/ 4014 h 4045"/>
                <a:gd name="T80" fmla="*/ 66 w 1926"/>
                <a:gd name="T81" fmla="*/ 3964 h 4045"/>
                <a:gd name="T82" fmla="*/ 25 w 1926"/>
                <a:gd name="T83" fmla="*/ 3897 h 4045"/>
                <a:gd name="T84" fmla="*/ 3 w 1926"/>
                <a:gd name="T85" fmla="*/ 3816 h 4045"/>
                <a:gd name="T86" fmla="*/ 0 w 1926"/>
                <a:gd name="T87" fmla="*/ 273 h 4045"/>
                <a:gd name="T88" fmla="*/ 12 w 1926"/>
                <a:gd name="T89" fmla="*/ 188 h 4045"/>
                <a:gd name="T90" fmla="*/ 43 w 1926"/>
                <a:gd name="T91" fmla="*/ 113 h 4045"/>
                <a:gd name="T92" fmla="*/ 92 w 1926"/>
                <a:gd name="T93" fmla="*/ 53 h 4045"/>
                <a:gd name="T94" fmla="*/ 154 w 1926"/>
                <a:gd name="T95" fmla="*/ 13 h 4045"/>
                <a:gd name="T96" fmla="*/ 224 w 1926"/>
                <a:gd name="T97" fmla="*/ 0 h 4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26" h="4045">
                  <a:moveTo>
                    <a:pt x="963" y="3636"/>
                  </a:moveTo>
                  <a:lnTo>
                    <a:pt x="937" y="3639"/>
                  </a:lnTo>
                  <a:lnTo>
                    <a:pt x="914" y="3649"/>
                  </a:lnTo>
                  <a:lnTo>
                    <a:pt x="893" y="3665"/>
                  </a:lnTo>
                  <a:lnTo>
                    <a:pt x="876" y="3686"/>
                  </a:lnTo>
                  <a:lnTo>
                    <a:pt x="863" y="3712"/>
                  </a:lnTo>
                  <a:lnTo>
                    <a:pt x="854" y="3741"/>
                  </a:lnTo>
                  <a:lnTo>
                    <a:pt x="851" y="3772"/>
                  </a:lnTo>
                  <a:lnTo>
                    <a:pt x="854" y="3804"/>
                  </a:lnTo>
                  <a:lnTo>
                    <a:pt x="863" y="3832"/>
                  </a:lnTo>
                  <a:lnTo>
                    <a:pt x="876" y="3857"/>
                  </a:lnTo>
                  <a:lnTo>
                    <a:pt x="893" y="3878"/>
                  </a:lnTo>
                  <a:lnTo>
                    <a:pt x="914" y="3894"/>
                  </a:lnTo>
                  <a:lnTo>
                    <a:pt x="937" y="3905"/>
                  </a:lnTo>
                  <a:lnTo>
                    <a:pt x="963" y="3909"/>
                  </a:lnTo>
                  <a:lnTo>
                    <a:pt x="988" y="3905"/>
                  </a:lnTo>
                  <a:lnTo>
                    <a:pt x="1013" y="3894"/>
                  </a:lnTo>
                  <a:lnTo>
                    <a:pt x="1033" y="3878"/>
                  </a:lnTo>
                  <a:lnTo>
                    <a:pt x="1051" y="3857"/>
                  </a:lnTo>
                  <a:lnTo>
                    <a:pt x="1064" y="3832"/>
                  </a:lnTo>
                  <a:lnTo>
                    <a:pt x="1072" y="3804"/>
                  </a:lnTo>
                  <a:lnTo>
                    <a:pt x="1075" y="3772"/>
                  </a:lnTo>
                  <a:lnTo>
                    <a:pt x="1072" y="3741"/>
                  </a:lnTo>
                  <a:lnTo>
                    <a:pt x="1064" y="3712"/>
                  </a:lnTo>
                  <a:lnTo>
                    <a:pt x="1051" y="3686"/>
                  </a:lnTo>
                  <a:lnTo>
                    <a:pt x="1033" y="3665"/>
                  </a:lnTo>
                  <a:lnTo>
                    <a:pt x="1013" y="3649"/>
                  </a:lnTo>
                  <a:lnTo>
                    <a:pt x="988" y="3639"/>
                  </a:lnTo>
                  <a:lnTo>
                    <a:pt x="963" y="3636"/>
                  </a:lnTo>
                  <a:close/>
                  <a:moveTo>
                    <a:pt x="156" y="434"/>
                  </a:moveTo>
                  <a:lnTo>
                    <a:pt x="156" y="3540"/>
                  </a:lnTo>
                  <a:lnTo>
                    <a:pt x="1770" y="3540"/>
                  </a:lnTo>
                  <a:lnTo>
                    <a:pt x="1770" y="434"/>
                  </a:lnTo>
                  <a:lnTo>
                    <a:pt x="156" y="434"/>
                  </a:lnTo>
                  <a:close/>
                  <a:moveTo>
                    <a:pt x="727" y="197"/>
                  </a:moveTo>
                  <a:lnTo>
                    <a:pt x="716" y="200"/>
                  </a:lnTo>
                  <a:lnTo>
                    <a:pt x="707" y="207"/>
                  </a:lnTo>
                  <a:lnTo>
                    <a:pt x="701" y="217"/>
                  </a:lnTo>
                  <a:lnTo>
                    <a:pt x="699" y="230"/>
                  </a:lnTo>
                  <a:lnTo>
                    <a:pt x="701" y="243"/>
                  </a:lnTo>
                  <a:lnTo>
                    <a:pt x="707" y="254"/>
                  </a:lnTo>
                  <a:lnTo>
                    <a:pt x="716" y="260"/>
                  </a:lnTo>
                  <a:lnTo>
                    <a:pt x="727" y="262"/>
                  </a:lnTo>
                  <a:lnTo>
                    <a:pt x="1199" y="262"/>
                  </a:lnTo>
                  <a:lnTo>
                    <a:pt x="1210" y="260"/>
                  </a:lnTo>
                  <a:lnTo>
                    <a:pt x="1218" y="254"/>
                  </a:lnTo>
                  <a:lnTo>
                    <a:pt x="1224" y="243"/>
                  </a:lnTo>
                  <a:lnTo>
                    <a:pt x="1226" y="230"/>
                  </a:lnTo>
                  <a:lnTo>
                    <a:pt x="1224" y="217"/>
                  </a:lnTo>
                  <a:lnTo>
                    <a:pt x="1218" y="207"/>
                  </a:lnTo>
                  <a:lnTo>
                    <a:pt x="1210" y="200"/>
                  </a:lnTo>
                  <a:lnTo>
                    <a:pt x="1199" y="197"/>
                  </a:lnTo>
                  <a:lnTo>
                    <a:pt x="727" y="197"/>
                  </a:lnTo>
                  <a:close/>
                  <a:moveTo>
                    <a:pt x="224" y="0"/>
                  </a:moveTo>
                  <a:lnTo>
                    <a:pt x="1702" y="0"/>
                  </a:lnTo>
                  <a:lnTo>
                    <a:pt x="1738" y="4"/>
                  </a:lnTo>
                  <a:lnTo>
                    <a:pt x="1773" y="13"/>
                  </a:lnTo>
                  <a:lnTo>
                    <a:pt x="1805" y="31"/>
                  </a:lnTo>
                  <a:lnTo>
                    <a:pt x="1834" y="53"/>
                  </a:lnTo>
                  <a:lnTo>
                    <a:pt x="1860" y="81"/>
                  </a:lnTo>
                  <a:lnTo>
                    <a:pt x="1882" y="113"/>
                  </a:lnTo>
                  <a:lnTo>
                    <a:pt x="1900" y="148"/>
                  </a:lnTo>
                  <a:lnTo>
                    <a:pt x="1915" y="188"/>
                  </a:lnTo>
                  <a:lnTo>
                    <a:pt x="1923" y="229"/>
                  </a:lnTo>
                  <a:lnTo>
                    <a:pt x="1926" y="273"/>
                  </a:lnTo>
                  <a:lnTo>
                    <a:pt x="1926" y="3772"/>
                  </a:lnTo>
                  <a:lnTo>
                    <a:pt x="1923" y="3816"/>
                  </a:lnTo>
                  <a:lnTo>
                    <a:pt x="1915" y="3857"/>
                  </a:lnTo>
                  <a:lnTo>
                    <a:pt x="1900" y="3897"/>
                  </a:lnTo>
                  <a:lnTo>
                    <a:pt x="1882" y="3932"/>
                  </a:lnTo>
                  <a:lnTo>
                    <a:pt x="1860" y="3964"/>
                  </a:lnTo>
                  <a:lnTo>
                    <a:pt x="1834" y="3992"/>
                  </a:lnTo>
                  <a:lnTo>
                    <a:pt x="1805" y="4014"/>
                  </a:lnTo>
                  <a:lnTo>
                    <a:pt x="1773" y="4032"/>
                  </a:lnTo>
                  <a:lnTo>
                    <a:pt x="1738" y="4041"/>
                  </a:lnTo>
                  <a:lnTo>
                    <a:pt x="1702" y="4045"/>
                  </a:lnTo>
                  <a:lnTo>
                    <a:pt x="224" y="4045"/>
                  </a:lnTo>
                  <a:lnTo>
                    <a:pt x="188" y="4041"/>
                  </a:lnTo>
                  <a:lnTo>
                    <a:pt x="154" y="4032"/>
                  </a:lnTo>
                  <a:lnTo>
                    <a:pt x="122" y="4014"/>
                  </a:lnTo>
                  <a:lnTo>
                    <a:pt x="92" y="3992"/>
                  </a:lnTo>
                  <a:lnTo>
                    <a:pt x="66" y="3964"/>
                  </a:lnTo>
                  <a:lnTo>
                    <a:pt x="43" y="3932"/>
                  </a:lnTo>
                  <a:lnTo>
                    <a:pt x="25" y="3897"/>
                  </a:lnTo>
                  <a:lnTo>
                    <a:pt x="12" y="3857"/>
                  </a:lnTo>
                  <a:lnTo>
                    <a:pt x="3" y="3816"/>
                  </a:lnTo>
                  <a:lnTo>
                    <a:pt x="0" y="3772"/>
                  </a:lnTo>
                  <a:lnTo>
                    <a:pt x="0" y="273"/>
                  </a:lnTo>
                  <a:lnTo>
                    <a:pt x="3" y="229"/>
                  </a:lnTo>
                  <a:lnTo>
                    <a:pt x="12" y="188"/>
                  </a:lnTo>
                  <a:lnTo>
                    <a:pt x="25" y="148"/>
                  </a:lnTo>
                  <a:lnTo>
                    <a:pt x="43" y="113"/>
                  </a:lnTo>
                  <a:lnTo>
                    <a:pt x="66" y="81"/>
                  </a:lnTo>
                  <a:lnTo>
                    <a:pt x="92" y="53"/>
                  </a:lnTo>
                  <a:lnTo>
                    <a:pt x="122" y="31"/>
                  </a:lnTo>
                  <a:lnTo>
                    <a:pt x="154" y="13"/>
                  </a:lnTo>
                  <a:lnTo>
                    <a:pt x="188" y="4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1" name="자유형 50"/>
            <p:cNvSpPr/>
            <p:nvPr/>
          </p:nvSpPr>
          <p:spPr>
            <a:xfrm>
              <a:off x="598771" y="3644382"/>
              <a:ext cx="158629" cy="138832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3" name="Freeform 6"/>
            <p:cNvSpPr/>
            <p:nvPr/>
          </p:nvSpPr>
          <p:spPr>
            <a:xfrm rot="10800000" flipH="1" flipV="1">
              <a:off x="597941" y="2949079"/>
              <a:ext cx="160288" cy="142111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55" name="Group 20"/>
            <p:cNvGrpSpPr>
              <a:grpSpLocks noChangeAspect="1"/>
            </p:cNvGrpSpPr>
            <p:nvPr/>
          </p:nvGrpSpPr>
          <p:grpSpPr>
            <a:xfrm>
              <a:off x="614039" y="2221163"/>
              <a:ext cx="128093" cy="174724"/>
              <a:chOff x="2597" y="4163"/>
              <a:chExt cx="217" cy="296"/>
            </a:xfrm>
            <a:solidFill>
              <a:schemeClr val="bg1">
                <a:lumMod val="85000"/>
              </a:schemeClr>
            </a:solidFill>
          </p:grpSpPr>
          <p:sp>
            <p:nvSpPr>
              <p:cNvPr id="67" name="Freeform 22"/>
              <p:cNvSpPr>
                <a:spLocks noEditPoints="1"/>
              </p:cNvSpPr>
              <p:nvPr/>
            </p:nvSpPr>
            <p:spPr>
              <a:xfrm>
                <a:off x="2630" y="4163"/>
                <a:ext cx="151" cy="176"/>
              </a:xfrm>
              <a:custGeom>
                <a:avLst/>
                <a:gdLst>
                  <a:gd name="T0" fmla="*/ 410 w 1662"/>
                  <a:gd name="T1" fmla="*/ 645 h 1942"/>
                  <a:gd name="T2" fmla="*/ 309 w 1662"/>
                  <a:gd name="T3" fmla="*/ 847 h 1942"/>
                  <a:gd name="T4" fmla="*/ 255 w 1662"/>
                  <a:gd name="T5" fmla="*/ 1023 h 1942"/>
                  <a:gd name="T6" fmla="*/ 263 w 1662"/>
                  <a:gd name="T7" fmla="*/ 1206 h 1942"/>
                  <a:gd name="T8" fmla="*/ 347 w 1662"/>
                  <a:gd name="T9" fmla="*/ 1429 h 1942"/>
                  <a:gd name="T10" fmla="*/ 476 w 1662"/>
                  <a:gd name="T11" fmla="*/ 1620 h 1942"/>
                  <a:gd name="T12" fmla="*/ 638 w 1662"/>
                  <a:gd name="T13" fmla="*/ 1753 h 1942"/>
                  <a:gd name="T14" fmla="*/ 825 w 1662"/>
                  <a:gd name="T15" fmla="*/ 1803 h 1942"/>
                  <a:gd name="T16" fmla="*/ 1013 w 1662"/>
                  <a:gd name="T17" fmla="*/ 1753 h 1942"/>
                  <a:gd name="T18" fmla="*/ 1176 w 1662"/>
                  <a:gd name="T19" fmla="*/ 1619 h 1942"/>
                  <a:gd name="T20" fmla="*/ 1305 w 1662"/>
                  <a:gd name="T21" fmla="*/ 1428 h 1942"/>
                  <a:gd name="T22" fmla="*/ 1388 w 1662"/>
                  <a:gd name="T23" fmla="*/ 1205 h 1942"/>
                  <a:gd name="T24" fmla="*/ 1418 w 1662"/>
                  <a:gd name="T25" fmla="*/ 974 h 1942"/>
                  <a:gd name="T26" fmla="*/ 1266 w 1662"/>
                  <a:gd name="T27" fmla="*/ 836 h 1942"/>
                  <a:gd name="T28" fmla="*/ 1012 w 1662"/>
                  <a:gd name="T29" fmla="*/ 794 h 1942"/>
                  <a:gd name="T30" fmla="*/ 806 w 1662"/>
                  <a:gd name="T31" fmla="*/ 713 h 1942"/>
                  <a:gd name="T32" fmla="*/ 646 w 1662"/>
                  <a:gd name="T33" fmla="*/ 610 h 1942"/>
                  <a:gd name="T34" fmla="*/ 526 w 1662"/>
                  <a:gd name="T35" fmla="*/ 499 h 1942"/>
                  <a:gd name="T36" fmla="*/ 944 w 1662"/>
                  <a:gd name="T37" fmla="*/ 23 h 1942"/>
                  <a:gd name="T38" fmla="*/ 1152 w 1662"/>
                  <a:gd name="T39" fmla="*/ 118 h 1942"/>
                  <a:gd name="T40" fmla="*/ 1271 w 1662"/>
                  <a:gd name="T41" fmla="*/ 205 h 1942"/>
                  <a:gd name="T42" fmla="*/ 1388 w 1662"/>
                  <a:gd name="T43" fmla="*/ 323 h 1942"/>
                  <a:gd name="T44" fmla="*/ 1455 w 1662"/>
                  <a:gd name="T45" fmla="*/ 429 h 1942"/>
                  <a:gd name="T46" fmla="*/ 1524 w 1662"/>
                  <a:gd name="T47" fmla="*/ 626 h 1942"/>
                  <a:gd name="T48" fmla="*/ 1555 w 1662"/>
                  <a:gd name="T49" fmla="*/ 892 h 1942"/>
                  <a:gd name="T50" fmla="*/ 1619 w 1662"/>
                  <a:gd name="T51" fmla="*/ 939 h 1942"/>
                  <a:gd name="T52" fmla="*/ 1657 w 1662"/>
                  <a:gd name="T53" fmla="*/ 1032 h 1942"/>
                  <a:gd name="T54" fmla="*/ 1655 w 1662"/>
                  <a:gd name="T55" fmla="*/ 1183 h 1942"/>
                  <a:gd name="T56" fmla="*/ 1611 w 1662"/>
                  <a:gd name="T57" fmla="*/ 1304 h 1942"/>
                  <a:gd name="T58" fmla="*/ 1537 w 1662"/>
                  <a:gd name="T59" fmla="*/ 1372 h 1942"/>
                  <a:gd name="T60" fmla="*/ 1445 w 1662"/>
                  <a:gd name="T61" fmla="*/ 1454 h 1942"/>
                  <a:gd name="T62" fmla="*/ 1313 w 1662"/>
                  <a:gd name="T63" fmla="*/ 1670 h 1942"/>
                  <a:gd name="T64" fmla="*/ 1141 w 1662"/>
                  <a:gd name="T65" fmla="*/ 1836 h 1942"/>
                  <a:gd name="T66" fmla="*/ 937 w 1662"/>
                  <a:gd name="T67" fmla="*/ 1930 h 1942"/>
                  <a:gd name="T68" fmla="*/ 714 w 1662"/>
                  <a:gd name="T69" fmla="*/ 1930 h 1942"/>
                  <a:gd name="T70" fmla="*/ 510 w 1662"/>
                  <a:gd name="T71" fmla="*/ 1836 h 1942"/>
                  <a:gd name="T72" fmla="*/ 337 w 1662"/>
                  <a:gd name="T73" fmla="*/ 1669 h 1942"/>
                  <a:gd name="T74" fmla="*/ 205 w 1662"/>
                  <a:gd name="T75" fmla="*/ 1452 h 1942"/>
                  <a:gd name="T76" fmla="*/ 111 w 1662"/>
                  <a:gd name="T77" fmla="*/ 1364 h 1942"/>
                  <a:gd name="T78" fmla="*/ 39 w 1662"/>
                  <a:gd name="T79" fmla="*/ 1284 h 1942"/>
                  <a:gd name="T80" fmla="*/ 2 w 1662"/>
                  <a:gd name="T81" fmla="*/ 1143 h 1942"/>
                  <a:gd name="T82" fmla="*/ 9 w 1662"/>
                  <a:gd name="T83" fmla="*/ 1009 h 1942"/>
                  <a:gd name="T84" fmla="*/ 50 w 1662"/>
                  <a:gd name="T85" fmla="*/ 930 h 1942"/>
                  <a:gd name="T86" fmla="*/ 98 w 1662"/>
                  <a:gd name="T87" fmla="*/ 851 h 1942"/>
                  <a:gd name="T88" fmla="*/ 85 w 1662"/>
                  <a:gd name="T89" fmla="*/ 643 h 1942"/>
                  <a:gd name="T90" fmla="*/ 120 w 1662"/>
                  <a:gd name="T91" fmla="*/ 487 h 1942"/>
                  <a:gd name="T92" fmla="*/ 183 w 1662"/>
                  <a:gd name="T93" fmla="*/ 377 h 1942"/>
                  <a:gd name="T94" fmla="*/ 257 w 1662"/>
                  <a:gd name="T95" fmla="*/ 305 h 1942"/>
                  <a:gd name="T96" fmla="*/ 319 w 1662"/>
                  <a:gd name="T97" fmla="*/ 266 h 1942"/>
                  <a:gd name="T98" fmla="*/ 352 w 1662"/>
                  <a:gd name="T99" fmla="*/ 246 h 1942"/>
                  <a:gd name="T100" fmla="*/ 390 w 1662"/>
                  <a:gd name="T101" fmla="*/ 196 h 1942"/>
                  <a:gd name="T102" fmla="*/ 459 w 1662"/>
                  <a:gd name="T103" fmla="*/ 127 h 1942"/>
                  <a:gd name="T104" fmla="*/ 559 w 1662"/>
                  <a:gd name="T105" fmla="*/ 57 h 1942"/>
                  <a:gd name="T106" fmla="*/ 690 w 1662"/>
                  <a:gd name="T107" fmla="*/ 10 h 19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662" h="1942">
                    <a:moveTo>
                      <a:pt x="526" y="499"/>
                    </a:moveTo>
                    <a:lnTo>
                      <a:pt x="484" y="546"/>
                    </a:lnTo>
                    <a:lnTo>
                      <a:pt x="445" y="595"/>
                    </a:lnTo>
                    <a:lnTo>
                      <a:pt x="410" y="645"/>
                    </a:lnTo>
                    <a:lnTo>
                      <a:pt x="379" y="696"/>
                    </a:lnTo>
                    <a:lnTo>
                      <a:pt x="352" y="747"/>
                    </a:lnTo>
                    <a:lnTo>
                      <a:pt x="329" y="797"/>
                    </a:lnTo>
                    <a:lnTo>
                      <a:pt x="309" y="847"/>
                    </a:lnTo>
                    <a:lnTo>
                      <a:pt x="291" y="895"/>
                    </a:lnTo>
                    <a:lnTo>
                      <a:pt x="277" y="941"/>
                    </a:lnTo>
                    <a:lnTo>
                      <a:pt x="264" y="984"/>
                    </a:lnTo>
                    <a:lnTo>
                      <a:pt x="255" y="1023"/>
                    </a:lnTo>
                    <a:lnTo>
                      <a:pt x="247" y="1059"/>
                    </a:lnTo>
                    <a:lnTo>
                      <a:pt x="241" y="1091"/>
                    </a:lnTo>
                    <a:lnTo>
                      <a:pt x="250" y="1148"/>
                    </a:lnTo>
                    <a:lnTo>
                      <a:pt x="263" y="1206"/>
                    </a:lnTo>
                    <a:lnTo>
                      <a:pt x="280" y="1263"/>
                    </a:lnTo>
                    <a:lnTo>
                      <a:pt x="299" y="1320"/>
                    </a:lnTo>
                    <a:lnTo>
                      <a:pt x="322" y="1375"/>
                    </a:lnTo>
                    <a:lnTo>
                      <a:pt x="347" y="1429"/>
                    </a:lnTo>
                    <a:lnTo>
                      <a:pt x="375" y="1480"/>
                    </a:lnTo>
                    <a:lnTo>
                      <a:pt x="406" y="1530"/>
                    </a:lnTo>
                    <a:lnTo>
                      <a:pt x="440" y="1576"/>
                    </a:lnTo>
                    <a:lnTo>
                      <a:pt x="476" y="1620"/>
                    </a:lnTo>
                    <a:lnTo>
                      <a:pt x="513" y="1659"/>
                    </a:lnTo>
                    <a:lnTo>
                      <a:pt x="553" y="1695"/>
                    </a:lnTo>
                    <a:lnTo>
                      <a:pt x="594" y="1726"/>
                    </a:lnTo>
                    <a:lnTo>
                      <a:pt x="638" y="1753"/>
                    </a:lnTo>
                    <a:lnTo>
                      <a:pt x="683" y="1774"/>
                    </a:lnTo>
                    <a:lnTo>
                      <a:pt x="729" y="1789"/>
                    </a:lnTo>
                    <a:lnTo>
                      <a:pt x="777" y="1800"/>
                    </a:lnTo>
                    <a:lnTo>
                      <a:pt x="825" y="1803"/>
                    </a:lnTo>
                    <a:lnTo>
                      <a:pt x="875" y="1800"/>
                    </a:lnTo>
                    <a:lnTo>
                      <a:pt x="922" y="1789"/>
                    </a:lnTo>
                    <a:lnTo>
                      <a:pt x="968" y="1774"/>
                    </a:lnTo>
                    <a:lnTo>
                      <a:pt x="1013" y="1753"/>
                    </a:lnTo>
                    <a:lnTo>
                      <a:pt x="1056" y="1726"/>
                    </a:lnTo>
                    <a:lnTo>
                      <a:pt x="1099" y="1695"/>
                    </a:lnTo>
                    <a:lnTo>
                      <a:pt x="1139" y="1659"/>
                    </a:lnTo>
                    <a:lnTo>
                      <a:pt x="1176" y="1619"/>
                    </a:lnTo>
                    <a:lnTo>
                      <a:pt x="1212" y="1576"/>
                    </a:lnTo>
                    <a:lnTo>
                      <a:pt x="1245" y="1529"/>
                    </a:lnTo>
                    <a:lnTo>
                      <a:pt x="1276" y="1480"/>
                    </a:lnTo>
                    <a:lnTo>
                      <a:pt x="1305" y="1428"/>
                    </a:lnTo>
                    <a:lnTo>
                      <a:pt x="1330" y="1374"/>
                    </a:lnTo>
                    <a:lnTo>
                      <a:pt x="1353" y="1319"/>
                    </a:lnTo>
                    <a:lnTo>
                      <a:pt x="1372" y="1262"/>
                    </a:lnTo>
                    <a:lnTo>
                      <a:pt x="1388" y="1205"/>
                    </a:lnTo>
                    <a:lnTo>
                      <a:pt x="1401" y="1147"/>
                    </a:lnTo>
                    <a:lnTo>
                      <a:pt x="1411" y="1089"/>
                    </a:lnTo>
                    <a:lnTo>
                      <a:pt x="1416" y="1032"/>
                    </a:lnTo>
                    <a:lnTo>
                      <a:pt x="1418" y="974"/>
                    </a:lnTo>
                    <a:lnTo>
                      <a:pt x="1417" y="904"/>
                    </a:lnTo>
                    <a:lnTo>
                      <a:pt x="1414" y="838"/>
                    </a:lnTo>
                    <a:lnTo>
                      <a:pt x="1339" y="839"/>
                    </a:lnTo>
                    <a:lnTo>
                      <a:pt x="1266" y="836"/>
                    </a:lnTo>
                    <a:lnTo>
                      <a:pt x="1198" y="830"/>
                    </a:lnTo>
                    <a:lnTo>
                      <a:pt x="1133" y="820"/>
                    </a:lnTo>
                    <a:lnTo>
                      <a:pt x="1070" y="808"/>
                    </a:lnTo>
                    <a:lnTo>
                      <a:pt x="1012" y="794"/>
                    </a:lnTo>
                    <a:lnTo>
                      <a:pt x="956" y="777"/>
                    </a:lnTo>
                    <a:lnTo>
                      <a:pt x="903" y="757"/>
                    </a:lnTo>
                    <a:lnTo>
                      <a:pt x="853" y="737"/>
                    </a:lnTo>
                    <a:lnTo>
                      <a:pt x="806" y="713"/>
                    </a:lnTo>
                    <a:lnTo>
                      <a:pt x="762" y="690"/>
                    </a:lnTo>
                    <a:lnTo>
                      <a:pt x="721" y="664"/>
                    </a:lnTo>
                    <a:lnTo>
                      <a:pt x="682" y="638"/>
                    </a:lnTo>
                    <a:lnTo>
                      <a:pt x="646" y="610"/>
                    </a:lnTo>
                    <a:lnTo>
                      <a:pt x="612" y="583"/>
                    </a:lnTo>
                    <a:lnTo>
                      <a:pt x="581" y="555"/>
                    </a:lnTo>
                    <a:lnTo>
                      <a:pt x="552" y="527"/>
                    </a:lnTo>
                    <a:lnTo>
                      <a:pt x="526" y="499"/>
                    </a:lnTo>
                    <a:close/>
                    <a:moveTo>
                      <a:pt x="808" y="0"/>
                    </a:moveTo>
                    <a:lnTo>
                      <a:pt x="851" y="3"/>
                    </a:lnTo>
                    <a:lnTo>
                      <a:pt x="897" y="11"/>
                    </a:lnTo>
                    <a:lnTo>
                      <a:pt x="944" y="23"/>
                    </a:lnTo>
                    <a:lnTo>
                      <a:pt x="993" y="39"/>
                    </a:lnTo>
                    <a:lnTo>
                      <a:pt x="1044" y="60"/>
                    </a:lnTo>
                    <a:lnTo>
                      <a:pt x="1097" y="86"/>
                    </a:lnTo>
                    <a:lnTo>
                      <a:pt x="1152" y="118"/>
                    </a:lnTo>
                    <a:lnTo>
                      <a:pt x="1179" y="135"/>
                    </a:lnTo>
                    <a:lnTo>
                      <a:pt x="1208" y="155"/>
                    </a:lnTo>
                    <a:lnTo>
                      <a:pt x="1239" y="179"/>
                    </a:lnTo>
                    <a:lnTo>
                      <a:pt x="1271" y="205"/>
                    </a:lnTo>
                    <a:lnTo>
                      <a:pt x="1304" y="233"/>
                    </a:lnTo>
                    <a:lnTo>
                      <a:pt x="1334" y="261"/>
                    </a:lnTo>
                    <a:lnTo>
                      <a:pt x="1363" y="292"/>
                    </a:lnTo>
                    <a:lnTo>
                      <a:pt x="1388" y="323"/>
                    </a:lnTo>
                    <a:lnTo>
                      <a:pt x="1409" y="353"/>
                    </a:lnTo>
                    <a:lnTo>
                      <a:pt x="1409" y="353"/>
                    </a:lnTo>
                    <a:lnTo>
                      <a:pt x="1433" y="389"/>
                    </a:lnTo>
                    <a:lnTo>
                      <a:pt x="1455" y="429"/>
                    </a:lnTo>
                    <a:lnTo>
                      <a:pt x="1475" y="472"/>
                    </a:lnTo>
                    <a:lnTo>
                      <a:pt x="1493" y="519"/>
                    </a:lnTo>
                    <a:lnTo>
                      <a:pt x="1509" y="570"/>
                    </a:lnTo>
                    <a:lnTo>
                      <a:pt x="1524" y="626"/>
                    </a:lnTo>
                    <a:lnTo>
                      <a:pt x="1535" y="685"/>
                    </a:lnTo>
                    <a:lnTo>
                      <a:pt x="1545" y="749"/>
                    </a:lnTo>
                    <a:lnTo>
                      <a:pt x="1551" y="817"/>
                    </a:lnTo>
                    <a:lnTo>
                      <a:pt x="1555" y="892"/>
                    </a:lnTo>
                    <a:lnTo>
                      <a:pt x="1573" y="900"/>
                    </a:lnTo>
                    <a:lnTo>
                      <a:pt x="1590" y="910"/>
                    </a:lnTo>
                    <a:lnTo>
                      <a:pt x="1605" y="922"/>
                    </a:lnTo>
                    <a:lnTo>
                      <a:pt x="1619" y="939"/>
                    </a:lnTo>
                    <a:lnTo>
                      <a:pt x="1632" y="957"/>
                    </a:lnTo>
                    <a:lnTo>
                      <a:pt x="1642" y="979"/>
                    </a:lnTo>
                    <a:lnTo>
                      <a:pt x="1651" y="1003"/>
                    </a:lnTo>
                    <a:lnTo>
                      <a:pt x="1657" y="1032"/>
                    </a:lnTo>
                    <a:lnTo>
                      <a:pt x="1661" y="1064"/>
                    </a:lnTo>
                    <a:lnTo>
                      <a:pt x="1662" y="1102"/>
                    </a:lnTo>
                    <a:lnTo>
                      <a:pt x="1660" y="1143"/>
                    </a:lnTo>
                    <a:lnTo>
                      <a:pt x="1655" y="1183"/>
                    </a:lnTo>
                    <a:lnTo>
                      <a:pt x="1648" y="1218"/>
                    </a:lnTo>
                    <a:lnTo>
                      <a:pt x="1638" y="1250"/>
                    </a:lnTo>
                    <a:lnTo>
                      <a:pt x="1625" y="1278"/>
                    </a:lnTo>
                    <a:lnTo>
                      <a:pt x="1611" y="1304"/>
                    </a:lnTo>
                    <a:lnTo>
                      <a:pt x="1595" y="1325"/>
                    </a:lnTo>
                    <a:lnTo>
                      <a:pt x="1577" y="1344"/>
                    </a:lnTo>
                    <a:lnTo>
                      <a:pt x="1558" y="1360"/>
                    </a:lnTo>
                    <a:lnTo>
                      <a:pt x="1537" y="1372"/>
                    </a:lnTo>
                    <a:lnTo>
                      <a:pt x="1515" y="1382"/>
                    </a:lnTo>
                    <a:lnTo>
                      <a:pt x="1493" y="1390"/>
                    </a:lnTo>
                    <a:lnTo>
                      <a:pt x="1471" y="1395"/>
                    </a:lnTo>
                    <a:lnTo>
                      <a:pt x="1445" y="1454"/>
                    </a:lnTo>
                    <a:lnTo>
                      <a:pt x="1416" y="1512"/>
                    </a:lnTo>
                    <a:lnTo>
                      <a:pt x="1385" y="1567"/>
                    </a:lnTo>
                    <a:lnTo>
                      <a:pt x="1350" y="1620"/>
                    </a:lnTo>
                    <a:lnTo>
                      <a:pt x="1313" y="1670"/>
                    </a:lnTo>
                    <a:lnTo>
                      <a:pt x="1273" y="1717"/>
                    </a:lnTo>
                    <a:lnTo>
                      <a:pt x="1231" y="1761"/>
                    </a:lnTo>
                    <a:lnTo>
                      <a:pt x="1187" y="1801"/>
                    </a:lnTo>
                    <a:lnTo>
                      <a:pt x="1141" y="1836"/>
                    </a:lnTo>
                    <a:lnTo>
                      <a:pt x="1092" y="1868"/>
                    </a:lnTo>
                    <a:lnTo>
                      <a:pt x="1042" y="1893"/>
                    </a:lnTo>
                    <a:lnTo>
                      <a:pt x="990" y="1915"/>
                    </a:lnTo>
                    <a:lnTo>
                      <a:pt x="937" y="1930"/>
                    </a:lnTo>
                    <a:lnTo>
                      <a:pt x="882" y="1939"/>
                    </a:lnTo>
                    <a:lnTo>
                      <a:pt x="825" y="1942"/>
                    </a:lnTo>
                    <a:lnTo>
                      <a:pt x="769" y="1939"/>
                    </a:lnTo>
                    <a:lnTo>
                      <a:pt x="714" y="1930"/>
                    </a:lnTo>
                    <a:lnTo>
                      <a:pt x="661" y="1915"/>
                    </a:lnTo>
                    <a:lnTo>
                      <a:pt x="608" y="1893"/>
                    </a:lnTo>
                    <a:lnTo>
                      <a:pt x="558" y="1867"/>
                    </a:lnTo>
                    <a:lnTo>
                      <a:pt x="510" y="1836"/>
                    </a:lnTo>
                    <a:lnTo>
                      <a:pt x="464" y="1800"/>
                    </a:lnTo>
                    <a:lnTo>
                      <a:pt x="419" y="1760"/>
                    </a:lnTo>
                    <a:lnTo>
                      <a:pt x="377" y="1716"/>
                    </a:lnTo>
                    <a:lnTo>
                      <a:pt x="337" y="1669"/>
                    </a:lnTo>
                    <a:lnTo>
                      <a:pt x="300" y="1618"/>
                    </a:lnTo>
                    <a:lnTo>
                      <a:pt x="266" y="1565"/>
                    </a:lnTo>
                    <a:lnTo>
                      <a:pt x="234" y="1510"/>
                    </a:lnTo>
                    <a:lnTo>
                      <a:pt x="205" y="1452"/>
                    </a:lnTo>
                    <a:lnTo>
                      <a:pt x="179" y="1392"/>
                    </a:lnTo>
                    <a:lnTo>
                      <a:pt x="156" y="1386"/>
                    </a:lnTo>
                    <a:lnTo>
                      <a:pt x="133" y="1376"/>
                    </a:lnTo>
                    <a:lnTo>
                      <a:pt x="111" y="1364"/>
                    </a:lnTo>
                    <a:lnTo>
                      <a:pt x="91" y="1349"/>
                    </a:lnTo>
                    <a:lnTo>
                      <a:pt x="72" y="1330"/>
                    </a:lnTo>
                    <a:lnTo>
                      <a:pt x="55" y="1309"/>
                    </a:lnTo>
                    <a:lnTo>
                      <a:pt x="39" y="1284"/>
                    </a:lnTo>
                    <a:lnTo>
                      <a:pt x="26" y="1254"/>
                    </a:lnTo>
                    <a:lnTo>
                      <a:pt x="15" y="1221"/>
                    </a:lnTo>
                    <a:lnTo>
                      <a:pt x="7" y="1184"/>
                    </a:lnTo>
                    <a:lnTo>
                      <a:pt x="2" y="1143"/>
                    </a:lnTo>
                    <a:lnTo>
                      <a:pt x="0" y="1104"/>
                    </a:lnTo>
                    <a:lnTo>
                      <a:pt x="1" y="1068"/>
                    </a:lnTo>
                    <a:lnTo>
                      <a:pt x="4" y="1038"/>
                    </a:lnTo>
                    <a:lnTo>
                      <a:pt x="9" y="1009"/>
                    </a:lnTo>
                    <a:lnTo>
                      <a:pt x="17" y="985"/>
                    </a:lnTo>
                    <a:lnTo>
                      <a:pt x="27" y="964"/>
                    </a:lnTo>
                    <a:lnTo>
                      <a:pt x="38" y="946"/>
                    </a:lnTo>
                    <a:lnTo>
                      <a:pt x="50" y="930"/>
                    </a:lnTo>
                    <a:lnTo>
                      <a:pt x="65" y="916"/>
                    </a:lnTo>
                    <a:lnTo>
                      <a:pt x="80" y="906"/>
                    </a:lnTo>
                    <a:lnTo>
                      <a:pt x="96" y="897"/>
                    </a:lnTo>
                    <a:lnTo>
                      <a:pt x="98" y="851"/>
                    </a:lnTo>
                    <a:lnTo>
                      <a:pt x="89" y="794"/>
                    </a:lnTo>
                    <a:lnTo>
                      <a:pt x="85" y="740"/>
                    </a:lnTo>
                    <a:lnTo>
                      <a:pt x="83" y="690"/>
                    </a:lnTo>
                    <a:lnTo>
                      <a:pt x="85" y="643"/>
                    </a:lnTo>
                    <a:lnTo>
                      <a:pt x="90" y="599"/>
                    </a:lnTo>
                    <a:lnTo>
                      <a:pt x="98" y="559"/>
                    </a:lnTo>
                    <a:lnTo>
                      <a:pt x="108" y="522"/>
                    </a:lnTo>
                    <a:lnTo>
                      <a:pt x="120" y="487"/>
                    </a:lnTo>
                    <a:lnTo>
                      <a:pt x="134" y="455"/>
                    </a:lnTo>
                    <a:lnTo>
                      <a:pt x="149" y="427"/>
                    </a:lnTo>
                    <a:lnTo>
                      <a:pt x="166" y="400"/>
                    </a:lnTo>
                    <a:lnTo>
                      <a:pt x="183" y="377"/>
                    </a:lnTo>
                    <a:lnTo>
                      <a:pt x="202" y="355"/>
                    </a:lnTo>
                    <a:lnTo>
                      <a:pt x="220" y="337"/>
                    </a:lnTo>
                    <a:lnTo>
                      <a:pt x="239" y="320"/>
                    </a:lnTo>
                    <a:lnTo>
                      <a:pt x="257" y="305"/>
                    </a:lnTo>
                    <a:lnTo>
                      <a:pt x="274" y="293"/>
                    </a:lnTo>
                    <a:lnTo>
                      <a:pt x="290" y="282"/>
                    </a:lnTo>
                    <a:lnTo>
                      <a:pt x="305" y="273"/>
                    </a:lnTo>
                    <a:lnTo>
                      <a:pt x="319" y="266"/>
                    </a:lnTo>
                    <a:lnTo>
                      <a:pt x="331" y="260"/>
                    </a:lnTo>
                    <a:lnTo>
                      <a:pt x="341" y="255"/>
                    </a:lnTo>
                    <a:lnTo>
                      <a:pt x="348" y="253"/>
                    </a:lnTo>
                    <a:lnTo>
                      <a:pt x="352" y="246"/>
                    </a:lnTo>
                    <a:lnTo>
                      <a:pt x="359" y="237"/>
                    </a:lnTo>
                    <a:lnTo>
                      <a:pt x="367" y="225"/>
                    </a:lnTo>
                    <a:lnTo>
                      <a:pt x="377" y="212"/>
                    </a:lnTo>
                    <a:lnTo>
                      <a:pt x="390" y="196"/>
                    </a:lnTo>
                    <a:lnTo>
                      <a:pt x="404" y="180"/>
                    </a:lnTo>
                    <a:lnTo>
                      <a:pt x="421" y="163"/>
                    </a:lnTo>
                    <a:lnTo>
                      <a:pt x="439" y="145"/>
                    </a:lnTo>
                    <a:lnTo>
                      <a:pt x="459" y="127"/>
                    </a:lnTo>
                    <a:lnTo>
                      <a:pt x="481" y="108"/>
                    </a:lnTo>
                    <a:lnTo>
                      <a:pt x="505" y="91"/>
                    </a:lnTo>
                    <a:lnTo>
                      <a:pt x="531" y="74"/>
                    </a:lnTo>
                    <a:lnTo>
                      <a:pt x="559" y="57"/>
                    </a:lnTo>
                    <a:lnTo>
                      <a:pt x="589" y="43"/>
                    </a:lnTo>
                    <a:lnTo>
                      <a:pt x="620" y="30"/>
                    </a:lnTo>
                    <a:lnTo>
                      <a:pt x="655" y="19"/>
                    </a:lnTo>
                    <a:lnTo>
                      <a:pt x="690" y="10"/>
                    </a:lnTo>
                    <a:lnTo>
                      <a:pt x="728" y="3"/>
                    </a:lnTo>
                    <a:lnTo>
                      <a:pt x="767" y="0"/>
                    </a:lnTo>
                    <a:lnTo>
                      <a:pt x="80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68" name="Freeform 23"/>
              <p:cNvSpPr>
                <a:spLocks noEditPoints="1"/>
              </p:cNvSpPr>
              <p:nvPr/>
            </p:nvSpPr>
            <p:spPr>
              <a:xfrm>
                <a:off x="2664" y="4250"/>
                <a:ext cx="83" cy="27"/>
              </a:xfrm>
              <a:custGeom>
                <a:avLst/>
                <a:gdLst>
                  <a:gd name="T0" fmla="*/ 613 w 916"/>
                  <a:gd name="T1" fmla="*/ 78 h 300"/>
                  <a:gd name="T2" fmla="*/ 561 w 916"/>
                  <a:gd name="T3" fmla="*/ 109 h 300"/>
                  <a:gd name="T4" fmla="*/ 554 w 916"/>
                  <a:gd name="T5" fmla="*/ 165 h 300"/>
                  <a:gd name="T6" fmla="*/ 579 w 916"/>
                  <a:gd name="T7" fmla="*/ 210 h 300"/>
                  <a:gd name="T8" fmla="*/ 665 w 916"/>
                  <a:gd name="T9" fmla="*/ 229 h 300"/>
                  <a:gd name="T10" fmla="*/ 787 w 916"/>
                  <a:gd name="T11" fmla="*/ 223 h 300"/>
                  <a:gd name="T12" fmla="*/ 839 w 916"/>
                  <a:gd name="T13" fmla="*/ 191 h 300"/>
                  <a:gd name="T14" fmla="*/ 846 w 916"/>
                  <a:gd name="T15" fmla="*/ 135 h 300"/>
                  <a:gd name="T16" fmla="*/ 820 w 916"/>
                  <a:gd name="T17" fmla="*/ 90 h 300"/>
                  <a:gd name="T18" fmla="*/ 734 w 916"/>
                  <a:gd name="T19" fmla="*/ 72 h 300"/>
                  <a:gd name="T20" fmla="*/ 153 w 916"/>
                  <a:gd name="T21" fmla="*/ 74 h 300"/>
                  <a:gd name="T22" fmla="*/ 85 w 916"/>
                  <a:gd name="T23" fmla="*/ 99 h 300"/>
                  <a:gd name="T24" fmla="*/ 70 w 916"/>
                  <a:gd name="T25" fmla="*/ 150 h 300"/>
                  <a:gd name="T26" fmla="*/ 85 w 916"/>
                  <a:gd name="T27" fmla="*/ 201 h 300"/>
                  <a:gd name="T28" fmla="*/ 153 w 916"/>
                  <a:gd name="T29" fmla="*/ 227 h 300"/>
                  <a:gd name="T30" fmla="*/ 280 w 916"/>
                  <a:gd name="T31" fmla="*/ 227 h 300"/>
                  <a:gd name="T32" fmla="*/ 348 w 916"/>
                  <a:gd name="T33" fmla="*/ 201 h 300"/>
                  <a:gd name="T34" fmla="*/ 363 w 916"/>
                  <a:gd name="T35" fmla="*/ 150 h 300"/>
                  <a:gd name="T36" fmla="*/ 348 w 916"/>
                  <a:gd name="T37" fmla="*/ 99 h 300"/>
                  <a:gd name="T38" fmla="*/ 280 w 916"/>
                  <a:gd name="T39" fmla="*/ 74 h 300"/>
                  <a:gd name="T40" fmla="*/ 234 w 916"/>
                  <a:gd name="T41" fmla="*/ 0 h 300"/>
                  <a:gd name="T42" fmla="*/ 321 w 916"/>
                  <a:gd name="T43" fmla="*/ 9 h 300"/>
                  <a:gd name="T44" fmla="*/ 400 w 916"/>
                  <a:gd name="T45" fmla="*/ 53 h 300"/>
                  <a:gd name="T46" fmla="*/ 574 w 916"/>
                  <a:gd name="T47" fmla="*/ 17 h 300"/>
                  <a:gd name="T48" fmla="*/ 662 w 916"/>
                  <a:gd name="T49" fmla="*/ 1 h 300"/>
                  <a:gd name="T50" fmla="*/ 732 w 916"/>
                  <a:gd name="T51" fmla="*/ 0 h 300"/>
                  <a:gd name="T52" fmla="*/ 806 w 916"/>
                  <a:gd name="T53" fmla="*/ 10 h 300"/>
                  <a:gd name="T54" fmla="*/ 875 w 916"/>
                  <a:gd name="T55" fmla="*/ 45 h 300"/>
                  <a:gd name="T56" fmla="*/ 914 w 916"/>
                  <a:gd name="T57" fmla="*/ 123 h 300"/>
                  <a:gd name="T58" fmla="*/ 900 w 916"/>
                  <a:gd name="T59" fmla="*/ 223 h 300"/>
                  <a:gd name="T60" fmla="*/ 843 w 916"/>
                  <a:gd name="T61" fmla="*/ 277 h 300"/>
                  <a:gd name="T62" fmla="*/ 768 w 916"/>
                  <a:gd name="T63" fmla="*/ 297 h 300"/>
                  <a:gd name="T64" fmla="*/ 699 w 916"/>
                  <a:gd name="T65" fmla="*/ 300 h 300"/>
                  <a:gd name="T66" fmla="*/ 632 w 916"/>
                  <a:gd name="T67" fmla="*/ 297 h 300"/>
                  <a:gd name="T68" fmla="*/ 557 w 916"/>
                  <a:gd name="T69" fmla="*/ 277 h 300"/>
                  <a:gd name="T70" fmla="*/ 500 w 916"/>
                  <a:gd name="T71" fmla="*/ 224 h 300"/>
                  <a:gd name="T72" fmla="*/ 485 w 916"/>
                  <a:gd name="T73" fmla="*/ 137 h 300"/>
                  <a:gd name="T74" fmla="*/ 432 w 916"/>
                  <a:gd name="T75" fmla="*/ 150 h 300"/>
                  <a:gd name="T76" fmla="*/ 405 w 916"/>
                  <a:gd name="T77" fmla="*/ 241 h 300"/>
                  <a:gd name="T78" fmla="*/ 342 w 916"/>
                  <a:gd name="T79" fmla="*/ 284 h 300"/>
                  <a:gd name="T80" fmla="*/ 266 w 916"/>
                  <a:gd name="T81" fmla="*/ 298 h 300"/>
                  <a:gd name="T82" fmla="*/ 201 w 916"/>
                  <a:gd name="T83" fmla="*/ 299 h 300"/>
                  <a:gd name="T84" fmla="*/ 129 w 916"/>
                  <a:gd name="T85" fmla="*/ 294 h 300"/>
                  <a:gd name="T86" fmla="*/ 57 w 916"/>
                  <a:gd name="T87" fmla="*/ 267 h 300"/>
                  <a:gd name="T88" fmla="*/ 7 w 916"/>
                  <a:gd name="T89" fmla="*/ 202 h 300"/>
                  <a:gd name="T90" fmla="*/ 7 w 916"/>
                  <a:gd name="T91" fmla="*/ 98 h 300"/>
                  <a:gd name="T92" fmla="*/ 57 w 916"/>
                  <a:gd name="T93" fmla="*/ 33 h 300"/>
                  <a:gd name="T94" fmla="*/ 129 w 916"/>
                  <a:gd name="T95" fmla="*/ 6 h 300"/>
                  <a:gd name="T96" fmla="*/ 201 w 916"/>
                  <a:gd name="T97" fmla="*/ 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16" h="300">
                    <a:moveTo>
                      <a:pt x="699" y="71"/>
                    </a:moveTo>
                    <a:lnTo>
                      <a:pt x="665" y="72"/>
                    </a:lnTo>
                    <a:lnTo>
                      <a:pt x="636" y="74"/>
                    </a:lnTo>
                    <a:lnTo>
                      <a:pt x="613" y="78"/>
                    </a:lnTo>
                    <a:lnTo>
                      <a:pt x="594" y="83"/>
                    </a:lnTo>
                    <a:lnTo>
                      <a:pt x="579" y="90"/>
                    </a:lnTo>
                    <a:lnTo>
                      <a:pt x="569" y="99"/>
                    </a:lnTo>
                    <a:lnTo>
                      <a:pt x="561" y="109"/>
                    </a:lnTo>
                    <a:lnTo>
                      <a:pt x="556" y="122"/>
                    </a:lnTo>
                    <a:lnTo>
                      <a:pt x="554" y="135"/>
                    </a:lnTo>
                    <a:lnTo>
                      <a:pt x="553" y="150"/>
                    </a:lnTo>
                    <a:lnTo>
                      <a:pt x="554" y="165"/>
                    </a:lnTo>
                    <a:lnTo>
                      <a:pt x="556" y="179"/>
                    </a:lnTo>
                    <a:lnTo>
                      <a:pt x="561" y="191"/>
                    </a:lnTo>
                    <a:lnTo>
                      <a:pt x="569" y="201"/>
                    </a:lnTo>
                    <a:lnTo>
                      <a:pt x="579" y="210"/>
                    </a:lnTo>
                    <a:lnTo>
                      <a:pt x="594" y="216"/>
                    </a:lnTo>
                    <a:lnTo>
                      <a:pt x="613" y="223"/>
                    </a:lnTo>
                    <a:lnTo>
                      <a:pt x="636" y="227"/>
                    </a:lnTo>
                    <a:lnTo>
                      <a:pt x="665" y="229"/>
                    </a:lnTo>
                    <a:lnTo>
                      <a:pt x="699" y="230"/>
                    </a:lnTo>
                    <a:lnTo>
                      <a:pt x="734" y="229"/>
                    </a:lnTo>
                    <a:lnTo>
                      <a:pt x="763" y="227"/>
                    </a:lnTo>
                    <a:lnTo>
                      <a:pt x="787" y="223"/>
                    </a:lnTo>
                    <a:lnTo>
                      <a:pt x="805" y="216"/>
                    </a:lnTo>
                    <a:lnTo>
                      <a:pt x="820" y="210"/>
                    </a:lnTo>
                    <a:lnTo>
                      <a:pt x="831" y="201"/>
                    </a:lnTo>
                    <a:lnTo>
                      <a:pt x="839" y="191"/>
                    </a:lnTo>
                    <a:lnTo>
                      <a:pt x="843" y="179"/>
                    </a:lnTo>
                    <a:lnTo>
                      <a:pt x="846" y="165"/>
                    </a:lnTo>
                    <a:lnTo>
                      <a:pt x="847" y="150"/>
                    </a:lnTo>
                    <a:lnTo>
                      <a:pt x="846" y="135"/>
                    </a:lnTo>
                    <a:lnTo>
                      <a:pt x="843" y="122"/>
                    </a:lnTo>
                    <a:lnTo>
                      <a:pt x="839" y="109"/>
                    </a:lnTo>
                    <a:lnTo>
                      <a:pt x="831" y="99"/>
                    </a:lnTo>
                    <a:lnTo>
                      <a:pt x="820" y="90"/>
                    </a:lnTo>
                    <a:lnTo>
                      <a:pt x="805" y="83"/>
                    </a:lnTo>
                    <a:lnTo>
                      <a:pt x="787" y="78"/>
                    </a:lnTo>
                    <a:lnTo>
                      <a:pt x="763" y="74"/>
                    </a:lnTo>
                    <a:lnTo>
                      <a:pt x="734" y="72"/>
                    </a:lnTo>
                    <a:lnTo>
                      <a:pt x="699" y="71"/>
                    </a:lnTo>
                    <a:close/>
                    <a:moveTo>
                      <a:pt x="216" y="71"/>
                    </a:moveTo>
                    <a:lnTo>
                      <a:pt x="182" y="72"/>
                    </a:lnTo>
                    <a:lnTo>
                      <a:pt x="153" y="74"/>
                    </a:lnTo>
                    <a:lnTo>
                      <a:pt x="130" y="78"/>
                    </a:lnTo>
                    <a:lnTo>
                      <a:pt x="111" y="83"/>
                    </a:lnTo>
                    <a:lnTo>
                      <a:pt x="96" y="90"/>
                    </a:lnTo>
                    <a:lnTo>
                      <a:pt x="85" y="99"/>
                    </a:lnTo>
                    <a:lnTo>
                      <a:pt x="78" y="109"/>
                    </a:lnTo>
                    <a:lnTo>
                      <a:pt x="73" y="122"/>
                    </a:lnTo>
                    <a:lnTo>
                      <a:pt x="70" y="135"/>
                    </a:lnTo>
                    <a:lnTo>
                      <a:pt x="70" y="150"/>
                    </a:lnTo>
                    <a:lnTo>
                      <a:pt x="70" y="165"/>
                    </a:lnTo>
                    <a:lnTo>
                      <a:pt x="73" y="179"/>
                    </a:lnTo>
                    <a:lnTo>
                      <a:pt x="78" y="191"/>
                    </a:lnTo>
                    <a:lnTo>
                      <a:pt x="85" y="201"/>
                    </a:lnTo>
                    <a:lnTo>
                      <a:pt x="96" y="210"/>
                    </a:lnTo>
                    <a:lnTo>
                      <a:pt x="111" y="216"/>
                    </a:lnTo>
                    <a:lnTo>
                      <a:pt x="130" y="223"/>
                    </a:lnTo>
                    <a:lnTo>
                      <a:pt x="153" y="227"/>
                    </a:lnTo>
                    <a:lnTo>
                      <a:pt x="182" y="229"/>
                    </a:lnTo>
                    <a:lnTo>
                      <a:pt x="216" y="230"/>
                    </a:lnTo>
                    <a:lnTo>
                      <a:pt x="250" y="229"/>
                    </a:lnTo>
                    <a:lnTo>
                      <a:pt x="280" y="227"/>
                    </a:lnTo>
                    <a:lnTo>
                      <a:pt x="304" y="223"/>
                    </a:lnTo>
                    <a:lnTo>
                      <a:pt x="322" y="216"/>
                    </a:lnTo>
                    <a:lnTo>
                      <a:pt x="337" y="210"/>
                    </a:lnTo>
                    <a:lnTo>
                      <a:pt x="348" y="201"/>
                    </a:lnTo>
                    <a:lnTo>
                      <a:pt x="355" y="191"/>
                    </a:lnTo>
                    <a:lnTo>
                      <a:pt x="360" y="179"/>
                    </a:lnTo>
                    <a:lnTo>
                      <a:pt x="363" y="165"/>
                    </a:lnTo>
                    <a:lnTo>
                      <a:pt x="363" y="150"/>
                    </a:lnTo>
                    <a:lnTo>
                      <a:pt x="363" y="135"/>
                    </a:lnTo>
                    <a:lnTo>
                      <a:pt x="360" y="122"/>
                    </a:lnTo>
                    <a:lnTo>
                      <a:pt x="355" y="109"/>
                    </a:lnTo>
                    <a:lnTo>
                      <a:pt x="348" y="99"/>
                    </a:lnTo>
                    <a:lnTo>
                      <a:pt x="337" y="90"/>
                    </a:lnTo>
                    <a:lnTo>
                      <a:pt x="322" y="83"/>
                    </a:lnTo>
                    <a:lnTo>
                      <a:pt x="304" y="78"/>
                    </a:lnTo>
                    <a:lnTo>
                      <a:pt x="280" y="74"/>
                    </a:lnTo>
                    <a:lnTo>
                      <a:pt x="250" y="72"/>
                    </a:lnTo>
                    <a:lnTo>
                      <a:pt x="216" y="71"/>
                    </a:lnTo>
                    <a:close/>
                    <a:moveTo>
                      <a:pt x="216" y="0"/>
                    </a:moveTo>
                    <a:lnTo>
                      <a:pt x="234" y="0"/>
                    </a:lnTo>
                    <a:lnTo>
                      <a:pt x="254" y="1"/>
                    </a:lnTo>
                    <a:lnTo>
                      <a:pt x="276" y="2"/>
                    </a:lnTo>
                    <a:lnTo>
                      <a:pt x="298" y="5"/>
                    </a:lnTo>
                    <a:lnTo>
                      <a:pt x="321" y="9"/>
                    </a:lnTo>
                    <a:lnTo>
                      <a:pt x="343" y="17"/>
                    </a:lnTo>
                    <a:lnTo>
                      <a:pt x="364" y="26"/>
                    </a:lnTo>
                    <a:lnTo>
                      <a:pt x="383" y="37"/>
                    </a:lnTo>
                    <a:lnTo>
                      <a:pt x="400" y="53"/>
                    </a:lnTo>
                    <a:lnTo>
                      <a:pt x="516" y="53"/>
                    </a:lnTo>
                    <a:lnTo>
                      <a:pt x="533" y="37"/>
                    </a:lnTo>
                    <a:lnTo>
                      <a:pt x="553" y="26"/>
                    </a:lnTo>
                    <a:lnTo>
                      <a:pt x="574" y="17"/>
                    </a:lnTo>
                    <a:lnTo>
                      <a:pt x="596" y="9"/>
                    </a:lnTo>
                    <a:lnTo>
                      <a:pt x="618" y="5"/>
                    </a:lnTo>
                    <a:lnTo>
                      <a:pt x="640" y="2"/>
                    </a:lnTo>
                    <a:lnTo>
                      <a:pt x="662" y="1"/>
                    </a:lnTo>
                    <a:lnTo>
                      <a:pt x="682" y="0"/>
                    </a:lnTo>
                    <a:lnTo>
                      <a:pt x="699" y="0"/>
                    </a:lnTo>
                    <a:lnTo>
                      <a:pt x="715" y="0"/>
                    </a:lnTo>
                    <a:lnTo>
                      <a:pt x="732" y="0"/>
                    </a:lnTo>
                    <a:lnTo>
                      <a:pt x="749" y="1"/>
                    </a:lnTo>
                    <a:lnTo>
                      <a:pt x="768" y="3"/>
                    </a:lnTo>
                    <a:lnTo>
                      <a:pt x="787" y="6"/>
                    </a:lnTo>
                    <a:lnTo>
                      <a:pt x="806" y="10"/>
                    </a:lnTo>
                    <a:lnTo>
                      <a:pt x="825" y="16"/>
                    </a:lnTo>
                    <a:lnTo>
                      <a:pt x="843" y="24"/>
                    </a:lnTo>
                    <a:lnTo>
                      <a:pt x="860" y="33"/>
                    </a:lnTo>
                    <a:lnTo>
                      <a:pt x="875" y="45"/>
                    </a:lnTo>
                    <a:lnTo>
                      <a:pt x="889" y="59"/>
                    </a:lnTo>
                    <a:lnTo>
                      <a:pt x="900" y="77"/>
                    </a:lnTo>
                    <a:lnTo>
                      <a:pt x="908" y="98"/>
                    </a:lnTo>
                    <a:lnTo>
                      <a:pt x="914" y="123"/>
                    </a:lnTo>
                    <a:lnTo>
                      <a:pt x="916" y="150"/>
                    </a:lnTo>
                    <a:lnTo>
                      <a:pt x="914" y="178"/>
                    </a:lnTo>
                    <a:lnTo>
                      <a:pt x="908" y="202"/>
                    </a:lnTo>
                    <a:lnTo>
                      <a:pt x="900" y="223"/>
                    </a:lnTo>
                    <a:lnTo>
                      <a:pt x="889" y="241"/>
                    </a:lnTo>
                    <a:lnTo>
                      <a:pt x="875" y="255"/>
                    </a:lnTo>
                    <a:lnTo>
                      <a:pt x="860" y="267"/>
                    </a:lnTo>
                    <a:lnTo>
                      <a:pt x="843" y="277"/>
                    </a:lnTo>
                    <a:lnTo>
                      <a:pt x="825" y="285"/>
                    </a:lnTo>
                    <a:lnTo>
                      <a:pt x="806" y="290"/>
                    </a:lnTo>
                    <a:lnTo>
                      <a:pt x="787" y="294"/>
                    </a:lnTo>
                    <a:lnTo>
                      <a:pt x="768" y="297"/>
                    </a:lnTo>
                    <a:lnTo>
                      <a:pt x="749" y="298"/>
                    </a:lnTo>
                    <a:lnTo>
                      <a:pt x="732" y="299"/>
                    </a:lnTo>
                    <a:lnTo>
                      <a:pt x="715" y="299"/>
                    </a:lnTo>
                    <a:lnTo>
                      <a:pt x="699" y="300"/>
                    </a:lnTo>
                    <a:lnTo>
                      <a:pt x="685" y="299"/>
                    </a:lnTo>
                    <a:lnTo>
                      <a:pt x="668" y="299"/>
                    </a:lnTo>
                    <a:lnTo>
                      <a:pt x="650" y="298"/>
                    </a:lnTo>
                    <a:lnTo>
                      <a:pt x="632" y="297"/>
                    </a:lnTo>
                    <a:lnTo>
                      <a:pt x="613" y="294"/>
                    </a:lnTo>
                    <a:lnTo>
                      <a:pt x="593" y="290"/>
                    </a:lnTo>
                    <a:lnTo>
                      <a:pt x="575" y="285"/>
                    </a:lnTo>
                    <a:lnTo>
                      <a:pt x="557" y="277"/>
                    </a:lnTo>
                    <a:lnTo>
                      <a:pt x="540" y="267"/>
                    </a:lnTo>
                    <a:lnTo>
                      <a:pt x="524" y="255"/>
                    </a:lnTo>
                    <a:lnTo>
                      <a:pt x="511" y="241"/>
                    </a:lnTo>
                    <a:lnTo>
                      <a:pt x="500" y="224"/>
                    </a:lnTo>
                    <a:lnTo>
                      <a:pt x="491" y="202"/>
                    </a:lnTo>
                    <a:lnTo>
                      <a:pt x="486" y="179"/>
                    </a:lnTo>
                    <a:lnTo>
                      <a:pt x="484" y="150"/>
                    </a:lnTo>
                    <a:lnTo>
                      <a:pt x="485" y="137"/>
                    </a:lnTo>
                    <a:lnTo>
                      <a:pt x="486" y="125"/>
                    </a:lnTo>
                    <a:lnTo>
                      <a:pt x="430" y="125"/>
                    </a:lnTo>
                    <a:lnTo>
                      <a:pt x="432" y="137"/>
                    </a:lnTo>
                    <a:lnTo>
                      <a:pt x="432" y="150"/>
                    </a:lnTo>
                    <a:lnTo>
                      <a:pt x="430" y="179"/>
                    </a:lnTo>
                    <a:lnTo>
                      <a:pt x="425" y="202"/>
                    </a:lnTo>
                    <a:lnTo>
                      <a:pt x="416" y="224"/>
                    </a:lnTo>
                    <a:lnTo>
                      <a:pt x="405" y="241"/>
                    </a:lnTo>
                    <a:lnTo>
                      <a:pt x="392" y="255"/>
                    </a:lnTo>
                    <a:lnTo>
                      <a:pt x="377" y="267"/>
                    </a:lnTo>
                    <a:lnTo>
                      <a:pt x="360" y="277"/>
                    </a:lnTo>
                    <a:lnTo>
                      <a:pt x="342" y="284"/>
                    </a:lnTo>
                    <a:lnTo>
                      <a:pt x="323" y="290"/>
                    </a:lnTo>
                    <a:lnTo>
                      <a:pt x="304" y="294"/>
                    </a:lnTo>
                    <a:lnTo>
                      <a:pt x="285" y="296"/>
                    </a:lnTo>
                    <a:lnTo>
                      <a:pt x="266" y="298"/>
                    </a:lnTo>
                    <a:lnTo>
                      <a:pt x="248" y="299"/>
                    </a:lnTo>
                    <a:lnTo>
                      <a:pt x="231" y="299"/>
                    </a:lnTo>
                    <a:lnTo>
                      <a:pt x="216" y="299"/>
                    </a:lnTo>
                    <a:lnTo>
                      <a:pt x="201" y="299"/>
                    </a:lnTo>
                    <a:lnTo>
                      <a:pt x="185" y="299"/>
                    </a:lnTo>
                    <a:lnTo>
                      <a:pt x="167" y="298"/>
                    </a:lnTo>
                    <a:lnTo>
                      <a:pt x="148" y="296"/>
                    </a:lnTo>
                    <a:lnTo>
                      <a:pt x="129" y="294"/>
                    </a:lnTo>
                    <a:lnTo>
                      <a:pt x="110" y="290"/>
                    </a:lnTo>
                    <a:lnTo>
                      <a:pt x="91" y="284"/>
                    </a:lnTo>
                    <a:lnTo>
                      <a:pt x="73" y="277"/>
                    </a:lnTo>
                    <a:lnTo>
                      <a:pt x="57" y="267"/>
                    </a:lnTo>
                    <a:lnTo>
                      <a:pt x="41" y="255"/>
                    </a:lnTo>
                    <a:lnTo>
                      <a:pt x="27" y="240"/>
                    </a:lnTo>
                    <a:lnTo>
                      <a:pt x="16" y="223"/>
                    </a:lnTo>
                    <a:lnTo>
                      <a:pt x="7" y="202"/>
                    </a:lnTo>
                    <a:lnTo>
                      <a:pt x="2" y="178"/>
                    </a:lnTo>
                    <a:lnTo>
                      <a:pt x="0" y="150"/>
                    </a:lnTo>
                    <a:lnTo>
                      <a:pt x="2" y="122"/>
                    </a:lnTo>
                    <a:lnTo>
                      <a:pt x="7" y="98"/>
                    </a:lnTo>
                    <a:lnTo>
                      <a:pt x="16" y="77"/>
                    </a:lnTo>
                    <a:lnTo>
                      <a:pt x="27" y="59"/>
                    </a:lnTo>
                    <a:lnTo>
                      <a:pt x="41" y="45"/>
                    </a:lnTo>
                    <a:lnTo>
                      <a:pt x="57" y="33"/>
                    </a:lnTo>
                    <a:lnTo>
                      <a:pt x="73" y="23"/>
                    </a:lnTo>
                    <a:lnTo>
                      <a:pt x="91" y="16"/>
                    </a:lnTo>
                    <a:lnTo>
                      <a:pt x="110" y="10"/>
                    </a:lnTo>
                    <a:lnTo>
                      <a:pt x="129" y="6"/>
                    </a:lnTo>
                    <a:lnTo>
                      <a:pt x="148" y="3"/>
                    </a:lnTo>
                    <a:lnTo>
                      <a:pt x="167" y="1"/>
                    </a:lnTo>
                    <a:lnTo>
                      <a:pt x="185" y="0"/>
                    </a:lnTo>
                    <a:lnTo>
                      <a:pt x="201" y="0"/>
                    </a:lnTo>
                    <a:lnTo>
                      <a:pt x="2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69" name="Freeform 24"/>
              <p:cNvSpPr>
                <a:spLocks noEditPoints="1"/>
              </p:cNvSpPr>
              <p:nvPr/>
            </p:nvSpPr>
            <p:spPr>
              <a:xfrm>
                <a:off x="2597" y="4335"/>
                <a:ext cx="217" cy="124"/>
              </a:xfrm>
              <a:custGeom>
                <a:avLst/>
                <a:gdLst>
                  <a:gd name="T0" fmla="*/ 1796 w 2393"/>
                  <a:gd name="T1" fmla="*/ 704 h 1360"/>
                  <a:gd name="T2" fmla="*/ 1761 w 2393"/>
                  <a:gd name="T3" fmla="*/ 720 h 1360"/>
                  <a:gd name="T4" fmla="*/ 1590 w 2393"/>
                  <a:gd name="T5" fmla="*/ 904 h 1360"/>
                  <a:gd name="T6" fmla="*/ 1882 w 2393"/>
                  <a:gd name="T7" fmla="*/ 733 h 1360"/>
                  <a:gd name="T8" fmla="*/ 1851 w 2393"/>
                  <a:gd name="T9" fmla="*/ 709 h 1360"/>
                  <a:gd name="T10" fmla="*/ 1814 w 2393"/>
                  <a:gd name="T11" fmla="*/ 702 h 1360"/>
                  <a:gd name="T12" fmla="*/ 1831 w 2393"/>
                  <a:gd name="T13" fmla="*/ 20 h 1360"/>
                  <a:gd name="T14" fmla="*/ 1950 w 2393"/>
                  <a:gd name="T15" fmla="*/ 61 h 1360"/>
                  <a:gd name="T16" fmla="*/ 2057 w 2393"/>
                  <a:gd name="T17" fmla="*/ 121 h 1360"/>
                  <a:gd name="T18" fmla="*/ 2154 w 2393"/>
                  <a:gd name="T19" fmla="*/ 196 h 1360"/>
                  <a:gd name="T20" fmla="*/ 2235 w 2393"/>
                  <a:gd name="T21" fmla="*/ 286 h 1360"/>
                  <a:gd name="T22" fmla="*/ 2301 w 2393"/>
                  <a:gd name="T23" fmla="*/ 388 h 1360"/>
                  <a:gd name="T24" fmla="*/ 2352 w 2393"/>
                  <a:gd name="T25" fmla="*/ 501 h 1360"/>
                  <a:gd name="T26" fmla="*/ 2382 w 2393"/>
                  <a:gd name="T27" fmla="*/ 622 h 1360"/>
                  <a:gd name="T28" fmla="*/ 2393 w 2393"/>
                  <a:gd name="T29" fmla="*/ 748 h 1360"/>
                  <a:gd name="T30" fmla="*/ 2390 w 2393"/>
                  <a:gd name="T31" fmla="*/ 1230 h 1360"/>
                  <a:gd name="T32" fmla="*/ 2370 w 2393"/>
                  <a:gd name="T33" fmla="*/ 1282 h 1360"/>
                  <a:gd name="T34" fmla="*/ 2335 w 2393"/>
                  <a:gd name="T35" fmla="*/ 1324 h 1360"/>
                  <a:gd name="T36" fmla="*/ 2286 w 2393"/>
                  <a:gd name="T37" fmla="*/ 1351 h 1360"/>
                  <a:gd name="T38" fmla="*/ 2230 w 2393"/>
                  <a:gd name="T39" fmla="*/ 1360 h 1360"/>
                  <a:gd name="T40" fmla="*/ 129 w 2393"/>
                  <a:gd name="T41" fmla="*/ 1358 h 1360"/>
                  <a:gd name="T42" fmla="*/ 77 w 2393"/>
                  <a:gd name="T43" fmla="*/ 1339 h 1360"/>
                  <a:gd name="T44" fmla="*/ 36 w 2393"/>
                  <a:gd name="T45" fmla="*/ 1304 h 1360"/>
                  <a:gd name="T46" fmla="*/ 10 w 2393"/>
                  <a:gd name="T47" fmla="*/ 1256 h 1360"/>
                  <a:gd name="T48" fmla="*/ 0 w 2393"/>
                  <a:gd name="T49" fmla="*/ 1200 h 1360"/>
                  <a:gd name="T50" fmla="*/ 3 w 2393"/>
                  <a:gd name="T51" fmla="*/ 684 h 1360"/>
                  <a:gd name="T52" fmla="*/ 23 w 2393"/>
                  <a:gd name="T53" fmla="*/ 561 h 1360"/>
                  <a:gd name="T54" fmla="*/ 63 w 2393"/>
                  <a:gd name="T55" fmla="*/ 443 h 1360"/>
                  <a:gd name="T56" fmla="*/ 122 w 2393"/>
                  <a:gd name="T57" fmla="*/ 336 h 1360"/>
                  <a:gd name="T58" fmla="*/ 195 w 2393"/>
                  <a:gd name="T59" fmla="*/ 240 h 1360"/>
                  <a:gd name="T60" fmla="*/ 283 w 2393"/>
                  <a:gd name="T61" fmla="*/ 157 h 1360"/>
                  <a:gd name="T62" fmla="*/ 385 w 2393"/>
                  <a:gd name="T63" fmla="*/ 89 h 1360"/>
                  <a:gd name="T64" fmla="*/ 498 w 2393"/>
                  <a:gd name="T65" fmla="*/ 38 h 1360"/>
                  <a:gd name="T66" fmla="*/ 640 w 2393"/>
                  <a:gd name="T67" fmla="*/ 0 h 1360"/>
                  <a:gd name="T68" fmla="*/ 1748 w 2393"/>
                  <a:gd name="T69" fmla="*/ 0 h 1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393" h="1360">
                    <a:moveTo>
                      <a:pt x="1814" y="702"/>
                    </a:moveTo>
                    <a:lnTo>
                      <a:pt x="1796" y="704"/>
                    </a:lnTo>
                    <a:lnTo>
                      <a:pt x="1778" y="709"/>
                    </a:lnTo>
                    <a:lnTo>
                      <a:pt x="1761" y="720"/>
                    </a:lnTo>
                    <a:lnTo>
                      <a:pt x="1746" y="733"/>
                    </a:lnTo>
                    <a:lnTo>
                      <a:pt x="1590" y="904"/>
                    </a:lnTo>
                    <a:lnTo>
                      <a:pt x="2038" y="904"/>
                    </a:lnTo>
                    <a:lnTo>
                      <a:pt x="1882" y="733"/>
                    </a:lnTo>
                    <a:lnTo>
                      <a:pt x="1867" y="719"/>
                    </a:lnTo>
                    <a:lnTo>
                      <a:pt x="1851" y="709"/>
                    </a:lnTo>
                    <a:lnTo>
                      <a:pt x="1833" y="703"/>
                    </a:lnTo>
                    <a:lnTo>
                      <a:pt x="1814" y="702"/>
                    </a:lnTo>
                    <a:close/>
                    <a:moveTo>
                      <a:pt x="1748" y="0"/>
                    </a:moveTo>
                    <a:lnTo>
                      <a:pt x="1831" y="20"/>
                    </a:lnTo>
                    <a:lnTo>
                      <a:pt x="1892" y="38"/>
                    </a:lnTo>
                    <a:lnTo>
                      <a:pt x="1950" y="61"/>
                    </a:lnTo>
                    <a:lnTo>
                      <a:pt x="2005" y="88"/>
                    </a:lnTo>
                    <a:lnTo>
                      <a:pt x="2057" y="121"/>
                    </a:lnTo>
                    <a:lnTo>
                      <a:pt x="2107" y="157"/>
                    </a:lnTo>
                    <a:lnTo>
                      <a:pt x="2154" y="196"/>
                    </a:lnTo>
                    <a:lnTo>
                      <a:pt x="2196" y="239"/>
                    </a:lnTo>
                    <a:lnTo>
                      <a:pt x="2235" y="286"/>
                    </a:lnTo>
                    <a:lnTo>
                      <a:pt x="2270" y="336"/>
                    </a:lnTo>
                    <a:lnTo>
                      <a:pt x="2301" y="388"/>
                    </a:lnTo>
                    <a:lnTo>
                      <a:pt x="2328" y="443"/>
                    </a:lnTo>
                    <a:lnTo>
                      <a:pt x="2352" y="501"/>
                    </a:lnTo>
                    <a:lnTo>
                      <a:pt x="2369" y="561"/>
                    </a:lnTo>
                    <a:lnTo>
                      <a:pt x="2382" y="622"/>
                    </a:lnTo>
                    <a:lnTo>
                      <a:pt x="2390" y="684"/>
                    </a:lnTo>
                    <a:lnTo>
                      <a:pt x="2393" y="748"/>
                    </a:lnTo>
                    <a:lnTo>
                      <a:pt x="2393" y="1200"/>
                    </a:lnTo>
                    <a:lnTo>
                      <a:pt x="2390" y="1230"/>
                    </a:lnTo>
                    <a:lnTo>
                      <a:pt x="2383" y="1256"/>
                    </a:lnTo>
                    <a:lnTo>
                      <a:pt x="2370" y="1282"/>
                    </a:lnTo>
                    <a:lnTo>
                      <a:pt x="2354" y="1304"/>
                    </a:lnTo>
                    <a:lnTo>
                      <a:pt x="2335" y="1324"/>
                    </a:lnTo>
                    <a:lnTo>
                      <a:pt x="2311" y="1339"/>
                    </a:lnTo>
                    <a:lnTo>
                      <a:pt x="2286" y="1351"/>
                    </a:lnTo>
                    <a:lnTo>
                      <a:pt x="2259" y="1358"/>
                    </a:lnTo>
                    <a:lnTo>
                      <a:pt x="2230" y="1360"/>
                    </a:lnTo>
                    <a:lnTo>
                      <a:pt x="157" y="1360"/>
                    </a:lnTo>
                    <a:lnTo>
                      <a:pt x="129" y="1358"/>
                    </a:lnTo>
                    <a:lnTo>
                      <a:pt x="101" y="1351"/>
                    </a:lnTo>
                    <a:lnTo>
                      <a:pt x="77" y="1339"/>
                    </a:lnTo>
                    <a:lnTo>
                      <a:pt x="55" y="1324"/>
                    </a:lnTo>
                    <a:lnTo>
                      <a:pt x="36" y="1304"/>
                    </a:lnTo>
                    <a:lnTo>
                      <a:pt x="21" y="1282"/>
                    </a:lnTo>
                    <a:lnTo>
                      <a:pt x="10" y="1256"/>
                    </a:lnTo>
                    <a:lnTo>
                      <a:pt x="3" y="1230"/>
                    </a:lnTo>
                    <a:lnTo>
                      <a:pt x="0" y="1200"/>
                    </a:lnTo>
                    <a:lnTo>
                      <a:pt x="0" y="748"/>
                    </a:lnTo>
                    <a:lnTo>
                      <a:pt x="3" y="684"/>
                    </a:lnTo>
                    <a:lnTo>
                      <a:pt x="11" y="622"/>
                    </a:lnTo>
                    <a:lnTo>
                      <a:pt x="23" y="561"/>
                    </a:lnTo>
                    <a:lnTo>
                      <a:pt x="41" y="501"/>
                    </a:lnTo>
                    <a:lnTo>
                      <a:pt x="63" y="443"/>
                    </a:lnTo>
                    <a:lnTo>
                      <a:pt x="90" y="389"/>
                    </a:lnTo>
                    <a:lnTo>
                      <a:pt x="122" y="336"/>
                    </a:lnTo>
                    <a:lnTo>
                      <a:pt x="156" y="286"/>
                    </a:lnTo>
                    <a:lnTo>
                      <a:pt x="195" y="240"/>
                    </a:lnTo>
                    <a:lnTo>
                      <a:pt x="237" y="196"/>
                    </a:lnTo>
                    <a:lnTo>
                      <a:pt x="283" y="157"/>
                    </a:lnTo>
                    <a:lnTo>
                      <a:pt x="332" y="121"/>
                    </a:lnTo>
                    <a:lnTo>
                      <a:pt x="385" y="89"/>
                    </a:lnTo>
                    <a:lnTo>
                      <a:pt x="440" y="62"/>
                    </a:lnTo>
                    <a:lnTo>
                      <a:pt x="498" y="38"/>
                    </a:lnTo>
                    <a:lnTo>
                      <a:pt x="559" y="20"/>
                    </a:lnTo>
                    <a:lnTo>
                      <a:pt x="640" y="0"/>
                    </a:lnTo>
                    <a:lnTo>
                      <a:pt x="1193" y="1280"/>
                    </a:lnTo>
                    <a:lnTo>
                      <a:pt x="174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70" name="Freeform 25"/>
              <p:cNvSpPr/>
              <p:nvPr/>
            </p:nvSpPr>
            <p:spPr>
              <a:xfrm>
                <a:off x="2689" y="4347"/>
                <a:ext cx="34" cy="83"/>
              </a:xfrm>
              <a:custGeom>
                <a:avLst/>
                <a:gdLst>
                  <a:gd name="T0" fmla="*/ 135 w 373"/>
                  <a:gd name="T1" fmla="*/ 0 h 915"/>
                  <a:gd name="T2" fmla="*/ 237 w 373"/>
                  <a:gd name="T3" fmla="*/ 0 h 915"/>
                  <a:gd name="T4" fmla="*/ 258 w 373"/>
                  <a:gd name="T5" fmla="*/ 2 h 915"/>
                  <a:gd name="T6" fmla="*/ 278 w 373"/>
                  <a:gd name="T7" fmla="*/ 9 h 915"/>
                  <a:gd name="T8" fmla="*/ 295 w 373"/>
                  <a:gd name="T9" fmla="*/ 21 h 915"/>
                  <a:gd name="T10" fmla="*/ 310 w 373"/>
                  <a:gd name="T11" fmla="*/ 36 h 915"/>
                  <a:gd name="T12" fmla="*/ 321 w 373"/>
                  <a:gd name="T13" fmla="*/ 53 h 915"/>
                  <a:gd name="T14" fmla="*/ 328 w 373"/>
                  <a:gd name="T15" fmla="*/ 74 h 915"/>
                  <a:gd name="T16" fmla="*/ 366 w 373"/>
                  <a:gd name="T17" fmla="*/ 234 h 915"/>
                  <a:gd name="T18" fmla="*/ 368 w 373"/>
                  <a:gd name="T19" fmla="*/ 257 h 915"/>
                  <a:gd name="T20" fmla="*/ 365 w 373"/>
                  <a:gd name="T21" fmla="*/ 281 h 915"/>
                  <a:gd name="T22" fmla="*/ 357 w 373"/>
                  <a:gd name="T23" fmla="*/ 301 h 915"/>
                  <a:gd name="T24" fmla="*/ 345 w 373"/>
                  <a:gd name="T25" fmla="*/ 319 h 915"/>
                  <a:gd name="T26" fmla="*/ 329 w 373"/>
                  <a:gd name="T27" fmla="*/ 334 h 915"/>
                  <a:gd name="T28" fmla="*/ 309 w 373"/>
                  <a:gd name="T29" fmla="*/ 345 h 915"/>
                  <a:gd name="T30" fmla="*/ 287 w 373"/>
                  <a:gd name="T31" fmla="*/ 351 h 915"/>
                  <a:gd name="T32" fmla="*/ 373 w 373"/>
                  <a:gd name="T33" fmla="*/ 438 h 915"/>
                  <a:gd name="T34" fmla="*/ 187 w 373"/>
                  <a:gd name="T35" fmla="*/ 915 h 915"/>
                  <a:gd name="T36" fmla="*/ 0 w 373"/>
                  <a:gd name="T37" fmla="*/ 438 h 915"/>
                  <a:gd name="T38" fmla="*/ 85 w 373"/>
                  <a:gd name="T39" fmla="*/ 351 h 915"/>
                  <a:gd name="T40" fmla="*/ 63 w 373"/>
                  <a:gd name="T41" fmla="*/ 345 h 915"/>
                  <a:gd name="T42" fmla="*/ 44 w 373"/>
                  <a:gd name="T43" fmla="*/ 334 h 915"/>
                  <a:gd name="T44" fmla="*/ 27 w 373"/>
                  <a:gd name="T45" fmla="*/ 319 h 915"/>
                  <a:gd name="T46" fmla="*/ 15 w 373"/>
                  <a:gd name="T47" fmla="*/ 301 h 915"/>
                  <a:gd name="T48" fmla="*/ 7 w 373"/>
                  <a:gd name="T49" fmla="*/ 281 h 915"/>
                  <a:gd name="T50" fmla="*/ 4 w 373"/>
                  <a:gd name="T51" fmla="*/ 257 h 915"/>
                  <a:gd name="T52" fmla="*/ 6 w 373"/>
                  <a:gd name="T53" fmla="*/ 234 h 915"/>
                  <a:gd name="T54" fmla="*/ 44 w 373"/>
                  <a:gd name="T55" fmla="*/ 74 h 915"/>
                  <a:gd name="T56" fmla="*/ 52 w 373"/>
                  <a:gd name="T57" fmla="*/ 53 h 915"/>
                  <a:gd name="T58" fmla="*/ 63 w 373"/>
                  <a:gd name="T59" fmla="*/ 36 h 915"/>
                  <a:gd name="T60" fmla="*/ 77 w 373"/>
                  <a:gd name="T61" fmla="*/ 21 h 915"/>
                  <a:gd name="T62" fmla="*/ 95 w 373"/>
                  <a:gd name="T63" fmla="*/ 9 h 915"/>
                  <a:gd name="T64" fmla="*/ 114 w 373"/>
                  <a:gd name="T65" fmla="*/ 2 h 915"/>
                  <a:gd name="T66" fmla="*/ 135 w 373"/>
                  <a:gd name="T67" fmla="*/ 0 h 9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73" h="915">
                    <a:moveTo>
                      <a:pt x="135" y="0"/>
                    </a:moveTo>
                    <a:lnTo>
                      <a:pt x="237" y="0"/>
                    </a:lnTo>
                    <a:lnTo>
                      <a:pt x="258" y="2"/>
                    </a:lnTo>
                    <a:lnTo>
                      <a:pt x="278" y="9"/>
                    </a:lnTo>
                    <a:lnTo>
                      <a:pt x="295" y="21"/>
                    </a:lnTo>
                    <a:lnTo>
                      <a:pt x="310" y="36"/>
                    </a:lnTo>
                    <a:lnTo>
                      <a:pt x="321" y="53"/>
                    </a:lnTo>
                    <a:lnTo>
                      <a:pt x="328" y="74"/>
                    </a:lnTo>
                    <a:lnTo>
                      <a:pt x="366" y="234"/>
                    </a:lnTo>
                    <a:lnTo>
                      <a:pt x="368" y="257"/>
                    </a:lnTo>
                    <a:lnTo>
                      <a:pt x="365" y="281"/>
                    </a:lnTo>
                    <a:lnTo>
                      <a:pt x="357" y="301"/>
                    </a:lnTo>
                    <a:lnTo>
                      <a:pt x="345" y="319"/>
                    </a:lnTo>
                    <a:lnTo>
                      <a:pt x="329" y="334"/>
                    </a:lnTo>
                    <a:lnTo>
                      <a:pt x="309" y="345"/>
                    </a:lnTo>
                    <a:lnTo>
                      <a:pt x="287" y="351"/>
                    </a:lnTo>
                    <a:lnTo>
                      <a:pt x="373" y="438"/>
                    </a:lnTo>
                    <a:lnTo>
                      <a:pt x="187" y="915"/>
                    </a:lnTo>
                    <a:lnTo>
                      <a:pt x="0" y="438"/>
                    </a:lnTo>
                    <a:lnTo>
                      <a:pt x="85" y="351"/>
                    </a:lnTo>
                    <a:lnTo>
                      <a:pt x="63" y="345"/>
                    </a:lnTo>
                    <a:lnTo>
                      <a:pt x="44" y="334"/>
                    </a:lnTo>
                    <a:lnTo>
                      <a:pt x="27" y="319"/>
                    </a:lnTo>
                    <a:lnTo>
                      <a:pt x="15" y="301"/>
                    </a:lnTo>
                    <a:lnTo>
                      <a:pt x="7" y="281"/>
                    </a:lnTo>
                    <a:lnTo>
                      <a:pt x="4" y="257"/>
                    </a:lnTo>
                    <a:lnTo>
                      <a:pt x="6" y="234"/>
                    </a:lnTo>
                    <a:lnTo>
                      <a:pt x="44" y="74"/>
                    </a:lnTo>
                    <a:lnTo>
                      <a:pt x="52" y="53"/>
                    </a:lnTo>
                    <a:lnTo>
                      <a:pt x="63" y="36"/>
                    </a:lnTo>
                    <a:lnTo>
                      <a:pt x="77" y="21"/>
                    </a:lnTo>
                    <a:lnTo>
                      <a:pt x="95" y="9"/>
                    </a:lnTo>
                    <a:lnTo>
                      <a:pt x="114" y="2"/>
                    </a:lnTo>
                    <a:lnTo>
                      <a:pt x="13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56" name="Group 16"/>
            <p:cNvGrpSpPr>
              <a:grpSpLocks noChangeAspect="1"/>
            </p:cNvGrpSpPr>
            <p:nvPr/>
          </p:nvGrpSpPr>
          <p:grpSpPr>
            <a:xfrm>
              <a:off x="596845" y="5823027"/>
              <a:ext cx="162480" cy="186754"/>
              <a:chOff x="1039" y="1681"/>
              <a:chExt cx="1071" cy="1231"/>
            </a:xfrm>
            <a:solidFill>
              <a:schemeClr val="bg1">
                <a:lumMod val="85000"/>
              </a:schemeClr>
            </a:solidFill>
          </p:grpSpPr>
          <p:sp>
            <p:nvSpPr>
              <p:cNvPr id="60" name="Freeform 17"/>
              <p:cNvSpPr>
                <a:spLocks noEditPoints="1"/>
              </p:cNvSpPr>
              <p:nvPr/>
            </p:nvSpPr>
            <p:spPr>
              <a:xfrm>
                <a:off x="1039" y="1681"/>
                <a:ext cx="1071" cy="1099"/>
              </a:xfrm>
              <a:custGeom>
                <a:avLst/>
                <a:gdLst>
                  <a:gd name="T0" fmla="*/ 3169 w 3212"/>
                  <a:gd name="T1" fmla="*/ 566 h 3298"/>
                  <a:gd name="T2" fmla="*/ 3035 w 3212"/>
                  <a:gd name="T3" fmla="*/ 475 h 3298"/>
                  <a:gd name="T4" fmla="*/ 2711 w 3212"/>
                  <a:gd name="T5" fmla="*/ 199 h 3298"/>
                  <a:gd name="T6" fmla="*/ 2384 w 3212"/>
                  <a:gd name="T7" fmla="*/ 19 h 3298"/>
                  <a:gd name="T8" fmla="*/ 2347 w 3212"/>
                  <a:gd name="T9" fmla="*/ 4 h 3298"/>
                  <a:gd name="T10" fmla="*/ 2278 w 3212"/>
                  <a:gd name="T11" fmla="*/ 47 h 3298"/>
                  <a:gd name="T12" fmla="*/ 2171 w 3212"/>
                  <a:gd name="T13" fmla="*/ 190 h 3298"/>
                  <a:gd name="T14" fmla="*/ 1698 w 3212"/>
                  <a:gd name="T15" fmla="*/ 610 h 3298"/>
                  <a:gd name="T16" fmla="*/ 716 w 3212"/>
                  <a:gd name="T17" fmla="*/ 1337 h 3298"/>
                  <a:gd name="T18" fmla="*/ 296 w 3212"/>
                  <a:gd name="T19" fmla="*/ 1713 h 3298"/>
                  <a:gd name="T20" fmla="*/ 59 w 3212"/>
                  <a:gd name="T21" fmla="*/ 2061 h 3298"/>
                  <a:gd name="T22" fmla="*/ 0 w 3212"/>
                  <a:gd name="T23" fmla="*/ 2479 h 3298"/>
                  <a:gd name="T24" fmla="*/ 29 w 3212"/>
                  <a:gd name="T25" fmla="*/ 2758 h 3298"/>
                  <a:gd name="T26" fmla="*/ 183 w 3212"/>
                  <a:gd name="T27" fmla="*/ 2915 h 3298"/>
                  <a:gd name="T28" fmla="*/ 615 w 3212"/>
                  <a:gd name="T29" fmla="*/ 3255 h 3298"/>
                  <a:gd name="T30" fmla="*/ 886 w 3212"/>
                  <a:gd name="T31" fmla="*/ 3291 h 3298"/>
                  <a:gd name="T32" fmla="*/ 1138 w 3212"/>
                  <a:gd name="T33" fmla="*/ 3171 h 3298"/>
                  <a:gd name="T34" fmla="*/ 1808 w 3212"/>
                  <a:gd name="T35" fmla="*/ 2600 h 3298"/>
                  <a:gd name="T36" fmla="*/ 2812 w 3212"/>
                  <a:gd name="T37" fmla="*/ 1724 h 3298"/>
                  <a:gd name="T38" fmla="*/ 3103 w 3212"/>
                  <a:gd name="T39" fmla="*/ 1438 h 3298"/>
                  <a:gd name="T40" fmla="*/ 3146 w 3212"/>
                  <a:gd name="T41" fmla="*/ 1401 h 3298"/>
                  <a:gd name="T42" fmla="*/ 3193 w 3212"/>
                  <a:gd name="T43" fmla="*/ 1183 h 3298"/>
                  <a:gd name="T44" fmla="*/ 3208 w 3212"/>
                  <a:gd name="T45" fmla="*/ 620 h 3298"/>
                  <a:gd name="T46" fmla="*/ 1001 w 3212"/>
                  <a:gd name="T47" fmla="*/ 3114 h 3298"/>
                  <a:gd name="T48" fmla="*/ 881 w 3212"/>
                  <a:gd name="T49" fmla="*/ 3066 h 3298"/>
                  <a:gd name="T50" fmla="*/ 844 w 3212"/>
                  <a:gd name="T51" fmla="*/ 2610 h 3298"/>
                  <a:gd name="T52" fmla="*/ 840 w 3212"/>
                  <a:gd name="T53" fmla="*/ 2398 h 3298"/>
                  <a:gd name="T54" fmla="*/ 401 w 3212"/>
                  <a:gd name="T55" fmla="*/ 2082 h 3298"/>
                  <a:gd name="T56" fmla="*/ 241 w 3212"/>
                  <a:gd name="T57" fmla="*/ 1969 h 3298"/>
                  <a:gd name="T58" fmla="*/ 752 w 3212"/>
                  <a:gd name="T59" fmla="*/ 2141 h 3298"/>
                  <a:gd name="T60" fmla="*/ 1034 w 3212"/>
                  <a:gd name="T61" fmla="*/ 2354 h 3298"/>
                  <a:gd name="T62" fmla="*/ 1418 w 3212"/>
                  <a:gd name="T63" fmla="*/ 2074 h 3298"/>
                  <a:gd name="T64" fmla="*/ 1624 w 3212"/>
                  <a:gd name="T65" fmla="*/ 1847 h 3298"/>
                  <a:gd name="T66" fmla="*/ 1420 w 3212"/>
                  <a:gd name="T67" fmla="*/ 1596 h 3298"/>
                  <a:gd name="T68" fmla="*/ 1082 w 3212"/>
                  <a:gd name="T69" fmla="*/ 1248 h 3298"/>
                  <a:gd name="T70" fmla="*/ 1614 w 3212"/>
                  <a:gd name="T71" fmla="*/ 825 h 3298"/>
                  <a:gd name="T72" fmla="*/ 2194 w 3212"/>
                  <a:gd name="T73" fmla="*/ 338 h 3298"/>
                  <a:gd name="T74" fmla="*/ 2374 w 3212"/>
                  <a:gd name="T75" fmla="*/ 118 h 3298"/>
                  <a:gd name="T76" fmla="*/ 2661 w 3212"/>
                  <a:gd name="T77" fmla="*/ 304 h 3298"/>
                  <a:gd name="T78" fmla="*/ 2993 w 3212"/>
                  <a:gd name="T79" fmla="*/ 603 h 3298"/>
                  <a:gd name="T80" fmla="*/ 2474 w 3212"/>
                  <a:gd name="T81" fmla="*/ 1257 h 3298"/>
                  <a:gd name="T82" fmla="*/ 1732 w 3212"/>
                  <a:gd name="T83" fmla="*/ 1951 h 3298"/>
                  <a:gd name="T84" fmla="*/ 1047 w 3212"/>
                  <a:gd name="T85" fmla="*/ 2462 h 3298"/>
                  <a:gd name="T86" fmla="*/ 1012 w 3212"/>
                  <a:gd name="T87" fmla="*/ 2472 h 3298"/>
                  <a:gd name="T88" fmla="*/ 3078 w 3212"/>
                  <a:gd name="T89" fmla="*/ 1147 h 3298"/>
                  <a:gd name="T90" fmla="*/ 3067 w 3212"/>
                  <a:gd name="T91" fmla="*/ 1301 h 3298"/>
                  <a:gd name="T92" fmla="*/ 3051 w 3212"/>
                  <a:gd name="T93" fmla="*/ 1343 h 3298"/>
                  <a:gd name="T94" fmla="*/ 3018 w 3212"/>
                  <a:gd name="T95" fmla="*/ 1366 h 3298"/>
                  <a:gd name="T96" fmla="*/ 2890 w 3212"/>
                  <a:gd name="T97" fmla="*/ 1493 h 3298"/>
                  <a:gd name="T98" fmla="*/ 1823 w 3212"/>
                  <a:gd name="T99" fmla="*/ 2434 h 3298"/>
                  <a:gd name="T100" fmla="*/ 1765 w 3212"/>
                  <a:gd name="T101" fmla="*/ 2231 h 3298"/>
                  <a:gd name="T102" fmla="*/ 1749 w 3212"/>
                  <a:gd name="T103" fmla="*/ 2105 h 3298"/>
                  <a:gd name="T104" fmla="*/ 2236 w 3212"/>
                  <a:gd name="T105" fmla="*/ 1651 h 3298"/>
                  <a:gd name="T106" fmla="*/ 3095 w 3212"/>
                  <a:gd name="T107" fmla="*/ 770 h 3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212" h="3298">
                    <a:moveTo>
                      <a:pt x="3208" y="620"/>
                    </a:moveTo>
                    <a:lnTo>
                      <a:pt x="3206" y="606"/>
                    </a:lnTo>
                    <a:lnTo>
                      <a:pt x="3192" y="581"/>
                    </a:lnTo>
                    <a:lnTo>
                      <a:pt x="3169" y="566"/>
                    </a:lnTo>
                    <a:lnTo>
                      <a:pt x="3143" y="561"/>
                    </a:lnTo>
                    <a:lnTo>
                      <a:pt x="3130" y="564"/>
                    </a:lnTo>
                    <a:lnTo>
                      <a:pt x="3101" y="533"/>
                    </a:lnTo>
                    <a:lnTo>
                      <a:pt x="3035" y="475"/>
                    </a:lnTo>
                    <a:lnTo>
                      <a:pt x="3003" y="448"/>
                    </a:lnTo>
                    <a:lnTo>
                      <a:pt x="2931" y="383"/>
                    </a:lnTo>
                    <a:lnTo>
                      <a:pt x="2786" y="258"/>
                    </a:lnTo>
                    <a:lnTo>
                      <a:pt x="2711" y="199"/>
                    </a:lnTo>
                    <a:lnTo>
                      <a:pt x="2651" y="148"/>
                    </a:lnTo>
                    <a:lnTo>
                      <a:pt x="2507" y="53"/>
                    </a:lnTo>
                    <a:lnTo>
                      <a:pt x="2432" y="24"/>
                    </a:lnTo>
                    <a:lnTo>
                      <a:pt x="2384" y="19"/>
                    </a:lnTo>
                    <a:lnTo>
                      <a:pt x="2363" y="20"/>
                    </a:lnTo>
                    <a:lnTo>
                      <a:pt x="2361" y="17"/>
                    </a:lnTo>
                    <a:lnTo>
                      <a:pt x="2358" y="14"/>
                    </a:lnTo>
                    <a:lnTo>
                      <a:pt x="2347" y="4"/>
                    </a:lnTo>
                    <a:lnTo>
                      <a:pt x="2320" y="0"/>
                    </a:lnTo>
                    <a:lnTo>
                      <a:pt x="2294" y="10"/>
                    </a:lnTo>
                    <a:lnTo>
                      <a:pt x="2278" y="32"/>
                    </a:lnTo>
                    <a:lnTo>
                      <a:pt x="2278" y="47"/>
                    </a:lnTo>
                    <a:lnTo>
                      <a:pt x="2276" y="62"/>
                    </a:lnTo>
                    <a:lnTo>
                      <a:pt x="2253" y="102"/>
                    </a:lnTo>
                    <a:lnTo>
                      <a:pt x="2199" y="163"/>
                    </a:lnTo>
                    <a:lnTo>
                      <a:pt x="2171" y="190"/>
                    </a:lnTo>
                    <a:lnTo>
                      <a:pt x="2102" y="260"/>
                    </a:lnTo>
                    <a:lnTo>
                      <a:pt x="1952" y="394"/>
                    </a:lnTo>
                    <a:lnTo>
                      <a:pt x="1878" y="459"/>
                    </a:lnTo>
                    <a:lnTo>
                      <a:pt x="1698" y="610"/>
                    </a:lnTo>
                    <a:lnTo>
                      <a:pt x="1326" y="897"/>
                    </a:lnTo>
                    <a:lnTo>
                      <a:pt x="1138" y="1036"/>
                    </a:lnTo>
                    <a:lnTo>
                      <a:pt x="969" y="1157"/>
                    </a:lnTo>
                    <a:lnTo>
                      <a:pt x="716" y="1337"/>
                    </a:lnTo>
                    <a:lnTo>
                      <a:pt x="553" y="1467"/>
                    </a:lnTo>
                    <a:lnTo>
                      <a:pt x="475" y="1536"/>
                    </a:lnTo>
                    <a:lnTo>
                      <a:pt x="415" y="1592"/>
                    </a:lnTo>
                    <a:lnTo>
                      <a:pt x="296" y="1713"/>
                    </a:lnTo>
                    <a:lnTo>
                      <a:pt x="186" y="1845"/>
                    </a:lnTo>
                    <a:lnTo>
                      <a:pt x="117" y="1951"/>
                    </a:lnTo>
                    <a:lnTo>
                      <a:pt x="77" y="2024"/>
                    </a:lnTo>
                    <a:lnTo>
                      <a:pt x="59" y="2061"/>
                    </a:lnTo>
                    <a:lnTo>
                      <a:pt x="44" y="2100"/>
                    </a:lnTo>
                    <a:lnTo>
                      <a:pt x="21" y="2181"/>
                    </a:lnTo>
                    <a:lnTo>
                      <a:pt x="2" y="2306"/>
                    </a:lnTo>
                    <a:lnTo>
                      <a:pt x="0" y="2479"/>
                    </a:lnTo>
                    <a:lnTo>
                      <a:pt x="12" y="2650"/>
                    </a:lnTo>
                    <a:lnTo>
                      <a:pt x="18" y="2732"/>
                    </a:lnTo>
                    <a:lnTo>
                      <a:pt x="19" y="2742"/>
                    </a:lnTo>
                    <a:lnTo>
                      <a:pt x="29" y="2758"/>
                    </a:lnTo>
                    <a:lnTo>
                      <a:pt x="49" y="2771"/>
                    </a:lnTo>
                    <a:lnTo>
                      <a:pt x="67" y="2770"/>
                    </a:lnTo>
                    <a:lnTo>
                      <a:pt x="101" y="2817"/>
                    </a:lnTo>
                    <a:lnTo>
                      <a:pt x="183" y="2915"/>
                    </a:lnTo>
                    <a:lnTo>
                      <a:pt x="278" y="3016"/>
                    </a:lnTo>
                    <a:lnTo>
                      <a:pt x="383" y="3109"/>
                    </a:lnTo>
                    <a:lnTo>
                      <a:pt x="497" y="3193"/>
                    </a:lnTo>
                    <a:lnTo>
                      <a:pt x="615" y="3255"/>
                    </a:lnTo>
                    <a:lnTo>
                      <a:pt x="704" y="3285"/>
                    </a:lnTo>
                    <a:lnTo>
                      <a:pt x="765" y="3297"/>
                    </a:lnTo>
                    <a:lnTo>
                      <a:pt x="825" y="3298"/>
                    </a:lnTo>
                    <a:lnTo>
                      <a:pt x="886" y="3291"/>
                    </a:lnTo>
                    <a:lnTo>
                      <a:pt x="916" y="3282"/>
                    </a:lnTo>
                    <a:lnTo>
                      <a:pt x="955" y="3271"/>
                    </a:lnTo>
                    <a:lnTo>
                      <a:pt x="1030" y="3236"/>
                    </a:lnTo>
                    <a:lnTo>
                      <a:pt x="1138" y="3171"/>
                    </a:lnTo>
                    <a:lnTo>
                      <a:pt x="1342" y="3009"/>
                    </a:lnTo>
                    <a:lnTo>
                      <a:pt x="1463" y="2899"/>
                    </a:lnTo>
                    <a:lnTo>
                      <a:pt x="1634" y="2748"/>
                    </a:lnTo>
                    <a:lnTo>
                      <a:pt x="1808" y="2600"/>
                    </a:lnTo>
                    <a:lnTo>
                      <a:pt x="2017" y="2424"/>
                    </a:lnTo>
                    <a:lnTo>
                      <a:pt x="2429" y="2066"/>
                    </a:lnTo>
                    <a:lnTo>
                      <a:pt x="2633" y="1884"/>
                    </a:lnTo>
                    <a:lnTo>
                      <a:pt x="2812" y="1724"/>
                    </a:lnTo>
                    <a:lnTo>
                      <a:pt x="2987" y="1560"/>
                    </a:lnTo>
                    <a:lnTo>
                      <a:pt x="3021" y="1530"/>
                    </a:lnTo>
                    <a:lnTo>
                      <a:pt x="3075" y="1478"/>
                    </a:lnTo>
                    <a:lnTo>
                      <a:pt x="3103" y="1438"/>
                    </a:lnTo>
                    <a:lnTo>
                      <a:pt x="3111" y="1416"/>
                    </a:lnTo>
                    <a:lnTo>
                      <a:pt x="3124" y="1415"/>
                    </a:lnTo>
                    <a:lnTo>
                      <a:pt x="3134" y="1409"/>
                    </a:lnTo>
                    <a:lnTo>
                      <a:pt x="3146" y="1401"/>
                    </a:lnTo>
                    <a:lnTo>
                      <a:pt x="3163" y="1378"/>
                    </a:lnTo>
                    <a:lnTo>
                      <a:pt x="3180" y="1337"/>
                    </a:lnTo>
                    <a:lnTo>
                      <a:pt x="3192" y="1241"/>
                    </a:lnTo>
                    <a:lnTo>
                      <a:pt x="3193" y="1183"/>
                    </a:lnTo>
                    <a:lnTo>
                      <a:pt x="3202" y="1042"/>
                    </a:lnTo>
                    <a:lnTo>
                      <a:pt x="3212" y="832"/>
                    </a:lnTo>
                    <a:lnTo>
                      <a:pt x="3212" y="691"/>
                    </a:lnTo>
                    <a:lnTo>
                      <a:pt x="3208" y="620"/>
                    </a:lnTo>
                    <a:close/>
                    <a:moveTo>
                      <a:pt x="1004" y="2495"/>
                    </a:moveTo>
                    <a:lnTo>
                      <a:pt x="998" y="2649"/>
                    </a:lnTo>
                    <a:lnTo>
                      <a:pt x="999" y="2958"/>
                    </a:lnTo>
                    <a:lnTo>
                      <a:pt x="1001" y="3114"/>
                    </a:lnTo>
                    <a:lnTo>
                      <a:pt x="942" y="3145"/>
                    </a:lnTo>
                    <a:lnTo>
                      <a:pt x="880" y="3170"/>
                    </a:lnTo>
                    <a:lnTo>
                      <a:pt x="884" y="3137"/>
                    </a:lnTo>
                    <a:lnTo>
                      <a:pt x="881" y="3066"/>
                    </a:lnTo>
                    <a:lnTo>
                      <a:pt x="868" y="2961"/>
                    </a:lnTo>
                    <a:lnTo>
                      <a:pt x="860" y="2895"/>
                    </a:lnTo>
                    <a:lnTo>
                      <a:pt x="850" y="2780"/>
                    </a:lnTo>
                    <a:lnTo>
                      <a:pt x="844" y="2610"/>
                    </a:lnTo>
                    <a:lnTo>
                      <a:pt x="850" y="2495"/>
                    </a:lnTo>
                    <a:lnTo>
                      <a:pt x="857" y="2439"/>
                    </a:lnTo>
                    <a:lnTo>
                      <a:pt x="856" y="2424"/>
                    </a:lnTo>
                    <a:lnTo>
                      <a:pt x="840" y="2398"/>
                    </a:lnTo>
                    <a:lnTo>
                      <a:pt x="828" y="2390"/>
                    </a:lnTo>
                    <a:lnTo>
                      <a:pt x="717" y="2318"/>
                    </a:lnTo>
                    <a:lnTo>
                      <a:pt x="506" y="2162"/>
                    </a:lnTo>
                    <a:lnTo>
                      <a:pt x="401" y="2082"/>
                    </a:lnTo>
                    <a:lnTo>
                      <a:pt x="382" y="2064"/>
                    </a:lnTo>
                    <a:lnTo>
                      <a:pt x="314" y="2010"/>
                    </a:lnTo>
                    <a:lnTo>
                      <a:pt x="264" y="1978"/>
                    </a:lnTo>
                    <a:lnTo>
                      <a:pt x="241" y="1969"/>
                    </a:lnTo>
                    <a:lnTo>
                      <a:pt x="294" y="1899"/>
                    </a:lnTo>
                    <a:lnTo>
                      <a:pt x="350" y="1830"/>
                    </a:lnTo>
                    <a:lnTo>
                      <a:pt x="510" y="1955"/>
                    </a:lnTo>
                    <a:lnTo>
                      <a:pt x="752" y="2141"/>
                    </a:lnTo>
                    <a:lnTo>
                      <a:pt x="909" y="2270"/>
                    </a:lnTo>
                    <a:lnTo>
                      <a:pt x="985" y="2338"/>
                    </a:lnTo>
                    <a:lnTo>
                      <a:pt x="999" y="2349"/>
                    </a:lnTo>
                    <a:lnTo>
                      <a:pt x="1034" y="2354"/>
                    </a:lnTo>
                    <a:lnTo>
                      <a:pt x="1053" y="2346"/>
                    </a:lnTo>
                    <a:lnTo>
                      <a:pt x="1132" y="2302"/>
                    </a:lnTo>
                    <a:lnTo>
                      <a:pt x="1280" y="2195"/>
                    </a:lnTo>
                    <a:lnTo>
                      <a:pt x="1418" y="2074"/>
                    </a:lnTo>
                    <a:lnTo>
                      <a:pt x="1548" y="1943"/>
                    </a:lnTo>
                    <a:lnTo>
                      <a:pt x="1610" y="1877"/>
                    </a:lnTo>
                    <a:lnTo>
                      <a:pt x="1617" y="1868"/>
                    </a:lnTo>
                    <a:lnTo>
                      <a:pt x="1624" y="1847"/>
                    </a:lnTo>
                    <a:lnTo>
                      <a:pt x="1626" y="1827"/>
                    </a:lnTo>
                    <a:lnTo>
                      <a:pt x="1617" y="1807"/>
                    </a:lnTo>
                    <a:lnTo>
                      <a:pt x="1610" y="1796"/>
                    </a:lnTo>
                    <a:lnTo>
                      <a:pt x="1420" y="1596"/>
                    </a:lnTo>
                    <a:lnTo>
                      <a:pt x="1231" y="1395"/>
                    </a:lnTo>
                    <a:lnTo>
                      <a:pt x="1201" y="1360"/>
                    </a:lnTo>
                    <a:lnTo>
                      <a:pt x="1132" y="1288"/>
                    </a:lnTo>
                    <a:lnTo>
                      <a:pt x="1082" y="1248"/>
                    </a:lnTo>
                    <a:lnTo>
                      <a:pt x="1056" y="1235"/>
                    </a:lnTo>
                    <a:lnTo>
                      <a:pt x="1244" y="1103"/>
                    </a:lnTo>
                    <a:lnTo>
                      <a:pt x="1430" y="964"/>
                    </a:lnTo>
                    <a:lnTo>
                      <a:pt x="1614" y="825"/>
                    </a:lnTo>
                    <a:lnTo>
                      <a:pt x="1885" y="607"/>
                    </a:lnTo>
                    <a:lnTo>
                      <a:pt x="2060" y="458"/>
                    </a:lnTo>
                    <a:lnTo>
                      <a:pt x="2145" y="380"/>
                    </a:lnTo>
                    <a:lnTo>
                      <a:pt x="2194" y="338"/>
                    </a:lnTo>
                    <a:lnTo>
                      <a:pt x="2299" y="235"/>
                    </a:lnTo>
                    <a:lnTo>
                      <a:pt x="2344" y="177"/>
                    </a:lnTo>
                    <a:lnTo>
                      <a:pt x="2367" y="138"/>
                    </a:lnTo>
                    <a:lnTo>
                      <a:pt x="2374" y="118"/>
                    </a:lnTo>
                    <a:lnTo>
                      <a:pt x="2422" y="140"/>
                    </a:lnTo>
                    <a:lnTo>
                      <a:pt x="2466" y="163"/>
                    </a:lnTo>
                    <a:lnTo>
                      <a:pt x="2534" y="206"/>
                    </a:lnTo>
                    <a:lnTo>
                      <a:pt x="2661" y="304"/>
                    </a:lnTo>
                    <a:lnTo>
                      <a:pt x="2721" y="354"/>
                    </a:lnTo>
                    <a:lnTo>
                      <a:pt x="2833" y="453"/>
                    </a:lnTo>
                    <a:lnTo>
                      <a:pt x="2944" y="554"/>
                    </a:lnTo>
                    <a:lnTo>
                      <a:pt x="2993" y="603"/>
                    </a:lnTo>
                    <a:lnTo>
                      <a:pt x="3048" y="646"/>
                    </a:lnTo>
                    <a:lnTo>
                      <a:pt x="2937" y="771"/>
                    </a:lnTo>
                    <a:lnTo>
                      <a:pt x="2708" y="1016"/>
                    </a:lnTo>
                    <a:lnTo>
                      <a:pt x="2474" y="1257"/>
                    </a:lnTo>
                    <a:lnTo>
                      <a:pt x="2233" y="1490"/>
                    </a:lnTo>
                    <a:lnTo>
                      <a:pt x="2112" y="1605"/>
                    </a:lnTo>
                    <a:lnTo>
                      <a:pt x="1987" y="1720"/>
                    </a:lnTo>
                    <a:lnTo>
                      <a:pt x="1732" y="1951"/>
                    </a:lnTo>
                    <a:lnTo>
                      <a:pt x="1467" y="2169"/>
                    </a:lnTo>
                    <a:lnTo>
                      <a:pt x="1261" y="2322"/>
                    </a:lnTo>
                    <a:lnTo>
                      <a:pt x="1120" y="2417"/>
                    </a:lnTo>
                    <a:lnTo>
                      <a:pt x="1047" y="2462"/>
                    </a:lnTo>
                    <a:lnTo>
                      <a:pt x="1047" y="2462"/>
                    </a:lnTo>
                    <a:lnTo>
                      <a:pt x="1047" y="2463"/>
                    </a:lnTo>
                    <a:lnTo>
                      <a:pt x="1033" y="2460"/>
                    </a:lnTo>
                    <a:lnTo>
                      <a:pt x="1012" y="2472"/>
                    </a:lnTo>
                    <a:lnTo>
                      <a:pt x="1005" y="2485"/>
                    </a:lnTo>
                    <a:lnTo>
                      <a:pt x="1004" y="2495"/>
                    </a:lnTo>
                    <a:close/>
                    <a:moveTo>
                      <a:pt x="3082" y="1081"/>
                    </a:moveTo>
                    <a:lnTo>
                      <a:pt x="3078" y="1147"/>
                    </a:lnTo>
                    <a:lnTo>
                      <a:pt x="3074" y="1213"/>
                    </a:lnTo>
                    <a:lnTo>
                      <a:pt x="3072" y="1247"/>
                    </a:lnTo>
                    <a:lnTo>
                      <a:pt x="3069" y="1280"/>
                    </a:lnTo>
                    <a:lnTo>
                      <a:pt x="3067" y="1301"/>
                    </a:lnTo>
                    <a:lnTo>
                      <a:pt x="3065" y="1316"/>
                    </a:lnTo>
                    <a:lnTo>
                      <a:pt x="3059" y="1320"/>
                    </a:lnTo>
                    <a:lnTo>
                      <a:pt x="3052" y="1334"/>
                    </a:lnTo>
                    <a:lnTo>
                      <a:pt x="3051" y="1343"/>
                    </a:lnTo>
                    <a:lnTo>
                      <a:pt x="3038" y="1349"/>
                    </a:lnTo>
                    <a:lnTo>
                      <a:pt x="3018" y="1372"/>
                    </a:lnTo>
                    <a:lnTo>
                      <a:pt x="3016" y="1389"/>
                    </a:lnTo>
                    <a:lnTo>
                      <a:pt x="3018" y="1366"/>
                    </a:lnTo>
                    <a:lnTo>
                      <a:pt x="3010" y="1369"/>
                    </a:lnTo>
                    <a:lnTo>
                      <a:pt x="2990" y="1393"/>
                    </a:lnTo>
                    <a:lnTo>
                      <a:pt x="2941" y="1444"/>
                    </a:lnTo>
                    <a:lnTo>
                      <a:pt x="2890" y="1493"/>
                    </a:lnTo>
                    <a:lnTo>
                      <a:pt x="2734" y="1637"/>
                    </a:lnTo>
                    <a:lnTo>
                      <a:pt x="2574" y="1779"/>
                    </a:lnTo>
                    <a:lnTo>
                      <a:pt x="2201" y="2110"/>
                    </a:lnTo>
                    <a:lnTo>
                      <a:pt x="1823" y="2434"/>
                    </a:lnTo>
                    <a:lnTo>
                      <a:pt x="1804" y="2451"/>
                    </a:lnTo>
                    <a:lnTo>
                      <a:pt x="1785" y="2467"/>
                    </a:lnTo>
                    <a:lnTo>
                      <a:pt x="1778" y="2349"/>
                    </a:lnTo>
                    <a:lnTo>
                      <a:pt x="1765" y="2231"/>
                    </a:lnTo>
                    <a:lnTo>
                      <a:pt x="1764" y="2181"/>
                    </a:lnTo>
                    <a:lnTo>
                      <a:pt x="1765" y="2130"/>
                    </a:lnTo>
                    <a:lnTo>
                      <a:pt x="1764" y="2118"/>
                    </a:lnTo>
                    <a:lnTo>
                      <a:pt x="1749" y="2105"/>
                    </a:lnTo>
                    <a:lnTo>
                      <a:pt x="1739" y="2103"/>
                    </a:lnTo>
                    <a:lnTo>
                      <a:pt x="1927" y="1936"/>
                    </a:lnTo>
                    <a:lnTo>
                      <a:pt x="2106" y="1769"/>
                    </a:lnTo>
                    <a:lnTo>
                      <a:pt x="2236" y="1651"/>
                    </a:lnTo>
                    <a:lnTo>
                      <a:pt x="2489" y="1406"/>
                    </a:lnTo>
                    <a:lnTo>
                      <a:pt x="2737" y="1157"/>
                    </a:lnTo>
                    <a:lnTo>
                      <a:pt x="2977" y="901"/>
                    </a:lnTo>
                    <a:lnTo>
                      <a:pt x="3095" y="770"/>
                    </a:lnTo>
                    <a:lnTo>
                      <a:pt x="3093" y="926"/>
                    </a:lnTo>
                    <a:lnTo>
                      <a:pt x="3082" y="108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1" name="Freeform 18"/>
              <p:cNvSpPr/>
              <p:nvPr/>
            </p:nvSpPr>
            <p:spPr>
              <a:xfrm>
                <a:off x="1398" y="2746"/>
                <a:ext cx="212" cy="132"/>
              </a:xfrm>
              <a:custGeom>
                <a:avLst/>
                <a:gdLst>
                  <a:gd name="T0" fmla="*/ 544 w 635"/>
                  <a:gd name="T1" fmla="*/ 0 h 398"/>
                  <a:gd name="T2" fmla="*/ 504 w 635"/>
                  <a:gd name="T3" fmla="*/ 18 h 398"/>
                  <a:gd name="T4" fmla="*/ 496 w 635"/>
                  <a:gd name="T5" fmla="*/ 52 h 398"/>
                  <a:gd name="T6" fmla="*/ 530 w 635"/>
                  <a:gd name="T7" fmla="*/ 177 h 398"/>
                  <a:gd name="T8" fmla="*/ 515 w 635"/>
                  <a:gd name="T9" fmla="*/ 226 h 398"/>
                  <a:gd name="T10" fmla="*/ 478 w 635"/>
                  <a:gd name="T11" fmla="*/ 262 h 398"/>
                  <a:gd name="T12" fmla="*/ 403 w 635"/>
                  <a:gd name="T13" fmla="*/ 291 h 398"/>
                  <a:gd name="T14" fmla="*/ 352 w 635"/>
                  <a:gd name="T15" fmla="*/ 272 h 398"/>
                  <a:gd name="T16" fmla="*/ 332 w 635"/>
                  <a:gd name="T17" fmla="*/ 226 h 398"/>
                  <a:gd name="T18" fmla="*/ 331 w 635"/>
                  <a:gd name="T19" fmla="*/ 198 h 398"/>
                  <a:gd name="T20" fmla="*/ 303 w 635"/>
                  <a:gd name="T21" fmla="*/ 164 h 398"/>
                  <a:gd name="T22" fmla="*/ 246 w 635"/>
                  <a:gd name="T23" fmla="*/ 180 h 398"/>
                  <a:gd name="T24" fmla="*/ 236 w 635"/>
                  <a:gd name="T25" fmla="*/ 209 h 398"/>
                  <a:gd name="T26" fmla="*/ 220 w 635"/>
                  <a:gd name="T27" fmla="*/ 268 h 398"/>
                  <a:gd name="T28" fmla="*/ 160 w 635"/>
                  <a:gd name="T29" fmla="*/ 310 h 398"/>
                  <a:gd name="T30" fmla="*/ 122 w 635"/>
                  <a:gd name="T31" fmla="*/ 304 h 398"/>
                  <a:gd name="T32" fmla="*/ 83 w 635"/>
                  <a:gd name="T33" fmla="*/ 270 h 398"/>
                  <a:gd name="T34" fmla="*/ 83 w 635"/>
                  <a:gd name="T35" fmla="*/ 182 h 398"/>
                  <a:gd name="T36" fmla="*/ 90 w 635"/>
                  <a:gd name="T37" fmla="*/ 149 h 398"/>
                  <a:gd name="T38" fmla="*/ 62 w 635"/>
                  <a:gd name="T39" fmla="*/ 126 h 398"/>
                  <a:gd name="T40" fmla="*/ 34 w 635"/>
                  <a:gd name="T41" fmla="*/ 139 h 398"/>
                  <a:gd name="T42" fmla="*/ 7 w 635"/>
                  <a:gd name="T43" fmla="*/ 193 h 398"/>
                  <a:gd name="T44" fmla="*/ 3 w 635"/>
                  <a:gd name="T45" fmla="*/ 268 h 398"/>
                  <a:gd name="T46" fmla="*/ 31 w 635"/>
                  <a:gd name="T47" fmla="*/ 336 h 398"/>
                  <a:gd name="T48" fmla="*/ 93 w 635"/>
                  <a:gd name="T49" fmla="*/ 383 h 398"/>
                  <a:gd name="T50" fmla="*/ 139 w 635"/>
                  <a:gd name="T51" fmla="*/ 398 h 398"/>
                  <a:gd name="T52" fmla="*/ 229 w 635"/>
                  <a:gd name="T53" fmla="*/ 383 h 398"/>
                  <a:gd name="T54" fmla="*/ 279 w 635"/>
                  <a:gd name="T55" fmla="*/ 339 h 398"/>
                  <a:gd name="T56" fmla="*/ 350 w 635"/>
                  <a:gd name="T57" fmla="*/ 379 h 398"/>
                  <a:gd name="T58" fmla="*/ 470 w 635"/>
                  <a:gd name="T59" fmla="*/ 375 h 398"/>
                  <a:gd name="T60" fmla="*/ 527 w 635"/>
                  <a:gd name="T61" fmla="*/ 350 h 398"/>
                  <a:gd name="T62" fmla="*/ 600 w 635"/>
                  <a:gd name="T63" fmla="*/ 271 h 398"/>
                  <a:gd name="T64" fmla="*/ 635 w 635"/>
                  <a:gd name="T65" fmla="*/ 166 h 398"/>
                  <a:gd name="T66" fmla="*/ 614 w 635"/>
                  <a:gd name="T67" fmla="*/ 64 h 398"/>
                  <a:gd name="T68" fmla="*/ 555 w 635"/>
                  <a:gd name="T69" fmla="*/ 6 h 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635" h="398">
                    <a:moveTo>
                      <a:pt x="555" y="6"/>
                    </a:moveTo>
                    <a:lnTo>
                      <a:pt x="544" y="0"/>
                    </a:lnTo>
                    <a:lnTo>
                      <a:pt x="521" y="3"/>
                    </a:lnTo>
                    <a:lnTo>
                      <a:pt x="504" y="18"/>
                    </a:lnTo>
                    <a:lnTo>
                      <a:pt x="495" y="39"/>
                    </a:lnTo>
                    <a:lnTo>
                      <a:pt x="496" y="52"/>
                    </a:lnTo>
                    <a:lnTo>
                      <a:pt x="514" y="113"/>
                    </a:lnTo>
                    <a:lnTo>
                      <a:pt x="530" y="177"/>
                    </a:lnTo>
                    <a:lnTo>
                      <a:pt x="527" y="202"/>
                    </a:lnTo>
                    <a:lnTo>
                      <a:pt x="515" y="226"/>
                    </a:lnTo>
                    <a:lnTo>
                      <a:pt x="494" y="251"/>
                    </a:lnTo>
                    <a:lnTo>
                      <a:pt x="478" y="262"/>
                    </a:lnTo>
                    <a:lnTo>
                      <a:pt x="453" y="278"/>
                    </a:lnTo>
                    <a:lnTo>
                      <a:pt x="403" y="291"/>
                    </a:lnTo>
                    <a:lnTo>
                      <a:pt x="370" y="284"/>
                    </a:lnTo>
                    <a:lnTo>
                      <a:pt x="352" y="272"/>
                    </a:lnTo>
                    <a:lnTo>
                      <a:pt x="339" y="252"/>
                    </a:lnTo>
                    <a:lnTo>
                      <a:pt x="332" y="226"/>
                    </a:lnTo>
                    <a:lnTo>
                      <a:pt x="332" y="209"/>
                    </a:lnTo>
                    <a:lnTo>
                      <a:pt x="331" y="198"/>
                    </a:lnTo>
                    <a:lnTo>
                      <a:pt x="324" y="180"/>
                    </a:lnTo>
                    <a:lnTo>
                      <a:pt x="303" y="164"/>
                    </a:lnTo>
                    <a:lnTo>
                      <a:pt x="268" y="164"/>
                    </a:lnTo>
                    <a:lnTo>
                      <a:pt x="246" y="180"/>
                    </a:lnTo>
                    <a:lnTo>
                      <a:pt x="237" y="198"/>
                    </a:lnTo>
                    <a:lnTo>
                      <a:pt x="236" y="209"/>
                    </a:lnTo>
                    <a:lnTo>
                      <a:pt x="233" y="231"/>
                    </a:lnTo>
                    <a:lnTo>
                      <a:pt x="220" y="268"/>
                    </a:lnTo>
                    <a:lnTo>
                      <a:pt x="196" y="297"/>
                    </a:lnTo>
                    <a:lnTo>
                      <a:pt x="160" y="310"/>
                    </a:lnTo>
                    <a:lnTo>
                      <a:pt x="137" y="307"/>
                    </a:lnTo>
                    <a:lnTo>
                      <a:pt x="122" y="304"/>
                    </a:lnTo>
                    <a:lnTo>
                      <a:pt x="102" y="294"/>
                    </a:lnTo>
                    <a:lnTo>
                      <a:pt x="83" y="270"/>
                    </a:lnTo>
                    <a:lnTo>
                      <a:pt x="76" y="228"/>
                    </a:lnTo>
                    <a:lnTo>
                      <a:pt x="83" y="182"/>
                    </a:lnTo>
                    <a:lnTo>
                      <a:pt x="88" y="162"/>
                    </a:lnTo>
                    <a:lnTo>
                      <a:pt x="90" y="149"/>
                    </a:lnTo>
                    <a:lnTo>
                      <a:pt x="80" y="131"/>
                    </a:lnTo>
                    <a:lnTo>
                      <a:pt x="62" y="126"/>
                    </a:lnTo>
                    <a:lnTo>
                      <a:pt x="43" y="130"/>
                    </a:lnTo>
                    <a:lnTo>
                      <a:pt x="34" y="139"/>
                    </a:lnTo>
                    <a:lnTo>
                      <a:pt x="23" y="157"/>
                    </a:lnTo>
                    <a:lnTo>
                      <a:pt x="7" y="193"/>
                    </a:lnTo>
                    <a:lnTo>
                      <a:pt x="0" y="232"/>
                    </a:lnTo>
                    <a:lnTo>
                      <a:pt x="3" y="268"/>
                    </a:lnTo>
                    <a:lnTo>
                      <a:pt x="13" y="304"/>
                    </a:lnTo>
                    <a:lnTo>
                      <a:pt x="31" y="336"/>
                    </a:lnTo>
                    <a:lnTo>
                      <a:pt x="59" y="362"/>
                    </a:lnTo>
                    <a:lnTo>
                      <a:pt x="93" y="383"/>
                    </a:lnTo>
                    <a:lnTo>
                      <a:pt x="113" y="390"/>
                    </a:lnTo>
                    <a:lnTo>
                      <a:pt x="139" y="398"/>
                    </a:lnTo>
                    <a:lnTo>
                      <a:pt x="187" y="398"/>
                    </a:lnTo>
                    <a:lnTo>
                      <a:pt x="229" y="383"/>
                    </a:lnTo>
                    <a:lnTo>
                      <a:pt x="265" y="356"/>
                    </a:lnTo>
                    <a:lnTo>
                      <a:pt x="279" y="339"/>
                    </a:lnTo>
                    <a:lnTo>
                      <a:pt x="299" y="356"/>
                    </a:lnTo>
                    <a:lnTo>
                      <a:pt x="350" y="379"/>
                    </a:lnTo>
                    <a:lnTo>
                      <a:pt x="409" y="386"/>
                    </a:lnTo>
                    <a:lnTo>
                      <a:pt x="470" y="375"/>
                    </a:lnTo>
                    <a:lnTo>
                      <a:pt x="502" y="362"/>
                    </a:lnTo>
                    <a:lnTo>
                      <a:pt x="527" y="350"/>
                    </a:lnTo>
                    <a:lnTo>
                      <a:pt x="567" y="316"/>
                    </a:lnTo>
                    <a:lnTo>
                      <a:pt x="600" y="271"/>
                    </a:lnTo>
                    <a:lnTo>
                      <a:pt x="623" y="221"/>
                    </a:lnTo>
                    <a:lnTo>
                      <a:pt x="635" y="166"/>
                    </a:lnTo>
                    <a:lnTo>
                      <a:pt x="632" y="113"/>
                    </a:lnTo>
                    <a:lnTo>
                      <a:pt x="614" y="64"/>
                    </a:lnTo>
                    <a:lnTo>
                      <a:pt x="581" y="23"/>
                    </a:lnTo>
                    <a:lnTo>
                      <a:pt x="555" y="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2" name="Freeform 19"/>
              <p:cNvSpPr/>
              <p:nvPr/>
            </p:nvSpPr>
            <p:spPr>
              <a:xfrm>
                <a:off x="1655" y="2515"/>
                <a:ext cx="176" cy="179"/>
              </a:xfrm>
              <a:custGeom>
                <a:avLst/>
                <a:gdLst>
                  <a:gd name="T0" fmla="*/ 301 w 528"/>
                  <a:gd name="T1" fmla="*/ 1 h 538"/>
                  <a:gd name="T2" fmla="*/ 268 w 528"/>
                  <a:gd name="T3" fmla="*/ 27 h 538"/>
                  <a:gd name="T4" fmla="*/ 273 w 528"/>
                  <a:gd name="T5" fmla="*/ 82 h 538"/>
                  <a:gd name="T6" fmla="*/ 298 w 528"/>
                  <a:gd name="T7" fmla="*/ 95 h 538"/>
                  <a:gd name="T8" fmla="*/ 373 w 528"/>
                  <a:gd name="T9" fmla="*/ 112 h 538"/>
                  <a:gd name="T10" fmla="*/ 419 w 528"/>
                  <a:gd name="T11" fmla="*/ 145 h 538"/>
                  <a:gd name="T12" fmla="*/ 423 w 528"/>
                  <a:gd name="T13" fmla="*/ 191 h 538"/>
                  <a:gd name="T14" fmla="*/ 409 w 528"/>
                  <a:gd name="T15" fmla="*/ 220 h 538"/>
                  <a:gd name="T16" fmla="*/ 357 w 528"/>
                  <a:gd name="T17" fmla="*/ 265 h 538"/>
                  <a:gd name="T18" fmla="*/ 245 w 528"/>
                  <a:gd name="T19" fmla="*/ 269 h 538"/>
                  <a:gd name="T20" fmla="*/ 207 w 528"/>
                  <a:gd name="T21" fmla="*/ 256 h 538"/>
                  <a:gd name="T22" fmla="*/ 188 w 528"/>
                  <a:gd name="T23" fmla="*/ 250 h 538"/>
                  <a:gd name="T24" fmla="*/ 150 w 528"/>
                  <a:gd name="T25" fmla="*/ 268 h 538"/>
                  <a:gd name="T26" fmla="*/ 141 w 528"/>
                  <a:gd name="T27" fmla="*/ 324 h 538"/>
                  <a:gd name="T28" fmla="*/ 161 w 528"/>
                  <a:gd name="T29" fmla="*/ 341 h 538"/>
                  <a:gd name="T30" fmla="*/ 173 w 528"/>
                  <a:gd name="T31" fmla="*/ 347 h 538"/>
                  <a:gd name="T32" fmla="*/ 178 w 528"/>
                  <a:gd name="T33" fmla="*/ 348 h 538"/>
                  <a:gd name="T34" fmla="*/ 184 w 528"/>
                  <a:gd name="T35" fmla="*/ 351 h 538"/>
                  <a:gd name="T36" fmla="*/ 220 w 528"/>
                  <a:gd name="T37" fmla="*/ 367 h 538"/>
                  <a:gd name="T38" fmla="*/ 243 w 528"/>
                  <a:gd name="T39" fmla="*/ 399 h 538"/>
                  <a:gd name="T40" fmla="*/ 180 w 528"/>
                  <a:gd name="T41" fmla="*/ 443 h 538"/>
                  <a:gd name="T42" fmla="*/ 131 w 528"/>
                  <a:gd name="T43" fmla="*/ 456 h 538"/>
                  <a:gd name="T44" fmla="*/ 62 w 528"/>
                  <a:gd name="T45" fmla="*/ 456 h 538"/>
                  <a:gd name="T46" fmla="*/ 50 w 528"/>
                  <a:gd name="T47" fmla="*/ 443 h 538"/>
                  <a:gd name="T48" fmla="*/ 10 w 528"/>
                  <a:gd name="T49" fmla="*/ 446 h 538"/>
                  <a:gd name="T50" fmla="*/ 3 w 528"/>
                  <a:gd name="T51" fmla="*/ 475 h 538"/>
                  <a:gd name="T52" fmla="*/ 45 w 528"/>
                  <a:gd name="T53" fmla="*/ 525 h 538"/>
                  <a:gd name="T54" fmla="*/ 134 w 528"/>
                  <a:gd name="T55" fmla="*/ 538 h 538"/>
                  <a:gd name="T56" fmla="*/ 190 w 528"/>
                  <a:gd name="T57" fmla="*/ 528 h 538"/>
                  <a:gd name="T58" fmla="*/ 302 w 528"/>
                  <a:gd name="T59" fmla="*/ 465 h 538"/>
                  <a:gd name="T60" fmla="*/ 355 w 528"/>
                  <a:gd name="T61" fmla="*/ 383 h 538"/>
                  <a:gd name="T62" fmla="*/ 357 w 528"/>
                  <a:gd name="T63" fmla="*/ 366 h 538"/>
                  <a:gd name="T64" fmla="*/ 425 w 528"/>
                  <a:gd name="T65" fmla="*/ 341 h 538"/>
                  <a:gd name="T66" fmla="*/ 497 w 528"/>
                  <a:gd name="T67" fmla="*/ 271 h 538"/>
                  <a:gd name="T68" fmla="*/ 520 w 528"/>
                  <a:gd name="T69" fmla="*/ 220 h 538"/>
                  <a:gd name="T70" fmla="*/ 520 w 528"/>
                  <a:gd name="T71" fmla="*/ 127 h 538"/>
                  <a:gd name="T72" fmla="*/ 469 w 528"/>
                  <a:gd name="T73" fmla="*/ 53 h 538"/>
                  <a:gd name="T74" fmla="*/ 384 w 528"/>
                  <a:gd name="T75" fmla="*/ 9 h 538"/>
                  <a:gd name="T76" fmla="*/ 311 w 528"/>
                  <a:gd name="T77" fmla="*/ 0 h 5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28" h="538">
                    <a:moveTo>
                      <a:pt x="311" y="0"/>
                    </a:moveTo>
                    <a:lnTo>
                      <a:pt x="301" y="1"/>
                    </a:lnTo>
                    <a:lnTo>
                      <a:pt x="285" y="9"/>
                    </a:lnTo>
                    <a:lnTo>
                      <a:pt x="268" y="27"/>
                    </a:lnTo>
                    <a:lnTo>
                      <a:pt x="263" y="60"/>
                    </a:lnTo>
                    <a:lnTo>
                      <a:pt x="273" y="82"/>
                    </a:lnTo>
                    <a:lnTo>
                      <a:pt x="288" y="92"/>
                    </a:lnTo>
                    <a:lnTo>
                      <a:pt x="298" y="95"/>
                    </a:lnTo>
                    <a:lnTo>
                      <a:pt x="321" y="99"/>
                    </a:lnTo>
                    <a:lnTo>
                      <a:pt x="373" y="112"/>
                    </a:lnTo>
                    <a:lnTo>
                      <a:pt x="404" y="129"/>
                    </a:lnTo>
                    <a:lnTo>
                      <a:pt x="419" y="145"/>
                    </a:lnTo>
                    <a:lnTo>
                      <a:pt x="426" y="165"/>
                    </a:lnTo>
                    <a:lnTo>
                      <a:pt x="423" y="191"/>
                    </a:lnTo>
                    <a:lnTo>
                      <a:pt x="416" y="206"/>
                    </a:lnTo>
                    <a:lnTo>
                      <a:pt x="409" y="220"/>
                    </a:lnTo>
                    <a:lnTo>
                      <a:pt x="391" y="242"/>
                    </a:lnTo>
                    <a:lnTo>
                      <a:pt x="357" y="265"/>
                    </a:lnTo>
                    <a:lnTo>
                      <a:pt x="302" y="276"/>
                    </a:lnTo>
                    <a:lnTo>
                      <a:pt x="245" y="269"/>
                    </a:lnTo>
                    <a:lnTo>
                      <a:pt x="217" y="260"/>
                    </a:lnTo>
                    <a:lnTo>
                      <a:pt x="207" y="256"/>
                    </a:lnTo>
                    <a:lnTo>
                      <a:pt x="199" y="253"/>
                    </a:lnTo>
                    <a:lnTo>
                      <a:pt x="188" y="250"/>
                    </a:lnTo>
                    <a:lnTo>
                      <a:pt x="171" y="253"/>
                    </a:lnTo>
                    <a:lnTo>
                      <a:pt x="150" y="268"/>
                    </a:lnTo>
                    <a:lnTo>
                      <a:pt x="135" y="299"/>
                    </a:lnTo>
                    <a:lnTo>
                      <a:pt x="141" y="324"/>
                    </a:lnTo>
                    <a:lnTo>
                      <a:pt x="151" y="337"/>
                    </a:lnTo>
                    <a:lnTo>
                      <a:pt x="161" y="341"/>
                    </a:lnTo>
                    <a:lnTo>
                      <a:pt x="167" y="344"/>
                    </a:lnTo>
                    <a:lnTo>
                      <a:pt x="173" y="347"/>
                    </a:lnTo>
                    <a:lnTo>
                      <a:pt x="173" y="347"/>
                    </a:lnTo>
                    <a:lnTo>
                      <a:pt x="178" y="348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220" y="367"/>
                    </a:lnTo>
                    <a:lnTo>
                      <a:pt x="252" y="386"/>
                    </a:lnTo>
                    <a:lnTo>
                      <a:pt x="243" y="399"/>
                    </a:lnTo>
                    <a:lnTo>
                      <a:pt x="220" y="420"/>
                    </a:lnTo>
                    <a:lnTo>
                      <a:pt x="180" y="443"/>
                    </a:lnTo>
                    <a:lnTo>
                      <a:pt x="150" y="452"/>
                    </a:lnTo>
                    <a:lnTo>
                      <a:pt x="131" y="456"/>
                    </a:lnTo>
                    <a:lnTo>
                      <a:pt x="85" y="459"/>
                    </a:lnTo>
                    <a:lnTo>
                      <a:pt x="62" y="456"/>
                    </a:lnTo>
                    <a:lnTo>
                      <a:pt x="57" y="453"/>
                    </a:lnTo>
                    <a:lnTo>
                      <a:pt x="50" y="443"/>
                    </a:lnTo>
                    <a:lnTo>
                      <a:pt x="30" y="438"/>
                    </a:lnTo>
                    <a:lnTo>
                      <a:pt x="10" y="446"/>
                    </a:lnTo>
                    <a:lnTo>
                      <a:pt x="0" y="463"/>
                    </a:lnTo>
                    <a:lnTo>
                      <a:pt x="3" y="475"/>
                    </a:lnTo>
                    <a:lnTo>
                      <a:pt x="13" y="498"/>
                    </a:lnTo>
                    <a:lnTo>
                      <a:pt x="45" y="525"/>
                    </a:lnTo>
                    <a:lnTo>
                      <a:pt x="88" y="537"/>
                    </a:lnTo>
                    <a:lnTo>
                      <a:pt x="134" y="538"/>
                    </a:lnTo>
                    <a:lnTo>
                      <a:pt x="155" y="534"/>
                    </a:lnTo>
                    <a:lnTo>
                      <a:pt x="190" y="528"/>
                    </a:lnTo>
                    <a:lnTo>
                      <a:pt x="250" y="504"/>
                    </a:lnTo>
                    <a:lnTo>
                      <a:pt x="302" y="465"/>
                    </a:lnTo>
                    <a:lnTo>
                      <a:pt x="341" y="414"/>
                    </a:lnTo>
                    <a:lnTo>
                      <a:pt x="355" y="383"/>
                    </a:lnTo>
                    <a:lnTo>
                      <a:pt x="358" y="374"/>
                    </a:lnTo>
                    <a:lnTo>
                      <a:pt x="357" y="366"/>
                    </a:lnTo>
                    <a:lnTo>
                      <a:pt x="381" y="360"/>
                    </a:lnTo>
                    <a:lnTo>
                      <a:pt x="425" y="341"/>
                    </a:lnTo>
                    <a:lnTo>
                      <a:pt x="463" y="311"/>
                    </a:lnTo>
                    <a:lnTo>
                      <a:pt x="497" y="271"/>
                    </a:lnTo>
                    <a:lnTo>
                      <a:pt x="509" y="246"/>
                    </a:lnTo>
                    <a:lnTo>
                      <a:pt x="520" y="220"/>
                    </a:lnTo>
                    <a:lnTo>
                      <a:pt x="528" y="171"/>
                    </a:lnTo>
                    <a:lnTo>
                      <a:pt x="520" y="127"/>
                    </a:lnTo>
                    <a:lnTo>
                      <a:pt x="499" y="86"/>
                    </a:lnTo>
                    <a:lnTo>
                      <a:pt x="469" y="53"/>
                    </a:lnTo>
                    <a:lnTo>
                      <a:pt x="430" y="26"/>
                    </a:lnTo>
                    <a:lnTo>
                      <a:pt x="384" y="9"/>
                    </a:lnTo>
                    <a:lnTo>
                      <a:pt x="337" y="0"/>
                    </a:lnTo>
                    <a:lnTo>
                      <a:pt x="311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3" name="Freeform 20"/>
              <p:cNvSpPr/>
              <p:nvPr/>
            </p:nvSpPr>
            <p:spPr>
              <a:xfrm>
                <a:off x="1665" y="2702"/>
                <a:ext cx="205" cy="210"/>
              </a:xfrm>
              <a:custGeom>
                <a:avLst/>
                <a:gdLst>
                  <a:gd name="T0" fmla="*/ 388 w 613"/>
                  <a:gd name="T1" fmla="*/ 3 h 630"/>
                  <a:gd name="T2" fmla="*/ 357 w 613"/>
                  <a:gd name="T3" fmla="*/ 52 h 630"/>
                  <a:gd name="T4" fmla="*/ 381 w 613"/>
                  <a:gd name="T5" fmla="*/ 89 h 630"/>
                  <a:gd name="T6" fmla="*/ 466 w 613"/>
                  <a:gd name="T7" fmla="*/ 128 h 630"/>
                  <a:gd name="T8" fmla="*/ 511 w 613"/>
                  <a:gd name="T9" fmla="*/ 174 h 630"/>
                  <a:gd name="T10" fmla="*/ 506 w 613"/>
                  <a:gd name="T11" fmla="*/ 230 h 630"/>
                  <a:gd name="T12" fmla="*/ 486 w 613"/>
                  <a:gd name="T13" fmla="*/ 265 h 630"/>
                  <a:gd name="T14" fmla="*/ 431 w 613"/>
                  <a:gd name="T15" fmla="*/ 307 h 630"/>
                  <a:gd name="T16" fmla="*/ 349 w 613"/>
                  <a:gd name="T17" fmla="*/ 312 h 630"/>
                  <a:gd name="T18" fmla="*/ 257 w 613"/>
                  <a:gd name="T19" fmla="*/ 265 h 630"/>
                  <a:gd name="T20" fmla="*/ 253 w 613"/>
                  <a:gd name="T21" fmla="*/ 260 h 630"/>
                  <a:gd name="T22" fmla="*/ 239 w 613"/>
                  <a:gd name="T23" fmla="*/ 252 h 630"/>
                  <a:gd name="T24" fmla="*/ 198 w 613"/>
                  <a:gd name="T25" fmla="*/ 256 h 630"/>
                  <a:gd name="T26" fmla="*/ 175 w 613"/>
                  <a:gd name="T27" fmla="*/ 311 h 630"/>
                  <a:gd name="T28" fmla="*/ 188 w 613"/>
                  <a:gd name="T29" fmla="*/ 334 h 630"/>
                  <a:gd name="T30" fmla="*/ 214 w 613"/>
                  <a:gd name="T31" fmla="*/ 354 h 630"/>
                  <a:gd name="T32" fmla="*/ 256 w 613"/>
                  <a:gd name="T33" fmla="*/ 422 h 630"/>
                  <a:gd name="T34" fmla="*/ 224 w 613"/>
                  <a:gd name="T35" fmla="*/ 512 h 630"/>
                  <a:gd name="T36" fmla="*/ 180 w 613"/>
                  <a:gd name="T37" fmla="*/ 543 h 630"/>
                  <a:gd name="T38" fmla="*/ 119 w 613"/>
                  <a:gd name="T39" fmla="*/ 547 h 630"/>
                  <a:gd name="T40" fmla="*/ 72 w 613"/>
                  <a:gd name="T41" fmla="*/ 495 h 630"/>
                  <a:gd name="T42" fmla="*/ 51 w 613"/>
                  <a:gd name="T43" fmla="*/ 397 h 630"/>
                  <a:gd name="T44" fmla="*/ 37 w 613"/>
                  <a:gd name="T45" fmla="*/ 374 h 630"/>
                  <a:gd name="T46" fmla="*/ 5 w 613"/>
                  <a:gd name="T47" fmla="*/ 387 h 630"/>
                  <a:gd name="T48" fmla="*/ 0 w 613"/>
                  <a:gd name="T49" fmla="*/ 425 h 630"/>
                  <a:gd name="T50" fmla="*/ 13 w 613"/>
                  <a:gd name="T51" fmla="*/ 540 h 630"/>
                  <a:gd name="T52" fmla="*/ 66 w 613"/>
                  <a:gd name="T53" fmla="*/ 607 h 630"/>
                  <a:gd name="T54" fmla="*/ 131 w 613"/>
                  <a:gd name="T55" fmla="*/ 630 h 630"/>
                  <a:gd name="T56" fmla="*/ 220 w 613"/>
                  <a:gd name="T57" fmla="*/ 615 h 630"/>
                  <a:gd name="T58" fmla="*/ 263 w 613"/>
                  <a:gd name="T59" fmla="*/ 594 h 630"/>
                  <a:gd name="T60" fmla="*/ 329 w 613"/>
                  <a:gd name="T61" fmla="*/ 522 h 630"/>
                  <a:gd name="T62" fmla="*/ 352 w 613"/>
                  <a:gd name="T63" fmla="*/ 452 h 630"/>
                  <a:gd name="T64" fmla="*/ 352 w 613"/>
                  <a:gd name="T65" fmla="*/ 410 h 630"/>
                  <a:gd name="T66" fmla="*/ 446 w 613"/>
                  <a:gd name="T67" fmla="*/ 404 h 630"/>
                  <a:gd name="T68" fmla="*/ 555 w 613"/>
                  <a:gd name="T69" fmla="*/ 338 h 630"/>
                  <a:gd name="T70" fmla="*/ 594 w 613"/>
                  <a:gd name="T71" fmla="*/ 283 h 630"/>
                  <a:gd name="T72" fmla="*/ 613 w 613"/>
                  <a:gd name="T73" fmla="*/ 177 h 630"/>
                  <a:gd name="T74" fmla="*/ 574 w 613"/>
                  <a:gd name="T75" fmla="*/ 82 h 630"/>
                  <a:gd name="T76" fmla="*/ 489 w 613"/>
                  <a:gd name="T77" fmla="*/ 17 h 630"/>
                  <a:gd name="T78" fmla="*/ 404 w 613"/>
                  <a:gd name="T79" fmla="*/ 0 h 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13" h="630">
                    <a:moveTo>
                      <a:pt x="404" y="0"/>
                    </a:moveTo>
                    <a:lnTo>
                      <a:pt x="388" y="3"/>
                    </a:lnTo>
                    <a:lnTo>
                      <a:pt x="365" y="21"/>
                    </a:lnTo>
                    <a:lnTo>
                      <a:pt x="357" y="52"/>
                    </a:lnTo>
                    <a:lnTo>
                      <a:pt x="367" y="79"/>
                    </a:lnTo>
                    <a:lnTo>
                      <a:pt x="381" y="89"/>
                    </a:lnTo>
                    <a:lnTo>
                      <a:pt x="410" y="101"/>
                    </a:lnTo>
                    <a:lnTo>
                      <a:pt x="466" y="128"/>
                    </a:lnTo>
                    <a:lnTo>
                      <a:pt x="498" y="152"/>
                    </a:lnTo>
                    <a:lnTo>
                      <a:pt x="511" y="174"/>
                    </a:lnTo>
                    <a:lnTo>
                      <a:pt x="515" y="200"/>
                    </a:lnTo>
                    <a:lnTo>
                      <a:pt x="506" y="230"/>
                    </a:lnTo>
                    <a:lnTo>
                      <a:pt x="498" y="249"/>
                    </a:lnTo>
                    <a:lnTo>
                      <a:pt x="486" y="265"/>
                    </a:lnTo>
                    <a:lnTo>
                      <a:pt x="462" y="291"/>
                    </a:lnTo>
                    <a:lnTo>
                      <a:pt x="431" y="307"/>
                    </a:lnTo>
                    <a:lnTo>
                      <a:pt x="400" y="314"/>
                    </a:lnTo>
                    <a:lnTo>
                      <a:pt x="349" y="312"/>
                    </a:lnTo>
                    <a:lnTo>
                      <a:pt x="285" y="286"/>
                    </a:lnTo>
                    <a:lnTo>
                      <a:pt x="257" y="265"/>
                    </a:lnTo>
                    <a:lnTo>
                      <a:pt x="257" y="265"/>
                    </a:lnTo>
                    <a:lnTo>
                      <a:pt x="253" y="260"/>
                    </a:lnTo>
                    <a:lnTo>
                      <a:pt x="247" y="258"/>
                    </a:lnTo>
                    <a:lnTo>
                      <a:pt x="239" y="252"/>
                    </a:lnTo>
                    <a:lnTo>
                      <a:pt x="223" y="249"/>
                    </a:lnTo>
                    <a:lnTo>
                      <a:pt x="198" y="256"/>
                    </a:lnTo>
                    <a:lnTo>
                      <a:pt x="177" y="285"/>
                    </a:lnTo>
                    <a:lnTo>
                      <a:pt x="175" y="311"/>
                    </a:lnTo>
                    <a:lnTo>
                      <a:pt x="181" y="327"/>
                    </a:lnTo>
                    <a:lnTo>
                      <a:pt x="188" y="334"/>
                    </a:lnTo>
                    <a:lnTo>
                      <a:pt x="201" y="344"/>
                    </a:lnTo>
                    <a:lnTo>
                      <a:pt x="214" y="354"/>
                    </a:lnTo>
                    <a:lnTo>
                      <a:pt x="234" y="376"/>
                    </a:lnTo>
                    <a:lnTo>
                      <a:pt x="256" y="422"/>
                    </a:lnTo>
                    <a:lnTo>
                      <a:pt x="253" y="469"/>
                    </a:lnTo>
                    <a:lnTo>
                      <a:pt x="224" y="512"/>
                    </a:lnTo>
                    <a:lnTo>
                      <a:pt x="198" y="531"/>
                    </a:lnTo>
                    <a:lnTo>
                      <a:pt x="180" y="543"/>
                    </a:lnTo>
                    <a:lnTo>
                      <a:pt x="146" y="551"/>
                    </a:lnTo>
                    <a:lnTo>
                      <a:pt x="119" y="547"/>
                    </a:lnTo>
                    <a:lnTo>
                      <a:pt x="96" y="533"/>
                    </a:lnTo>
                    <a:lnTo>
                      <a:pt x="72" y="495"/>
                    </a:lnTo>
                    <a:lnTo>
                      <a:pt x="54" y="430"/>
                    </a:lnTo>
                    <a:lnTo>
                      <a:pt x="51" y="397"/>
                    </a:lnTo>
                    <a:lnTo>
                      <a:pt x="50" y="386"/>
                    </a:lnTo>
                    <a:lnTo>
                      <a:pt x="37" y="374"/>
                    </a:lnTo>
                    <a:lnTo>
                      <a:pt x="20" y="374"/>
                    </a:lnTo>
                    <a:lnTo>
                      <a:pt x="5" y="387"/>
                    </a:lnTo>
                    <a:lnTo>
                      <a:pt x="2" y="397"/>
                    </a:lnTo>
                    <a:lnTo>
                      <a:pt x="0" y="425"/>
                    </a:lnTo>
                    <a:lnTo>
                      <a:pt x="1" y="484"/>
                    </a:lnTo>
                    <a:lnTo>
                      <a:pt x="13" y="540"/>
                    </a:lnTo>
                    <a:lnTo>
                      <a:pt x="43" y="589"/>
                    </a:lnTo>
                    <a:lnTo>
                      <a:pt x="66" y="607"/>
                    </a:lnTo>
                    <a:lnTo>
                      <a:pt x="87" y="619"/>
                    </a:lnTo>
                    <a:lnTo>
                      <a:pt x="131" y="630"/>
                    </a:lnTo>
                    <a:lnTo>
                      <a:pt x="175" y="628"/>
                    </a:lnTo>
                    <a:lnTo>
                      <a:pt x="220" y="615"/>
                    </a:lnTo>
                    <a:lnTo>
                      <a:pt x="241" y="606"/>
                    </a:lnTo>
                    <a:lnTo>
                      <a:pt x="263" y="594"/>
                    </a:lnTo>
                    <a:lnTo>
                      <a:pt x="300" y="561"/>
                    </a:lnTo>
                    <a:lnTo>
                      <a:pt x="329" y="522"/>
                    </a:lnTo>
                    <a:lnTo>
                      <a:pt x="348" y="476"/>
                    </a:lnTo>
                    <a:lnTo>
                      <a:pt x="352" y="452"/>
                    </a:lnTo>
                    <a:lnTo>
                      <a:pt x="355" y="430"/>
                    </a:lnTo>
                    <a:lnTo>
                      <a:pt x="352" y="410"/>
                    </a:lnTo>
                    <a:lnTo>
                      <a:pt x="384" y="413"/>
                    </a:lnTo>
                    <a:lnTo>
                      <a:pt x="446" y="404"/>
                    </a:lnTo>
                    <a:lnTo>
                      <a:pt x="505" y="380"/>
                    </a:lnTo>
                    <a:lnTo>
                      <a:pt x="555" y="338"/>
                    </a:lnTo>
                    <a:lnTo>
                      <a:pt x="577" y="309"/>
                    </a:lnTo>
                    <a:lnTo>
                      <a:pt x="594" y="283"/>
                    </a:lnTo>
                    <a:lnTo>
                      <a:pt x="611" y="230"/>
                    </a:lnTo>
                    <a:lnTo>
                      <a:pt x="613" y="177"/>
                    </a:lnTo>
                    <a:lnTo>
                      <a:pt x="600" y="127"/>
                    </a:lnTo>
                    <a:lnTo>
                      <a:pt x="574" y="82"/>
                    </a:lnTo>
                    <a:lnTo>
                      <a:pt x="537" y="44"/>
                    </a:lnTo>
                    <a:lnTo>
                      <a:pt x="489" y="17"/>
                    </a:lnTo>
                    <a:lnTo>
                      <a:pt x="434" y="1"/>
                    </a:lnTo>
                    <a:lnTo>
                      <a:pt x="40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57" name="Group 31"/>
            <p:cNvGrpSpPr>
              <a:grpSpLocks noChangeAspect="1"/>
            </p:cNvGrpSpPr>
            <p:nvPr/>
          </p:nvGrpSpPr>
          <p:grpSpPr>
            <a:xfrm>
              <a:off x="594443" y="5066831"/>
              <a:ext cx="167284" cy="203007"/>
              <a:chOff x="2647" y="1727"/>
              <a:chExt cx="192" cy="233"/>
            </a:xfrm>
            <a:solidFill>
              <a:schemeClr val="bg1">
                <a:lumMod val="85000"/>
              </a:schemeClr>
            </a:solidFill>
          </p:grpSpPr>
          <p:sp>
            <p:nvSpPr>
              <p:cNvPr id="58" name="Freeform 32"/>
              <p:cNvSpPr/>
              <p:nvPr/>
            </p:nvSpPr>
            <p:spPr>
              <a:xfrm>
                <a:off x="2699" y="1727"/>
                <a:ext cx="140" cy="152"/>
              </a:xfrm>
              <a:custGeom>
                <a:avLst/>
                <a:gdLst>
                  <a:gd name="T0" fmla="*/ 94 w 421"/>
                  <a:gd name="T1" fmla="*/ 455 h 455"/>
                  <a:gd name="T2" fmla="*/ 0 w 421"/>
                  <a:gd name="T3" fmla="*/ 362 h 455"/>
                  <a:gd name="T4" fmla="*/ 172 w 421"/>
                  <a:gd name="T5" fmla="*/ 191 h 455"/>
                  <a:gd name="T6" fmla="*/ 371 w 421"/>
                  <a:gd name="T7" fmla="*/ 1 h 455"/>
                  <a:gd name="T8" fmla="*/ 377 w 421"/>
                  <a:gd name="T9" fmla="*/ 0 h 455"/>
                  <a:gd name="T10" fmla="*/ 404 w 421"/>
                  <a:gd name="T11" fmla="*/ 4 h 455"/>
                  <a:gd name="T12" fmla="*/ 419 w 421"/>
                  <a:gd name="T13" fmla="*/ 21 h 455"/>
                  <a:gd name="T14" fmla="*/ 421 w 421"/>
                  <a:gd name="T15" fmla="*/ 37 h 455"/>
                  <a:gd name="T16" fmla="*/ 364 w 421"/>
                  <a:gd name="T17" fmla="*/ 120 h 455"/>
                  <a:gd name="T18" fmla="*/ 130 w 421"/>
                  <a:gd name="T19" fmla="*/ 410 h 455"/>
                  <a:gd name="T20" fmla="*/ 94 w 421"/>
                  <a:gd name="T21" fmla="*/ 455 h 4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21" h="455">
                    <a:moveTo>
                      <a:pt x="94" y="455"/>
                    </a:moveTo>
                    <a:lnTo>
                      <a:pt x="0" y="362"/>
                    </a:lnTo>
                    <a:lnTo>
                      <a:pt x="172" y="191"/>
                    </a:lnTo>
                    <a:lnTo>
                      <a:pt x="371" y="1"/>
                    </a:lnTo>
                    <a:lnTo>
                      <a:pt x="377" y="0"/>
                    </a:lnTo>
                    <a:lnTo>
                      <a:pt x="404" y="4"/>
                    </a:lnTo>
                    <a:lnTo>
                      <a:pt x="419" y="21"/>
                    </a:lnTo>
                    <a:lnTo>
                      <a:pt x="421" y="37"/>
                    </a:lnTo>
                    <a:lnTo>
                      <a:pt x="364" y="120"/>
                    </a:lnTo>
                    <a:lnTo>
                      <a:pt x="130" y="410"/>
                    </a:lnTo>
                    <a:lnTo>
                      <a:pt x="94" y="45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9" name="Freeform 33"/>
              <p:cNvSpPr/>
              <p:nvPr/>
            </p:nvSpPr>
            <p:spPr>
              <a:xfrm>
                <a:off x="2647" y="1856"/>
                <a:ext cx="76" cy="104"/>
              </a:xfrm>
              <a:custGeom>
                <a:avLst/>
                <a:gdLst>
                  <a:gd name="T0" fmla="*/ 22 w 226"/>
                  <a:gd name="T1" fmla="*/ 314 h 314"/>
                  <a:gd name="T2" fmla="*/ 21 w 226"/>
                  <a:gd name="T3" fmla="*/ 301 h 314"/>
                  <a:gd name="T4" fmla="*/ 37 w 226"/>
                  <a:gd name="T5" fmla="*/ 242 h 314"/>
                  <a:gd name="T6" fmla="*/ 63 w 226"/>
                  <a:gd name="T7" fmla="*/ 219 h 314"/>
                  <a:gd name="T8" fmla="*/ 90 w 226"/>
                  <a:gd name="T9" fmla="*/ 211 h 314"/>
                  <a:gd name="T10" fmla="*/ 107 w 226"/>
                  <a:gd name="T11" fmla="*/ 209 h 314"/>
                  <a:gd name="T12" fmla="*/ 125 w 226"/>
                  <a:gd name="T13" fmla="*/ 208 h 314"/>
                  <a:gd name="T14" fmla="*/ 153 w 226"/>
                  <a:gd name="T15" fmla="*/ 199 h 314"/>
                  <a:gd name="T16" fmla="*/ 188 w 226"/>
                  <a:gd name="T17" fmla="*/ 173 h 314"/>
                  <a:gd name="T18" fmla="*/ 223 w 226"/>
                  <a:gd name="T19" fmla="*/ 107 h 314"/>
                  <a:gd name="T20" fmla="*/ 226 w 226"/>
                  <a:gd name="T21" fmla="*/ 91 h 314"/>
                  <a:gd name="T22" fmla="*/ 132 w 226"/>
                  <a:gd name="T23" fmla="*/ 0 h 314"/>
                  <a:gd name="T24" fmla="*/ 96 w 226"/>
                  <a:gd name="T25" fmla="*/ 17 h 314"/>
                  <a:gd name="T26" fmla="*/ 44 w 226"/>
                  <a:gd name="T27" fmla="*/ 61 h 314"/>
                  <a:gd name="T28" fmla="*/ 13 w 226"/>
                  <a:gd name="T29" fmla="*/ 113 h 314"/>
                  <a:gd name="T30" fmla="*/ 0 w 226"/>
                  <a:gd name="T31" fmla="*/ 165 h 314"/>
                  <a:gd name="T32" fmla="*/ 2 w 226"/>
                  <a:gd name="T33" fmla="*/ 239 h 314"/>
                  <a:gd name="T34" fmla="*/ 19 w 226"/>
                  <a:gd name="T35" fmla="*/ 307 h 314"/>
                  <a:gd name="T36" fmla="*/ 22 w 226"/>
                  <a:gd name="T37" fmla="*/ 314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26" h="314">
                    <a:moveTo>
                      <a:pt x="22" y="314"/>
                    </a:moveTo>
                    <a:lnTo>
                      <a:pt x="21" y="301"/>
                    </a:lnTo>
                    <a:lnTo>
                      <a:pt x="37" y="242"/>
                    </a:lnTo>
                    <a:lnTo>
                      <a:pt x="63" y="219"/>
                    </a:lnTo>
                    <a:lnTo>
                      <a:pt x="90" y="211"/>
                    </a:lnTo>
                    <a:lnTo>
                      <a:pt x="107" y="209"/>
                    </a:lnTo>
                    <a:lnTo>
                      <a:pt x="125" y="208"/>
                    </a:lnTo>
                    <a:lnTo>
                      <a:pt x="153" y="199"/>
                    </a:lnTo>
                    <a:lnTo>
                      <a:pt x="188" y="173"/>
                    </a:lnTo>
                    <a:lnTo>
                      <a:pt x="223" y="107"/>
                    </a:lnTo>
                    <a:lnTo>
                      <a:pt x="226" y="91"/>
                    </a:lnTo>
                    <a:lnTo>
                      <a:pt x="132" y="0"/>
                    </a:lnTo>
                    <a:lnTo>
                      <a:pt x="96" y="17"/>
                    </a:lnTo>
                    <a:lnTo>
                      <a:pt x="44" y="61"/>
                    </a:lnTo>
                    <a:lnTo>
                      <a:pt x="13" y="113"/>
                    </a:lnTo>
                    <a:lnTo>
                      <a:pt x="0" y="165"/>
                    </a:lnTo>
                    <a:lnTo>
                      <a:pt x="2" y="239"/>
                    </a:lnTo>
                    <a:lnTo>
                      <a:pt x="19" y="307"/>
                    </a:lnTo>
                    <a:lnTo>
                      <a:pt x="22" y="31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3413500" y="2451470"/>
            <a:ext cx="5365000" cy="1955061"/>
          </a:xfrm>
          <a:prstGeom prst="rect">
            <a:avLst/>
          </a:prstGeom>
          <a:solidFill>
            <a:schemeClr val="bg1"/>
          </a:solidFill>
          <a:ln w="187325">
            <a:noFill/>
          </a:ln>
          <a:effectLst>
            <a:outerShdw blurRad="431800" dist="241300" dir="5400000" sx="97000" sy="97000" algn="t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6000" b="1" kern="0" dirty="0">
                <a:solidFill>
                  <a:prstClr val="black">
                    <a:lumMod val="50000"/>
                    <a:lumOff val="50000"/>
                  </a:prstClr>
                </a:solidFill>
              </a:rPr>
              <a:t>끝</a:t>
            </a:r>
            <a:endParaRPr lang="en-US" altLang="ko-KR" sz="6000" b="1" kern="0" dirty="0">
              <a:solidFill>
                <a:prstClr val="black">
                  <a:lumMod val="50000"/>
                  <a:lumOff val="50000"/>
                </a:prstClr>
              </a:solidFill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ko-KR" altLang="en-US" sz="1050" kern="0" dirty="0">
                <a:solidFill>
                  <a:prstClr val="white">
                    <a:lumMod val="75000"/>
                  </a:prstClr>
                </a:solidFill>
              </a:rPr>
              <a:t>전자 직거래 프로그램 구축</a:t>
            </a:r>
            <a:endParaRPr lang="ko-KR" altLang="en-US" sz="6000" kern="0" dirty="0">
              <a:solidFill>
                <a:prstClr val="white">
                  <a:lumMod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63585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409575" y="401290"/>
            <a:ext cx="11372850" cy="6018014"/>
          </a:xfrm>
          <a:prstGeom prst="rect">
            <a:avLst/>
          </a:prstGeom>
          <a:solidFill>
            <a:schemeClr val="bg1"/>
          </a:solidFill>
          <a:ln w="187325">
            <a:noFill/>
          </a:ln>
          <a:effectLst>
            <a:outerShdw blurRad="431800" dist="241300" dir="5400000" sx="97000" sy="97000" algn="t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2" latinLnBrk="0">
              <a:lnSpc>
                <a:spcPct val="150000"/>
              </a:lnSpc>
              <a:defRPr/>
            </a:pPr>
            <a:r>
              <a:rPr lang="ko-KR" altLang="en-US" sz="2400" b="1" kern="0" dirty="0">
                <a:solidFill>
                  <a:prstClr val="black">
                    <a:lumMod val="50000"/>
                    <a:lumOff val="50000"/>
                  </a:prstClr>
                </a:solidFill>
              </a:rPr>
              <a:t>로그인 하기</a:t>
            </a:r>
            <a:endParaRPr lang="en-US" altLang="ko-KR" sz="2400" b="1" kern="0" dirty="0">
              <a:solidFill>
                <a:prstClr val="black">
                  <a:lumMod val="50000"/>
                  <a:lumOff val="50000"/>
                </a:prstClr>
              </a:solidFill>
            </a:endParaRPr>
          </a:p>
          <a:p>
            <a:pPr lvl="2" latinLnBrk="0">
              <a:lnSpc>
                <a:spcPct val="150000"/>
              </a:lnSpc>
              <a:defRPr/>
            </a:pPr>
            <a:r>
              <a:rPr lang="ko-KR" altLang="en-US" sz="800" kern="0" dirty="0">
                <a:solidFill>
                  <a:prstClr val="white">
                    <a:lumMod val="75000"/>
                  </a:prstClr>
                </a:solidFill>
              </a:rPr>
              <a:t>전자 직거래 프로그램 구축</a:t>
            </a:r>
            <a:endParaRPr lang="ko-KR" altLang="en-US" sz="4400" kern="0" dirty="0">
              <a:solidFill>
                <a:prstClr val="white">
                  <a:lumMod val="75000"/>
                </a:prstClr>
              </a:solidFill>
            </a:endParaRPr>
          </a:p>
        </p:txBody>
      </p:sp>
      <p:grpSp>
        <p:nvGrpSpPr>
          <p:cNvPr id="63" name="그룹 62"/>
          <p:cNvGrpSpPr/>
          <p:nvPr/>
        </p:nvGrpSpPr>
        <p:grpSpPr>
          <a:xfrm>
            <a:off x="581527" y="419993"/>
            <a:ext cx="358273" cy="6018014"/>
            <a:chOff x="581527" y="419993"/>
            <a:chExt cx="358273" cy="6018014"/>
          </a:xfrm>
        </p:grpSpPr>
        <p:cxnSp>
          <p:nvCxnSpPr>
            <p:cNvPr id="64" name="직선 연결선 63"/>
            <p:cNvCxnSpPr/>
            <p:nvPr/>
          </p:nvCxnSpPr>
          <p:spPr>
            <a:xfrm>
              <a:off x="939800" y="419993"/>
              <a:ext cx="0" cy="6018014"/>
            </a:xfrm>
            <a:prstGeom prst="line">
              <a:avLst/>
            </a:prstGeom>
            <a:ln w="127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Freeform 9"/>
            <p:cNvSpPr>
              <a:spLocks/>
            </p:cNvSpPr>
            <p:nvPr/>
          </p:nvSpPr>
          <p:spPr bwMode="auto">
            <a:xfrm>
              <a:off x="612262" y="1494240"/>
              <a:ext cx="131646" cy="17373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66" name="Group 12"/>
            <p:cNvGrpSpPr>
              <a:grpSpLocks noChangeAspect="1"/>
            </p:cNvGrpSpPr>
            <p:nvPr/>
          </p:nvGrpSpPr>
          <p:grpSpPr bwMode="auto">
            <a:xfrm>
              <a:off x="581527" y="787428"/>
              <a:ext cx="193117" cy="153620"/>
              <a:chOff x="6124" y="305"/>
              <a:chExt cx="841" cy="669"/>
            </a:xfrm>
            <a:solidFill>
              <a:schemeClr val="tx1">
                <a:lumMod val="50000"/>
                <a:lumOff val="50000"/>
              </a:schemeClr>
            </a:solidFill>
          </p:grpSpPr>
          <p:sp>
            <p:nvSpPr>
              <p:cNvPr id="83" name="Freeform 13"/>
              <p:cNvSpPr>
                <a:spLocks/>
              </p:cNvSpPr>
              <p:nvPr/>
            </p:nvSpPr>
            <p:spPr bwMode="auto">
              <a:xfrm>
                <a:off x="6244" y="440"/>
                <a:ext cx="601" cy="534"/>
              </a:xfrm>
              <a:custGeom>
                <a:avLst/>
                <a:gdLst>
                  <a:gd name="T0" fmla="*/ 902 w 1802"/>
                  <a:gd name="T1" fmla="*/ 0 h 1602"/>
                  <a:gd name="T2" fmla="*/ 2 w 1802"/>
                  <a:gd name="T3" fmla="*/ 742 h 1602"/>
                  <a:gd name="T4" fmla="*/ 2 w 1802"/>
                  <a:gd name="T5" fmla="*/ 743 h 1602"/>
                  <a:gd name="T6" fmla="*/ 2 w 1802"/>
                  <a:gd name="T7" fmla="*/ 746 h 1602"/>
                  <a:gd name="T8" fmla="*/ 0 w 1802"/>
                  <a:gd name="T9" fmla="*/ 749 h 1602"/>
                  <a:gd name="T10" fmla="*/ 0 w 1802"/>
                  <a:gd name="T11" fmla="*/ 751 h 1602"/>
                  <a:gd name="T12" fmla="*/ 0 w 1802"/>
                  <a:gd name="T13" fmla="*/ 1501 h 1602"/>
                  <a:gd name="T14" fmla="*/ 2 w 1802"/>
                  <a:gd name="T15" fmla="*/ 1521 h 1602"/>
                  <a:gd name="T16" fmla="*/ 16 w 1802"/>
                  <a:gd name="T17" fmla="*/ 1557 h 1602"/>
                  <a:gd name="T18" fmla="*/ 30 w 1802"/>
                  <a:gd name="T19" fmla="*/ 1572 h 1602"/>
                  <a:gd name="T20" fmla="*/ 45 w 1802"/>
                  <a:gd name="T21" fmla="*/ 1586 h 1602"/>
                  <a:gd name="T22" fmla="*/ 81 w 1802"/>
                  <a:gd name="T23" fmla="*/ 1601 h 1602"/>
                  <a:gd name="T24" fmla="*/ 100 w 1802"/>
                  <a:gd name="T25" fmla="*/ 1602 h 1602"/>
                  <a:gd name="T26" fmla="*/ 702 w 1802"/>
                  <a:gd name="T27" fmla="*/ 1602 h 1602"/>
                  <a:gd name="T28" fmla="*/ 702 w 1802"/>
                  <a:gd name="T29" fmla="*/ 1001 h 1602"/>
                  <a:gd name="T30" fmla="*/ 1102 w 1802"/>
                  <a:gd name="T31" fmla="*/ 1001 h 1602"/>
                  <a:gd name="T32" fmla="*/ 1102 w 1802"/>
                  <a:gd name="T33" fmla="*/ 1602 h 1602"/>
                  <a:gd name="T34" fmla="*/ 1703 w 1802"/>
                  <a:gd name="T35" fmla="*/ 1602 h 1602"/>
                  <a:gd name="T36" fmla="*/ 1723 w 1802"/>
                  <a:gd name="T37" fmla="*/ 1601 h 1602"/>
                  <a:gd name="T38" fmla="*/ 1758 w 1802"/>
                  <a:gd name="T39" fmla="*/ 1586 h 1602"/>
                  <a:gd name="T40" fmla="*/ 1773 w 1802"/>
                  <a:gd name="T41" fmla="*/ 1572 h 1602"/>
                  <a:gd name="T42" fmla="*/ 1786 w 1802"/>
                  <a:gd name="T43" fmla="*/ 1557 h 1602"/>
                  <a:gd name="T44" fmla="*/ 1802 w 1802"/>
                  <a:gd name="T45" fmla="*/ 1521 h 1602"/>
                  <a:gd name="T46" fmla="*/ 1802 w 1802"/>
                  <a:gd name="T47" fmla="*/ 1501 h 1602"/>
                  <a:gd name="T48" fmla="*/ 1802 w 1802"/>
                  <a:gd name="T49" fmla="*/ 751 h 1602"/>
                  <a:gd name="T50" fmla="*/ 1802 w 1802"/>
                  <a:gd name="T51" fmla="*/ 745 h 1602"/>
                  <a:gd name="T52" fmla="*/ 1801 w 1802"/>
                  <a:gd name="T53" fmla="*/ 742 h 1602"/>
                  <a:gd name="T54" fmla="*/ 902 w 1802"/>
                  <a:gd name="T55" fmla="*/ 0 h 16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802" h="1602">
                    <a:moveTo>
                      <a:pt x="902" y="0"/>
                    </a:moveTo>
                    <a:lnTo>
                      <a:pt x="2" y="742"/>
                    </a:lnTo>
                    <a:lnTo>
                      <a:pt x="2" y="743"/>
                    </a:lnTo>
                    <a:lnTo>
                      <a:pt x="2" y="746"/>
                    </a:lnTo>
                    <a:lnTo>
                      <a:pt x="0" y="749"/>
                    </a:lnTo>
                    <a:lnTo>
                      <a:pt x="0" y="751"/>
                    </a:lnTo>
                    <a:lnTo>
                      <a:pt x="0" y="1501"/>
                    </a:lnTo>
                    <a:lnTo>
                      <a:pt x="2" y="1521"/>
                    </a:lnTo>
                    <a:lnTo>
                      <a:pt x="16" y="1557"/>
                    </a:lnTo>
                    <a:lnTo>
                      <a:pt x="30" y="1572"/>
                    </a:lnTo>
                    <a:lnTo>
                      <a:pt x="45" y="1586"/>
                    </a:lnTo>
                    <a:lnTo>
                      <a:pt x="81" y="1601"/>
                    </a:lnTo>
                    <a:lnTo>
                      <a:pt x="100" y="1602"/>
                    </a:lnTo>
                    <a:lnTo>
                      <a:pt x="702" y="1602"/>
                    </a:lnTo>
                    <a:lnTo>
                      <a:pt x="702" y="1001"/>
                    </a:lnTo>
                    <a:lnTo>
                      <a:pt x="1102" y="1001"/>
                    </a:lnTo>
                    <a:lnTo>
                      <a:pt x="1102" y="1602"/>
                    </a:lnTo>
                    <a:lnTo>
                      <a:pt x="1703" y="1602"/>
                    </a:lnTo>
                    <a:lnTo>
                      <a:pt x="1723" y="1601"/>
                    </a:lnTo>
                    <a:lnTo>
                      <a:pt x="1758" y="1586"/>
                    </a:lnTo>
                    <a:lnTo>
                      <a:pt x="1773" y="1572"/>
                    </a:lnTo>
                    <a:lnTo>
                      <a:pt x="1786" y="1557"/>
                    </a:lnTo>
                    <a:lnTo>
                      <a:pt x="1802" y="1521"/>
                    </a:lnTo>
                    <a:lnTo>
                      <a:pt x="1802" y="1501"/>
                    </a:lnTo>
                    <a:lnTo>
                      <a:pt x="1802" y="751"/>
                    </a:lnTo>
                    <a:lnTo>
                      <a:pt x="1802" y="745"/>
                    </a:lnTo>
                    <a:lnTo>
                      <a:pt x="1801" y="742"/>
                    </a:lnTo>
                    <a:lnTo>
                      <a:pt x="90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4" name="Freeform 14"/>
              <p:cNvSpPr>
                <a:spLocks/>
              </p:cNvSpPr>
              <p:nvPr/>
            </p:nvSpPr>
            <p:spPr bwMode="auto">
              <a:xfrm>
                <a:off x="6124" y="305"/>
                <a:ext cx="841" cy="394"/>
              </a:xfrm>
              <a:custGeom>
                <a:avLst/>
                <a:gdLst>
                  <a:gd name="T0" fmla="*/ 2505 w 2522"/>
                  <a:gd name="T1" fmla="*/ 978 h 1181"/>
                  <a:gd name="T2" fmla="*/ 2162 w 2522"/>
                  <a:gd name="T3" fmla="*/ 694 h 1181"/>
                  <a:gd name="T4" fmla="*/ 2162 w 2522"/>
                  <a:gd name="T5" fmla="*/ 54 h 1181"/>
                  <a:gd name="T6" fmla="*/ 2162 w 2522"/>
                  <a:gd name="T7" fmla="*/ 44 h 1181"/>
                  <a:gd name="T8" fmla="*/ 2155 w 2522"/>
                  <a:gd name="T9" fmla="*/ 26 h 1181"/>
                  <a:gd name="T10" fmla="*/ 2149 w 2522"/>
                  <a:gd name="T11" fmla="*/ 18 h 1181"/>
                  <a:gd name="T12" fmla="*/ 2141 w 2522"/>
                  <a:gd name="T13" fmla="*/ 13 h 1181"/>
                  <a:gd name="T14" fmla="*/ 2123 w 2522"/>
                  <a:gd name="T15" fmla="*/ 5 h 1181"/>
                  <a:gd name="T16" fmla="*/ 2113 w 2522"/>
                  <a:gd name="T17" fmla="*/ 5 h 1181"/>
                  <a:gd name="T18" fmla="*/ 1812 w 2522"/>
                  <a:gd name="T19" fmla="*/ 5 h 1181"/>
                  <a:gd name="T20" fmla="*/ 1802 w 2522"/>
                  <a:gd name="T21" fmla="*/ 5 h 1181"/>
                  <a:gd name="T22" fmla="*/ 1783 w 2522"/>
                  <a:gd name="T23" fmla="*/ 13 h 1181"/>
                  <a:gd name="T24" fmla="*/ 1776 w 2522"/>
                  <a:gd name="T25" fmla="*/ 18 h 1181"/>
                  <a:gd name="T26" fmla="*/ 1770 w 2522"/>
                  <a:gd name="T27" fmla="*/ 26 h 1181"/>
                  <a:gd name="T28" fmla="*/ 1763 w 2522"/>
                  <a:gd name="T29" fmla="*/ 44 h 1181"/>
                  <a:gd name="T30" fmla="*/ 1762 w 2522"/>
                  <a:gd name="T31" fmla="*/ 54 h 1181"/>
                  <a:gd name="T32" fmla="*/ 1762 w 2522"/>
                  <a:gd name="T33" fmla="*/ 360 h 1181"/>
                  <a:gd name="T34" fmla="*/ 1380 w 2522"/>
                  <a:gd name="T35" fmla="*/ 41 h 1181"/>
                  <a:gd name="T36" fmla="*/ 1354 w 2522"/>
                  <a:gd name="T37" fmla="*/ 23 h 1181"/>
                  <a:gd name="T38" fmla="*/ 1295 w 2522"/>
                  <a:gd name="T39" fmla="*/ 1 h 1181"/>
                  <a:gd name="T40" fmla="*/ 1262 w 2522"/>
                  <a:gd name="T41" fmla="*/ 0 h 1181"/>
                  <a:gd name="T42" fmla="*/ 1227 w 2522"/>
                  <a:gd name="T43" fmla="*/ 1 h 1181"/>
                  <a:gd name="T44" fmla="*/ 1168 w 2522"/>
                  <a:gd name="T45" fmla="*/ 23 h 1181"/>
                  <a:gd name="T46" fmla="*/ 1142 w 2522"/>
                  <a:gd name="T47" fmla="*/ 41 h 1181"/>
                  <a:gd name="T48" fmla="*/ 17 w 2522"/>
                  <a:gd name="T49" fmla="*/ 978 h 1181"/>
                  <a:gd name="T50" fmla="*/ 10 w 2522"/>
                  <a:gd name="T51" fmla="*/ 985 h 1181"/>
                  <a:gd name="T52" fmla="*/ 1 w 2522"/>
                  <a:gd name="T53" fmla="*/ 1001 h 1181"/>
                  <a:gd name="T54" fmla="*/ 0 w 2522"/>
                  <a:gd name="T55" fmla="*/ 1012 h 1181"/>
                  <a:gd name="T56" fmla="*/ 0 w 2522"/>
                  <a:gd name="T57" fmla="*/ 1023 h 1181"/>
                  <a:gd name="T58" fmla="*/ 6 w 2522"/>
                  <a:gd name="T59" fmla="*/ 1040 h 1181"/>
                  <a:gd name="T60" fmla="*/ 12 w 2522"/>
                  <a:gd name="T61" fmla="*/ 1048 h 1181"/>
                  <a:gd name="T62" fmla="*/ 108 w 2522"/>
                  <a:gd name="T63" fmla="*/ 1164 h 1181"/>
                  <a:gd name="T64" fmla="*/ 122 w 2522"/>
                  <a:gd name="T65" fmla="*/ 1177 h 1181"/>
                  <a:gd name="T66" fmla="*/ 141 w 2522"/>
                  <a:gd name="T67" fmla="*/ 1181 h 1181"/>
                  <a:gd name="T68" fmla="*/ 160 w 2522"/>
                  <a:gd name="T69" fmla="*/ 1181 h 1181"/>
                  <a:gd name="T70" fmla="*/ 179 w 2522"/>
                  <a:gd name="T71" fmla="*/ 1171 h 1181"/>
                  <a:gd name="T72" fmla="*/ 1262 w 2522"/>
                  <a:gd name="T73" fmla="*/ 268 h 1181"/>
                  <a:gd name="T74" fmla="*/ 2344 w 2522"/>
                  <a:gd name="T75" fmla="*/ 1171 h 1181"/>
                  <a:gd name="T76" fmla="*/ 2358 w 2522"/>
                  <a:gd name="T77" fmla="*/ 1180 h 1181"/>
                  <a:gd name="T78" fmla="*/ 2377 w 2522"/>
                  <a:gd name="T79" fmla="*/ 1181 h 1181"/>
                  <a:gd name="T80" fmla="*/ 2383 w 2522"/>
                  <a:gd name="T81" fmla="*/ 1181 h 1181"/>
                  <a:gd name="T82" fmla="*/ 2401 w 2522"/>
                  <a:gd name="T83" fmla="*/ 1177 h 1181"/>
                  <a:gd name="T84" fmla="*/ 2414 w 2522"/>
                  <a:gd name="T85" fmla="*/ 1164 h 1181"/>
                  <a:gd name="T86" fmla="*/ 2512 w 2522"/>
                  <a:gd name="T87" fmla="*/ 1048 h 1181"/>
                  <a:gd name="T88" fmla="*/ 2518 w 2522"/>
                  <a:gd name="T89" fmla="*/ 1040 h 1181"/>
                  <a:gd name="T90" fmla="*/ 2522 w 2522"/>
                  <a:gd name="T91" fmla="*/ 1023 h 1181"/>
                  <a:gd name="T92" fmla="*/ 2522 w 2522"/>
                  <a:gd name="T93" fmla="*/ 1012 h 1181"/>
                  <a:gd name="T94" fmla="*/ 2521 w 2522"/>
                  <a:gd name="T95" fmla="*/ 1001 h 1181"/>
                  <a:gd name="T96" fmla="*/ 2512 w 2522"/>
                  <a:gd name="T97" fmla="*/ 985 h 1181"/>
                  <a:gd name="T98" fmla="*/ 2505 w 2522"/>
                  <a:gd name="T99" fmla="*/ 978 h 1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522" h="1181">
                    <a:moveTo>
                      <a:pt x="2505" y="978"/>
                    </a:moveTo>
                    <a:lnTo>
                      <a:pt x="2162" y="694"/>
                    </a:lnTo>
                    <a:lnTo>
                      <a:pt x="2162" y="54"/>
                    </a:lnTo>
                    <a:lnTo>
                      <a:pt x="2162" y="44"/>
                    </a:lnTo>
                    <a:lnTo>
                      <a:pt x="2155" y="26"/>
                    </a:lnTo>
                    <a:lnTo>
                      <a:pt x="2149" y="18"/>
                    </a:lnTo>
                    <a:lnTo>
                      <a:pt x="2141" y="13"/>
                    </a:lnTo>
                    <a:lnTo>
                      <a:pt x="2123" y="5"/>
                    </a:lnTo>
                    <a:lnTo>
                      <a:pt x="2113" y="5"/>
                    </a:lnTo>
                    <a:lnTo>
                      <a:pt x="1812" y="5"/>
                    </a:lnTo>
                    <a:lnTo>
                      <a:pt x="1802" y="5"/>
                    </a:lnTo>
                    <a:lnTo>
                      <a:pt x="1783" y="13"/>
                    </a:lnTo>
                    <a:lnTo>
                      <a:pt x="1776" y="18"/>
                    </a:lnTo>
                    <a:lnTo>
                      <a:pt x="1770" y="26"/>
                    </a:lnTo>
                    <a:lnTo>
                      <a:pt x="1763" y="44"/>
                    </a:lnTo>
                    <a:lnTo>
                      <a:pt x="1762" y="54"/>
                    </a:lnTo>
                    <a:lnTo>
                      <a:pt x="1762" y="360"/>
                    </a:lnTo>
                    <a:lnTo>
                      <a:pt x="1380" y="41"/>
                    </a:lnTo>
                    <a:lnTo>
                      <a:pt x="1354" y="23"/>
                    </a:lnTo>
                    <a:lnTo>
                      <a:pt x="1295" y="1"/>
                    </a:lnTo>
                    <a:lnTo>
                      <a:pt x="1262" y="0"/>
                    </a:lnTo>
                    <a:lnTo>
                      <a:pt x="1227" y="1"/>
                    </a:lnTo>
                    <a:lnTo>
                      <a:pt x="1168" y="23"/>
                    </a:lnTo>
                    <a:lnTo>
                      <a:pt x="1142" y="41"/>
                    </a:lnTo>
                    <a:lnTo>
                      <a:pt x="17" y="978"/>
                    </a:lnTo>
                    <a:lnTo>
                      <a:pt x="10" y="985"/>
                    </a:lnTo>
                    <a:lnTo>
                      <a:pt x="1" y="1001"/>
                    </a:lnTo>
                    <a:lnTo>
                      <a:pt x="0" y="1012"/>
                    </a:lnTo>
                    <a:lnTo>
                      <a:pt x="0" y="1023"/>
                    </a:lnTo>
                    <a:lnTo>
                      <a:pt x="6" y="1040"/>
                    </a:lnTo>
                    <a:lnTo>
                      <a:pt x="12" y="1048"/>
                    </a:lnTo>
                    <a:lnTo>
                      <a:pt x="108" y="1164"/>
                    </a:lnTo>
                    <a:lnTo>
                      <a:pt x="122" y="1177"/>
                    </a:lnTo>
                    <a:lnTo>
                      <a:pt x="141" y="1181"/>
                    </a:lnTo>
                    <a:lnTo>
                      <a:pt x="160" y="1181"/>
                    </a:lnTo>
                    <a:lnTo>
                      <a:pt x="179" y="1171"/>
                    </a:lnTo>
                    <a:lnTo>
                      <a:pt x="1262" y="268"/>
                    </a:lnTo>
                    <a:lnTo>
                      <a:pt x="2344" y="1171"/>
                    </a:lnTo>
                    <a:lnTo>
                      <a:pt x="2358" y="1180"/>
                    </a:lnTo>
                    <a:lnTo>
                      <a:pt x="2377" y="1181"/>
                    </a:lnTo>
                    <a:lnTo>
                      <a:pt x="2383" y="1181"/>
                    </a:lnTo>
                    <a:lnTo>
                      <a:pt x="2401" y="1177"/>
                    </a:lnTo>
                    <a:lnTo>
                      <a:pt x="2414" y="1164"/>
                    </a:lnTo>
                    <a:lnTo>
                      <a:pt x="2512" y="1048"/>
                    </a:lnTo>
                    <a:lnTo>
                      <a:pt x="2518" y="1040"/>
                    </a:lnTo>
                    <a:lnTo>
                      <a:pt x="2522" y="1023"/>
                    </a:lnTo>
                    <a:lnTo>
                      <a:pt x="2522" y="1012"/>
                    </a:lnTo>
                    <a:lnTo>
                      <a:pt x="2521" y="1001"/>
                    </a:lnTo>
                    <a:lnTo>
                      <a:pt x="2512" y="985"/>
                    </a:lnTo>
                    <a:lnTo>
                      <a:pt x="2505" y="97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67" name="Freeform 36"/>
            <p:cNvSpPr>
              <a:spLocks noEditPoints="1"/>
            </p:cNvSpPr>
            <p:nvPr/>
          </p:nvSpPr>
          <p:spPr bwMode="auto">
            <a:xfrm>
              <a:off x="625397" y="4336406"/>
              <a:ext cx="105376" cy="177233"/>
            </a:xfrm>
            <a:custGeom>
              <a:avLst/>
              <a:gdLst>
                <a:gd name="T0" fmla="*/ 937 w 1926"/>
                <a:gd name="T1" fmla="*/ 3639 h 4045"/>
                <a:gd name="T2" fmla="*/ 893 w 1926"/>
                <a:gd name="T3" fmla="*/ 3665 h 4045"/>
                <a:gd name="T4" fmla="*/ 863 w 1926"/>
                <a:gd name="T5" fmla="*/ 3712 h 4045"/>
                <a:gd name="T6" fmla="*/ 851 w 1926"/>
                <a:gd name="T7" fmla="*/ 3772 h 4045"/>
                <a:gd name="T8" fmla="*/ 863 w 1926"/>
                <a:gd name="T9" fmla="*/ 3832 h 4045"/>
                <a:gd name="T10" fmla="*/ 893 w 1926"/>
                <a:gd name="T11" fmla="*/ 3878 h 4045"/>
                <a:gd name="T12" fmla="*/ 937 w 1926"/>
                <a:gd name="T13" fmla="*/ 3905 h 4045"/>
                <a:gd name="T14" fmla="*/ 988 w 1926"/>
                <a:gd name="T15" fmla="*/ 3905 h 4045"/>
                <a:gd name="T16" fmla="*/ 1033 w 1926"/>
                <a:gd name="T17" fmla="*/ 3878 h 4045"/>
                <a:gd name="T18" fmla="*/ 1064 w 1926"/>
                <a:gd name="T19" fmla="*/ 3832 h 4045"/>
                <a:gd name="T20" fmla="*/ 1075 w 1926"/>
                <a:gd name="T21" fmla="*/ 3772 h 4045"/>
                <a:gd name="T22" fmla="*/ 1064 w 1926"/>
                <a:gd name="T23" fmla="*/ 3712 h 4045"/>
                <a:gd name="T24" fmla="*/ 1033 w 1926"/>
                <a:gd name="T25" fmla="*/ 3665 h 4045"/>
                <a:gd name="T26" fmla="*/ 988 w 1926"/>
                <a:gd name="T27" fmla="*/ 3639 h 4045"/>
                <a:gd name="T28" fmla="*/ 156 w 1926"/>
                <a:gd name="T29" fmla="*/ 434 h 4045"/>
                <a:gd name="T30" fmla="*/ 1770 w 1926"/>
                <a:gd name="T31" fmla="*/ 3540 h 4045"/>
                <a:gd name="T32" fmla="*/ 156 w 1926"/>
                <a:gd name="T33" fmla="*/ 434 h 4045"/>
                <a:gd name="T34" fmla="*/ 716 w 1926"/>
                <a:gd name="T35" fmla="*/ 200 h 4045"/>
                <a:gd name="T36" fmla="*/ 701 w 1926"/>
                <a:gd name="T37" fmla="*/ 217 h 4045"/>
                <a:gd name="T38" fmla="*/ 701 w 1926"/>
                <a:gd name="T39" fmla="*/ 243 h 4045"/>
                <a:gd name="T40" fmla="*/ 716 w 1926"/>
                <a:gd name="T41" fmla="*/ 260 h 4045"/>
                <a:gd name="T42" fmla="*/ 1199 w 1926"/>
                <a:gd name="T43" fmla="*/ 262 h 4045"/>
                <a:gd name="T44" fmla="*/ 1218 w 1926"/>
                <a:gd name="T45" fmla="*/ 254 h 4045"/>
                <a:gd name="T46" fmla="*/ 1226 w 1926"/>
                <a:gd name="T47" fmla="*/ 230 h 4045"/>
                <a:gd name="T48" fmla="*/ 1218 w 1926"/>
                <a:gd name="T49" fmla="*/ 207 h 4045"/>
                <a:gd name="T50" fmla="*/ 1199 w 1926"/>
                <a:gd name="T51" fmla="*/ 197 h 4045"/>
                <a:gd name="T52" fmla="*/ 224 w 1926"/>
                <a:gd name="T53" fmla="*/ 0 h 4045"/>
                <a:gd name="T54" fmla="*/ 1738 w 1926"/>
                <a:gd name="T55" fmla="*/ 4 h 4045"/>
                <a:gd name="T56" fmla="*/ 1805 w 1926"/>
                <a:gd name="T57" fmla="*/ 31 h 4045"/>
                <a:gd name="T58" fmla="*/ 1860 w 1926"/>
                <a:gd name="T59" fmla="*/ 81 h 4045"/>
                <a:gd name="T60" fmla="*/ 1900 w 1926"/>
                <a:gd name="T61" fmla="*/ 148 h 4045"/>
                <a:gd name="T62" fmla="*/ 1923 w 1926"/>
                <a:gd name="T63" fmla="*/ 229 h 4045"/>
                <a:gd name="T64" fmla="*/ 1926 w 1926"/>
                <a:gd name="T65" fmla="*/ 3772 h 4045"/>
                <a:gd name="T66" fmla="*/ 1915 w 1926"/>
                <a:gd name="T67" fmla="*/ 3857 h 4045"/>
                <a:gd name="T68" fmla="*/ 1882 w 1926"/>
                <a:gd name="T69" fmla="*/ 3932 h 4045"/>
                <a:gd name="T70" fmla="*/ 1834 w 1926"/>
                <a:gd name="T71" fmla="*/ 3992 h 4045"/>
                <a:gd name="T72" fmla="*/ 1773 w 1926"/>
                <a:gd name="T73" fmla="*/ 4032 h 4045"/>
                <a:gd name="T74" fmla="*/ 1702 w 1926"/>
                <a:gd name="T75" fmla="*/ 4045 h 4045"/>
                <a:gd name="T76" fmla="*/ 188 w 1926"/>
                <a:gd name="T77" fmla="*/ 4041 h 4045"/>
                <a:gd name="T78" fmla="*/ 122 w 1926"/>
                <a:gd name="T79" fmla="*/ 4014 h 4045"/>
                <a:gd name="T80" fmla="*/ 66 w 1926"/>
                <a:gd name="T81" fmla="*/ 3964 h 4045"/>
                <a:gd name="T82" fmla="*/ 25 w 1926"/>
                <a:gd name="T83" fmla="*/ 3897 h 4045"/>
                <a:gd name="T84" fmla="*/ 3 w 1926"/>
                <a:gd name="T85" fmla="*/ 3816 h 4045"/>
                <a:gd name="T86" fmla="*/ 0 w 1926"/>
                <a:gd name="T87" fmla="*/ 273 h 4045"/>
                <a:gd name="T88" fmla="*/ 12 w 1926"/>
                <a:gd name="T89" fmla="*/ 188 h 4045"/>
                <a:gd name="T90" fmla="*/ 43 w 1926"/>
                <a:gd name="T91" fmla="*/ 113 h 4045"/>
                <a:gd name="T92" fmla="*/ 92 w 1926"/>
                <a:gd name="T93" fmla="*/ 53 h 4045"/>
                <a:gd name="T94" fmla="*/ 154 w 1926"/>
                <a:gd name="T95" fmla="*/ 13 h 4045"/>
                <a:gd name="T96" fmla="*/ 224 w 1926"/>
                <a:gd name="T97" fmla="*/ 0 h 4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26" h="4045">
                  <a:moveTo>
                    <a:pt x="963" y="3636"/>
                  </a:moveTo>
                  <a:lnTo>
                    <a:pt x="937" y="3639"/>
                  </a:lnTo>
                  <a:lnTo>
                    <a:pt x="914" y="3649"/>
                  </a:lnTo>
                  <a:lnTo>
                    <a:pt x="893" y="3665"/>
                  </a:lnTo>
                  <a:lnTo>
                    <a:pt x="876" y="3686"/>
                  </a:lnTo>
                  <a:lnTo>
                    <a:pt x="863" y="3712"/>
                  </a:lnTo>
                  <a:lnTo>
                    <a:pt x="854" y="3741"/>
                  </a:lnTo>
                  <a:lnTo>
                    <a:pt x="851" y="3772"/>
                  </a:lnTo>
                  <a:lnTo>
                    <a:pt x="854" y="3804"/>
                  </a:lnTo>
                  <a:lnTo>
                    <a:pt x="863" y="3832"/>
                  </a:lnTo>
                  <a:lnTo>
                    <a:pt x="876" y="3857"/>
                  </a:lnTo>
                  <a:lnTo>
                    <a:pt x="893" y="3878"/>
                  </a:lnTo>
                  <a:lnTo>
                    <a:pt x="914" y="3894"/>
                  </a:lnTo>
                  <a:lnTo>
                    <a:pt x="937" y="3905"/>
                  </a:lnTo>
                  <a:lnTo>
                    <a:pt x="963" y="3909"/>
                  </a:lnTo>
                  <a:lnTo>
                    <a:pt x="988" y="3905"/>
                  </a:lnTo>
                  <a:lnTo>
                    <a:pt x="1013" y="3894"/>
                  </a:lnTo>
                  <a:lnTo>
                    <a:pt x="1033" y="3878"/>
                  </a:lnTo>
                  <a:lnTo>
                    <a:pt x="1051" y="3857"/>
                  </a:lnTo>
                  <a:lnTo>
                    <a:pt x="1064" y="3832"/>
                  </a:lnTo>
                  <a:lnTo>
                    <a:pt x="1072" y="3804"/>
                  </a:lnTo>
                  <a:lnTo>
                    <a:pt x="1075" y="3772"/>
                  </a:lnTo>
                  <a:lnTo>
                    <a:pt x="1072" y="3741"/>
                  </a:lnTo>
                  <a:lnTo>
                    <a:pt x="1064" y="3712"/>
                  </a:lnTo>
                  <a:lnTo>
                    <a:pt x="1051" y="3686"/>
                  </a:lnTo>
                  <a:lnTo>
                    <a:pt x="1033" y="3665"/>
                  </a:lnTo>
                  <a:lnTo>
                    <a:pt x="1013" y="3649"/>
                  </a:lnTo>
                  <a:lnTo>
                    <a:pt x="988" y="3639"/>
                  </a:lnTo>
                  <a:lnTo>
                    <a:pt x="963" y="3636"/>
                  </a:lnTo>
                  <a:close/>
                  <a:moveTo>
                    <a:pt x="156" y="434"/>
                  </a:moveTo>
                  <a:lnTo>
                    <a:pt x="156" y="3540"/>
                  </a:lnTo>
                  <a:lnTo>
                    <a:pt x="1770" y="3540"/>
                  </a:lnTo>
                  <a:lnTo>
                    <a:pt x="1770" y="434"/>
                  </a:lnTo>
                  <a:lnTo>
                    <a:pt x="156" y="434"/>
                  </a:lnTo>
                  <a:close/>
                  <a:moveTo>
                    <a:pt x="727" y="197"/>
                  </a:moveTo>
                  <a:lnTo>
                    <a:pt x="716" y="200"/>
                  </a:lnTo>
                  <a:lnTo>
                    <a:pt x="707" y="207"/>
                  </a:lnTo>
                  <a:lnTo>
                    <a:pt x="701" y="217"/>
                  </a:lnTo>
                  <a:lnTo>
                    <a:pt x="699" y="230"/>
                  </a:lnTo>
                  <a:lnTo>
                    <a:pt x="701" y="243"/>
                  </a:lnTo>
                  <a:lnTo>
                    <a:pt x="707" y="254"/>
                  </a:lnTo>
                  <a:lnTo>
                    <a:pt x="716" y="260"/>
                  </a:lnTo>
                  <a:lnTo>
                    <a:pt x="727" y="262"/>
                  </a:lnTo>
                  <a:lnTo>
                    <a:pt x="1199" y="262"/>
                  </a:lnTo>
                  <a:lnTo>
                    <a:pt x="1210" y="260"/>
                  </a:lnTo>
                  <a:lnTo>
                    <a:pt x="1218" y="254"/>
                  </a:lnTo>
                  <a:lnTo>
                    <a:pt x="1224" y="243"/>
                  </a:lnTo>
                  <a:lnTo>
                    <a:pt x="1226" y="230"/>
                  </a:lnTo>
                  <a:lnTo>
                    <a:pt x="1224" y="217"/>
                  </a:lnTo>
                  <a:lnTo>
                    <a:pt x="1218" y="207"/>
                  </a:lnTo>
                  <a:lnTo>
                    <a:pt x="1210" y="200"/>
                  </a:lnTo>
                  <a:lnTo>
                    <a:pt x="1199" y="197"/>
                  </a:lnTo>
                  <a:lnTo>
                    <a:pt x="727" y="197"/>
                  </a:lnTo>
                  <a:close/>
                  <a:moveTo>
                    <a:pt x="224" y="0"/>
                  </a:moveTo>
                  <a:lnTo>
                    <a:pt x="1702" y="0"/>
                  </a:lnTo>
                  <a:lnTo>
                    <a:pt x="1738" y="4"/>
                  </a:lnTo>
                  <a:lnTo>
                    <a:pt x="1773" y="13"/>
                  </a:lnTo>
                  <a:lnTo>
                    <a:pt x="1805" y="31"/>
                  </a:lnTo>
                  <a:lnTo>
                    <a:pt x="1834" y="53"/>
                  </a:lnTo>
                  <a:lnTo>
                    <a:pt x="1860" y="81"/>
                  </a:lnTo>
                  <a:lnTo>
                    <a:pt x="1882" y="113"/>
                  </a:lnTo>
                  <a:lnTo>
                    <a:pt x="1900" y="148"/>
                  </a:lnTo>
                  <a:lnTo>
                    <a:pt x="1915" y="188"/>
                  </a:lnTo>
                  <a:lnTo>
                    <a:pt x="1923" y="229"/>
                  </a:lnTo>
                  <a:lnTo>
                    <a:pt x="1926" y="273"/>
                  </a:lnTo>
                  <a:lnTo>
                    <a:pt x="1926" y="3772"/>
                  </a:lnTo>
                  <a:lnTo>
                    <a:pt x="1923" y="3816"/>
                  </a:lnTo>
                  <a:lnTo>
                    <a:pt x="1915" y="3857"/>
                  </a:lnTo>
                  <a:lnTo>
                    <a:pt x="1900" y="3897"/>
                  </a:lnTo>
                  <a:lnTo>
                    <a:pt x="1882" y="3932"/>
                  </a:lnTo>
                  <a:lnTo>
                    <a:pt x="1860" y="3964"/>
                  </a:lnTo>
                  <a:lnTo>
                    <a:pt x="1834" y="3992"/>
                  </a:lnTo>
                  <a:lnTo>
                    <a:pt x="1805" y="4014"/>
                  </a:lnTo>
                  <a:lnTo>
                    <a:pt x="1773" y="4032"/>
                  </a:lnTo>
                  <a:lnTo>
                    <a:pt x="1738" y="4041"/>
                  </a:lnTo>
                  <a:lnTo>
                    <a:pt x="1702" y="4045"/>
                  </a:lnTo>
                  <a:lnTo>
                    <a:pt x="224" y="4045"/>
                  </a:lnTo>
                  <a:lnTo>
                    <a:pt x="188" y="4041"/>
                  </a:lnTo>
                  <a:lnTo>
                    <a:pt x="154" y="4032"/>
                  </a:lnTo>
                  <a:lnTo>
                    <a:pt x="122" y="4014"/>
                  </a:lnTo>
                  <a:lnTo>
                    <a:pt x="92" y="3992"/>
                  </a:lnTo>
                  <a:lnTo>
                    <a:pt x="66" y="3964"/>
                  </a:lnTo>
                  <a:lnTo>
                    <a:pt x="43" y="3932"/>
                  </a:lnTo>
                  <a:lnTo>
                    <a:pt x="25" y="3897"/>
                  </a:lnTo>
                  <a:lnTo>
                    <a:pt x="12" y="3857"/>
                  </a:lnTo>
                  <a:lnTo>
                    <a:pt x="3" y="3816"/>
                  </a:lnTo>
                  <a:lnTo>
                    <a:pt x="0" y="3772"/>
                  </a:lnTo>
                  <a:lnTo>
                    <a:pt x="0" y="273"/>
                  </a:lnTo>
                  <a:lnTo>
                    <a:pt x="3" y="229"/>
                  </a:lnTo>
                  <a:lnTo>
                    <a:pt x="12" y="188"/>
                  </a:lnTo>
                  <a:lnTo>
                    <a:pt x="25" y="148"/>
                  </a:lnTo>
                  <a:lnTo>
                    <a:pt x="43" y="113"/>
                  </a:lnTo>
                  <a:lnTo>
                    <a:pt x="66" y="81"/>
                  </a:lnTo>
                  <a:lnTo>
                    <a:pt x="92" y="53"/>
                  </a:lnTo>
                  <a:lnTo>
                    <a:pt x="122" y="31"/>
                  </a:lnTo>
                  <a:lnTo>
                    <a:pt x="154" y="13"/>
                  </a:lnTo>
                  <a:lnTo>
                    <a:pt x="188" y="4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8" name="자유형 67"/>
            <p:cNvSpPr>
              <a:spLocks/>
            </p:cNvSpPr>
            <p:nvPr/>
          </p:nvSpPr>
          <p:spPr bwMode="auto">
            <a:xfrm>
              <a:off x="598771" y="3644382"/>
              <a:ext cx="158629" cy="138832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9" name="Freeform 6"/>
            <p:cNvSpPr>
              <a:spLocks/>
            </p:cNvSpPr>
            <p:nvPr/>
          </p:nvSpPr>
          <p:spPr bwMode="auto">
            <a:xfrm rot="10800000" flipH="1" flipV="1">
              <a:off x="597941" y="2949079"/>
              <a:ext cx="160288" cy="142111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70" name="Group 20"/>
            <p:cNvGrpSpPr>
              <a:grpSpLocks noChangeAspect="1"/>
            </p:cNvGrpSpPr>
            <p:nvPr/>
          </p:nvGrpSpPr>
          <p:grpSpPr bwMode="auto">
            <a:xfrm>
              <a:off x="614039" y="2221163"/>
              <a:ext cx="128093" cy="174724"/>
              <a:chOff x="2597" y="4163"/>
              <a:chExt cx="217" cy="296"/>
            </a:xfrm>
            <a:solidFill>
              <a:schemeClr val="bg1">
                <a:lumMod val="85000"/>
              </a:schemeClr>
            </a:solidFill>
          </p:grpSpPr>
          <p:sp>
            <p:nvSpPr>
              <p:cNvPr id="79" name="Freeform 22"/>
              <p:cNvSpPr>
                <a:spLocks noEditPoints="1"/>
              </p:cNvSpPr>
              <p:nvPr/>
            </p:nvSpPr>
            <p:spPr bwMode="auto">
              <a:xfrm>
                <a:off x="2630" y="4163"/>
                <a:ext cx="151" cy="176"/>
              </a:xfrm>
              <a:custGeom>
                <a:avLst/>
                <a:gdLst>
                  <a:gd name="T0" fmla="*/ 410 w 1662"/>
                  <a:gd name="T1" fmla="*/ 645 h 1942"/>
                  <a:gd name="T2" fmla="*/ 309 w 1662"/>
                  <a:gd name="T3" fmla="*/ 847 h 1942"/>
                  <a:gd name="T4" fmla="*/ 255 w 1662"/>
                  <a:gd name="T5" fmla="*/ 1023 h 1942"/>
                  <a:gd name="T6" fmla="*/ 263 w 1662"/>
                  <a:gd name="T7" fmla="*/ 1206 h 1942"/>
                  <a:gd name="T8" fmla="*/ 347 w 1662"/>
                  <a:gd name="T9" fmla="*/ 1429 h 1942"/>
                  <a:gd name="T10" fmla="*/ 476 w 1662"/>
                  <a:gd name="T11" fmla="*/ 1620 h 1942"/>
                  <a:gd name="T12" fmla="*/ 638 w 1662"/>
                  <a:gd name="T13" fmla="*/ 1753 h 1942"/>
                  <a:gd name="T14" fmla="*/ 825 w 1662"/>
                  <a:gd name="T15" fmla="*/ 1803 h 1942"/>
                  <a:gd name="T16" fmla="*/ 1013 w 1662"/>
                  <a:gd name="T17" fmla="*/ 1753 h 1942"/>
                  <a:gd name="T18" fmla="*/ 1176 w 1662"/>
                  <a:gd name="T19" fmla="*/ 1619 h 1942"/>
                  <a:gd name="T20" fmla="*/ 1305 w 1662"/>
                  <a:gd name="T21" fmla="*/ 1428 h 1942"/>
                  <a:gd name="T22" fmla="*/ 1388 w 1662"/>
                  <a:gd name="T23" fmla="*/ 1205 h 1942"/>
                  <a:gd name="T24" fmla="*/ 1418 w 1662"/>
                  <a:gd name="T25" fmla="*/ 974 h 1942"/>
                  <a:gd name="T26" fmla="*/ 1266 w 1662"/>
                  <a:gd name="T27" fmla="*/ 836 h 1942"/>
                  <a:gd name="T28" fmla="*/ 1012 w 1662"/>
                  <a:gd name="T29" fmla="*/ 794 h 1942"/>
                  <a:gd name="T30" fmla="*/ 806 w 1662"/>
                  <a:gd name="T31" fmla="*/ 713 h 1942"/>
                  <a:gd name="T32" fmla="*/ 646 w 1662"/>
                  <a:gd name="T33" fmla="*/ 610 h 1942"/>
                  <a:gd name="T34" fmla="*/ 526 w 1662"/>
                  <a:gd name="T35" fmla="*/ 499 h 1942"/>
                  <a:gd name="T36" fmla="*/ 944 w 1662"/>
                  <a:gd name="T37" fmla="*/ 23 h 1942"/>
                  <a:gd name="T38" fmla="*/ 1152 w 1662"/>
                  <a:gd name="T39" fmla="*/ 118 h 1942"/>
                  <a:gd name="T40" fmla="*/ 1271 w 1662"/>
                  <a:gd name="T41" fmla="*/ 205 h 1942"/>
                  <a:gd name="T42" fmla="*/ 1388 w 1662"/>
                  <a:gd name="T43" fmla="*/ 323 h 1942"/>
                  <a:gd name="T44" fmla="*/ 1455 w 1662"/>
                  <a:gd name="T45" fmla="*/ 429 h 1942"/>
                  <a:gd name="T46" fmla="*/ 1524 w 1662"/>
                  <a:gd name="T47" fmla="*/ 626 h 1942"/>
                  <a:gd name="T48" fmla="*/ 1555 w 1662"/>
                  <a:gd name="T49" fmla="*/ 892 h 1942"/>
                  <a:gd name="T50" fmla="*/ 1619 w 1662"/>
                  <a:gd name="T51" fmla="*/ 939 h 1942"/>
                  <a:gd name="T52" fmla="*/ 1657 w 1662"/>
                  <a:gd name="T53" fmla="*/ 1032 h 1942"/>
                  <a:gd name="T54" fmla="*/ 1655 w 1662"/>
                  <a:gd name="T55" fmla="*/ 1183 h 1942"/>
                  <a:gd name="T56" fmla="*/ 1611 w 1662"/>
                  <a:gd name="T57" fmla="*/ 1304 h 1942"/>
                  <a:gd name="T58" fmla="*/ 1537 w 1662"/>
                  <a:gd name="T59" fmla="*/ 1372 h 1942"/>
                  <a:gd name="T60" fmla="*/ 1445 w 1662"/>
                  <a:gd name="T61" fmla="*/ 1454 h 1942"/>
                  <a:gd name="T62" fmla="*/ 1313 w 1662"/>
                  <a:gd name="T63" fmla="*/ 1670 h 1942"/>
                  <a:gd name="T64" fmla="*/ 1141 w 1662"/>
                  <a:gd name="T65" fmla="*/ 1836 h 1942"/>
                  <a:gd name="T66" fmla="*/ 937 w 1662"/>
                  <a:gd name="T67" fmla="*/ 1930 h 1942"/>
                  <a:gd name="T68" fmla="*/ 714 w 1662"/>
                  <a:gd name="T69" fmla="*/ 1930 h 1942"/>
                  <a:gd name="T70" fmla="*/ 510 w 1662"/>
                  <a:gd name="T71" fmla="*/ 1836 h 1942"/>
                  <a:gd name="T72" fmla="*/ 337 w 1662"/>
                  <a:gd name="T73" fmla="*/ 1669 h 1942"/>
                  <a:gd name="T74" fmla="*/ 205 w 1662"/>
                  <a:gd name="T75" fmla="*/ 1452 h 1942"/>
                  <a:gd name="T76" fmla="*/ 111 w 1662"/>
                  <a:gd name="T77" fmla="*/ 1364 h 1942"/>
                  <a:gd name="T78" fmla="*/ 39 w 1662"/>
                  <a:gd name="T79" fmla="*/ 1284 h 1942"/>
                  <a:gd name="T80" fmla="*/ 2 w 1662"/>
                  <a:gd name="T81" fmla="*/ 1143 h 1942"/>
                  <a:gd name="T82" fmla="*/ 9 w 1662"/>
                  <a:gd name="T83" fmla="*/ 1009 h 1942"/>
                  <a:gd name="T84" fmla="*/ 50 w 1662"/>
                  <a:gd name="T85" fmla="*/ 930 h 1942"/>
                  <a:gd name="T86" fmla="*/ 98 w 1662"/>
                  <a:gd name="T87" fmla="*/ 851 h 1942"/>
                  <a:gd name="T88" fmla="*/ 85 w 1662"/>
                  <a:gd name="T89" fmla="*/ 643 h 1942"/>
                  <a:gd name="T90" fmla="*/ 120 w 1662"/>
                  <a:gd name="T91" fmla="*/ 487 h 1942"/>
                  <a:gd name="T92" fmla="*/ 183 w 1662"/>
                  <a:gd name="T93" fmla="*/ 377 h 1942"/>
                  <a:gd name="T94" fmla="*/ 257 w 1662"/>
                  <a:gd name="T95" fmla="*/ 305 h 1942"/>
                  <a:gd name="T96" fmla="*/ 319 w 1662"/>
                  <a:gd name="T97" fmla="*/ 266 h 1942"/>
                  <a:gd name="T98" fmla="*/ 352 w 1662"/>
                  <a:gd name="T99" fmla="*/ 246 h 1942"/>
                  <a:gd name="T100" fmla="*/ 390 w 1662"/>
                  <a:gd name="T101" fmla="*/ 196 h 1942"/>
                  <a:gd name="T102" fmla="*/ 459 w 1662"/>
                  <a:gd name="T103" fmla="*/ 127 h 1942"/>
                  <a:gd name="T104" fmla="*/ 559 w 1662"/>
                  <a:gd name="T105" fmla="*/ 57 h 1942"/>
                  <a:gd name="T106" fmla="*/ 690 w 1662"/>
                  <a:gd name="T107" fmla="*/ 10 h 19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662" h="1942">
                    <a:moveTo>
                      <a:pt x="526" y="499"/>
                    </a:moveTo>
                    <a:lnTo>
                      <a:pt x="484" y="546"/>
                    </a:lnTo>
                    <a:lnTo>
                      <a:pt x="445" y="595"/>
                    </a:lnTo>
                    <a:lnTo>
                      <a:pt x="410" y="645"/>
                    </a:lnTo>
                    <a:lnTo>
                      <a:pt x="379" y="696"/>
                    </a:lnTo>
                    <a:lnTo>
                      <a:pt x="352" y="747"/>
                    </a:lnTo>
                    <a:lnTo>
                      <a:pt x="329" y="797"/>
                    </a:lnTo>
                    <a:lnTo>
                      <a:pt x="309" y="847"/>
                    </a:lnTo>
                    <a:lnTo>
                      <a:pt x="291" y="895"/>
                    </a:lnTo>
                    <a:lnTo>
                      <a:pt x="277" y="941"/>
                    </a:lnTo>
                    <a:lnTo>
                      <a:pt x="264" y="984"/>
                    </a:lnTo>
                    <a:lnTo>
                      <a:pt x="255" y="1023"/>
                    </a:lnTo>
                    <a:lnTo>
                      <a:pt x="247" y="1059"/>
                    </a:lnTo>
                    <a:lnTo>
                      <a:pt x="241" y="1091"/>
                    </a:lnTo>
                    <a:lnTo>
                      <a:pt x="250" y="1148"/>
                    </a:lnTo>
                    <a:lnTo>
                      <a:pt x="263" y="1206"/>
                    </a:lnTo>
                    <a:lnTo>
                      <a:pt x="280" y="1263"/>
                    </a:lnTo>
                    <a:lnTo>
                      <a:pt x="299" y="1320"/>
                    </a:lnTo>
                    <a:lnTo>
                      <a:pt x="322" y="1375"/>
                    </a:lnTo>
                    <a:lnTo>
                      <a:pt x="347" y="1429"/>
                    </a:lnTo>
                    <a:lnTo>
                      <a:pt x="375" y="1480"/>
                    </a:lnTo>
                    <a:lnTo>
                      <a:pt x="406" y="1530"/>
                    </a:lnTo>
                    <a:lnTo>
                      <a:pt x="440" y="1576"/>
                    </a:lnTo>
                    <a:lnTo>
                      <a:pt x="476" y="1620"/>
                    </a:lnTo>
                    <a:lnTo>
                      <a:pt x="513" y="1659"/>
                    </a:lnTo>
                    <a:lnTo>
                      <a:pt x="553" y="1695"/>
                    </a:lnTo>
                    <a:lnTo>
                      <a:pt x="594" y="1726"/>
                    </a:lnTo>
                    <a:lnTo>
                      <a:pt x="638" y="1753"/>
                    </a:lnTo>
                    <a:lnTo>
                      <a:pt x="683" y="1774"/>
                    </a:lnTo>
                    <a:lnTo>
                      <a:pt x="729" y="1789"/>
                    </a:lnTo>
                    <a:lnTo>
                      <a:pt x="777" y="1800"/>
                    </a:lnTo>
                    <a:lnTo>
                      <a:pt x="825" y="1803"/>
                    </a:lnTo>
                    <a:lnTo>
                      <a:pt x="875" y="1800"/>
                    </a:lnTo>
                    <a:lnTo>
                      <a:pt x="922" y="1789"/>
                    </a:lnTo>
                    <a:lnTo>
                      <a:pt x="968" y="1774"/>
                    </a:lnTo>
                    <a:lnTo>
                      <a:pt x="1013" y="1753"/>
                    </a:lnTo>
                    <a:lnTo>
                      <a:pt x="1056" y="1726"/>
                    </a:lnTo>
                    <a:lnTo>
                      <a:pt x="1099" y="1695"/>
                    </a:lnTo>
                    <a:lnTo>
                      <a:pt x="1139" y="1659"/>
                    </a:lnTo>
                    <a:lnTo>
                      <a:pt x="1176" y="1619"/>
                    </a:lnTo>
                    <a:lnTo>
                      <a:pt x="1212" y="1576"/>
                    </a:lnTo>
                    <a:lnTo>
                      <a:pt x="1245" y="1529"/>
                    </a:lnTo>
                    <a:lnTo>
                      <a:pt x="1276" y="1480"/>
                    </a:lnTo>
                    <a:lnTo>
                      <a:pt x="1305" y="1428"/>
                    </a:lnTo>
                    <a:lnTo>
                      <a:pt x="1330" y="1374"/>
                    </a:lnTo>
                    <a:lnTo>
                      <a:pt x="1353" y="1319"/>
                    </a:lnTo>
                    <a:lnTo>
                      <a:pt x="1372" y="1262"/>
                    </a:lnTo>
                    <a:lnTo>
                      <a:pt x="1388" y="1205"/>
                    </a:lnTo>
                    <a:lnTo>
                      <a:pt x="1401" y="1147"/>
                    </a:lnTo>
                    <a:lnTo>
                      <a:pt x="1411" y="1089"/>
                    </a:lnTo>
                    <a:lnTo>
                      <a:pt x="1416" y="1032"/>
                    </a:lnTo>
                    <a:lnTo>
                      <a:pt x="1418" y="974"/>
                    </a:lnTo>
                    <a:lnTo>
                      <a:pt x="1417" y="904"/>
                    </a:lnTo>
                    <a:lnTo>
                      <a:pt x="1414" y="838"/>
                    </a:lnTo>
                    <a:lnTo>
                      <a:pt x="1339" y="839"/>
                    </a:lnTo>
                    <a:lnTo>
                      <a:pt x="1266" y="836"/>
                    </a:lnTo>
                    <a:lnTo>
                      <a:pt x="1198" y="830"/>
                    </a:lnTo>
                    <a:lnTo>
                      <a:pt x="1133" y="820"/>
                    </a:lnTo>
                    <a:lnTo>
                      <a:pt x="1070" y="808"/>
                    </a:lnTo>
                    <a:lnTo>
                      <a:pt x="1012" y="794"/>
                    </a:lnTo>
                    <a:lnTo>
                      <a:pt x="956" y="777"/>
                    </a:lnTo>
                    <a:lnTo>
                      <a:pt x="903" y="757"/>
                    </a:lnTo>
                    <a:lnTo>
                      <a:pt x="853" y="737"/>
                    </a:lnTo>
                    <a:lnTo>
                      <a:pt x="806" y="713"/>
                    </a:lnTo>
                    <a:lnTo>
                      <a:pt x="762" y="690"/>
                    </a:lnTo>
                    <a:lnTo>
                      <a:pt x="721" y="664"/>
                    </a:lnTo>
                    <a:lnTo>
                      <a:pt x="682" y="638"/>
                    </a:lnTo>
                    <a:lnTo>
                      <a:pt x="646" y="610"/>
                    </a:lnTo>
                    <a:lnTo>
                      <a:pt x="612" y="583"/>
                    </a:lnTo>
                    <a:lnTo>
                      <a:pt x="581" y="555"/>
                    </a:lnTo>
                    <a:lnTo>
                      <a:pt x="552" y="527"/>
                    </a:lnTo>
                    <a:lnTo>
                      <a:pt x="526" y="499"/>
                    </a:lnTo>
                    <a:close/>
                    <a:moveTo>
                      <a:pt x="808" y="0"/>
                    </a:moveTo>
                    <a:lnTo>
                      <a:pt x="851" y="3"/>
                    </a:lnTo>
                    <a:lnTo>
                      <a:pt x="897" y="11"/>
                    </a:lnTo>
                    <a:lnTo>
                      <a:pt x="944" y="23"/>
                    </a:lnTo>
                    <a:lnTo>
                      <a:pt x="993" y="39"/>
                    </a:lnTo>
                    <a:lnTo>
                      <a:pt x="1044" y="60"/>
                    </a:lnTo>
                    <a:lnTo>
                      <a:pt x="1097" y="86"/>
                    </a:lnTo>
                    <a:lnTo>
                      <a:pt x="1152" y="118"/>
                    </a:lnTo>
                    <a:lnTo>
                      <a:pt x="1179" y="135"/>
                    </a:lnTo>
                    <a:lnTo>
                      <a:pt x="1208" y="155"/>
                    </a:lnTo>
                    <a:lnTo>
                      <a:pt x="1239" y="179"/>
                    </a:lnTo>
                    <a:lnTo>
                      <a:pt x="1271" y="205"/>
                    </a:lnTo>
                    <a:lnTo>
                      <a:pt x="1304" y="233"/>
                    </a:lnTo>
                    <a:lnTo>
                      <a:pt x="1334" y="261"/>
                    </a:lnTo>
                    <a:lnTo>
                      <a:pt x="1363" y="292"/>
                    </a:lnTo>
                    <a:lnTo>
                      <a:pt x="1388" y="323"/>
                    </a:lnTo>
                    <a:lnTo>
                      <a:pt x="1409" y="353"/>
                    </a:lnTo>
                    <a:lnTo>
                      <a:pt x="1409" y="353"/>
                    </a:lnTo>
                    <a:lnTo>
                      <a:pt x="1433" y="389"/>
                    </a:lnTo>
                    <a:lnTo>
                      <a:pt x="1455" y="429"/>
                    </a:lnTo>
                    <a:lnTo>
                      <a:pt x="1475" y="472"/>
                    </a:lnTo>
                    <a:lnTo>
                      <a:pt x="1493" y="519"/>
                    </a:lnTo>
                    <a:lnTo>
                      <a:pt x="1509" y="570"/>
                    </a:lnTo>
                    <a:lnTo>
                      <a:pt x="1524" y="626"/>
                    </a:lnTo>
                    <a:lnTo>
                      <a:pt x="1535" y="685"/>
                    </a:lnTo>
                    <a:lnTo>
                      <a:pt x="1545" y="749"/>
                    </a:lnTo>
                    <a:lnTo>
                      <a:pt x="1551" y="817"/>
                    </a:lnTo>
                    <a:lnTo>
                      <a:pt x="1555" y="892"/>
                    </a:lnTo>
                    <a:lnTo>
                      <a:pt x="1573" y="900"/>
                    </a:lnTo>
                    <a:lnTo>
                      <a:pt x="1590" y="910"/>
                    </a:lnTo>
                    <a:lnTo>
                      <a:pt x="1605" y="922"/>
                    </a:lnTo>
                    <a:lnTo>
                      <a:pt x="1619" y="939"/>
                    </a:lnTo>
                    <a:lnTo>
                      <a:pt x="1632" y="957"/>
                    </a:lnTo>
                    <a:lnTo>
                      <a:pt x="1642" y="979"/>
                    </a:lnTo>
                    <a:lnTo>
                      <a:pt x="1651" y="1003"/>
                    </a:lnTo>
                    <a:lnTo>
                      <a:pt x="1657" y="1032"/>
                    </a:lnTo>
                    <a:lnTo>
                      <a:pt x="1661" y="1064"/>
                    </a:lnTo>
                    <a:lnTo>
                      <a:pt x="1662" y="1102"/>
                    </a:lnTo>
                    <a:lnTo>
                      <a:pt x="1660" y="1143"/>
                    </a:lnTo>
                    <a:lnTo>
                      <a:pt x="1655" y="1183"/>
                    </a:lnTo>
                    <a:lnTo>
                      <a:pt x="1648" y="1218"/>
                    </a:lnTo>
                    <a:lnTo>
                      <a:pt x="1638" y="1250"/>
                    </a:lnTo>
                    <a:lnTo>
                      <a:pt x="1625" y="1278"/>
                    </a:lnTo>
                    <a:lnTo>
                      <a:pt x="1611" y="1304"/>
                    </a:lnTo>
                    <a:lnTo>
                      <a:pt x="1595" y="1325"/>
                    </a:lnTo>
                    <a:lnTo>
                      <a:pt x="1577" y="1344"/>
                    </a:lnTo>
                    <a:lnTo>
                      <a:pt x="1558" y="1360"/>
                    </a:lnTo>
                    <a:lnTo>
                      <a:pt x="1537" y="1372"/>
                    </a:lnTo>
                    <a:lnTo>
                      <a:pt x="1515" y="1382"/>
                    </a:lnTo>
                    <a:lnTo>
                      <a:pt x="1493" y="1390"/>
                    </a:lnTo>
                    <a:lnTo>
                      <a:pt x="1471" y="1395"/>
                    </a:lnTo>
                    <a:lnTo>
                      <a:pt x="1445" y="1454"/>
                    </a:lnTo>
                    <a:lnTo>
                      <a:pt x="1416" y="1512"/>
                    </a:lnTo>
                    <a:lnTo>
                      <a:pt x="1385" y="1567"/>
                    </a:lnTo>
                    <a:lnTo>
                      <a:pt x="1350" y="1620"/>
                    </a:lnTo>
                    <a:lnTo>
                      <a:pt x="1313" y="1670"/>
                    </a:lnTo>
                    <a:lnTo>
                      <a:pt x="1273" y="1717"/>
                    </a:lnTo>
                    <a:lnTo>
                      <a:pt x="1231" y="1761"/>
                    </a:lnTo>
                    <a:lnTo>
                      <a:pt x="1187" y="1801"/>
                    </a:lnTo>
                    <a:lnTo>
                      <a:pt x="1141" y="1836"/>
                    </a:lnTo>
                    <a:lnTo>
                      <a:pt x="1092" y="1868"/>
                    </a:lnTo>
                    <a:lnTo>
                      <a:pt x="1042" y="1893"/>
                    </a:lnTo>
                    <a:lnTo>
                      <a:pt x="990" y="1915"/>
                    </a:lnTo>
                    <a:lnTo>
                      <a:pt x="937" y="1930"/>
                    </a:lnTo>
                    <a:lnTo>
                      <a:pt x="882" y="1939"/>
                    </a:lnTo>
                    <a:lnTo>
                      <a:pt x="825" y="1942"/>
                    </a:lnTo>
                    <a:lnTo>
                      <a:pt x="769" y="1939"/>
                    </a:lnTo>
                    <a:lnTo>
                      <a:pt x="714" y="1930"/>
                    </a:lnTo>
                    <a:lnTo>
                      <a:pt x="661" y="1915"/>
                    </a:lnTo>
                    <a:lnTo>
                      <a:pt x="608" y="1893"/>
                    </a:lnTo>
                    <a:lnTo>
                      <a:pt x="558" y="1867"/>
                    </a:lnTo>
                    <a:lnTo>
                      <a:pt x="510" y="1836"/>
                    </a:lnTo>
                    <a:lnTo>
                      <a:pt x="464" y="1800"/>
                    </a:lnTo>
                    <a:lnTo>
                      <a:pt x="419" y="1760"/>
                    </a:lnTo>
                    <a:lnTo>
                      <a:pt x="377" y="1716"/>
                    </a:lnTo>
                    <a:lnTo>
                      <a:pt x="337" y="1669"/>
                    </a:lnTo>
                    <a:lnTo>
                      <a:pt x="300" y="1618"/>
                    </a:lnTo>
                    <a:lnTo>
                      <a:pt x="266" y="1565"/>
                    </a:lnTo>
                    <a:lnTo>
                      <a:pt x="234" y="1510"/>
                    </a:lnTo>
                    <a:lnTo>
                      <a:pt x="205" y="1452"/>
                    </a:lnTo>
                    <a:lnTo>
                      <a:pt x="179" y="1392"/>
                    </a:lnTo>
                    <a:lnTo>
                      <a:pt x="156" y="1386"/>
                    </a:lnTo>
                    <a:lnTo>
                      <a:pt x="133" y="1376"/>
                    </a:lnTo>
                    <a:lnTo>
                      <a:pt x="111" y="1364"/>
                    </a:lnTo>
                    <a:lnTo>
                      <a:pt x="91" y="1349"/>
                    </a:lnTo>
                    <a:lnTo>
                      <a:pt x="72" y="1330"/>
                    </a:lnTo>
                    <a:lnTo>
                      <a:pt x="55" y="1309"/>
                    </a:lnTo>
                    <a:lnTo>
                      <a:pt x="39" y="1284"/>
                    </a:lnTo>
                    <a:lnTo>
                      <a:pt x="26" y="1254"/>
                    </a:lnTo>
                    <a:lnTo>
                      <a:pt x="15" y="1221"/>
                    </a:lnTo>
                    <a:lnTo>
                      <a:pt x="7" y="1184"/>
                    </a:lnTo>
                    <a:lnTo>
                      <a:pt x="2" y="1143"/>
                    </a:lnTo>
                    <a:lnTo>
                      <a:pt x="0" y="1104"/>
                    </a:lnTo>
                    <a:lnTo>
                      <a:pt x="1" y="1068"/>
                    </a:lnTo>
                    <a:lnTo>
                      <a:pt x="4" y="1038"/>
                    </a:lnTo>
                    <a:lnTo>
                      <a:pt x="9" y="1009"/>
                    </a:lnTo>
                    <a:lnTo>
                      <a:pt x="17" y="985"/>
                    </a:lnTo>
                    <a:lnTo>
                      <a:pt x="27" y="964"/>
                    </a:lnTo>
                    <a:lnTo>
                      <a:pt x="38" y="946"/>
                    </a:lnTo>
                    <a:lnTo>
                      <a:pt x="50" y="930"/>
                    </a:lnTo>
                    <a:lnTo>
                      <a:pt x="65" y="916"/>
                    </a:lnTo>
                    <a:lnTo>
                      <a:pt x="80" y="906"/>
                    </a:lnTo>
                    <a:lnTo>
                      <a:pt x="96" y="897"/>
                    </a:lnTo>
                    <a:lnTo>
                      <a:pt x="98" y="851"/>
                    </a:lnTo>
                    <a:lnTo>
                      <a:pt x="89" y="794"/>
                    </a:lnTo>
                    <a:lnTo>
                      <a:pt x="85" y="740"/>
                    </a:lnTo>
                    <a:lnTo>
                      <a:pt x="83" y="690"/>
                    </a:lnTo>
                    <a:lnTo>
                      <a:pt x="85" y="643"/>
                    </a:lnTo>
                    <a:lnTo>
                      <a:pt x="90" y="599"/>
                    </a:lnTo>
                    <a:lnTo>
                      <a:pt x="98" y="559"/>
                    </a:lnTo>
                    <a:lnTo>
                      <a:pt x="108" y="522"/>
                    </a:lnTo>
                    <a:lnTo>
                      <a:pt x="120" y="487"/>
                    </a:lnTo>
                    <a:lnTo>
                      <a:pt x="134" y="455"/>
                    </a:lnTo>
                    <a:lnTo>
                      <a:pt x="149" y="427"/>
                    </a:lnTo>
                    <a:lnTo>
                      <a:pt x="166" y="400"/>
                    </a:lnTo>
                    <a:lnTo>
                      <a:pt x="183" y="377"/>
                    </a:lnTo>
                    <a:lnTo>
                      <a:pt x="202" y="355"/>
                    </a:lnTo>
                    <a:lnTo>
                      <a:pt x="220" y="337"/>
                    </a:lnTo>
                    <a:lnTo>
                      <a:pt x="239" y="320"/>
                    </a:lnTo>
                    <a:lnTo>
                      <a:pt x="257" y="305"/>
                    </a:lnTo>
                    <a:lnTo>
                      <a:pt x="274" y="293"/>
                    </a:lnTo>
                    <a:lnTo>
                      <a:pt x="290" y="282"/>
                    </a:lnTo>
                    <a:lnTo>
                      <a:pt x="305" y="273"/>
                    </a:lnTo>
                    <a:lnTo>
                      <a:pt x="319" y="266"/>
                    </a:lnTo>
                    <a:lnTo>
                      <a:pt x="331" y="260"/>
                    </a:lnTo>
                    <a:lnTo>
                      <a:pt x="341" y="255"/>
                    </a:lnTo>
                    <a:lnTo>
                      <a:pt x="348" y="253"/>
                    </a:lnTo>
                    <a:lnTo>
                      <a:pt x="352" y="246"/>
                    </a:lnTo>
                    <a:lnTo>
                      <a:pt x="359" y="237"/>
                    </a:lnTo>
                    <a:lnTo>
                      <a:pt x="367" y="225"/>
                    </a:lnTo>
                    <a:lnTo>
                      <a:pt x="377" y="212"/>
                    </a:lnTo>
                    <a:lnTo>
                      <a:pt x="390" y="196"/>
                    </a:lnTo>
                    <a:lnTo>
                      <a:pt x="404" y="180"/>
                    </a:lnTo>
                    <a:lnTo>
                      <a:pt x="421" y="163"/>
                    </a:lnTo>
                    <a:lnTo>
                      <a:pt x="439" y="145"/>
                    </a:lnTo>
                    <a:lnTo>
                      <a:pt x="459" y="127"/>
                    </a:lnTo>
                    <a:lnTo>
                      <a:pt x="481" y="108"/>
                    </a:lnTo>
                    <a:lnTo>
                      <a:pt x="505" y="91"/>
                    </a:lnTo>
                    <a:lnTo>
                      <a:pt x="531" y="74"/>
                    </a:lnTo>
                    <a:lnTo>
                      <a:pt x="559" y="57"/>
                    </a:lnTo>
                    <a:lnTo>
                      <a:pt x="589" y="43"/>
                    </a:lnTo>
                    <a:lnTo>
                      <a:pt x="620" y="30"/>
                    </a:lnTo>
                    <a:lnTo>
                      <a:pt x="655" y="19"/>
                    </a:lnTo>
                    <a:lnTo>
                      <a:pt x="690" y="10"/>
                    </a:lnTo>
                    <a:lnTo>
                      <a:pt x="728" y="3"/>
                    </a:lnTo>
                    <a:lnTo>
                      <a:pt x="767" y="0"/>
                    </a:lnTo>
                    <a:lnTo>
                      <a:pt x="80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80" name="Freeform 23"/>
              <p:cNvSpPr>
                <a:spLocks noEditPoints="1"/>
              </p:cNvSpPr>
              <p:nvPr/>
            </p:nvSpPr>
            <p:spPr bwMode="auto">
              <a:xfrm>
                <a:off x="2664" y="4250"/>
                <a:ext cx="83" cy="27"/>
              </a:xfrm>
              <a:custGeom>
                <a:avLst/>
                <a:gdLst>
                  <a:gd name="T0" fmla="*/ 613 w 916"/>
                  <a:gd name="T1" fmla="*/ 78 h 300"/>
                  <a:gd name="T2" fmla="*/ 561 w 916"/>
                  <a:gd name="T3" fmla="*/ 109 h 300"/>
                  <a:gd name="T4" fmla="*/ 554 w 916"/>
                  <a:gd name="T5" fmla="*/ 165 h 300"/>
                  <a:gd name="T6" fmla="*/ 579 w 916"/>
                  <a:gd name="T7" fmla="*/ 210 h 300"/>
                  <a:gd name="T8" fmla="*/ 665 w 916"/>
                  <a:gd name="T9" fmla="*/ 229 h 300"/>
                  <a:gd name="T10" fmla="*/ 787 w 916"/>
                  <a:gd name="T11" fmla="*/ 223 h 300"/>
                  <a:gd name="T12" fmla="*/ 839 w 916"/>
                  <a:gd name="T13" fmla="*/ 191 h 300"/>
                  <a:gd name="T14" fmla="*/ 846 w 916"/>
                  <a:gd name="T15" fmla="*/ 135 h 300"/>
                  <a:gd name="T16" fmla="*/ 820 w 916"/>
                  <a:gd name="T17" fmla="*/ 90 h 300"/>
                  <a:gd name="T18" fmla="*/ 734 w 916"/>
                  <a:gd name="T19" fmla="*/ 72 h 300"/>
                  <a:gd name="T20" fmla="*/ 153 w 916"/>
                  <a:gd name="T21" fmla="*/ 74 h 300"/>
                  <a:gd name="T22" fmla="*/ 85 w 916"/>
                  <a:gd name="T23" fmla="*/ 99 h 300"/>
                  <a:gd name="T24" fmla="*/ 70 w 916"/>
                  <a:gd name="T25" fmla="*/ 150 h 300"/>
                  <a:gd name="T26" fmla="*/ 85 w 916"/>
                  <a:gd name="T27" fmla="*/ 201 h 300"/>
                  <a:gd name="T28" fmla="*/ 153 w 916"/>
                  <a:gd name="T29" fmla="*/ 227 h 300"/>
                  <a:gd name="T30" fmla="*/ 280 w 916"/>
                  <a:gd name="T31" fmla="*/ 227 h 300"/>
                  <a:gd name="T32" fmla="*/ 348 w 916"/>
                  <a:gd name="T33" fmla="*/ 201 h 300"/>
                  <a:gd name="T34" fmla="*/ 363 w 916"/>
                  <a:gd name="T35" fmla="*/ 150 h 300"/>
                  <a:gd name="T36" fmla="*/ 348 w 916"/>
                  <a:gd name="T37" fmla="*/ 99 h 300"/>
                  <a:gd name="T38" fmla="*/ 280 w 916"/>
                  <a:gd name="T39" fmla="*/ 74 h 300"/>
                  <a:gd name="T40" fmla="*/ 234 w 916"/>
                  <a:gd name="T41" fmla="*/ 0 h 300"/>
                  <a:gd name="T42" fmla="*/ 321 w 916"/>
                  <a:gd name="T43" fmla="*/ 9 h 300"/>
                  <a:gd name="T44" fmla="*/ 400 w 916"/>
                  <a:gd name="T45" fmla="*/ 53 h 300"/>
                  <a:gd name="T46" fmla="*/ 574 w 916"/>
                  <a:gd name="T47" fmla="*/ 17 h 300"/>
                  <a:gd name="T48" fmla="*/ 662 w 916"/>
                  <a:gd name="T49" fmla="*/ 1 h 300"/>
                  <a:gd name="T50" fmla="*/ 732 w 916"/>
                  <a:gd name="T51" fmla="*/ 0 h 300"/>
                  <a:gd name="T52" fmla="*/ 806 w 916"/>
                  <a:gd name="T53" fmla="*/ 10 h 300"/>
                  <a:gd name="T54" fmla="*/ 875 w 916"/>
                  <a:gd name="T55" fmla="*/ 45 h 300"/>
                  <a:gd name="T56" fmla="*/ 914 w 916"/>
                  <a:gd name="T57" fmla="*/ 123 h 300"/>
                  <a:gd name="T58" fmla="*/ 900 w 916"/>
                  <a:gd name="T59" fmla="*/ 223 h 300"/>
                  <a:gd name="T60" fmla="*/ 843 w 916"/>
                  <a:gd name="T61" fmla="*/ 277 h 300"/>
                  <a:gd name="T62" fmla="*/ 768 w 916"/>
                  <a:gd name="T63" fmla="*/ 297 h 300"/>
                  <a:gd name="T64" fmla="*/ 699 w 916"/>
                  <a:gd name="T65" fmla="*/ 300 h 300"/>
                  <a:gd name="T66" fmla="*/ 632 w 916"/>
                  <a:gd name="T67" fmla="*/ 297 h 300"/>
                  <a:gd name="T68" fmla="*/ 557 w 916"/>
                  <a:gd name="T69" fmla="*/ 277 h 300"/>
                  <a:gd name="T70" fmla="*/ 500 w 916"/>
                  <a:gd name="T71" fmla="*/ 224 h 300"/>
                  <a:gd name="T72" fmla="*/ 485 w 916"/>
                  <a:gd name="T73" fmla="*/ 137 h 300"/>
                  <a:gd name="T74" fmla="*/ 432 w 916"/>
                  <a:gd name="T75" fmla="*/ 150 h 300"/>
                  <a:gd name="T76" fmla="*/ 405 w 916"/>
                  <a:gd name="T77" fmla="*/ 241 h 300"/>
                  <a:gd name="T78" fmla="*/ 342 w 916"/>
                  <a:gd name="T79" fmla="*/ 284 h 300"/>
                  <a:gd name="T80" fmla="*/ 266 w 916"/>
                  <a:gd name="T81" fmla="*/ 298 h 300"/>
                  <a:gd name="T82" fmla="*/ 201 w 916"/>
                  <a:gd name="T83" fmla="*/ 299 h 300"/>
                  <a:gd name="T84" fmla="*/ 129 w 916"/>
                  <a:gd name="T85" fmla="*/ 294 h 300"/>
                  <a:gd name="T86" fmla="*/ 57 w 916"/>
                  <a:gd name="T87" fmla="*/ 267 h 300"/>
                  <a:gd name="T88" fmla="*/ 7 w 916"/>
                  <a:gd name="T89" fmla="*/ 202 h 300"/>
                  <a:gd name="T90" fmla="*/ 7 w 916"/>
                  <a:gd name="T91" fmla="*/ 98 h 300"/>
                  <a:gd name="T92" fmla="*/ 57 w 916"/>
                  <a:gd name="T93" fmla="*/ 33 h 300"/>
                  <a:gd name="T94" fmla="*/ 129 w 916"/>
                  <a:gd name="T95" fmla="*/ 6 h 300"/>
                  <a:gd name="T96" fmla="*/ 201 w 916"/>
                  <a:gd name="T97" fmla="*/ 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16" h="300">
                    <a:moveTo>
                      <a:pt x="699" y="71"/>
                    </a:moveTo>
                    <a:lnTo>
                      <a:pt x="665" y="72"/>
                    </a:lnTo>
                    <a:lnTo>
                      <a:pt x="636" y="74"/>
                    </a:lnTo>
                    <a:lnTo>
                      <a:pt x="613" y="78"/>
                    </a:lnTo>
                    <a:lnTo>
                      <a:pt x="594" y="83"/>
                    </a:lnTo>
                    <a:lnTo>
                      <a:pt x="579" y="90"/>
                    </a:lnTo>
                    <a:lnTo>
                      <a:pt x="569" y="99"/>
                    </a:lnTo>
                    <a:lnTo>
                      <a:pt x="561" y="109"/>
                    </a:lnTo>
                    <a:lnTo>
                      <a:pt x="556" y="122"/>
                    </a:lnTo>
                    <a:lnTo>
                      <a:pt x="554" y="135"/>
                    </a:lnTo>
                    <a:lnTo>
                      <a:pt x="553" y="150"/>
                    </a:lnTo>
                    <a:lnTo>
                      <a:pt x="554" y="165"/>
                    </a:lnTo>
                    <a:lnTo>
                      <a:pt x="556" y="179"/>
                    </a:lnTo>
                    <a:lnTo>
                      <a:pt x="561" y="191"/>
                    </a:lnTo>
                    <a:lnTo>
                      <a:pt x="569" y="201"/>
                    </a:lnTo>
                    <a:lnTo>
                      <a:pt x="579" y="210"/>
                    </a:lnTo>
                    <a:lnTo>
                      <a:pt x="594" y="216"/>
                    </a:lnTo>
                    <a:lnTo>
                      <a:pt x="613" y="223"/>
                    </a:lnTo>
                    <a:lnTo>
                      <a:pt x="636" y="227"/>
                    </a:lnTo>
                    <a:lnTo>
                      <a:pt x="665" y="229"/>
                    </a:lnTo>
                    <a:lnTo>
                      <a:pt x="699" y="230"/>
                    </a:lnTo>
                    <a:lnTo>
                      <a:pt x="734" y="229"/>
                    </a:lnTo>
                    <a:lnTo>
                      <a:pt x="763" y="227"/>
                    </a:lnTo>
                    <a:lnTo>
                      <a:pt x="787" y="223"/>
                    </a:lnTo>
                    <a:lnTo>
                      <a:pt x="805" y="216"/>
                    </a:lnTo>
                    <a:lnTo>
                      <a:pt x="820" y="210"/>
                    </a:lnTo>
                    <a:lnTo>
                      <a:pt x="831" y="201"/>
                    </a:lnTo>
                    <a:lnTo>
                      <a:pt x="839" y="191"/>
                    </a:lnTo>
                    <a:lnTo>
                      <a:pt x="843" y="179"/>
                    </a:lnTo>
                    <a:lnTo>
                      <a:pt x="846" y="165"/>
                    </a:lnTo>
                    <a:lnTo>
                      <a:pt x="847" y="150"/>
                    </a:lnTo>
                    <a:lnTo>
                      <a:pt x="846" y="135"/>
                    </a:lnTo>
                    <a:lnTo>
                      <a:pt x="843" y="122"/>
                    </a:lnTo>
                    <a:lnTo>
                      <a:pt x="839" y="109"/>
                    </a:lnTo>
                    <a:lnTo>
                      <a:pt x="831" y="99"/>
                    </a:lnTo>
                    <a:lnTo>
                      <a:pt x="820" y="90"/>
                    </a:lnTo>
                    <a:lnTo>
                      <a:pt x="805" y="83"/>
                    </a:lnTo>
                    <a:lnTo>
                      <a:pt x="787" y="78"/>
                    </a:lnTo>
                    <a:lnTo>
                      <a:pt x="763" y="74"/>
                    </a:lnTo>
                    <a:lnTo>
                      <a:pt x="734" y="72"/>
                    </a:lnTo>
                    <a:lnTo>
                      <a:pt x="699" y="71"/>
                    </a:lnTo>
                    <a:close/>
                    <a:moveTo>
                      <a:pt x="216" y="71"/>
                    </a:moveTo>
                    <a:lnTo>
                      <a:pt x="182" y="72"/>
                    </a:lnTo>
                    <a:lnTo>
                      <a:pt x="153" y="74"/>
                    </a:lnTo>
                    <a:lnTo>
                      <a:pt x="130" y="78"/>
                    </a:lnTo>
                    <a:lnTo>
                      <a:pt x="111" y="83"/>
                    </a:lnTo>
                    <a:lnTo>
                      <a:pt x="96" y="90"/>
                    </a:lnTo>
                    <a:lnTo>
                      <a:pt x="85" y="99"/>
                    </a:lnTo>
                    <a:lnTo>
                      <a:pt x="78" y="109"/>
                    </a:lnTo>
                    <a:lnTo>
                      <a:pt x="73" y="122"/>
                    </a:lnTo>
                    <a:lnTo>
                      <a:pt x="70" y="135"/>
                    </a:lnTo>
                    <a:lnTo>
                      <a:pt x="70" y="150"/>
                    </a:lnTo>
                    <a:lnTo>
                      <a:pt x="70" y="165"/>
                    </a:lnTo>
                    <a:lnTo>
                      <a:pt x="73" y="179"/>
                    </a:lnTo>
                    <a:lnTo>
                      <a:pt x="78" y="191"/>
                    </a:lnTo>
                    <a:lnTo>
                      <a:pt x="85" y="201"/>
                    </a:lnTo>
                    <a:lnTo>
                      <a:pt x="96" y="210"/>
                    </a:lnTo>
                    <a:lnTo>
                      <a:pt x="111" y="216"/>
                    </a:lnTo>
                    <a:lnTo>
                      <a:pt x="130" y="223"/>
                    </a:lnTo>
                    <a:lnTo>
                      <a:pt x="153" y="227"/>
                    </a:lnTo>
                    <a:lnTo>
                      <a:pt x="182" y="229"/>
                    </a:lnTo>
                    <a:lnTo>
                      <a:pt x="216" y="230"/>
                    </a:lnTo>
                    <a:lnTo>
                      <a:pt x="250" y="229"/>
                    </a:lnTo>
                    <a:lnTo>
                      <a:pt x="280" y="227"/>
                    </a:lnTo>
                    <a:lnTo>
                      <a:pt x="304" y="223"/>
                    </a:lnTo>
                    <a:lnTo>
                      <a:pt x="322" y="216"/>
                    </a:lnTo>
                    <a:lnTo>
                      <a:pt x="337" y="210"/>
                    </a:lnTo>
                    <a:lnTo>
                      <a:pt x="348" y="201"/>
                    </a:lnTo>
                    <a:lnTo>
                      <a:pt x="355" y="191"/>
                    </a:lnTo>
                    <a:lnTo>
                      <a:pt x="360" y="179"/>
                    </a:lnTo>
                    <a:lnTo>
                      <a:pt x="363" y="165"/>
                    </a:lnTo>
                    <a:lnTo>
                      <a:pt x="363" y="150"/>
                    </a:lnTo>
                    <a:lnTo>
                      <a:pt x="363" y="135"/>
                    </a:lnTo>
                    <a:lnTo>
                      <a:pt x="360" y="122"/>
                    </a:lnTo>
                    <a:lnTo>
                      <a:pt x="355" y="109"/>
                    </a:lnTo>
                    <a:lnTo>
                      <a:pt x="348" y="99"/>
                    </a:lnTo>
                    <a:lnTo>
                      <a:pt x="337" y="90"/>
                    </a:lnTo>
                    <a:lnTo>
                      <a:pt x="322" y="83"/>
                    </a:lnTo>
                    <a:lnTo>
                      <a:pt x="304" y="78"/>
                    </a:lnTo>
                    <a:lnTo>
                      <a:pt x="280" y="74"/>
                    </a:lnTo>
                    <a:lnTo>
                      <a:pt x="250" y="72"/>
                    </a:lnTo>
                    <a:lnTo>
                      <a:pt x="216" y="71"/>
                    </a:lnTo>
                    <a:close/>
                    <a:moveTo>
                      <a:pt x="216" y="0"/>
                    </a:moveTo>
                    <a:lnTo>
                      <a:pt x="234" y="0"/>
                    </a:lnTo>
                    <a:lnTo>
                      <a:pt x="254" y="1"/>
                    </a:lnTo>
                    <a:lnTo>
                      <a:pt x="276" y="2"/>
                    </a:lnTo>
                    <a:lnTo>
                      <a:pt x="298" y="5"/>
                    </a:lnTo>
                    <a:lnTo>
                      <a:pt x="321" y="9"/>
                    </a:lnTo>
                    <a:lnTo>
                      <a:pt x="343" y="17"/>
                    </a:lnTo>
                    <a:lnTo>
                      <a:pt x="364" y="26"/>
                    </a:lnTo>
                    <a:lnTo>
                      <a:pt x="383" y="37"/>
                    </a:lnTo>
                    <a:lnTo>
                      <a:pt x="400" y="53"/>
                    </a:lnTo>
                    <a:lnTo>
                      <a:pt x="516" y="53"/>
                    </a:lnTo>
                    <a:lnTo>
                      <a:pt x="533" y="37"/>
                    </a:lnTo>
                    <a:lnTo>
                      <a:pt x="553" y="26"/>
                    </a:lnTo>
                    <a:lnTo>
                      <a:pt x="574" y="17"/>
                    </a:lnTo>
                    <a:lnTo>
                      <a:pt x="596" y="9"/>
                    </a:lnTo>
                    <a:lnTo>
                      <a:pt x="618" y="5"/>
                    </a:lnTo>
                    <a:lnTo>
                      <a:pt x="640" y="2"/>
                    </a:lnTo>
                    <a:lnTo>
                      <a:pt x="662" y="1"/>
                    </a:lnTo>
                    <a:lnTo>
                      <a:pt x="682" y="0"/>
                    </a:lnTo>
                    <a:lnTo>
                      <a:pt x="699" y="0"/>
                    </a:lnTo>
                    <a:lnTo>
                      <a:pt x="715" y="0"/>
                    </a:lnTo>
                    <a:lnTo>
                      <a:pt x="732" y="0"/>
                    </a:lnTo>
                    <a:lnTo>
                      <a:pt x="749" y="1"/>
                    </a:lnTo>
                    <a:lnTo>
                      <a:pt x="768" y="3"/>
                    </a:lnTo>
                    <a:lnTo>
                      <a:pt x="787" y="6"/>
                    </a:lnTo>
                    <a:lnTo>
                      <a:pt x="806" y="10"/>
                    </a:lnTo>
                    <a:lnTo>
                      <a:pt x="825" y="16"/>
                    </a:lnTo>
                    <a:lnTo>
                      <a:pt x="843" y="24"/>
                    </a:lnTo>
                    <a:lnTo>
                      <a:pt x="860" y="33"/>
                    </a:lnTo>
                    <a:lnTo>
                      <a:pt x="875" y="45"/>
                    </a:lnTo>
                    <a:lnTo>
                      <a:pt x="889" y="59"/>
                    </a:lnTo>
                    <a:lnTo>
                      <a:pt x="900" y="77"/>
                    </a:lnTo>
                    <a:lnTo>
                      <a:pt x="908" y="98"/>
                    </a:lnTo>
                    <a:lnTo>
                      <a:pt x="914" y="123"/>
                    </a:lnTo>
                    <a:lnTo>
                      <a:pt x="916" y="150"/>
                    </a:lnTo>
                    <a:lnTo>
                      <a:pt x="914" y="178"/>
                    </a:lnTo>
                    <a:lnTo>
                      <a:pt x="908" y="202"/>
                    </a:lnTo>
                    <a:lnTo>
                      <a:pt x="900" y="223"/>
                    </a:lnTo>
                    <a:lnTo>
                      <a:pt x="889" y="241"/>
                    </a:lnTo>
                    <a:lnTo>
                      <a:pt x="875" y="255"/>
                    </a:lnTo>
                    <a:lnTo>
                      <a:pt x="860" y="267"/>
                    </a:lnTo>
                    <a:lnTo>
                      <a:pt x="843" y="277"/>
                    </a:lnTo>
                    <a:lnTo>
                      <a:pt x="825" y="285"/>
                    </a:lnTo>
                    <a:lnTo>
                      <a:pt x="806" y="290"/>
                    </a:lnTo>
                    <a:lnTo>
                      <a:pt x="787" y="294"/>
                    </a:lnTo>
                    <a:lnTo>
                      <a:pt x="768" y="297"/>
                    </a:lnTo>
                    <a:lnTo>
                      <a:pt x="749" y="298"/>
                    </a:lnTo>
                    <a:lnTo>
                      <a:pt x="732" y="299"/>
                    </a:lnTo>
                    <a:lnTo>
                      <a:pt x="715" y="299"/>
                    </a:lnTo>
                    <a:lnTo>
                      <a:pt x="699" y="300"/>
                    </a:lnTo>
                    <a:lnTo>
                      <a:pt x="685" y="299"/>
                    </a:lnTo>
                    <a:lnTo>
                      <a:pt x="668" y="299"/>
                    </a:lnTo>
                    <a:lnTo>
                      <a:pt x="650" y="298"/>
                    </a:lnTo>
                    <a:lnTo>
                      <a:pt x="632" y="297"/>
                    </a:lnTo>
                    <a:lnTo>
                      <a:pt x="613" y="294"/>
                    </a:lnTo>
                    <a:lnTo>
                      <a:pt x="593" y="290"/>
                    </a:lnTo>
                    <a:lnTo>
                      <a:pt x="575" y="285"/>
                    </a:lnTo>
                    <a:lnTo>
                      <a:pt x="557" y="277"/>
                    </a:lnTo>
                    <a:lnTo>
                      <a:pt x="540" y="267"/>
                    </a:lnTo>
                    <a:lnTo>
                      <a:pt x="524" y="255"/>
                    </a:lnTo>
                    <a:lnTo>
                      <a:pt x="511" y="241"/>
                    </a:lnTo>
                    <a:lnTo>
                      <a:pt x="500" y="224"/>
                    </a:lnTo>
                    <a:lnTo>
                      <a:pt x="491" y="202"/>
                    </a:lnTo>
                    <a:lnTo>
                      <a:pt x="486" y="179"/>
                    </a:lnTo>
                    <a:lnTo>
                      <a:pt x="484" y="150"/>
                    </a:lnTo>
                    <a:lnTo>
                      <a:pt x="485" y="137"/>
                    </a:lnTo>
                    <a:lnTo>
                      <a:pt x="486" y="125"/>
                    </a:lnTo>
                    <a:lnTo>
                      <a:pt x="430" y="125"/>
                    </a:lnTo>
                    <a:lnTo>
                      <a:pt x="432" y="137"/>
                    </a:lnTo>
                    <a:lnTo>
                      <a:pt x="432" y="150"/>
                    </a:lnTo>
                    <a:lnTo>
                      <a:pt x="430" y="179"/>
                    </a:lnTo>
                    <a:lnTo>
                      <a:pt x="425" y="202"/>
                    </a:lnTo>
                    <a:lnTo>
                      <a:pt x="416" y="224"/>
                    </a:lnTo>
                    <a:lnTo>
                      <a:pt x="405" y="241"/>
                    </a:lnTo>
                    <a:lnTo>
                      <a:pt x="392" y="255"/>
                    </a:lnTo>
                    <a:lnTo>
                      <a:pt x="377" y="267"/>
                    </a:lnTo>
                    <a:lnTo>
                      <a:pt x="360" y="277"/>
                    </a:lnTo>
                    <a:lnTo>
                      <a:pt x="342" y="284"/>
                    </a:lnTo>
                    <a:lnTo>
                      <a:pt x="323" y="290"/>
                    </a:lnTo>
                    <a:lnTo>
                      <a:pt x="304" y="294"/>
                    </a:lnTo>
                    <a:lnTo>
                      <a:pt x="285" y="296"/>
                    </a:lnTo>
                    <a:lnTo>
                      <a:pt x="266" y="298"/>
                    </a:lnTo>
                    <a:lnTo>
                      <a:pt x="248" y="299"/>
                    </a:lnTo>
                    <a:lnTo>
                      <a:pt x="231" y="299"/>
                    </a:lnTo>
                    <a:lnTo>
                      <a:pt x="216" y="299"/>
                    </a:lnTo>
                    <a:lnTo>
                      <a:pt x="201" y="299"/>
                    </a:lnTo>
                    <a:lnTo>
                      <a:pt x="185" y="299"/>
                    </a:lnTo>
                    <a:lnTo>
                      <a:pt x="167" y="298"/>
                    </a:lnTo>
                    <a:lnTo>
                      <a:pt x="148" y="296"/>
                    </a:lnTo>
                    <a:lnTo>
                      <a:pt x="129" y="294"/>
                    </a:lnTo>
                    <a:lnTo>
                      <a:pt x="110" y="290"/>
                    </a:lnTo>
                    <a:lnTo>
                      <a:pt x="91" y="284"/>
                    </a:lnTo>
                    <a:lnTo>
                      <a:pt x="73" y="277"/>
                    </a:lnTo>
                    <a:lnTo>
                      <a:pt x="57" y="267"/>
                    </a:lnTo>
                    <a:lnTo>
                      <a:pt x="41" y="255"/>
                    </a:lnTo>
                    <a:lnTo>
                      <a:pt x="27" y="240"/>
                    </a:lnTo>
                    <a:lnTo>
                      <a:pt x="16" y="223"/>
                    </a:lnTo>
                    <a:lnTo>
                      <a:pt x="7" y="202"/>
                    </a:lnTo>
                    <a:lnTo>
                      <a:pt x="2" y="178"/>
                    </a:lnTo>
                    <a:lnTo>
                      <a:pt x="0" y="150"/>
                    </a:lnTo>
                    <a:lnTo>
                      <a:pt x="2" y="122"/>
                    </a:lnTo>
                    <a:lnTo>
                      <a:pt x="7" y="98"/>
                    </a:lnTo>
                    <a:lnTo>
                      <a:pt x="16" y="77"/>
                    </a:lnTo>
                    <a:lnTo>
                      <a:pt x="27" y="59"/>
                    </a:lnTo>
                    <a:lnTo>
                      <a:pt x="41" y="45"/>
                    </a:lnTo>
                    <a:lnTo>
                      <a:pt x="57" y="33"/>
                    </a:lnTo>
                    <a:lnTo>
                      <a:pt x="73" y="23"/>
                    </a:lnTo>
                    <a:lnTo>
                      <a:pt x="91" y="16"/>
                    </a:lnTo>
                    <a:lnTo>
                      <a:pt x="110" y="10"/>
                    </a:lnTo>
                    <a:lnTo>
                      <a:pt x="129" y="6"/>
                    </a:lnTo>
                    <a:lnTo>
                      <a:pt x="148" y="3"/>
                    </a:lnTo>
                    <a:lnTo>
                      <a:pt x="167" y="1"/>
                    </a:lnTo>
                    <a:lnTo>
                      <a:pt x="185" y="0"/>
                    </a:lnTo>
                    <a:lnTo>
                      <a:pt x="201" y="0"/>
                    </a:lnTo>
                    <a:lnTo>
                      <a:pt x="2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81" name="Freeform 24"/>
              <p:cNvSpPr>
                <a:spLocks noEditPoints="1"/>
              </p:cNvSpPr>
              <p:nvPr/>
            </p:nvSpPr>
            <p:spPr bwMode="auto">
              <a:xfrm>
                <a:off x="2597" y="4335"/>
                <a:ext cx="217" cy="124"/>
              </a:xfrm>
              <a:custGeom>
                <a:avLst/>
                <a:gdLst>
                  <a:gd name="T0" fmla="*/ 1796 w 2393"/>
                  <a:gd name="T1" fmla="*/ 704 h 1360"/>
                  <a:gd name="T2" fmla="*/ 1761 w 2393"/>
                  <a:gd name="T3" fmla="*/ 720 h 1360"/>
                  <a:gd name="T4" fmla="*/ 1590 w 2393"/>
                  <a:gd name="T5" fmla="*/ 904 h 1360"/>
                  <a:gd name="T6" fmla="*/ 1882 w 2393"/>
                  <a:gd name="T7" fmla="*/ 733 h 1360"/>
                  <a:gd name="T8" fmla="*/ 1851 w 2393"/>
                  <a:gd name="T9" fmla="*/ 709 h 1360"/>
                  <a:gd name="T10" fmla="*/ 1814 w 2393"/>
                  <a:gd name="T11" fmla="*/ 702 h 1360"/>
                  <a:gd name="T12" fmla="*/ 1831 w 2393"/>
                  <a:gd name="T13" fmla="*/ 20 h 1360"/>
                  <a:gd name="T14" fmla="*/ 1950 w 2393"/>
                  <a:gd name="T15" fmla="*/ 61 h 1360"/>
                  <a:gd name="T16" fmla="*/ 2057 w 2393"/>
                  <a:gd name="T17" fmla="*/ 121 h 1360"/>
                  <a:gd name="T18" fmla="*/ 2154 w 2393"/>
                  <a:gd name="T19" fmla="*/ 196 h 1360"/>
                  <a:gd name="T20" fmla="*/ 2235 w 2393"/>
                  <a:gd name="T21" fmla="*/ 286 h 1360"/>
                  <a:gd name="T22" fmla="*/ 2301 w 2393"/>
                  <a:gd name="T23" fmla="*/ 388 h 1360"/>
                  <a:gd name="T24" fmla="*/ 2352 w 2393"/>
                  <a:gd name="T25" fmla="*/ 501 h 1360"/>
                  <a:gd name="T26" fmla="*/ 2382 w 2393"/>
                  <a:gd name="T27" fmla="*/ 622 h 1360"/>
                  <a:gd name="T28" fmla="*/ 2393 w 2393"/>
                  <a:gd name="T29" fmla="*/ 748 h 1360"/>
                  <a:gd name="T30" fmla="*/ 2390 w 2393"/>
                  <a:gd name="T31" fmla="*/ 1230 h 1360"/>
                  <a:gd name="T32" fmla="*/ 2370 w 2393"/>
                  <a:gd name="T33" fmla="*/ 1282 h 1360"/>
                  <a:gd name="T34" fmla="*/ 2335 w 2393"/>
                  <a:gd name="T35" fmla="*/ 1324 h 1360"/>
                  <a:gd name="T36" fmla="*/ 2286 w 2393"/>
                  <a:gd name="T37" fmla="*/ 1351 h 1360"/>
                  <a:gd name="T38" fmla="*/ 2230 w 2393"/>
                  <a:gd name="T39" fmla="*/ 1360 h 1360"/>
                  <a:gd name="T40" fmla="*/ 129 w 2393"/>
                  <a:gd name="T41" fmla="*/ 1358 h 1360"/>
                  <a:gd name="T42" fmla="*/ 77 w 2393"/>
                  <a:gd name="T43" fmla="*/ 1339 h 1360"/>
                  <a:gd name="T44" fmla="*/ 36 w 2393"/>
                  <a:gd name="T45" fmla="*/ 1304 h 1360"/>
                  <a:gd name="T46" fmla="*/ 10 w 2393"/>
                  <a:gd name="T47" fmla="*/ 1256 h 1360"/>
                  <a:gd name="T48" fmla="*/ 0 w 2393"/>
                  <a:gd name="T49" fmla="*/ 1200 h 1360"/>
                  <a:gd name="T50" fmla="*/ 3 w 2393"/>
                  <a:gd name="T51" fmla="*/ 684 h 1360"/>
                  <a:gd name="T52" fmla="*/ 23 w 2393"/>
                  <a:gd name="T53" fmla="*/ 561 h 1360"/>
                  <a:gd name="T54" fmla="*/ 63 w 2393"/>
                  <a:gd name="T55" fmla="*/ 443 h 1360"/>
                  <a:gd name="T56" fmla="*/ 122 w 2393"/>
                  <a:gd name="T57" fmla="*/ 336 h 1360"/>
                  <a:gd name="T58" fmla="*/ 195 w 2393"/>
                  <a:gd name="T59" fmla="*/ 240 h 1360"/>
                  <a:gd name="T60" fmla="*/ 283 w 2393"/>
                  <a:gd name="T61" fmla="*/ 157 h 1360"/>
                  <a:gd name="T62" fmla="*/ 385 w 2393"/>
                  <a:gd name="T63" fmla="*/ 89 h 1360"/>
                  <a:gd name="T64" fmla="*/ 498 w 2393"/>
                  <a:gd name="T65" fmla="*/ 38 h 1360"/>
                  <a:gd name="T66" fmla="*/ 640 w 2393"/>
                  <a:gd name="T67" fmla="*/ 0 h 1360"/>
                  <a:gd name="T68" fmla="*/ 1748 w 2393"/>
                  <a:gd name="T69" fmla="*/ 0 h 1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393" h="1360">
                    <a:moveTo>
                      <a:pt x="1814" y="702"/>
                    </a:moveTo>
                    <a:lnTo>
                      <a:pt x="1796" y="704"/>
                    </a:lnTo>
                    <a:lnTo>
                      <a:pt x="1778" y="709"/>
                    </a:lnTo>
                    <a:lnTo>
                      <a:pt x="1761" y="720"/>
                    </a:lnTo>
                    <a:lnTo>
                      <a:pt x="1746" y="733"/>
                    </a:lnTo>
                    <a:lnTo>
                      <a:pt x="1590" y="904"/>
                    </a:lnTo>
                    <a:lnTo>
                      <a:pt x="2038" y="904"/>
                    </a:lnTo>
                    <a:lnTo>
                      <a:pt x="1882" y="733"/>
                    </a:lnTo>
                    <a:lnTo>
                      <a:pt x="1867" y="719"/>
                    </a:lnTo>
                    <a:lnTo>
                      <a:pt x="1851" y="709"/>
                    </a:lnTo>
                    <a:lnTo>
                      <a:pt x="1833" y="703"/>
                    </a:lnTo>
                    <a:lnTo>
                      <a:pt x="1814" y="702"/>
                    </a:lnTo>
                    <a:close/>
                    <a:moveTo>
                      <a:pt x="1748" y="0"/>
                    </a:moveTo>
                    <a:lnTo>
                      <a:pt x="1831" y="20"/>
                    </a:lnTo>
                    <a:lnTo>
                      <a:pt x="1892" y="38"/>
                    </a:lnTo>
                    <a:lnTo>
                      <a:pt x="1950" y="61"/>
                    </a:lnTo>
                    <a:lnTo>
                      <a:pt x="2005" y="88"/>
                    </a:lnTo>
                    <a:lnTo>
                      <a:pt x="2057" y="121"/>
                    </a:lnTo>
                    <a:lnTo>
                      <a:pt x="2107" y="157"/>
                    </a:lnTo>
                    <a:lnTo>
                      <a:pt x="2154" y="196"/>
                    </a:lnTo>
                    <a:lnTo>
                      <a:pt x="2196" y="239"/>
                    </a:lnTo>
                    <a:lnTo>
                      <a:pt x="2235" y="286"/>
                    </a:lnTo>
                    <a:lnTo>
                      <a:pt x="2270" y="336"/>
                    </a:lnTo>
                    <a:lnTo>
                      <a:pt x="2301" y="388"/>
                    </a:lnTo>
                    <a:lnTo>
                      <a:pt x="2328" y="443"/>
                    </a:lnTo>
                    <a:lnTo>
                      <a:pt x="2352" y="501"/>
                    </a:lnTo>
                    <a:lnTo>
                      <a:pt x="2369" y="561"/>
                    </a:lnTo>
                    <a:lnTo>
                      <a:pt x="2382" y="622"/>
                    </a:lnTo>
                    <a:lnTo>
                      <a:pt x="2390" y="684"/>
                    </a:lnTo>
                    <a:lnTo>
                      <a:pt x="2393" y="748"/>
                    </a:lnTo>
                    <a:lnTo>
                      <a:pt x="2393" y="1200"/>
                    </a:lnTo>
                    <a:lnTo>
                      <a:pt x="2390" y="1230"/>
                    </a:lnTo>
                    <a:lnTo>
                      <a:pt x="2383" y="1256"/>
                    </a:lnTo>
                    <a:lnTo>
                      <a:pt x="2370" y="1282"/>
                    </a:lnTo>
                    <a:lnTo>
                      <a:pt x="2354" y="1304"/>
                    </a:lnTo>
                    <a:lnTo>
                      <a:pt x="2335" y="1324"/>
                    </a:lnTo>
                    <a:lnTo>
                      <a:pt x="2311" y="1339"/>
                    </a:lnTo>
                    <a:lnTo>
                      <a:pt x="2286" y="1351"/>
                    </a:lnTo>
                    <a:lnTo>
                      <a:pt x="2259" y="1358"/>
                    </a:lnTo>
                    <a:lnTo>
                      <a:pt x="2230" y="1360"/>
                    </a:lnTo>
                    <a:lnTo>
                      <a:pt x="157" y="1360"/>
                    </a:lnTo>
                    <a:lnTo>
                      <a:pt x="129" y="1358"/>
                    </a:lnTo>
                    <a:lnTo>
                      <a:pt x="101" y="1351"/>
                    </a:lnTo>
                    <a:lnTo>
                      <a:pt x="77" y="1339"/>
                    </a:lnTo>
                    <a:lnTo>
                      <a:pt x="55" y="1324"/>
                    </a:lnTo>
                    <a:lnTo>
                      <a:pt x="36" y="1304"/>
                    </a:lnTo>
                    <a:lnTo>
                      <a:pt x="21" y="1282"/>
                    </a:lnTo>
                    <a:lnTo>
                      <a:pt x="10" y="1256"/>
                    </a:lnTo>
                    <a:lnTo>
                      <a:pt x="3" y="1230"/>
                    </a:lnTo>
                    <a:lnTo>
                      <a:pt x="0" y="1200"/>
                    </a:lnTo>
                    <a:lnTo>
                      <a:pt x="0" y="748"/>
                    </a:lnTo>
                    <a:lnTo>
                      <a:pt x="3" y="684"/>
                    </a:lnTo>
                    <a:lnTo>
                      <a:pt x="11" y="622"/>
                    </a:lnTo>
                    <a:lnTo>
                      <a:pt x="23" y="561"/>
                    </a:lnTo>
                    <a:lnTo>
                      <a:pt x="41" y="501"/>
                    </a:lnTo>
                    <a:lnTo>
                      <a:pt x="63" y="443"/>
                    </a:lnTo>
                    <a:lnTo>
                      <a:pt x="90" y="389"/>
                    </a:lnTo>
                    <a:lnTo>
                      <a:pt x="122" y="336"/>
                    </a:lnTo>
                    <a:lnTo>
                      <a:pt x="156" y="286"/>
                    </a:lnTo>
                    <a:lnTo>
                      <a:pt x="195" y="240"/>
                    </a:lnTo>
                    <a:lnTo>
                      <a:pt x="237" y="196"/>
                    </a:lnTo>
                    <a:lnTo>
                      <a:pt x="283" y="157"/>
                    </a:lnTo>
                    <a:lnTo>
                      <a:pt x="332" y="121"/>
                    </a:lnTo>
                    <a:lnTo>
                      <a:pt x="385" y="89"/>
                    </a:lnTo>
                    <a:lnTo>
                      <a:pt x="440" y="62"/>
                    </a:lnTo>
                    <a:lnTo>
                      <a:pt x="498" y="38"/>
                    </a:lnTo>
                    <a:lnTo>
                      <a:pt x="559" y="20"/>
                    </a:lnTo>
                    <a:lnTo>
                      <a:pt x="640" y="0"/>
                    </a:lnTo>
                    <a:lnTo>
                      <a:pt x="1193" y="1280"/>
                    </a:lnTo>
                    <a:lnTo>
                      <a:pt x="174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82" name="Freeform 25"/>
              <p:cNvSpPr>
                <a:spLocks/>
              </p:cNvSpPr>
              <p:nvPr/>
            </p:nvSpPr>
            <p:spPr bwMode="auto">
              <a:xfrm>
                <a:off x="2689" y="4347"/>
                <a:ext cx="34" cy="83"/>
              </a:xfrm>
              <a:custGeom>
                <a:avLst/>
                <a:gdLst>
                  <a:gd name="T0" fmla="*/ 135 w 373"/>
                  <a:gd name="T1" fmla="*/ 0 h 915"/>
                  <a:gd name="T2" fmla="*/ 237 w 373"/>
                  <a:gd name="T3" fmla="*/ 0 h 915"/>
                  <a:gd name="T4" fmla="*/ 258 w 373"/>
                  <a:gd name="T5" fmla="*/ 2 h 915"/>
                  <a:gd name="T6" fmla="*/ 278 w 373"/>
                  <a:gd name="T7" fmla="*/ 9 h 915"/>
                  <a:gd name="T8" fmla="*/ 295 w 373"/>
                  <a:gd name="T9" fmla="*/ 21 h 915"/>
                  <a:gd name="T10" fmla="*/ 310 w 373"/>
                  <a:gd name="T11" fmla="*/ 36 h 915"/>
                  <a:gd name="T12" fmla="*/ 321 w 373"/>
                  <a:gd name="T13" fmla="*/ 53 h 915"/>
                  <a:gd name="T14" fmla="*/ 328 w 373"/>
                  <a:gd name="T15" fmla="*/ 74 h 915"/>
                  <a:gd name="T16" fmla="*/ 366 w 373"/>
                  <a:gd name="T17" fmla="*/ 234 h 915"/>
                  <a:gd name="T18" fmla="*/ 368 w 373"/>
                  <a:gd name="T19" fmla="*/ 257 h 915"/>
                  <a:gd name="T20" fmla="*/ 365 w 373"/>
                  <a:gd name="T21" fmla="*/ 281 h 915"/>
                  <a:gd name="T22" fmla="*/ 357 w 373"/>
                  <a:gd name="T23" fmla="*/ 301 h 915"/>
                  <a:gd name="T24" fmla="*/ 345 w 373"/>
                  <a:gd name="T25" fmla="*/ 319 h 915"/>
                  <a:gd name="T26" fmla="*/ 329 w 373"/>
                  <a:gd name="T27" fmla="*/ 334 h 915"/>
                  <a:gd name="T28" fmla="*/ 309 w 373"/>
                  <a:gd name="T29" fmla="*/ 345 h 915"/>
                  <a:gd name="T30" fmla="*/ 287 w 373"/>
                  <a:gd name="T31" fmla="*/ 351 h 915"/>
                  <a:gd name="T32" fmla="*/ 373 w 373"/>
                  <a:gd name="T33" fmla="*/ 438 h 915"/>
                  <a:gd name="T34" fmla="*/ 187 w 373"/>
                  <a:gd name="T35" fmla="*/ 915 h 915"/>
                  <a:gd name="T36" fmla="*/ 0 w 373"/>
                  <a:gd name="T37" fmla="*/ 438 h 915"/>
                  <a:gd name="T38" fmla="*/ 85 w 373"/>
                  <a:gd name="T39" fmla="*/ 351 h 915"/>
                  <a:gd name="T40" fmla="*/ 63 w 373"/>
                  <a:gd name="T41" fmla="*/ 345 h 915"/>
                  <a:gd name="T42" fmla="*/ 44 w 373"/>
                  <a:gd name="T43" fmla="*/ 334 h 915"/>
                  <a:gd name="T44" fmla="*/ 27 w 373"/>
                  <a:gd name="T45" fmla="*/ 319 h 915"/>
                  <a:gd name="T46" fmla="*/ 15 w 373"/>
                  <a:gd name="T47" fmla="*/ 301 h 915"/>
                  <a:gd name="T48" fmla="*/ 7 w 373"/>
                  <a:gd name="T49" fmla="*/ 281 h 915"/>
                  <a:gd name="T50" fmla="*/ 4 w 373"/>
                  <a:gd name="T51" fmla="*/ 257 h 915"/>
                  <a:gd name="T52" fmla="*/ 6 w 373"/>
                  <a:gd name="T53" fmla="*/ 234 h 915"/>
                  <a:gd name="T54" fmla="*/ 44 w 373"/>
                  <a:gd name="T55" fmla="*/ 74 h 915"/>
                  <a:gd name="T56" fmla="*/ 52 w 373"/>
                  <a:gd name="T57" fmla="*/ 53 h 915"/>
                  <a:gd name="T58" fmla="*/ 63 w 373"/>
                  <a:gd name="T59" fmla="*/ 36 h 915"/>
                  <a:gd name="T60" fmla="*/ 77 w 373"/>
                  <a:gd name="T61" fmla="*/ 21 h 915"/>
                  <a:gd name="T62" fmla="*/ 95 w 373"/>
                  <a:gd name="T63" fmla="*/ 9 h 915"/>
                  <a:gd name="T64" fmla="*/ 114 w 373"/>
                  <a:gd name="T65" fmla="*/ 2 h 915"/>
                  <a:gd name="T66" fmla="*/ 135 w 373"/>
                  <a:gd name="T67" fmla="*/ 0 h 9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73" h="915">
                    <a:moveTo>
                      <a:pt x="135" y="0"/>
                    </a:moveTo>
                    <a:lnTo>
                      <a:pt x="237" y="0"/>
                    </a:lnTo>
                    <a:lnTo>
                      <a:pt x="258" y="2"/>
                    </a:lnTo>
                    <a:lnTo>
                      <a:pt x="278" y="9"/>
                    </a:lnTo>
                    <a:lnTo>
                      <a:pt x="295" y="21"/>
                    </a:lnTo>
                    <a:lnTo>
                      <a:pt x="310" y="36"/>
                    </a:lnTo>
                    <a:lnTo>
                      <a:pt x="321" y="53"/>
                    </a:lnTo>
                    <a:lnTo>
                      <a:pt x="328" y="74"/>
                    </a:lnTo>
                    <a:lnTo>
                      <a:pt x="366" y="234"/>
                    </a:lnTo>
                    <a:lnTo>
                      <a:pt x="368" y="257"/>
                    </a:lnTo>
                    <a:lnTo>
                      <a:pt x="365" y="281"/>
                    </a:lnTo>
                    <a:lnTo>
                      <a:pt x="357" y="301"/>
                    </a:lnTo>
                    <a:lnTo>
                      <a:pt x="345" y="319"/>
                    </a:lnTo>
                    <a:lnTo>
                      <a:pt x="329" y="334"/>
                    </a:lnTo>
                    <a:lnTo>
                      <a:pt x="309" y="345"/>
                    </a:lnTo>
                    <a:lnTo>
                      <a:pt x="287" y="351"/>
                    </a:lnTo>
                    <a:lnTo>
                      <a:pt x="373" y="438"/>
                    </a:lnTo>
                    <a:lnTo>
                      <a:pt x="187" y="915"/>
                    </a:lnTo>
                    <a:lnTo>
                      <a:pt x="0" y="438"/>
                    </a:lnTo>
                    <a:lnTo>
                      <a:pt x="85" y="351"/>
                    </a:lnTo>
                    <a:lnTo>
                      <a:pt x="63" y="345"/>
                    </a:lnTo>
                    <a:lnTo>
                      <a:pt x="44" y="334"/>
                    </a:lnTo>
                    <a:lnTo>
                      <a:pt x="27" y="319"/>
                    </a:lnTo>
                    <a:lnTo>
                      <a:pt x="15" y="301"/>
                    </a:lnTo>
                    <a:lnTo>
                      <a:pt x="7" y="281"/>
                    </a:lnTo>
                    <a:lnTo>
                      <a:pt x="4" y="257"/>
                    </a:lnTo>
                    <a:lnTo>
                      <a:pt x="6" y="234"/>
                    </a:lnTo>
                    <a:lnTo>
                      <a:pt x="44" y="74"/>
                    </a:lnTo>
                    <a:lnTo>
                      <a:pt x="52" y="53"/>
                    </a:lnTo>
                    <a:lnTo>
                      <a:pt x="63" y="36"/>
                    </a:lnTo>
                    <a:lnTo>
                      <a:pt x="77" y="21"/>
                    </a:lnTo>
                    <a:lnTo>
                      <a:pt x="95" y="9"/>
                    </a:lnTo>
                    <a:lnTo>
                      <a:pt x="114" y="2"/>
                    </a:lnTo>
                    <a:lnTo>
                      <a:pt x="13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71" name="Group 16"/>
            <p:cNvGrpSpPr>
              <a:grpSpLocks noChangeAspect="1"/>
            </p:cNvGrpSpPr>
            <p:nvPr/>
          </p:nvGrpSpPr>
          <p:grpSpPr bwMode="auto">
            <a:xfrm>
              <a:off x="596845" y="5823027"/>
              <a:ext cx="162480" cy="186754"/>
              <a:chOff x="1039" y="1681"/>
              <a:chExt cx="1071" cy="1231"/>
            </a:xfrm>
            <a:solidFill>
              <a:schemeClr val="bg1">
                <a:lumMod val="85000"/>
              </a:schemeClr>
            </a:solidFill>
          </p:grpSpPr>
          <p:sp>
            <p:nvSpPr>
              <p:cNvPr id="75" name="Freeform 17"/>
              <p:cNvSpPr>
                <a:spLocks noEditPoints="1"/>
              </p:cNvSpPr>
              <p:nvPr/>
            </p:nvSpPr>
            <p:spPr bwMode="auto">
              <a:xfrm>
                <a:off x="1039" y="1681"/>
                <a:ext cx="1071" cy="1099"/>
              </a:xfrm>
              <a:custGeom>
                <a:avLst/>
                <a:gdLst>
                  <a:gd name="T0" fmla="*/ 3169 w 3212"/>
                  <a:gd name="T1" fmla="*/ 566 h 3298"/>
                  <a:gd name="T2" fmla="*/ 3035 w 3212"/>
                  <a:gd name="T3" fmla="*/ 475 h 3298"/>
                  <a:gd name="T4" fmla="*/ 2711 w 3212"/>
                  <a:gd name="T5" fmla="*/ 199 h 3298"/>
                  <a:gd name="T6" fmla="*/ 2384 w 3212"/>
                  <a:gd name="T7" fmla="*/ 19 h 3298"/>
                  <a:gd name="T8" fmla="*/ 2347 w 3212"/>
                  <a:gd name="T9" fmla="*/ 4 h 3298"/>
                  <a:gd name="T10" fmla="*/ 2278 w 3212"/>
                  <a:gd name="T11" fmla="*/ 47 h 3298"/>
                  <a:gd name="T12" fmla="*/ 2171 w 3212"/>
                  <a:gd name="T13" fmla="*/ 190 h 3298"/>
                  <a:gd name="T14" fmla="*/ 1698 w 3212"/>
                  <a:gd name="T15" fmla="*/ 610 h 3298"/>
                  <a:gd name="T16" fmla="*/ 716 w 3212"/>
                  <a:gd name="T17" fmla="*/ 1337 h 3298"/>
                  <a:gd name="T18" fmla="*/ 296 w 3212"/>
                  <a:gd name="T19" fmla="*/ 1713 h 3298"/>
                  <a:gd name="T20" fmla="*/ 59 w 3212"/>
                  <a:gd name="T21" fmla="*/ 2061 h 3298"/>
                  <a:gd name="T22" fmla="*/ 0 w 3212"/>
                  <a:gd name="T23" fmla="*/ 2479 h 3298"/>
                  <a:gd name="T24" fmla="*/ 29 w 3212"/>
                  <a:gd name="T25" fmla="*/ 2758 h 3298"/>
                  <a:gd name="T26" fmla="*/ 183 w 3212"/>
                  <a:gd name="T27" fmla="*/ 2915 h 3298"/>
                  <a:gd name="T28" fmla="*/ 615 w 3212"/>
                  <a:gd name="T29" fmla="*/ 3255 h 3298"/>
                  <a:gd name="T30" fmla="*/ 886 w 3212"/>
                  <a:gd name="T31" fmla="*/ 3291 h 3298"/>
                  <a:gd name="T32" fmla="*/ 1138 w 3212"/>
                  <a:gd name="T33" fmla="*/ 3171 h 3298"/>
                  <a:gd name="T34" fmla="*/ 1808 w 3212"/>
                  <a:gd name="T35" fmla="*/ 2600 h 3298"/>
                  <a:gd name="T36" fmla="*/ 2812 w 3212"/>
                  <a:gd name="T37" fmla="*/ 1724 h 3298"/>
                  <a:gd name="T38" fmla="*/ 3103 w 3212"/>
                  <a:gd name="T39" fmla="*/ 1438 h 3298"/>
                  <a:gd name="T40" fmla="*/ 3146 w 3212"/>
                  <a:gd name="T41" fmla="*/ 1401 h 3298"/>
                  <a:gd name="T42" fmla="*/ 3193 w 3212"/>
                  <a:gd name="T43" fmla="*/ 1183 h 3298"/>
                  <a:gd name="T44" fmla="*/ 3208 w 3212"/>
                  <a:gd name="T45" fmla="*/ 620 h 3298"/>
                  <a:gd name="T46" fmla="*/ 1001 w 3212"/>
                  <a:gd name="T47" fmla="*/ 3114 h 3298"/>
                  <a:gd name="T48" fmla="*/ 881 w 3212"/>
                  <a:gd name="T49" fmla="*/ 3066 h 3298"/>
                  <a:gd name="T50" fmla="*/ 844 w 3212"/>
                  <a:gd name="T51" fmla="*/ 2610 h 3298"/>
                  <a:gd name="T52" fmla="*/ 840 w 3212"/>
                  <a:gd name="T53" fmla="*/ 2398 h 3298"/>
                  <a:gd name="T54" fmla="*/ 401 w 3212"/>
                  <a:gd name="T55" fmla="*/ 2082 h 3298"/>
                  <a:gd name="T56" fmla="*/ 241 w 3212"/>
                  <a:gd name="T57" fmla="*/ 1969 h 3298"/>
                  <a:gd name="T58" fmla="*/ 752 w 3212"/>
                  <a:gd name="T59" fmla="*/ 2141 h 3298"/>
                  <a:gd name="T60" fmla="*/ 1034 w 3212"/>
                  <a:gd name="T61" fmla="*/ 2354 h 3298"/>
                  <a:gd name="T62" fmla="*/ 1418 w 3212"/>
                  <a:gd name="T63" fmla="*/ 2074 h 3298"/>
                  <a:gd name="T64" fmla="*/ 1624 w 3212"/>
                  <a:gd name="T65" fmla="*/ 1847 h 3298"/>
                  <a:gd name="T66" fmla="*/ 1420 w 3212"/>
                  <a:gd name="T67" fmla="*/ 1596 h 3298"/>
                  <a:gd name="T68" fmla="*/ 1082 w 3212"/>
                  <a:gd name="T69" fmla="*/ 1248 h 3298"/>
                  <a:gd name="T70" fmla="*/ 1614 w 3212"/>
                  <a:gd name="T71" fmla="*/ 825 h 3298"/>
                  <a:gd name="T72" fmla="*/ 2194 w 3212"/>
                  <a:gd name="T73" fmla="*/ 338 h 3298"/>
                  <a:gd name="T74" fmla="*/ 2374 w 3212"/>
                  <a:gd name="T75" fmla="*/ 118 h 3298"/>
                  <a:gd name="T76" fmla="*/ 2661 w 3212"/>
                  <a:gd name="T77" fmla="*/ 304 h 3298"/>
                  <a:gd name="T78" fmla="*/ 2993 w 3212"/>
                  <a:gd name="T79" fmla="*/ 603 h 3298"/>
                  <a:gd name="T80" fmla="*/ 2474 w 3212"/>
                  <a:gd name="T81" fmla="*/ 1257 h 3298"/>
                  <a:gd name="T82" fmla="*/ 1732 w 3212"/>
                  <a:gd name="T83" fmla="*/ 1951 h 3298"/>
                  <a:gd name="T84" fmla="*/ 1047 w 3212"/>
                  <a:gd name="T85" fmla="*/ 2462 h 3298"/>
                  <a:gd name="T86" fmla="*/ 1012 w 3212"/>
                  <a:gd name="T87" fmla="*/ 2472 h 3298"/>
                  <a:gd name="T88" fmla="*/ 3078 w 3212"/>
                  <a:gd name="T89" fmla="*/ 1147 h 3298"/>
                  <a:gd name="T90" fmla="*/ 3067 w 3212"/>
                  <a:gd name="T91" fmla="*/ 1301 h 3298"/>
                  <a:gd name="T92" fmla="*/ 3051 w 3212"/>
                  <a:gd name="T93" fmla="*/ 1343 h 3298"/>
                  <a:gd name="T94" fmla="*/ 3018 w 3212"/>
                  <a:gd name="T95" fmla="*/ 1366 h 3298"/>
                  <a:gd name="T96" fmla="*/ 2890 w 3212"/>
                  <a:gd name="T97" fmla="*/ 1493 h 3298"/>
                  <a:gd name="T98" fmla="*/ 1823 w 3212"/>
                  <a:gd name="T99" fmla="*/ 2434 h 3298"/>
                  <a:gd name="T100" fmla="*/ 1765 w 3212"/>
                  <a:gd name="T101" fmla="*/ 2231 h 3298"/>
                  <a:gd name="T102" fmla="*/ 1749 w 3212"/>
                  <a:gd name="T103" fmla="*/ 2105 h 3298"/>
                  <a:gd name="T104" fmla="*/ 2236 w 3212"/>
                  <a:gd name="T105" fmla="*/ 1651 h 3298"/>
                  <a:gd name="T106" fmla="*/ 3095 w 3212"/>
                  <a:gd name="T107" fmla="*/ 770 h 3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212" h="3298">
                    <a:moveTo>
                      <a:pt x="3208" y="620"/>
                    </a:moveTo>
                    <a:lnTo>
                      <a:pt x="3206" y="606"/>
                    </a:lnTo>
                    <a:lnTo>
                      <a:pt x="3192" y="581"/>
                    </a:lnTo>
                    <a:lnTo>
                      <a:pt x="3169" y="566"/>
                    </a:lnTo>
                    <a:lnTo>
                      <a:pt x="3143" y="561"/>
                    </a:lnTo>
                    <a:lnTo>
                      <a:pt x="3130" y="564"/>
                    </a:lnTo>
                    <a:lnTo>
                      <a:pt x="3101" y="533"/>
                    </a:lnTo>
                    <a:lnTo>
                      <a:pt x="3035" y="475"/>
                    </a:lnTo>
                    <a:lnTo>
                      <a:pt x="3003" y="448"/>
                    </a:lnTo>
                    <a:lnTo>
                      <a:pt x="2931" y="383"/>
                    </a:lnTo>
                    <a:lnTo>
                      <a:pt x="2786" y="258"/>
                    </a:lnTo>
                    <a:lnTo>
                      <a:pt x="2711" y="199"/>
                    </a:lnTo>
                    <a:lnTo>
                      <a:pt x="2651" y="148"/>
                    </a:lnTo>
                    <a:lnTo>
                      <a:pt x="2507" y="53"/>
                    </a:lnTo>
                    <a:lnTo>
                      <a:pt x="2432" y="24"/>
                    </a:lnTo>
                    <a:lnTo>
                      <a:pt x="2384" y="19"/>
                    </a:lnTo>
                    <a:lnTo>
                      <a:pt x="2363" y="20"/>
                    </a:lnTo>
                    <a:lnTo>
                      <a:pt x="2361" y="17"/>
                    </a:lnTo>
                    <a:lnTo>
                      <a:pt x="2358" y="14"/>
                    </a:lnTo>
                    <a:lnTo>
                      <a:pt x="2347" y="4"/>
                    </a:lnTo>
                    <a:lnTo>
                      <a:pt x="2320" y="0"/>
                    </a:lnTo>
                    <a:lnTo>
                      <a:pt x="2294" y="10"/>
                    </a:lnTo>
                    <a:lnTo>
                      <a:pt x="2278" y="32"/>
                    </a:lnTo>
                    <a:lnTo>
                      <a:pt x="2278" y="47"/>
                    </a:lnTo>
                    <a:lnTo>
                      <a:pt x="2276" y="62"/>
                    </a:lnTo>
                    <a:lnTo>
                      <a:pt x="2253" y="102"/>
                    </a:lnTo>
                    <a:lnTo>
                      <a:pt x="2199" y="163"/>
                    </a:lnTo>
                    <a:lnTo>
                      <a:pt x="2171" y="190"/>
                    </a:lnTo>
                    <a:lnTo>
                      <a:pt x="2102" y="260"/>
                    </a:lnTo>
                    <a:lnTo>
                      <a:pt x="1952" y="394"/>
                    </a:lnTo>
                    <a:lnTo>
                      <a:pt x="1878" y="459"/>
                    </a:lnTo>
                    <a:lnTo>
                      <a:pt x="1698" y="610"/>
                    </a:lnTo>
                    <a:lnTo>
                      <a:pt x="1326" y="897"/>
                    </a:lnTo>
                    <a:lnTo>
                      <a:pt x="1138" y="1036"/>
                    </a:lnTo>
                    <a:lnTo>
                      <a:pt x="969" y="1157"/>
                    </a:lnTo>
                    <a:lnTo>
                      <a:pt x="716" y="1337"/>
                    </a:lnTo>
                    <a:lnTo>
                      <a:pt x="553" y="1467"/>
                    </a:lnTo>
                    <a:lnTo>
                      <a:pt x="475" y="1536"/>
                    </a:lnTo>
                    <a:lnTo>
                      <a:pt x="415" y="1592"/>
                    </a:lnTo>
                    <a:lnTo>
                      <a:pt x="296" y="1713"/>
                    </a:lnTo>
                    <a:lnTo>
                      <a:pt x="186" y="1845"/>
                    </a:lnTo>
                    <a:lnTo>
                      <a:pt x="117" y="1951"/>
                    </a:lnTo>
                    <a:lnTo>
                      <a:pt x="77" y="2024"/>
                    </a:lnTo>
                    <a:lnTo>
                      <a:pt x="59" y="2061"/>
                    </a:lnTo>
                    <a:lnTo>
                      <a:pt x="44" y="2100"/>
                    </a:lnTo>
                    <a:lnTo>
                      <a:pt x="21" y="2181"/>
                    </a:lnTo>
                    <a:lnTo>
                      <a:pt x="2" y="2306"/>
                    </a:lnTo>
                    <a:lnTo>
                      <a:pt x="0" y="2479"/>
                    </a:lnTo>
                    <a:lnTo>
                      <a:pt x="12" y="2650"/>
                    </a:lnTo>
                    <a:lnTo>
                      <a:pt x="18" y="2732"/>
                    </a:lnTo>
                    <a:lnTo>
                      <a:pt x="19" y="2742"/>
                    </a:lnTo>
                    <a:lnTo>
                      <a:pt x="29" y="2758"/>
                    </a:lnTo>
                    <a:lnTo>
                      <a:pt x="49" y="2771"/>
                    </a:lnTo>
                    <a:lnTo>
                      <a:pt x="67" y="2770"/>
                    </a:lnTo>
                    <a:lnTo>
                      <a:pt x="101" y="2817"/>
                    </a:lnTo>
                    <a:lnTo>
                      <a:pt x="183" y="2915"/>
                    </a:lnTo>
                    <a:lnTo>
                      <a:pt x="278" y="3016"/>
                    </a:lnTo>
                    <a:lnTo>
                      <a:pt x="383" y="3109"/>
                    </a:lnTo>
                    <a:lnTo>
                      <a:pt x="497" y="3193"/>
                    </a:lnTo>
                    <a:lnTo>
                      <a:pt x="615" y="3255"/>
                    </a:lnTo>
                    <a:lnTo>
                      <a:pt x="704" y="3285"/>
                    </a:lnTo>
                    <a:lnTo>
                      <a:pt x="765" y="3297"/>
                    </a:lnTo>
                    <a:lnTo>
                      <a:pt x="825" y="3298"/>
                    </a:lnTo>
                    <a:lnTo>
                      <a:pt x="886" y="3291"/>
                    </a:lnTo>
                    <a:lnTo>
                      <a:pt x="916" y="3282"/>
                    </a:lnTo>
                    <a:lnTo>
                      <a:pt x="955" y="3271"/>
                    </a:lnTo>
                    <a:lnTo>
                      <a:pt x="1030" y="3236"/>
                    </a:lnTo>
                    <a:lnTo>
                      <a:pt x="1138" y="3171"/>
                    </a:lnTo>
                    <a:lnTo>
                      <a:pt x="1342" y="3009"/>
                    </a:lnTo>
                    <a:lnTo>
                      <a:pt x="1463" y="2899"/>
                    </a:lnTo>
                    <a:lnTo>
                      <a:pt x="1634" y="2748"/>
                    </a:lnTo>
                    <a:lnTo>
                      <a:pt x="1808" y="2600"/>
                    </a:lnTo>
                    <a:lnTo>
                      <a:pt x="2017" y="2424"/>
                    </a:lnTo>
                    <a:lnTo>
                      <a:pt x="2429" y="2066"/>
                    </a:lnTo>
                    <a:lnTo>
                      <a:pt x="2633" y="1884"/>
                    </a:lnTo>
                    <a:lnTo>
                      <a:pt x="2812" y="1724"/>
                    </a:lnTo>
                    <a:lnTo>
                      <a:pt x="2987" y="1560"/>
                    </a:lnTo>
                    <a:lnTo>
                      <a:pt x="3021" y="1530"/>
                    </a:lnTo>
                    <a:lnTo>
                      <a:pt x="3075" y="1478"/>
                    </a:lnTo>
                    <a:lnTo>
                      <a:pt x="3103" y="1438"/>
                    </a:lnTo>
                    <a:lnTo>
                      <a:pt x="3111" y="1416"/>
                    </a:lnTo>
                    <a:lnTo>
                      <a:pt x="3124" y="1415"/>
                    </a:lnTo>
                    <a:lnTo>
                      <a:pt x="3134" y="1409"/>
                    </a:lnTo>
                    <a:lnTo>
                      <a:pt x="3146" y="1401"/>
                    </a:lnTo>
                    <a:lnTo>
                      <a:pt x="3163" y="1378"/>
                    </a:lnTo>
                    <a:lnTo>
                      <a:pt x="3180" y="1337"/>
                    </a:lnTo>
                    <a:lnTo>
                      <a:pt x="3192" y="1241"/>
                    </a:lnTo>
                    <a:lnTo>
                      <a:pt x="3193" y="1183"/>
                    </a:lnTo>
                    <a:lnTo>
                      <a:pt x="3202" y="1042"/>
                    </a:lnTo>
                    <a:lnTo>
                      <a:pt x="3212" y="832"/>
                    </a:lnTo>
                    <a:lnTo>
                      <a:pt x="3212" y="691"/>
                    </a:lnTo>
                    <a:lnTo>
                      <a:pt x="3208" y="620"/>
                    </a:lnTo>
                    <a:close/>
                    <a:moveTo>
                      <a:pt x="1004" y="2495"/>
                    </a:moveTo>
                    <a:lnTo>
                      <a:pt x="998" y="2649"/>
                    </a:lnTo>
                    <a:lnTo>
                      <a:pt x="999" y="2958"/>
                    </a:lnTo>
                    <a:lnTo>
                      <a:pt x="1001" y="3114"/>
                    </a:lnTo>
                    <a:lnTo>
                      <a:pt x="942" y="3145"/>
                    </a:lnTo>
                    <a:lnTo>
                      <a:pt x="880" y="3170"/>
                    </a:lnTo>
                    <a:lnTo>
                      <a:pt x="884" y="3137"/>
                    </a:lnTo>
                    <a:lnTo>
                      <a:pt x="881" y="3066"/>
                    </a:lnTo>
                    <a:lnTo>
                      <a:pt x="868" y="2961"/>
                    </a:lnTo>
                    <a:lnTo>
                      <a:pt x="860" y="2895"/>
                    </a:lnTo>
                    <a:lnTo>
                      <a:pt x="850" y="2780"/>
                    </a:lnTo>
                    <a:lnTo>
                      <a:pt x="844" y="2610"/>
                    </a:lnTo>
                    <a:lnTo>
                      <a:pt x="850" y="2495"/>
                    </a:lnTo>
                    <a:lnTo>
                      <a:pt x="857" y="2439"/>
                    </a:lnTo>
                    <a:lnTo>
                      <a:pt x="856" y="2424"/>
                    </a:lnTo>
                    <a:lnTo>
                      <a:pt x="840" y="2398"/>
                    </a:lnTo>
                    <a:lnTo>
                      <a:pt x="828" y="2390"/>
                    </a:lnTo>
                    <a:lnTo>
                      <a:pt x="717" y="2318"/>
                    </a:lnTo>
                    <a:lnTo>
                      <a:pt x="506" y="2162"/>
                    </a:lnTo>
                    <a:lnTo>
                      <a:pt x="401" y="2082"/>
                    </a:lnTo>
                    <a:lnTo>
                      <a:pt x="382" y="2064"/>
                    </a:lnTo>
                    <a:lnTo>
                      <a:pt x="314" y="2010"/>
                    </a:lnTo>
                    <a:lnTo>
                      <a:pt x="264" y="1978"/>
                    </a:lnTo>
                    <a:lnTo>
                      <a:pt x="241" y="1969"/>
                    </a:lnTo>
                    <a:lnTo>
                      <a:pt x="294" y="1899"/>
                    </a:lnTo>
                    <a:lnTo>
                      <a:pt x="350" y="1830"/>
                    </a:lnTo>
                    <a:lnTo>
                      <a:pt x="510" y="1955"/>
                    </a:lnTo>
                    <a:lnTo>
                      <a:pt x="752" y="2141"/>
                    </a:lnTo>
                    <a:lnTo>
                      <a:pt x="909" y="2270"/>
                    </a:lnTo>
                    <a:lnTo>
                      <a:pt x="985" y="2338"/>
                    </a:lnTo>
                    <a:lnTo>
                      <a:pt x="999" y="2349"/>
                    </a:lnTo>
                    <a:lnTo>
                      <a:pt x="1034" y="2354"/>
                    </a:lnTo>
                    <a:lnTo>
                      <a:pt x="1053" y="2346"/>
                    </a:lnTo>
                    <a:lnTo>
                      <a:pt x="1132" y="2302"/>
                    </a:lnTo>
                    <a:lnTo>
                      <a:pt x="1280" y="2195"/>
                    </a:lnTo>
                    <a:lnTo>
                      <a:pt x="1418" y="2074"/>
                    </a:lnTo>
                    <a:lnTo>
                      <a:pt x="1548" y="1943"/>
                    </a:lnTo>
                    <a:lnTo>
                      <a:pt x="1610" y="1877"/>
                    </a:lnTo>
                    <a:lnTo>
                      <a:pt x="1617" y="1868"/>
                    </a:lnTo>
                    <a:lnTo>
                      <a:pt x="1624" y="1847"/>
                    </a:lnTo>
                    <a:lnTo>
                      <a:pt x="1626" y="1827"/>
                    </a:lnTo>
                    <a:lnTo>
                      <a:pt x="1617" y="1807"/>
                    </a:lnTo>
                    <a:lnTo>
                      <a:pt x="1610" y="1796"/>
                    </a:lnTo>
                    <a:lnTo>
                      <a:pt x="1420" y="1596"/>
                    </a:lnTo>
                    <a:lnTo>
                      <a:pt x="1231" y="1395"/>
                    </a:lnTo>
                    <a:lnTo>
                      <a:pt x="1201" y="1360"/>
                    </a:lnTo>
                    <a:lnTo>
                      <a:pt x="1132" y="1288"/>
                    </a:lnTo>
                    <a:lnTo>
                      <a:pt x="1082" y="1248"/>
                    </a:lnTo>
                    <a:lnTo>
                      <a:pt x="1056" y="1235"/>
                    </a:lnTo>
                    <a:lnTo>
                      <a:pt x="1244" y="1103"/>
                    </a:lnTo>
                    <a:lnTo>
                      <a:pt x="1430" y="964"/>
                    </a:lnTo>
                    <a:lnTo>
                      <a:pt x="1614" y="825"/>
                    </a:lnTo>
                    <a:lnTo>
                      <a:pt x="1885" y="607"/>
                    </a:lnTo>
                    <a:lnTo>
                      <a:pt x="2060" y="458"/>
                    </a:lnTo>
                    <a:lnTo>
                      <a:pt x="2145" y="380"/>
                    </a:lnTo>
                    <a:lnTo>
                      <a:pt x="2194" y="338"/>
                    </a:lnTo>
                    <a:lnTo>
                      <a:pt x="2299" y="235"/>
                    </a:lnTo>
                    <a:lnTo>
                      <a:pt x="2344" y="177"/>
                    </a:lnTo>
                    <a:lnTo>
                      <a:pt x="2367" y="138"/>
                    </a:lnTo>
                    <a:lnTo>
                      <a:pt x="2374" y="118"/>
                    </a:lnTo>
                    <a:lnTo>
                      <a:pt x="2422" y="140"/>
                    </a:lnTo>
                    <a:lnTo>
                      <a:pt x="2466" y="163"/>
                    </a:lnTo>
                    <a:lnTo>
                      <a:pt x="2534" y="206"/>
                    </a:lnTo>
                    <a:lnTo>
                      <a:pt x="2661" y="304"/>
                    </a:lnTo>
                    <a:lnTo>
                      <a:pt x="2721" y="354"/>
                    </a:lnTo>
                    <a:lnTo>
                      <a:pt x="2833" y="453"/>
                    </a:lnTo>
                    <a:lnTo>
                      <a:pt x="2944" y="554"/>
                    </a:lnTo>
                    <a:lnTo>
                      <a:pt x="2993" y="603"/>
                    </a:lnTo>
                    <a:lnTo>
                      <a:pt x="3048" y="646"/>
                    </a:lnTo>
                    <a:lnTo>
                      <a:pt x="2937" y="771"/>
                    </a:lnTo>
                    <a:lnTo>
                      <a:pt x="2708" y="1016"/>
                    </a:lnTo>
                    <a:lnTo>
                      <a:pt x="2474" y="1257"/>
                    </a:lnTo>
                    <a:lnTo>
                      <a:pt x="2233" y="1490"/>
                    </a:lnTo>
                    <a:lnTo>
                      <a:pt x="2112" y="1605"/>
                    </a:lnTo>
                    <a:lnTo>
                      <a:pt x="1987" y="1720"/>
                    </a:lnTo>
                    <a:lnTo>
                      <a:pt x="1732" y="1951"/>
                    </a:lnTo>
                    <a:lnTo>
                      <a:pt x="1467" y="2169"/>
                    </a:lnTo>
                    <a:lnTo>
                      <a:pt x="1261" y="2322"/>
                    </a:lnTo>
                    <a:lnTo>
                      <a:pt x="1120" y="2417"/>
                    </a:lnTo>
                    <a:lnTo>
                      <a:pt x="1047" y="2462"/>
                    </a:lnTo>
                    <a:lnTo>
                      <a:pt x="1047" y="2462"/>
                    </a:lnTo>
                    <a:lnTo>
                      <a:pt x="1047" y="2463"/>
                    </a:lnTo>
                    <a:lnTo>
                      <a:pt x="1033" y="2460"/>
                    </a:lnTo>
                    <a:lnTo>
                      <a:pt x="1012" y="2472"/>
                    </a:lnTo>
                    <a:lnTo>
                      <a:pt x="1005" y="2485"/>
                    </a:lnTo>
                    <a:lnTo>
                      <a:pt x="1004" y="2495"/>
                    </a:lnTo>
                    <a:close/>
                    <a:moveTo>
                      <a:pt x="3082" y="1081"/>
                    </a:moveTo>
                    <a:lnTo>
                      <a:pt x="3078" y="1147"/>
                    </a:lnTo>
                    <a:lnTo>
                      <a:pt x="3074" y="1213"/>
                    </a:lnTo>
                    <a:lnTo>
                      <a:pt x="3072" y="1247"/>
                    </a:lnTo>
                    <a:lnTo>
                      <a:pt x="3069" y="1280"/>
                    </a:lnTo>
                    <a:lnTo>
                      <a:pt x="3067" y="1301"/>
                    </a:lnTo>
                    <a:lnTo>
                      <a:pt x="3065" y="1316"/>
                    </a:lnTo>
                    <a:lnTo>
                      <a:pt x="3059" y="1320"/>
                    </a:lnTo>
                    <a:lnTo>
                      <a:pt x="3052" y="1334"/>
                    </a:lnTo>
                    <a:lnTo>
                      <a:pt x="3051" y="1343"/>
                    </a:lnTo>
                    <a:lnTo>
                      <a:pt x="3038" y="1349"/>
                    </a:lnTo>
                    <a:lnTo>
                      <a:pt x="3018" y="1372"/>
                    </a:lnTo>
                    <a:lnTo>
                      <a:pt x="3016" y="1389"/>
                    </a:lnTo>
                    <a:lnTo>
                      <a:pt x="3018" y="1366"/>
                    </a:lnTo>
                    <a:lnTo>
                      <a:pt x="3010" y="1369"/>
                    </a:lnTo>
                    <a:lnTo>
                      <a:pt x="2990" y="1393"/>
                    </a:lnTo>
                    <a:lnTo>
                      <a:pt x="2941" y="1444"/>
                    </a:lnTo>
                    <a:lnTo>
                      <a:pt x="2890" y="1493"/>
                    </a:lnTo>
                    <a:lnTo>
                      <a:pt x="2734" y="1637"/>
                    </a:lnTo>
                    <a:lnTo>
                      <a:pt x="2574" y="1779"/>
                    </a:lnTo>
                    <a:lnTo>
                      <a:pt x="2201" y="2110"/>
                    </a:lnTo>
                    <a:lnTo>
                      <a:pt x="1823" y="2434"/>
                    </a:lnTo>
                    <a:lnTo>
                      <a:pt x="1804" y="2451"/>
                    </a:lnTo>
                    <a:lnTo>
                      <a:pt x="1785" y="2467"/>
                    </a:lnTo>
                    <a:lnTo>
                      <a:pt x="1778" y="2349"/>
                    </a:lnTo>
                    <a:lnTo>
                      <a:pt x="1765" y="2231"/>
                    </a:lnTo>
                    <a:lnTo>
                      <a:pt x="1764" y="2181"/>
                    </a:lnTo>
                    <a:lnTo>
                      <a:pt x="1765" y="2130"/>
                    </a:lnTo>
                    <a:lnTo>
                      <a:pt x="1764" y="2118"/>
                    </a:lnTo>
                    <a:lnTo>
                      <a:pt x="1749" y="2105"/>
                    </a:lnTo>
                    <a:lnTo>
                      <a:pt x="1739" y="2103"/>
                    </a:lnTo>
                    <a:lnTo>
                      <a:pt x="1927" y="1936"/>
                    </a:lnTo>
                    <a:lnTo>
                      <a:pt x="2106" y="1769"/>
                    </a:lnTo>
                    <a:lnTo>
                      <a:pt x="2236" y="1651"/>
                    </a:lnTo>
                    <a:lnTo>
                      <a:pt x="2489" y="1406"/>
                    </a:lnTo>
                    <a:lnTo>
                      <a:pt x="2737" y="1157"/>
                    </a:lnTo>
                    <a:lnTo>
                      <a:pt x="2977" y="901"/>
                    </a:lnTo>
                    <a:lnTo>
                      <a:pt x="3095" y="770"/>
                    </a:lnTo>
                    <a:lnTo>
                      <a:pt x="3093" y="926"/>
                    </a:lnTo>
                    <a:lnTo>
                      <a:pt x="3082" y="10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6" name="Freeform 18"/>
              <p:cNvSpPr>
                <a:spLocks/>
              </p:cNvSpPr>
              <p:nvPr/>
            </p:nvSpPr>
            <p:spPr bwMode="auto">
              <a:xfrm>
                <a:off x="1398" y="2746"/>
                <a:ext cx="212" cy="132"/>
              </a:xfrm>
              <a:custGeom>
                <a:avLst/>
                <a:gdLst>
                  <a:gd name="T0" fmla="*/ 544 w 635"/>
                  <a:gd name="T1" fmla="*/ 0 h 398"/>
                  <a:gd name="T2" fmla="*/ 504 w 635"/>
                  <a:gd name="T3" fmla="*/ 18 h 398"/>
                  <a:gd name="T4" fmla="*/ 496 w 635"/>
                  <a:gd name="T5" fmla="*/ 52 h 398"/>
                  <a:gd name="T6" fmla="*/ 530 w 635"/>
                  <a:gd name="T7" fmla="*/ 177 h 398"/>
                  <a:gd name="T8" fmla="*/ 515 w 635"/>
                  <a:gd name="T9" fmla="*/ 226 h 398"/>
                  <a:gd name="T10" fmla="*/ 478 w 635"/>
                  <a:gd name="T11" fmla="*/ 262 h 398"/>
                  <a:gd name="T12" fmla="*/ 403 w 635"/>
                  <a:gd name="T13" fmla="*/ 291 h 398"/>
                  <a:gd name="T14" fmla="*/ 352 w 635"/>
                  <a:gd name="T15" fmla="*/ 272 h 398"/>
                  <a:gd name="T16" fmla="*/ 332 w 635"/>
                  <a:gd name="T17" fmla="*/ 226 h 398"/>
                  <a:gd name="T18" fmla="*/ 331 w 635"/>
                  <a:gd name="T19" fmla="*/ 198 h 398"/>
                  <a:gd name="T20" fmla="*/ 303 w 635"/>
                  <a:gd name="T21" fmla="*/ 164 h 398"/>
                  <a:gd name="T22" fmla="*/ 246 w 635"/>
                  <a:gd name="T23" fmla="*/ 180 h 398"/>
                  <a:gd name="T24" fmla="*/ 236 w 635"/>
                  <a:gd name="T25" fmla="*/ 209 h 398"/>
                  <a:gd name="T26" fmla="*/ 220 w 635"/>
                  <a:gd name="T27" fmla="*/ 268 h 398"/>
                  <a:gd name="T28" fmla="*/ 160 w 635"/>
                  <a:gd name="T29" fmla="*/ 310 h 398"/>
                  <a:gd name="T30" fmla="*/ 122 w 635"/>
                  <a:gd name="T31" fmla="*/ 304 h 398"/>
                  <a:gd name="T32" fmla="*/ 83 w 635"/>
                  <a:gd name="T33" fmla="*/ 270 h 398"/>
                  <a:gd name="T34" fmla="*/ 83 w 635"/>
                  <a:gd name="T35" fmla="*/ 182 h 398"/>
                  <a:gd name="T36" fmla="*/ 90 w 635"/>
                  <a:gd name="T37" fmla="*/ 149 h 398"/>
                  <a:gd name="T38" fmla="*/ 62 w 635"/>
                  <a:gd name="T39" fmla="*/ 126 h 398"/>
                  <a:gd name="T40" fmla="*/ 34 w 635"/>
                  <a:gd name="T41" fmla="*/ 139 h 398"/>
                  <a:gd name="T42" fmla="*/ 7 w 635"/>
                  <a:gd name="T43" fmla="*/ 193 h 398"/>
                  <a:gd name="T44" fmla="*/ 3 w 635"/>
                  <a:gd name="T45" fmla="*/ 268 h 398"/>
                  <a:gd name="T46" fmla="*/ 31 w 635"/>
                  <a:gd name="T47" fmla="*/ 336 h 398"/>
                  <a:gd name="T48" fmla="*/ 93 w 635"/>
                  <a:gd name="T49" fmla="*/ 383 h 398"/>
                  <a:gd name="T50" fmla="*/ 139 w 635"/>
                  <a:gd name="T51" fmla="*/ 398 h 398"/>
                  <a:gd name="T52" fmla="*/ 229 w 635"/>
                  <a:gd name="T53" fmla="*/ 383 h 398"/>
                  <a:gd name="T54" fmla="*/ 279 w 635"/>
                  <a:gd name="T55" fmla="*/ 339 h 398"/>
                  <a:gd name="T56" fmla="*/ 350 w 635"/>
                  <a:gd name="T57" fmla="*/ 379 h 398"/>
                  <a:gd name="T58" fmla="*/ 470 w 635"/>
                  <a:gd name="T59" fmla="*/ 375 h 398"/>
                  <a:gd name="T60" fmla="*/ 527 w 635"/>
                  <a:gd name="T61" fmla="*/ 350 h 398"/>
                  <a:gd name="T62" fmla="*/ 600 w 635"/>
                  <a:gd name="T63" fmla="*/ 271 h 398"/>
                  <a:gd name="T64" fmla="*/ 635 w 635"/>
                  <a:gd name="T65" fmla="*/ 166 h 398"/>
                  <a:gd name="T66" fmla="*/ 614 w 635"/>
                  <a:gd name="T67" fmla="*/ 64 h 398"/>
                  <a:gd name="T68" fmla="*/ 555 w 635"/>
                  <a:gd name="T69" fmla="*/ 6 h 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635" h="398">
                    <a:moveTo>
                      <a:pt x="555" y="6"/>
                    </a:moveTo>
                    <a:lnTo>
                      <a:pt x="544" y="0"/>
                    </a:lnTo>
                    <a:lnTo>
                      <a:pt x="521" y="3"/>
                    </a:lnTo>
                    <a:lnTo>
                      <a:pt x="504" y="18"/>
                    </a:lnTo>
                    <a:lnTo>
                      <a:pt x="495" y="39"/>
                    </a:lnTo>
                    <a:lnTo>
                      <a:pt x="496" y="52"/>
                    </a:lnTo>
                    <a:lnTo>
                      <a:pt x="514" y="113"/>
                    </a:lnTo>
                    <a:lnTo>
                      <a:pt x="530" y="177"/>
                    </a:lnTo>
                    <a:lnTo>
                      <a:pt x="527" y="202"/>
                    </a:lnTo>
                    <a:lnTo>
                      <a:pt x="515" y="226"/>
                    </a:lnTo>
                    <a:lnTo>
                      <a:pt x="494" y="251"/>
                    </a:lnTo>
                    <a:lnTo>
                      <a:pt x="478" y="262"/>
                    </a:lnTo>
                    <a:lnTo>
                      <a:pt x="453" y="278"/>
                    </a:lnTo>
                    <a:lnTo>
                      <a:pt x="403" y="291"/>
                    </a:lnTo>
                    <a:lnTo>
                      <a:pt x="370" y="284"/>
                    </a:lnTo>
                    <a:lnTo>
                      <a:pt x="352" y="272"/>
                    </a:lnTo>
                    <a:lnTo>
                      <a:pt x="339" y="252"/>
                    </a:lnTo>
                    <a:lnTo>
                      <a:pt x="332" y="226"/>
                    </a:lnTo>
                    <a:lnTo>
                      <a:pt x="332" y="209"/>
                    </a:lnTo>
                    <a:lnTo>
                      <a:pt x="331" y="198"/>
                    </a:lnTo>
                    <a:lnTo>
                      <a:pt x="324" y="180"/>
                    </a:lnTo>
                    <a:lnTo>
                      <a:pt x="303" y="164"/>
                    </a:lnTo>
                    <a:lnTo>
                      <a:pt x="268" y="164"/>
                    </a:lnTo>
                    <a:lnTo>
                      <a:pt x="246" y="180"/>
                    </a:lnTo>
                    <a:lnTo>
                      <a:pt x="237" y="198"/>
                    </a:lnTo>
                    <a:lnTo>
                      <a:pt x="236" y="209"/>
                    </a:lnTo>
                    <a:lnTo>
                      <a:pt x="233" y="231"/>
                    </a:lnTo>
                    <a:lnTo>
                      <a:pt x="220" y="268"/>
                    </a:lnTo>
                    <a:lnTo>
                      <a:pt x="196" y="297"/>
                    </a:lnTo>
                    <a:lnTo>
                      <a:pt x="160" y="310"/>
                    </a:lnTo>
                    <a:lnTo>
                      <a:pt x="137" y="307"/>
                    </a:lnTo>
                    <a:lnTo>
                      <a:pt x="122" y="304"/>
                    </a:lnTo>
                    <a:lnTo>
                      <a:pt x="102" y="294"/>
                    </a:lnTo>
                    <a:lnTo>
                      <a:pt x="83" y="270"/>
                    </a:lnTo>
                    <a:lnTo>
                      <a:pt x="76" y="228"/>
                    </a:lnTo>
                    <a:lnTo>
                      <a:pt x="83" y="182"/>
                    </a:lnTo>
                    <a:lnTo>
                      <a:pt x="88" y="162"/>
                    </a:lnTo>
                    <a:lnTo>
                      <a:pt x="90" y="149"/>
                    </a:lnTo>
                    <a:lnTo>
                      <a:pt x="80" y="131"/>
                    </a:lnTo>
                    <a:lnTo>
                      <a:pt x="62" y="126"/>
                    </a:lnTo>
                    <a:lnTo>
                      <a:pt x="43" y="130"/>
                    </a:lnTo>
                    <a:lnTo>
                      <a:pt x="34" y="139"/>
                    </a:lnTo>
                    <a:lnTo>
                      <a:pt x="23" y="157"/>
                    </a:lnTo>
                    <a:lnTo>
                      <a:pt x="7" y="193"/>
                    </a:lnTo>
                    <a:lnTo>
                      <a:pt x="0" y="232"/>
                    </a:lnTo>
                    <a:lnTo>
                      <a:pt x="3" y="268"/>
                    </a:lnTo>
                    <a:lnTo>
                      <a:pt x="13" y="304"/>
                    </a:lnTo>
                    <a:lnTo>
                      <a:pt x="31" y="336"/>
                    </a:lnTo>
                    <a:lnTo>
                      <a:pt x="59" y="362"/>
                    </a:lnTo>
                    <a:lnTo>
                      <a:pt x="93" y="383"/>
                    </a:lnTo>
                    <a:lnTo>
                      <a:pt x="113" y="390"/>
                    </a:lnTo>
                    <a:lnTo>
                      <a:pt x="139" y="398"/>
                    </a:lnTo>
                    <a:lnTo>
                      <a:pt x="187" y="398"/>
                    </a:lnTo>
                    <a:lnTo>
                      <a:pt x="229" y="383"/>
                    </a:lnTo>
                    <a:lnTo>
                      <a:pt x="265" y="356"/>
                    </a:lnTo>
                    <a:lnTo>
                      <a:pt x="279" y="339"/>
                    </a:lnTo>
                    <a:lnTo>
                      <a:pt x="299" y="356"/>
                    </a:lnTo>
                    <a:lnTo>
                      <a:pt x="350" y="379"/>
                    </a:lnTo>
                    <a:lnTo>
                      <a:pt x="409" y="386"/>
                    </a:lnTo>
                    <a:lnTo>
                      <a:pt x="470" y="375"/>
                    </a:lnTo>
                    <a:lnTo>
                      <a:pt x="502" y="362"/>
                    </a:lnTo>
                    <a:lnTo>
                      <a:pt x="527" y="350"/>
                    </a:lnTo>
                    <a:lnTo>
                      <a:pt x="567" y="316"/>
                    </a:lnTo>
                    <a:lnTo>
                      <a:pt x="600" y="271"/>
                    </a:lnTo>
                    <a:lnTo>
                      <a:pt x="623" y="221"/>
                    </a:lnTo>
                    <a:lnTo>
                      <a:pt x="635" y="166"/>
                    </a:lnTo>
                    <a:lnTo>
                      <a:pt x="632" y="113"/>
                    </a:lnTo>
                    <a:lnTo>
                      <a:pt x="614" y="64"/>
                    </a:lnTo>
                    <a:lnTo>
                      <a:pt x="581" y="23"/>
                    </a:lnTo>
                    <a:lnTo>
                      <a:pt x="555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7" name="Freeform 19"/>
              <p:cNvSpPr>
                <a:spLocks/>
              </p:cNvSpPr>
              <p:nvPr/>
            </p:nvSpPr>
            <p:spPr bwMode="auto">
              <a:xfrm>
                <a:off x="1655" y="2515"/>
                <a:ext cx="176" cy="179"/>
              </a:xfrm>
              <a:custGeom>
                <a:avLst/>
                <a:gdLst>
                  <a:gd name="T0" fmla="*/ 301 w 528"/>
                  <a:gd name="T1" fmla="*/ 1 h 538"/>
                  <a:gd name="T2" fmla="*/ 268 w 528"/>
                  <a:gd name="T3" fmla="*/ 27 h 538"/>
                  <a:gd name="T4" fmla="*/ 273 w 528"/>
                  <a:gd name="T5" fmla="*/ 82 h 538"/>
                  <a:gd name="T6" fmla="*/ 298 w 528"/>
                  <a:gd name="T7" fmla="*/ 95 h 538"/>
                  <a:gd name="T8" fmla="*/ 373 w 528"/>
                  <a:gd name="T9" fmla="*/ 112 h 538"/>
                  <a:gd name="T10" fmla="*/ 419 w 528"/>
                  <a:gd name="T11" fmla="*/ 145 h 538"/>
                  <a:gd name="T12" fmla="*/ 423 w 528"/>
                  <a:gd name="T13" fmla="*/ 191 h 538"/>
                  <a:gd name="T14" fmla="*/ 409 w 528"/>
                  <a:gd name="T15" fmla="*/ 220 h 538"/>
                  <a:gd name="T16" fmla="*/ 357 w 528"/>
                  <a:gd name="T17" fmla="*/ 265 h 538"/>
                  <a:gd name="T18" fmla="*/ 245 w 528"/>
                  <a:gd name="T19" fmla="*/ 269 h 538"/>
                  <a:gd name="T20" fmla="*/ 207 w 528"/>
                  <a:gd name="T21" fmla="*/ 256 h 538"/>
                  <a:gd name="T22" fmla="*/ 188 w 528"/>
                  <a:gd name="T23" fmla="*/ 250 h 538"/>
                  <a:gd name="T24" fmla="*/ 150 w 528"/>
                  <a:gd name="T25" fmla="*/ 268 h 538"/>
                  <a:gd name="T26" fmla="*/ 141 w 528"/>
                  <a:gd name="T27" fmla="*/ 324 h 538"/>
                  <a:gd name="T28" fmla="*/ 161 w 528"/>
                  <a:gd name="T29" fmla="*/ 341 h 538"/>
                  <a:gd name="T30" fmla="*/ 173 w 528"/>
                  <a:gd name="T31" fmla="*/ 347 h 538"/>
                  <a:gd name="T32" fmla="*/ 178 w 528"/>
                  <a:gd name="T33" fmla="*/ 348 h 538"/>
                  <a:gd name="T34" fmla="*/ 184 w 528"/>
                  <a:gd name="T35" fmla="*/ 351 h 538"/>
                  <a:gd name="T36" fmla="*/ 220 w 528"/>
                  <a:gd name="T37" fmla="*/ 367 h 538"/>
                  <a:gd name="T38" fmla="*/ 243 w 528"/>
                  <a:gd name="T39" fmla="*/ 399 h 538"/>
                  <a:gd name="T40" fmla="*/ 180 w 528"/>
                  <a:gd name="T41" fmla="*/ 443 h 538"/>
                  <a:gd name="T42" fmla="*/ 131 w 528"/>
                  <a:gd name="T43" fmla="*/ 456 h 538"/>
                  <a:gd name="T44" fmla="*/ 62 w 528"/>
                  <a:gd name="T45" fmla="*/ 456 h 538"/>
                  <a:gd name="T46" fmla="*/ 50 w 528"/>
                  <a:gd name="T47" fmla="*/ 443 h 538"/>
                  <a:gd name="T48" fmla="*/ 10 w 528"/>
                  <a:gd name="T49" fmla="*/ 446 h 538"/>
                  <a:gd name="T50" fmla="*/ 3 w 528"/>
                  <a:gd name="T51" fmla="*/ 475 h 538"/>
                  <a:gd name="T52" fmla="*/ 45 w 528"/>
                  <a:gd name="T53" fmla="*/ 525 h 538"/>
                  <a:gd name="T54" fmla="*/ 134 w 528"/>
                  <a:gd name="T55" fmla="*/ 538 h 538"/>
                  <a:gd name="T56" fmla="*/ 190 w 528"/>
                  <a:gd name="T57" fmla="*/ 528 h 538"/>
                  <a:gd name="T58" fmla="*/ 302 w 528"/>
                  <a:gd name="T59" fmla="*/ 465 h 538"/>
                  <a:gd name="T60" fmla="*/ 355 w 528"/>
                  <a:gd name="T61" fmla="*/ 383 h 538"/>
                  <a:gd name="T62" fmla="*/ 357 w 528"/>
                  <a:gd name="T63" fmla="*/ 366 h 538"/>
                  <a:gd name="T64" fmla="*/ 425 w 528"/>
                  <a:gd name="T65" fmla="*/ 341 h 538"/>
                  <a:gd name="T66" fmla="*/ 497 w 528"/>
                  <a:gd name="T67" fmla="*/ 271 h 538"/>
                  <a:gd name="T68" fmla="*/ 520 w 528"/>
                  <a:gd name="T69" fmla="*/ 220 h 538"/>
                  <a:gd name="T70" fmla="*/ 520 w 528"/>
                  <a:gd name="T71" fmla="*/ 127 h 538"/>
                  <a:gd name="T72" fmla="*/ 469 w 528"/>
                  <a:gd name="T73" fmla="*/ 53 h 538"/>
                  <a:gd name="T74" fmla="*/ 384 w 528"/>
                  <a:gd name="T75" fmla="*/ 9 h 538"/>
                  <a:gd name="T76" fmla="*/ 311 w 528"/>
                  <a:gd name="T77" fmla="*/ 0 h 5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28" h="538">
                    <a:moveTo>
                      <a:pt x="311" y="0"/>
                    </a:moveTo>
                    <a:lnTo>
                      <a:pt x="301" y="1"/>
                    </a:lnTo>
                    <a:lnTo>
                      <a:pt x="285" y="9"/>
                    </a:lnTo>
                    <a:lnTo>
                      <a:pt x="268" y="27"/>
                    </a:lnTo>
                    <a:lnTo>
                      <a:pt x="263" y="60"/>
                    </a:lnTo>
                    <a:lnTo>
                      <a:pt x="273" y="82"/>
                    </a:lnTo>
                    <a:lnTo>
                      <a:pt x="288" y="92"/>
                    </a:lnTo>
                    <a:lnTo>
                      <a:pt x="298" y="95"/>
                    </a:lnTo>
                    <a:lnTo>
                      <a:pt x="321" y="99"/>
                    </a:lnTo>
                    <a:lnTo>
                      <a:pt x="373" y="112"/>
                    </a:lnTo>
                    <a:lnTo>
                      <a:pt x="404" y="129"/>
                    </a:lnTo>
                    <a:lnTo>
                      <a:pt x="419" y="145"/>
                    </a:lnTo>
                    <a:lnTo>
                      <a:pt x="426" y="165"/>
                    </a:lnTo>
                    <a:lnTo>
                      <a:pt x="423" y="191"/>
                    </a:lnTo>
                    <a:lnTo>
                      <a:pt x="416" y="206"/>
                    </a:lnTo>
                    <a:lnTo>
                      <a:pt x="409" y="220"/>
                    </a:lnTo>
                    <a:lnTo>
                      <a:pt x="391" y="242"/>
                    </a:lnTo>
                    <a:lnTo>
                      <a:pt x="357" y="265"/>
                    </a:lnTo>
                    <a:lnTo>
                      <a:pt x="302" y="276"/>
                    </a:lnTo>
                    <a:lnTo>
                      <a:pt x="245" y="269"/>
                    </a:lnTo>
                    <a:lnTo>
                      <a:pt x="217" y="260"/>
                    </a:lnTo>
                    <a:lnTo>
                      <a:pt x="207" y="256"/>
                    </a:lnTo>
                    <a:lnTo>
                      <a:pt x="199" y="253"/>
                    </a:lnTo>
                    <a:lnTo>
                      <a:pt x="188" y="250"/>
                    </a:lnTo>
                    <a:lnTo>
                      <a:pt x="171" y="253"/>
                    </a:lnTo>
                    <a:lnTo>
                      <a:pt x="150" y="268"/>
                    </a:lnTo>
                    <a:lnTo>
                      <a:pt x="135" y="299"/>
                    </a:lnTo>
                    <a:lnTo>
                      <a:pt x="141" y="324"/>
                    </a:lnTo>
                    <a:lnTo>
                      <a:pt x="151" y="337"/>
                    </a:lnTo>
                    <a:lnTo>
                      <a:pt x="161" y="341"/>
                    </a:lnTo>
                    <a:lnTo>
                      <a:pt x="167" y="344"/>
                    </a:lnTo>
                    <a:lnTo>
                      <a:pt x="173" y="347"/>
                    </a:lnTo>
                    <a:lnTo>
                      <a:pt x="173" y="347"/>
                    </a:lnTo>
                    <a:lnTo>
                      <a:pt x="178" y="348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220" y="367"/>
                    </a:lnTo>
                    <a:lnTo>
                      <a:pt x="252" y="386"/>
                    </a:lnTo>
                    <a:lnTo>
                      <a:pt x="243" y="399"/>
                    </a:lnTo>
                    <a:lnTo>
                      <a:pt x="220" y="420"/>
                    </a:lnTo>
                    <a:lnTo>
                      <a:pt x="180" y="443"/>
                    </a:lnTo>
                    <a:lnTo>
                      <a:pt x="150" y="452"/>
                    </a:lnTo>
                    <a:lnTo>
                      <a:pt x="131" y="456"/>
                    </a:lnTo>
                    <a:lnTo>
                      <a:pt x="85" y="459"/>
                    </a:lnTo>
                    <a:lnTo>
                      <a:pt x="62" y="456"/>
                    </a:lnTo>
                    <a:lnTo>
                      <a:pt x="57" y="453"/>
                    </a:lnTo>
                    <a:lnTo>
                      <a:pt x="50" y="443"/>
                    </a:lnTo>
                    <a:lnTo>
                      <a:pt x="30" y="438"/>
                    </a:lnTo>
                    <a:lnTo>
                      <a:pt x="10" y="446"/>
                    </a:lnTo>
                    <a:lnTo>
                      <a:pt x="0" y="463"/>
                    </a:lnTo>
                    <a:lnTo>
                      <a:pt x="3" y="475"/>
                    </a:lnTo>
                    <a:lnTo>
                      <a:pt x="13" y="498"/>
                    </a:lnTo>
                    <a:lnTo>
                      <a:pt x="45" y="525"/>
                    </a:lnTo>
                    <a:lnTo>
                      <a:pt x="88" y="537"/>
                    </a:lnTo>
                    <a:lnTo>
                      <a:pt x="134" y="538"/>
                    </a:lnTo>
                    <a:lnTo>
                      <a:pt x="155" y="534"/>
                    </a:lnTo>
                    <a:lnTo>
                      <a:pt x="190" y="528"/>
                    </a:lnTo>
                    <a:lnTo>
                      <a:pt x="250" y="504"/>
                    </a:lnTo>
                    <a:lnTo>
                      <a:pt x="302" y="465"/>
                    </a:lnTo>
                    <a:lnTo>
                      <a:pt x="341" y="414"/>
                    </a:lnTo>
                    <a:lnTo>
                      <a:pt x="355" y="383"/>
                    </a:lnTo>
                    <a:lnTo>
                      <a:pt x="358" y="374"/>
                    </a:lnTo>
                    <a:lnTo>
                      <a:pt x="357" y="366"/>
                    </a:lnTo>
                    <a:lnTo>
                      <a:pt x="381" y="360"/>
                    </a:lnTo>
                    <a:lnTo>
                      <a:pt x="425" y="341"/>
                    </a:lnTo>
                    <a:lnTo>
                      <a:pt x="463" y="311"/>
                    </a:lnTo>
                    <a:lnTo>
                      <a:pt x="497" y="271"/>
                    </a:lnTo>
                    <a:lnTo>
                      <a:pt x="509" y="246"/>
                    </a:lnTo>
                    <a:lnTo>
                      <a:pt x="520" y="220"/>
                    </a:lnTo>
                    <a:lnTo>
                      <a:pt x="528" y="171"/>
                    </a:lnTo>
                    <a:lnTo>
                      <a:pt x="520" y="127"/>
                    </a:lnTo>
                    <a:lnTo>
                      <a:pt x="499" y="86"/>
                    </a:lnTo>
                    <a:lnTo>
                      <a:pt x="469" y="53"/>
                    </a:lnTo>
                    <a:lnTo>
                      <a:pt x="430" y="26"/>
                    </a:lnTo>
                    <a:lnTo>
                      <a:pt x="384" y="9"/>
                    </a:lnTo>
                    <a:lnTo>
                      <a:pt x="337" y="0"/>
                    </a:lnTo>
                    <a:lnTo>
                      <a:pt x="31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8" name="Freeform 20"/>
              <p:cNvSpPr>
                <a:spLocks/>
              </p:cNvSpPr>
              <p:nvPr/>
            </p:nvSpPr>
            <p:spPr bwMode="auto">
              <a:xfrm>
                <a:off x="1665" y="2702"/>
                <a:ext cx="205" cy="210"/>
              </a:xfrm>
              <a:custGeom>
                <a:avLst/>
                <a:gdLst>
                  <a:gd name="T0" fmla="*/ 388 w 613"/>
                  <a:gd name="T1" fmla="*/ 3 h 630"/>
                  <a:gd name="T2" fmla="*/ 357 w 613"/>
                  <a:gd name="T3" fmla="*/ 52 h 630"/>
                  <a:gd name="T4" fmla="*/ 381 w 613"/>
                  <a:gd name="T5" fmla="*/ 89 h 630"/>
                  <a:gd name="T6" fmla="*/ 466 w 613"/>
                  <a:gd name="T7" fmla="*/ 128 h 630"/>
                  <a:gd name="T8" fmla="*/ 511 w 613"/>
                  <a:gd name="T9" fmla="*/ 174 h 630"/>
                  <a:gd name="T10" fmla="*/ 506 w 613"/>
                  <a:gd name="T11" fmla="*/ 230 h 630"/>
                  <a:gd name="T12" fmla="*/ 486 w 613"/>
                  <a:gd name="T13" fmla="*/ 265 h 630"/>
                  <a:gd name="T14" fmla="*/ 431 w 613"/>
                  <a:gd name="T15" fmla="*/ 307 h 630"/>
                  <a:gd name="T16" fmla="*/ 349 w 613"/>
                  <a:gd name="T17" fmla="*/ 312 h 630"/>
                  <a:gd name="T18" fmla="*/ 257 w 613"/>
                  <a:gd name="T19" fmla="*/ 265 h 630"/>
                  <a:gd name="T20" fmla="*/ 253 w 613"/>
                  <a:gd name="T21" fmla="*/ 260 h 630"/>
                  <a:gd name="T22" fmla="*/ 239 w 613"/>
                  <a:gd name="T23" fmla="*/ 252 h 630"/>
                  <a:gd name="T24" fmla="*/ 198 w 613"/>
                  <a:gd name="T25" fmla="*/ 256 h 630"/>
                  <a:gd name="T26" fmla="*/ 175 w 613"/>
                  <a:gd name="T27" fmla="*/ 311 h 630"/>
                  <a:gd name="T28" fmla="*/ 188 w 613"/>
                  <a:gd name="T29" fmla="*/ 334 h 630"/>
                  <a:gd name="T30" fmla="*/ 214 w 613"/>
                  <a:gd name="T31" fmla="*/ 354 h 630"/>
                  <a:gd name="T32" fmla="*/ 256 w 613"/>
                  <a:gd name="T33" fmla="*/ 422 h 630"/>
                  <a:gd name="T34" fmla="*/ 224 w 613"/>
                  <a:gd name="T35" fmla="*/ 512 h 630"/>
                  <a:gd name="T36" fmla="*/ 180 w 613"/>
                  <a:gd name="T37" fmla="*/ 543 h 630"/>
                  <a:gd name="T38" fmla="*/ 119 w 613"/>
                  <a:gd name="T39" fmla="*/ 547 h 630"/>
                  <a:gd name="T40" fmla="*/ 72 w 613"/>
                  <a:gd name="T41" fmla="*/ 495 h 630"/>
                  <a:gd name="T42" fmla="*/ 51 w 613"/>
                  <a:gd name="T43" fmla="*/ 397 h 630"/>
                  <a:gd name="T44" fmla="*/ 37 w 613"/>
                  <a:gd name="T45" fmla="*/ 374 h 630"/>
                  <a:gd name="T46" fmla="*/ 5 w 613"/>
                  <a:gd name="T47" fmla="*/ 387 h 630"/>
                  <a:gd name="T48" fmla="*/ 0 w 613"/>
                  <a:gd name="T49" fmla="*/ 425 h 630"/>
                  <a:gd name="T50" fmla="*/ 13 w 613"/>
                  <a:gd name="T51" fmla="*/ 540 h 630"/>
                  <a:gd name="T52" fmla="*/ 66 w 613"/>
                  <a:gd name="T53" fmla="*/ 607 h 630"/>
                  <a:gd name="T54" fmla="*/ 131 w 613"/>
                  <a:gd name="T55" fmla="*/ 630 h 630"/>
                  <a:gd name="T56" fmla="*/ 220 w 613"/>
                  <a:gd name="T57" fmla="*/ 615 h 630"/>
                  <a:gd name="T58" fmla="*/ 263 w 613"/>
                  <a:gd name="T59" fmla="*/ 594 h 630"/>
                  <a:gd name="T60" fmla="*/ 329 w 613"/>
                  <a:gd name="T61" fmla="*/ 522 h 630"/>
                  <a:gd name="T62" fmla="*/ 352 w 613"/>
                  <a:gd name="T63" fmla="*/ 452 h 630"/>
                  <a:gd name="T64" fmla="*/ 352 w 613"/>
                  <a:gd name="T65" fmla="*/ 410 h 630"/>
                  <a:gd name="T66" fmla="*/ 446 w 613"/>
                  <a:gd name="T67" fmla="*/ 404 h 630"/>
                  <a:gd name="T68" fmla="*/ 555 w 613"/>
                  <a:gd name="T69" fmla="*/ 338 h 630"/>
                  <a:gd name="T70" fmla="*/ 594 w 613"/>
                  <a:gd name="T71" fmla="*/ 283 h 630"/>
                  <a:gd name="T72" fmla="*/ 613 w 613"/>
                  <a:gd name="T73" fmla="*/ 177 h 630"/>
                  <a:gd name="T74" fmla="*/ 574 w 613"/>
                  <a:gd name="T75" fmla="*/ 82 h 630"/>
                  <a:gd name="T76" fmla="*/ 489 w 613"/>
                  <a:gd name="T77" fmla="*/ 17 h 630"/>
                  <a:gd name="T78" fmla="*/ 404 w 613"/>
                  <a:gd name="T79" fmla="*/ 0 h 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13" h="630">
                    <a:moveTo>
                      <a:pt x="404" y="0"/>
                    </a:moveTo>
                    <a:lnTo>
                      <a:pt x="388" y="3"/>
                    </a:lnTo>
                    <a:lnTo>
                      <a:pt x="365" y="21"/>
                    </a:lnTo>
                    <a:lnTo>
                      <a:pt x="357" y="52"/>
                    </a:lnTo>
                    <a:lnTo>
                      <a:pt x="367" y="79"/>
                    </a:lnTo>
                    <a:lnTo>
                      <a:pt x="381" y="89"/>
                    </a:lnTo>
                    <a:lnTo>
                      <a:pt x="410" y="101"/>
                    </a:lnTo>
                    <a:lnTo>
                      <a:pt x="466" y="128"/>
                    </a:lnTo>
                    <a:lnTo>
                      <a:pt x="498" y="152"/>
                    </a:lnTo>
                    <a:lnTo>
                      <a:pt x="511" y="174"/>
                    </a:lnTo>
                    <a:lnTo>
                      <a:pt x="515" y="200"/>
                    </a:lnTo>
                    <a:lnTo>
                      <a:pt x="506" y="230"/>
                    </a:lnTo>
                    <a:lnTo>
                      <a:pt x="498" y="249"/>
                    </a:lnTo>
                    <a:lnTo>
                      <a:pt x="486" y="265"/>
                    </a:lnTo>
                    <a:lnTo>
                      <a:pt x="462" y="291"/>
                    </a:lnTo>
                    <a:lnTo>
                      <a:pt x="431" y="307"/>
                    </a:lnTo>
                    <a:lnTo>
                      <a:pt x="400" y="314"/>
                    </a:lnTo>
                    <a:lnTo>
                      <a:pt x="349" y="312"/>
                    </a:lnTo>
                    <a:lnTo>
                      <a:pt x="285" y="286"/>
                    </a:lnTo>
                    <a:lnTo>
                      <a:pt x="257" y="265"/>
                    </a:lnTo>
                    <a:lnTo>
                      <a:pt x="257" y="265"/>
                    </a:lnTo>
                    <a:lnTo>
                      <a:pt x="253" y="260"/>
                    </a:lnTo>
                    <a:lnTo>
                      <a:pt x="247" y="258"/>
                    </a:lnTo>
                    <a:lnTo>
                      <a:pt x="239" y="252"/>
                    </a:lnTo>
                    <a:lnTo>
                      <a:pt x="223" y="249"/>
                    </a:lnTo>
                    <a:lnTo>
                      <a:pt x="198" y="256"/>
                    </a:lnTo>
                    <a:lnTo>
                      <a:pt x="177" y="285"/>
                    </a:lnTo>
                    <a:lnTo>
                      <a:pt x="175" y="311"/>
                    </a:lnTo>
                    <a:lnTo>
                      <a:pt x="181" y="327"/>
                    </a:lnTo>
                    <a:lnTo>
                      <a:pt x="188" y="334"/>
                    </a:lnTo>
                    <a:lnTo>
                      <a:pt x="201" y="344"/>
                    </a:lnTo>
                    <a:lnTo>
                      <a:pt x="214" y="354"/>
                    </a:lnTo>
                    <a:lnTo>
                      <a:pt x="234" y="376"/>
                    </a:lnTo>
                    <a:lnTo>
                      <a:pt x="256" y="422"/>
                    </a:lnTo>
                    <a:lnTo>
                      <a:pt x="253" y="469"/>
                    </a:lnTo>
                    <a:lnTo>
                      <a:pt x="224" y="512"/>
                    </a:lnTo>
                    <a:lnTo>
                      <a:pt x="198" y="531"/>
                    </a:lnTo>
                    <a:lnTo>
                      <a:pt x="180" y="543"/>
                    </a:lnTo>
                    <a:lnTo>
                      <a:pt x="146" y="551"/>
                    </a:lnTo>
                    <a:lnTo>
                      <a:pt x="119" y="547"/>
                    </a:lnTo>
                    <a:lnTo>
                      <a:pt x="96" y="533"/>
                    </a:lnTo>
                    <a:lnTo>
                      <a:pt x="72" y="495"/>
                    </a:lnTo>
                    <a:lnTo>
                      <a:pt x="54" y="430"/>
                    </a:lnTo>
                    <a:lnTo>
                      <a:pt x="51" y="397"/>
                    </a:lnTo>
                    <a:lnTo>
                      <a:pt x="50" y="386"/>
                    </a:lnTo>
                    <a:lnTo>
                      <a:pt x="37" y="374"/>
                    </a:lnTo>
                    <a:lnTo>
                      <a:pt x="20" y="374"/>
                    </a:lnTo>
                    <a:lnTo>
                      <a:pt x="5" y="387"/>
                    </a:lnTo>
                    <a:lnTo>
                      <a:pt x="2" y="397"/>
                    </a:lnTo>
                    <a:lnTo>
                      <a:pt x="0" y="425"/>
                    </a:lnTo>
                    <a:lnTo>
                      <a:pt x="1" y="484"/>
                    </a:lnTo>
                    <a:lnTo>
                      <a:pt x="13" y="540"/>
                    </a:lnTo>
                    <a:lnTo>
                      <a:pt x="43" y="589"/>
                    </a:lnTo>
                    <a:lnTo>
                      <a:pt x="66" y="607"/>
                    </a:lnTo>
                    <a:lnTo>
                      <a:pt x="87" y="619"/>
                    </a:lnTo>
                    <a:lnTo>
                      <a:pt x="131" y="630"/>
                    </a:lnTo>
                    <a:lnTo>
                      <a:pt x="175" y="628"/>
                    </a:lnTo>
                    <a:lnTo>
                      <a:pt x="220" y="615"/>
                    </a:lnTo>
                    <a:lnTo>
                      <a:pt x="241" y="606"/>
                    </a:lnTo>
                    <a:lnTo>
                      <a:pt x="263" y="594"/>
                    </a:lnTo>
                    <a:lnTo>
                      <a:pt x="300" y="561"/>
                    </a:lnTo>
                    <a:lnTo>
                      <a:pt x="329" y="522"/>
                    </a:lnTo>
                    <a:lnTo>
                      <a:pt x="348" y="476"/>
                    </a:lnTo>
                    <a:lnTo>
                      <a:pt x="352" y="452"/>
                    </a:lnTo>
                    <a:lnTo>
                      <a:pt x="355" y="430"/>
                    </a:lnTo>
                    <a:lnTo>
                      <a:pt x="352" y="410"/>
                    </a:lnTo>
                    <a:lnTo>
                      <a:pt x="384" y="413"/>
                    </a:lnTo>
                    <a:lnTo>
                      <a:pt x="446" y="404"/>
                    </a:lnTo>
                    <a:lnTo>
                      <a:pt x="505" y="380"/>
                    </a:lnTo>
                    <a:lnTo>
                      <a:pt x="555" y="338"/>
                    </a:lnTo>
                    <a:lnTo>
                      <a:pt x="577" y="309"/>
                    </a:lnTo>
                    <a:lnTo>
                      <a:pt x="594" y="283"/>
                    </a:lnTo>
                    <a:lnTo>
                      <a:pt x="611" y="230"/>
                    </a:lnTo>
                    <a:lnTo>
                      <a:pt x="613" y="177"/>
                    </a:lnTo>
                    <a:lnTo>
                      <a:pt x="600" y="127"/>
                    </a:lnTo>
                    <a:lnTo>
                      <a:pt x="574" y="82"/>
                    </a:lnTo>
                    <a:lnTo>
                      <a:pt x="537" y="44"/>
                    </a:lnTo>
                    <a:lnTo>
                      <a:pt x="489" y="17"/>
                    </a:lnTo>
                    <a:lnTo>
                      <a:pt x="434" y="1"/>
                    </a:lnTo>
                    <a:lnTo>
                      <a:pt x="40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72" name="Group 31"/>
            <p:cNvGrpSpPr>
              <a:grpSpLocks noChangeAspect="1"/>
            </p:cNvGrpSpPr>
            <p:nvPr/>
          </p:nvGrpSpPr>
          <p:grpSpPr bwMode="auto">
            <a:xfrm>
              <a:off x="594443" y="5066831"/>
              <a:ext cx="167284" cy="203007"/>
              <a:chOff x="2647" y="1727"/>
              <a:chExt cx="192" cy="233"/>
            </a:xfrm>
            <a:solidFill>
              <a:schemeClr val="bg1">
                <a:lumMod val="85000"/>
              </a:schemeClr>
            </a:solidFill>
          </p:grpSpPr>
          <p:sp>
            <p:nvSpPr>
              <p:cNvPr id="73" name="Freeform 32"/>
              <p:cNvSpPr>
                <a:spLocks/>
              </p:cNvSpPr>
              <p:nvPr/>
            </p:nvSpPr>
            <p:spPr bwMode="auto">
              <a:xfrm>
                <a:off x="2699" y="1727"/>
                <a:ext cx="140" cy="152"/>
              </a:xfrm>
              <a:custGeom>
                <a:avLst/>
                <a:gdLst>
                  <a:gd name="T0" fmla="*/ 94 w 421"/>
                  <a:gd name="T1" fmla="*/ 455 h 455"/>
                  <a:gd name="T2" fmla="*/ 0 w 421"/>
                  <a:gd name="T3" fmla="*/ 362 h 455"/>
                  <a:gd name="T4" fmla="*/ 172 w 421"/>
                  <a:gd name="T5" fmla="*/ 191 h 455"/>
                  <a:gd name="T6" fmla="*/ 371 w 421"/>
                  <a:gd name="T7" fmla="*/ 1 h 455"/>
                  <a:gd name="T8" fmla="*/ 377 w 421"/>
                  <a:gd name="T9" fmla="*/ 0 h 455"/>
                  <a:gd name="T10" fmla="*/ 404 w 421"/>
                  <a:gd name="T11" fmla="*/ 4 h 455"/>
                  <a:gd name="T12" fmla="*/ 419 w 421"/>
                  <a:gd name="T13" fmla="*/ 21 h 455"/>
                  <a:gd name="T14" fmla="*/ 421 w 421"/>
                  <a:gd name="T15" fmla="*/ 37 h 455"/>
                  <a:gd name="T16" fmla="*/ 364 w 421"/>
                  <a:gd name="T17" fmla="*/ 120 h 455"/>
                  <a:gd name="T18" fmla="*/ 130 w 421"/>
                  <a:gd name="T19" fmla="*/ 410 h 455"/>
                  <a:gd name="T20" fmla="*/ 94 w 421"/>
                  <a:gd name="T21" fmla="*/ 455 h 4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21" h="455">
                    <a:moveTo>
                      <a:pt x="94" y="455"/>
                    </a:moveTo>
                    <a:lnTo>
                      <a:pt x="0" y="362"/>
                    </a:lnTo>
                    <a:lnTo>
                      <a:pt x="172" y="191"/>
                    </a:lnTo>
                    <a:lnTo>
                      <a:pt x="371" y="1"/>
                    </a:lnTo>
                    <a:lnTo>
                      <a:pt x="377" y="0"/>
                    </a:lnTo>
                    <a:lnTo>
                      <a:pt x="404" y="4"/>
                    </a:lnTo>
                    <a:lnTo>
                      <a:pt x="419" y="21"/>
                    </a:lnTo>
                    <a:lnTo>
                      <a:pt x="421" y="37"/>
                    </a:lnTo>
                    <a:lnTo>
                      <a:pt x="364" y="120"/>
                    </a:lnTo>
                    <a:lnTo>
                      <a:pt x="130" y="410"/>
                    </a:lnTo>
                    <a:lnTo>
                      <a:pt x="94" y="45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4" name="Freeform 33"/>
              <p:cNvSpPr>
                <a:spLocks/>
              </p:cNvSpPr>
              <p:nvPr/>
            </p:nvSpPr>
            <p:spPr bwMode="auto">
              <a:xfrm>
                <a:off x="2647" y="1856"/>
                <a:ext cx="76" cy="104"/>
              </a:xfrm>
              <a:custGeom>
                <a:avLst/>
                <a:gdLst>
                  <a:gd name="T0" fmla="*/ 22 w 226"/>
                  <a:gd name="T1" fmla="*/ 314 h 314"/>
                  <a:gd name="T2" fmla="*/ 21 w 226"/>
                  <a:gd name="T3" fmla="*/ 301 h 314"/>
                  <a:gd name="T4" fmla="*/ 37 w 226"/>
                  <a:gd name="T5" fmla="*/ 242 h 314"/>
                  <a:gd name="T6" fmla="*/ 63 w 226"/>
                  <a:gd name="T7" fmla="*/ 219 h 314"/>
                  <a:gd name="T8" fmla="*/ 90 w 226"/>
                  <a:gd name="T9" fmla="*/ 211 h 314"/>
                  <a:gd name="T10" fmla="*/ 107 w 226"/>
                  <a:gd name="T11" fmla="*/ 209 h 314"/>
                  <a:gd name="T12" fmla="*/ 125 w 226"/>
                  <a:gd name="T13" fmla="*/ 208 h 314"/>
                  <a:gd name="T14" fmla="*/ 153 w 226"/>
                  <a:gd name="T15" fmla="*/ 199 h 314"/>
                  <a:gd name="T16" fmla="*/ 188 w 226"/>
                  <a:gd name="T17" fmla="*/ 173 h 314"/>
                  <a:gd name="T18" fmla="*/ 223 w 226"/>
                  <a:gd name="T19" fmla="*/ 107 h 314"/>
                  <a:gd name="T20" fmla="*/ 226 w 226"/>
                  <a:gd name="T21" fmla="*/ 91 h 314"/>
                  <a:gd name="T22" fmla="*/ 132 w 226"/>
                  <a:gd name="T23" fmla="*/ 0 h 314"/>
                  <a:gd name="T24" fmla="*/ 96 w 226"/>
                  <a:gd name="T25" fmla="*/ 17 h 314"/>
                  <a:gd name="T26" fmla="*/ 44 w 226"/>
                  <a:gd name="T27" fmla="*/ 61 h 314"/>
                  <a:gd name="T28" fmla="*/ 13 w 226"/>
                  <a:gd name="T29" fmla="*/ 113 h 314"/>
                  <a:gd name="T30" fmla="*/ 0 w 226"/>
                  <a:gd name="T31" fmla="*/ 165 h 314"/>
                  <a:gd name="T32" fmla="*/ 2 w 226"/>
                  <a:gd name="T33" fmla="*/ 239 h 314"/>
                  <a:gd name="T34" fmla="*/ 19 w 226"/>
                  <a:gd name="T35" fmla="*/ 307 h 314"/>
                  <a:gd name="T36" fmla="*/ 22 w 226"/>
                  <a:gd name="T37" fmla="*/ 314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26" h="314">
                    <a:moveTo>
                      <a:pt x="22" y="314"/>
                    </a:moveTo>
                    <a:lnTo>
                      <a:pt x="21" y="301"/>
                    </a:lnTo>
                    <a:lnTo>
                      <a:pt x="37" y="242"/>
                    </a:lnTo>
                    <a:lnTo>
                      <a:pt x="63" y="219"/>
                    </a:lnTo>
                    <a:lnTo>
                      <a:pt x="90" y="211"/>
                    </a:lnTo>
                    <a:lnTo>
                      <a:pt x="107" y="209"/>
                    </a:lnTo>
                    <a:lnTo>
                      <a:pt x="125" y="208"/>
                    </a:lnTo>
                    <a:lnTo>
                      <a:pt x="153" y="199"/>
                    </a:lnTo>
                    <a:lnTo>
                      <a:pt x="188" y="173"/>
                    </a:lnTo>
                    <a:lnTo>
                      <a:pt x="223" y="107"/>
                    </a:lnTo>
                    <a:lnTo>
                      <a:pt x="226" y="91"/>
                    </a:lnTo>
                    <a:lnTo>
                      <a:pt x="132" y="0"/>
                    </a:lnTo>
                    <a:lnTo>
                      <a:pt x="96" y="17"/>
                    </a:lnTo>
                    <a:lnTo>
                      <a:pt x="44" y="61"/>
                    </a:lnTo>
                    <a:lnTo>
                      <a:pt x="13" y="113"/>
                    </a:lnTo>
                    <a:lnTo>
                      <a:pt x="0" y="165"/>
                    </a:lnTo>
                    <a:lnTo>
                      <a:pt x="2" y="239"/>
                    </a:lnTo>
                    <a:lnTo>
                      <a:pt x="19" y="307"/>
                    </a:lnTo>
                    <a:lnTo>
                      <a:pt x="22" y="3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2" name="Rectangle 2">
            <a:extLst>
              <a:ext uri="{FF2B5EF4-FFF2-40B4-BE49-F238E27FC236}">
                <a16:creationId xmlns:a16="http://schemas.microsoft.com/office/drawing/2014/main" id="{ABC764A1-D4FB-4714-A32E-7F6C7FEFA6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3B9B628-895F-48CD-894B-375C069B987E}"/>
              </a:ext>
            </a:extLst>
          </p:cNvPr>
          <p:cNvSpPr/>
          <p:nvPr/>
        </p:nvSpPr>
        <p:spPr>
          <a:xfrm>
            <a:off x="5179000" y="1197774"/>
            <a:ext cx="9779799" cy="50937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ko-KR" altLang="en-US" sz="1400" b="1" dirty="0"/>
              <a:t>개요</a:t>
            </a:r>
            <a:endParaRPr lang="ko-KR" altLang="en-US" sz="1400" dirty="0"/>
          </a:p>
          <a:p>
            <a:pPr fontAlgn="base"/>
            <a:r>
              <a:rPr lang="ko-KR" altLang="en-US" sz="1100" dirty="0"/>
              <a:t>판매자와 구매자가 시스템을 이용하기 위해서 로그인한다</a:t>
            </a:r>
            <a:endParaRPr lang="en-US" altLang="ko-KR" sz="1100" dirty="0"/>
          </a:p>
          <a:p>
            <a:pPr fontAlgn="base"/>
            <a:endParaRPr lang="en-US" altLang="ko-KR" sz="1400" dirty="0"/>
          </a:p>
          <a:p>
            <a:pPr fontAlgn="base"/>
            <a:r>
              <a:rPr lang="ko-KR" altLang="en-US" sz="1400" b="1" dirty="0" err="1"/>
              <a:t>유스케이스</a:t>
            </a:r>
            <a:r>
              <a:rPr lang="ko-KR" altLang="en-US" sz="1400" b="1" dirty="0"/>
              <a:t> 목록</a:t>
            </a:r>
            <a:endParaRPr lang="ko-KR" altLang="en-US" sz="1400" dirty="0"/>
          </a:p>
          <a:p>
            <a:pPr fontAlgn="base"/>
            <a:r>
              <a:rPr lang="ko-KR" altLang="en-US" sz="1100" dirty="0"/>
              <a:t>로그인</a:t>
            </a:r>
            <a:r>
              <a:rPr lang="en-US" altLang="ko-KR" sz="1100" dirty="0"/>
              <a:t>: </a:t>
            </a:r>
            <a:r>
              <a:rPr lang="ko-KR" altLang="en-US" sz="1100" dirty="0"/>
              <a:t>전자상거래시스템에 접속하기 위하여 로그인을 한다</a:t>
            </a:r>
            <a:endParaRPr lang="en-US" altLang="ko-KR" sz="1100" dirty="0"/>
          </a:p>
          <a:p>
            <a:pPr fontAlgn="base"/>
            <a:endParaRPr lang="ko-KR" altLang="en-US" sz="1400" dirty="0"/>
          </a:p>
          <a:p>
            <a:pPr fontAlgn="base"/>
            <a:r>
              <a:rPr lang="ko-KR" altLang="en-US" sz="1400" b="1" dirty="0"/>
              <a:t>사전조건</a:t>
            </a:r>
            <a:endParaRPr lang="ko-KR" altLang="en-US" sz="1400" dirty="0"/>
          </a:p>
          <a:p>
            <a:pPr fontAlgn="base"/>
            <a:r>
              <a:rPr lang="en-US" altLang="ko-KR" sz="1100" dirty="0"/>
              <a:t>1. </a:t>
            </a:r>
            <a:r>
              <a:rPr lang="ko-KR" altLang="en-US" sz="1100" dirty="0"/>
              <a:t>거래시스템과 고객 및 </a:t>
            </a:r>
            <a:r>
              <a:rPr lang="en-US" altLang="ko-KR" sz="1100" dirty="0"/>
              <a:t>DB </a:t>
            </a:r>
            <a:r>
              <a:rPr lang="ko-KR" altLang="en-US" sz="1100" dirty="0"/>
              <a:t>네트워크 연결이 정상적이어야 한다</a:t>
            </a:r>
          </a:p>
          <a:p>
            <a:pPr fontAlgn="base"/>
            <a:r>
              <a:rPr lang="en-US" altLang="ko-KR" sz="1100" dirty="0"/>
              <a:t>2. </a:t>
            </a:r>
            <a:r>
              <a:rPr lang="ko-KR" altLang="en-US" sz="1100" dirty="0"/>
              <a:t>시스템은 고객의 정보를 </a:t>
            </a:r>
            <a:r>
              <a:rPr lang="en-US" altLang="ko-KR" sz="1100" dirty="0"/>
              <a:t>DB</a:t>
            </a:r>
            <a:r>
              <a:rPr lang="ko-KR" altLang="en-US" sz="1100" dirty="0"/>
              <a:t>로부터 읽기가 가능해야 한다</a:t>
            </a:r>
            <a:endParaRPr lang="en-US" altLang="ko-KR" sz="1100" dirty="0"/>
          </a:p>
          <a:p>
            <a:pPr fontAlgn="base"/>
            <a:endParaRPr lang="ko-KR" altLang="en-US" sz="1400" dirty="0"/>
          </a:p>
          <a:p>
            <a:pPr fontAlgn="base"/>
            <a:r>
              <a:rPr lang="ko-KR" altLang="en-US" sz="1400" b="1" dirty="0"/>
              <a:t>사후조건</a:t>
            </a:r>
            <a:endParaRPr lang="ko-KR" altLang="en-US" sz="1400" dirty="0"/>
          </a:p>
          <a:p>
            <a:pPr fontAlgn="base"/>
            <a:r>
              <a:rPr lang="ko-KR" altLang="en-US" sz="1100" dirty="0"/>
              <a:t>고객의 아이디와 비밀번호가 입력되면 내용이 맞는지 확인한다</a:t>
            </a:r>
            <a:endParaRPr lang="en-US" altLang="ko-KR" sz="1100" dirty="0"/>
          </a:p>
          <a:p>
            <a:pPr fontAlgn="base"/>
            <a:endParaRPr lang="ko-KR" altLang="en-US" sz="1100" dirty="0"/>
          </a:p>
          <a:p>
            <a:pPr fontAlgn="base"/>
            <a:r>
              <a:rPr lang="ko-KR" altLang="en-US" sz="1400" b="1" dirty="0"/>
              <a:t>기본 흐름</a:t>
            </a:r>
            <a:endParaRPr lang="ko-KR" altLang="en-US" sz="1400" dirty="0"/>
          </a:p>
          <a:p>
            <a:pPr lvl="0" fontAlgn="base"/>
            <a:r>
              <a:rPr lang="ko-KR" altLang="en-US" sz="1100" dirty="0"/>
              <a:t>고객은 시스템에 로그인을 요청한다</a:t>
            </a:r>
          </a:p>
          <a:p>
            <a:pPr lvl="0" fontAlgn="base"/>
            <a:r>
              <a:rPr lang="ko-KR" altLang="en-US" sz="1100" dirty="0"/>
              <a:t>고객은 아이디와 비밀번호를 입력한다</a:t>
            </a:r>
          </a:p>
          <a:p>
            <a:pPr lvl="0" fontAlgn="base"/>
            <a:r>
              <a:rPr lang="ko-KR" altLang="en-US" sz="1100" dirty="0"/>
              <a:t>고객은 로그인 버튼을 누른다</a:t>
            </a:r>
          </a:p>
          <a:p>
            <a:pPr lvl="0" fontAlgn="base"/>
            <a:r>
              <a:rPr lang="ko-KR" altLang="en-US" sz="1100" dirty="0"/>
              <a:t>클라이언트에서 </a:t>
            </a:r>
            <a:r>
              <a:rPr lang="en-US" altLang="ko-KR" sz="1100" dirty="0"/>
              <a:t>DB</a:t>
            </a:r>
            <a:r>
              <a:rPr lang="ko-KR" altLang="en-US" sz="1100" dirty="0"/>
              <a:t>에 고객의 정보를 확인하고 받는다</a:t>
            </a:r>
          </a:p>
          <a:p>
            <a:pPr lvl="0" fontAlgn="base"/>
            <a:r>
              <a:rPr lang="ko-KR" altLang="en-US" sz="1100" dirty="0"/>
              <a:t>정보가 맞으면 로그인 완료한다</a:t>
            </a:r>
            <a:endParaRPr lang="en-US" altLang="ko-KR" sz="1100" dirty="0"/>
          </a:p>
          <a:p>
            <a:pPr lvl="0" fontAlgn="base"/>
            <a:endParaRPr lang="ko-KR" altLang="en-US" sz="1100" dirty="0"/>
          </a:p>
          <a:p>
            <a:pPr fontAlgn="base"/>
            <a:r>
              <a:rPr lang="ko-KR" altLang="en-US" sz="1400" b="1" dirty="0"/>
              <a:t>대체흐름</a:t>
            </a:r>
            <a:endParaRPr lang="ko-KR" altLang="en-US" sz="1400" dirty="0"/>
          </a:p>
          <a:p>
            <a:pPr fontAlgn="base"/>
            <a:r>
              <a:rPr lang="ko-KR" altLang="en-US" sz="1100" dirty="0"/>
              <a:t>입력된 아이디나 비밀번호가 일치하지 않을 경우 로그인 실패 메시지를 출력한다</a:t>
            </a:r>
            <a:endParaRPr lang="en-US" altLang="ko-KR" sz="1400" dirty="0"/>
          </a:p>
          <a:p>
            <a:pPr fontAlgn="base"/>
            <a:endParaRPr lang="ko-KR" altLang="en-US" sz="1400" dirty="0"/>
          </a:p>
          <a:p>
            <a:pPr fontAlgn="base"/>
            <a:r>
              <a:rPr lang="ko-KR" altLang="en-US" sz="1400" b="1" dirty="0"/>
              <a:t>비기능적요구사항</a:t>
            </a:r>
            <a:endParaRPr lang="ko-KR" altLang="en-US" sz="1400" dirty="0"/>
          </a:p>
          <a:p>
            <a:pPr fontAlgn="base"/>
            <a:r>
              <a:rPr lang="ko-KR" altLang="en-US" sz="1100" dirty="0"/>
              <a:t>없음</a:t>
            </a:r>
            <a:endParaRPr lang="ko-KR" altLang="en-US" sz="1400" dirty="0"/>
          </a:p>
          <a:p>
            <a:pPr fontAlgn="base"/>
            <a:endParaRPr lang="ko-KR" altLang="en-US" sz="14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CBAB2CF-40D7-442F-AD93-ADE7C6C207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96131" y="950051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097" name="_x530702760">
            <a:extLst>
              <a:ext uri="{FF2B5EF4-FFF2-40B4-BE49-F238E27FC236}">
                <a16:creationId xmlns:a16="http://schemas.microsoft.com/office/drawing/2014/main" id="{6023964B-314F-4F90-BCA7-5C2EE277DE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6131" y="1336876"/>
            <a:ext cx="3763963" cy="2446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4">
            <a:extLst>
              <a:ext uri="{FF2B5EF4-FFF2-40B4-BE49-F238E27FC236}">
                <a16:creationId xmlns:a16="http://schemas.microsoft.com/office/drawing/2014/main" id="{F63C84DF-B95D-43D5-BD2A-498B656C62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70026" y="3641802"/>
            <a:ext cx="7878813" cy="3354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099" name="_x530681592">
            <a:extLst>
              <a:ext uri="{FF2B5EF4-FFF2-40B4-BE49-F238E27FC236}">
                <a16:creationId xmlns:a16="http://schemas.microsoft.com/office/drawing/2014/main" id="{2D694BAA-E166-46C6-BB0F-0110308DAE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595" y="4200175"/>
            <a:ext cx="4232405" cy="1351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68C6044-33AF-4D73-B2B2-F5B69A562E03}"/>
              </a:ext>
            </a:extLst>
          </p:cNvPr>
          <p:cNvSpPr txBox="1"/>
          <p:nvPr/>
        </p:nvSpPr>
        <p:spPr>
          <a:xfrm>
            <a:off x="1132513" y="3892398"/>
            <a:ext cx="14664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이벤트 흐름도</a:t>
            </a:r>
          </a:p>
        </p:txBody>
      </p:sp>
    </p:spTree>
    <p:extLst>
      <p:ext uri="{BB962C8B-B14F-4D97-AF65-F5344CB8AC3E}">
        <p14:creationId xmlns:p14="http://schemas.microsoft.com/office/powerpoint/2010/main" val="1864413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409575" y="419993"/>
            <a:ext cx="11372850" cy="6018014"/>
          </a:xfrm>
          <a:prstGeom prst="rect">
            <a:avLst/>
          </a:prstGeom>
          <a:solidFill>
            <a:schemeClr val="bg1"/>
          </a:solidFill>
          <a:ln w="187325">
            <a:noFill/>
          </a:ln>
          <a:effectLst>
            <a:outerShdw blurRad="431800" dist="241300" dir="5400000" sx="97000" sy="97000" algn="t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2" latinLnBrk="0">
              <a:lnSpc>
                <a:spcPct val="150000"/>
              </a:lnSpc>
              <a:defRPr/>
            </a:pPr>
            <a:r>
              <a:rPr lang="ko-KR" altLang="en-US" sz="2400" b="1" kern="0" dirty="0">
                <a:solidFill>
                  <a:prstClr val="black">
                    <a:lumMod val="50000"/>
                    <a:lumOff val="50000"/>
                  </a:prstClr>
                </a:solidFill>
              </a:rPr>
              <a:t>로그인하기</a:t>
            </a:r>
            <a:endParaRPr lang="en-US" altLang="ko-KR" sz="2400" b="1" kern="0" dirty="0">
              <a:solidFill>
                <a:prstClr val="black">
                  <a:lumMod val="50000"/>
                  <a:lumOff val="50000"/>
                </a:prstClr>
              </a:solidFill>
            </a:endParaRPr>
          </a:p>
          <a:p>
            <a:pPr lvl="2" latinLnBrk="0">
              <a:lnSpc>
                <a:spcPct val="150000"/>
              </a:lnSpc>
              <a:defRPr/>
            </a:pPr>
            <a:r>
              <a:rPr lang="ko-KR" altLang="en-US" sz="800" kern="0" dirty="0">
                <a:solidFill>
                  <a:prstClr val="white">
                    <a:lumMod val="75000"/>
                  </a:prstClr>
                </a:solidFill>
              </a:rPr>
              <a:t>전자 직거래 프로그램 구축</a:t>
            </a:r>
            <a:endParaRPr lang="ko-KR" altLang="en-US" sz="4400" kern="0" dirty="0">
              <a:solidFill>
                <a:prstClr val="white">
                  <a:lumMod val="75000"/>
                </a:prstClr>
              </a:solidFill>
            </a:endParaRPr>
          </a:p>
        </p:txBody>
      </p:sp>
      <p:grpSp>
        <p:nvGrpSpPr>
          <p:cNvPr id="63" name="그룹 62"/>
          <p:cNvGrpSpPr/>
          <p:nvPr/>
        </p:nvGrpSpPr>
        <p:grpSpPr>
          <a:xfrm>
            <a:off x="581527" y="419993"/>
            <a:ext cx="358273" cy="6018014"/>
            <a:chOff x="581527" y="419993"/>
            <a:chExt cx="358273" cy="6018014"/>
          </a:xfrm>
        </p:grpSpPr>
        <p:cxnSp>
          <p:nvCxnSpPr>
            <p:cNvPr id="64" name="직선 연결선 63"/>
            <p:cNvCxnSpPr/>
            <p:nvPr/>
          </p:nvCxnSpPr>
          <p:spPr>
            <a:xfrm>
              <a:off x="939800" y="419993"/>
              <a:ext cx="0" cy="6018014"/>
            </a:xfrm>
            <a:prstGeom prst="line">
              <a:avLst/>
            </a:prstGeom>
            <a:ln w="127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Freeform 9"/>
            <p:cNvSpPr>
              <a:spLocks/>
            </p:cNvSpPr>
            <p:nvPr/>
          </p:nvSpPr>
          <p:spPr bwMode="auto">
            <a:xfrm>
              <a:off x="612262" y="1494240"/>
              <a:ext cx="131646" cy="17373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66" name="Group 12"/>
            <p:cNvGrpSpPr>
              <a:grpSpLocks noChangeAspect="1"/>
            </p:cNvGrpSpPr>
            <p:nvPr/>
          </p:nvGrpSpPr>
          <p:grpSpPr bwMode="auto">
            <a:xfrm>
              <a:off x="581527" y="787428"/>
              <a:ext cx="193117" cy="153620"/>
              <a:chOff x="6124" y="305"/>
              <a:chExt cx="841" cy="669"/>
            </a:xfrm>
            <a:solidFill>
              <a:schemeClr val="tx1">
                <a:lumMod val="50000"/>
                <a:lumOff val="50000"/>
              </a:schemeClr>
            </a:solidFill>
          </p:grpSpPr>
          <p:sp>
            <p:nvSpPr>
              <p:cNvPr id="83" name="Freeform 13"/>
              <p:cNvSpPr>
                <a:spLocks/>
              </p:cNvSpPr>
              <p:nvPr/>
            </p:nvSpPr>
            <p:spPr bwMode="auto">
              <a:xfrm>
                <a:off x="6244" y="440"/>
                <a:ext cx="601" cy="534"/>
              </a:xfrm>
              <a:custGeom>
                <a:avLst/>
                <a:gdLst>
                  <a:gd name="T0" fmla="*/ 902 w 1802"/>
                  <a:gd name="T1" fmla="*/ 0 h 1602"/>
                  <a:gd name="T2" fmla="*/ 2 w 1802"/>
                  <a:gd name="T3" fmla="*/ 742 h 1602"/>
                  <a:gd name="T4" fmla="*/ 2 w 1802"/>
                  <a:gd name="T5" fmla="*/ 743 h 1602"/>
                  <a:gd name="T6" fmla="*/ 2 w 1802"/>
                  <a:gd name="T7" fmla="*/ 746 h 1602"/>
                  <a:gd name="T8" fmla="*/ 0 w 1802"/>
                  <a:gd name="T9" fmla="*/ 749 h 1602"/>
                  <a:gd name="T10" fmla="*/ 0 w 1802"/>
                  <a:gd name="T11" fmla="*/ 751 h 1602"/>
                  <a:gd name="T12" fmla="*/ 0 w 1802"/>
                  <a:gd name="T13" fmla="*/ 1501 h 1602"/>
                  <a:gd name="T14" fmla="*/ 2 w 1802"/>
                  <a:gd name="T15" fmla="*/ 1521 h 1602"/>
                  <a:gd name="T16" fmla="*/ 16 w 1802"/>
                  <a:gd name="T17" fmla="*/ 1557 h 1602"/>
                  <a:gd name="T18" fmla="*/ 30 w 1802"/>
                  <a:gd name="T19" fmla="*/ 1572 h 1602"/>
                  <a:gd name="T20" fmla="*/ 45 w 1802"/>
                  <a:gd name="T21" fmla="*/ 1586 h 1602"/>
                  <a:gd name="T22" fmla="*/ 81 w 1802"/>
                  <a:gd name="T23" fmla="*/ 1601 h 1602"/>
                  <a:gd name="T24" fmla="*/ 100 w 1802"/>
                  <a:gd name="T25" fmla="*/ 1602 h 1602"/>
                  <a:gd name="T26" fmla="*/ 702 w 1802"/>
                  <a:gd name="T27" fmla="*/ 1602 h 1602"/>
                  <a:gd name="T28" fmla="*/ 702 w 1802"/>
                  <a:gd name="T29" fmla="*/ 1001 h 1602"/>
                  <a:gd name="T30" fmla="*/ 1102 w 1802"/>
                  <a:gd name="T31" fmla="*/ 1001 h 1602"/>
                  <a:gd name="T32" fmla="*/ 1102 w 1802"/>
                  <a:gd name="T33" fmla="*/ 1602 h 1602"/>
                  <a:gd name="T34" fmla="*/ 1703 w 1802"/>
                  <a:gd name="T35" fmla="*/ 1602 h 1602"/>
                  <a:gd name="T36" fmla="*/ 1723 w 1802"/>
                  <a:gd name="T37" fmla="*/ 1601 h 1602"/>
                  <a:gd name="T38" fmla="*/ 1758 w 1802"/>
                  <a:gd name="T39" fmla="*/ 1586 h 1602"/>
                  <a:gd name="T40" fmla="*/ 1773 w 1802"/>
                  <a:gd name="T41" fmla="*/ 1572 h 1602"/>
                  <a:gd name="T42" fmla="*/ 1786 w 1802"/>
                  <a:gd name="T43" fmla="*/ 1557 h 1602"/>
                  <a:gd name="T44" fmla="*/ 1802 w 1802"/>
                  <a:gd name="T45" fmla="*/ 1521 h 1602"/>
                  <a:gd name="T46" fmla="*/ 1802 w 1802"/>
                  <a:gd name="T47" fmla="*/ 1501 h 1602"/>
                  <a:gd name="T48" fmla="*/ 1802 w 1802"/>
                  <a:gd name="T49" fmla="*/ 751 h 1602"/>
                  <a:gd name="T50" fmla="*/ 1802 w 1802"/>
                  <a:gd name="T51" fmla="*/ 745 h 1602"/>
                  <a:gd name="T52" fmla="*/ 1801 w 1802"/>
                  <a:gd name="T53" fmla="*/ 742 h 1602"/>
                  <a:gd name="T54" fmla="*/ 902 w 1802"/>
                  <a:gd name="T55" fmla="*/ 0 h 16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802" h="1602">
                    <a:moveTo>
                      <a:pt x="902" y="0"/>
                    </a:moveTo>
                    <a:lnTo>
                      <a:pt x="2" y="742"/>
                    </a:lnTo>
                    <a:lnTo>
                      <a:pt x="2" y="743"/>
                    </a:lnTo>
                    <a:lnTo>
                      <a:pt x="2" y="746"/>
                    </a:lnTo>
                    <a:lnTo>
                      <a:pt x="0" y="749"/>
                    </a:lnTo>
                    <a:lnTo>
                      <a:pt x="0" y="751"/>
                    </a:lnTo>
                    <a:lnTo>
                      <a:pt x="0" y="1501"/>
                    </a:lnTo>
                    <a:lnTo>
                      <a:pt x="2" y="1521"/>
                    </a:lnTo>
                    <a:lnTo>
                      <a:pt x="16" y="1557"/>
                    </a:lnTo>
                    <a:lnTo>
                      <a:pt x="30" y="1572"/>
                    </a:lnTo>
                    <a:lnTo>
                      <a:pt x="45" y="1586"/>
                    </a:lnTo>
                    <a:lnTo>
                      <a:pt x="81" y="1601"/>
                    </a:lnTo>
                    <a:lnTo>
                      <a:pt x="100" y="1602"/>
                    </a:lnTo>
                    <a:lnTo>
                      <a:pt x="702" y="1602"/>
                    </a:lnTo>
                    <a:lnTo>
                      <a:pt x="702" y="1001"/>
                    </a:lnTo>
                    <a:lnTo>
                      <a:pt x="1102" y="1001"/>
                    </a:lnTo>
                    <a:lnTo>
                      <a:pt x="1102" y="1602"/>
                    </a:lnTo>
                    <a:lnTo>
                      <a:pt x="1703" y="1602"/>
                    </a:lnTo>
                    <a:lnTo>
                      <a:pt x="1723" y="1601"/>
                    </a:lnTo>
                    <a:lnTo>
                      <a:pt x="1758" y="1586"/>
                    </a:lnTo>
                    <a:lnTo>
                      <a:pt x="1773" y="1572"/>
                    </a:lnTo>
                    <a:lnTo>
                      <a:pt x="1786" y="1557"/>
                    </a:lnTo>
                    <a:lnTo>
                      <a:pt x="1802" y="1521"/>
                    </a:lnTo>
                    <a:lnTo>
                      <a:pt x="1802" y="1501"/>
                    </a:lnTo>
                    <a:lnTo>
                      <a:pt x="1802" y="751"/>
                    </a:lnTo>
                    <a:lnTo>
                      <a:pt x="1802" y="745"/>
                    </a:lnTo>
                    <a:lnTo>
                      <a:pt x="1801" y="742"/>
                    </a:lnTo>
                    <a:lnTo>
                      <a:pt x="90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4" name="Freeform 14"/>
              <p:cNvSpPr>
                <a:spLocks/>
              </p:cNvSpPr>
              <p:nvPr/>
            </p:nvSpPr>
            <p:spPr bwMode="auto">
              <a:xfrm>
                <a:off x="6124" y="305"/>
                <a:ext cx="841" cy="394"/>
              </a:xfrm>
              <a:custGeom>
                <a:avLst/>
                <a:gdLst>
                  <a:gd name="T0" fmla="*/ 2505 w 2522"/>
                  <a:gd name="T1" fmla="*/ 978 h 1181"/>
                  <a:gd name="T2" fmla="*/ 2162 w 2522"/>
                  <a:gd name="T3" fmla="*/ 694 h 1181"/>
                  <a:gd name="T4" fmla="*/ 2162 w 2522"/>
                  <a:gd name="T5" fmla="*/ 54 h 1181"/>
                  <a:gd name="T6" fmla="*/ 2162 w 2522"/>
                  <a:gd name="T7" fmla="*/ 44 h 1181"/>
                  <a:gd name="T8" fmla="*/ 2155 w 2522"/>
                  <a:gd name="T9" fmla="*/ 26 h 1181"/>
                  <a:gd name="T10" fmla="*/ 2149 w 2522"/>
                  <a:gd name="T11" fmla="*/ 18 h 1181"/>
                  <a:gd name="T12" fmla="*/ 2141 w 2522"/>
                  <a:gd name="T13" fmla="*/ 13 h 1181"/>
                  <a:gd name="T14" fmla="*/ 2123 w 2522"/>
                  <a:gd name="T15" fmla="*/ 5 h 1181"/>
                  <a:gd name="T16" fmla="*/ 2113 w 2522"/>
                  <a:gd name="T17" fmla="*/ 5 h 1181"/>
                  <a:gd name="T18" fmla="*/ 1812 w 2522"/>
                  <a:gd name="T19" fmla="*/ 5 h 1181"/>
                  <a:gd name="T20" fmla="*/ 1802 w 2522"/>
                  <a:gd name="T21" fmla="*/ 5 h 1181"/>
                  <a:gd name="T22" fmla="*/ 1783 w 2522"/>
                  <a:gd name="T23" fmla="*/ 13 h 1181"/>
                  <a:gd name="T24" fmla="*/ 1776 w 2522"/>
                  <a:gd name="T25" fmla="*/ 18 h 1181"/>
                  <a:gd name="T26" fmla="*/ 1770 w 2522"/>
                  <a:gd name="T27" fmla="*/ 26 h 1181"/>
                  <a:gd name="T28" fmla="*/ 1763 w 2522"/>
                  <a:gd name="T29" fmla="*/ 44 h 1181"/>
                  <a:gd name="T30" fmla="*/ 1762 w 2522"/>
                  <a:gd name="T31" fmla="*/ 54 h 1181"/>
                  <a:gd name="T32" fmla="*/ 1762 w 2522"/>
                  <a:gd name="T33" fmla="*/ 360 h 1181"/>
                  <a:gd name="T34" fmla="*/ 1380 w 2522"/>
                  <a:gd name="T35" fmla="*/ 41 h 1181"/>
                  <a:gd name="T36" fmla="*/ 1354 w 2522"/>
                  <a:gd name="T37" fmla="*/ 23 h 1181"/>
                  <a:gd name="T38" fmla="*/ 1295 w 2522"/>
                  <a:gd name="T39" fmla="*/ 1 h 1181"/>
                  <a:gd name="T40" fmla="*/ 1262 w 2522"/>
                  <a:gd name="T41" fmla="*/ 0 h 1181"/>
                  <a:gd name="T42" fmla="*/ 1227 w 2522"/>
                  <a:gd name="T43" fmla="*/ 1 h 1181"/>
                  <a:gd name="T44" fmla="*/ 1168 w 2522"/>
                  <a:gd name="T45" fmla="*/ 23 h 1181"/>
                  <a:gd name="T46" fmla="*/ 1142 w 2522"/>
                  <a:gd name="T47" fmla="*/ 41 h 1181"/>
                  <a:gd name="T48" fmla="*/ 17 w 2522"/>
                  <a:gd name="T49" fmla="*/ 978 h 1181"/>
                  <a:gd name="T50" fmla="*/ 10 w 2522"/>
                  <a:gd name="T51" fmla="*/ 985 h 1181"/>
                  <a:gd name="T52" fmla="*/ 1 w 2522"/>
                  <a:gd name="T53" fmla="*/ 1001 h 1181"/>
                  <a:gd name="T54" fmla="*/ 0 w 2522"/>
                  <a:gd name="T55" fmla="*/ 1012 h 1181"/>
                  <a:gd name="T56" fmla="*/ 0 w 2522"/>
                  <a:gd name="T57" fmla="*/ 1023 h 1181"/>
                  <a:gd name="T58" fmla="*/ 6 w 2522"/>
                  <a:gd name="T59" fmla="*/ 1040 h 1181"/>
                  <a:gd name="T60" fmla="*/ 12 w 2522"/>
                  <a:gd name="T61" fmla="*/ 1048 h 1181"/>
                  <a:gd name="T62" fmla="*/ 108 w 2522"/>
                  <a:gd name="T63" fmla="*/ 1164 h 1181"/>
                  <a:gd name="T64" fmla="*/ 122 w 2522"/>
                  <a:gd name="T65" fmla="*/ 1177 h 1181"/>
                  <a:gd name="T66" fmla="*/ 141 w 2522"/>
                  <a:gd name="T67" fmla="*/ 1181 h 1181"/>
                  <a:gd name="T68" fmla="*/ 160 w 2522"/>
                  <a:gd name="T69" fmla="*/ 1181 h 1181"/>
                  <a:gd name="T70" fmla="*/ 179 w 2522"/>
                  <a:gd name="T71" fmla="*/ 1171 h 1181"/>
                  <a:gd name="T72" fmla="*/ 1262 w 2522"/>
                  <a:gd name="T73" fmla="*/ 268 h 1181"/>
                  <a:gd name="T74" fmla="*/ 2344 w 2522"/>
                  <a:gd name="T75" fmla="*/ 1171 h 1181"/>
                  <a:gd name="T76" fmla="*/ 2358 w 2522"/>
                  <a:gd name="T77" fmla="*/ 1180 h 1181"/>
                  <a:gd name="T78" fmla="*/ 2377 w 2522"/>
                  <a:gd name="T79" fmla="*/ 1181 h 1181"/>
                  <a:gd name="T80" fmla="*/ 2383 w 2522"/>
                  <a:gd name="T81" fmla="*/ 1181 h 1181"/>
                  <a:gd name="T82" fmla="*/ 2401 w 2522"/>
                  <a:gd name="T83" fmla="*/ 1177 h 1181"/>
                  <a:gd name="T84" fmla="*/ 2414 w 2522"/>
                  <a:gd name="T85" fmla="*/ 1164 h 1181"/>
                  <a:gd name="T86" fmla="*/ 2512 w 2522"/>
                  <a:gd name="T87" fmla="*/ 1048 h 1181"/>
                  <a:gd name="T88" fmla="*/ 2518 w 2522"/>
                  <a:gd name="T89" fmla="*/ 1040 h 1181"/>
                  <a:gd name="T90" fmla="*/ 2522 w 2522"/>
                  <a:gd name="T91" fmla="*/ 1023 h 1181"/>
                  <a:gd name="T92" fmla="*/ 2522 w 2522"/>
                  <a:gd name="T93" fmla="*/ 1012 h 1181"/>
                  <a:gd name="T94" fmla="*/ 2521 w 2522"/>
                  <a:gd name="T95" fmla="*/ 1001 h 1181"/>
                  <a:gd name="T96" fmla="*/ 2512 w 2522"/>
                  <a:gd name="T97" fmla="*/ 985 h 1181"/>
                  <a:gd name="T98" fmla="*/ 2505 w 2522"/>
                  <a:gd name="T99" fmla="*/ 978 h 1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522" h="1181">
                    <a:moveTo>
                      <a:pt x="2505" y="978"/>
                    </a:moveTo>
                    <a:lnTo>
                      <a:pt x="2162" y="694"/>
                    </a:lnTo>
                    <a:lnTo>
                      <a:pt x="2162" y="54"/>
                    </a:lnTo>
                    <a:lnTo>
                      <a:pt x="2162" y="44"/>
                    </a:lnTo>
                    <a:lnTo>
                      <a:pt x="2155" y="26"/>
                    </a:lnTo>
                    <a:lnTo>
                      <a:pt x="2149" y="18"/>
                    </a:lnTo>
                    <a:lnTo>
                      <a:pt x="2141" y="13"/>
                    </a:lnTo>
                    <a:lnTo>
                      <a:pt x="2123" y="5"/>
                    </a:lnTo>
                    <a:lnTo>
                      <a:pt x="2113" y="5"/>
                    </a:lnTo>
                    <a:lnTo>
                      <a:pt x="1812" y="5"/>
                    </a:lnTo>
                    <a:lnTo>
                      <a:pt x="1802" y="5"/>
                    </a:lnTo>
                    <a:lnTo>
                      <a:pt x="1783" y="13"/>
                    </a:lnTo>
                    <a:lnTo>
                      <a:pt x="1776" y="18"/>
                    </a:lnTo>
                    <a:lnTo>
                      <a:pt x="1770" y="26"/>
                    </a:lnTo>
                    <a:lnTo>
                      <a:pt x="1763" y="44"/>
                    </a:lnTo>
                    <a:lnTo>
                      <a:pt x="1762" y="54"/>
                    </a:lnTo>
                    <a:lnTo>
                      <a:pt x="1762" y="360"/>
                    </a:lnTo>
                    <a:lnTo>
                      <a:pt x="1380" y="41"/>
                    </a:lnTo>
                    <a:lnTo>
                      <a:pt x="1354" y="23"/>
                    </a:lnTo>
                    <a:lnTo>
                      <a:pt x="1295" y="1"/>
                    </a:lnTo>
                    <a:lnTo>
                      <a:pt x="1262" y="0"/>
                    </a:lnTo>
                    <a:lnTo>
                      <a:pt x="1227" y="1"/>
                    </a:lnTo>
                    <a:lnTo>
                      <a:pt x="1168" y="23"/>
                    </a:lnTo>
                    <a:lnTo>
                      <a:pt x="1142" y="41"/>
                    </a:lnTo>
                    <a:lnTo>
                      <a:pt x="17" y="978"/>
                    </a:lnTo>
                    <a:lnTo>
                      <a:pt x="10" y="985"/>
                    </a:lnTo>
                    <a:lnTo>
                      <a:pt x="1" y="1001"/>
                    </a:lnTo>
                    <a:lnTo>
                      <a:pt x="0" y="1012"/>
                    </a:lnTo>
                    <a:lnTo>
                      <a:pt x="0" y="1023"/>
                    </a:lnTo>
                    <a:lnTo>
                      <a:pt x="6" y="1040"/>
                    </a:lnTo>
                    <a:lnTo>
                      <a:pt x="12" y="1048"/>
                    </a:lnTo>
                    <a:lnTo>
                      <a:pt x="108" y="1164"/>
                    </a:lnTo>
                    <a:lnTo>
                      <a:pt x="122" y="1177"/>
                    </a:lnTo>
                    <a:lnTo>
                      <a:pt x="141" y="1181"/>
                    </a:lnTo>
                    <a:lnTo>
                      <a:pt x="160" y="1181"/>
                    </a:lnTo>
                    <a:lnTo>
                      <a:pt x="179" y="1171"/>
                    </a:lnTo>
                    <a:lnTo>
                      <a:pt x="1262" y="268"/>
                    </a:lnTo>
                    <a:lnTo>
                      <a:pt x="2344" y="1171"/>
                    </a:lnTo>
                    <a:lnTo>
                      <a:pt x="2358" y="1180"/>
                    </a:lnTo>
                    <a:lnTo>
                      <a:pt x="2377" y="1181"/>
                    </a:lnTo>
                    <a:lnTo>
                      <a:pt x="2383" y="1181"/>
                    </a:lnTo>
                    <a:lnTo>
                      <a:pt x="2401" y="1177"/>
                    </a:lnTo>
                    <a:lnTo>
                      <a:pt x="2414" y="1164"/>
                    </a:lnTo>
                    <a:lnTo>
                      <a:pt x="2512" y="1048"/>
                    </a:lnTo>
                    <a:lnTo>
                      <a:pt x="2518" y="1040"/>
                    </a:lnTo>
                    <a:lnTo>
                      <a:pt x="2522" y="1023"/>
                    </a:lnTo>
                    <a:lnTo>
                      <a:pt x="2522" y="1012"/>
                    </a:lnTo>
                    <a:lnTo>
                      <a:pt x="2521" y="1001"/>
                    </a:lnTo>
                    <a:lnTo>
                      <a:pt x="2512" y="985"/>
                    </a:lnTo>
                    <a:lnTo>
                      <a:pt x="2505" y="97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67" name="Freeform 36"/>
            <p:cNvSpPr>
              <a:spLocks noEditPoints="1"/>
            </p:cNvSpPr>
            <p:nvPr/>
          </p:nvSpPr>
          <p:spPr bwMode="auto">
            <a:xfrm>
              <a:off x="625397" y="4336406"/>
              <a:ext cx="105376" cy="177233"/>
            </a:xfrm>
            <a:custGeom>
              <a:avLst/>
              <a:gdLst>
                <a:gd name="T0" fmla="*/ 937 w 1926"/>
                <a:gd name="T1" fmla="*/ 3639 h 4045"/>
                <a:gd name="T2" fmla="*/ 893 w 1926"/>
                <a:gd name="T3" fmla="*/ 3665 h 4045"/>
                <a:gd name="T4" fmla="*/ 863 w 1926"/>
                <a:gd name="T5" fmla="*/ 3712 h 4045"/>
                <a:gd name="T6" fmla="*/ 851 w 1926"/>
                <a:gd name="T7" fmla="*/ 3772 h 4045"/>
                <a:gd name="T8" fmla="*/ 863 w 1926"/>
                <a:gd name="T9" fmla="*/ 3832 h 4045"/>
                <a:gd name="T10" fmla="*/ 893 w 1926"/>
                <a:gd name="T11" fmla="*/ 3878 h 4045"/>
                <a:gd name="T12" fmla="*/ 937 w 1926"/>
                <a:gd name="T13" fmla="*/ 3905 h 4045"/>
                <a:gd name="T14" fmla="*/ 988 w 1926"/>
                <a:gd name="T15" fmla="*/ 3905 h 4045"/>
                <a:gd name="T16" fmla="*/ 1033 w 1926"/>
                <a:gd name="T17" fmla="*/ 3878 h 4045"/>
                <a:gd name="T18" fmla="*/ 1064 w 1926"/>
                <a:gd name="T19" fmla="*/ 3832 h 4045"/>
                <a:gd name="T20" fmla="*/ 1075 w 1926"/>
                <a:gd name="T21" fmla="*/ 3772 h 4045"/>
                <a:gd name="T22" fmla="*/ 1064 w 1926"/>
                <a:gd name="T23" fmla="*/ 3712 h 4045"/>
                <a:gd name="T24" fmla="*/ 1033 w 1926"/>
                <a:gd name="T25" fmla="*/ 3665 h 4045"/>
                <a:gd name="T26" fmla="*/ 988 w 1926"/>
                <a:gd name="T27" fmla="*/ 3639 h 4045"/>
                <a:gd name="T28" fmla="*/ 156 w 1926"/>
                <a:gd name="T29" fmla="*/ 434 h 4045"/>
                <a:gd name="T30" fmla="*/ 1770 w 1926"/>
                <a:gd name="T31" fmla="*/ 3540 h 4045"/>
                <a:gd name="T32" fmla="*/ 156 w 1926"/>
                <a:gd name="T33" fmla="*/ 434 h 4045"/>
                <a:gd name="T34" fmla="*/ 716 w 1926"/>
                <a:gd name="T35" fmla="*/ 200 h 4045"/>
                <a:gd name="T36" fmla="*/ 701 w 1926"/>
                <a:gd name="T37" fmla="*/ 217 h 4045"/>
                <a:gd name="T38" fmla="*/ 701 w 1926"/>
                <a:gd name="T39" fmla="*/ 243 h 4045"/>
                <a:gd name="T40" fmla="*/ 716 w 1926"/>
                <a:gd name="T41" fmla="*/ 260 h 4045"/>
                <a:gd name="T42" fmla="*/ 1199 w 1926"/>
                <a:gd name="T43" fmla="*/ 262 h 4045"/>
                <a:gd name="T44" fmla="*/ 1218 w 1926"/>
                <a:gd name="T45" fmla="*/ 254 h 4045"/>
                <a:gd name="T46" fmla="*/ 1226 w 1926"/>
                <a:gd name="T47" fmla="*/ 230 h 4045"/>
                <a:gd name="T48" fmla="*/ 1218 w 1926"/>
                <a:gd name="T49" fmla="*/ 207 h 4045"/>
                <a:gd name="T50" fmla="*/ 1199 w 1926"/>
                <a:gd name="T51" fmla="*/ 197 h 4045"/>
                <a:gd name="T52" fmla="*/ 224 w 1926"/>
                <a:gd name="T53" fmla="*/ 0 h 4045"/>
                <a:gd name="T54" fmla="*/ 1738 w 1926"/>
                <a:gd name="T55" fmla="*/ 4 h 4045"/>
                <a:gd name="T56" fmla="*/ 1805 w 1926"/>
                <a:gd name="T57" fmla="*/ 31 h 4045"/>
                <a:gd name="T58" fmla="*/ 1860 w 1926"/>
                <a:gd name="T59" fmla="*/ 81 h 4045"/>
                <a:gd name="T60" fmla="*/ 1900 w 1926"/>
                <a:gd name="T61" fmla="*/ 148 h 4045"/>
                <a:gd name="T62" fmla="*/ 1923 w 1926"/>
                <a:gd name="T63" fmla="*/ 229 h 4045"/>
                <a:gd name="T64" fmla="*/ 1926 w 1926"/>
                <a:gd name="T65" fmla="*/ 3772 h 4045"/>
                <a:gd name="T66" fmla="*/ 1915 w 1926"/>
                <a:gd name="T67" fmla="*/ 3857 h 4045"/>
                <a:gd name="T68" fmla="*/ 1882 w 1926"/>
                <a:gd name="T69" fmla="*/ 3932 h 4045"/>
                <a:gd name="T70" fmla="*/ 1834 w 1926"/>
                <a:gd name="T71" fmla="*/ 3992 h 4045"/>
                <a:gd name="T72" fmla="*/ 1773 w 1926"/>
                <a:gd name="T73" fmla="*/ 4032 h 4045"/>
                <a:gd name="T74" fmla="*/ 1702 w 1926"/>
                <a:gd name="T75" fmla="*/ 4045 h 4045"/>
                <a:gd name="T76" fmla="*/ 188 w 1926"/>
                <a:gd name="T77" fmla="*/ 4041 h 4045"/>
                <a:gd name="T78" fmla="*/ 122 w 1926"/>
                <a:gd name="T79" fmla="*/ 4014 h 4045"/>
                <a:gd name="T80" fmla="*/ 66 w 1926"/>
                <a:gd name="T81" fmla="*/ 3964 h 4045"/>
                <a:gd name="T82" fmla="*/ 25 w 1926"/>
                <a:gd name="T83" fmla="*/ 3897 h 4045"/>
                <a:gd name="T84" fmla="*/ 3 w 1926"/>
                <a:gd name="T85" fmla="*/ 3816 h 4045"/>
                <a:gd name="T86" fmla="*/ 0 w 1926"/>
                <a:gd name="T87" fmla="*/ 273 h 4045"/>
                <a:gd name="T88" fmla="*/ 12 w 1926"/>
                <a:gd name="T89" fmla="*/ 188 h 4045"/>
                <a:gd name="T90" fmla="*/ 43 w 1926"/>
                <a:gd name="T91" fmla="*/ 113 h 4045"/>
                <a:gd name="T92" fmla="*/ 92 w 1926"/>
                <a:gd name="T93" fmla="*/ 53 h 4045"/>
                <a:gd name="T94" fmla="*/ 154 w 1926"/>
                <a:gd name="T95" fmla="*/ 13 h 4045"/>
                <a:gd name="T96" fmla="*/ 224 w 1926"/>
                <a:gd name="T97" fmla="*/ 0 h 4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26" h="4045">
                  <a:moveTo>
                    <a:pt x="963" y="3636"/>
                  </a:moveTo>
                  <a:lnTo>
                    <a:pt x="937" y="3639"/>
                  </a:lnTo>
                  <a:lnTo>
                    <a:pt x="914" y="3649"/>
                  </a:lnTo>
                  <a:lnTo>
                    <a:pt x="893" y="3665"/>
                  </a:lnTo>
                  <a:lnTo>
                    <a:pt x="876" y="3686"/>
                  </a:lnTo>
                  <a:lnTo>
                    <a:pt x="863" y="3712"/>
                  </a:lnTo>
                  <a:lnTo>
                    <a:pt x="854" y="3741"/>
                  </a:lnTo>
                  <a:lnTo>
                    <a:pt x="851" y="3772"/>
                  </a:lnTo>
                  <a:lnTo>
                    <a:pt x="854" y="3804"/>
                  </a:lnTo>
                  <a:lnTo>
                    <a:pt x="863" y="3832"/>
                  </a:lnTo>
                  <a:lnTo>
                    <a:pt x="876" y="3857"/>
                  </a:lnTo>
                  <a:lnTo>
                    <a:pt x="893" y="3878"/>
                  </a:lnTo>
                  <a:lnTo>
                    <a:pt x="914" y="3894"/>
                  </a:lnTo>
                  <a:lnTo>
                    <a:pt x="937" y="3905"/>
                  </a:lnTo>
                  <a:lnTo>
                    <a:pt x="963" y="3909"/>
                  </a:lnTo>
                  <a:lnTo>
                    <a:pt x="988" y="3905"/>
                  </a:lnTo>
                  <a:lnTo>
                    <a:pt x="1013" y="3894"/>
                  </a:lnTo>
                  <a:lnTo>
                    <a:pt x="1033" y="3878"/>
                  </a:lnTo>
                  <a:lnTo>
                    <a:pt x="1051" y="3857"/>
                  </a:lnTo>
                  <a:lnTo>
                    <a:pt x="1064" y="3832"/>
                  </a:lnTo>
                  <a:lnTo>
                    <a:pt x="1072" y="3804"/>
                  </a:lnTo>
                  <a:lnTo>
                    <a:pt x="1075" y="3772"/>
                  </a:lnTo>
                  <a:lnTo>
                    <a:pt x="1072" y="3741"/>
                  </a:lnTo>
                  <a:lnTo>
                    <a:pt x="1064" y="3712"/>
                  </a:lnTo>
                  <a:lnTo>
                    <a:pt x="1051" y="3686"/>
                  </a:lnTo>
                  <a:lnTo>
                    <a:pt x="1033" y="3665"/>
                  </a:lnTo>
                  <a:lnTo>
                    <a:pt x="1013" y="3649"/>
                  </a:lnTo>
                  <a:lnTo>
                    <a:pt x="988" y="3639"/>
                  </a:lnTo>
                  <a:lnTo>
                    <a:pt x="963" y="3636"/>
                  </a:lnTo>
                  <a:close/>
                  <a:moveTo>
                    <a:pt x="156" y="434"/>
                  </a:moveTo>
                  <a:lnTo>
                    <a:pt x="156" y="3540"/>
                  </a:lnTo>
                  <a:lnTo>
                    <a:pt x="1770" y="3540"/>
                  </a:lnTo>
                  <a:lnTo>
                    <a:pt x="1770" y="434"/>
                  </a:lnTo>
                  <a:lnTo>
                    <a:pt x="156" y="434"/>
                  </a:lnTo>
                  <a:close/>
                  <a:moveTo>
                    <a:pt x="727" y="197"/>
                  </a:moveTo>
                  <a:lnTo>
                    <a:pt x="716" y="200"/>
                  </a:lnTo>
                  <a:lnTo>
                    <a:pt x="707" y="207"/>
                  </a:lnTo>
                  <a:lnTo>
                    <a:pt x="701" y="217"/>
                  </a:lnTo>
                  <a:lnTo>
                    <a:pt x="699" y="230"/>
                  </a:lnTo>
                  <a:lnTo>
                    <a:pt x="701" y="243"/>
                  </a:lnTo>
                  <a:lnTo>
                    <a:pt x="707" y="254"/>
                  </a:lnTo>
                  <a:lnTo>
                    <a:pt x="716" y="260"/>
                  </a:lnTo>
                  <a:lnTo>
                    <a:pt x="727" y="262"/>
                  </a:lnTo>
                  <a:lnTo>
                    <a:pt x="1199" y="262"/>
                  </a:lnTo>
                  <a:lnTo>
                    <a:pt x="1210" y="260"/>
                  </a:lnTo>
                  <a:lnTo>
                    <a:pt x="1218" y="254"/>
                  </a:lnTo>
                  <a:lnTo>
                    <a:pt x="1224" y="243"/>
                  </a:lnTo>
                  <a:lnTo>
                    <a:pt x="1226" y="230"/>
                  </a:lnTo>
                  <a:lnTo>
                    <a:pt x="1224" y="217"/>
                  </a:lnTo>
                  <a:lnTo>
                    <a:pt x="1218" y="207"/>
                  </a:lnTo>
                  <a:lnTo>
                    <a:pt x="1210" y="200"/>
                  </a:lnTo>
                  <a:lnTo>
                    <a:pt x="1199" y="197"/>
                  </a:lnTo>
                  <a:lnTo>
                    <a:pt x="727" y="197"/>
                  </a:lnTo>
                  <a:close/>
                  <a:moveTo>
                    <a:pt x="224" y="0"/>
                  </a:moveTo>
                  <a:lnTo>
                    <a:pt x="1702" y="0"/>
                  </a:lnTo>
                  <a:lnTo>
                    <a:pt x="1738" y="4"/>
                  </a:lnTo>
                  <a:lnTo>
                    <a:pt x="1773" y="13"/>
                  </a:lnTo>
                  <a:lnTo>
                    <a:pt x="1805" y="31"/>
                  </a:lnTo>
                  <a:lnTo>
                    <a:pt x="1834" y="53"/>
                  </a:lnTo>
                  <a:lnTo>
                    <a:pt x="1860" y="81"/>
                  </a:lnTo>
                  <a:lnTo>
                    <a:pt x="1882" y="113"/>
                  </a:lnTo>
                  <a:lnTo>
                    <a:pt x="1900" y="148"/>
                  </a:lnTo>
                  <a:lnTo>
                    <a:pt x="1915" y="188"/>
                  </a:lnTo>
                  <a:lnTo>
                    <a:pt x="1923" y="229"/>
                  </a:lnTo>
                  <a:lnTo>
                    <a:pt x="1926" y="273"/>
                  </a:lnTo>
                  <a:lnTo>
                    <a:pt x="1926" y="3772"/>
                  </a:lnTo>
                  <a:lnTo>
                    <a:pt x="1923" y="3816"/>
                  </a:lnTo>
                  <a:lnTo>
                    <a:pt x="1915" y="3857"/>
                  </a:lnTo>
                  <a:lnTo>
                    <a:pt x="1900" y="3897"/>
                  </a:lnTo>
                  <a:lnTo>
                    <a:pt x="1882" y="3932"/>
                  </a:lnTo>
                  <a:lnTo>
                    <a:pt x="1860" y="3964"/>
                  </a:lnTo>
                  <a:lnTo>
                    <a:pt x="1834" y="3992"/>
                  </a:lnTo>
                  <a:lnTo>
                    <a:pt x="1805" y="4014"/>
                  </a:lnTo>
                  <a:lnTo>
                    <a:pt x="1773" y="4032"/>
                  </a:lnTo>
                  <a:lnTo>
                    <a:pt x="1738" y="4041"/>
                  </a:lnTo>
                  <a:lnTo>
                    <a:pt x="1702" y="4045"/>
                  </a:lnTo>
                  <a:lnTo>
                    <a:pt x="224" y="4045"/>
                  </a:lnTo>
                  <a:lnTo>
                    <a:pt x="188" y="4041"/>
                  </a:lnTo>
                  <a:lnTo>
                    <a:pt x="154" y="4032"/>
                  </a:lnTo>
                  <a:lnTo>
                    <a:pt x="122" y="4014"/>
                  </a:lnTo>
                  <a:lnTo>
                    <a:pt x="92" y="3992"/>
                  </a:lnTo>
                  <a:lnTo>
                    <a:pt x="66" y="3964"/>
                  </a:lnTo>
                  <a:lnTo>
                    <a:pt x="43" y="3932"/>
                  </a:lnTo>
                  <a:lnTo>
                    <a:pt x="25" y="3897"/>
                  </a:lnTo>
                  <a:lnTo>
                    <a:pt x="12" y="3857"/>
                  </a:lnTo>
                  <a:lnTo>
                    <a:pt x="3" y="3816"/>
                  </a:lnTo>
                  <a:lnTo>
                    <a:pt x="0" y="3772"/>
                  </a:lnTo>
                  <a:lnTo>
                    <a:pt x="0" y="273"/>
                  </a:lnTo>
                  <a:lnTo>
                    <a:pt x="3" y="229"/>
                  </a:lnTo>
                  <a:lnTo>
                    <a:pt x="12" y="188"/>
                  </a:lnTo>
                  <a:lnTo>
                    <a:pt x="25" y="148"/>
                  </a:lnTo>
                  <a:lnTo>
                    <a:pt x="43" y="113"/>
                  </a:lnTo>
                  <a:lnTo>
                    <a:pt x="66" y="81"/>
                  </a:lnTo>
                  <a:lnTo>
                    <a:pt x="92" y="53"/>
                  </a:lnTo>
                  <a:lnTo>
                    <a:pt x="122" y="31"/>
                  </a:lnTo>
                  <a:lnTo>
                    <a:pt x="154" y="13"/>
                  </a:lnTo>
                  <a:lnTo>
                    <a:pt x="188" y="4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8" name="자유형 67"/>
            <p:cNvSpPr>
              <a:spLocks/>
            </p:cNvSpPr>
            <p:nvPr/>
          </p:nvSpPr>
          <p:spPr bwMode="auto">
            <a:xfrm>
              <a:off x="598771" y="3644382"/>
              <a:ext cx="158629" cy="138832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9" name="Freeform 6"/>
            <p:cNvSpPr>
              <a:spLocks/>
            </p:cNvSpPr>
            <p:nvPr/>
          </p:nvSpPr>
          <p:spPr bwMode="auto">
            <a:xfrm rot="10800000" flipH="1" flipV="1">
              <a:off x="597941" y="2949079"/>
              <a:ext cx="160288" cy="142111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70" name="Group 20"/>
            <p:cNvGrpSpPr>
              <a:grpSpLocks noChangeAspect="1"/>
            </p:cNvGrpSpPr>
            <p:nvPr/>
          </p:nvGrpSpPr>
          <p:grpSpPr bwMode="auto">
            <a:xfrm>
              <a:off x="614039" y="2221163"/>
              <a:ext cx="128093" cy="174724"/>
              <a:chOff x="2597" y="4163"/>
              <a:chExt cx="217" cy="296"/>
            </a:xfrm>
            <a:solidFill>
              <a:schemeClr val="bg1">
                <a:lumMod val="85000"/>
              </a:schemeClr>
            </a:solidFill>
          </p:grpSpPr>
          <p:sp>
            <p:nvSpPr>
              <p:cNvPr id="79" name="Freeform 22"/>
              <p:cNvSpPr>
                <a:spLocks noEditPoints="1"/>
              </p:cNvSpPr>
              <p:nvPr/>
            </p:nvSpPr>
            <p:spPr bwMode="auto">
              <a:xfrm>
                <a:off x="2630" y="4163"/>
                <a:ext cx="151" cy="176"/>
              </a:xfrm>
              <a:custGeom>
                <a:avLst/>
                <a:gdLst>
                  <a:gd name="T0" fmla="*/ 410 w 1662"/>
                  <a:gd name="T1" fmla="*/ 645 h 1942"/>
                  <a:gd name="T2" fmla="*/ 309 w 1662"/>
                  <a:gd name="T3" fmla="*/ 847 h 1942"/>
                  <a:gd name="T4" fmla="*/ 255 w 1662"/>
                  <a:gd name="T5" fmla="*/ 1023 h 1942"/>
                  <a:gd name="T6" fmla="*/ 263 w 1662"/>
                  <a:gd name="T7" fmla="*/ 1206 h 1942"/>
                  <a:gd name="T8" fmla="*/ 347 w 1662"/>
                  <a:gd name="T9" fmla="*/ 1429 h 1942"/>
                  <a:gd name="T10" fmla="*/ 476 w 1662"/>
                  <a:gd name="T11" fmla="*/ 1620 h 1942"/>
                  <a:gd name="T12" fmla="*/ 638 w 1662"/>
                  <a:gd name="T13" fmla="*/ 1753 h 1942"/>
                  <a:gd name="T14" fmla="*/ 825 w 1662"/>
                  <a:gd name="T15" fmla="*/ 1803 h 1942"/>
                  <a:gd name="T16" fmla="*/ 1013 w 1662"/>
                  <a:gd name="T17" fmla="*/ 1753 h 1942"/>
                  <a:gd name="T18" fmla="*/ 1176 w 1662"/>
                  <a:gd name="T19" fmla="*/ 1619 h 1942"/>
                  <a:gd name="T20" fmla="*/ 1305 w 1662"/>
                  <a:gd name="T21" fmla="*/ 1428 h 1942"/>
                  <a:gd name="T22" fmla="*/ 1388 w 1662"/>
                  <a:gd name="T23" fmla="*/ 1205 h 1942"/>
                  <a:gd name="T24" fmla="*/ 1418 w 1662"/>
                  <a:gd name="T25" fmla="*/ 974 h 1942"/>
                  <a:gd name="T26" fmla="*/ 1266 w 1662"/>
                  <a:gd name="T27" fmla="*/ 836 h 1942"/>
                  <a:gd name="T28" fmla="*/ 1012 w 1662"/>
                  <a:gd name="T29" fmla="*/ 794 h 1942"/>
                  <a:gd name="T30" fmla="*/ 806 w 1662"/>
                  <a:gd name="T31" fmla="*/ 713 h 1942"/>
                  <a:gd name="T32" fmla="*/ 646 w 1662"/>
                  <a:gd name="T33" fmla="*/ 610 h 1942"/>
                  <a:gd name="T34" fmla="*/ 526 w 1662"/>
                  <a:gd name="T35" fmla="*/ 499 h 1942"/>
                  <a:gd name="T36" fmla="*/ 944 w 1662"/>
                  <a:gd name="T37" fmla="*/ 23 h 1942"/>
                  <a:gd name="T38" fmla="*/ 1152 w 1662"/>
                  <a:gd name="T39" fmla="*/ 118 h 1942"/>
                  <a:gd name="T40" fmla="*/ 1271 w 1662"/>
                  <a:gd name="T41" fmla="*/ 205 h 1942"/>
                  <a:gd name="T42" fmla="*/ 1388 w 1662"/>
                  <a:gd name="T43" fmla="*/ 323 h 1942"/>
                  <a:gd name="T44" fmla="*/ 1455 w 1662"/>
                  <a:gd name="T45" fmla="*/ 429 h 1942"/>
                  <a:gd name="T46" fmla="*/ 1524 w 1662"/>
                  <a:gd name="T47" fmla="*/ 626 h 1942"/>
                  <a:gd name="T48" fmla="*/ 1555 w 1662"/>
                  <a:gd name="T49" fmla="*/ 892 h 1942"/>
                  <a:gd name="T50" fmla="*/ 1619 w 1662"/>
                  <a:gd name="T51" fmla="*/ 939 h 1942"/>
                  <a:gd name="T52" fmla="*/ 1657 w 1662"/>
                  <a:gd name="T53" fmla="*/ 1032 h 1942"/>
                  <a:gd name="T54" fmla="*/ 1655 w 1662"/>
                  <a:gd name="T55" fmla="*/ 1183 h 1942"/>
                  <a:gd name="T56" fmla="*/ 1611 w 1662"/>
                  <a:gd name="T57" fmla="*/ 1304 h 1942"/>
                  <a:gd name="T58" fmla="*/ 1537 w 1662"/>
                  <a:gd name="T59" fmla="*/ 1372 h 1942"/>
                  <a:gd name="T60" fmla="*/ 1445 w 1662"/>
                  <a:gd name="T61" fmla="*/ 1454 h 1942"/>
                  <a:gd name="T62" fmla="*/ 1313 w 1662"/>
                  <a:gd name="T63" fmla="*/ 1670 h 1942"/>
                  <a:gd name="T64" fmla="*/ 1141 w 1662"/>
                  <a:gd name="T65" fmla="*/ 1836 h 1942"/>
                  <a:gd name="T66" fmla="*/ 937 w 1662"/>
                  <a:gd name="T67" fmla="*/ 1930 h 1942"/>
                  <a:gd name="T68" fmla="*/ 714 w 1662"/>
                  <a:gd name="T69" fmla="*/ 1930 h 1942"/>
                  <a:gd name="T70" fmla="*/ 510 w 1662"/>
                  <a:gd name="T71" fmla="*/ 1836 h 1942"/>
                  <a:gd name="T72" fmla="*/ 337 w 1662"/>
                  <a:gd name="T73" fmla="*/ 1669 h 1942"/>
                  <a:gd name="T74" fmla="*/ 205 w 1662"/>
                  <a:gd name="T75" fmla="*/ 1452 h 1942"/>
                  <a:gd name="T76" fmla="*/ 111 w 1662"/>
                  <a:gd name="T77" fmla="*/ 1364 h 1942"/>
                  <a:gd name="T78" fmla="*/ 39 w 1662"/>
                  <a:gd name="T79" fmla="*/ 1284 h 1942"/>
                  <a:gd name="T80" fmla="*/ 2 w 1662"/>
                  <a:gd name="T81" fmla="*/ 1143 h 1942"/>
                  <a:gd name="T82" fmla="*/ 9 w 1662"/>
                  <a:gd name="T83" fmla="*/ 1009 h 1942"/>
                  <a:gd name="T84" fmla="*/ 50 w 1662"/>
                  <a:gd name="T85" fmla="*/ 930 h 1942"/>
                  <a:gd name="T86" fmla="*/ 98 w 1662"/>
                  <a:gd name="T87" fmla="*/ 851 h 1942"/>
                  <a:gd name="T88" fmla="*/ 85 w 1662"/>
                  <a:gd name="T89" fmla="*/ 643 h 1942"/>
                  <a:gd name="T90" fmla="*/ 120 w 1662"/>
                  <a:gd name="T91" fmla="*/ 487 h 1942"/>
                  <a:gd name="T92" fmla="*/ 183 w 1662"/>
                  <a:gd name="T93" fmla="*/ 377 h 1942"/>
                  <a:gd name="T94" fmla="*/ 257 w 1662"/>
                  <a:gd name="T95" fmla="*/ 305 h 1942"/>
                  <a:gd name="T96" fmla="*/ 319 w 1662"/>
                  <a:gd name="T97" fmla="*/ 266 h 1942"/>
                  <a:gd name="T98" fmla="*/ 352 w 1662"/>
                  <a:gd name="T99" fmla="*/ 246 h 1942"/>
                  <a:gd name="T100" fmla="*/ 390 w 1662"/>
                  <a:gd name="T101" fmla="*/ 196 h 1942"/>
                  <a:gd name="T102" fmla="*/ 459 w 1662"/>
                  <a:gd name="T103" fmla="*/ 127 h 1942"/>
                  <a:gd name="T104" fmla="*/ 559 w 1662"/>
                  <a:gd name="T105" fmla="*/ 57 h 1942"/>
                  <a:gd name="T106" fmla="*/ 690 w 1662"/>
                  <a:gd name="T107" fmla="*/ 10 h 19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662" h="1942">
                    <a:moveTo>
                      <a:pt x="526" y="499"/>
                    </a:moveTo>
                    <a:lnTo>
                      <a:pt x="484" y="546"/>
                    </a:lnTo>
                    <a:lnTo>
                      <a:pt x="445" y="595"/>
                    </a:lnTo>
                    <a:lnTo>
                      <a:pt x="410" y="645"/>
                    </a:lnTo>
                    <a:lnTo>
                      <a:pt x="379" y="696"/>
                    </a:lnTo>
                    <a:lnTo>
                      <a:pt x="352" y="747"/>
                    </a:lnTo>
                    <a:lnTo>
                      <a:pt x="329" y="797"/>
                    </a:lnTo>
                    <a:lnTo>
                      <a:pt x="309" y="847"/>
                    </a:lnTo>
                    <a:lnTo>
                      <a:pt x="291" y="895"/>
                    </a:lnTo>
                    <a:lnTo>
                      <a:pt x="277" y="941"/>
                    </a:lnTo>
                    <a:lnTo>
                      <a:pt x="264" y="984"/>
                    </a:lnTo>
                    <a:lnTo>
                      <a:pt x="255" y="1023"/>
                    </a:lnTo>
                    <a:lnTo>
                      <a:pt x="247" y="1059"/>
                    </a:lnTo>
                    <a:lnTo>
                      <a:pt x="241" y="1091"/>
                    </a:lnTo>
                    <a:lnTo>
                      <a:pt x="250" y="1148"/>
                    </a:lnTo>
                    <a:lnTo>
                      <a:pt x="263" y="1206"/>
                    </a:lnTo>
                    <a:lnTo>
                      <a:pt x="280" y="1263"/>
                    </a:lnTo>
                    <a:lnTo>
                      <a:pt x="299" y="1320"/>
                    </a:lnTo>
                    <a:lnTo>
                      <a:pt x="322" y="1375"/>
                    </a:lnTo>
                    <a:lnTo>
                      <a:pt x="347" y="1429"/>
                    </a:lnTo>
                    <a:lnTo>
                      <a:pt x="375" y="1480"/>
                    </a:lnTo>
                    <a:lnTo>
                      <a:pt x="406" y="1530"/>
                    </a:lnTo>
                    <a:lnTo>
                      <a:pt x="440" y="1576"/>
                    </a:lnTo>
                    <a:lnTo>
                      <a:pt x="476" y="1620"/>
                    </a:lnTo>
                    <a:lnTo>
                      <a:pt x="513" y="1659"/>
                    </a:lnTo>
                    <a:lnTo>
                      <a:pt x="553" y="1695"/>
                    </a:lnTo>
                    <a:lnTo>
                      <a:pt x="594" y="1726"/>
                    </a:lnTo>
                    <a:lnTo>
                      <a:pt x="638" y="1753"/>
                    </a:lnTo>
                    <a:lnTo>
                      <a:pt x="683" y="1774"/>
                    </a:lnTo>
                    <a:lnTo>
                      <a:pt x="729" y="1789"/>
                    </a:lnTo>
                    <a:lnTo>
                      <a:pt x="777" y="1800"/>
                    </a:lnTo>
                    <a:lnTo>
                      <a:pt x="825" y="1803"/>
                    </a:lnTo>
                    <a:lnTo>
                      <a:pt x="875" y="1800"/>
                    </a:lnTo>
                    <a:lnTo>
                      <a:pt x="922" y="1789"/>
                    </a:lnTo>
                    <a:lnTo>
                      <a:pt x="968" y="1774"/>
                    </a:lnTo>
                    <a:lnTo>
                      <a:pt x="1013" y="1753"/>
                    </a:lnTo>
                    <a:lnTo>
                      <a:pt x="1056" y="1726"/>
                    </a:lnTo>
                    <a:lnTo>
                      <a:pt x="1099" y="1695"/>
                    </a:lnTo>
                    <a:lnTo>
                      <a:pt x="1139" y="1659"/>
                    </a:lnTo>
                    <a:lnTo>
                      <a:pt x="1176" y="1619"/>
                    </a:lnTo>
                    <a:lnTo>
                      <a:pt x="1212" y="1576"/>
                    </a:lnTo>
                    <a:lnTo>
                      <a:pt x="1245" y="1529"/>
                    </a:lnTo>
                    <a:lnTo>
                      <a:pt x="1276" y="1480"/>
                    </a:lnTo>
                    <a:lnTo>
                      <a:pt x="1305" y="1428"/>
                    </a:lnTo>
                    <a:lnTo>
                      <a:pt x="1330" y="1374"/>
                    </a:lnTo>
                    <a:lnTo>
                      <a:pt x="1353" y="1319"/>
                    </a:lnTo>
                    <a:lnTo>
                      <a:pt x="1372" y="1262"/>
                    </a:lnTo>
                    <a:lnTo>
                      <a:pt x="1388" y="1205"/>
                    </a:lnTo>
                    <a:lnTo>
                      <a:pt x="1401" y="1147"/>
                    </a:lnTo>
                    <a:lnTo>
                      <a:pt x="1411" y="1089"/>
                    </a:lnTo>
                    <a:lnTo>
                      <a:pt x="1416" y="1032"/>
                    </a:lnTo>
                    <a:lnTo>
                      <a:pt x="1418" y="974"/>
                    </a:lnTo>
                    <a:lnTo>
                      <a:pt x="1417" y="904"/>
                    </a:lnTo>
                    <a:lnTo>
                      <a:pt x="1414" y="838"/>
                    </a:lnTo>
                    <a:lnTo>
                      <a:pt x="1339" y="839"/>
                    </a:lnTo>
                    <a:lnTo>
                      <a:pt x="1266" y="836"/>
                    </a:lnTo>
                    <a:lnTo>
                      <a:pt x="1198" y="830"/>
                    </a:lnTo>
                    <a:lnTo>
                      <a:pt x="1133" y="820"/>
                    </a:lnTo>
                    <a:lnTo>
                      <a:pt x="1070" y="808"/>
                    </a:lnTo>
                    <a:lnTo>
                      <a:pt x="1012" y="794"/>
                    </a:lnTo>
                    <a:lnTo>
                      <a:pt x="956" y="777"/>
                    </a:lnTo>
                    <a:lnTo>
                      <a:pt x="903" y="757"/>
                    </a:lnTo>
                    <a:lnTo>
                      <a:pt x="853" y="737"/>
                    </a:lnTo>
                    <a:lnTo>
                      <a:pt x="806" y="713"/>
                    </a:lnTo>
                    <a:lnTo>
                      <a:pt x="762" y="690"/>
                    </a:lnTo>
                    <a:lnTo>
                      <a:pt x="721" y="664"/>
                    </a:lnTo>
                    <a:lnTo>
                      <a:pt x="682" y="638"/>
                    </a:lnTo>
                    <a:lnTo>
                      <a:pt x="646" y="610"/>
                    </a:lnTo>
                    <a:lnTo>
                      <a:pt x="612" y="583"/>
                    </a:lnTo>
                    <a:lnTo>
                      <a:pt x="581" y="555"/>
                    </a:lnTo>
                    <a:lnTo>
                      <a:pt x="552" y="527"/>
                    </a:lnTo>
                    <a:lnTo>
                      <a:pt x="526" y="499"/>
                    </a:lnTo>
                    <a:close/>
                    <a:moveTo>
                      <a:pt x="808" y="0"/>
                    </a:moveTo>
                    <a:lnTo>
                      <a:pt x="851" y="3"/>
                    </a:lnTo>
                    <a:lnTo>
                      <a:pt x="897" y="11"/>
                    </a:lnTo>
                    <a:lnTo>
                      <a:pt x="944" y="23"/>
                    </a:lnTo>
                    <a:lnTo>
                      <a:pt x="993" y="39"/>
                    </a:lnTo>
                    <a:lnTo>
                      <a:pt x="1044" y="60"/>
                    </a:lnTo>
                    <a:lnTo>
                      <a:pt x="1097" y="86"/>
                    </a:lnTo>
                    <a:lnTo>
                      <a:pt x="1152" y="118"/>
                    </a:lnTo>
                    <a:lnTo>
                      <a:pt x="1179" y="135"/>
                    </a:lnTo>
                    <a:lnTo>
                      <a:pt x="1208" y="155"/>
                    </a:lnTo>
                    <a:lnTo>
                      <a:pt x="1239" y="179"/>
                    </a:lnTo>
                    <a:lnTo>
                      <a:pt x="1271" y="205"/>
                    </a:lnTo>
                    <a:lnTo>
                      <a:pt x="1304" y="233"/>
                    </a:lnTo>
                    <a:lnTo>
                      <a:pt x="1334" y="261"/>
                    </a:lnTo>
                    <a:lnTo>
                      <a:pt x="1363" y="292"/>
                    </a:lnTo>
                    <a:lnTo>
                      <a:pt x="1388" y="323"/>
                    </a:lnTo>
                    <a:lnTo>
                      <a:pt x="1409" y="353"/>
                    </a:lnTo>
                    <a:lnTo>
                      <a:pt x="1409" y="353"/>
                    </a:lnTo>
                    <a:lnTo>
                      <a:pt x="1433" y="389"/>
                    </a:lnTo>
                    <a:lnTo>
                      <a:pt x="1455" y="429"/>
                    </a:lnTo>
                    <a:lnTo>
                      <a:pt x="1475" y="472"/>
                    </a:lnTo>
                    <a:lnTo>
                      <a:pt x="1493" y="519"/>
                    </a:lnTo>
                    <a:lnTo>
                      <a:pt x="1509" y="570"/>
                    </a:lnTo>
                    <a:lnTo>
                      <a:pt x="1524" y="626"/>
                    </a:lnTo>
                    <a:lnTo>
                      <a:pt x="1535" y="685"/>
                    </a:lnTo>
                    <a:lnTo>
                      <a:pt x="1545" y="749"/>
                    </a:lnTo>
                    <a:lnTo>
                      <a:pt x="1551" y="817"/>
                    </a:lnTo>
                    <a:lnTo>
                      <a:pt x="1555" y="892"/>
                    </a:lnTo>
                    <a:lnTo>
                      <a:pt x="1573" y="900"/>
                    </a:lnTo>
                    <a:lnTo>
                      <a:pt x="1590" y="910"/>
                    </a:lnTo>
                    <a:lnTo>
                      <a:pt x="1605" y="922"/>
                    </a:lnTo>
                    <a:lnTo>
                      <a:pt x="1619" y="939"/>
                    </a:lnTo>
                    <a:lnTo>
                      <a:pt x="1632" y="957"/>
                    </a:lnTo>
                    <a:lnTo>
                      <a:pt x="1642" y="979"/>
                    </a:lnTo>
                    <a:lnTo>
                      <a:pt x="1651" y="1003"/>
                    </a:lnTo>
                    <a:lnTo>
                      <a:pt x="1657" y="1032"/>
                    </a:lnTo>
                    <a:lnTo>
                      <a:pt x="1661" y="1064"/>
                    </a:lnTo>
                    <a:lnTo>
                      <a:pt x="1662" y="1102"/>
                    </a:lnTo>
                    <a:lnTo>
                      <a:pt x="1660" y="1143"/>
                    </a:lnTo>
                    <a:lnTo>
                      <a:pt x="1655" y="1183"/>
                    </a:lnTo>
                    <a:lnTo>
                      <a:pt x="1648" y="1218"/>
                    </a:lnTo>
                    <a:lnTo>
                      <a:pt x="1638" y="1250"/>
                    </a:lnTo>
                    <a:lnTo>
                      <a:pt x="1625" y="1278"/>
                    </a:lnTo>
                    <a:lnTo>
                      <a:pt x="1611" y="1304"/>
                    </a:lnTo>
                    <a:lnTo>
                      <a:pt x="1595" y="1325"/>
                    </a:lnTo>
                    <a:lnTo>
                      <a:pt x="1577" y="1344"/>
                    </a:lnTo>
                    <a:lnTo>
                      <a:pt x="1558" y="1360"/>
                    </a:lnTo>
                    <a:lnTo>
                      <a:pt x="1537" y="1372"/>
                    </a:lnTo>
                    <a:lnTo>
                      <a:pt x="1515" y="1382"/>
                    </a:lnTo>
                    <a:lnTo>
                      <a:pt x="1493" y="1390"/>
                    </a:lnTo>
                    <a:lnTo>
                      <a:pt x="1471" y="1395"/>
                    </a:lnTo>
                    <a:lnTo>
                      <a:pt x="1445" y="1454"/>
                    </a:lnTo>
                    <a:lnTo>
                      <a:pt x="1416" y="1512"/>
                    </a:lnTo>
                    <a:lnTo>
                      <a:pt x="1385" y="1567"/>
                    </a:lnTo>
                    <a:lnTo>
                      <a:pt x="1350" y="1620"/>
                    </a:lnTo>
                    <a:lnTo>
                      <a:pt x="1313" y="1670"/>
                    </a:lnTo>
                    <a:lnTo>
                      <a:pt x="1273" y="1717"/>
                    </a:lnTo>
                    <a:lnTo>
                      <a:pt x="1231" y="1761"/>
                    </a:lnTo>
                    <a:lnTo>
                      <a:pt x="1187" y="1801"/>
                    </a:lnTo>
                    <a:lnTo>
                      <a:pt x="1141" y="1836"/>
                    </a:lnTo>
                    <a:lnTo>
                      <a:pt x="1092" y="1868"/>
                    </a:lnTo>
                    <a:lnTo>
                      <a:pt x="1042" y="1893"/>
                    </a:lnTo>
                    <a:lnTo>
                      <a:pt x="990" y="1915"/>
                    </a:lnTo>
                    <a:lnTo>
                      <a:pt x="937" y="1930"/>
                    </a:lnTo>
                    <a:lnTo>
                      <a:pt x="882" y="1939"/>
                    </a:lnTo>
                    <a:lnTo>
                      <a:pt x="825" y="1942"/>
                    </a:lnTo>
                    <a:lnTo>
                      <a:pt x="769" y="1939"/>
                    </a:lnTo>
                    <a:lnTo>
                      <a:pt x="714" y="1930"/>
                    </a:lnTo>
                    <a:lnTo>
                      <a:pt x="661" y="1915"/>
                    </a:lnTo>
                    <a:lnTo>
                      <a:pt x="608" y="1893"/>
                    </a:lnTo>
                    <a:lnTo>
                      <a:pt x="558" y="1867"/>
                    </a:lnTo>
                    <a:lnTo>
                      <a:pt x="510" y="1836"/>
                    </a:lnTo>
                    <a:lnTo>
                      <a:pt x="464" y="1800"/>
                    </a:lnTo>
                    <a:lnTo>
                      <a:pt x="419" y="1760"/>
                    </a:lnTo>
                    <a:lnTo>
                      <a:pt x="377" y="1716"/>
                    </a:lnTo>
                    <a:lnTo>
                      <a:pt x="337" y="1669"/>
                    </a:lnTo>
                    <a:lnTo>
                      <a:pt x="300" y="1618"/>
                    </a:lnTo>
                    <a:lnTo>
                      <a:pt x="266" y="1565"/>
                    </a:lnTo>
                    <a:lnTo>
                      <a:pt x="234" y="1510"/>
                    </a:lnTo>
                    <a:lnTo>
                      <a:pt x="205" y="1452"/>
                    </a:lnTo>
                    <a:lnTo>
                      <a:pt x="179" y="1392"/>
                    </a:lnTo>
                    <a:lnTo>
                      <a:pt x="156" y="1386"/>
                    </a:lnTo>
                    <a:lnTo>
                      <a:pt x="133" y="1376"/>
                    </a:lnTo>
                    <a:lnTo>
                      <a:pt x="111" y="1364"/>
                    </a:lnTo>
                    <a:lnTo>
                      <a:pt x="91" y="1349"/>
                    </a:lnTo>
                    <a:lnTo>
                      <a:pt x="72" y="1330"/>
                    </a:lnTo>
                    <a:lnTo>
                      <a:pt x="55" y="1309"/>
                    </a:lnTo>
                    <a:lnTo>
                      <a:pt x="39" y="1284"/>
                    </a:lnTo>
                    <a:lnTo>
                      <a:pt x="26" y="1254"/>
                    </a:lnTo>
                    <a:lnTo>
                      <a:pt x="15" y="1221"/>
                    </a:lnTo>
                    <a:lnTo>
                      <a:pt x="7" y="1184"/>
                    </a:lnTo>
                    <a:lnTo>
                      <a:pt x="2" y="1143"/>
                    </a:lnTo>
                    <a:lnTo>
                      <a:pt x="0" y="1104"/>
                    </a:lnTo>
                    <a:lnTo>
                      <a:pt x="1" y="1068"/>
                    </a:lnTo>
                    <a:lnTo>
                      <a:pt x="4" y="1038"/>
                    </a:lnTo>
                    <a:lnTo>
                      <a:pt x="9" y="1009"/>
                    </a:lnTo>
                    <a:lnTo>
                      <a:pt x="17" y="985"/>
                    </a:lnTo>
                    <a:lnTo>
                      <a:pt x="27" y="964"/>
                    </a:lnTo>
                    <a:lnTo>
                      <a:pt x="38" y="946"/>
                    </a:lnTo>
                    <a:lnTo>
                      <a:pt x="50" y="930"/>
                    </a:lnTo>
                    <a:lnTo>
                      <a:pt x="65" y="916"/>
                    </a:lnTo>
                    <a:lnTo>
                      <a:pt x="80" y="906"/>
                    </a:lnTo>
                    <a:lnTo>
                      <a:pt x="96" y="897"/>
                    </a:lnTo>
                    <a:lnTo>
                      <a:pt x="98" y="851"/>
                    </a:lnTo>
                    <a:lnTo>
                      <a:pt x="89" y="794"/>
                    </a:lnTo>
                    <a:lnTo>
                      <a:pt x="85" y="740"/>
                    </a:lnTo>
                    <a:lnTo>
                      <a:pt x="83" y="690"/>
                    </a:lnTo>
                    <a:lnTo>
                      <a:pt x="85" y="643"/>
                    </a:lnTo>
                    <a:lnTo>
                      <a:pt x="90" y="599"/>
                    </a:lnTo>
                    <a:lnTo>
                      <a:pt x="98" y="559"/>
                    </a:lnTo>
                    <a:lnTo>
                      <a:pt x="108" y="522"/>
                    </a:lnTo>
                    <a:lnTo>
                      <a:pt x="120" y="487"/>
                    </a:lnTo>
                    <a:lnTo>
                      <a:pt x="134" y="455"/>
                    </a:lnTo>
                    <a:lnTo>
                      <a:pt x="149" y="427"/>
                    </a:lnTo>
                    <a:lnTo>
                      <a:pt x="166" y="400"/>
                    </a:lnTo>
                    <a:lnTo>
                      <a:pt x="183" y="377"/>
                    </a:lnTo>
                    <a:lnTo>
                      <a:pt x="202" y="355"/>
                    </a:lnTo>
                    <a:lnTo>
                      <a:pt x="220" y="337"/>
                    </a:lnTo>
                    <a:lnTo>
                      <a:pt x="239" y="320"/>
                    </a:lnTo>
                    <a:lnTo>
                      <a:pt x="257" y="305"/>
                    </a:lnTo>
                    <a:lnTo>
                      <a:pt x="274" y="293"/>
                    </a:lnTo>
                    <a:lnTo>
                      <a:pt x="290" y="282"/>
                    </a:lnTo>
                    <a:lnTo>
                      <a:pt x="305" y="273"/>
                    </a:lnTo>
                    <a:lnTo>
                      <a:pt x="319" y="266"/>
                    </a:lnTo>
                    <a:lnTo>
                      <a:pt x="331" y="260"/>
                    </a:lnTo>
                    <a:lnTo>
                      <a:pt x="341" y="255"/>
                    </a:lnTo>
                    <a:lnTo>
                      <a:pt x="348" y="253"/>
                    </a:lnTo>
                    <a:lnTo>
                      <a:pt x="352" y="246"/>
                    </a:lnTo>
                    <a:lnTo>
                      <a:pt x="359" y="237"/>
                    </a:lnTo>
                    <a:lnTo>
                      <a:pt x="367" y="225"/>
                    </a:lnTo>
                    <a:lnTo>
                      <a:pt x="377" y="212"/>
                    </a:lnTo>
                    <a:lnTo>
                      <a:pt x="390" y="196"/>
                    </a:lnTo>
                    <a:lnTo>
                      <a:pt x="404" y="180"/>
                    </a:lnTo>
                    <a:lnTo>
                      <a:pt x="421" y="163"/>
                    </a:lnTo>
                    <a:lnTo>
                      <a:pt x="439" y="145"/>
                    </a:lnTo>
                    <a:lnTo>
                      <a:pt x="459" y="127"/>
                    </a:lnTo>
                    <a:lnTo>
                      <a:pt x="481" y="108"/>
                    </a:lnTo>
                    <a:lnTo>
                      <a:pt x="505" y="91"/>
                    </a:lnTo>
                    <a:lnTo>
                      <a:pt x="531" y="74"/>
                    </a:lnTo>
                    <a:lnTo>
                      <a:pt x="559" y="57"/>
                    </a:lnTo>
                    <a:lnTo>
                      <a:pt x="589" y="43"/>
                    </a:lnTo>
                    <a:lnTo>
                      <a:pt x="620" y="30"/>
                    </a:lnTo>
                    <a:lnTo>
                      <a:pt x="655" y="19"/>
                    </a:lnTo>
                    <a:lnTo>
                      <a:pt x="690" y="10"/>
                    </a:lnTo>
                    <a:lnTo>
                      <a:pt x="728" y="3"/>
                    </a:lnTo>
                    <a:lnTo>
                      <a:pt x="767" y="0"/>
                    </a:lnTo>
                    <a:lnTo>
                      <a:pt x="80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80" name="Freeform 23"/>
              <p:cNvSpPr>
                <a:spLocks noEditPoints="1"/>
              </p:cNvSpPr>
              <p:nvPr/>
            </p:nvSpPr>
            <p:spPr bwMode="auto">
              <a:xfrm>
                <a:off x="2664" y="4250"/>
                <a:ext cx="83" cy="27"/>
              </a:xfrm>
              <a:custGeom>
                <a:avLst/>
                <a:gdLst>
                  <a:gd name="T0" fmla="*/ 613 w 916"/>
                  <a:gd name="T1" fmla="*/ 78 h 300"/>
                  <a:gd name="T2" fmla="*/ 561 w 916"/>
                  <a:gd name="T3" fmla="*/ 109 h 300"/>
                  <a:gd name="T4" fmla="*/ 554 w 916"/>
                  <a:gd name="T5" fmla="*/ 165 h 300"/>
                  <a:gd name="T6" fmla="*/ 579 w 916"/>
                  <a:gd name="T7" fmla="*/ 210 h 300"/>
                  <a:gd name="T8" fmla="*/ 665 w 916"/>
                  <a:gd name="T9" fmla="*/ 229 h 300"/>
                  <a:gd name="T10" fmla="*/ 787 w 916"/>
                  <a:gd name="T11" fmla="*/ 223 h 300"/>
                  <a:gd name="T12" fmla="*/ 839 w 916"/>
                  <a:gd name="T13" fmla="*/ 191 h 300"/>
                  <a:gd name="T14" fmla="*/ 846 w 916"/>
                  <a:gd name="T15" fmla="*/ 135 h 300"/>
                  <a:gd name="T16" fmla="*/ 820 w 916"/>
                  <a:gd name="T17" fmla="*/ 90 h 300"/>
                  <a:gd name="T18" fmla="*/ 734 w 916"/>
                  <a:gd name="T19" fmla="*/ 72 h 300"/>
                  <a:gd name="T20" fmla="*/ 153 w 916"/>
                  <a:gd name="T21" fmla="*/ 74 h 300"/>
                  <a:gd name="T22" fmla="*/ 85 w 916"/>
                  <a:gd name="T23" fmla="*/ 99 h 300"/>
                  <a:gd name="T24" fmla="*/ 70 w 916"/>
                  <a:gd name="T25" fmla="*/ 150 h 300"/>
                  <a:gd name="T26" fmla="*/ 85 w 916"/>
                  <a:gd name="T27" fmla="*/ 201 h 300"/>
                  <a:gd name="T28" fmla="*/ 153 w 916"/>
                  <a:gd name="T29" fmla="*/ 227 h 300"/>
                  <a:gd name="T30" fmla="*/ 280 w 916"/>
                  <a:gd name="T31" fmla="*/ 227 h 300"/>
                  <a:gd name="T32" fmla="*/ 348 w 916"/>
                  <a:gd name="T33" fmla="*/ 201 h 300"/>
                  <a:gd name="T34" fmla="*/ 363 w 916"/>
                  <a:gd name="T35" fmla="*/ 150 h 300"/>
                  <a:gd name="T36" fmla="*/ 348 w 916"/>
                  <a:gd name="T37" fmla="*/ 99 h 300"/>
                  <a:gd name="T38" fmla="*/ 280 w 916"/>
                  <a:gd name="T39" fmla="*/ 74 h 300"/>
                  <a:gd name="T40" fmla="*/ 234 w 916"/>
                  <a:gd name="T41" fmla="*/ 0 h 300"/>
                  <a:gd name="T42" fmla="*/ 321 w 916"/>
                  <a:gd name="T43" fmla="*/ 9 h 300"/>
                  <a:gd name="T44" fmla="*/ 400 w 916"/>
                  <a:gd name="T45" fmla="*/ 53 h 300"/>
                  <a:gd name="T46" fmla="*/ 574 w 916"/>
                  <a:gd name="T47" fmla="*/ 17 h 300"/>
                  <a:gd name="T48" fmla="*/ 662 w 916"/>
                  <a:gd name="T49" fmla="*/ 1 h 300"/>
                  <a:gd name="T50" fmla="*/ 732 w 916"/>
                  <a:gd name="T51" fmla="*/ 0 h 300"/>
                  <a:gd name="T52" fmla="*/ 806 w 916"/>
                  <a:gd name="T53" fmla="*/ 10 h 300"/>
                  <a:gd name="T54" fmla="*/ 875 w 916"/>
                  <a:gd name="T55" fmla="*/ 45 h 300"/>
                  <a:gd name="T56" fmla="*/ 914 w 916"/>
                  <a:gd name="T57" fmla="*/ 123 h 300"/>
                  <a:gd name="T58" fmla="*/ 900 w 916"/>
                  <a:gd name="T59" fmla="*/ 223 h 300"/>
                  <a:gd name="T60" fmla="*/ 843 w 916"/>
                  <a:gd name="T61" fmla="*/ 277 h 300"/>
                  <a:gd name="T62" fmla="*/ 768 w 916"/>
                  <a:gd name="T63" fmla="*/ 297 h 300"/>
                  <a:gd name="T64" fmla="*/ 699 w 916"/>
                  <a:gd name="T65" fmla="*/ 300 h 300"/>
                  <a:gd name="T66" fmla="*/ 632 w 916"/>
                  <a:gd name="T67" fmla="*/ 297 h 300"/>
                  <a:gd name="T68" fmla="*/ 557 w 916"/>
                  <a:gd name="T69" fmla="*/ 277 h 300"/>
                  <a:gd name="T70" fmla="*/ 500 w 916"/>
                  <a:gd name="T71" fmla="*/ 224 h 300"/>
                  <a:gd name="T72" fmla="*/ 485 w 916"/>
                  <a:gd name="T73" fmla="*/ 137 h 300"/>
                  <a:gd name="T74" fmla="*/ 432 w 916"/>
                  <a:gd name="T75" fmla="*/ 150 h 300"/>
                  <a:gd name="T76" fmla="*/ 405 w 916"/>
                  <a:gd name="T77" fmla="*/ 241 h 300"/>
                  <a:gd name="T78" fmla="*/ 342 w 916"/>
                  <a:gd name="T79" fmla="*/ 284 h 300"/>
                  <a:gd name="T80" fmla="*/ 266 w 916"/>
                  <a:gd name="T81" fmla="*/ 298 h 300"/>
                  <a:gd name="T82" fmla="*/ 201 w 916"/>
                  <a:gd name="T83" fmla="*/ 299 h 300"/>
                  <a:gd name="T84" fmla="*/ 129 w 916"/>
                  <a:gd name="T85" fmla="*/ 294 h 300"/>
                  <a:gd name="T86" fmla="*/ 57 w 916"/>
                  <a:gd name="T87" fmla="*/ 267 h 300"/>
                  <a:gd name="T88" fmla="*/ 7 w 916"/>
                  <a:gd name="T89" fmla="*/ 202 h 300"/>
                  <a:gd name="T90" fmla="*/ 7 w 916"/>
                  <a:gd name="T91" fmla="*/ 98 h 300"/>
                  <a:gd name="T92" fmla="*/ 57 w 916"/>
                  <a:gd name="T93" fmla="*/ 33 h 300"/>
                  <a:gd name="T94" fmla="*/ 129 w 916"/>
                  <a:gd name="T95" fmla="*/ 6 h 300"/>
                  <a:gd name="T96" fmla="*/ 201 w 916"/>
                  <a:gd name="T97" fmla="*/ 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16" h="300">
                    <a:moveTo>
                      <a:pt x="699" y="71"/>
                    </a:moveTo>
                    <a:lnTo>
                      <a:pt x="665" y="72"/>
                    </a:lnTo>
                    <a:lnTo>
                      <a:pt x="636" y="74"/>
                    </a:lnTo>
                    <a:lnTo>
                      <a:pt x="613" y="78"/>
                    </a:lnTo>
                    <a:lnTo>
                      <a:pt x="594" y="83"/>
                    </a:lnTo>
                    <a:lnTo>
                      <a:pt x="579" y="90"/>
                    </a:lnTo>
                    <a:lnTo>
                      <a:pt x="569" y="99"/>
                    </a:lnTo>
                    <a:lnTo>
                      <a:pt x="561" y="109"/>
                    </a:lnTo>
                    <a:lnTo>
                      <a:pt x="556" y="122"/>
                    </a:lnTo>
                    <a:lnTo>
                      <a:pt x="554" y="135"/>
                    </a:lnTo>
                    <a:lnTo>
                      <a:pt x="553" y="150"/>
                    </a:lnTo>
                    <a:lnTo>
                      <a:pt x="554" y="165"/>
                    </a:lnTo>
                    <a:lnTo>
                      <a:pt x="556" y="179"/>
                    </a:lnTo>
                    <a:lnTo>
                      <a:pt x="561" y="191"/>
                    </a:lnTo>
                    <a:lnTo>
                      <a:pt x="569" y="201"/>
                    </a:lnTo>
                    <a:lnTo>
                      <a:pt x="579" y="210"/>
                    </a:lnTo>
                    <a:lnTo>
                      <a:pt x="594" y="216"/>
                    </a:lnTo>
                    <a:lnTo>
                      <a:pt x="613" y="223"/>
                    </a:lnTo>
                    <a:lnTo>
                      <a:pt x="636" y="227"/>
                    </a:lnTo>
                    <a:lnTo>
                      <a:pt x="665" y="229"/>
                    </a:lnTo>
                    <a:lnTo>
                      <a:pt x="699" y="230"/>
                    </a:lnTo>
                    <a:lnTo>
                      <a:pt x="734" y="229"/>
                    </a:lnTo>
                    <a:lnTo>
                      <a:pt x="763" y="227"/>
                    </a:lnTo>
                    <a:lnTo>
                      <a:pt x="787" y="223"/>
                    </a:lnTo>
                    <a:lnTo>
                      <a:pt x="805" y="216"/>
                    </a:lnTo>
                    <a:lnTo>
                      <a:pt x="820" y="210"/>
                    </a:lnTo>
                    <a:lnTo>
                      <a:pt x="831" y="201"/>
                    </a:lnTo>
                    <a:lnTo>
                      <a:pt x="839" y="191"/>
                    </a:lnTo>
                    <a:lnTo>
                      <a:pt x="843" y="179"/>
                    </a:lnTo>
                    <a:lnTo>
                      <a:pt x="846" y="165"/>
                    </a:lnTo>
                    <a:lnTo>
                      <a:pt x="847" y="150"/>
                    </a:lnTo>
                    <a:lnTo>
                      <a:pt x="846" y="135"/>
                    </a:lnTo>
                    <a:lnTo>
                      <a:pt x="843" y="122"/>
                    </a:lnTo>
                    <a:lnTo>
                      <a:pt x="839" y="109"/>
                    </a:lnTo>
                    <a:lnTo>
                      <a:pt x="831" y="99"/>
                    </a:lnTo>
                    <a:lnTo>
                      <a:pt x="820" y="90"/>
                    </a:lnTo>
                    <a:lnTo>
                      <a:pt x="805" y="83"/>
                    </a:lnTo>
                    <a:lnTo>
                      <a:pt x="787" y="78"/>
                    </a:lnTo>
                    <a:lnTo>
                      <a:pt x="763" y="74"/>
                    </a:lnTo>
                    <a:lnTo>
                      <a:pt x="734" y="72"/>
                    </a:lnTo>
                    <a:lnTo>
                      <a:pt x="699" y="71"/>
                    </a:lnTo>
                    <a:close/>
                    <a:moveTo>
                      <a:pt x="216" y="71"/>
                    </a:moveTo>
                    <a:lnTo>
                      <a:pt x="182" y="72"/>
                    </a:lnTo>
                    <a:lnTo>
                      <a:pt x="153" y="74"/>
                    </a:lnTo>
                    <a:lnTo>
                      <a:pt x="130" y="78"/>
                    </a:lnTo>
                    <a:lnTo>
                      <a:pt x="111" y="83"/>
                    </a:lnTo>
                    <a:lnTo>
                      <a:pt x="96" y="90"/>
                    </a:lnTo>
                    <a:lnTo>
                      <a:pt x="85" y="99"/>
                    </a:lnTo>
                    <a:lnTo>
                      <a:pt x="78" y="109"/>
                    </a:lnTo>
                    <a:lnTo>
                      <a:pt x="73" y="122"/>
                    </a:lnTo>
                    <a:lnTo>
                      <a:pt x="70" y="135"/>
                    </a:lnTo>
                    <a:lnTo>
                      <a:pt x="70" y="150"/>
                    </a:lnTo>
                    <a:lnTo>
                      <a:pt x="70" y="165"/>
                    </a:lnTo>
                    <a:lnTo>
                      <a:pt x="73" y="179"/>
                    </a:lnTo>
                    <a:lnTo>
                      <a:pt x="78" y="191"/>
                    </a:lnTo>
                    <a:lnTo>
                      <a:pt x="85" y="201"/>
                    </a:lnTo>
                    <a:lnTo>
                      <a:pt x="96" y="210"/>
                    </a:lnTo>
                    <a:lnTo>
                      <a:pt x="111" y="216"/>
                    </a:lnTo>
                    <a:lnTo>
                      <a:pt x="130" y="223"/>
                    </a:lnTo>
                    <a:lnTo>
                      <a:pt x="153" y="227"/>
                    </a:lnTo>
                    <a:lnTo>
                      <a:pt x="182" y="229"/>
                    </a:lnTo>
                    <a:lnTo>
                      <a:pt x="216" y="230"/>
                    </a:lnTo>
                    <a:lnTo>
                      <a:pt x="250" y="229"/>
                    </a:lnTo>
                    <a:lnTo>
                      <a:pt x="280" y="227"/>
                    </a:lnTo>
                    <a:lnTo>
                      <a:pt x="304" y="223"/>
                    </a:lnTo>
                    <a:lnTo>
                      <a:pt x="322" y="216"/>
                    </a:lnTo>
                    <a:lnTo>
                      <a:pt x="337" y="210"/>
                    </a:lnTo>
                    <a:lnTo>
                      <a:pt x="348" y="201"/>
                    </a:lnTo>
                    <a:lnTo>
                      <a:pt x="355" y="191"/>
                    </a:lnTo>
                    <a:lnTo>
                      <a:pt x="360" y="179"/>
                    </a:lnTo>
                    <a:lnTo>
                      <a:pt x="363" y="165"/>
                    </a:lnTo>
                    <a:lnTo>
                      <a:pt x="363" y="150"/>
                    </a:lnTo>
                    <a:lnTo>
                      <a:pt x="363" y="135"/>
                    </a:lnTo>
                    <a:lnTo>
                      <a:pt x="360" y="122"/>
                    </a:lnTo>
                    <a:lnTo>
                      <a:pt x="355" y="109"/>
                    </a:lnTo>
                    <a:lnTo>
                      <a:pt x="348" y="99"/>
                    </a:lnTo>
                    <a:lnTo>
                      <a:pt x="337" y="90"/>
                    </a:lnTo>
                    <a:lnTo>
                      <a:pt x="322" y="83"/>
                    </a:lnTo>
                    <a:lnTo>
                      <a:pt x="304" y="78"/>
                    </a:lnTo>
                    <a:lnTo>
                      <a:pt x="280" y="74"/>
                    </a:lnTo>
                    <a:lnTo>
                      <a:pt x="250" y="72"/>
                    </a:lnTo>
                    <a:lnTo>
                      <a:pt x="216" y="71"/>
                    </a:lnTo>
                    <a:close/>
                    <a:moveTo>
                      <a:pt x="216" y="0"/>
                    </a:moveTo>
                    <a:lnTo>
                      <a:pt x="234" y="0"/>
                    </a:lnTo>
                    <a:lnTo>
                      <a:pt x="254" y="1"/>
                    </a:lnTo>
                    <a:lnTo>
                      <a:pt x="276" y="2"/>
                    </a:lnTo>
                    <a:lnTo>
                      <a:pt x="298" y="5"/>
                    </a:lnTo>
                    <a:lnTo>
                      <a:pt x="321" y="9"/>
                    </a:lnTo>
                    <a:lnTo>
                      <a:pt x="343" y="17"/>
                    </a:lnTo>
                    <a:lnTo>
                      <a:pt x="364" y="26"/>
                    </a:lnTo>
                    <a:lnTo>
                      <a:pt x="383" y="37"/>
                    </a:lnTo>
                    <a:lnTo>
                      <a:pt x="400" y="53"/>
                    </a:lnTo>
                    <a:lnTo>
                      <a:pt x="516" y="53"/>
                    </a:lnTo>
                    <a:lnTo>
                      <a:pt x="533" y="37"/>
                    </a:lnTo>
                    <a:lnTo>
                      <a:pt x="553" y="26"/>
                    </a:lnTo>
                    <a:lnTo>
                      <a:pt x="574" y="17"/>
                    </a:lnTo>
                    <a:lnTo>
                      <a:pt x="596" y="9"/>
                    </a:lnTo>
                    <a:lnTo>
                      <a:pt x="618" y="5"/>
                    </a:lnTo>
                    <a:lnTo>
                      <a:pt x="640" y="2"/>
                    </a:lnTo>
                    <a:lnTo>
                      <a:pt x="662" y="1"/>
                    </a:lnTo>
                    <a:lnTo>
                      <a:pt x="682" y="0"/>
                    </a:lnTo>
                    <a:lnTo>
                      <a:pt x="699" y="0"/>
                    </a:lnTo>
                    <a:lnTo>
                      <a:pt x="715" y="0"/>
                    </a:lnTo>
                    <a:lnTo>
                      <a:pt x="732" y="0"/>
                    </a:lnTo>
                    <a:lnTo>
                      <a:pt x="749" y="1"/>
                    </a:lnTo>
                    <a:lnTo>
                      <a:pt x="768" y="3"/>
                    </a:lnTo>
                    <a:lnTo>
                      <a:pt x="787" y="6"/>
                    </a:lnTo>
                    <a:lnTo>
                      <a:pt x="806" y="10"/>
                    </a:lnTo>
                    <a:lnTo>
                      <a:pt x="825" y="16"/>
                    </a:lnTo>
                    <a:lnTo>
                      <a:pt x="843" y="24"/>
                    </a:lnTo>
                    <a:lnTo>
                      <a:pt x="860" y="33"/>
                    </a:lnTo>
                    <a:lnTo>
                      <a:pt x="875" y="45"/>
                    </a:lnTo>
                    <a:lnTo>
                      <a:pt x="889" y="59"/>
                    </a:lnTo>
                    <a:lnTo>
                      <a:pt x="900" y="77"/>
                    </a:lnTo>
                    <a:lnTo>
                      <a:pt x="908" y="98"/>
                    </a:lnTo>
                    <a:lnTo>
                      <a:pt x="914" y="123"/>
                    </a:lnTo>
                    <a:lnTo>
                      <a:pt x="916" y="150"/>
                    </a:lnTo>
                    <a:lnTo>
                      <a:pt x="914" y="178"/>
                    </a:lnTo>
                    <a:lnTo>
                      <a:pt x="908" y="202"/>
                    </a:lnTo>
                    <a:lnTo>
                      <a:pt x="900" y="223"/>
                    </a:lnTo>
                    <a:lnTo>
                      <a:pt x="889" y="241"/>
                    </a:lnTo>
                    <a:lnTo>
                      <a:pt x="875" y="255"/>
                    </a:lnTo>
                    <a:lnTo>
                      <a:pt x="860" y="267"/>
                    </a:lnTo>
                    <a:lnTo>
                      <a:pt x="843" y="277"/>
                    </a:lnTo>
                    <a:lnTo>
                      <a:pt x="825" y="285"/>
                    </a:lnTo>
                    <a:lnTo>
                      <a:pt x="806" y="290"/>
                    </a:lnTo>
                    <a:lnTo>
                      <a:pt x="787" y="294"/>
                    </a:lnTo>
                    <a:lnTo>
                      <a:pt x="768" y="297"/>
                    </a:lnTo>
                    <a:lnTo>
                      <a:pt x="749" y="298"/>
                    </a:lnTo>
                    <a:lnTo>
                      <a:pt x="732" y="299"/>
                    </a:lnTo>
                    <a:lnTo>
                      <a:pt x="715" y="299"/>
                    </a:lnTo>
                    <a:lnTo>
                      <a:pt x="699" y="300"/>
                    </a:lnTo>
                    <a:lnTo>
                      <a:pt x="685" y="299"/>
                    </a:lnTo>
                    <a:lnTo>
                      <a:pt x="668" y="299"/>
                    </a:lnTo>
                    <a:lnTo>
                      <a:pt x="650" y="298"/>
                    </a:lnTo>
                    <a:lnTo>
                      <a:pt x="632" y="297"/>
                    </a:lnTo>
                    <a:lnTo>
                      <a:pt x="613" y="294"/>
                    </a:lnTo>
                    <a:lnTo>
                      <a:pt x="593" y="290"/>
                    </a:lnTo>
                    <a:lnTo>
                      <a:pt x="575" y="285"/>
                    </a:lnTo>
                    <a:lnTo>
                      <a:pt x="557" y="277"/>
                    </a:lnTo>
                    <a:lnTo>
                      <a:pt x="540" y="267"/>
                    </a:lnTo>
                    <a:lnTo>
                      <a:pt x="524" y="255"/>
                    </a:lnTo>
                    <a:lnTo>
                      <a:pt x="511" y="241"/>
                    </a:lnTo>
                    <a:lnTo>
                      <a:pt x="500" y="224"/>
                    </a:lnTo>
                    <a:lnTo>
                      <a:pt x="491" y="202"/>
                    </a:lnTo>
                    <a:lnTo>
                      <a:pt x="486" y="179"/>
                    </a:lnTo>
                    <a:lnTo>
                      <a:pt x="484" y="150"/>
                    </a:lnTo>
                    <a:lnTo>
                      <a:pt x="485" y="137"/>
                    </a:lnTo>
                    <a:lnTo>
                      <a:pt x="486" y="125"/>
                    </a:lnTo>
                    <a:lnTo>
                      <a:pt x="430" y="125"/>
                    </a:lnTo>
                    <a:lnTo>
                      <a:pt x="432" y="137"/>
                    </a:lnTo>
                    <a:lnTo>
                      <a:pt x="432" y="150"/>
                    </a:lnTo>
                    <a:lnTo>
                      <a:pt x="430" y="179"/>
                    </a:lnTo>
                    <a:lnTo>
                      <a:pt x="425" y="202"/>
                    </a:lnTo>
                    <a:lnTo>
                      <a:pt x="416" y="224"/>
                    </a:lnTo>
                    <a:lnTo>
                      <a:pt x="405" y="241"/>
                    </a:lnTo>
                    <a:lnTo>
                      <a:pt x="392" y="255"/>
                    </a:lnTo>
                    <a:lnTo>
                      <a:pt x="377" y="267"/>
                    </a:lnTo>
                    <a:lnTo>
                      <a:pt x="360" y="277"/>
                    </a:lnTo>
                    <a:lnTo>
                      <a:pt x="342" y="284"/>
                    </a:lnTo>
                    <a:lnTo>
                      <a:pt x="323" y="290"/>
                    </a:lnTo>
                    <a:lnTo>
                      <a:pt x="304" y="294"/>
                    </a:lnTo>
                    <a:lnTo>
                      <a:pt x="285" y="296"/>
                    </a:lnTo>
                    <a:lnTo>
                      <a:pt x="266" y="298"/>
                    </a:lnTo>
                    <a:lnTo>
                      <a:pt x="248" y="299"/>
                    </a:lnTo>
                    <a:lnTo>
                      <a:pt x="231" y="299"/>
                    </a:lnTo>
                    <a:lnTo>
                      <a:pt x="216" y="299"/>
                    </a:lnTo>
                    <a:lnTo>
                      <a:pt x="201" y="299"/>
                    </a:lnTo>
                    <a:lnTo>
                      <a:pt x="185" y="299"/>
                    </a:lnTo>
                    <a:lnTo>
                      <a:pt x="167" y="298"/>
                    </a:lnTo>
                    <a:lnTo>
                      <a:pt x="148" y="296"/>
                    </a:lnTo>
                    <a:lnTo>
                      <a:pt x="129" y="294"/>
                    </a:lnTo>
                    <a:lnTo>
                      <a:pt x="110" y="290"/>
                    </a:lnTo>
                    <a:lnTo>
                      <a:pt x="91" y="284"/>
                    </a:lnTo>
                    <a:lnTo>
                      <a:pt x="73" y="277"/>
                    </a:lnTo>
                    <a:lnTo>
                      <a:pt x="57" y="267"/>
                    </a:lnTo>
                    <a:lnTo>
                      <a:pt x="41" y="255"/>
                    </a:lnTo>
                    <a:lnTo>
                      <a:pt x="27" y="240"/>
                    </a:lnTo>
                    <a:lnTo>
                      <a:pt x="16" y="223"/>
                    </a:lnTo>
                    <a:lnTo>
                      <a:pt x="7" y="202"/>
                    </a:lnTo>
                    <a:lnTo>
                      <a:pt x="2" y="178"/>
                    </a:lnTo>
                    <a:lnTo>
                      <a:pt x="0" y="150"/>
                    </a:lnTo>
                    <a:lnTo>
                      <a:pt x="2" y="122"/>
                    </a:lnTo>
                    <a:lnTo>
                      <a:pt x="7" y="98"/>
                    </a:lnTo>
                    <a:lnTo>
                      <a:pt x="16" y="77"/>
                    </a:lnTo>
                    <a:lnTo>
                      <a:pt x="27" y="59"/>
                    </a:lnTo>
                    <a:lnTo>
                      <a:pt x="41" y="45"/>
                    </a:lnTo>
                    <a:lnTo>
                      <a:pt x="57" y="33"/>
                    </a:lnTo>
                    <a:lnTo>
                      <a:pt x="73" y="23"/>
                    </a:lnTo>
                    <a:lnTo>
                      <a:pt x="91" y="16"/>
                    </a:lnTo>
                    <a:lnTo>
                      <a:pt x="110" y="10"/>
                    </a:lnTo>
                    <a:lnTo>
                      <a:pt x="129" y="6"/>
                    </a:lnTo>
                    <a:lnTo>
                      <a:pt x="148" y="3"/>
                    </a:lnTo>
                    <a:lnTo>
                      <a:pt x="167" y="1"/>
                    </a:lnTo>
                    <a:lnTo>
                      <a:pt x="185" y="0"/>
                    </a:lnTo>
                    <a:lnTo>
                      <a:pt x="201" y="0"/>
                    </a:lnTo>
                    <a:lnTo>
                      <a:pt x="2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81" name="Freeform 24"/>
              <p:cNvSpPr>
                <a:spLocks noEditPoints="1"/>
              </p:cNvSpPr>
              <p:nvPr/>
            </p:nvSpPr>
            <p:spPr bwMode="auto">
              <a:xfrm>
                <a:off x="2597" y="4335"/>
                <a:ext cx="217" cy="124"/>
              </a:xfrm>
              <a:custGeom>
                <a:avLst/>
                <a:gdLst>
                  <a:gd name="T0" fmla="*/ 1796 w 2393"/>
                  <a:gd name="T1" fmla="*/ 704 h 1360"/>
                  <a:gd name="T2" fmla="*/ 1761 w 2393"/>
                  <a:gd name="T3" fmla="*/ 720 h 1360"/>
                  <a:gd name="T4" fmla="*/ 1590 w 2393"/>
                  <a:gd name="T5" fmla="*/ 904 h 1360"/>
                  <a:gd name="T6" fmla="*/ 1882 w 2393"/>
                  <a:gd name="T7" fmla="*/ 733 h 1360"/>
                  <a:gd name="T8" fmla="*/ 1851 w 2393"/>
                  <a:gd name="T9" fmla="*/ 709 h 1360"/>
                  <a:gd name="T10" fmla="*/ 1814 w 2393"/>
                  <a:gd name="T11" fmla="*/ 702 h 1360"/>
                  <a:gd name="T12" fmla="*/ 1831 w 2393"/>
                  <a:gd name="T13" fmla="*/ 20 h 1360"/>
                  <a:gd name="T14" fmla="*/ 1950 w 2393"/>
                  <a:gd name="T15" fmla="*/ 61 h 1360"/>
                  <a:gd name="T16" fmla="*/ 2057 w 2393"/>
                  <a:gd name="T17" fmla="*/ 121 h 1360"/>
                  <a:gd name="T18" fmla="*/ 2154 w 2393"/>
                  <a:gd name="T19" fmla="*/ 196 h 1360"/>
                  <a:gd name="T20" fmla="*/ 2235 w 2393"/>
                  <a:gd name="T21" fmla="*/ 286 h 1360"/>
                  <a:gd name="T22" fmla="*/ 2301 w 2393"/>
                  <a:gd name="T23" fmla="*/ 388 h 1360"/>
                  <a:gd name="T24" fmla="*/ 2352 w 2393"/>
                  <a:gd name="T25" fmla="*/ 501 h 1360"/>
                  <a:gd name="T26" fmla="*/ 2382 w 2393"/>
                  <a:gd name="T27" fmla="*/ 622 h 1360"/>
                  <a:gd name="T28" fmla="*/ 2393 w 2393"/>
                  <a:gd name="T29" fmla="*/ 748 h 1360"/>
                  <a:gd name="T30" fmla="*/ 2390 w 2393"/>
                  <a:gd name="T31" fmla="*/ 1230 h 1360"/>
                  <a:gd name="T32" fmla="*/ 2370 w 2393"/>
                  <a:gd name="T33" fmla="*/ 1282 h 1360"/>
                  <a:gd name="T34" fmla="*/ 2335 w 2393"/>
                  <a:gd name="T35" fmla="*/ 1324 h 1360"/>
                  <a:gd name="T36" fmla="*/ 2286 w 2393"/>
                  <a:gd name="T37" fmla="*/ 1351 h 1360"/>
                  <a:gd name="T38" fmla="*/ 2230 w 2393"/>
                  <a:gd name="T39" fmla="*/ 1360 h 1360"/>
                  <a:gd name="T40" fmla="*/ 129 w 2393"/>
                  <a:gd name="T41" fmla="*/ 1358 h 1360"/>
                  <a:gd name="T42" fmla="*/ 77 w 2393"/>
                  <a:gd name="T43" fmla="*/ 1339 h 1360"/>
                  <a:gd name="T44" fmla="*/ 36 w 2393"/>
                  <a:gd name="T45" fmla="*/ 1304 h 1360"/>
                  <a:gd name="T46" fmla="*/ 10 w 2393"/>
                  <a:gd name="T47" fmla="*/ 1256 h 1360"/>
                  <a:gd name="T48" fmla="*/ 0 w 2393"/>
                  <a:gd name="T49" fmla="*/ 1200 h 1360"/>
                  <a:gd name="T50" fmla="*/ 3 w 2393"/>
                  <a:gd name="T51" fmla="*/ 684 h 1360"/>
                  <a:gd name="T52" fmla="*/ 23 w 2393"/>
                  <a:gd name="T53" fmla="*/ 561 h 1360"/>
                  <a:gd name="T54" fmla="*/ 63 w 2393"/>
                  <a:gd name="T55" fmla="*/ 443 h 1360"/>
                  <a:gd name="T56" fmla="*/ 122 w 2393"/>
                  <a:gd name="T57" fmla="*/ 336 h 1360"/>
                  <a:gd name="T58" fmla="*/ 195 w 2393"/>
                  <a:gd name="T59" fmla="*/ 240 h 1360"/>
                  <a:gd name="T60" fmla="*/ 283 w 2393"/>
                  <a:gd name="T61" fmla="*/ 157 h 1360"/>
                  <a:gd name="T62" fmla="*/ 385 w 2393"/>
                  <a:gd name="T63" fmla="*/ 89 h 1360"/>
                  <a:gd name="T64" fmla="*/ 498 w 2393"/>
                  <a:gd name="T65" fmla="*/ 38 h 1360"/>
                  <a:gd name="T66" fmla="*/ 640 w 2393"/>
                  <a:gd name="T67" fmla="*/ 0 h 1360"/>
                  <a:gd name="T68" fmla="*/ 1748 w 2393"/>
                  <a:gd name="T69" fmla="*/ 0 h 1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393" h="1360">
                    <a:moveTo>
                      <a:pt x="1814" y="702"/>
                    </a:moveTo>
                    <a:lnTo>
                      <a:pt x="1796" y="704"/>
                    </a:lnTo>
                    <a:lnTo>
                      <a:pt x="1778" y="709"/>
                    </a:lnTo>
                    <a:lnTo>
                      <a:pt x="1761" y="720"/>
                    </a:lnTo>
                    <a:lnTo>
                      <a:pt x="1746" y="733"/>
                    </a:lnTo>
                    <a:lnTo>
                      <a:pt x="1590" y="904"/>
                    </a:lnTo>
                    <a:lnTo>
                      <a:pt x="2038" y="904"/>
                    </a:lnTo>
                    <a:lnTo>
                      <a:pt x="1882" y="733"/>
                    </a:lnTo>
                    <a:lnTo>
                      <a:pt x="1867" y="719"/>
                    </a:lnTo>
                    <a:lnTo>
                      <a:pt x="1851" y="709"/>
                    </a:lnTo>
                    <a:lnTo>
                      <a:pt x="1833" y="703"/>
                    </a:lnTo>
                    <a:lnTo>
                      <a:pt x="1814" y="702"/>
                    </a:lnTo>
                    <a:close/>
                    <a:moveTo>
                      <a:pt x="1748" y="0"/>
                    </a:moveTo>
                    <a:lnTo>
                      <a:pt x="1831" y="20"/>
                    </a:lnTo>
                    <a:lnTo>
                      <a:pt x="1892" y="38"/>
                    </a:lnTo>
                    <a:lnTo>
                      <a:pt x="1950" y="61"/>
                    </a:lnTo>
                    <a:lnTo>
                      <a:pt x="2005" y="88"/>
                    </a:lnTo>
                    <a:lnTo>
                      <a:pt x="2057" y="121"/>
                    </a:lnTo>
                    <a:lnTo>
                      <a:pt x="2107" y="157"/>
                    </a:lnTo>
                    <a:lnTo>
                      <a:pt x="2154" y="196"/>
                    </a:lnTo>
                    <a:lnTo>
                      <a:pt x="2196" y="239"/>
                    </a:lnTo>
                    <a:lnTo>
                      <a:pt x="2235" y="286"/>
                    </a:lnTo>
                    <a:lnTo>
                      <a:pt x="2270" y="336"/>
                    </a:lnTo>
                    <a:lnTo>
                      <a:pt x="2301" y="388"/>
                    </a:lnTo>
                    <a:lnTo>
                      <a:pt x="2328" y="443"/>
                    </a:lnTo>
                    <a:lnTo>
                      <a:pt x="2352" y="501"/>
                    </a:lnTo>
                    <a:lnTo>
                      <a:pt x="2369" y="561"/>
                    </a:lnTo>
                    <a:lnTo>
                      <a:pt x="2382" y="622"/>
                    </a:lnTo>
                    <a:lnTo>
                      <a:pt x="2390" y="684"/>
                    </a:lnTo>
                    <a:lnTo>
                      <a:pt x="2393" y="748"/>
                    </a:lnTo>
                    <a:lnTo>
                      <a:pt x="2393" y="1200"/>
                    </a:lnTo>
                    <a:lnTo>
                      <a:pt x="2390" y="1230"/>
                    </a:lnTo>
                    <a:lnTo>
                      <a:pt x="2383" y="1256"/>
                    </a:lnTo>
                    <a:lnTo>
                      <a:pt x="2370" y="1282"/>
                    </a:lnTo>
                    <a:lnTo>
                      <a:pt x="2354" y="1304"/>
                    </a:lnTo>
                    <a:lnTo>
                      <a:pt x="2335" y="1324"/>
                    </a:lnTo>
                    <a:lnTo>
                      <a:pt x="2311" y="1339"/>
                    </a:lnTo>
                    <a:lnTo>
                      <a:pt x="2286" y="1351"/>
                    </a:lnTo>
                    <a:lnTo>
                      <a:pt x="2259" y="1358"/>
                    </a:lnTo>
                    <a:lnTo>
                      <a:pt x="2230" y="1360"/>
                    </a:lnTo>
                    <a:lnTo>
                      <a:pt x="157" y="1360"/>
                    </a:lnTo>
                    <a:lnTo>
                      <a:pt x="129" y="1358"/>
                    </a:lnTo>
                    <a:lnTo>
                      <a:pt x="101" y="1351"/>
                    </a:lnTo>
                    <a:lnTo>
                      <a:pt x="77" y="1339"/>
                    </a:lnTo>
                    <a:lnTo>
                      <a:pt x="55" y="1324"/>
                    </a:lnTo>
                    <a:lnTo>
                      <a:pt x="36" y="1304"/>
                    </a:lnTo>
                    <a:lnTo>
                      <a:pt x="21" y="1282"/>
                    </a:lnTo>
                    <a:lnTo>
                      <a:pt x="10" y="1256"/>
                    </a:lnTo>
                    <a:lnTo>
                      <a:pt x="3" y="1230"/>
                    </a:lnTo>
                    <a:lnTo>
                      <a:pt x="0" y="1200"/>
                    </a:lnTo>
                    <a:lnTo>
                      <a:pt x="0" y="748"/>
                    </a:lnTo>
                    <a:lnTo>
                      <a:pt x="3" y="684"/>
                    </a:lnTo>
                    <a:lnTo>
                      <a:pt x="11" y="622"/>
                    </a:lnTo>
                    <a:lnTo>
                      <a:pt x="23" y="561"/>
                    </a:lnTo>
                    <a:lnTo>
                      <a:pt x="41" y="501"/>
                    </a:lnTo>
                    <a:lnTo>
                      <a:pt x="63" y="443"/>
                    </a:lnTo>
                    <a:lnTo>
                      <a:pt x="90" y="389"/>
                    </a:lnTo>
                    <a:lnTo>
                      <a:pt x="122" y="336"/>
                    </a:lnTo>
                    <a:lnTo>
                      <a:pt x="156" y="286"/>
                    </a:lnTo>
                    <a:lnTo>
                      <a:pt x="195" y="240"/>
                    </a:lnTo>
                    <a:lnTo>
                      <a:pt x="237" y="196"/>
                    </a:lnTo>
                    <a:lnTo>
                      <a:pt x="283" y="157"/>
                    </a:lnTo>
                    <a:lnTo>
                      <a:pt x="332" y="121"/>
                    </a:lnTo>
                    <a:lnTo>
                      <a:pt x="385" y="89"/>
                    </a:lnTo>
                    <a:lnTo>
                      <a:pt x="440" y="62"/>
                    </a:lnTo>
                    <a:lnTo>
                      <a:pt x="498" y="38"/>
                    </a:lnTo>
                    <a:lnTo>
                      <a:pt x="559" y="20"/>
                    </a:lnTo>
                    <a:lnTo>
                      <a:pt x="640" y="0"/>
                    </a:lnTo>
                    <a:lnTo>
                      <a:pt x="1193" y="1280"/>
                    </a:lnTo>
                    <a:lnTo>
                      <a:pt x="174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82" name="Freeform 25"/>
              <p:cNvSpPr>
                <a:spLocks/>
              </p:cNvSpPr>
              <p:nvPr/>
            </p:nvSpPr>
            <p:spPr bwMode="auto">
              <a:xfrm>
                <a:off x="2689" y="4347"/>
                <a:ext cx="34" cy="83"/>
              </a:xfrm>
              <a:custGeom>
                <a:avLst/>
                <a:gdLst>
                  <a:gd name="T0" fmla="*/ 135 w 373"/>
                  <a:gd name="T1" fmla="*/ 0 h 915"/>
                  <a:gd name="T2" fmla="*/ 237 w 373"/>
                  <a:gd name="T3" fmla="*/ 0 h 915"/>
                  <a:gd name="T4" fmla="*/ 258 w 373"/>
                  <a:gd name="T5" fmla="*/ 2 h 915"/>
                  <a:gd name="T6" fmla="*/ 278 w 373"/>
                  <a:gd name="T7" fmla="*/ 9 h 915"/>
                  <a:gd name="T8" fmla="*/ 295 w 373"/>
                  <a:gd name="T9" fmla="*/ 21 h 915"/>
                  <a:gd name="T10" fmla="*/ 310 w 373"/>
                  <a:gd name="T11" fmla="*/ 36 h 915"/>
                  <a:gd name="T12" fmla="*/ 321 w 373"/>
                  <a:gd name="T13" fmla="*/ 53 h 915"/>
                  <a:gd name="T14" fmla="*/ 328 w 373"/>
                  <a:gd name="T15" fmla="*/ 74 h 915"/>
                  <a:gd name="T16" fmla="*/ 366 w 373"/>
                  <a:gd name="T17" fmla="*/ 234 h 915"/>
                  <a:gd name="T18" fmla="*/ 368 w 373"/>
                  <a:gd name="T19" fmla="*/ 257 h 915"/>
                  <a:gd name="T20" fmla="*/ 365 w 373"/>
                  <a:gd name="T21" fmla="*/ 281 h 915"/>
                  <a:gd name="T22" fmla="*/ 357 w 373"/>
                  <a:gd name="T23" fmla="*/ 301 h 915"/>
                  <a:gd name="T24" fmla="*/ 345 w 373"/>
                  <a:gd name="T25" fmla="*/ 319 h 915"/>
                  <a:gd name="T26" fmla="*/ 329 w 373"/>
                  <a:gd name="T27" fmla="*/ 334 h 915"/>
                  <a:gd name="T28" fmla="*/ 309 w 373"/>
                  <a:gd name="T29" fmla="*/ 345 h 915"/>
                  <a:gd name="T30" fmla="*/ 287 w 373"/>
                  <a:gd name="T31" fmla="*/ 351 h 915"/>
                  <a:gd name="T32" fmla="*/ 373 w 373"/>
                  <a:gd name="T33" fmla="*/ 438 h 915"/>
                  <a:gd name="T34" fmla="*/ 187 w 373"/>
                  <a:gd name="T35" fmla="*/ 915 h 915"/>
                  <a:gd name="T36" fmla="*/ 0 w 373"/>
                  <a:gd name="T37" fmla="*/ 438 h 915"/>
                  <a:gd name="T38" fmla="*/ 85 w 373"/>
                  <a:gd name="T39" fmla="*/ 351 h 915"/>
                  <a:gd name="T40" fmla="*/ 63 w 373"/>
                  <a:gd name="T41" fmla="*/ 345 h 915"/>
                  <a:gd name="T42" fmla="*/ 44 w 373"/>
                  <a:gd name="T43" fmla="*/ 334 h 915"/>
                  <a:gd name="T44" fmla="*/ 27 w 373"/>
                  <a:gd name="T45" fmla="*/ 319 h 915"/>
                  <a:gd name="T46" fmla="*/ 15 w 373"/>
                  <a:gd name="T47" fmla="*/ 301 h 915"/>
                  <a:gd name="T48" fmla="*/ 7 w 373"/>
                  <a:gd name="T49" fmla="*/ 281 h 915"/>
                  <a:gd name="T50" fmla="*/ 4 w 373"/>
                  <a:gd name="T51" fmla="*/ 257 h 915"/>
                  <a:gd name="T52" fmla="*/ 6 w 373"/>
                  <a:gd name="T53" fmla="*/ 234 h 915"/>
                  <a:gd name="T54" fmla="*/ 44 w 373"/>
                  <a:gd name="T55" fmla="*/ 74 h 915"/>
                  <a:gd name="T56" fmla="*/ 52 w 373"/>
                  <a:gd name="T57" fmla="*/ 53 h 915"/>
                  <a:gd name="T58" fmla="*/ 63 w 373"/>
                  <a:gd name="T59" fmla="*/ 36 h 915"/>
                  <a:gd name="T60" fmla="*/ 77 w 373"/>
                  <a:gd name="T61" fmla="*/ 21 h 915"/>
                  <a:gd name="T62" fmla="*/ 95 w 373"/>
                  <a:gd name="T63" fmla="*/ 9 h 915"/>
                  <a:gd name="T64" fmla="*/ 114 w 373"/>
                  <a:gd name="T65" fmla="*/ 2 h 915"/>
                  <a:gd name="T66" fmla="*/ 135 w 373"/>
                  <a:gd name="T67" fmla="*/ 0 h 9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73" h="915">
                    <a:moveTo>
                      <a:pt x="135" y="0"/>
                    </a:moveTo>
                    <a:lnTo>
                      <a:pt x="237" y="0"/>
                    </a:lnTo>
                    <a:lnTo>
                      <a:pt x="258" y="2"/>
                    </a:lnTo>
                    <a:lnTo>
                      <a:pt x="278" y="9"/>
                    </a:lnTo>
                    <a:lnTo>
                      <a:pt x="295" y="21"/>
                    </a:lnTo>
                    <a:lnTo>
                      <a:pt x="310" y="36"/>
                    </a:lnTo>
                    <a:lnTo>
                      <a:pt x="321" y="53"/>
                    </a:lnTo>
                    <a:lnTo>
                      <a:pt x="328" y="74"/>
                    </a:lnTo>
                    <a:lnTo>
                      <a:pt x="366" y="234"/>
                    </a:lnTo>
                    <a:lnTo>
                      <a:pt x="368" y="257"/>
                    </a:lnTo>
                    <a:lnTo>
                      <a:pt x="365" y="281"/>
                    </a:lnTo>
                    <a:lnTo>
                      <a:pt x="357" y="301"/>
                    </a:lnTo>
                    <a:lnTo>
                      <a:pt x="345" y="319"/>
                    </a:lnTo>
                    <a:lnTo>
                      <a:pt x="329" y="334"/>
                    </a:lnTo>
                    <a:lnTo>
                      <a:pt x="309" y="345"/>
                    </a:lnTo>
                    <a:lnTo>
                      <a:pt x="287" y="351"/>
                    </a:lnTo>
                    <a:lnTo>
                      <a:pt x="373" y="438"/>
                    </a:lnTo>
                    <a:lnTo>
                      <a:pt x="187" y="915"/>
                    </a:lnTo>
                    <a:lnTo>
                      <a:pt x="0" y="438"/>
                    </a:lnTo>
                    <a:lnTo>
                      <a:pt x="85" y="351"/>
                    </a:lnTo>
                    <a:lnTo>
                      <a:pt x="63" y="345"/>
                    </a:lnTo>
                    <a:lnTo>
                      <a:pt x="44" y="334"/>
                    </a:lnTo>
                    <a:lnTo>
                      <a:pt x="27" y="319"/>
                    </a:lnTo>
                    <a:lnTo>
                      <a:pt x="15" y="301"/>
                    </a:lnTo>
                    <a:lnTo>
                      <a:pt x="7" y="281"/>
                    </a:lnTo>
                    <a:lnTo>
                      <a:pt x="4" y="257"/>
                    </a:lnTo>
                    <a:lnTo>
                      <a:pt x="6" y="234"/>
                    </a:lnTo>
                    <a:lnTo>
                      <a:pt x="44" y="74"/>
                    </a:lnTo>
                    <a:lnTo>
                      <a:pt x="52" y="53"/>
                    </a:lnTo>
                    <a:lnTo>
                      <a:pt x="63" y="36"/>
                    </a:lnTo>
                    <a:lnTo>
                      <a:pt x="77" y="21"/>
                    </a:lnTo>
                    <a:lnTo>
                      <a:pt x="95" y="9"/>
                    </a:lnTo>
                    <a:lnTo>
                      <a:pt x="114" y="2"/>
                    </a:lnTo>
                    <a:lnTo>
                      <a:pt x="13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71" name="Group 16"/>
            <p:cNvGrpSpPr>
              <a:grpSpLocks noChangeAspect="1"/>
            </p:cNvGrpSpPr>
            <p:nvPr/>
          </p:nvGrpSpPr>
          <p:grpSpPr bwMode="auto">
            <a:xfrm>
              <a:off x="596845" y="5823027"/>
              <a:ext cx="162480" cy="186754"/>
              <a:chOff x="1039" y="1681"/>
              <a:chExt cx="1071" cy="1231"/>
            </a:xfrm>
            <a:solidFill>
              <a:schemeClr val="bg1">
                <a:lumMod val="85000"/>
              </a:schemeClr>
            </a:solidFill>
          </p:grpSpPr>
          <p:sp>
            <p:nvSpPr>
              <p:cNvPr id="75" name="Freeform 17"/>
              <p:cNvSpPr>
                <a:spLocks noEditPoints="1"/>
              </p:cNvSpPr>
              <p:nvPr/>
            </p:nvSpPr>
            <p:spPr bwMode="auto">
              <a:xfrm>
                <a:off x="1039" y="1681"/>
                <a:ext cx="1071" cy="1099"/>
              </a:xfrm>
              <a:custGeom>
                <a:avLst/>
                <a:gdLst>
                  <a:gd name="T0" fmla="*/ 3169 w 3212"/>
                  <a:gd name="T1" fmla="*/ 566 h 3298"/>
                  <a:gd name="T2" fmla="*/ 3035 w 3212"/>
                  <a:gd name="T3" fmla="*/ 475 h 3298"/>
                  <a:gd name="T4" fmla="*/ 2711 w 3212"/>
                  <a:gd name="T5" fmla="*/ 199 h 3298"/>
                  <a:gd name="T6" fmla="*/ 2384 w 3212"/>
                  <a:gd name="T7" fmla="*/ 19 h 3298"/>
                  <a:gd name="T8" fmla="*/ 2347 w 3212"/>
                  <a:gd name="T9" fmla="*/ 4 h 3298"/>
                  <a:gd name="T10" fmla="*/ 2278 w 3212"/>
                  <a:gd name="T11" fmla="*/ 47 h 3298"/>
                  <a:gd name="T12" fmla="*/ 2171 w 3212"/>
                  <a:gd name="T13" fmla="*/ 190 h 3298"/>
                  <a:gd name="T14" fmla="*/ 1698 w 3212"/>
                  <a:gd name="T15" fmla="*/ 610 h 3298"/>
                  <a:gd name="T16" fmla="*/ 716 w 3212"/>
                  <a:gd name="T17" fmla="*/ 1337 h 3298"/>
                  <a:gd name="T18" fmla="*/ 296 w 3212"/>
                  <a:gd name="T19" fmla="*/ 1713 h 3298"/>
                  <a:gd name="T20" fmla="*/ 59 w 3212"/>
                  <a:gd name="T21" fmla="*/ 2061 h 3298"/>
                  <a:gd name="T22" fmla="*/ 0 w 3212"/>
                  <a:gd name="T23" fmla="*/ 2479 h 3298"/>
                  <a:gd name="T24" fmla="*/ 29 w 3212"/>
                  <a:gd name="T25" fmla="*/ 2758 h 3298"/>
                  <a:gd name="T26" fmla="*/ 183 w 3212"/>
                  <a:gd name="T27" fmla="*/ 2915 h 3298"/>
                  <a:gd name="T28" fmla="*/ 615 w 3212"/>
                  <a:gd name="T29" fmla="*/ 3255 h 3298"/>
                  <a:gd name="T30" fmla="*/ 886 w 3212"/>
                  <a:gd name="T31" fmla="*/ 3291 h 3298"/>
                  <a:gd name="T32" fmla="*/ 1138 w 3212"/>
                  <a:gd name="T33" fmla="*/ 3171 h 3298"/>
                  <a:gd name="T34" fmla="*/ 1808 w 3212"/>
                  <a:gd name="T35" fmla="*/ 2600 h 3298"/>
                  <a:gd name="T36" fmla="*/ 2812 w 3212"/>
                  <a:gd name="T37" fmla="*/ 1724 h 3298"/>
                  <a:gd name="T38" fmla="*/ 3103 w 3212"/>
                  <a:gd name="T39" fmla="*/ 1438 h 3298"/>
                  <a:gd name="T40" fmla="*/ 3146 w 3212"/>
                  <a:gd name="T41" fmla="*/ 1401 h 3298"/>
                  <a:gd name="T42" fmla="*/ 3193 w 3212"/>
                  <a:gd name="T43" fmla="*/ 1183 h 3298"/>
                  <a:gd name="T44" fmla="*/ 3208 w 3212"/>
                  <a:gd name="T45" fmla="*/ 620 h 3298"/>
                  <a:gd name="T46" fmla="*/ 1001 w 3212"/>
                  <a:gd name="T47" fmla="*/ 3114 h 3298"/>
                  <a:gd name="T48" fmla="*/ 881 w 3212"/>
                  <a:gd name="T49" fmla="*/ 3066 h 3298"/>
                  <a:gd name="T50" fmla="*/ 844 w 3212"/>
                  <a:gd name="T51" fmla="*/ 2610 h 3298"/>
                  <a:gd name="T52" fmla="*/ 840 w 3212"/>
                  <a:gd name="T53" fmla="*/ 2398 h 3298"/>
                  <a:gd name="T54" fmla="*/ 401 w 3212"/>
                  <a:gd name="T55" fmla="*/ 2082 h 3298"/>
                  <a:gd name="T56" fmla="*/ 241 w 3212"/>
                  <a:gd name="T57" fmla="*/ 1969 h 3298"/>
                  <a:gd name="T58" fmla="*/ 752 w 3212"/>
                  <a:gd name="T59" fmla="*/ 2141 h 3298"/>
                  <a:gd name="T60" fmla="*/ 1034 w 3212"/>
                  <a:gd name="T61" fmla="*/ 2354 h 3298"/>
                  <a:gd name="T62" fmla="*/ 1418 w 3212"/>
                  <a:gd name="T63" fmla="*/ 2074 h 3298"/>
                  <a:gd name="T64" fmla="*/ 1624 w 3212"/>
                  <a:gd name="T65" fmla="*/ 1847 h 3298"/>
                  <a:gd name="T66" fmla="*/ 1420 w 3212"/>
                  <a:gd name="T67" fmla="*/ 1596 h 3298"/>
                  <a:gd name="T68" fmla="*/ 1082 w 3212"/>
                  <a:gd name="T69" fmla="*/ 1248 h 3298"/>
                  <a:gd name="T70" fmla="*/ 1614 w 3212"/>
                  <a:gd name="T71" fmla="*/ 825 h 3298"/>
                  <a:gd name="T72" fmla="*/ 2194 w 3212"/>
                  <a:gd name="T73" fmla="*/ 338 h 3298"/>
                  <a:gd name="T74" fmla="*/ 2374 w 3212"/>
                  <a:gd name="T75" fmla="*/ 118 h 3298"/>
                  <a:gd name="T76" fmla="*/ 2661 w 3212"/>
                  <a:gd name="T77" fmla="*/ 304 h 3298"/>
                  <a:gd name="T78" fmla="*/ 2993 w 3212"/>
                  <a:gd name="T79" fmla="*/ 603 h 3298"/>
                  <a:gd name="T80" fmla="*/ 2474 w 3212"/>
                  <a:gd name="T81" fmla="*/ 1257 h 3298"/>
                  <a:gd name="T82" fmla="*/ 1732 w 3212"/>
                  <a:gd name="T83" fmla="*/ 1951 h 3298"/>
                  <a:gd name="T84" fmla="*/ 1047 w 3212"/>
                  <a:gd name="T85" fmla="*/ 2462 h 3298"/>
                  <a:gd name="T86" fmla="*/ 1012 w 3212"/>
                  <a:gd name="T87" fmla="*/ 2472 h 3298"/>
                  <a:gd name="T88" fmla="*/ 3078 w 3212"/>
                  <a:gd name="T89" fmla="*/ 1147 h 3298"/>
                  <a:gd name="T90" fmla="*/ 3067 w 3212"/>
                  <a:gd name="T91" fmla="*/ 1301 h 3298"/>
                  <a:gd name="T92" fmla="*/ 3051 w 3212"/>
                  <a:gd name="T93" fmla="*/ 1343 h 3298"/>
                  <a:gd name="T94" fmla="*/ 3018 w 3212"/>
                  <a:gd name="T95" fmla="*/ 1366 h 3298"/>
                  <a:gd name="T96" fmla="*/ 2890 w 3212"/>
                  <a:gd name="T97" fmla="*/ 1493 h 3298"/>
                  <a:gd name="T98" fmla="*/ 1823 w 3212"/>
                  <a:gd name="T99" fmla="*/ 2434 h 3298"/>
                  <a:gd name="T100" fmla="*/ 1765 w 3212"/>
                  <a:gd name="T101" fmla="*/ 2231 h 3298"/>
                  <a:gd name="T102" fmla="*/ 1749 w 3212"/>
                  <a:gd name="T103" fmla="*/ 2105 h 3298"/>
                  <a:gd name="T104" fmla="*/ 2236 w 3212"/>
                  <a:gd name="T105" fmla="*/ 1651 h 3298"/>
                  <a:gd name="T106" fmla="*/ 3095 w 3212"/>
                  <a:gd name="T107" fmla="*/ 770 h 3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212" h="3298">
                    <a:moveTo>
                      <a:pt x="3208" y="620"/>
                    </a:moveTo>
                    <a:lnTo>
                      <a:pt x="3206" y="606"/>
                    </a:lnTo>
                    <a:lnTo>
                      <a:pt x="3192" y="581"/>
                    </a:lnTo>
                    <a:lnTo>
                      <a:pt x="3169" y="566"/>
                    </a:lnTo>
                    <a:lnTo>
                      <a:pt x="3143" y="561"/>
                    </a:lnTo>
                    <a:lnTo>
                      <a:pt x="3130" y="564"/>
                    </a:lnTo>
                    <a:lnTo>
                      <a:pt x="3101" y="533"/>
                    </a:lnTo>
                    <a:lnTo>
                      <a:pt x="3035" y="475"/>
                    </a:lnTo>
                    <a:lnTo>
                      <a:pt x="3003" y="448"/>
                    </a:lnTo>
                    <a:lnTo>
                      <a:pt x="2931" y="383"/>
                    </a:lnTo>
                    <a:lnTo>
                      <a:pt x="2786" y="258"/>
                    </a:lnTo>
                    <a:lnTo>
                      <a:pt x="2711" y="199"/>
                    </a:lnTo>
                    <a:lnTo>
                      <a:pt x="2651" y="148"/>
                    </a:lnTo>
                    <a:lnTo>
                      <a:pt x="2507" y="53"/>
                    </a:lnTo>
                    <a:lnTo>
                      <a:pt x="2432" y="24"/>
                    </a:lnTo>
                    <a:lnTo>
                      <a:pt x="2384" y="19"/>
                    </a:lnTo>
                    <a:lnTo>
                      <a:pt x="2363" y="20"/>
                    </a:lnTo>
                    <a:lnTo>
                      <a:pt x="2361" y="17"/>
                    </a:lnTo>
                    <a:lnTo>
                      <a:pt x="2358" y="14"/>
                    </a:lnTo>
                    <a:lnTo>
                      <a:pt x="2347" y="4"/>
                    </a:lnTo>
                    <a:lnTo>
                      <a:pt x="2320" y="0"/>
                    </a:lnTo>
                    <a:lnTo>
                      <a:pt x="2294" y="10"/>
                    </a:lnTo>
                    <a:lnTo>
                      <a:pt x="2278" y="32"/>
                    </a:lnTo>
                    <a:lnTo>
                      <a:pt x="2278" y="47"/>
                    </a:lnTo>
                    <a:lnTo>
                      <a:pt x="2276" y="62"/>
                    </a:lnTo>
                    <a:lnTo>
                      <a:pt x="2253" y="102"/>
                    </a:lnTo>
                    <a:lnTo>
                      <a:pt x="2199" y="163"/>
                    </a:lnTo>
                    <a:lnTo>
                      <a:pt x="2171" y="190"/>
                    </a:lnTo>
                    <a:lnTo>
                      <a:pt x="2102" y="260"/>
                    </a:lnTo>
                    <a:lnTo>
                      <a:pt x="1952" y="394"/>
                    </a:lnTo>
                    <a:lnTo>
                      <a:pt x="1878" y="459"/>
                    </a:lnTo>
                    <a:lnTo>
                      <a:pt x="1698" y="610"/>
                    </a:lnTo>
                    <a:lnTo>
                      <a:pt x="1326" y="897"/>
                    </a:lnTo>
                    <a:lnTo>
                      <a:pt x="1138" y="1036"/>
                    </a:lnTo>
                    <a:lnTo>
                      <a:pt x="969" y="1157"/>
                    </a:lnTo>
                    <a:lnTo>
                      <a:pt x="716" y="1337"/>
                    </a:lnTo>
                    <a:lnTo>
                      <a:pt x="553" y="1467"/>
                    </a:lnTo>
                    <a:lnTo>
                      <a:pt x="475" y="1536"/>
                    </a:lnTo>
                    <a:lnTo>
                      <a:pt x="415" y="1592"/>
                    </a:lnTo>
                    <a:lnTo>
                      <a:pt x="296" y="1713"/>
                    </a:lnTo>
                    <a:lnTo>
                      <a:pt x="186" y="1845"/>
                    </a:lnTo>
                    <a:lnTo>
                      <a:pt x="117" y="1951"/>
                    </a:lnTo>
                    <a:lnTo>
                      <a:pt x="77" y="2024"/>
                    </a:lnTo>
                    <a:lnTo>
                      <a:pt x="59" y="2061"/>
                    </a:lnTo>
                    <a:lnTo>
                      <a:pt x="44" y="2100"/>
                    </a:lnTo>
                    <a:lnTo>
                      <a:pt x="21" y="2181"/>
                    </a:lnTo>
                    <a:lnTo>
                      <a:pt x="2" y="2306"/>
                    </a:lnTo>
                    <a:lnTo>
                      <a:pt x="0" y="2479"/>
                    </a:lnTo>
                    <a:lnTo>
                      <a:pt x="12" y="2650"/>
                    </a:lnTo>
                    <a:lnTo>
                      <a:pt x="18" y="2732"/>
                    </a:lnTo>
                    <a:lnTo>
                      <a:pt x="19" y="2742"/>
                    </a:lnTo>
                    <a:lnTo>
                      <a:pt x="29" y="2758"/>
                    </a:lnTo>
                    <a:lnTo>
                      <a:pt x="49" y="2771"/>
                    </a:lnTo>
                    <a:lnTo>
                      <a:pt x="67" y="2770"/>
                    </a:lnTo>
                    <a:lnTo>
                      <a:pt x="101" y="2817"/>
                    </a:lnTo>
                    <a:lnTo>
                      <a:pt x="183" y="2915"/>
                    </a:lnTo>
                    <a:lnTo>
                      <a:pt x="278" y="3016"/>
                    </a:lnTo>
                    <a:lnTo>
                      <a:pt x="383" y="3109"/>
                    </a:lnTo>
                    <a:lnTo>
                      <a:pt x="497" y="3193"/>
                    </a:lnTo>
                    <a:lnTo>
                      <a:pt x="615" y="3255"/>
                    </a:lnTo>
                    <a:lnTo>
                      <a:pt x="704" y="3285"/>
                    </a:lnTo>
                    <a:lnTo>
                      <a:pt x="765" y="3297"/>
                    </a:lnTo>
                    <a:lnTo>
                      <a:pt x="825" y="3298"/>
                    </a:lnTo>
                    <a:lnTo>
                      <a:pt x="886" y="3291"/>
                    </a:lnTo>
                    <a:lnTo>
                      <a:pt x="916" y="3282"/>
                    </a:lnTo>
                    <a:lnTo>
                      <a:pt x="955" y="3271"/>
                    </a:lnTo>
                    <a:lnTo>
                      <a:pt x="1030" y="3236"/>
                    </a:lnTo>
                    <a:lnTo>
                      <a:pt x="1138" y="3171"/>
                    </a:lnTo>
                    <a:lnTo>
                      <a:pt x="1342" y="3009"/>
                    </a:lnTo>
                    <a:lnTo>
                      <a:pt x="1463" y="2899"/>
                    </a:lnTo>
                    <a:lnTo>
                      <a:pt x="1634" y="2748"/>
                    </a:lnTo>
                    <a:lnTo>
                      <a:pt x="1808" y="2600"/>
                    </a:lnTo>
                    <a:lnTo>
                      <a:pt x="2017" y="2424"/>
                    </a:lnTo>
                    <a:lnTo>
                      <a:pt x="2429" y="2066"/>
                    </a:lnTo>
                    <a:lnTo>
                      <a:pt x="2633" y="1884"/>
                    </a:lnTo>
                    <a:lnTo>
                      <a:pt x="2812" y="1724"/>
                    </a:lnTo>
                    <a:lnTo>
                      <a:pt x="2987" y="1560"/>
                    </a:lnTo>
                    <a:lnTo>
                      <a:pt x="3021" y="1530"/>
                    </a:lnTo>
                    <a:lnTo>
                      <a:pt x="3075" y="1478"/>
                    </a:lnTo>
                    <a:lnTo>
                      <a:pt x="3103" y="1438"/>
                    </a:lnTo>
                    <a:lnTo>
                      <a:pt x="3111" y="1416"/>
                    </a:lnTo>
                    <a:lnTo>
                      <a:pt x="3124" y="1415"/>
                    </a:lnTo>
                    <a:lnTo>
                      <a:pt x="3134" y="1409"/>
                    </a:lnTo>
                    <a:lnTo>
                      <a:pt x="3146" y="1401"/>
                    </a:lnTo>
                    <a:lnTo>
                      <a:pt x="3163" y="1378"/>
                    </a:lnTo>
                    <a:lnTo>
                      <a:pt x="3180" y="1337"/>
                    </a:lnTo>
                    <a:lnTo>
                      <a:pt x="3192" y="1241"/>
                    </a:lnTo>
                    <a:lnTo>
                      <a:pt x="3193" y="1183"/>
                    </a:lnTo>
                    <a:lnTo>
                      <a:pt x="3202" y="1042"/>
                    </a:lnTo>
                    <a:lnTo>
                      <a:pt x="3212" y="832"/>
                    </a:lnTo>
                    <a:lnTo>
                      <a:pt x="3212" y="691"/>
                    </a:lnTo>
                    <a:lnTo>
                      <a:pt x="3208" y="620"/>
                    </a:lnTo>
                    <a:close/>
                    <a:moveTo>
                      <a:pt x="1004" y="2495"/>
                    </a:moveTo>
                    <a:lnTo>
                      <a:pt x="998" y="2649"/>
                    </a:lnTo>
                    <a:lnTo>
                      <a:pt x="999" y="2958"/>
                    </a:lnTo>
                    <a:lnTo>
                      <a:pt x="1001" y="3114"/>
                    </a:lnTo>
                    <a:lnTo>
                      <a:pt x="942" y="3145"/>
                    </a:lnTo>
                    <a:lnTo>
                      <a:pt x="880" y="3170"/>
                    </a:lnTo>
                    <a:lnTo>
                      <a:pt x="884" y="3137"/>
                    </a:lnTo>
                    <a:lnTo>
                      <a:pt x="881" y="3066"/>
                    </a:lnTo>
                    <a:lnTo>
                      <a:pt x="868" y="2961"/>
                    </a:lnTo>
                    <a:lnTo>
                      <a:pt x="860" y="2895"/>
                    </a:lnTo>
                    <a:lnTo>
                      <a:pt x="850" y="2780"/>
                    </a:lnTo>
                    <a:lnTo>
                      <a:pt x="844" y="2610"/>
                    </a:lnTo>
                    <a:lnTo>
                      <a:pt x="850" y="2495"/>
                    </a:lnTo>
                    <a:lnTo>
                      <a:pt x="857" y="2439"/>
                    </a:lnTo>
                    <a:lnTo>
                      <a:pt x="856" y="2424"/>
                    </a:lnTo>
                    <a:lnTo>
                      <a:pt x="840" y="2398"/>
                    </a:lnTo>
                    <a:lnTo>
                      <a:pt x="828" y="2390"/>
                    </a:lnTo>
                    <a:lnTo>
                      <a:pt x="717" y="2318"/>
                    </a:lnTo>
                    <a:lnTo>
                      <a:pt x="506" y="2162"/>
                    </a:lnTo>
                    <a:lnTo>
                      <a:pt x="401" y="2082"/>
                    </a:lnTo>
                    <a:lnTo>
                      <a:pt x="382" y="2064"/>
                    </a:lnTo>
                    <a:lnTo>
                      <a:pt x="314" y="2010"/>
                    </a:lnTo>
                    <a:lnTo>
                      <a:pt x="264" y="1978"/>
                    </a:lnTo>
                    <a:lnTo>
                      <a:pt x="241" y="1969"/>
                    </a:lnTo>
                    <a:lnTo>
                      <a:pt x="294" y="1899"/>
                    </a:lnTo>
                    <a:lnTo>
                      <a:pt x="350" y="1830"/>
                    </a:lnTo>
                    <a:lnTo>
                      <a:pt x="510" y="1955"/>
                    </a:lnTo>
                    <a:lnTo>
                      <a:pt x="752" y="2141"/>
                    </a:lnTo>
                    <a:lnTo>
                      <a:pt x="909" y="2270"/>
                    </a:lnTo>
                    <a:lnTo>
                      <a:pt x="985" y="2338"/>
                    </a:lnTo>
                    <a:lnTo>
                      <a:pt x="999" y="2349"/>
                    </a:lnTo>
                    <a:lnTo>
                      <a:pt x="1034" y="2354"/>
                    </a:lnTo>
                    <a:lnTo>
                      <a:pt x="1053" y="2346"/>
                    </a:lnTo>
                    <a:lnTo>
                      <a:pt x="1132" y="2302"/>
                    </a:lnTo>
                    <a:lnTo>
                      <a:pt x="1280" y="2195"/>
                    </a:lnTo>
                    <a:lnTo>
                      <a:pt x="1418" y="2074"/>
                    </a:lnTo>
                    <a:lnTo>
                      <a:pt x="1548" y="1943"/>
                    </a:lnTo>
                    <a:lnTo>
                      <a:pt x="1610" y="1877"/>
                    </a:lnTo>
                    <a:lnTo>
                      <a:pt x="1617" y="1868"/>
                    </a:lnTo>
                    <a:lnTo>
                      <a:pt x="1624" y="1847"/>
                    </a:lnTo>
                    <a:lnTo>
                      <a:pt x="1626" y="1827"/>
                    </a:lnTo>
                    <a:lnTo>
                      <a:pt x="1617" y="1807"/>
                    </a:lnTo>
                    <a:lnTo>
                      <a:pt x="1610" y="1796"/>
                    </a:lnTo>
                    <a:lnTo>
                      <a:pt x="1420" y="1596"/>
                    </a:lnTo>
                    <a:lnTo>
                      <a:pt x="1231" y="1395"/>
                    </a:lnTo>
                    <a:lnTo>
                      <a:pt x="1201" y="1360"/>
                    </a:lnTo>
                    <a:lnTo>
                      <a:pt x="1132" y="1288"/>
                    </a:lnTo>
                    <a:lnTo>
                      <a:pt x="1082" y="1248"/>
                    </a:lnTo>
                    <a:lnTo>
                      <a:pt x="1056" y="1235"/>
                    </a:lnTo>
                    <a:lnTo>
                      <a:pt x="1244" y="1103"/>
                    </a:lnTo>
                    <a:lnTo>
                      <a:pt x="1430" y="964"/>
                    </a:lnTo>
                    <a:lnTo>
                      <a:pt x="1614" y="825"/>
                    </a:lnTo>
                    <a:lnTo>
                      <a:pt x="1885" y="607"/>
                    </a:lnTo>
                    <a:lnTo>
                      <a:pt x="2060" y="458"/>
                    </a:lnTo>
                    <a:lnTo>
                      <a:pt x="2145" y="380"/>
                    </a:lnTo>
                    <a:lnTo>
                      <a:pt x="2194" y="338"/>
                    </a:lnTo>
                    <a:lnTo>
                      <a:pt x="2299" y="235"/>
                    </a:lnTo>
                    <a:lnTo>
                      <a:pt x="2344" y="177"/>
                    </a:lnTo>
                    <a:lnTo>
                      <a:pt x="2367" y="138"/>
                    </a:lnTo>
                    <a:lnTo>
                      <a:pt x="2374" y="118"/>
                    </a:lnTo>
                    <a:lnTo>
                      <a:pt x="2422" y="140"/>
                    </a:lnTo>
                    <a:lnTo>
                      <a:pt x="2466" y="163"/>
                    </a:lnTo>
                    <a:lnTo>
                      <a:pt x="2534" y="206"/>
                    </a:lnTo>
                    <a:lnTo>
                      <a:pt x="2661" y="304"/>
                    </a:lnTo>
                    <a:lnTo>
                      <a:pt x="2721" y="354"/>
                    </a:lnTo>
                    <a:lnTo>
                      <a:pt x="2833" y="453"/>
                    </a:lnTo>
                    <a:lnTo>
                      <a:pt x="2944" y="554"/>
                    </a:lnTo>
                    <a:lnTo>
                      <a:pt x="2993" y="603"/>
                    </a:lnTo>
                    <a:lnTo>
                      <a:pt x="3048" y="646"/>
                    </a:lnTo>
                    <a:lnTo>
                      <a:pt x="2937" y="771"/>
                    </a:lnTo>
                    <a:lnTo>
                      <a:pt x="2708" y="1016"/>
                    </a:lnTo>
                    <a:lnTo>
                      <a:pt x="2474" y="1257"/>
                    </a:lnTo>
                    <a:lnTo>
                      <a:pt x="2233" y="1490"/>
                    </a:lnTo>
                    <a:lnTo>
                      <a:pt x="2112" y="1605"/>
                    </a:lnTo>
                    <a:lnTo>
                      <a:pt x="1987" y="1720"/>
                    </a:lnTo>
                    <a:lnTo>
                      <a:pt x="1732" y="1951"/>
                    </a:lnTo>
                    <a:lnTo>
                      <a:pt x="1467" y="2169"/>
                    </a:lnTo>
                    <a:lnTo>
                      <a:pt x="1261" y="2322"/>
                    </a:lnTo>
                    <a:lnTo>
                      <a:pt x="1120" y="2417"/>
                    </a:lnTo>
                    <a:lnTo>
                      <a:pt x="1047" y="2462"/>
                    </a:lnTo>
                    <a:lnTo>
                      <a:pt x="1047" y="2462"/>
                    </a:lnTo>
                    <a:lnTo>
                      <a:pt x="1047" y="2463"/>
                    </a:lnTo>
                    <a:lnTo>
                      <a:pt x="1033" y="2460"/>
                    </a:lnTo>
                    <a:lnTo>
                      <a:pt x="1012" y="2472"/>
                    </a:lnTo>
                    <a:lnTo>
                      <a:pt x="1005" y="2485"/>
                    </a:lnTo>
                    <a:lnTo>
                      <a:pt x="1004" y="2495"/>
                    </a:lnTo>
                    <a:close/>
                    <a:moveTo>
                      <a:pt x="3082" y="1081"/>
                    </a:moveTo>
                    <a:lnTo>
                      <a:pt x="3078" y="1147"/>
                    </a:lnTo>
                    <a:lnTo>
                      <a:pt x="3074" y="1213"/>
                    </a:lnTo>
                    <a:lnTo>
                      <a:pt x="3072" y="1247"/>
                    </a:lnTo>
                    <a:lnTo>
                      <a:pt x="3069" y="1280"/>
                    </a:lnTo>
                    <a:lnTo>
                      <a:pt x="3067" y="1301"/>
                    </a:lnTo>
                    <a:lnTo>
                      <a:pt x="3065" y="1316"/>
                    </a:lnTo>
                    <a:lnTo>
                      <a:pt x="3059" y="1320"/>
                    </a:lnTo>
                    <a:lnTo>
                      <a:pt x="3052" y="1334"/>
                    </a:lnTo>
                    <a:lnTo>
                      <a:pt x="3051" y="1343"/>
                    </a:lnTo>
                    <a:lnTo>
                      <a:pt x="3038" y="1349"/>
                    </a:lnTo>
                    <a:lnTo>
                      <a:pt x="3018" y="1372"/>
                    </a:lnTo>
                    <a:lnTo>
                      <a:pt x="3016" y="1389"/>
                    </a:lnTo>
                    <a:lnTo>
                      <a:pt x="3018" y="1366"/>
                    </a:lnTo>
                    <a:lnTo>
                      <a:pt x="3010" y="1369"/>
                    </a:lnTo>
                    <a:lnTo>
                      <a:pt x="2990" y="1393"/>
                    </a:lnTo>
                    <a:lnTo>
                      <a:pt x="2941" y="1444"/>
                    </a:lnTo>
                    <a:lnTo>
                      <a:pt x="2890" y="1493"/>
                    </a:lnTo>
                    <a:lnTo>
                      <a:pt x="2734" y="1637"/>
                    </a:lnTo>
                    <a:lnTo>
                      <a:pt x="2574" y="1779"/>
                    </a:lnTo>
                    <a:lnTo>
                      <a:pt x="2201" y="2110"/>
                    </a:lnTo>
                    <a:lnTo>
                      <a:pt x="1823" y="2434"/>
                    </a:lnTo>
                    <a:lnTo>
                      <a:pt x="1804" y="2451"/>
                    </a:lnTo>
                    <a:lnTo>
                      <a:pt x="1785" y="2467"/>
                    </a:lnTo>
                    <a:lnTo>
                      <a:pt x="1778" y="2349"/>
                    </a:lnTo>
                    <a:lnTo>
                      <a:pt x="1765" y="2231"/>
                    </a:lnTo>
                    <a:lnTo>
                      <a:pt x="1764" y="2181"/>
                    </a:lnTo>
                    <a:lnTo>
                      <a:pt x="1765" y="2130"/>
                    </a:lnTo>
                    <a:lnTo>
                      <a:pt x="1764" y="2118"/>
                    </a:lnTo>
                    <a:lnTo>
                      <a:pt x="1749" y="2105"/>
                    </a:lnTo>
                    <a:lnTo>
                      <a:pt x="1739" y="2103"/>
                    </a:lnTo>
                    <a:lnTo>
                      <a:pt x="1927" y="1936"/>
                    </a:lnTo>
                    <a:lnTo>
                      <a:pt x="2106" y="1769"/>
                    </a:lnTo>
                    <a:lnTo>
                      <a:pt x="2236" y="1651"/>
                    </a:lnTo>
                    <a:lnTo>
                      <a:pt x="2489" y="1406"/>
                    </a:lnTo>
                    <a:lnTo>
                      <a:pt x="2737" y="1157"/>
                    </a:lnTo>
                    <a:lnTo>
                      <a:pt x="2977" y="901"/>
                    </a:lnTo>
                    <a:lnTo>
                      <a:pt x="3095" y="770"/>
                    </a:lnTo>
                    <a:lnTo>
                      <a:pt x="3093" y="926"/>
                    </a:lnTo>
                    <a:lnTo>
                      <a:pt x="3082" y="10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6" name="Freeform 18"/>
              <p:cNvSpPr>
                <a:spLocks/>
              </p:cNvSpPr>
              <p:nvPr/>
            </p:nvSpPr>
            <p:spPr bwMode="auto">
              <a:xfrm>
                <a:off x="1398" y="2746"/>
                <a:ext cx="212" cy="132"/>
              </a:xfrm>
              <a:custGeom>
                <a:avLst/>
                <a:gdLst>
                  <a:gd name="T0" fmla="*/ 544 w 635"/>
                  <a:gd name="T1" fmla="*/ 0 h 398"/>
                  <a:gd name="T2" fmla="*/ 504 w 635"/>
                  <a:gd name="T3" fmla="*/ 18 h 398"/>
                  <a:gd name="T4" fmla="*/ 496 w 635"/>
                  <a:gd name="T5" fmla="*/ 52 h 398"/>
                  <a:gd name="T6" fmla="*/ 530 w 635"/>
                  <a:gd name="T7" fmla="*/ 177 h 398"/>
                  <a:gd name="T8" fmla="*/ 515 w 635"/>
                  <a:gd name="T9" fmla="*/ 226 h 398"/>
                  <a:gd name="T10" fmla="*/ 478 w 635"/>
                  <a:gd name="T11" fmla="*/ 262 h 398"/>
                  <a:gd name="T12" fmla="*/ 403 w 635"/>
                  <a:gd name="T13" fmla="*/ 291 h 398"/>
                  <a:gd name="T14" fmla="*/ 352 w 635"/>
                  <a:gd name="T15" fmla="*/ 272 h 398"/>
                  <a:gd name="T16" fmla="*/ 332 w 635"/>
                  <a:gd name="T17" fmla="*/ 226 h 398"/>
                  <a:gd name="T18" fmla="*/ 331 w 635"/>
                  <a:gd name="T19" fmla="*/ 198 h 398"/>
                  <a:gd name="T20" fmla="*/ 303 w 635"/>
                  <a:gd name="T21" fmla="*/ 164 h 398"/>
                  <a:gd name="T22" fmla="*/ 246 w 635"/>
                  <a:gd name="T23" fmla="*/ 180 h 398"/>
                  <a:gd name="T24" fmla="*/ 236 w 635"/>
                  <a:gd name="T25" fmla="*/ 209 h 398"/>
                  <a:gd name="T26" fmla="*/ 220 w 635"/>
                  <a:gd name="T27" fmla="*/ 268 h 398"/>
                  <a:gd name="T28" fmla="*/ 160 w 635"/>
                  <a:gd name="T29" fmla="*/ 310 h 398"/>
                  <a:gd name="T30" fmla="*/ 122 w 635"/>
                  <a:gd name="T31" fmla="*/ 304 h 398"/>
                  <a:gd name="T32" fmla="*/ 83 w 635"/>
                  <a:gd name="T33" fmla="*/ 270 h 398"/>
                  <a:gd name="T34" fmla="*/ 83 w 635"/>
                  <a:gd name="T35" fmla="*/ 182 h 398"/>
                  <a:gd name="T36" fmla="*/ 90 w 635"/>
                  <a:gd name="T37" fmla="*/ 149 h 398"/>
                  <a:gd name="T38" fmla="*/ 62 w 635"/>
                  <a:gd name="T39" fmla="*/ 126 h 398"/>
                  <a:gd name="T40" fmla="*/ 34 w 635"/>
                  <a:gd name="T41" fmla="*/ 139 h 398"/>
                  <a:gd name="T42" fmla="*/ 7 w 635"/>
                  <a:gd name="T43" fmla="*/ 193 h 398"/>
                  <a:gd name="T44" fmla="*/ 3 w 635"/>
                  <a:gd name="T45" fmla="*/ 268 h 398"/>
                  <a:gd name="T46" fmla="*/ 31 w 635"/>
                  <a:gd name="T47" fmla="*/ 336 h 398"/>
                  <a:gd name="T48" fmla="*/ 93 w 635"/>
                  <a:gd name="T49" fmla="*/ 383 h 398"/>
                  <a:gd name="T50" fmla="*/ 139 w 635"/>
                  <a:gd name="T51" fmla="*/ 398 h 398"/>
                  <a:gd name="T52" fmla="*/ 229 w 635"/>
                  <a:gd name="T53" fmla="*/ 383 h 398"/>
                  <a:gd name="T54" fmla="*/ 279 w 635"/>
                  <a:gd name="T55" fmla="*/ 339 h 398"/>
                  <a:gd name="T56" fmla="*/ 350 w 635"/>
                  <a:gd name="T57" fmla="*/ 379 h 398"/>
                  <a:gd name="T58" fmla="*/ 470 w 635"/>
                  <a:gd name="T59" fmla="*/ 375 h 398"/>
                  <a:gd name="T60" fmla="*/ 527 w 635"/>
                  <a:gd name="T61" fmla="*/ 350 h 398"/>
                  <a:gd name="T62" fmla="*/ 600 w 635"/>
                  <a:gd name="T63" fmla="*/ 271 h 398"/>
                  <a:gd name="T64" fmla="*/ 635 w 635"/>
                  <a:gd name="T65" fmla="*/ 166 h 398"/>
                  <a:gd name="T66" fmla="*/ 614 w 635"/>
                  <a:gd name="T67" fmla="*/ 64 h 398"/>
                  <a:gd name="T68" fmla="*/ 555 w 635"/>
                  <a:gd name="T69" fmla="*/ 6 h 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635" h="398">
                    <a:moveTo>
                      <a:pt x="555" y="6"/>
                    </a:moveTo>
                    <a:lnTo>
                      <a:pt x="544" y="0"/>
                    </a:lnTo>
                    <a:lnTo>
                      <a:pt x="521" y="3"/>
                    </a:lnTo>
                    <a:lnTo>
                      <a:pt x="504" y="18"/>
                    </a:lnTo>
                    <a:lnTo>
                      <a:pt x="495" y="39"/>
                    </a:lnTo>
                    <a:lnTo>
                      <a:pt x="496" y="52"/>
                    </a:lnTo>
                    <a:lnTo>
                      <a:pt x="514" y="113"/>
                    </a:lnTo>
                    <a:lnTo>
                      <a:pt x="530" y="177"/>
                    </a:lnTo>
                    <a:lnTo>
                      <a:pt x="527" y="202"/>
                    </a:lnTo>
                    <a:lnTo>
                      <a:pt x="515" y="226"/>
                    </a:lnTo>
                    <a:lnTo>
                      <a:pt x="494" y="251"/>
                    </a:lnTo>
                    <a:lnTo>
                      <a:pt x="478" y="262"/>
                    </a:lnTo>
                    <a:lnTo>
                      <a:pt x="453" y="278"/>
                    </a:lnTo>
                    <a:lnTo>
                      <a:pt x="403" y="291"/>
                    </a:lnTo>
                    <a:lnTo>
                      <a:pt x="370" y="284"/>
                    </a:lnTo>
                    <a:lnTo>
                      <a:pt x="352" y="272"/>
                    </a:lnTo>
                    <a:lnTo>
                      <a:pt x="339" y="252"/>
                    </a:lnTo>
                    <a:lnTo>
                      <a:pt x="332" y="226"/>
                    </a:lnTo>
                    <a:lnTo>
                      <a:pt x="332" y="209"/>
                    </a:lnTo>
                    <a:lnTo>
                      <a:pt x="331" y="198"/>
                    </a:lnTo>
                    <a:lnTo>
                      <a:pt x="324" y="180"/>
                    </a:lnTo>
                    <a:lnTo>
                      <a:pt x="303" y="164"/>
                    </a:lnTo>
                    <a:lnTo>
                      <a:pt x="268" y="164"/>
                    </a:lnTo>
                    <a:lnTo>
                      <a:pt x="246" y="180"/>
                    </a:lnTo>
                    <a:lnTo>
                      <a:pt x="237" y="198"/>
                    </a:lnTo>
                    <a:lnTo>
                      <a:pt x="236" y="209"/>
                    </a:lnTo>
                    <a:lnTo>
                      <a:pt x="233" y="231"/>
                    </a:lnTo>
                    <a:lnTo>
                      <a:pt x="220" y="268"/>
                    </a:lnTo>
                    <a:lnTo>
                      <a:pt x="196" y="297"/>
                    </a:lnTo>
                    <a:lnTo>
                      <a:pt x="160" y="310"/>
                    </a:lnTo>
                    <a:lnTo>
                      <a:pt x="137" y="307"/>
                    </a:lnTo>
                    <a:lnTo>
                      <a:pt x="122" y="304"/>
                    </a:lnTo>
                    <a:lnTo>
                      <a:pt x="102" y="294"/>
                    </a:lnTo>
                    <a:lnTo>
                      <a:pt x="83" y="270"/>
                    </a:lnTo>
                    <a:lnTo>
                      <a:pt x="76" y="228"/>
                    </a:lnTo>
                    <a:lnTo>
                      <a:pt x="83" y="182"/>
                    </a:lnTo>
                    <a:lnTo>
                      <a:pt x="88" y="162"/>
                    </a:lnTo>
                    <a:lnTo>
                      <a:pt x="90" y="149"/>
                    </a:lnTo>
                    <a:lnTo>
                      <a:pt x="80" y="131"/>
                    </a:lnTo>
                    <a:lnTo>
                      <a:pt x="62" y="126"/>
                    </a:lnTo>
                    <a:lnTo>
                      <a:pt x="43" y="130"/>
                    </a:lnTo>
                    <a:lnTo>
                      <a:pt x="34" y="139"/>
                    </a:lnTo>
                    <a:lnTo>
                      <a:pt x="23" y="157"/>
                    </a:lnTo>
                    <a:lnTo>
                      <a:pt x="7" y="193"/>
                    </a:lnTo>
                    <a:lnTo>
                      <a:pt x="0" y="232"/>
                    </a:lnTo>
                    <a:lnTo>
                      <a:pt x="3" y="268"/>
                    </a:lnTo>
                    <a:lnTo>
                      <a:pt x="13" y="304"/>
                    </a:lnTo>
                    <a:lnTo>
                      <a:pt x="31" y="336"/>
                    </a:lnTo>
                    <a:lnTo>
                      <a:pt x="59" y="362"/>
                    </a:lnTo>
                    <a:lnTo>
                      <a:pt x="93" y="383"/>
                    </a:lnTo>
                    <a:lnTo>
                      <a:pt x="113" y="390"/>
                    </a:lnTo>
                    <a:lnTo>
                      <a:pt x="139" y="398"/>
                    </a:lnTo>
                    <a:lnTo>
                      <a:pt x="187" y="398"/>
                    </a:lnTo>
                    <a:lnTo>
                      <a:pt x="229" y="383"/>
                    </a:lnTo>
                    <a:lnTo>
                      <a:pt x="265" y="356"/>
                    </a:lnTo>
                    <a:lnTo>
                      <a:pt x="279" y="339"/>
                    </a:lnTo>
                    <a:lnTo>
                      <a:pt x="299" y="356"/>
                    </a:lnTo>
                    <a:lnTo>
                      <a:pt x="350" y="379"/>
                    </a:lnTo>
                    <a:lnTo>
                      <a:pt x="409" y="386"/>
                    </a:lnTo>
                    <a:lnTo>
                      <a:pt x="470" y="375"/>
                    </a:lnTo>
                    <a:lnTo>
                      <a:pt x="502" y="362"/>
                    </a:lnTo>
                    <a:lnTo>
                      <a:pt x="527" y="350"/>
                    </a:lnTo>
                    <a:lnTo>
                      <a:pt x="567" y="316"/>
                    </a:lnTo>
                    <a:lnTo>
                      <a:pt x="600" y="271"/>
                    </a:lnTo>
                    <a:lnTo>
                      <a:pt x="623" y="221"/>
                    </a:lnTo>
                    <a:lnTo>
                      <a:pt x="635" y="166"/>
                    </a:lnTo>
                    <a:lnTo>
                      <a:pt x="632" y="113"/>
                    </a:lnTo>
                    <a:lnTo>
                      <a:pt x="614" y="64"/>
                    </a:lnTo>
                    <a:lnTo>
                      <a:pt x="581" y="23"/>
                    </a:lnTo>
                    <a:lnTo>
                      <a:pt x="555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7" name="Freeform 19"/>
              <p:cNvSpPr>
                <a:spLocks/>
              </p:cNvSpPr>
              <p:nvPr/>
            </p:nvSpPr>
            <p:spPr bwMode="auto">
              <a:xfrm>
                <a:off x="1655" y="2515"/>
                <a:ext cx="176" cy="179"/>
              </a:xfrm>
              <a:custGeom>
                <a:avLst/>
                <a:gdLst>
                  <a:gd name="T0" fmla="*/ 301 w 528"/>
                  <a:gd name="T1" fmla="*/ 1 h 538"/>
                  <a:gd name="T2" fmla="*/ 268 w 528"/>
                  <a:gd name="T3" fmla="*/ 27 h 538"/>
                  <a:gd name="T4" fmla="*/ 273 w 528"/>
                  <a:gd name="T5" fmla="*/ 82 h 538"/>
                  <a:gd name="T6" fmla="*/ 298 w 528"/>
                  <a:gd name="T7" fmla="*/ 95 h 538"/>
                  <a:gd name="T8" fmla="*/ 373 w 528"/>
                  <a:gd name="T9" fmla="*/ 112 h 538"/>
                  <a:gd name="T10" fmla="*/ 419 w 528"/>
                  <a:gd name="T11" fmla="*/ 145 h 538"/>
                  <a:gd name="T12" fmla="*/ 423 w 528"/>
                  <a:gd name="T13" fmla="*/ 191 h 538"/>
                  <a:gd name="T14" fmla="*/ 409 w 528"/>
                  <a:gd name="T15" fmla="*/ 220 h 538"/>
                  <a:gd name="T16" fmla="*/ 357 w 528"/>
                  <a:gd name="T17" fmla="*/ 265 h 538"/>
                  <a:gd name="T18" fmla="*/ 245 w 528"/>
                  <a:gd name="T19" fmla="*/ 269 h 538"/>
                  <a:gd name="T20" fmla="*/ 207 w 528"/>
                  <a:gd name="T21" fmla="*/ 256 h 538"/>
                  <a:gd name="T22" fmla="*/ 188 w 528"/>
                  <a:gd name="T23" fmla="*/ 250 h 538"/>
                  <a:gd name="T24" fmla="*/ 150 w 528"/>
                  <a:gd name="T25" fmla="*/ 268 h 538"/>
                  <a:gd name="T26" fmla="*/ 141 w 528"/>
                  <a:gd name="T27" fmla="*/ 324 h 538"/>
                  <a:gd name="T28" fmla="*/ 161 w 528"/>
                  <a:gd name="T29" fmla="*/ 341 h 538"/>
                  <a:gd name="T30" fmla="*/ 173 w 528"/>
                  <a:gd name="T31" fmla="*/ 347 h 538"/>
                  <a:gd name="T32" fmla="*/ 178 w 528"/>
                  <a:gd name="T33" fmla="*/ 348 h 538"/>
                  <a:gd name="T34" fmla="*/ 184 w 528"/>
                  <a:gd name="T35" fmla="*/ 351 h 538"/>
                  <a:gd name="T36" fmla="*/ 220 w 528"/>
                  <a:gd name="T37" fmla="*/ 367 h 538"/>
                  <a:gd name="T38" fmla="*/ 243 w 528"/>
                  <a:gd name="T39" fmla="*/ 399 h 538"/>
                  <a:gd name="T40" fmla="*/ 180 w 528"/>
                  <a:gd name="T41" fmla="*/ 443 h 538"/>
                  <a:gd name="T42" fmla="*/ 131 w 528"/>
                  <a:gd name="T43" fmla="*/ 456 h 538"/>
                  <a:gd name="T44" fmla="*/ 62 w 528"/>
                  <a:gd name="T45" fmla="*/ 456 h 538"/>
                  <a:gd name="T46" fmla="*/ 50 w 528"/>
                  <a:gd name="T47" fmla="*/ 443 h 538"/>
                  <a:gd name="T48" fmla="*/ 10 w 528"/>
                  <a:gd name="T49" fmla="*/ 446 h 538"/>
                  <a:gd name="T50" fmla="*/ 3 w 528"/>
                  <a:gd name="T51" fmla="*/ 475 h 538"/>
                  <a:gd name="T52" fmla="*/ 45 w 528"/>
                  <a:gd name="T53" fmla="*/ 525 h 538"/>
                  <a:gd name="T54" fmla="*/ 134 w 528"/>
                  <a:gd name="T55" fmla="*/ 538 h 538"/>
                  <a:gd name="T56" fmla="*/ 190 w 528"/>
                  <a:gd name="T57" fmla="*/ 528 h 538"/>
                  <a:gd name="T58" fmla="*/ 302 w 528"/>
                  <a:gd name="T59" fmla="*/ 465 h 538"/>
                  <a:gd name="T60" fmla="*/ 355 w 528"/>
                  <a:gd name="T61" fmla="*/ 383 h 538"/>
                  <a:gd name="T62" fmla="*/ 357 w 528"/>
                  <a:gd name="T63" fmla="*/ 366 h 538"/>
                  <a:gd name="T64" fmla="*/ 425 w 528"/>
                  <a:gd name="T65" fmla="*/ 341 h 538"/>
                  <a:gd name="T66" fmla="*/ 497 w 528"/>
                  <a:gd name="T67" fmla="*/ 271 h 538"/>
                  <a:gd name="T68" fmla="*/ 520 w 528"/>
                  <a:gd name="T69" fmla="*/ 220 h 538"/>
                  <a:gd name="T70" fmla="*/ 520 w 528"/>
                  <a:gd name="T71" fmla="*/ 127 h 538"/>
                  <a:gd name="T72" fmla="*/ 469 w 528"/>
                  <a:gd name="T73" fmla="*/ 53 h 538"/>
                  <a:gd name="T74" fmla="*/ 384 w 528"/>
                  <a:gd name="T75" fmla="*/ 9 h 538"/>
                  <a:gd name="T76" fmla="*/ 311 w 528"/>
                  <a:gd name="T77" fmla="*/ 0 h 5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28" h="538">
                    <a:moveTo>
                      <a:pt x="311" y="0"/>
                    </a:moveTo>
                    <a:lnTo>
                      <a:pt x="301" y="1"/>
                    </a:lnTo>
                    <a:lnTo>
                      <a:pt x="285" y="9"/>
                    </a:lnTo>
                    <a:lnTo>
                      <a:pt x="268" y="27"/>
                    </a:lnTo>
                    <a:lnTo>
                      <a:pt x="263" y="60"/>
                    </a:lnTo>
                    <a:lnTo>
                      <a:pt x="273" y="82"/>
                    </a:lnTo>
                    <a:lnTo>
                      <a:pt x="288" y="92"/>
                    </a:lnTo>
                    <a:lnTo>
                      <a:pt x="298" y="95"/>
                    </a:lnTo>
                    <a:lnTo>
                      <a:pt x="321" y="99"/>
                    </a:lnTo>
                    <a:lnTo>
                      <a:pt x="373" y="112"/>
                    </a:lnTo>
                    <a:lnTo>
                      <a:pt x="404" y="129"/>
                    </a:lnTo>
                    <a:lnTo>
                      <a:pt x="419" y="145"/>
                    </a:lnTo>
                    <a:lnTo>
                      <a:pt x="426" y="165"/>
                    </a:lnTo>
                    <a:lnTo>
                      <a:pt x="423" y="191"/>
                    </a:lnTo>
                    <a:lnTo>
                      <a:pt x="416" y="206"/>
                    </a:lnTo>
                    <a:lnTo>
                      <a:pt x="409" y="220"/>
                    </a:lnTo>
                    <a:lnTo>
                      <a:pt x="391" y="242"/>
                    </a:lnTo>
                    <a:lnTo>
                      <a:pt x="357" y="265"/>
                    </a:lnTo>
                    <a:lnTo>
                      <a:pt x="302" y="276"/>
                    </a:lnTo>
                    <a:lnTo>
                      <a:pt x="245" y="269"/>
                    </a:lnTo>
                    <a:lnTo>
                      <a:pt x="217" y="260"/>
                    </a:lnTo>
                    <a:lnTo>
                      <a:pt x="207" y="256"/>
                    </a:lnTo>
                    <a:lnTo>
                      <a:pt x="199" y="253"/>
                    </a:lnTo>
                    <a:lnTo>
                      <a:pt x="188" y="250"/>
                    </a:lnTo>
                    <a:lnTo>
                      <a:pt x="171" y="253"/>
                    </a:lnTo>
                    <a:lnTo>
                      <a:pt x="150" y="268"/>
                    </a:lnTo>
                    <a:lnTo>
                      <a:pt x="135" y="299"/>
                    </a:lnTo>
                    <a:lnTo>
                      <a:pt x="141" y="324"/>
                    </a:lnTo>
                    <a:lnTo>
                      <a:pt x="151" y="337"/>
                    </a:lnTo>
                    <a:lnTo>
                      <a:pt x="161" y="341"/>
                    </a:lnTo>
                    <a:lnTo>
                      <a:pt x="167" y="344"/>
                    </a:lnTo>
                    <a:lnTo>
                      <a:pt x="173" y="347"/>
                    </a:lnTo>
                    <a:lnTo>
                      <a:pt x="173" y="347"/>
                    </a:lnTo>
                    <a:lnTo>
                      <a:pt x="178" y="348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220" y="367"/>
                    </a:lnTo>
                    <a:lnTo>
                      <a:pt x="252" y="386"/>
                    </a:lnTo>
                    <a:lnTo>
                      <a:pt x="243" y="399"/>
                    </a:lnTo>
                    <a:lnTo>
                      <a:pt x="220" y="420"/>
                    </a:lnTo>
                    <a:lnTo>
                      <a:pt x="180" y="443"/>
                    </a:lnTo>
                    <a:lnTo>
                      <a:pt x="150" y="452"/>
                    </a:lnTo>
                    <a:lnTo>
                      <a:pt x="131" y="456"/>
                    </a:lnTo>
                    <a:lnTo>
                      <a:pt x="85" y="459"/>
                    </a:lnTo>
                    <a:lnTo>
                      <a:pt x="62" y="456"/>
                    </a:lnTo>
                    <a:lnTo>
                      <a:pt x="57" y="453"/>
                    </a:lnTo>
                    <a:lnTo>
                      <a:pt x="50" y="443"/>
                    </a:lnTo>
                    <a:lnTo>
                      <a:pt x="30" y="438"/>
                    </a:lnTo>
                    <a:lnTo>
                      <a:pt x="10" y="446"/>
                    </a:lnTo>
                    <a:lnTo>
                      <a:pt x="0" y="463"/>
                    </a:lnTo>
                    <a:lnTo>
                      <a:pt x="3" y="475"/>
                    </a:lnTo>
                    <a:lnTo>
                      <a:pt x="13" y="498"/>
                    </a:lnTo>
                    <a:lnTo>
                      <a:pt x="45" y="525"/>
                    </a:lnTo>
                    <a:lnTo>
                      <a:pt x="88" y="537"/>
                    </a:lnTo>
                    <a:lnTo>
                      <a:pt x="134" y="538"/>
                    </a:lnTo>
                    <a:lnTo>
                      <a:pt x="155" y="534"/>
                    </a:lnTo>
                    <a:lnTo>
                      <a:pt x="190" y="528"/>
                    </a:lnTo>
                    <a:lnTo>
                      <a:pt x="250" y="504"/>
                    </a:lnTo>
                    <a:lnTo>
                      <a:pt x="302" y="465"/>
                    </a:lnTo>
                    <a:lnTo>
                      <a:pt x="341" y="414"/>
                    </a:lnTo>
                    <a:lnTo>
                      <a:pt x="355" y="383"/>
                    </a:lnTo>
                    <a:lnTo>
                      <a:pt x="358" y="374"/>
                    </a:lnTo>
                    <a:lnTo>
                      <a:pt x="357" y="366"/>
                    </a:lnTo>
                    <a:lnTo>
                      <a:pt x="381" y="360"/>
                    </a:lnTo>
                    <a:lnTo>
                      <a:pt x="425" y="341"/>
                    </a:lnTo>
                    <a:lnTo>
                      <a:pt x="463" y="311"/>
                    </a:lnTo>
                    <a:lnTo>
                      <a:pt x="497" y="271"/>
                    </a:lnTo>
                    <a:lnTo>
                      <a:pt x="509" y="246"/>
                    </a:lnTo>
                    <a:lnTo>
                      <a:pt x="520" y="220"/>
                    </a:lnTo>
                    <a:lnTo>
                      <a:pt x="528" y="171"/>
                    </a:lnTo>
                    <a:lnTo>
                      <a:pt x="520" y="127"/>
                    </a:lnTo>
                    <a:lnTo>
                      <a:pt x="499" y="86"/>
                    </a:lnTo>
                    <a:lnTo>
                      <a:pt x="469" y="53"/>
                    </a:lnTo>
                    <a:lnTo>
                      <a:pt x="430" y="26"/>
                    </a:lnTo>
                    <a:lnTo>
                      <a:pt x="384" y="9"/>
                    </a:lnTo>
                    <a:lnTo>
                      <a:pt x="337" y="0"/>
                    </a:lnTo>
                    <a:lnTo>
                      <a:pt x="31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8" name="Freeform 20"/>
              <p:cNvSpPr>
                <a:spLocks/>
              </p:cNvSpPr>
              <p:nvPr/>
            </p:nvSpPr>
            <p:spPr bwMode="auto">
              <a:xfrm>
                <a:off x="1665" y="2702"/>
                <a:ext cx="205" cy="210"/>
              </a:xfrm>
              <a:custGeom>
                <a:avLst/>
                <a:gdLst>
                  <a:gd name="T0" fmla="*/ 388 w 613"/>
                  <a:gd name="T1" fmla="*/ 3 h 630"/>
                  <a:gd name="T2" fmla="*/ 357 w 613"/>
                  <a:gd name="T3" fmla="*/ 52 h 630"/>
                  <a:gd name="T4" fmla="*/ 381 w 613"/>
                  <a:gd name="T5" fmla="*/ 89 h 630"/>
                  <a:gd name="T6" fmla="*/ 466 w 613"/>
                  <a:gd name="T7" fmla="*/ 128 h 630"/>
                  <a:gd name="T8" fmla="*/ 511 w 613"/>
                  <a:gd name="T9" fmla="*/ 174 h 630"/>
                  <a:gd name="T10" fmla="*/ 506 w 613"/>
                  <a:gd name="T11" fmla="*/ 230 h 630"/>
                  <a:gd name="T12" fmla="*/ 486 w 613"/>
                  <a:gd name="T13" fmla="*/ 265 h 630"/>
                  <a:gd name="T14" fmla="*/ 431 w 613"/>
                  <a:gd name="T15" fmla="*/ 307 h 630"/>
                  <a:gd name="T16" fmla="*/ 349 w 613"/>
                  <a:gd name="T17" fmla="*/ 312 h 630"/>
                  <a:gd name="T18" fmla="*/ 257 w 613"/>
                  <a:gd name="T19" fmla="*/ 265 h 630"/>
                  <a:gd name="T20" fmla="*/ 253 w 613"/>
                  <a:gd name="T21" fmla="*/ 260 h 630"/>
                  <a:gd name="T22" fmla="*/ 239 w 613"/>
                  <a:gd name="T23" fmla="*/ 252 h 630"/>
                  <a:gd name="T24" fmla="*/ 198 w 613"/>
                  <a:gd name="T25" fmla="*/ 256 h 630"/>
                  <a:gd name="T26" fmla="*/ 175 w 613"/>
                  <a:gd name="T27" fmla="*/ 311 h 630"/>
                  <a:gd name="T28" fmla="*/ 188 w 613"/>
                  <a:gd name="T29" fmla="*/ 334 h 630"/>
                  <a:gd name="T30" fmla="*/ 214 w 613"/>
                  <a:gd name="T31" fmla="*/ 354 h 630"/>
                  <a:gd name="T32" fmla="*/ 256 w 613"/>
                  <a:gd name="T33" fmla="*/ 422 h 630"/>
                  <a:gd name="T34" fmla="*/ 224 w 613"/>
                  <a:gd name="T35" fmla="*/ 512 h 630"/>
                  <a:gd name="T36" fmla="*/ 180 w 613"/>
                  <a:gd name="T37" fmla="*/ 543 h 630"/>
                  <a:gd name="T38" fmla="*/ 119 w 613"/>
                  <a:gd name="T39" fmla="*/ 547 h 630"/>
                  <a:gd name="T40" fmla="*/ 72 w 613"/>
                  <a:gd name="T41" fmla="*/ 495 h 630"/>
                  <a:gd name="T42" fmla="*/ 51 w 613"/>
                  <a:gd name="T43" fmla="*/ 397 h 630"/>
                  <a:gd name="T44" fmla="*/ 37 w 613"/>
                  <a:gd name="T45" fmla="*/ 374 h 630"/>
                  <a:gd name="T46" fmla="*/ 5 w 613"/>
                  <a:gd name="T47" fmla="*/ 387 h 630"/>
                  <a:gd name="T48" fmla="*/ 0 w 613"/>
                  <a:gd name="T49" fmla="*/ 425 h 630"/>
                  <a:gd name="T50" fmla="*/ 13 w 613"/>
                  <a:gd name="T51" fmla="*/ 540 h 630"/>
                  <a:gd name="T52" fmla="*/ 66 w 613"/>
                  <a:gd name="T53" fmla="*/ 607 h 630"/>
                  <a:gd name="T54" fmla="*/ 131 w 613"/>
                  <a:gd name="T55" fmla="*/ 630 h 630"/>
                  <a:gd name="T56" fmla="*/ 220 w 613"/>
                  <a:gd name="T57" fmla="*/ 615 h 630"/>
                  <a:gd name="T58" fmla="*/ 263 w 613"/>
                  <a:gd name="T59" fmla="*/ 594 h 630"/>
                  <a:gd name="T60" fmla="*/ 329 w 613"/>
                  <a:gd name="T61" fmla="*/ 522 h 630"/>
                  <a:gd name="T62" fmla="*/ 352 w 613"/>
                  <a:gd name="T63" fmla="*/ 452 h 630"/>
                  <a:gd name="T64" fmla="*/ 352 w 613"/>
                  <a:gd name="T65" fmla="*/ 410 h 630"/>
                  <a:gd name="T66" fmla="*/ 446 w 613"/>
                  <a:gd name="T67" fmla="*/ 404 h 630"/>
                  <a:gd name="T68" fmla="*/ 555 w 613"/>
                  <a:gd name="T69" fmla="*/ 338 h 630"/>
                  <a:gd name="T70" fmla="*/ 594 w 613"/>
                  <a:gd name="T71" fmla="*/ 283 h 630"/>
                  <a:gd name="T72" fmla="*/ 613 w 613"/>
                  <a:gd name="T73" fmla="*/ 177 h 630"/>
                  <a:gd name="T74" fmla="*/ 574 w 613"/>
                  <a:gd name="T75" fmla="*/ 82 h 630"/>
                  <a:gd name="T76" fmla="*/ 489 w 613"/>
                  <a:gd name="T77" fmla="*/ 17 h 630"/>
                  <a:gd name="T78" fmla="*/ 404 w 613"/>
                  <a:gd name="T79" fmla="*/ 0 h 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13" h="630">
                    <a:moveTo>
                      <a:pt x="404" y="0"/>
                    </a:moveTo>
                    <a:lnTo>
                      <a:pt x="388" y="3"/>
                    </a:lnTo>
                    <a:lnTo>
                      <a:pt x="365" y="21"/>
                    </a:lnTo>
                    <a:lnTo>
                      <a:pt x="357" y="52"/>
                    </a:lnTo>
                    <a:lnTo>
                      <a:pt x="367" y="79"/>
                    </a:lnTo>
                    <a:lnTo>
                      <a:pt x="381" y="89"/>
                    </a:lnTo>
                    <a:lnTo>
                      <a:pt x="410" y="101"/>
                    </a:lnTo>
                    <a:lnTo>
                      <a:pt x="466" y="128"/>
                    </a:lnTo>
                    <a:lnTo>
                      <a:pt x="498" y="152"/>
                    </a:lnTo>
                    <a:lnTo>
                      <a:pt x="511" y="174"/>
                    </a:lnTo>
                    <a:lnTo>
                      <a:pt x="515" y="200"/>
                    </a:lnTo>
                    <a:lnTo>
                      <a:pt x="506" y="230"/>
                    </a:lnTo>
                    <a:lnTo>
                      <a:pt x="498" y="249"/>
                    </a:lnTo>
                    <a:lnTo>
                      <a:pt x="486" y="265"/>
                    </a:lnTo>
                    <a:lnTo>
                      <a:pt x="462" y="291"/>
                    </a:lnTo>
                    <a:lnTo>
                      <a:pt x="431" y="307"/>
                    </a:lnTo>
                    <a:lnTo>
                      <a:pt x="400" y="314"/>
                    </a:lnTo>
                    <a:lnTo>
                      <a:pt x="349" y="312"/>
                    </a:lnTo>
                    <a:lnTo>
                      <a:pt x="285" y="286"/>
                    </a:lnTo>
                    <a:lnTo>
                      <a:pt x="257" y="265"/>
                    </a:lnTo>
                    <a:lnTo>
                      <a:pt x="257" y="265"/>
                    </a:lnTo>
                    <a:lnTo>
                      <a:pt x="253" y="260"/>
                    </a:lnTo>
                    <a:lnTo>
                      <a:pt x="247" y="258"/>
                    </a:lnTo>
                    <a:lnTo>
                      <a:pt x="239" y="252"/>
                    </a:lnTo>
                    <a:lnTo>
                      <a:pt x="223" y="249"/>
                    </a:lnTo>
                    <a:lnTo>
                      <a:pt x="198" y="256"/>
                    </a:lnTo>
                    <a:lnTo>
                      <a:pt x="177" y="285"/>
                    </a:lnTo>
                    <a:lnTo>
                      <a:pt x="175" y="311"/>
                    </a:lnTo>
                    <a:lnTo>
                      <a:pt x="181" y="327"/>
                    </a:lnTo>
                    <a:lnTo>
                      <a:pt x="188" y="334"/>
                    </a:lnTo>
                    <a:lnTo>
                      <a:pt x="201" y="344"/>
                    </a:lnTo>
                    <a:lnTo>
                      <a:pt x="214" y="354"/>
                    </a:lnTo>
                    <a:lnTo>
                      <a:pt x="234" y="376"/>
                    </a:lnTo>
                    <a:lnTo>
                      <a:pt x="256" y="422"/>
                    </a:lnTo>
                    <a:lnTo>
                      <a:pt x="253" y="469"/>
                    </a:lnTo>
                    <a:lnTo>
                      <a:pt x="224" y="512"/>
                    </a:lnTo>
                    <a:lnTo>
                      <a:pt x="198" y="531"/>
                    </a:lnTo>
                    <a:lnTo>
                      <a:pt x="180" y="543"/>
                    </a:lnTo>
                    <a:lnTo>
                      <a:pt x="146" y="551"/>
                    </a:lnTo>
                    <a:lnTo>
                      <a:pt x="119" y="547"/>
                    </a:lnTo>
                    <a:lnTo>
                      <a:pt x="96" y="533"/>
                    </a:lnTo>
                    <a:lnTo>
                      <a:pt x="72" y="495"/>
                    </a:lnTo>
                    <a:lnTo>
                      <a:pt x="54" y="430"/>
                    </a:lnTo>
                    <a:lnTo>
                      <a:pt x="51" y="397"/>
                    </a:lnTo>
                    <a:lnTo>
                      <a:pt x="50" y="386"/>
                    </a:lnTo>
                    <a:lnTo>
                      <a:pt x="37" y="374"/>
                    </a:lnTo>
                    <a:lnTo>
                      <a:pt x="20" y="374"/>
                    </a:lnTo>
                    <a:lnTo>
                      <a:pt x="5" y="387"/>
                    </a:lnTo>
                    <a:lnTo>
                      <a:pt x="2" y="397"/>
                    </a:lnTo>
                    <a:lnTo>
                      <a:pt x="0" y="425"/>
                    </a:lnTo>
                    <a:lnTo>
                      <a:pt x="1" y="484"/>
                    </a:lnTo>
                    <a:lnTo>
                      <a:pt x="13" y="540"/>
                    </a:lnTo>
                    <a:lnTo>
                      <a:pt x="43" y="589"/>
                    </a:lnTo>
                    <a:lnTo>
                      <a:pt x="66" y="607"/>
                    </a:lnTo>
                    <a:lnTo>
                      <a:pt x="87" y="619"/>
                    </a:lnTo>
                    <a:lnTo>
                      <a:pt x="131" y="630"/>
                    </a:lnTo>
                    <a:lnTo>
                      <a:pt x="175" y="628"/>
                    </a:lnTo>
                    <a:lnTo>
                      <a:pt x="220" y="615"/>
                    </a:lnTo>
                    <a:lnTo>
                      <a:pt x="241" y="606"/>
                    </a:lnTo>
                    <a:lnTo>
                      <a:pt x="263" y="594"/>
                    </a:lnTo>
                    <a:lnTo>
                      <a:pt x="300" y="561"/>
                    </a:lnTo>
                    <a:lnTo>
                      <a:pt x="329" y="522"/>
                    </a:lnTo>
                    <a:lnTo>
                      <a:pt x="348" y="476"/>
                    </a:lnTo>
                    <a:lnTo>
                      <a:pt x="352" y="452"/>
                    </a:lnTo>
                    <a:lnTo>
                      <a:pt x="355" y="430"/>
                    </a:lnTo>
                    <a:lnTo>
                      <a:pt x="352" y="410"/>
                    </a:lnTo>
                    <a:lnTo>
                      <a:pt x="384" y="413"/>
                    </a:lnTo>
                    <a:lnTo>
                      <a:pt x="446" y="404"/>
                    </a:lnTo>
                    <a:lnTo>
                      <a:pt x="505" y="380"/>
                    </a:lnTo>
                    <a:lnTo>
                      <a:pt x="555" y="338"/>
                    </a:lnTo>
                    <a:lnTo>
                      <a:pt x="577" y="309"/>
                    </a:lnTo>
                    <a:lnTo>
                      <a:pt x="594" y="283"/>
                    </a:lnTo>
                    <a:lnTo>
                      <a:pt x="611" y="230"/>
                    </a:lnTo>
                    <a:lnTo>
                      <a:pt x="613" y="177"/>
                    </a:lnTo>
                    <a:lnTo>
                      <a:pt x="600" y="127"/>
                    </a:lnTo>
                    <a:lnTo>
                      <a:pt x="574" y="82"/>
                    </a:lnTo>
                    <a:lnTo>
                      <a:pt x="537" y="44"/>
                    </a:lnTo>
                    <a:lnTo>
                      <a:pt x="489" y="17"/>
                    </a:lnTo>
                    <a:lnTo>
                      <a:pt x="434" y="1"/>
                    </a:lnTo>
                    <a:lnTo>
                      <a:pt x="40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72" name="Group 31"/>
            <p:cNvGrpSpPr>
              <a:grpSpLocks noChangeAspect="1"/>
            </p:cNvGrpSpPr>
            <p:nvPr/>
          </p:nvGrpSpPr>
          <p:grpSpPr bwMode="auto">
            <a:xfrm>
              <a:off x="594443" y="5066831"/>
              <a:ext cx="167284" cy="203007"/>
              <a:chOff x="2647" y="1727"/>
              <a:chExt cx="192" cy="233"/>
            </a:xfrm>
            <a:solidFill>
              <a:schemeClr val="bg1">
                <a:lumMod val="85000"/>
              </a:schemeClr>
            </a:solidFill>
          </p:grpSpPr>
          <p:sp>
            <p:nvSpPr>
              <p:cNvPr id="73" name="Freeform 32"/>
              <p:cNvSpPr>
                <a:spLocks/>
              </p:cNvSpPr>
              <p:nvPr/>
            </p:nvSpPr>
            <p:spPr bwMode="auto">
              <a:xfrm>
                <a:off x="2699" y="1727"/>
                <a:ext cx="140" cy="152"/>
              </a:xfrm>
              <a:custGeom>
                <a:avLst/>
                <a:gdLst>
                  <a:gd name="T0" fmla="*/ 94 w 421"/>
                  <a:gd name="T1" fmla="*/ 455 h 455"/>
                  <a:gd name="T2" fmla="*/ 0 w 421"/>
                  <a:gd name="T3" fmla="*/ 362 h 455"/>
                  <a:gd name="T4" fmla="*/ 172 w 421"/>
                  <a:gd name="T5" fmla="*/ 191 h 455"/>
                  <a:gd name="T6" fmla="*/ 371 w 421"/>
                  <a:gd name="T7" fmla="*/ 1 h 455"/>
                  <a:gd name="T8" fmla="*/ 377 w 421"/>
                  <a:gd name="T9" fmla="*/ 0 h 455"/>
                  <a:gd name="T10" fmla="*/ 404 w 421"/>
                  <a:gd name="T11" fmla="*/ 4 h 455"/>
                  <a:gd name="T12" fmla="*/ 419 w 421"/>
                  <a:gd name="T13" fmla="*/ 21 h 455"/>
                  <a:gd name="T14" fmla="*/ 421 w 421"/>
                  <a:gd name="T15" fmla="*/ 37 h 455"/>
                  <a:gd name="T16" fmla="*/ 364 w 421"/>
                  <a:gd name="T17" fmla="*/ 120 h 455"/>
                  <a:gd name="T18" fmla="*/ 130 w 421"/>
                  <a:gd name="T19" fmla="*/ 410 h 455"/>
                  <a:gd name="T20" fmla="*/ 94 w 421"/>
                  <a:gd name="T21" fmla="*/ 455 h 4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21" h="455">
                    <a:moveTo>
                      <a:pt x="94" y="455"/>
                    </a:moveTo>
                    <a:lnTo>
                      <a:pt x="0" y="362"/>
                    </a:lnTo>
                    <a:lnTo>
                      <a:pt x="172" y="191"/>
                    </a:lnTo>
                    <a:lnTo>
                      <a:pt x="371" y="1"/>
                    </a:lnTo>
                    <a:lnTo>
                      <a:pt x="377" y="0"/>
                    </a:lnTo>
                    <a:lnTo>
                      <a:pt x="404" y="4"/>
                    </a:lnTo>
                    <a:lnTo>
                      <a:pt x="419" y="21"/>
                    </a:lnTo>
                    <a:lnTo>
                      <a:pt x="421" y="37"/>
                    </a:lnTo>
                    <a:lnTo>
                      <a:pt x="364" y="120"/>
                    </a:lnTo>
                    <a:lnTo>
                      <a:pt x="130" y="410"/>
                    </a:lnTo>
                    <a:lnTo>
                      <a:pt x="94" y="45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4" name="Freeform 33"/>
              <p:cNvSpPr>
                <a:spLocks/>
              </p:cNvSpPr>
              <p:nvPr/>
            </p:nvSpPr>
            <p:spPr bwMode="auto">
              <a:xfrm>
                <a:off x="2647" y="1856"/>
                <a:ext cx="76" cy="104"/>
              </a:xfrm>
              <a:custGeom>
                <a:avLst/>
                <a:gdLst>
                  <a:gd name="T0" fmla="*/ 22 w 226"/>
                  <a:gd name="T1" fmla="*/ 314 h 314"/>
                  <a:gd name="T2" fmla="*/ 21 w 226"/>
                  <a:gd name="T3" fmla="*/ 301 h 314"/>
                  <a:gd name="T4" fmla="*/ 37 w 226"/>
                  <a:gd name="T5" fmla="*/ 242 h 314"/>
                  <a:gd name="T6" fmla="*/ 63 w 226"/>
                  <a:gd name="T7" fmla="*/ 219 h 314"/>
                  <a:gd name="T8" fmla="*/ 90 w 226"/>
                  <a:gd name="T9" fmla="*/ 211 h 314"/>
                  <a:gd name="T10" fmla="*/ 107 w 226"/>
                  <a:gd name="T11" fmla="*/ 209 h 314"/>
                  <a:gd name="T12" fmla="*/ 125 w 226"/>
                  <a:gd name="T13" fmla="*/ 208 h 314"/>
                  <a:gd name="T14" fmla="*/ 153 w 226"/>
                  <a:gd name="T15" fmla="*/ 199 h 314"/>
                  <a:gd name="T16" fmla="*/ 188 w 226"/>
                  <a:gd name="T17" fmla="*/ 173 h 314"/>
                  <a:gd name="T18" fmla="*/ 223 w 226"/>
                  <a:gd name="T19" fmla="*/ 107 h 314"/>
                  <a:gd name="T20" fmla="*/ 226 w 226"/>
                  <a:gd name="T21" fmla="*/ 91 h 314"/>
                  <a:gd name="T22" fmla="*/ 132 w 226"/>
                  <a:gd name="T23" fmla="*/ 0 h 314"/>
                  <a:gd name="T24" fmla="*/ 96 w 226"/>
                  <a:gd name="T25" fmla="*/ 17 h 314"/>
                  <a:gd name="T26" fmla="*/ 44 w 226"/>
                  <a:gd name="T27" fmla="*/ 61 h 314"/>
                  <a:gd name="T28" fmla="*/ 13 w 226"/>
                  <a:gd name="T29" fmla="*/ 113 h 314"/>
                  <a:gd name="T30" fmla="*/ 0 w 226"/>
                  <a:gd name="T31" fmla="*/ 165 h 314"/>
                  <a:gd name="T32" fmla="*/ 2 w 226"/>
                  <a:gd name="T33" fmla="*/ 239 h 314"/>
                  <a:gd name="T34" fmla="*/ 19 w 226"/>
                  <a:gd name="T35" fmla="*/ 307 h 314"/>
                  <a:gd name="T36" fmla="*/ 22 w 226"/>
                  <a:gd name="T37" fmla="*/ 314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26" h="314">
                    <a:moveTo>
                      <a:pt x="22" y="314"/>
                    </a:moveTo>
                    <a:lnTo>
                      <a:pt x="21" y="301"/>
                    </a:lnTo>
                    <a:lnTo>
                      <a:pt x="37" y="242"/>
                    </a:lnTo>
                    <a:lnTo>
                      <a:pt x="63" y="219"/>
                    </a:lnTo>
                    <a:lnTo>
                      <a:pt x="90" y="211"/>
                    </a:lnTo>
                    <a:lnTo>
                      <a:pt x="107" y="209"/>
                    </a:lnTo>
                    <a:lnTo>
                      <a:pt x="125" y="208"/>
                    </a:lnTo>
                    <a:lnTo>
                      <a:pt x="153" y="199"/>
                    </a:lnTo>
                    <a:lnTo>
                      <a:pt x="188" y="173"/>
                    </a:lnTo>
                    <a:lnTo>
                      <a:pt x="223" y="107"/>
                    </a:lnTo>
                    <a:lnTo>
                      <a:pt x="226" y="91"/>
                    </a:lnTo>
                    <a:lnTo>
                      <a:pt x="132" y="0"/>
                    </a:lnTo>
                    <a:lnTo>
                      <a:pt x="96" y="17"/>
                    </a:lnTo>
                    <a:lnTo>
                      <a:pt x="44" y="61"/>
                    </a:lnTo>
                    <a:lnTo>
                      <a:pt x="13" y="113"/>
                    </a:lnTo>
                    <a:lnTo>
                      <a:pt x="0" y="165"/>
                    </a:lnTo>
                    <a:lnTo>
                      <a:pt x="2" y="239"/>
                    </a:lnTo>
                    <a:lnTo>
                      <a:pt x="19" y="307"/>
                    </a:lnTo>
                    <a:lnTo>
                      <a:pt x="22" y="3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2" name="Rectangle 2">
            <a:extLst>
              <a:ext uri="{FF2B5EF4-FFF2-40B4-BE49-F238E27FC236}">
                <a16:creationId xmlns:a16="http://schemas.microsoft.com/office/drawing/2014/main" id="{ABC764A1-D4FB-4714-A32E-7F6C7FEFA6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0307DF8-EC68-4FF9-8D2B-7F46BCD455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32513" y="881412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368D2110-FC19-444F-9AB5-724D0D6181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3460" y="3124608"/>
            <a:ext cx="6272951" cy="276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A61D8B3-6133-4202-89D1-600F817759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844" y="1343433"/>
            <a:ext cx="4922492" cy="354040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9F36334-5E30-422B-8160-ED08D444EB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4251" y="1291532"/>
            <a:ext cx="5134735" cy="1704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2526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409575" y="419993"/>
            <a:ext cx="11372850" cy="6018014"/>
          </a:xfrm>
          <a:prstGeom prst="rect">
            <a:avLst/>
          </a:prstGeom>
          <a:solidFill>
            <a:schemeClr val="bg1"/>
          </a:solidFill>
          <a:ln w="187325">
            <a:noFill/>
          </a:ln>
          <a:effectLst>
            <a:outerShdw blurRad="431800" dist="241300" dir="5400000" sx="97000" sy="97000" algn="t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2" latinLnBrk="0">
              <a:lnSpc>
                <a:spcPct val="150000"/>
              </a:lnSpc>
              <a:defRPr/>
            </a:pPr>
            <a:r>
              <a:rPr lang="ko-KR" altLang="en-US" sz="2400" b="1" kern="0" dirty="0">
                <a:solidFill>
                  <a:prstClr val="black">
                    <a:lumMod val="50000"/>
                    <a:lumOff val="50000"/>
                  </a:prstClr>
                </a:solidFill>
              </a:rPr>
              <a:t>회원가입</a:t>
            </a:r>
            <a:endParaRPr lang="en-US" altLang="ko-KR" sz="2400" b="1" kern="0" dirty="0">
              <a:solidFill>
                <a:prstClr val="black">
                  <a:lumMod val="50000"/>
                  <a:lumOff val="50000"/>
                </a:prstClr>
              </a:solidFill>
            </a:endParaRPr>
          </a:p>
          <a:p>
            <a:pPr lvl="2" latinLnBrk="0">
              <a:lnSpc>
                <a:spcPct val="150000"/>
              </a:lnSpc>
              <a:defRPr/>
            </a:pPr>
            <a:r>
              <a:rPr lang="ko-KR" altLang="en-US" sz="800" kern="0" dirty="0">
                <a:solidFill>
                  <a:prstClr val="white">
                    <a:lumMod val="75000"/>
                  </a:prstClr>
                </a:solidFill>
              </a:rPr>
              <a:t>전자 직거래 프로그램 구축</a:t>
            </a:r>
            <a:endParaRPr lang="ko-KR" altLang="en-US" sz="4400" kern="0" dirty="0">
              <a:solidFill>
                <a:prstClr val="white">
                  <a:lumMod val="75000"/>
                </a:prstClr>
              </a:solidFill>
            </a:endParaRPr>
          </a:p>
        </p:txBody>
      </p:sp>
      <p:grpSp>
        <p:nvGrpSpPr>
          <p:cNvPr id="63" name="그룹 62"/>
          <p:cNvGrpSpPr/>
          <p:nvPr/>
        </p:nvGrpSpPr>
        <p:grpSpPr>
          <a:xfrm>
            <a:off x="581527" y="419993"/>
            <a:ext cx="358273" cy="6018014"/>
            <a:chOff x="581527" y="419993"/>
            <a:chExt cx="358273" cy="6018014"/>
          </a:xfrm>
        </p:grpSpPr>
        <p:cxnSp>
          <p:nvCxnSpPr>
            <p:cNvPr id="64" name="직선 연결선 63"/>
            <p:cNvCxnSpPr/>
            <p:nvPr/>
          </p:nvCxnSpPr>
          <p:spPr>
            <a:xfrm>
              <a:off x="939800" y="419993"/>
              <a:ext cx="0" cy="6018014"/>
            </a:xfrm>
            <a:prstGeom prst="line">
              <a:avLst/>
            </a:prstGeom>
            <a:ln w="127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Freeform 9"/>
            <p:cNvSpPr>
              <a:spLocks/>
            </p:cNvSpPr>
            <p:nvPr/>
          </p:nvSpPr>
          <p:spPr bwMode="auto">
            <a:xfrm>
              <a:off x="612262" y="1494240"/>
              <a:ext cx="131646" cy="17373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66" name="Group 12"/>
            <p:cNvGrpSpPr>
              <a:grpSpLocks noChangeAspect="1"/>
            </p:cNvGrpSpPr>
            <p:nvPr/>
          </p:nvGrpSpPr>
          <p:grpSpPr bwMode="auto">
            <a:xfrm>
              <a:off x="581527" y="787428"/>
              <a:ext cx="193117" cy="153620"/>
              <a:chOff x="6124" y="305"/>
              <a:chExt cx="841" cy="669"/>
            </a:xfrm>
            <a:solidFill>
              <a:schemeClr val="tx1">
                <a:lumMod val="50000"/>
                <a:lumOff val="50000"/>
              </a:schemeClr>
            </a:solidFill>
          </p:grpSpPr>
          <p:sp>
            <p:nvSpPr>
              <p:cNvPr id="83" name="Freeform 13"/>
              <p:cNvSpPr>
                <a:spLocks/>
              </p:cNvSpPr>
              <p:nvPr/>
            </p:nvSpPr>
            <p:spPr bwMode="auto">
              <a:xfrm>
                <a:off x="6244" y="440"/>
                <a:ext cx="601" cy="534"/>
              </a:xfrm>
              <a:custGeom>
                <a:avLst/>
                <a:gdLst>
                  <a:gd name="T0" fmla="*/ 902 w 1802"/>
                  <a:gd name="T1" fmla="*/ 0 h 1602"/>
                  <a:gd name="T2" fmla="*/ 2 w 1802"/>
                  <a:gd name="T3" fmla="*/ 742 h 1602"/>
                  <a:gd name="T4" fmla="*/ 2 w 1802"/>
                  <a:gd name="T5" fmla="*/ 743 h 1602"/>
                  <a:gd name="T6" fmla="*/ 2 w 1802"/>
                  <a:gd name="T7" fmla="*/ 746 h 1602"/>
                  <a:gd name="T8" fmla="*/ 0 w 1802"/>
                  <a:gd name="T9" fmla="*/ 749 h 1602"/>
                  <a:gd name="T10" fmla="*/ 0 w 1802"/>
                  <a:gd name="T11" fmla="*/ 751 h 1602"/>
                  <a:gd name="T12" fmla="*/ 0 w 1802"/>
                  <a:gd name="T13" fmla="*/ 1501 h 1602"/>
                  <a:gd name="T14" fmla="*/ 2 w 1802"/>
                  <a:gd name="T15" fmla="*/ 1521 h 1602"/>
                  <a:gd name="T16" fmla="*/ 16 w 1802"/>
                  <a:gd name="T17" fmla="*/ 1557 h 1602"/>
                  <a:gd name="T18" fmla="*/ 30 w 1802"/>
                  <a:gd name="T19" fmla="*/ 1572 h 1602"/>
                  <a:gd name="T20" fmla="*/ 45 w 1802"/>
                  <a:gd name="T21" fmla="*/ 1586 h 1602"/>
                  <a:gd name="T22" fmla="*/ 81 w 1802"/>
                  <a:gd name="T23" fmla="*/ 1601 h 1602"/>
                  <a:gd name="T24" fmla="*/ 100 w 1802"/>
                  <a:gd name="T25" fmla="*/ 1602 h 1602"/>
                  <a:gd name="T26" fmla="*/ 702 w 1802"/>
                  <a:gd name="T27" fmla="*/ 1602 h 1602"/>
                  <a:gd name="T28" fmla="*/ 702 w 1802"/>
                  <a:gd name="T29" fmla="*/ 1001 h 1602"/>
                  <a:gd name="T30" fmla="*/ 1102 w 1802"/>
                  <a:gd name="T31" fmla="*/ 1001 h 1602"/>
                  <a:gd name="T32" fmla="*/ 1102 w 1802"/>
                  <a:gd name="T33" fmla="*/ 1602 h 1602"/>
                  <a:gd name="T34" fmla="*/ 1703 w 1802"/>
                  <a:gd name="T35" fmla="*/ 1602 h 1602"/>
                  <a:gd name="T36" fmla="*/ 1723 w 1802"/>
                  <a:gd name="T37" fmla="*/ 1601 h 1602"/>
                  <a:gd name="T38" fmla="*/ 1758 w 1802"/>
                  <a:gd name="T39" fmla="*/ 1586 h 1602"/>
                  <a:gd name="T40" fmla="*/ 1773 w 1802"/>
                  <a:gd name="T41" fmla="*/ 1572 h 1602"/>
                  <a:gd name="T42" fmla="*/ 1786 w 1802"/>
                  <a:gd name="T43" fmla="*/ 1557 h 1602"/>
                  <a:gd name="T44" fmla="*/ 1802 w 1802"/>
                  <a:gd name="T45" fmla="*/ 1521 h 1602"/>
                  <a:gd name="T46" fmla="*/ 1802 w 1802"/>
                  <a:gd name="T47" fmla="*/ 1501 h 1602"/>
                  <a:gd name="T48" fmla="*/ 1802 w 1802"/>
                  <a:gd name="T49" fmla="*/ 751 h 1602"/>
                  <a:gd name="T50" fmla="*/ 1802 w 1802"/>
                  <a:gd name="T51" fmla="*/ 745 h 1602"/>
                  <a:gd name="T52" fmla="*/ 1801 w 1802"/>
                  <a:gd name="T53" fmla="*/ 742 h 1602"/>
                  <a:gd name="T54" fmla="*/ 902 w 1802"/>
                  <a:gd name="T55" fmla="*/ 0 h 16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802" h="1602">
                    <a:moveTo>
                      <a:pt x="902" y="0"/>
                    </a:moveTo>
                    <a:lnTo>
                      <a:pt x="2" y="742"/>
                    </a:lnTo>
                    <a:lnTo>
                      <a:pt x="2" y="743"/>
                    </a:lnTo>
                    <a:lnTo>
                      <a:pt x="2" y="746"/>
                    </a:lnTo>
                    <a:lnTo>
                      <a:pt x="0" y="749"/>
                    </a:lnTo>
                    <a:lnTo>
                      <a:pt x="0" y="751"/>
                    </a:lnTo>
                    <a:lnTo>
                      <a:pt x="0" y="1501"/>
                    </a:lnTo>
                    <a:lnTo>
                      <a:pt x="2" y="1521"/>
                    </a:lnTo>
                    <a:lnTo>
                      <a:pt x="16" y="1557"/>
                    </a:lnTo>
                    <a:lnTo>
                      <a:pt x="30" y="1572"/>
                    </a:lnTo>
                    <a:lnTo>
                      <a:pt x="45" y="1586"/>
                    </a:lnTo>
                    <a:lnTo>
                      <a:pt x="81" y="1601"/>
                    </a:lnTo>
                    <a:lnTo>
                      <a:pt x="100" y="1602"/>
                    </a:lnTo>
                    <a:lnTo>
                      <a:pt x="702" y="1602"/>
                    </a:lnTo>
                    <a:lnTo>
                      <a:pt x="702" y="1001"/>
                    </a:lnTo>
                    <a:lnTo>
                      <a:pt x="1102" y="1001"/>
                    </a:lnTo>
                    <a:lnTo>
                      <a:pt x="1102" y="1602"/>
                    </a:lnTo>
                    <a:lnTo>
                      <a:pt x="1703" y="1602"/>
                    </a:lnTo>
                    <a:lnTo>
                      <a:pt x="1723" y="1601"/>
                    </a:lnTo>
                    <a:lnTo>
                      <a:pt x="1758" y="1586"/>
                    </a:lnTo>
                    <a:lnTo>
                      <a:pt x="1773" y="1572"/>
                    </a:lnTo>
                    <a:lnTo>
                      <a:pt x="1786" y="1557"/>
                    </a:lnTo>
                    <a:lnTo>
                      <a:pt x="1802" y="1521"/>
                    </a:lnTo>
                    <a:lnTo>
                      <a:pt x="1802" y="1501"/>
                    </a:lnTo>
                    <a:lnTo>
                      <a:pt x="1802" y="751"/>
                    </a:lnTo>
                    <a:lnTo>
                      <a:pt x="1802" y="745"/>
                    </a:lnTo>
                    <a:lnTo>
                      <a:pt x="1801" y="742"/>
                    </a:lnTo>
                    <a:lnTo>
                      <a:pt x="90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4" name="Freeform 14"/>
              <p:cNvSpPr>
                <a:spLocks/>
              </p:cNvSpPr>
              <p:nvPr/>
            </p:nvSpPr>
            <p:spPr bwMode="auto">
              <a:xfrm>
                <a:off x="6124" y="305"/>
                <a:ext cx="841" cy="394"/>
              </a:xfrm>
              <a:custGeom>
                <a:avLst/>
                <a:gdLst>
                  <a:gd name="T0" fmla="*/ 2505 w 2522"/>
                  <a:gd name="T1" fmla="*/ 978 h 1181"/>
                  <a:gd name="T2" fmla="*/ 2162 w 2522"/>
                  <a:gd name="T3" fmla="*/ 694 h 1181"/>
                  <a:gd name="T4" fmla="*/ 2162 w 2522"/>
                  <a:gd name="T5" fmla="*/ 54 h 1181"/>
                  <a:gd name="T6" fmla="*/ 2162 w 2522"/>
                  <a:gd name="T7" fmla="*/ 44 h 1181"/>
                  <a:gd name="T8" fmla="*/ 2155 w 2522"/>
                  <a:gd name="T9" fmla="*/ 26 h 1181"/>
                  <a:gd name="T10" fmla="*/ 2149 w 2522"/>
                  <a:gd name="T11" fmla="*/ 18 h 1181"/>
                  <a:gd name="T12" fmla="*/ 2141 w 2522"/>
                  <a:gd name="T13" fmla="*/ 13 h 1181"/>
                  <a:gd name="T14" fmla="*/ 2123 w 2522"/>
                  <a:gd name="T15" fmla="*/ 5 h 1181"/>
                  <a:gd name="T16" fmla="*/ 2113 w 2522"/>
                  <a:gd name="T17" fmla="*/ 5 h 1181"/>
                  <a:gd name="T18" fmla="*/ 1812 w 2522"/>
                  <a:gd name="T19" fmla="*/ 5 h 1181"/>
                  <a:gd name="T20" fmla="*/ 1802 w 2522"/>
                  <a:gd name="T21" fmla="*/ 5 h 1181"/>
                  <a:gd name="T22" fmla="*/ 1783 w 2522"/>
                  <a:gd name="T23" fmla="*/ 13 h 1181"/>
                  <a:gd name="T24" fmla="*/ 1776 w 2522"/>
                  <a:gd name="T25" fmla="*/ 18 h 1181"/>
                  <a:gd name="T26" fmla="*/ 1770 w 2522"/>
                  <a:gd name="T27" fmla="*/ 26 h 1181"/>
                  <a:gd name="T28" fmla="*/ 1763 w 2522"/>
                  <a:gd name="T29" fmla="*/ 44 h 1181"/>
                  <a:gd name="T30" fmla="*/ 1762 w 2522"/>
                  <a:gd name="T31" fmla="*/ 54 h 1181"/>
                  <a:gd name="T32" fmla="*/ 1762 w 2522"/>
                  <a:gd name="T33" fmla="*/ 360 h 1181"/>
                  <a:gd name="T34" fmla="*/ 1380 w 2522"/>
                  <a:gd name="T35" fmla="*/ 41 h 1181"/>
                  <a:gd name="T36" fmla="*/ 1354 w 2522"/>
                  <a:gd name="T37" fmla="*/ 23 h 1181"/>
                  <a:gd name="T38" fmla="*/ 1295 w 2522"/>
                  <a:gd name="T39" fmla="*/ 1 h 1181"/>
                  <a:gd name="T40" fmla="*/ 1262 w 2522"/>
                  <a:gd name="T41" fmla="*/ 0 h 1181"/>
                  <a:gd name="T42" fmla="*/ 1227 w 2522"/>
                  <a:gd name="T43" fmla="*/ 1 h 1181"/>
                  <a:gd name="T44" fmla="*/ 1168 w 2522"/>
                  <a:gd name="T45" fmla="*/ 23 h 1181"/>
                  <a:gd name="T46" fmla="*/ 1142 w 2522"/>
                  <a:gd name="T47" fmla="*/ 41 h 1181"/>
                  <a:gd name="T48" fmla="*/ 17 w 2522"/>
                  <a:gd name="T49" fmla="*/ 978 h 1181"/>
                  <a:gd name="T50" fmla="*/ 10 w 2522"/>
                  <a:gd name="T51" fmla="*/ 985 h 1181"/>
                  <a:gd name="T52" fmla="*/ 1 w 2522"/>
                  <a:gd name="T53" fmla="*/ 1001 h 1181"/>
                  <a:gd name="T54" fmla="*/ 0 w 2522"/>
                  <a:gd name="T55" fmla="*/ 1012 h 1181"/>
                  <a:gd name="T56" fmla="*/ 0 w 2522"/>
                  <a:gd name="T57" fmla="*/ 1023 h 1181"/>
                  <a:gd name="T58" fmla="*/ 6 w 2522"/>
                  <a:gd name="T59" fmla="*/ 1040 h 1181"/>
                  <a:gd name="T60" fmla="*/ 12 w 2522"/>
                  <a:gd name="T61" fmla="*/ 1048 h 1181"/>
                  <a:gd name="T62" fmla="*/ 108 w 2522"/>
                  <a:gd name="T63" fmla="*/ 1164 h 1181"/>
                  <a:gd name="T64" fmla="*/ 122 w 2522"/>
                  <a:gd name="T65" fmla="*/ 1177 h 1181"/>
                  <a:gd name="T66" fmla="*/ 141 w 2522"/>
                  <a:gd name="T67" fmla="*/ 1181 h 1181"/>
                  <a:gd name="T68" fmla="*/ 160 w 2522"/>
                  <a:gd name="T69" fmla="*/ 1181 h 1181"/>
                  <a:gd name="T70" fmla="*/ 179 w 2522"/>
                  <a:gd name="T71" fmla="*/ 1171 h 1181"/>
                  <a:gd name="T72" fmla="*/ 1262 w 2522"/>
                  <a:gd name="T73" fmla="*/ 268 h 1181"/>
                  <a:gd name="T74" fmla="*/ 2344 w 2522"/>
                  <a:gd name="T75" fmla="*/ 1171 h 1181"/>
                  <a:gd name="T76" fmla="*/ 2358 w 2522"/>
                  <a:gd name="T77" fmla="*/ 1180 h 1181"/>
                  <a:gd name="T78" fmla="*/ 2377 w 2522"/>
                  <a:gd name="T79" fmla="*/ 1181 h 1181"/>
                  <a:gd name="T80" fmla="*/ 2383 w 2522"/>
                  <a:gd name="T81" fmla="*/ 1181 h 1181"/>
                  <a:gd name="T82" fmla="*/ 2401 w 2522"/>
                  <a:gd name="T83" fmla="*/ 1177 h 1181"/>
                  <a:gd name="T84" fmla="*/ 2414 w 2522"/>
                  <a:gd name="T85" fmla="*/ 1164 h 1181"/>
                  <a:gd name="T86" fmla="*/ 2512 w 2522"/>
                  <a:gd name="T87" fmla="*/ 1048 h 1181"/>
                  <a:gd name="T88" fmla="*/ 2518 w 2522"/>
                  <a:gd name="T89" fmla="*/ 1040 h 1181"/>
                  <a:gd name="T90" fmla="*/ 2522 w 2522"/>
                  <a:gd name="T91" fmla="*/ 1023 h 1181"/>
                  <a:gd name="T92" fmla="*/ 2522 w 2522"/>
                  <a:gd name="T93" fmla="*/ 1012 h 1181"/>
                  <a:gd name="T94" fmla="*/ 2521 w 2522"/>
                  <a:gd name="T95" fmla="*/ 1001 h 1181"/>
                  <a:gd name="T96" fmla="*/ 2512 w 2522"/>
                  <a:gd name="T97" fmla="*/ 985 h 1181"/>
                  <a:gd name="T98" fmla="*/ 2505 w 2522"/>
                  <a:gd name="T99" fmla="*/ 978 h 1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522" h="1181">
                    <a:moveTo>
                      <a:pt x="2505" y="978"/>
                    </a:moveTo>
                    <a:lnTo>
                      <a:pt x="2162" y="694"/>
                    </a:lnTo>
                    <a:lnTo>
                      <a:pt x="2162" y="54"/>
                    </a:lnTo>
                    <a:lnTo>
                      <a:pt x="2162" y="44"/>
                    </a:lnTo>
                    <a:lnTo>
                      <a:pt x="2155" y="26"/>
                    </a:lnTo>
                    <a:lnTo>
                      <a:pt x="2149" y="18"/>
                    </a:lnTo>
                    <a:lnTo>
                      <a:pt x="2141" y="13"/>
                    </a:lnTo>
                    <a:lnTo>
                      <a:pt x="2123" y="5"/>
                    </a:lnTo>
                    <a:lnTo>
                      <a:pt x="2113" y="5"/>
                    </a:lnTo>
                    <a:lnTo>
                      <a:pt x="1812" y="5"/>
                    </a:lnTo>
                    <a:lnTo>
                      <a:pt x="1802" y="5"/>
                    </a:lnTo>
                    <a:lnTo>
                      <a:pt x="1783" y="13"/>
                    </a:lnTo>
                    <a:lnTo>
                      <a:pt x="1776" y="18"/>
                    </a:lnTo>
                    <a:lnTo>
                      <a:pt x="1770" y="26"/>
                    </a:lnTo>
                    <a:lnTo>
                      <a:pt x="1763" y="44"/>
                    </a:lnTo>
                    <a:lnTo>
                      <a:pt x="1762" y="54"/>
                    </a:lnTo>
                    <a:lnTo>
                      <a:pt x="1762" y="360"/>
                    </a:lnTo>
                    <a:lnTo>
                      <a:pt x="1380" y="41"/>
                    </a:lnTo>
                    <a:lnTo>
                      <a:pt x="1354" y="23"/>
                    </a:lnTo>
                    <a:lnTo>
                      <a:pt x="1295" y="1"/>
                    </a:lnTo>
                    <a:lnTo>
                      <a:pt x="1262" y="0"/>
                    </a:lnTo>
                    <a:lnTo>
                      <a:pt x="1227" y="1"/>
                    </a:lnTo>
                    <a:lnTo>
                      <a:pt x="1168" y="23"/>
                    </a:lnTo>
                    <a:lnTo>
                      <a:pt x="1142" y="41"/>
                    </a:lnTo>
                    <a:lnTo>
                      <a:pt x="17" y="978"/>
                    </a:lnTo>
                    <a:lnTo>
                      <a:pt x="10" y="985"/>
                    </a:lnTo>
                    <a:lnTo>
                      <a:pt x="1" y="1001"/>
                    </a:lnTo>
                    <a:lnTo>
                      <a:pt x="0" y="1012"/>
                    </a:lnTo>
                    <a:lnTo>
                      <a:pt x="0" y="1023"/>
                    </a:lnTo>
                    <a:lnTo>
                      <a:pt x="6" y="1040"/>
                    </a:lnTo>
                    <a:lnTo>
                      <a:pt x="12" y="1048"/>
                    </a:lnTo>
                    <a:lnTo>
                      <a:pt x="108" y="1164"/>
                    </a:lnTo>
                    <a:lnTo>
                      <a:pt x="122" y="1177"/>
                    </a:lnTo>
                    <a:lnTo>
                      <a:pt x="141" y="1181"/>
                    </a:lnTo>
                    <a:lnTo>
                      <a:pt x="160" y="1181"/>
                    </a:lnTo>
                    <a:lnTo>
                      <a:pt x="179" y="1171"/>
                    </a:lnTo>
                    <a:lnTo>
                      <a:pt x="1262" y="268"/>
                    </a:lnTo>
                    <a:lnTo>
                      <a:pt x="2344" y="1171"/>
                    </a:lnTo>
                    <a:lnTo>
                      <a:pt x="2358" y="1180"/>
                    </a:lnTo>
                    <a:lnTo>
                      <a:pt x="2377" y="1181"/>
                    </a:lnTo>
                    <a:lnTo>
                      <a:pt x="2383" y="1181"/>
                    </a:lnTo>
                    <a:lnTo>
                      <a:pt x="2401" y="1177"/>
                    </a:lnTo>
                    <a:lnTo>
                      <a:pt x="2414" y="1164"/>
                    </a:lnTo>
                    <a:lnTo>
                      <a:pt x="2512" y="1048"/>
                    </a:lnTo>
                    <a:lnTo>
                      <a:pt x="2518" y="1040"/>
                    </a:lnTo>
                    <a:lnTo>
                      <a:pt x="2522" y="1023"/>
                    </a:lnTo>
                    <a:lnTo>
                      <a:pt x="2522" y="1012"/>
                    </a:lnTo>
                    <a:lnTo>
                      <a:pt x="2521" y="1001"/>
                    </a:lnTo>
                    <a:lnTo>
                      <a:pt x="2512" y="985"/>
                    </a:lnTo>
                    <a:lnTo>
                      <a:pt x="2505" y="97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67" name="Freeform 36"/>
            <p:cNvSpPr>
              <a:spLocks noEditPoints="1"/>
            </p:cNvSpPr>
            <p:nvPr/>
          </p:nvSpPr>
          <p:spPr bwMode="auto">
            <a:xfrm>
              <a:off x="625397" y="4336406"/>
              <a:ext cx="105376" cy="177233"/>
            </a:xfrm>
            <a:custGeom>
              <a:avLst/>
              <a:gdLst>
                <a:gd name="T0" fmla="*/ 937 w 1926"/>
                <a:gd name="T1" fmla="*/ 3639 h 4045"/>
                <a:gd name="T2" fmla="*/ 893 w 1926"/>
                <a:gd name="T3" fmla="*/ 3665 h 4045"/>
                <a:gd name="T4" fmla="*/ 863 w 1926"/>
                <a:gd name="T5" fmla="*/ 3712 h 4045"/>
                <a:gd name="T6" fmla="*/ 851 w 1926"/>
                <a:gd name="T7" fmla="*/ 3772 h 4045"/>
                <a:gd name="T8" fmla="*/ 863 w 1926"/>
                <a:gd name="T9" fmla="*/ 3832 h 4045"/>
                <a:gd name="T10" fmla="*/ 893 w 1926"/>
                <a:gd name="T11" fmla="*/ 3878 h 4045"/>
                <a:gd name="T12" fmla="*/ 937 w 1926"/>
                <a:gd name="T13" fmla="*/ 3905 h 4045"/>
                <a:gd name="T14" fmla="*/ 988 w 1926"/>
                <a:gd name="T15" fmla="*/ 3905 h 4045"/>
                <a:gd name="T16" fmla="*/ 1033 w 1926"/>
                <a:gd name="T17" fmla="*/ 3878 h 4045"/>
                <a:gd name="T18" fmla="*/ 1064 w 1926"/>
                <a:gd name="T19" fmla="*/ 3832 h 4045"/>
                <a:gd name="T20" fmla="*/ 1075 w 1926"/>
                <a:gd name="T21" fmla="*/ 3772 h 4045"/>
                <a:gd name="T22" fmla="*/ 1064 w 1926"/>
                <a:gd name="T23" fmla="*/ 3712 h 4045"/>
                <a:gd name="T24" fmla="*/ 1033 w 1926"/>
                <a:gd name="T25" fmla="*/ 3665 h 4045"/>
                <a:gd name="T26" fmla="*/ 988 w 1926"/>
                <a:gd name="T27" fmla="*/ 3639 h 4045"/>
                <a:gd name="T28" fmla="*/ 156 w 1926"/>
                <a:gd name="T29" fmla="*/ 434 h 4045"/>
                <a:gd name="T30" fmla="*/ 1770 w 1926"/>
                <a:gd name="T31" fmla="*/ 3540 h 4045"/>
                <a:gd name="T32" fmla="*/ 156 w 1926"/>
                <a:gd name="T33" fmla="*/ 434 h 4045"/>
                <a:gd name="T34" fmla="*/ 716 w 1926"/>
                <a:gd name="T35" fmla="*/ 200 h 4045"/>
                <a:gd name="T36" fmla="*/ 701 w 1926"/>
                <a:gd name="T37" fmla="*/ 217 h 4045"/>
                <a:gd name="T38" fmla="*/ 701 w 1926"/>
                <a:gd name="T39" fmla="*/ 243 h 4045"/>
                <a:gd name="T40" fmla="*/ 716 w 1926"/>
                <a:gd name="T41" fmla="*/ 260 h 4045"/>
                <a:gd name="T42" fmla="*/ 1199 w 1926"/>
                <a:gd name="T43" fmla="*/ 262 h 4045"/>
                <a:gd name="T44" fmla="*/ 1218 w 1926"/>
                <a:gd name="T45" fmla="*/ 254 h 4045"/>
                <a:gd name="T46" fmla="*/ 1226 w 1926"/>
                <a:gd name="T47" fmla="*/ 230 h 4045"/>
                <a:gd name="T48" fmla="*/ 1218 w 1926"/>
                <a:gd name="T49" fmla="*/ 207 h 4045"/>
                <a:gd name="T50" fmla="*/ 1199 w 1926"/>
                <a:gd name="T51" fmla="*/ 197 h 4045"/>
                <a:gd name="T52" fmla="*/ 224 w 1926"/>
                <a:gd name="T53" fmla="*/ 0 h 4045"/>
                <a:gd name="T54" fmla="*/ 1738 w 1926"/>
                <a:gd name="T55" fmla="*/ 4 h 4045"/>
                <a:gd name="T56" fmla="*/ 1805 w 1926"/>
                <a:gd name="T57" fmla="*/ 31 h 4045"/>
                <a:gd name="T58" fmla="*/ 1860 w 1926"/>
                <a:gd name="T59" fmla="*/ 81 h 4045"/>
                <a:gd name="T60" fmla="*/ 1900 w 1926"/>
                <a:gd name="T61" fmla="*/ 148 h 4045"/>
                <a:gd name="T62" fmla="*/ 1923 w 1926"/>
                <a:gd name="T63" fmla="*/ 229 h 4045"/>
                <a:gd name="T64" fmla="*/ 1926 w 1926"/>
                <a:gd name="T65" fmla="*/ 3772 h 4045"/>
                <a:gd name="T66" fmla="*/ 1915 w 1926"/>
                <a:gd name="T67" fmla="*/ 3857 h 4045"/>
                <a:gd name="T68" fmla="*/ 1882 w 1926"/>
                <a:gd name="T69" fmla="*/ 3932 h 4045"/>
                <a:gd name="T70" fmla="*/ 1834 w 1926"/>
                <a:gd name="T71" fmla="*/ 3992 h 4045"/>
                <a:gd name="T72" fmla="*/ 1773 w 1926"/>
                <a:gd name="T73" fmla="*/ 4032 h 4045"/>
                <a:gd name="T74" fmla="*/ 1702 w 1926"/>
                <a:gd name="T75" fmla="*/ 4045 h 4045"/>
                <a:gd name="T76" fmla="*/ 188 w 1926"/>
                <a:gd name="T77" fmla="*/ 4041 h 4045"/>
                <a:gd name="T78" fmla="*/ 122 w 1926"/>
                <a:gd name="T79" fmla="*/ 4014 h 4045"/>
                <a:gd name="T80" fmla="*/ 66 w 1926"/>
                <a:gd name="T81" fmla="*/ 3964 h 4045"/>
                <a:gd name="T82" fmla="*/ 25 w 1926"/>
                <a:gd name="T83" fmla="*/ 3897 h 4045"/>
                <a:gd name="T84" fmla="*/ 3 w 1926"/>
                <a:gd name="T85" fmla="*/ 3816 h 4045"/>
                <a:gd name="T86" fmla="*/ 0 w 1926"/>
                <a:gd name="T87" fmla="*/ 273 h 4045"/>
                <a:gd name="T88" fmla="*/ 12 w 1926"/>
                <a:gd name="T89" fmla="*/ 188 h 4045"/>
                <a:gd name="T90" fmla="*/ 43 w 1926"/>
                <a:gd name="T91" fmla="*/ 113 h 4045"/>
                <a:gd name="T92" fmla="*/ 92 w 1926"/>
                <a:gd name="T93" fmla="*/ 53 h 4045"/>
                <a:gd name="T94" fmla="*/ 154 w 1926"/>
                <a:gd name="T95" fmla="*/ 13 h 4045"/>
                <a:gd name="T96" fmla="*/ 224 w 1926"/>
                <a:gd name="T97" fmla="*/ 0 h 4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26" h="4045">
                  <a:moveTo>
                    <a:pt x="963" y="3636"/>
                  </a:moveTo>
                  <a:lnTo>
                    <a:pt x="937" y="3639"/>
                  </a:lnTo>
                  <a:lnTo>
                    <a:pt x="914" y="3649"/>
                  </a:lnTo>
                  <a:lnTo>
                    <a:pt x="893" y="3665"/>
                  </a:lnTo>
                  <a:lnTo>
                    <a:pt x="876" y="3686"/>
                  </a:lnTo>
                  <a:lnTo>
                    <a:pt x="863" y="3712"/>
                  </a:lnTo>
                  <a:lnTo>
                    <a:pt x="854" y="3741"/>
                  </a:lnTo>
                  <a:lnTo>
                    <a:pt x="851" y="3772"/>
                  </a:lnTo>
                  <a:lnTo>
                    <a:pt x="854" y="3804"/>
                  </a:lnTo>
                  <a:lnTo>
                    <a:pt x="863" y="3832"/>
                  </a:lnTo>
                  <a:lnTo>
                    <a:pt x="876" y="3857"/>
                  </a:lnTo>
                  <a:lnTo>
                    <a:pt x="893" y="3878"/>
                  </a:lnTo>
                  <a:lnTo>
                    <a:pt x="914" y="3894"/>
                  </a:lnTo>
                  <a:lnTo>
                    <a:pt x="937" y="3905"/>
                  </a:lnTo>
                  <a:lnTo>
                    <a:pt x="963" y="3909"/>
                  </a:lnTo>
                  <a:lnTo>
                    <a:pt x="988" y="3905"/>
                  </a:lnTo>
                  <a:lnTo>
                    <a:pt x="1013" y="3894"/>
                  </a:lnTo>
                  <a:lnTo>
                    <a:pt x="1033" y="3878"/>
                  </a:lnTo>
                  <a:lnTo>
                    <a:pt x="1051" y="3857"/>
                  </a:lnTo>
                  <a:lnTo>
                    <a:pt x="1064" y="3832"/>
                  </a:lnTo>
                  <a:lnTo>
                    <a:pt x="1072" y="3804"/>
                  </a:lnTo>
                  <a:lnTo>
                    <a:pt x="1075" y="3772"/>
                  </a:lnTo>
                  <a:lnTo>
                    <a:pt x="1072" y="3741"/>
                  </a:lnTo>
                  <a:lnTo>
                    <a:pt x="1064" y="3712"/>
                  </a:lnTo>
                  <a:lnTo>
                    <a:pt x="1051" y="3686"/>
                  </a:lnTo>
                  <a:lnTo>
                    <a:pt x="1033" y="3665"/>
                  </a:lnTo>
                  <a:lnTo>
                    <a:pt x="1013" y="3649"/>
                  </a:lnTo>
                  <a:lnTo>
                    <a:pt x="988" y="3639"/>
                  </a:lnTo>
                  <a:lnTo>
                    <a:pt x="963" y="3636"/>
                  </a:lnTo>
                  <a:close/>
                  <a:moveTo>
                    <a:pt x="156" y="434"/>
                  </a:moveTo>
                  <a:lnTo>
                    <a:pt x="156" y="3540"/>
                  </a:lnTo>
                  <a:lnTo>
                    <a:pt x="1770" y="3540"/>
                  </a:lnTo>
                  <a:lnTo>
                    <a:pt x="1770" y="434"/>
                  </a:lnTo>
                  <a:lnTo>
                    <a:pt x="156" y="434"/>
                  </a:lnTo>
                  <a:close/>
                  <a:moveTo>
                    <a:pt x="727" y="197"/>
                  </a:moveTo>
                  <a:lnTo>
                    <a:pt x="716" y="200"/>
                  </a:lnTo>
                  <a:lnTo>
                    <a:pt x="707" y="207"/>
                  </a:lnTo>
                  <a:lnTo>
                    <a:pt x="701" y="217"/>
                  </a:lnTo>
                  <a:lnTo>
                    <a:pt x="699" y="230"/>
                  </a:lnTo>
                  <a:lnTo>
                    <a:pt x="701" y="243"/>
                  </a:lnTo>
                  <a:lnTo>
                    <a:pt x="707" y="254"/>
                  </a:lnTo>
                  <a:lnTo>
                    <a:pt x="716" y="260"/>
                  </a:lnTo>
                  <a:lnTo>
                    <a:pt x="727" y="262"/>
                  </a:lnTo>
                  <a:lnTo>
                    <a:pt x="1199" y="262"/>
                  </a:lnTo>
                  <a:lnTo>
                    <a:pt x="1210" y="260"/>
                  </a:lnTo>
                  <a:lnTo>
                    <a:pt x="1218" y="254"/>
                  </a:lnTo>
                  <a:lnTo>
                    <a:pt x="1224" y="243"/>
                  </a:lnTo>
                  <a:lnTo>
                    <a:pt x="1226" y="230"/>
                  </a:lnTo>
                  <a:lnTo>
                    <a:pt x="1224" y="217"/>
                  </a:lnTo>
                  <a:lnTo>
                    <a:pt x="1218" y="207"/>
                  </a:lnTo>
                  <a:lnTo>
                    <a:pt x="1210" y="200"/>
                  </a:lnTo>
                  <a:lnTo>
                    <a:pt x="1199" y="197"/>
                  </a:lnTo>
                  <a:lnTo>
                    <a:pt x="727" y="197"/>
                  </a:lnTo>
                  <a:close/>
                  <a:moveTo>
                    <a:pt x="224" y="0"/>
                  </a:moveTo>
                  <a:lnTo>
                    <a:pt x="1702" y="0"/>
                  </a:lnTo>
                  <a:lnTo>
                    <a:pt x="1738" y="4"/>
                  </a:lnTo>
                  <a:lnTo>
                    <a:pt x="1773" y="13"/>
                  </a:lnTo>
                  <a:lnTo>
                    <a:pt x="1805" y="31"/>
                  </a:lnTo>
                  <a:lnTo>
                    <a:pt x="1834" y="53"/>
                  </a:lnTo>
                  <a:lnTo>
                    <a:pt x="1860" y="81"/>
                  </a:lnTo>
                  <a:lnTo>
                    <a:pt x="1882" y="113"/>
                  </a:lnTo>
                  <a:lnTo>
                    <a:pt x="1900" y="148"/>
                  </a:lnTo>
                  <a:lnTo>
                    <a:pt x="1915" y="188"/>
                  </a:lnTo>
                  <a:lnTo>
                    <a:pt x="1923" y="229"/>
                  </a:lnTo>
                  <a:lnTo>
                    <a:pt x="1926" y="273"/>
                  </a:lnTo>
                  <a:lnTo>
                    <a:pt x="1926" y="3772"/>
                  </a:lnTo>
                  <a:lnTo>
                    <a:pt x="1923" y="3816"/>
                  </a:lnTo>
                  <a:lnTo>
                    <a:pt x="1915" y="3857"/>
                  </a:lnTo>
                  <a:lnTo>
                    <a:pt x="1900" y="3897"/>
                  </a:lnTo>
                  <a:lnTo>
                    <a:pt x="1882" y="3932"/>
                  </a:lnTo>
                  <a:lnTo>
                    <a:pt x="1860" y="3964"/>
                  </a:lnTo>
                  <a:lnTo>
                    <a:pt x="1834" y="3992"/>
                  </a:lnTo>
                  <a:lnTo>
                    <a:pt x="1805" y="4014"/>
                  </a:lnTo>
                  <a:lnTo>
                    <a:pt x="1773" y="4032"/>
                  </a:lnTo>
                  <a:lnTo>
                    <a:pt x="1738" y="4041"/>
                  </a:lnTo>
                  <a:lnTo>
                    <a:pt x="1702" y="4045"/>
                  </a:lnTo>
                  <a:lnTo>
                    <a:pt x="224" y="4045"/>
                  </a:lnTo>
                  <a:lnTo>
                    <a:pt x="188" y="4041"/>
                  </a:lnTo>
                  <a:lnTo>
                    <a:pt x="154" y="4032"/>
                  </a:lnTo>
                  <a:lnTo>
                    <a:pt x="122" y="4014"/>
                  </a:lnTo>
                  <a:lnTo>
                    <a:pt x="92" y="3992"/>
                  </a:lnTo>
                  <a:lnTo>
                    <a:pt x="66" y="3964"/>
                  </a:lnTo>
                  <a:lnTo>
                    <a:pt x="43" y="3932"/>
                  </a:lnTo>
                  <a:lnTo>
                    <a:pt x="25" y="3897"/>
                  </a:lnTo>
                  <a:lnTo>
                    <a:pt x="12" y="3857"/>
                  </a:lnTo>
                  <a:lnTo>
                    <a:pt x="3" y="3816"/>
                  </a:lnTo>
                  <a:lnTo>
                    <a:pt x="0" y="3772"/>
                  </a:lnTo>
                  <a:lnTo>
                    <a:pt x="0" y="273"/>
                  </a:lnTo>
                  <a:lnTo>
                    <a:pt x="3" y="229"/>
                  </a:lnTo>
                  <a:lnTo>
                    <a:pt x="12" y="188"/>
                  </a:lnTo>
                  <a:lnTo>
                    <a:pt x="25" y="148"/>
                  </a:lnTo>
                  <a:lnTo>
                    <a:pt x="43" y="113"/>
                  </a:lnTo>
                  <a:lnTo>
                    <a:pt x="66" y="81"/>
                  </a:lnTo>
                  <a:lnTo>
                    <a:pt x="92" y="53"/>
                  </a:lnTo>
                  <a:lnTo>
                    <a:pt x="122" y="31"/>
                  </a:lnTo>
                  <a:lnTo>
                    <a:pt x="154" y="13"/>
                  </a:lnTo>
                  <a:lnTo>
                    <a:pt x="188" y="4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8" name="자유형 67"/>
            <p:cNvSpPr>
              <a:spLocks/>
            </p:cNvSpPr>
            <p:nvPr/>
          </p:nvSpPr>
          <p:spPr bwMode="auto">
            <a:xfrm>
              <a:off x="598771" y="3644382"/>
              <a:ext cx="158629" cy="138832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9" name="Freeform 6"/>
            <p:cNvSpPr>
              <a:spLocks/>
            </p:cNvSpPr>
            <p:nvPr/>
          </p:nvSpPr>
          <p:spPr bwMode="auto">
            <a:xfrm rot="10800000" flipH="1" flipV="1">
              <a:off x="597941" y="2949079"/>
              <a:ext cx="160288" cy="142111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70" name="Group 20"/>
            <p:cNvGrpSpPr>
              <a:grpSpLocks noChangeAspect="1"/>
            </p:cNvGrpSpPr>
            <p:nvPr/>
          </p:nvGrpSpPr>
          <p:grpSpPr bwMode="auto">
            <a:xfrm>
              <a:off x="614039" y="2221163"/>
              <a:ext cx="128093" cy="174724"/>
              <a:chOff x="2597" y="4163"/>
              <a:chExt cx="217" cy="296"/>
            </a:xfrm>
            <a:solidFill>
              <a:schemeClr val="bg1">
                <a:lumMod val="85000"/>
              </a:schemeClr>
            </a:solidFill>
          </p:grpSpPr>
          <p:sp>
            <p:nvSpPr>
              <p:cNvPr id="79" name="Freeform 22"/>
              <p:cNvSpPr>
                <a:spLocks noEditPoints="1"/>
              </p:cNvSpPr>
              <p:nvPr/>
            </p:nvSpPr>
            <p:spPr bwMode="auto">
              <a:xfrm>
                <a:off x="2630" y="4163"/>
                <a:ext cx="151" cy="176"/>
              </a:xfrm>
              <a:custGeom>
                <a:avLst/>
                <a:gdLst>
                  <a:gd name="T0" fmla="*/ 410 w 1662"/>
                  <a:gd name="T1" fmla="*/ 645 h 1942"/>
                  <a:gd name="T2" fmla="*/ 309 w 1662"/>
                  <a:gd name="T3" fmla="*/ 847 h 1942"/>
                  <a:gd name="T4" fmla="*/ 255 w 1662"/>
                  <a:gd name="T5" fmla="*/ 1023 h 1942"/>
                  <a:gd name="T6" fmla="*/ 263 w 1662"/>
                  <a:gd name="T7" fmla="*/ 1206 h 1942"/>
                  <a:gd name="T8" fmla="*/ 347 w 1662"/>
                  <a:gd name="T9" fmla="*/ 1429 h 1942"/>
                  <a:gd name="T10" fmla="*/ 476 w 1662"/>
                  <a:gd name="T11" fmla="*/ 1620 h 1942"/>
                  <a:gd name="T12" fmla="*/ 638 w 1662"/>
                  <a:gd name="T13" fmla="*/ 1753 h 1942"/>
                  <a:gd name="T14" fmla="*/ 825 w 1662"/>
                  <a:gd name="T15" fmla="*/ 1803 h 1942"/>
                  <a:gd name="T16" fmla="*/ 1013 w 1662"/>
                  <a:gd name="T17" fmla="*/ 1753 h 1942"/>
                  <a:gd name="T18" fmla="*/ 1176 w 1662"/>
                  <a:gd name="T19" fmla="*/ 1619 h 1942"/>
                  <a:gd name="T20" fmla="*/ 1305 w 1662"/>
                  <a:gd name="T21" fmla="*/ 1428 h 1942"/>
                  <a:gd name="T22" fmla="*/ 1388 w 1662"/>
                  <a:gd name="T23" fmla="*/ 1205 h 1942"/>
                  <a:gd name="T24" fmla="*/ 1418 w 1662"/>
                  <a:gd name="T25" fmla="*/ 974 h 1942"/>
                  <a:gd name="T26" fmla="*/ 1266 w 1662"/>
                  <a:gd name="T27" fmla="*/ 836 h 1942"/>
                  <a:gd name="T28" fmla="*/ 1012 w 1662"/>
                  <a:gd name="T29" fmla="*/ 794 h 1942"/>
                  <a:gd name="T30" fmla="*/ 806 w 1662"/>
                  <a:gd name="T31" fmla="*/ 713 h 1942"/>
                  <a:gd name="T32" fmla="*/ 646 w 1662"/>
                  <a:gd name="T33" fmla="*/ 610 h 1942"/>
                  <a:gd name="T34" fmla="*/ 526 w 1662"/>
                  <a:gd name="T35" fmla="*/ 499 h 1942"/>
                  <a:gd name="T36" fmla="*/ 944 w 1662"/>
                  <a:gd name="T37" fmla="*/ 23 h 1942"/>
                  <a:gd name="T38" fmla="*/ 1152 w 1662"/>
                  <a:gd name="T39" fmla="*/ 118 h 1942"/>
                  <a:gd name="T40" fmla="*/ 1271 w 1662"/>
                  <a:gd name="T41" fmla="*/ 205 h 1942"/>
                  <a:gd name="T42" fmla="*/ 1388 w 1662"/>
                  <a:gd name="T43" fmla="*/ 323 h 1942"/>
                  <a:gd name="T44" fmla="*/ 1455 w 1662"/>
                  <a:gd name="T45" fmla="*/ 429 h 1942"/>
                  <a:gd name="T46" fmla="*/ 1524 w 1662"/>
                  <a:gd name="T47" fmla="*/ 626 h 1942"/>
                  <a:gd name="T48" fmla="*/ 1555 w 1662"/>
                  <a:gd name="T49" fmla="*/ 892 h 1942"/>
                  <a:gd name="T50" fmla="*/ 1619 w 1662"/>
                  <a:gd name="T51" fmla="*/ 939 h 1942"/>
                  <a:gd name="T52" fmla="*/ 1657 w 1662"/>
                  <a:gd name="T53" fmla="*/ 1032 h 1942"/>
                  <a:gd name="T54" fmla="*/ 1655 w 1662"/>
                  <a:gd name="T55" fmla="*/ 1183 h 1942"/>
                  <a:gd name="T56" fmla="*/ 1611 w 1662"/>
                  <a:gd name="T57" fmla="*/ 1304 h 1942"/>
                  <a:gd name="T58" fmla="*/ 1537 w 1662"/>
                  <a:gd name="T59" fmla="*/ 1372 h 1942"/>
                  <a:gd name="T60" fmla="*/ 1445 w 1662"/>
                  <a:gd name="T61" fmla="*/ 1454 h 1942"/>
                  <a:gd name="T62" fmla="*/ 1313 w 1662"/>
                  <a:gd name="T63" fmla="*/ 1670 h 1942"/>
                  <a:gd name="T64" fmla="*/ 1141 w 1662"/>
                  <a:gd name="T65" fmla="*/ 1836 h 1942"/>
                  <a:gd name="T66" fmla="*/ 937 w 1662"/>
                  <a:gd name="T67" fmla="*/ 1930 h 1942"/>
                  <a:gd name="T68" fmla="*/ 714 w 1662"/>
                  <a:gd name="T69" fmla="*/ 1930 h 1942"/>
                  <a:gd name="T70" fmla="*/ 510 w 1662"/>
                  <a:gd name="T71" fmla="*/ 1836 h 1942"/>
                  <a:gd name="T72" fmla="*/ 337 w 1662"/>
                  <a:gd name="T73" fmla="*/ 1669 h 1942"/>
                  <a:gd name="T74" fmla="*/ 205 w 1662"/>
                  <a:gd name="T75" fmla="*/ 1452 h 1942"/>
                  <a:gd name="T76" fmla="*/ 111 w 1662"/>
                  <a:gd name="T77" fmla="*/ 1364 h 1942"/>
                  <a:gd name="T78" fmla="*/ 39 w 1662"/>
                  <a:gd name="T79" fmla="*/ 1284 h 1942"/>
                  <a:gd name="T80" fmla="*/ 2 w 1662"/>
                  <a:gd name="T81" fmla="*/ 1143 h 1942"/>
                  <a:gd name="T82" fmla="*/ 9 w 1662"/>
                  <a:gd name="T83" fmla="*/ 1009 h 1942"/>
                  <a:gd name="T84" fmla="*/ 50 w 1662"/>
                  <a:gd name="T85" fmla="*/ 930 h 1942"/>
                  <a:gd name="T86" fmla="*/ 98 w 1662"/>
                  <a:gd name="T87" fmla="*/ 851 h 1942"/>
                  <a:gd name="T88" fmla="*/ 85 w 1662"/>
                  <a:gd name="T89" fmla="*/ 643 h 1942"/>
                  <a:gd name="T90" fmla="*/ 120 w 1662"/>
                  <a:gd name="T91" fmla="*/ 487 h 1942"/>
                  <a:gd name="T92" fmla="*/ 183 w 1662"/>
                  <a:gd name="T93" fmla="*/ 377 h 1942"/>
                  <a:gd name="T94" fmla="*/ 257 w 1662"/>
                  <a:gd name="T95" fmla="*/ 305 h 1942"/>
                  <a:gd name="T96" fmla="*/ 319 w 1662"/>
                  <a:gd name="T97" fmla="*/ 266 h 1942"/>
                  <a:gd name="T98" fmla="*/ 352 w 1662"/>
                  <a:gd name="T99" fmla="*/ 246 h 1942"/>
                  <a:gd name="T100" fmla="*/ 390 w 1662"/>
                  <a:gd name="T101" fmla="*/ 196 h 1942"/>
                  <a:gd name="T102" fmla="*/ 459 w 1662"/>
                  <a:gd name="T103" fmla="*/ 127 h 1942"/>
                  <a:gd name="T104" fmla="*/ 559 w 1662"/>
                  <a:gd name="T105" fmla="*/ 57 h 1942"/>
                  <a:gd name="T106" fmla="*/ 690 w 1662"/>
                  <a:gd name="T107" fmla="*/ 10 h 19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662" h="1942">
                    <a:moveTo>
                      <a:pt x="526" y="499"/>
                    </a:moveTo>
                    <a:lnTo>
                      <a:pt x="484" y="546"/>
                    </a:lnTo>
                    <a:lnTo>
                      <a:pt x="445" y="595"/>
                    </a:lnTo>
                    <a:lnTo>
                      <a:pt x="410" y="645"/>
                    </a:lnTo>
                    <a:lnTo>
                      <a:pt x="379" y="696"/>
                    </a:lnTo>
                    <a:lnTo>
                      <a:pt x="352" y="747"/>
                    </a:lnTo>
                    <a:lnTo>
                      <a:pt x="329" y="797"/>
                    </a:lnTo>
                    <a:lnTo>
                      <a:pt x="309" y="847"/>
                    </a:lnTo>
                    <a:lnTo>
                      <a:pt x="291" y="895"/>
                    </a:lnTo>
                    <a:lnTo>
                      <a:pt x="277" y="941"/>
                    </a:lnTo>
                    <a:lnTo>
                      <a:pt x="264" y="984"/>
                    </a:lnTo>
                    <a:lnTo>
                      <a:pt x="255" y="1023"/>
                    </a:lnTo>
                    <a:lnTo>
                      <a:pt x="247" y="1059"/>
                    </a:lnTo>
                    <a:lnTo>
                      <a:pt x="241" y="1091"/>
                    </a:lnTo>
                    <a:lnTo>
                      <a:pt x="250" y="1148"/>
                    </a:lnTo>
                    <a:lnTo>
                      <a:pt x="263" y="1206"/>
                    </a:lnTo>
                    <a:lnTo>
                      <a:pt x="280" y="1263"/>
                    </a:lnTo>
                    <a:lnTo>
                      <a:pt x="299" y="1320"/>
                    </a:lnTo>
                    <a:lnTo>
                      <a:pt x="322" y="1375"/>
                    </a:lnTo>
                    <a:lnTo>
                      <a:pt x="347" y="1429"/>
                    </a:lnTo>
                    <a:lnTo>
                      <a:pt x="375" y="1480"/>
                    </a:lnTo>
                    <a:lnTo>
                      <a:pt x="406" y="1530"/>
                    </a:lnTo>
                    <a:lnTo>
                      <a:pt x="440" y="1576"/>
                    </a:lnTo>
                    <a:lnTo>
                      <a:pt x="476" y="1620"/>
                    </a:lnTo>
                    <a:lnTo>
                      <a:pt x="513" y="1659"/>
                    </a:lnTo>
                    <a:lnTo>
                      <a:pt x="553" y="1695"/>
                    </a:lnTo>
                    <a:lnTo>
                      <a:pt x="594" y="1726"/>
                    </a:lnTo>
                    <a:lnTo>
                      <a:pt x="638" y="1753"/>
                    </a:lnTo>
                    <a:lnTo>
                      <a:pt x="683" y="1774"/>
                    </a:lnTo>
                    <a:lnTo>
                      <a:pt x="729" y="1789"/>
                    </a:lnTo>
                    <a:lnTo>
                      <a:pt x="777" y="1800"/>
                    </a:lnTo>
                    <a:lnTo>
                      <a:pt x="825" y="1803"/>
                    </a:lnTo>
                    <a:lnTo>
                      <a:pt x="875" y="1800"/>
                    </a:lnTo>
                    <a:lnTo>
                      <a:pt x="922" y="1789"/>
                    </a:lnTo>
                    <a:lnTo>
                      <a:pt x="968" y="1774"/>
                    </a:lnTo>
                    <a:lnTo>
                      <a:pt x="1013" y="1753"/>
                    </a:lnTo>
                    <a:lnTo>
                      <a:pt x="1056" y="1726"/>
                    </a:lnTo>
                    <a:lnTo>
                      <a:pt x="1099" y="1695"/>
                    </a:lnTo>
                    <a:lnTo>
                      <a:pt x="1139" y="1659"/>
                    </a:lnTo>
                    <a:lnTo>
                      <a:pt x="1176" y="1619"/>
                    </a:lnTo>
                    <a:lnTo>
                      <a:pt x="1212" y="1576"/>
                    </a:lnTo>
                    <a:lnTo>
                      <a:pt x="1245" y="1529"/>
                    </a:lnTo>
                    <a:lnTo>
                      <a:pt x="1276" y="1480"/>
                    </a:lnTo>
                    <a:lnTo>
                      <a:pt x="1305" y="1428"/>
                    </a:lnTo>
                    <a:lnTo>
                      <a:pt x="1330" y="1374"/>
                    </a:lnTo>
                    <a:lnTo>
                      <a:pt x="1353" y="1319"/>
                    </a:lnTo>
                    <a:lnTo>
                      <a:pt x="1372" y="1262"/>
                    </a:lnTo>
                    <a:lnTo>
                      <a:pt x="1388" y="1205"/>
                    </a:lnTo>
                    <a:lnTo>
                      <a:pt x="1401" y="1147"/>
                    </a:lnTo>
                    <a:lnTo>
                      <a:pt x="1411" y="1089"/>
                    </a:lnTo>
                    <a:lnTo>
                      <a:pt x="1416" y="1032"/>
                    </a:lnTo>
                    <a:lnTo>
                      <a:pt x="1418" y="974"/>
                    </a:lnTo>
                    <a:lnTo>
                      <a:pt x="1417" y="904"/>
                    </a:lnTo>
                    <a:lnTo>
                      <a:pt x="1414" y="838"/>
                    </a:lnTo>
                    <a:lnTo>
                      <a:pt x="1339" y="839"/>
                    </a:lnTo>
                    <a:lnTo>
                      <a:pt x="1266" y="836"/>
                    </a:lnTo>
                    <a:lnTo>
                      <a:pt x="1198" y="830"/>
                    </a:lnTo>
                    <a:lnTo>
                      <a:pt x="1133" y="820"/>
                    </a:lnTo>
                    <a:lnTo>
                      <a:pt x="1070" y="808"/>
                    </a:lnTo>
                    <a:lnTo>
                      <a:pt x="1012" y="794"/>
                    </a:lnTo>
                    <a:lnTo>
                      <a:pt x="956" y="777"/>
                    </a:lnTo>
                    <a:lnTo>
                      <a:pt x="903" y="757"/>
                    </a:lnTo>
                    <a:lnTo>
                      <a:pt x="853" y="737"/>
                    </a:lnTo>
                    <a:lnTo>
                      <a:pt x="806" y="713"/>
                    </a:lnTo>
                    <a:lnTo>
                      <a:pt x="762" y="690"/>
                    </a:lnTo>
                    <a:lnTo>
                      <a:pt x="721" y="664"/>
                    </a:lnTo>
                    <a:lnTo>
                      <a:pt x="682" y="638"/>
                    </a:lnTo>
                    <a:lnTo>
                      <a:pt x="646" y="610"/>
                    </a:lnTo>
                    <a:lnTo>
                      <a:pt x="612" y="583"/>
                    </a:lnTo>
                    <a:lnTo>
                      <a:pt x="581" y="555"/>
                    </a:lnTo>
                    <a:lnTo>
                      <a:pt x="552" y="527"/>
                    </a:lnTo>
                    <a:lnTo>
                      <a:pt x="526" y="499"/>
                    </a:lnTo>
                    <a:close/>
                    <a:moveTo>
                      <a:pt x="808" y="0"/>
                    </a:moveTo>
                    <a:lnTo>
                      <a:pt x="851" y="3"/>
                    </a:lnTo>
                    <a:lnTo>
                      <a:pt x="897" y="11"/>
                    </a:lnTo>
                    <a:lnTo>
                      <a:pt x="944" y="23"/>
                    </a:lnTo>
                    <a:lnTo>
                      <a:pt x="993" y="39"/>
                    </a:lnTo>
                    <a:lnTo>
                      <a:pt x="1044" y="60"/>
                    </a:lnTo>
                    <a:lnTo>
                      <a:pt x="1097" y="86"/>
                    </a:lnTo>
                    <a:lnTo>
                      <a:pt x="1152" y="118"/>
                    </a:lnTo>
                    <a:lnTo>
                      <a:pt x="1179" y="135"/>
                    </a:lnTo>
                    <a:lnTo>
                      <a:pt x="1208" y="155"/>
                    </a:lnTo>
                    <a:lnTo>
                      <a:pt x="1239" y="179"/>
                    </a:lnTo>
                    <a:lnTo>
                      <a:pt x="1271" y="205"/>
                    </a:lnTo>
                    <a:lnTo>
                      <a:pt x="1304" y="233"/>
                    </a:lnTo>
                    <a:lnTo>
                      <a:pt x="1334" y="261"/>
                    </a:lnTo>
                    <a:lnTo>
                      <a:pt x="1363" y="292"/>
                    </a:lnTo>
                    <a:lnTo>
                      <a:pt x="1388" y="323"/>
                    </a:lnTo>
                    <a:lnTo>
                      <a:pt x="1409" y="353"/>
                    </a:lnTo>
                    <a:lnTo>
                      <a:pt x="1409" y="353"/>
                    </a:lnTo>
                    <a:lnTo>
                      <a:pt x="1433" y="389"/>
                    </a:lnTo>
                    <a:lnTo>
                      <a:pt x="1455" y="429"/>
                    </a:lnTo>
                    <a:lnTo>
                      <a:pt x="1475" y="472"/>
                    </a:lnTo>
                    <a:lnTo>
                      <a:pt x="1493" y="519"/>
                    </a:lnTo>
                    <a:lnTo>
                      <a:pt x="1509" y="570"/>
                    </a:lnTo>
                    <a:lnTo>
                      <a:pt x="1524" y="626"/>
                    </a:lnTo>
                    <a:lnTo>
                      <a:pt x="1535" y="685"/>
                    </a:lnTo>
                    <a:lnTo>
                      <a:pt x="1545" y="749"/>
                    </a:lnTo>
                    <a:lnTo>
                      <a:pt x="1551" y="817"/>
                    </a:lnTo>
                    <a:lnTo>
                      <a:pt x="1555" y="892"/>
                    </a:lnTo>
                    <a:lnTo>
                      <a:pt x="1573" y="900"/>
                    </a:lnTo>
                    <a:lnTo>
                      <a:pt x="1590" y="910"/>
                    </a:lnTo>
                    <a:lnTo>
                      <a:pt x="1605" y="922"/>
                    </a:lnTo>
                    <a:lnTo>
                      <a:pt x="1619" y="939"/>
                    </a:lnTo>
                    <a:lnTo>
                      <a:pt x="1632" y="957"/>
                    </a:lnTo>
                    <a:lnTo>
                      <a:pt x="1642" y="979"/>
                    </a:lnTo>
                    <a:lnTo>
                      <a:pt x="1651" y="1003"/>
                    </a:lnTo>
                    <a:lnTo>
                      <a:pt x="1657" y="1032"/>
                    </a:lnTo>
                    <a:lnTo>
                      <a:pt x="1661" y="1064"/>
                    </a:lnTo>
                    <a:lnTo>
                      <a:pt x="1662" y="1102"/>
                    </a:lnTo>
                    <a:lnTo>
                      <a:pt x="1660" y="1143"/>
                    </a:lnTo>
                    <a:lnTo>
                      <a:pt x="1655" y="1183"/>
                    </a:lnTo>
                    <a:lnTo>
                      <a:pt x="1648" y="1218"/>
                    </a:lnTo>
                    <a:lnTo>
                      <a:pt x="1638" y="1250"/>
                    </a:lnTo>
                    <a:lnTo>
                      <a:pt x="1625" y="1278"/>
                    </a:lnTo>
                    <a:lnTo>
                      <a:pt x="1611" y="1304"/>
                    </a:lnTo>
                    <a:lnTo>
                      <a:pt x="1595" y="1325"/>
                    </a:lnTo>
                    <a:lnTo>
                      <a:pt x="1577" y="1344"/>
                    </a:lnTo>
                    <a:lnTo>
                      <a:pt x="1558" y="1360"/>
                    </a:lnTo>
                    <a:lnTo>
                      <a:pt x="1537" y="1372"/>
                    </a:lnTo>
                    <a:lnTo>
                      <a:pt x="1515" y="1382"/>
                    </a:lnTo>
                    <a:lnTo>
                      <a:pt x="1493" y="1390"/>
                    </a:lnTo>
                    <a:lnTo>
                      <a:pt x="1471" y="1395"/>
                    </a:lnTo>
                    <a:lnTo>
                      <a:pt x="1445" y="1454"/>
                    </a:lnTo>
                    <a:lnTo>
                      <a:pt x="1416" y="1512"/>
                    </a:lnTo>
                    <a:lnTo>
                      <a:pt x="1385" y="1567"/>
                    </a:lnTo>
                    <a:lnTo>
                      <a:pt x="1350" y="1620"/>
                    </a:lnTo>
                    <a:lnTo>
                      <a:pt x="1313" y="1670"/>
                    </a:lnTo>
                    <a:lnTo>
                      <a:pt x="1273" y="1717"/>
                    </a:lnTo>
                    <a:lnTo>
                      <a:pt x="1231" y="1761"/>
                    </a:lnTo>
                    <a:lnTo>
                      <a:pt x="1187" y="1801"/>
                    </a:lnTo>
                    <a:lnTo>
                      <a:pt x="1141" y="1836"/>
                    </a:lnTo>
                    <a:lnTo>
                      <a:pt x="1092" y="1868"/>
                    </a:lnTo>
                    <a:lnTo>
                      <a:pt x="1042" y="1893"/>
                    </a:lnTo>
                    <a:lnTo>
                      <a:pt x="990" y="1915"/>
                    </a:lnTo>
                    <a:lnTo>
                      <a:pt x="937" y="1930"/>
                    </a:lnTo>
                    <a:lnTo>
                      <a:pt x="882" y="1939"/>
                    </a:lnTo>
                    <a:lnTo>
                      <a:pt x="825" y="1942"/>
                    </a:lnTo>
                    <a:lnTo>
                      <a:pt x="769" y="1939"/>
                    </a:lnTo>
                    <a:lnTo>
                      <a:pt x="714" y="1930"/>
                    </a:lnTo>
                    <a:lnTo>
                      <a:pt x="661" y="1915"/>
                    </a:lnTo>
                    <a:lnTo>
                      <a:pt x="608" y="1893"/>
                    </a:lnTo>
                    <a:lnTo>
                      <a:pt x="558" y="1867"/>
                    </a:lnTo>
                    <a:lnTo>
                      <a:pt x="510" y="1836"/>
                    </a:lnTo>
                    <a:lnTo>
                      <a:pt x="464" y="1800"/>
                    </a:lnTo>
                    <a:lnTo>
                      <a:pt x="419" y="1760"/>
                    </a:lnTo>
                    <a:lnTo>
                      <a:pt x="377" y="1716"/>
                    </a:lnTo>
                    <a:lnTo>
                      <a:pt x="337" y="1669"/>
                    </a:lnTo>
                    <a:lnTo>
                      <a:pt x="300" y="1618"/>
                    </a:lnTo>
                    <a:lnTo>
                      <a:pt x="266" y="1565"/>
                    </a:lnTo>
                    <a:lnTo>
                      <a:pt x="234" y="1510"/>
                    </a:lnTo>
                    <a:lnTo>
                      <a:pt x="205" y="1452"/>
                    </a:lnTo>
                    <a:lnTo>
                      <a:pt x="179" y="1392"/>
                    </a:lnTo>
                    <a:lnTo>
                      <a:pt x="156" y="1386"/>
                    </a:lnTo>
                    <a:lnTo>
                      <a:pt x="133" y="1376"/>
                    </a:lnTo>
                    <a:lnTo>
                      <a:pt x="111" y="1364"/>
                    </a:lnTo>
                    <a:lnTo>
                      <a:pt x="91" y="1349"/>
                    </a:lnTo>
                    <a:lnTo>
                      <a:pt x="72" y="1330"/>
                    </a:lnTo>
                    <a:lnTo>
                      <a:pt x="55" y="1309"/>
                    </a:lnTo>
                    <a:lnTo>
                      <a:pt x="39" y="1284"/>
                    </a:lnTo>
                    <a:lnTo>
                      <a:pt x="26" y="1254"/>
                    </a:lnTo>
                    <a:lnTo>
                      <a:pt x="15" y="1221"/>
                    </a:lnTo>
                    <a:lnTo>
                      <a:pt x="7" y="1184"/>
                    </a:lnTo>
                    <a:lnTo>
                      <a:pt x="2" y="1143"/>
                    </a:lnTo>
                    <a:lnTo>
                      <a:pt x="0" y="1104"/>
                    </a:lnTo>
                    <a:lnTo>
                      <a:pt x="1" y="1068"/>
                    </a:lnTo>
                    <a:lnTo>
                      <a:pt x="4" y="1038"/>
                    </a:lnTo>
                    <a:lnTo>
                      <a:pt x="9" y="1009"/>
                    </a:lnTo>
                    <a:lnTo>
                      <a:pt x="17" y="985"/>
                    </a:lnTo>
                    <a:lnTo>
                      <a:pt x="27" y="964"/>
                    </a:lnTo>
                    <a:lnTo>
                      <a:pt x="38" y="946"/>
                    </a:lnTo>
                    <a:lnTo>
                      <a:pt x="50" y="930"/>
                    </a:lnTo>
                    <a:lnTo>
                      <a:pt x="65" y="916"/>
                    </a:lnTo>
                    <a:lnTo>
                      <a:pt x="80" y="906"/>
                    </a:lnTo>
                    <a:lnTo>
                      <a:pt x="96" y="897"/>
                    </a:lnTo>
                    <a:lnTo>
                      <a:pt x="98" y="851"/>
                    </a:lnTo>
                    <a:lnTo>
                      <a:pt x="89" y="794"/>
                    </a:lnTo>
                    <a:lnTo>
                      <a:pt x="85" y="740"/>
                    </a:lnTo>
                    <a:lnTo>
                      <a:pt x="83" y="690"/>
                    </a:lnTo>
                    <a:lnTo>
                      <a:pt x="85" y="643"/>
                    </a:lnTo>
                    <a:lnTo>
                      <a:pt x="90" y="599"/>
                    </a:lnTo>
                    <a:lnTo>
                      <a:pt x="98" y="559"/>
                    </a:lnTo>
                    <a:lnTo>
                      <a:pt x="108" y="522"/>
                    </a:lnTo>
                    <a:lnTo>
                      <a:pt x="120" y="487"/>
                    </a:lnTo>
                    <a:lnTo>
                      <a:pt x="134" y="455"/>
                    </a:lnTo>
                    <a:lnTo>
                      <a:pt x="149" y="427"/>
                    </a:lnTo>
                    <a:lnTo>
                      <a:pt x="166" y="400"/>
                    </a:lnTo>
                    <a:lnTo>
                      <a:pt x="183" y="377"/>
                    </a:lnTo>
                    <a:lnTo>
                      <a:pt x="202" y="355"/>
                    </a:lnTo>
                    <a:lnTo>
                      <a:pt x="220" y="337"/>
                    </a:lnTo>
                    <a:lnTo>
                      <a:pt x="239" y="320"/>
                    </a:lnTo>
                    <a:lnTo>
                      <a:pt x="257" y="305"/>
                    </a:lnTo>
                    <a:lnTo>
                      <a:pt x="274" y="293"/>
                    </a:lnTo>
                    <a:lnTo>
                      <a:pt x="290" y="282"/>
                    </a:lnTo>
                    <a:lnTo>
                      <a:pt x="305" y="273"/>
                    </a:lnTo>
                    <a:lnTo>
                      <a:pt x="319" y="266"/>
                    </a:lnTo>
                    <a:lnTo>
                      <a:pt x="331" y="260"/>
                    </a:lnTo>
                    <a:lnTo>
                      <a:pt x="341" y="255"/>
                    </a:lnTo>
                    <a:lnTo>
                      <a:pt x="348" y="253"/>
                    </a:lnTo>
                    <a:lnTo>
                      <a:pt x="352" y="246"/>
                    </a:lnTo>
                    <a:lnTo>
                      <a:pt x="359" y="237"/>
                    </a:lnTo>
                    <a:lnTo>
                      <a:pt x="367" y="225"/>
                    </a:lnTo>
                    <a:lnTo>
                      <a:pt x="377" y="212"/>
                    </a:lnTo>
                    <a:lnTo>
                      <a:pt x="390" y="196"/>
                    </a:lnTo>
                    <a:lnTo>
                      <a:pt x="404" y="180"/>
                    </a:lnTo>
                    <a:lnTo>
                      <a:pt x="421" y="163"/>
                    </a:lnTo>
                    <a:lnTo>
                      <a:pt x="439" y="145"/>
                    </a:lnTo>
                    <a:lnTo>
                      <a:pt x="459" y="127"/>
                    </a:lnTo>
                    <a:lnTo>
                      <a:pt x="481" y="108"/>
                    </a:lnTo>
                    <a:lnTo>
                      <a:pt x="505" y="91"/>
                    </a:lnTo>
                    <a:lnTo>
                      <a:pt x="531" y="74"/>
                    </a:lnTo>
                    <a:lnTo>
                      <a:pt x="559" y="57"/>
                    </a:lnTo>
                    <a:lnTo>
                      <a:pt x="589" y="43"/>
                    </a:lnTo>
                    <a:lnTo>
                      <a:pt x="620" y="30"/>
                    </a:lnTo>
                    <a:lnTo>
                      <a:pt x="655" y="19"/>
                    </a:lnTo>
                    <a:lnTo>
                      <a:pt x="690" y="10"/>
                    </a:lnTo>
                    <a:lnTo>
                      <a:pt x="728" y="3"/>
                    </a:lnTo>
                    <a:lnTo>
                      <a:pt x="767" y="0"/>
                    </a:lnTo>
                    <a:lnTo>
                      <a:pt x="80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80" name="Freeform 23"/>
              <p:cNvSpPr>
                <a:spLocks noEditPoints="1"/>
              </p:cNvSpPr>
              <p:nvPr/>
            </p:nvSpPr>
            <p:spPr bwMode="auto">
              <a:xfrm>
                <a:off x="2664" y="4250"/>
                <a:ext cx="83" cy="27"/>
              </a:xfrm>
              <a:custGeom>
                <a:avLst/>
                <a:gdLst>
                  <a:gd name="T0" fmla="*/ 613 w 916"/>
                  <a:gd name="T1" fmla="*/ 78 h 300"/>
                  <a:gd name="T2" fmla="*/ 561 w 916"/>
                  <a:gd name="T3" fmla="*/ 109 h 300"/>
                  <a:gd name="T4" fmla="*/ 554 w 916"/>
                  <a:gd name="T5" fmla="*/ 165 h 300"/>
                  <a:gd name="T6" fmla="*/ 579 w 916"/>
                  <a:gd name="T7" fmla="*/ 210 h 300"/>
                  <a:gd name="T8" fmla="*/ 665 w 916"/>
                  <a:gd name="T9" fmla="*/ 229 h 300"/>
                  <a:gd name="T10" fmla="*/ 787 w 916"/>
                  <a:gd name="T11" fmla="*/ 223 h 300"/>
                  <a:gd name="T12" fmla="*/ 839 w 916"/>
                  <a:gd name="T13" fmla="*/ 191 h 300"/>
                  <a:gd name="T14" fmla="*/ 846 w 916"/>
                  <a:gd name="T15" fmla="*/ 135 h 300"/>
                  <a:gd name="T16" fmla="*/ 820 w 916"/>
                  <a:gd name="T17" fmla="*/ 90 h 300"/>
                  <a:gd name="T18" fmla="*/ 734 w 916"/>
                  <a:gd name="T19" fmla="*/ 72 h 300"/>
                  <a:gd name="T20" fmla="*/ 153 w 916"/>
                  <a:gd name="T21" fmla="*/ 74 h 300"/>
                  <a:gd name="T22" fmla="*/ 85 w 916"/>
                  <a:gd name="T23" fmla="*/ 99 h 300"/>
                  <a:gd name="T24" fmla="*/ 70 w 916"/>
                  <a:gd name="T25" fmla="*/ 150 h 300"/>
                  <a:gd name="T26" fmla="*/ 85 w 916"/>
                  <a:gd name="T27" fmla="*/ 201 h 300"/>
                  <a:gd name="T28" fmla="*/ 153 w 916"/>
                  <a:gd name="T29" fmla="*/ 227 h 300"/>
                  <a:gd name="T30" fmla="*/ 280 w 916"/>
                  <a:gd name="T31" fmla="*/ 227 h 300"/>
                  <a:gd name="T32" fmla="*/ 348 w 916"/>
                  <a:gd name="T33" fmla="*/ 201 h 300"/>
                  <a:gd name="T34" fmla="*/ 363 w 916"/>
                  <a:gd name="T35" fmla="*/ 150 h 300"/>
                  <a:gd name="T36" fmla="*/ 348 w 916"/>
                  <a:gd name="T37" fmla="*/ 99 h 300"/>
                  <a:gd name="T38" fmla="*/ 280 w 916"/>
                  <a:gd name="T39" fmla="*/ 74 h 300"/>
                  <a:gd name="T40" fmla="*/ 234 w 916"/>
                  <a:gd name="T41" fmla="*/ 0 h 300"/>
                  <a:gd name="T42" fmla="*/ 321 w 916"/>
                  <a:gd name="T43" fmla="*/ 9 h 300"/>
                  <a:gd name="T44" fmla="*/ 400 w 916"/>
                  <a:gd name="T45" fmla="*/ 53 h 300"/>
                  <a:gd name="T46" fmla="*/ 574 w 916"/>
                  <a:gd name="T47" fmla="*/ 17 h 300"/>
                  <a:gd name="T48" fmla="*/ 662 w 916"/>
                  <a:gd name="T49" fmla="*/ 1 h 300"/>
                  <a:gd name="T50" fmla="*/ 732 w 916"/>
                  <a:gd name="T51" fmla="*/ 0 h 300"/>
                  <a:gd name="T52" fmla="*/ 806 w 916"/>
                  <a:gd name="T53" fmla="*/ 10 h 300"/>
                  <a:gd name="T54" fmla="*/ 875 w 916"/>
                  <a:gd name="T55" fmla="*/ 45 h 300"/>
                  <a:gd name="T56" fmla="*/ 914 w 916"/>
                  <a:gd name="T57" fmla="*/ 123 h 300"/>
                  <a:gd name="T58" fmla="*/ 900 w 916"/>
                  <a:gd name="T59" fmla="*/ 223 h 300"/>
                  <a:gd name="T60" fmla="*/ 843 w 916"/>
                  <a:gd name="T61" fmla="*/ 277 h 300"/>
                  <a:gd name="T62" fmla="*/ 768 w 916"/>
                  <a:gd name="T63" fmla="*/ 297 h 300"/>
                  <a:gd name="T64" fmla="*/ 699 w 916"/>
                  <a:gd name="T65" fmla="*/ 300 h 300"/>
                  <a:gd name="T66" fmla="*/ 632 w 916"/>
                  <a:gd name="T67" fmla="*/ 297 h 300"/>
                  <a:gd name="T68" fmla="*/ 557 w 916"/>
                  <a:gd name="T69" fmla="*/ 277 h 300"/>
                  <a:gd name="T70" fmla="*/ 500 w 916"/>
                  <a:gd name="T71" fmla="*/ 224 h 300"/>
                  <a:gd name="T72" fmla="*/ 485 w 916"/>
                  <a:gd name="T73" fmla="*/ 137 h 300"/>
                  <a:gd name="T74" fmla="*/ 432 w 916"/>
                  <a:gd name="T75" fmla="*/ 150 h 300"/>
                  <a:gd name="T76" fmla="*/ 405 w 916"/>
                  <a:gd name="T77" fmla="*/ 241 h 300"/>
                  <a:gd name="T78" fmla="*/ 342 w 916"/>
                  <a:gd name="T79" fmla="*/ 284 h 300"/>
                  <a:gd name="T80" fmla="*/ 266 w 916"/>
                  <a:gd name="T81" fmla="*/ 298 h 300"/>
                  <a:gd name="T82" fmla="*/ 201 w 916"/>
                  <a:gd name="T83" fmla="*/ 299 h 300"/>
                  <a:gd name="T84" fmla="*/ 129 w 916"/>
                  <a:gd name="T85" fmla="*/ 294 h 300"/>
                  <a:gd name="T86" fmla="*/ 57 w 916"/>
                  <a:gd name="T87" fmla="*/ 267 h 300"/>
                  <a:gd name="T88" fmla="*/ 7 w 916"/>
                  <a:gd name="T89" fmla="*/ 202 h 300"/>
                  <a:gd name="T90" fmla="*/ 7 w 916"/>
                  <a:gd name="T91" fmla="*/ 98 h 300"/>
                  <a:gd name="T92" fmla="*/ 57 w 916"/>
                  <a:gd name="T93" fmla="*/ 33 h 300"/>
                  <a:gd name="T94" fmla="*/ 129 w 916"/>
                  <a:gd name="T95" fmla="*/ 6 h 300"/>
                  <a:gd name="T96" fmla="*/ 201 w 916"/>
                  <a:gd name="T97" fmla="*/ 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16" h="300">
                    <a:moveTo>
                      <a:pt x="699" y="71"/>
                    </a:moveTo>
                    <a:lnTo>
                      <a:pt x="665" y="72"/>
                    </a:lnTo>
                    <a:lnTo>
                      <a:pt x="636" y="74"/>
                    </a:lnTo>
                    <a:lnTo>
                      <a:pt x="613" y="78"/>
                    </a:lnTo>
                    <a:lnTo>
                      <a:pt x="594" y="83"/>
                    </a:lnTo>
                    <a:lnTo>
                      <a:pt x="579" y="90"/>
                    </a:lnTo>
                    <a:lnTo>
                      <a:pt x="569" y="99"/>
                    </a:lnTo>
                    <a:lnTo>
                      <a:pt x="561" y="109"/>
                    </a:lnTo>
                    <a:lnTo>
                      <a:pt x="556" y="122"/>
                    </a:lnTo>
                    <a:lnTo>
                      <a:pt x="554" y="135"/>
                    </a:lnTo>
                    <a:lnTo>
                      <a:pt x="553" y="150"/>
                    </a:lnTo>
                    <a:lnTo>
                      <a:pt x="554" y="165"/>
                    </a:lnTo>
                    <a:lnTo>
                      <a:pt x="556" y="179"/>
                    </a:lnTo>
                    <a:lnTo>
                      <a:pt x="561" y="191"/>
                    </a:lnTo>
                    <a:lnTo>
                      <a:pt x="569" y="201"/>
                    </a:lnTo>
                    <a:lnTo>
                      <a:pt x="579" y="210"/>
                    </a:lnTo>
                    <a:lnTo>
                      <a:pt x="594" y="216"/>
                    </a:lnTo>
                    <a:lnTo>
                      <a:pt x="613" y="223"/>
                    </a:lnTo>
                    <a:lnTo>
                      <a:pt x="636" y="227"/>
                    </a:lnTo>
                    <a:lnTo>
                      <a:pt x="665" y="229"/>
                    </a:lnTo>
                    <a:lnTo>
                      <a:pt x="699" y="230"/>
                    </a:lnTo>
                    <a:lnTo>
                      <a:pt x="734" y="229"/>
                    </a:lnTo>
                    <a:lnTo>
                      <a:pt x="763" y="227"/>
                    </a:lnTo>
                    <a:lnTo>
                      <a:pt x="787" y="223"/>
                    </a:lnTo>
                    <a:lnTo>
                      <a:pt x="805" y="216"/>
                    </a:lnTo>
                    <a:lnTo>
                      <a:pt x="820" y="210"/>
                    </a:lnTo>
                    <a:lnTo>
                      <a:pt x="831" y="201"/>
                    </a:lnTo>
                    <a:lnTo>
                      <a:pt x="839" y="191"/>
                    </a:lnTo>
                    <a:lnTo>
                      <a:pt x="843" y="179"/>
                    </a:lnTo>
                    <a:lnTo>
                      <a:pt x="846" y="165"/>
                    </a:lnTo>
                    <a:lnTo>
                      <a:pt x="847" y="150"/>
                    </a:lnTo>
                    <a:lnTo>
                      <a:pt x="846" y="135"/>
                    </a:lnTo>
                    <a:lnTo>
                      <a:pt x="843" y="122"/>
                    </a:lnTo>
                    <a:lnTo>
                      <a:pt x="839" y="109"/>
                    </a:lnTo>
                    <a:lnTo>
                      <a:pt x="831" y="99"/>
                    </a:lnTo>
                    <a:lnTo>
                      <a:pt x="820" y="90"/>
                    </a:lnTo>
                    <a:lnTo>
                      <a:pt x="805" y="83"/>
                    </a:lnTo>
                    <a:lnTo>
                      <a:pt x="787" y="78"/>
                    </a:lnTo>
                    <a:lnTo>
                      <a:pt x="763" y="74"/>
                    </a:lnTo>
                    <a:lnTo>
                      <a:pt x="734" y="72"/>
                    </a:lnTo>
                    <a:lnTo>
                      <a:pt x="699" y="71"/>
                    </a:lnTo>
                    <a:close/>
                    <a:moveTo>
                      <a:pt x="216" y="71"/>
                    </a:moveTo>
                    <a:lnTo>
                      <a:pt x="182" y="72"/>
                    </a:lnTo>
                    <a:lnTo>
                      <a:pt x="153" y="74"/>
                    </a:lnTo>
                    <a:lnTo>
                      <a:pt x="130" y="78"/>
                    </a:lnTo>
                    <a:lnTo>
                      <a:pt x="111" y="83"/>
                    </a:lnTo>
                    <a:lnTo>
                      <a:pt x="96" y="90"/>
                    </a:lnTo>
                    <a:lnTo>
                      <a:pt x="85" y="99"/>
                    </a:lnTo>
                    <a:lnTo>
                      <a:pt x="78" y="109"/>
                    </a:lnTo>
                    <a:lnTo>
                      <a:pt x="73" y="122"/>
                    </a:lnTo>
                    <a:lnTo>
                      <a:pt x="70" y="135"/>
                    </a:lnTo>
                    <a:lnTo>
                      <a:pt x="70" y="150"/>
                    </a:lnTo>
                    <a:lnTo>
                      <a:pt x="70" y="165"/>
                    </a:lnTo>
                    <a:lnTo>
                      <a:pt x="73" y="179"/>
                    </a:lnTo>
                    <a:lnTo>
                      <a:pt x="78" y="191"/>
                    </a:lnTo>
                    <a:lnTo>
                      <a:pt x="85" y="201"/>
                    </a:lnTo>
                    <a:lnTo>
                      <a:pt x="96" y="210"/>
                    </a:lnTo>
                    <a:lnTo>
                      <a:pt x="111" y="216"/>
                    </a:lnTo>
                    <a:lnTo>
                      <a:pt x="130" y="223"/>
                    </a:lnTo>
                    <a:lnTo>
                      <a:pt x="153" y="227"/>
                    </a:lnTo>
                    <a:lnTo>
                      <a:pt x="182" y="229"/>
                    </a:lnTo>
                    <a:lnTo>
                      <a:pt x="216" y="230"/>
                    </a:lnTo>
                    <a:lnTo>
                      <a:pt x="250" y="229"/>
                    </a:lnTo>
                    <a:lnTo>
                      <a:pt x="280" y="227"/>
                    </a:lnTo>
                    <a:lnTo>
                      <a:pt x="304" y="223"/>
                    </a:lnTo>
                    <a:lnTo>
                      <a:pt x="322" y="216"/>
                    </a:lnTo>
                    <a:lnTo>
                      <a:pt x="337" y="210"/>
                    </a:lnTo>
                    <a:lnTo>
                      <a:pt x="348" y="201"/>
                    </a:lnTo>
                    <a:lnTo>
                      <a:pt x="355" y="191"/>
                    </a:lnTo>
                    <a:lnTo>
                      <a:pt x="360" y="179"/>
                    </a:lnTo>
                    <a:lnTo>
                      <a:pt x="363" y="165"/>
                    </a:lnTo>
                    <a:lnTo>
                      <a:pt x="363" y="150"/>
                    </a:lnTo>
                    <a:lnTo>
                      <a:pt x="363" y="135"/>
                    </a:lnTo>
                    <a:lnTo>
                      <a:pt x="360" y="122"/>
                    </a:lnTo>
                    <a:lnTo>
                      <a:pt x="355" y="109"/>
                    </a:lnTo>
                    <a:lnTo>
                      <a:pt x="348" y="99"/>
                    </a:lnTo>
                    <a:lnTo>
                      <a:pt x="337" y="90"/>
                    </a:lnTo>
                    <a:lnTo>
                      <a:pt x="322" y="83"/>
                    </a:lnTo>
                    <a:lnTo>
                      <a:pt x="304" y="78"/>
                    </a:lnTo>
                    <a:lnTo>
                      <a:pt x="280" y="74"/>
                    </a:lnTo>
                    <a:lnTo>
                      <a:pt x="250" y="72"/>
                    </a:lnTo>
                    <a:lnTo>
                      <a:pt x="216" y="71"/>
                    </a:lnTo>
                    <a:close/>
                    <a:moveTo>
                      <a:pt x="216" y="0"/>
                    </a:moveTo>
                    <a:lnTo>
                      <a:pt x="234" y="0"/>
                    </a:lnTo>
                    <a:lnTo>
                      <a:pt x="254" y="1"/>
                    </a:lnTo>
                    <a:lnTo>
                      <a:pt x="276" y="2"/>
                    </a:lnTo>
                    <a:lnTo>
                      <a:pt x="298" y="5"/>
                    </a:lnTo>
                    <a:lnTo>
                      <a:pt x="321" y="9"/>
                    </a:lnTo>
                    <a:lnTo>
                      <a:pt x="343" y="17"/>
                    </a:lnTo>
                    <a:lnTo>
                      <a:pt x="364" y="26"/>
                    </a:lnTo>
                    <a:lnTo>
                      <a:pt x="383" y="37"/>
                    </a:lnTo>
                    <a:lnTo>
                      <a:pt x="400" y="53"/>
                    </a:lnTo>
                    <a:lnTo>
                      <a:pt x="516" y="53"/>
                    </a:lnTo>
                    <a:lnTo>
                      <a:pt x="533" y="37"/>
                    </a:lnTo>
                    <a:lnTo>
                      <a:pt x="553" y="26"/>
                    </a:lnTo>
                    <a:lnTo>
                      <a:pt x="574" y="17"/>
                    </a:lnTo>
                    <a:lnTo>
                      <a:pt x="596" y="9"/>
                    </a:lnTo>
                    <a:lnTo>
                      <a:pt x="618" y="5"/>
                    </a:lnTo>
                    <a:lnTo>
                      <a:pt x="640" y="2"/>
                    </a:lnTo>
                    <a:lnTo>
                      <a:pt x="662" y="1"/>
                    </a:lnTo>
                    <a:lnTo>
                      <a:pt x="682" y="0"/>
                    </a:lnTo>
                    <a:lnTo>
                      <a:pt x="699" y="0"/>
                    </a:lnTo>
                    <a:lnTo>
                      <a:pt x="715" y="0"/>
                    </a:lnTo>
                    <a:lnTo>
                      <a:pt x="732" y="0"/>
                    </a:lnTo>
                    <a:lnTo>
                      <a:pt x="749" y="1"/>
                    </a:lnTo>
                    <a:lnTo>
                      <a:pt x="768" y="3"/>
                    </a:lnTo>
                    <a:lnTo>
                      <a:pt x="787" y="6"/>
                    </a:lnTo>
                    <a:lnTo>
                      <a:pt x="806" y="10"/>
                    </a:lnTo>
                    <a:lnTo>
                      <a:pt x="825" y="16"/>
                    </a:lnTo>
                    <a:lnTo>
                      <a:pt x="843" y="24"/>
                    </a:lnTo>
                    <a:lnTo>
                      <a:pt x="860" y="33"/>
                    </a:lnTo>
                    <a:lnTo>
                      <a:pt x="875" y="45"/>
                    </a:lnTo>
                    <a:lnTo>
                      <a:pt x="889" y="59"/>
                    </a:lnTo>
                    <a:lnTo>
                      <a:pt x="900" y="77"/>
                    </a:lnTo>
                    <a:lnTo>
                      <a:pt x="908" y="98"/>
                    </a:lnTo>
                    <a:lnTo>
                      <a:pt x="914" y="123"/>
                    </a:lnTo>
                    <a:lnTo>
                      <a:pt x="916" y="150"/>
                    </a:lnTo>
                    <a:lnTo>
                      <a:pt x="914" y="178"/>
                    </a:lnTo>
                    <a:lnTo>
                      <a:pt x="908" y="202"/>
                    </a:lnTo>
                    <a:lnTo>
                      <a:pt x="900" y="223"/>
                    </a:lnTo>
                    <a:lnTo>
                      <a:pt x="889" y="241"/>
                    </a:lnTo>
                    <a:lnTo>
                      <a:pt x="875" y="255"/>
                    </a:lnTo>
                    <a:lnTo>
                      <a:pt x="860" y="267"/>
                    </a:lnTo>
                    <a:lnTo>
                      <a:pt x="843" y="277"/>
                    </a:lnTo>
                    <a:lnTo>
                      <a:pt x="825" y="285"/>
                    </a:lnTo>
                    <a:lnTo>
                      <a:pt x="806" y="290"/>
                    </a:lnTo>
                    <a:lnTo>
                      <a:pt x="787" y="294"/>
                    </a:lnTo>
                    <a:lnTo>
                      <a:pt x="768" y="297"/>
                    </a:lnTo>
                    <a:lnTo>
                      <a:pt x="749" y="298"/>
                    </a:lnTo>
                    <a:lnTo>
                      <a:pt x="732" y="299"/>
                    </a:lnTo>
                    <a:lnTo>
                      <a:pt x="715" y="299"/>
                    </a:lnTo>
                    <a:lnTo>
                      <a:pt x="699" y="300"/>
                    </a:lnTo>
                    <a:lnTo>
                      <a:pt x="685" y="299"/>
                    </a:lnTo>
                    <a:lnTo>
                      <a:pt x="668" y="299"/>
                    </a:lnTo>
                    <a:lnTo>
                      <a:pt x="650" y="298"/>
                    </a:lnTo>
                    <a:lnTo>
                      <a:pt x="632" y="297"/>
                    </a:lnTo>
                    <a:lnTo>
                      <a:pt x="613" y="294"/>
                    </a:lnTo>
                    <a:lnTo>
                      <a:pt x="593" y="290"/>
                    </a:lnTo>
                    <a:lnTo>
                      <a:pt x="575" y="285"/>
                    </a:lnTo>
                    <a:lnTo>
                      <a:pt x="557" y="277"/>
                    </a:lnTo>
                    <a:lnTo>
                      <a:pt x="540" y="267"/>
                    </a:lnTo>
                    <a:lnTo>
                      <a:pt x="524" y="255"/>
                    </a:lnTo>
                    <a:lnTo>
                      <a:pt x="511" y="241"/>
                    </a:lnTo>
                    <a:lnTo>
                      <a:pt x="500" y="224"/>
                    </a:lnTo>
                    <a:lnTo>
                      <a:pt x="491" y="202"/>
                    </a:lnTo>
                    <a:lnTo>
                      <a:pt x="486" y="179"/>
                    </a:lnTo>
                    <a:lnTo>
                      <a:pt x="484" y="150"/>
                    </a:lnTo>
                    <a:lnTo>
                      <a:pt x="485" y="137"/>
                    </a:lnTo>
                    <a:lnTo>
                      <a:pt x="486" y="125"/>
                    </a:lnTo>
                    <a:lnTo>
                      <a:pt x="430" y="125"/>
                    </a:lnTo>
                    <a:lnTo>
                      <a:pt x="432" y="137"/>
                    </a:lnTo>
                    <a:lnTo>
                      <a:pt x="432" y="150"/>
                    </a:lnTo>
                    <a:lnTo>
                      <a:pt x="430" y="179"/>
                    </a:lnTo>
                    <a:lnTo>
                      <a:pt x="425" y="202"/>
                    </a:lnTo>
                    <a:lnTo>
                      <a:pt x="416" y="224"/>
                    </a:lnTo>
                    <a:lnTo>
                      <a:pt x="405" y="241"/>
                    </a:lnTo>
                    <a:lnTo>
                      <a:pt x="392" y="255"/>
                    </a:lnTo>
                    <a:lnTo>
                      <a:pt x="377" y="267"/>
                    </a:lnTo>
                    <a:lnTo>
                      <a:pt x="360" y="277"/>
                    </a:lnTo>
                    <a:lnTo>
                      <a:pt x="342" y="284"/>
                    </a:lnTo>
                    <a:lnTo>
                      <a:pt x="323" y="290"/>
                    </a:lnTo>
                    <a:lnTo>
                      <a:pt x="304" y="294"/>
                    </a:lnTo>
                    <a:lnTo>
                      <a:pt x="285" y="296"/>
                    </a:lnTo>
                    <a:lnTo>
                      <a:pt x="266" y="298"/>
                    </a:lnTo>
                    <a:lnTo>
                      <a:pt x="248" y="299"/>
                    </a:lnTo>
                    <a:lnTo>
                      <a:pt x="231" y="299"/>
                    </a:lnTo>
                    <a:lnTo>
                      <a:pt x="216" y="299"/>
                    </a:lnTo>
                    <a:lnTo>
                      <a:pt x="201" y="299"/>
                    </a:lnTo>
                    <a:lnTo>
                      <a:pt x="185" y="299"/>
                    </a:lnTo>
                    <a:lnTo>
                      <a:pt x="167" y="298"/>
                    </a:lnTo>
                    <a:lnTo>
                      <a:pt x="148" y="296"/>
                    </a:lnTo>
                    <a:lnTo>
                      <a:pt x="129" y="294"/>
                    </a:lnTo>
                    <a:lnTo>
                      <a:pt x="110" y="290"/>
                    </a:lnTo>
                    <a:lnTo>
                      <a:pt x="91" y="284"/>
                    </a:lnTo>
                    <a:lnTo>
                      <a:pt x="73" y="277"/>
                    </a:lnTo>
                    <a:lnTo>
                      <a:pt x="57" y="267"/>
                    </a:lnTo>
                    <a:lnTo>
                      <a:pt x="41" y="255"/>
                    </a:lnTo>
                    <a:lnTo>
                      <a:pt x="27" y="240"/>
                    </a:lnTo>
                    <a:lnTo>
                      <a:pt x="16" y="223"/>
                    </a:lnTo>
                    <a:lnTo>
                      <a:pt x="7" y="202"/>
                    </a:lnTo>
                    <a:lnTo>
                      <a:pt x="2" y="178"/>
                    </a:lnTo>
                    <a:lnTo>
                      <a:pt x="0" y="150"/>
                    </a:lnTo>
                    <a:lnTo>
                      <a:pt x="2" y="122"/>
                    </a:lnTo>
                    <a:lnTo>
                      <a:pt x="7" y="98"/>
                    </a:lnTo>
                    <a:lnTo>
                      <a:pt x="16" y="77"/>
                    </a:lnTo>
                    <a:lnTo>
                      <a:pt x="27" y="59"/>
                    </a:lnTo>
                    <a:lnTo>
                      <a:pt x="41" y="45"/>
                    </a:lnTo>
                    <a:lnTo>
                      <a:pt x="57" y="33"/>
                    </a:lnTo>
                    <a:lnTo>
                      <a:pt x="73" y="23"/>
                    </a:lnTo>
                    <a:lnTo>
                      <a:pt x="91" y="16"/>
                    </a:lnTo>
                    <a:lnTo>
                      <a:pt x="110" y="10"/>
                    </a:lnTo>
                    <a:lnTo>
                      <a:pt x="129" y="6"/>
                    </a:lnTo>
                    <a:lnTo>
                      <a:pt x="148" y="3"/>
                    </a:lnTo>
                    <a:lnTo>
                      <a:pt x="167" y="1"/>
                    </a:lnTo>
                    <a:lnTo>
                      <a:pt x="185" y="0"/>
                    </a:lnTo>
                    <a:lnTo>
                      <a:pt x="201" y="0"/>
                    </a:lnTo>
                    <a:lnTo>
                      <a:pt x="2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81" name="Freeform 24"/>
              <p:cNvSpPr>
                <a:spLocks noEditPoints="1"/>
              </p:cNvSpPr>
              <p:nvPr/>
            </p:nvSpPr>
            <p:spPr bwMode="auto">
              <a:xfrm>
                <a:off x="2597" y="4335"/>
                <a:ext cx="217" cy="124"/>
              </a:xfrm>
              <a:custGeom>
                <a:avLst/>
                <a:gdLst>
                  <a:gd name="T0" fmla="*/ 1796 w 2393"/>
                  <a:gd name="T1" fmla="*/ 704 h 1360"/>
                  <a:gd name="T2" fmla="*/ 1761 w 2393"/>
                  <a:gd name="T3" fmla="*/ 720 h 1360"/>
                  <a:gd name="T4" fmla="*/ 1590 w 2393"/>
                  <a:gd name="T5" fmla="*/ 904 h 1360"/>
                  <a:gd name="T6" fmla="*/ 1882 w 2393"/>
                  <a:gd name="T7" fmla="*/ 733 h 1360"/>
                  <a:gd name="T8" fmla="*/ 1851 w 2393"/>
                  <a:gd name="T9" fmla="*/ 709 h 1360"/>
                  <a:gd name="T10" fmla="*/ 1814 w 2393"/>
                  <a:gd name="T11" fmla="*/ 702 h 1360"/>
                  <a:gd name="T12" fmla="*/ 1831 w 2393"/>
                  <a:gd name="T13" fmla="*/ 20 h 1360"/>
                  <a:gd name="T14" fmla="*/ 1950 w 2393"/>
                  <a:gd name="T15" fmla="*/ 61 h 1360"/>
                  <a:gd name="T16" fmla="*/ 2057 w 2393"/>
                  <a:gd name="T17" fmla="*/ 121 h 1360"/>
                  <a:gd name="T18" fmla="*/ 2154 w 2393"/>
                  <a:gd name="T19" fmla="*/ 196 h 1360"/>
                  <a:gd name="T20" fmla="*/ 2235 w 2393"/>
                  <a:gd name="T21" fmla="*/ 286 h 1360"/>
                  <a:gd name="T22" fmla="*/ 2301 w 2393"/>
                  <a:gd name="T23" fmla="*/ 388 h 1360"/>
                  <a:gd name="T24" fmla="*/ 2352 w 2393"/>
                  <a:gd name="T25" fmla="*/ 501 h 1360"/>
                  <a:gd name="T26" fmla="*/ 2382 w 2393"/>
                  <a:gd name="T27" fmla="*/ 622 h 1360"/>
                  <a:gd name="T28" fmla="*/ 2393 w 2393"/>
                  <a:gd name="T29" fmla="*/ 748 h 1360"/>
                  <a:gd name="T30" fmla="*/ 2390 w 2393"/>
                  <a:gd name="T31" fmla="*/ 1230 h 1360"/>
                  <a:gd name="T32" fmla="*/ 2370 w 2393"/>
                  <a:gd name="T33" fmla="*/ 1282 h 1360"/>
                  <a:gd name="T34" fmla="*/ 2335 w 2393"/>
                  <a:gd name="T35" fmla="*/ 1324 h 1360"/>
                  <a:gd name="T36" fmla="*/ 2286 w 2393"/>
                  <a:gd name="T37" fmla="*/ 1351 h 1360"/>
                  <a:gd name="T38" fmla="*/ 2230 w 2393"/>
                  <a:gd name="T39" fmla="*/ 1360 h 1360"/>
                  <a:gd name="T40" fmla="*/ 129 w 2393"/>
                  <a:gd name="T41" fmla="*/ 1358 h 1360"/>
                  <a:gd name="T42" fmla="*/ 77 w 2393"/>
                  <a:gd name="T43" fmla="*/ 1339 h 1360"/>
                  <a:gd name="T44" fmla="*/ 36 w 2393"/>
                  <a:gd name="T45" fmla="*/ 1304 h 1360"/>
                  <a:gd name="T46" fmla="*/ 10 w 2393"/>
                  <a:gd name="T47" fmla="*/ 1256 h 1360"/>
                  <a:gd name="T48" fmla="*/ 0 w 2393"/>
                  <a:gd name="T49" fmla="*/ 1200 h 1360"/>
                  <a:gd name="T50" fmla="*/ 3 w 2393"/>
                  <a:gd name="T51" fmla="*/ 684 h 1360"/>
                  <a:gd name="T52" fmla="*/ 23 w 2393"/>
                  <a:gd name="T53" fmla="*/ 561 h 1360"/>
                  <a:gd name="T54" fmla="*/ 63 w 2393"/>
                  <a:gd name="T55" fmla="*/ 443 h 1360"/>
                  <a:gd name="T56" fmla="*/ 122 w 2393"/>
                  <a:gd name="T57" fmla="*/ 336 h 1360"/>
                  <a:gd name="T58" fmla="*/ 195 w 2393"/>
                  <a:gd name="T59" fmla="*/ 240 h 1360"/>
                  <a:gd name="T60" fmla="*/ 283 w 2393"/>
                  <a:gd name="T61" fmla="*/ 157 h 1360"/>
                  <a:gd name="T62" fmla="*/ 385 w 2393"/>
                  <a:gd name="T63" fmla="*/ 89 h 1360"/>
                  <a:gd name="T64" fmla="*/ 498 w 2393"/>
                  <a:gd name="T65" fmla="*/ 38 h 1360"/>
                  <a:gd name="T66" fmla="*/ 640 w 2393"/>
                  <a:gd name="T67" fmla="*/ 0 h 1360"/>
                  <a:gd name="T68" fmla="*/ 1748 w 2393"/>
                  <a:gd name="T69" fmla="*/ 0 h 1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393" h="1360">
                    <a:moveTo>
                      <a:pt x="1814" y="702"/>
                    </a:moveTo>
                    <a:lnTo>
                      <a:pt x="1796" y="704"/>
                    </a:lnTo>
                    <a:lnTo>
                      <a:pt x="1778" y="709"/>
                    </a:lnTo>
                    <a:lnTo>
                      <a:pt x="1761" y="720"/>
                    </a:lnTo>
                    <a:lnTo>
                      <a:pt x="1746" y="733"/>
                    </a:lnTo>
                    <a:lnTo>
                      <a:pt x="1590" y="904"/>
                    </a:lnTo>
                    <a:lnTo>
                      <a:pt x="2038" y="904"/>
                    </a:lnTo>
                    <a:lnTo>
                      <a:pt x="1882" y="733"/>
                    </a:lnTo>
                    <a:lnTo>
                      <a:pt x="1867" y="719"/>
                    </a:lnTo>
                    <a:lnTo>
                      <a:pt x="1851" y="709"/>
                    </a:lnTo>
                    <a:lnTo>
                      <a:pt x="1833" y="703"/>
                    </a:lnTo>
                    <a:lnTo>
                      <a:pt x="1814" y="702"/>
                    </a:lnTo>
                    <a:close/>
                    <a:moveTo>
                      <a:pt x="1748" y="0"/>
                    </a:moveTo>
                    <a:lnTo>
                      <a:pt x="1831" y="20"/>
                    </a:lnTo>
                    <a:lnTo>
                      <a:pt x="1892" y="38"/>
                    </a:lnTo>
                    <a:lnTo>
                      <a:pt x="1950" y="61"/>
                    </a:lnTo>
                    <a:lnTo>
                      <a:pt x="2005" y="88"/>
                    </a:lnTo>
                    <a:lnTo>
                      <a:pt x="2057" y="121"/>
                    </a:lnTo>
                    <a:lnTo>
                      <a:pt x="2107" y="157"/>
                    </a:lnTo>
                    <a:lnTo>
                      <a:pt x="2154" y="196"/>
                    </a:lnTo>
                    <a:lnTo>
                      <a:pt x="2196" y="239"/>
                    </a:lnTo>
                    <a:lnTo>
                      <a:pt x="2235" y="286"/>
                    </a:lnTo>
                    <a:lnTo>
                      <a:pt x="2270" y="336"/>
                    </a:lnTo>
                    <a:lnTo>
                      <a:pt x="2301" y="388"/>
                    </a:lnTo>
                    <a:lnTo>
                      <a:pt x="2328" y="443"/>
                    </a:lnTo>
                    <a:lnTo>
                      <a:pt x="2352" y="501"/>
                    </a:lnTo>
                    <a:lnTo>
                      <a:pt x="2369" y="561"/>
                    </a:lnTo>
                    <a:lnTo>
                      <a:pt x="2382" y="622"/>
                    </a:lnTo>
                    <a:lnTo>
                      <a:pt x="2390" y="684"/>
                    </a:lnTo>
                    <a:lnTo>
                      <a:pt x="2393" y="748"/>
                    </a:lnTo>
                    <a:lnTo>
                      <a:pt x="2393" y="1200"/>
                    </a:lnTo>
                    <a:lnTo>
                      <a:pt x="2390" y="1230"/>
                    </a:lnTo>
                    <a:lnTo>
                      <a:pt x="2383" y="1256"/>
                    </a:lnTo>
                    <a:lnTo>
                      <a:pt x="2370" y="1282"/>
                    </a:lnTo>
                    <a:lnTo>
                      <a:pt x="2354" y="1304"/>
                    </a:lnTo>
                    <a:lnTo>
                      <a:pt x="2335" y="1324"/>
                    </a:lnTo>
                    <a:lnTo>
                      <a:pt x="2311" y="1339"/>
                    </a:lnTo>
                    <a:lnTo>
                      <a:pt x="2286" y="1351"/>
                    </a:lnTo>
                    <a:lnTo>
                      <a:pt x="2259" y="1358"/>
                    </a:lnTo>
                    <a:lnTo>
                      <a:pt x="2230" y="1360"/>
                    </a:lnTo>
                    <a:lnTo>
                      <a:pt x="157" y="1360"/>
                    </a:lnTo>
                    <a:lnTo>
                      <a:pt x="129" y="1358"/>
                    </a:lnTo>
                    <a:lnTo>
                      <a:pt x="101" y="1351"/>
                    </a:lnTo>
                    <a:lnTo>
                      <a:pt x="77" y="1339"/>
                    </a:lnTo>
                    <a:lnTo>
                      <a:pt x="55" y="1324"/>
                    </a:lnTo>
                    <a:lnTo>
                      <a:pt x="36" y="1304"/>
                    </a:lnTo>
                    <a:lnTo>
                      <a:pt x="21" y="1282"/>
                    </a:lnTo>
                    <a:lnTo>
                      <a:pt x="10" y="1256"/>
                    </a:lnTo>
                    <a:lnTo>
                      <a:pt x="3" y="1230"/>
                    </a:lnTo>
                    <a:lnTo>
                      <a:pt x="0" y="1200"/>
                    </a:lnTo>
                    <a:lnTo>
                      <a:pt x="0" y="748"/>
                    </a:lnTo>
                    <a:lnTo>
                      <a:pt x="3" y="684"/>
                    </a:lnTo>
                    <a:lnTo>
                      <a:pt x="11" y="622"/>
                    </a:lnTo>
                    <a:lnTo>
                      <a:pt x="23" y="561"/>
                    </a:lnTo>
                    <a:lnTo>
                      <a:pt x="41" y="501"/>
                    </a:lnTo>
                    <a:lnTo>
                      <a:pt x="63" y="443"/>
                    </a:lnTo>
                    <a:lnTo>
                      <a:pt x="90" y="389"/>
                    </a:lnTo>
                    <a:lnTo>
                      <a:pt x="122" y="336"/>
                    </a:lnTo>
                    <a:lnTo>
                      <a:pt x="156" y="286"/>
                    </a:lnTo>
                    <a:lnTo>
                      <a:pt x="195" y="240"/>
                    </a:lnTo>
                    <a:lnTo>
                      <a:pt x="237" y="196"/>
                    </a:lnTo>
                    <a:lnTo>
                      <a:pt x="283" y="157"/>
                    </a:lnTo>
                    <a:lnTo>
                      <a:pt x="332" y="121"/>
                    </a:lnTo>
                    <a:lnTo>
                      <a:pt x="385" y="89"/>
                    </a:lnTo>
                    <a:lnTo>
                      <a:pt x="440" y="62"/>
                    </a:lnTo>
                    <a:lnTo>
                      <a:pt x="498" y="38"/>
                    </a:lnTo>
                    <a:lnTo>
                      <a:pt x="559" y="20"/>
                    </a:lnTo>
                    <a:lnTo>
                      <a:pt x="640" y="0"/>
                    </a:lnTo>
                    <a:lnTo>
                      <a:pt x="1193" y="1280"/>
                    </a:lnTo>
                    <a:lnTo>
                      <a:pt x="174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82" name="Freeform 25"/>
              <p:cNvSpPr>
                <a:spLocks/>
              </p:cNvSpPr>
              <p:nvPr/>
            </p:nvSpPr>
            <p:spPr bwMode="auto">
              <a:xfrm>
                <a:off x="2689" y="4347"/>
                <a:ext cx="34" cy="83"/>
              </a:xfrm>
              <a:custGeom>
                <a:avLst/>
                <a:gdLst>
                  <a:gd name="T0" fmla="*/ 135 w 373"/>
                  <a:gd name="T1" fmla="*/ 0 h 915"/>
                  <a:gd name="T2" fmla="*/ 237 w 373"/>
                  <a:gd name="T3" fmla="*/ 0 h 915"/>
                  <a:gd name="T4" fmla="*/ 258 w 373"/>
                  <a:gd name="T5" fmla="*/ 2 h 915"/>
                  <a:gd name="T6" fmla="*/ 278 w 373"/>
                  <a:gd name="T7" fmla="*/ 9 h 915"/>
                  <a:gd name="T8" fmla="*/ 295 w 373"/>
                  <a:gd name="T9" fmla="*/ 21 h 915"/>
                  <a:gd name="T10" fmla="*/ 310 w 373"/>
                  <a:gd name="T11" fmla="*/ 36 h 915"/>
                  <a:gd name="T12" fmla="*/ 321 w 373"/>
                  <a:gd name="T13" fmla="*/ 53 h 915"/>
                  <a:gd name="T14" fmla="*/ 328 w 373"/>
                  <a:gd name="T15" fmla="*/ 74 h 915"/>
                  <a:gd name="T16" fmla="*/ 366 w 373"/>
                  <a:gd name="T17" fmla="*/ 234 h 915"/>
                  <a:gd name="T18" fmla="*/ 368 w 373"/>
                  <a:gd name="T19" fmla="*/ 257 h 915"/>
                  <a:gd name="T20" fmla="*/ 365 w 373"/>
                  <a:gd name="T21" fmla="*/ 281 h 915"/>
                  <a:gd name="T22" fmla="*/ 357 w 373"/>
                  <a:gd name="T23" fmla="*/ 301 h 915"/>
                  <a:gd name="T24" fmla="*/ 345 w 373"/>
                  <a:gd name="T25" fmla="*/ 319 h 915"/>
                  <a:gd name="T26" fmla="*/ 329 w 373"/>
                  <a:gd name="T27" fmla="*/ 334 h 915"/>
                  <a:gd name="T28" fmla="*/ 309 w 373"/>
                  <a:gd name="T29" fmla="*/ 345 h 915"/>
                  <a:gd name="T30" fmla="*/ 287 w 373"/>
                  <a:gd name="T31" fmla="*/ 351 h 915"/>
                  <a:gd name="T32" fmla="*/ 373 w 373"/>
                  <a:gd name="T33" fmla="*/ 438 h 915"/>
                  <a:gd name="T34" fmla="*/ 187 w 373"/>
                  <a:gd name="T35" fmla="*/ 915 h 915"/>
                  <a:gd name="T36" fmla="*/ 0 w 373"/>
                  <a:gd name="T37" fmla="*/ 438 h 915"/>
                  <a:gd name="T38" fmla="*/ 85 w 373"/>
                  <a:gd name="T39" fmla="*/ 351 h 915"/>
                  <a:gd name="T40" fmla="*/ 63 w 373"/>
                  <a:gd name="T41" fmla="*/ 345 h 915"/>
                  <a:gd name="T42" fmla="*/ 44 w 373"/>
                  <a:gd name="T43" fmla="*/ 334 h 915"/>
                  <a:gd name="T44" fmla="*/ 27 w 373"/>
                  <a:gd name="T45" fmla="*/ 319 h 915"/>
                  <a:gd name="T46" fmla="*/ 15 w 373"/>
                  <a:gd name="T47" fmla="*/ 301 h 915"/>
                  <a:gd name="T48" fmla="*/ 7 w 373"/>
                  <a:gd name="T49" fmla="*/ 281 h 915"/>
                  <a:gd name="T50" fmla="*/ 4 w 373"/>
                  <a:gd name="T51" fmla="*/ 257 h 915"/>
                  <a:gd name="T52" fmla="*/ 6 w 373"/>
                  <a:gd name="T53" fmla="*/ 234 h 915"/>
                  <a:gd name="T54" fmla="*/ 44 w 373"/>
                  <a:gd name="T55" fmla="*/ 74 h 915"/>
                  <a:gd name="T56" fmla="*/ 52 w 373"/>
                  <a:gd name="T57" fmla="*/ 53 h 915"/>
                  <a:gd name="T58" fmla="*/ 63 w 373"/>
                  <a:gd name="T59" fmla="*/ 36 h 915"/>
                  <a:gd name="T60" fmla="*/ 77 w 373"/>
                  <a:gd name="T61" fmla="*/ 21 h 915"/>
                  <a:gd name="T62" fmla="*/ 95 w 373"/>
                  <a:gd name="T63" fmla="*/ 9 h 915"/>
                  <a:gd name="T64" fmla="*/ 114 w 373"/>
                  <a:gd name="T65" fmla="*/ 2 h 915"/>
                  <a:gd name="T66" fmla="*/ 135 w 373"/>
                  <a:gd name="T67" fmla="*/ 0 h 9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73" h="915">
                    <a:moveTo>
                      <a:pt x="135" y="0"/>
                    </a:moveTo>
                    <a:lnTo>
                      <a:pt x="237" y="0"/>
                    </a:lnTo>
                    <a:lnTo>
                      <a:pt x="258" y="2"/>
                    </a:lnTo>
                    <a:lnTo>
                      <a:pt x="278" y="9"/>
                    </a:lnTo>
                    <a:lnTo>
                      <a:pt x="295" y="21"/>
                    </a:lnTo>
                    <a:lnTo>
                      <a:pt x="310" y="36"/>
                    </a:lnTo>
                    <a:lnTo>
                      <a:pt x="321" y="53"/>
                    </a:lnTo>
                    <a:lnTo>
                      <a:pt x="328" y="74"/>
                    </a:lnTo>
                    <a:lnTo>
                      <a:pt x="366" y="234"/>
                    </a:lnTo>
                    <a:lnTo>
                      <a:pt x="368" y="257"/>
                    </a:lnTo>
                    <a:lnTo>
                      <a:pt x="365" y="281"/>
                    </a:lnTo>
                    <a:lnTo>
                      <a:pt x="357" y="301"/>
                    </a:lnTo>
                    <a:lnTo>
                      <a:pt x="345" y="319"/>
                    </a:lnTo>
                    <a:lnTo>
                      <a:pt x="329" y="334"/>
                    </a:lnTo>
                    <a:lnTo>
                      <a:pt x="309" y="345"/>
                    </a:lnTo>
                    <a:lnTo>
                      <a:pt x="287" y="351"/>
                    </a:lnTo>
                    <a:lnTo>
                      <a:pt x="373" y="438"/>
                    </a:lnTo>
                    <a:lnTo>
                      <a:pt x="187" y="915"/>
                    </a:lnTo>
                    <a:lnTo>
                      <a:pt x="0" y="438"/>
                    </a:lnTo>
                    <a:lnTo>
                      <a:pt x="85" y="351"/>
                    </a:lnTo>
                    <a:lnTo>
                      <a:pt x="63" y="345"/>
                    </a:lnTo>
                    <a:lnTo>
                      <a:pt x="44" y="334"/>
                    </a:lnTo>
                    <a:lnTo>
                      <a:pt x="27" y="319"/>
                    </a:lnTo>
                    <a:lnTo>
                      <a:pt x="15" y="301"/>
                    </a:lnTo>
                    <a:lnTo>
                      <a:pt x="7" y="281"/>
                    </a:lnTo>
                    <a:lnTo>
                      <a:pt x="4" y="257"/>
                    </a:lnTo>
                    <a:lnTo>
                      <a:pt x="6" y="234"/>
                    </a:lnTo>
                    <a:lnTo>
                      <a:pt x="44" y="74"/>
                    </a:lnTo>
                    <a:lnTo>
                      <a:pt x="52" y="53"/>
                    </a:lnTo>
                    <a:lnTo>
                      <a:pt x="63" y="36"/>
                    </a:lnTo>
                    <a:lnTo>
                      <a:pt x="77" y="21"/>
                    </a:lnTo>
                    <a:lnTo>
                      <a:pt x="95" y="9"/>
                    </a:lnTo>
                    <a:lnTo>
                      <a:pt x="114" y="2"/>
                    </a:lnTo>
                    <a:lnTo>
                      <a:pt x="13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71" name="Group 16"/>
            <p:cNvGrpSpPr>
              <a:grpSpLocks noChangeAspect="1"/>
            </p:cNvGrpSpPr>
            <p:nvPr/>
          </p:nvGrpSpPr>
          <p:grpSpPr bwMode="auto">
            <a:xfrm>
              <a:off x="596845" y="5823027"/>
              <a:ext cx="162480" cy="186754"/>
              <a:chOff x="1039" y="1681"/>
              <a:chExt cx="1071" cy="1231"/>
            </a:xfrm>
            <a:solidFill>
              <a:schemeClr val="bg1">
                <a:lumMod val="85000"/>
              </a:schemeClr>
            </a:solidFill>
          </p:grpSpPr>
          <p:sp>
            <p:nvSpPr>
              <p:cNvPr id="75" name="Freeform 17"/>
              <p:cNvSpPr>
                <a:spLocks noEditPoints="1"/>
              </p:cNvSpPr>
              <p:nvPr/>
            </p:nvSpPr>
            <p:spPr bwMode="auto">
              <a:xfrm>
                <a:off x="1039" y="1681"/>
                <a:ext cx="1071" cy="1099"/>
              </a:xfrm>
              <a:custGeom>
                <a:avLst/>
                <a:gdLst>
                  <a:gd name="T0" fmla="*/ 3169 w 3212"/>
                  <a:gd name="T1" fmla="*/ 566 h 3298"/>
                  <a:gd name="T2" fmla="*/ 3035 w 3212"/>
                  <a:gd name="T3" fmla="*/ 475 h 3298"/>
                  <a:gd name="T4" fmla="*/ 2711 w 3212"/>
                  <a:gd name="T5" fmla="*/ 199 h 3298"/>
                  <a:gd name="T6" fmla="*/ 2384 w 3212"/>
                  <a:gd name="T7" fmla="*/ 19 h 3298"/>
                  <a:gd name="T8" fmla="*/ 2347 w 3212"/>
                  <a:gd name="T9" fmla="*/ 4 h 3298"/>
                  <a:gd name="T10" fmla="*/ 2278 w 3212"/>
                  <a:gd name="T11" fmla="*/ 47 h 3298"/>
                  <a:gd name="T12" fmla="*/ 2171 w 3212"/>
                  <a:gd name="T13" fmla="*/ 190 h 3298"/>
                  <a:gd name="T14" fmla="*/ 1698 w 3212"/>
                  <a:gd name="T15" fmla="*/ 610 h 3298"/>
                  <a:gd name="T16" fmla="*/ 716 w 3212"/>
                  <a:gd name="T17" fmla="*/ 1337 h 3298"/>
                  <a:gd name="T18" fmla="*/ 296 w 3212"/>
                  <a:gd name="T19" fmla="*/ 1713 h 3298"/>
                  <a:gd name="T20" fmla="*/ 59 w 3212"/>
                  <a:gd name="T21" fmla="*/ 2061 h 3298"/>
                  <a:gd name="T22" fmla="*/ 0 w 3212"/>
                  <a:gd name="T23" fmla="*/ 2479 h 3298"/>
                  <a:gd name="T24" fmla="*/ 29 w 3212"/>
                  <a:gd name="T25" fmla="*/ 2758 h 3298"/>
                  <a:gd name="T26" fmla="*/ 183 w 3212"/>
                  <a:gd name="T27" fmla="*/ 2915 h 3298"/>
                  <a:gd name="T28" fmla="*/ 615 w 3212"/>
                  <a:gd name="T29" fmla="*/ 3255 h 3298"/>
                  <a:gd name="T30" fmla="*/ 886 w 3212"/>
                  <a:gd name="T31" fmla="*/ 3291 h 3298"/>
                  <a:gd name="T32" fmla="*/ 1138 w 3212"/>
                  <a:gd name="T33" fmla="*/ 3171 h 3298"/>
                  <a:gd name="T34" fmla="*/ 1808 w 3212"/>
                  <a:gd name="T35" fmla="*/ 2600 h 3298"/>
                  <a:gd name="T36" fmla="*/ 2812 w 3212"/>
                  <a:gd name="T37" fmla="*/ 1724 h 3298"/>
                  <a:gd name="T38" fmla="*/ 3103 w 3212"/>
                  <a:gd name="T39" fmla="*/ 1438 h 3298"/>
                  <a:gd name="T40" fmla="*/ 3146 w 3212"/>
                  <a:gd name="T41" fmla="*/ 1401 h 3298"/>
                  <a:gd name="T42" fmla="*/ 3193 w 3212"/>
                  <a:gd name="T43" fmla="*/ 1183 h 3298"/>
                  <a:gd name="T44" fmla="*/ 3208 w 3212"/>
                  <a:gd name="T45" fmla="*/ 620 h 3298"/>
                  <a:gd name="T46" fmla="*/ 1001 w 3212"/>
                  <a:gd name="T47" fmla="*/ 3114 h 3298"/>
                  <a:gd name="T48" fmla="*/ 881 w 3212"/>
                  <a:gd name="T49" fmla="*/ 3066 h 3298"/>
                  <a:gd name="T50" fmla="*/ 844 w 3212"/>
                  <a:gd name="T51" fmla="*/ 2610 h 3298"/>
                  <a:gd name="T52" fmla="*/ 840 w 3212"/>
                  <a:gd name="T53" fmla="*/ 2398 h 3298"/>
                  <a:gd name="T54" fmla="*/ 401 w 3212"/>
                  <a:gd name="T55" fmla="*/ 2082 h 3298"/>
                  <a:gd name="T56" fmla="*/ 241 w 3212"/>
                  <a:gd name="T57" fmla="*/ 1969 h 3298"/>
                  <a:gd name="T58" fmla="*/ 752 w 3212"/>
                  <a:gd name="T59" fmla="*/ 2141 h 3298"/>
                  <a:gd name="T60" fmla="*/ 1034 w 3212"/>
                  <a:gd name="T61" fmla="*/ 2354 h 3298"/>
                  <a:gd name="T62" fmla="*/ 1418 w 3212"/>
                  <a:gd name="T63" fmla="*/ 2074 h 3298"/>
                  <a:gd name="T64" fmla="*/ 1624 w 3212"/>
                  <a:gd name="T65" fmla="*/ 1847 h 3298"/>
                  <a:gd name="T66" fmla="*/ 1420 w 3212"/>
                  <a:gd name="T67" fmla="*/ 1596 h 3298"/>
                  <a:gd name="T68" fmla="*/ 1082 w 3212"/>
                  <a:gd name="T69" fmla="*/ 1248 h 3298"/>
                  <a:gd name="T70" fmla="*/ 1614 w 3212"/>
                  <a:gd name="T71" fmla="*/ 825 h 3298"/>
                  <a:gd name="T72" fmla="*/ 2194 w 3212"/>
                  <a:gd name="T73" fmla="*/ 338 h 3298"/>
                  <a:gd name="T74" fmla="*/ 2374 w 3212"/>
                  <a:gd name="T75" fmla="*/ 118 h 3298"/>
                  <a:gd name="T76" fmla="*/ 2661 w 3212"/>
                  <a:gd name="T77" fmla="*/ 304 h 3298"/>
                  <a:gd name="T78" fmla="*/ 2993 w 3212"/>
                  <a:gd name="T79" fmla="*/ 603 h 3298"/>
                  <a:gd name="T80" fmla="*/ 2474 w 3212"/>
                  <a:gd name="T81" fmla="*/ 1257 h 3298"/>
                  <a:gd name="T82" fmla="*/ 1732 w 3212"/>
                  <a:gd name="T83" fmla="*/ 1951 h 3298"/>
                  <a:gd name="T84" fmla="*/ 1047 w 3212"/>
                  <a:gd name="T85" fmla="*/ 2462 h 3298"/>
                  <a:gd name="T86" fmla="*/ 1012 w 3212"/>
                  <a:gd name="T87" fmla="*/ 2472 h 3298"/>
                  <a:gd name="T88" fmla="*/ 3078 w 3212"/>
                  <a:gd name="T89" fmla="*/ 1147 h 3298"/>
                  <a:gd name="T90" fmla="*/ 3067 w 3212"/>
                  <a:gd name="T91" fmla="*/ 1301 h 3298"/>
                  <a:gd name="T92" fmla="*/ 3051 w 3212"/>
                  <a:gd name="T93" fmla="*/ 1343 h 3298"/>
                  <a:gd name="T94" fmla="*/ 3018 w 3212"/>
                  <a:gd name="T95" fmla="*/ 1366 h 3298"/>
                  <a:gd name="T96" fmla="*/ 2890 w 3212"/>
                  <a:gd name="T97" fmla="*/ 1493 h 3298"/>
                  <a:gd name="T98" fmla="*/ 1823 w 3212"/>
                  <a:gd name="T99" fmla="*/ 2434 h 3298"/>
                  <a:gd name="T100" fmla="*/ 1765 w 3212"/>
                  <a:gd name="T101" fmla="*/ 2231 h 3298"/>
                  <a:gd name="T102" fmla="*/ 1749 w 3212"/>
                  <a:gd name="T103" fmla="*/ 2105 h 3298"/>
                  <a:gd name="T104" fmla="*/ 2236 w 3212"/>
                  <a:gd name="T105" fmla="*/ 1651 h 3298"/>
                  <a:gd name="T106" fmla="*/ 3095 w 3212"/>
                  <a:gd name="T107" fmla="*/ 770 h 3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212" h="3298">
                    <a:moveTo>
                      <a:pt x="3208" y="620"/>
                    </a:moveTo>
                    <a:lnTo>
                      <a:pt x="3206" y="606"/>
                    </a:lnTo>
                    <a:lnTo>
                      <a:pt x="3192" y="581"/>
                    </a:lnTo>
                    <a:lnTo>
                      <a:pt x="3169" y="566"/>
                    </a:lnTo>
                    <a:lnTo>
                      <a:pt x="3143" y="561"/>
                    </a:lnTo>
                    <a:lnTo>
                      <a:pt x="3130" y="564"/>
                    </a:lnTo>
                    <a:lnTo>
                      <a:pt x="3101" y="533"/>
                    </a:lnTo>
                    <a:lnTo>
                      <a:pt x="3035" y="475"/>
                    </a:lnTo>
                    <a:lnTo>
                      <a:pt x="3003" y="448"/>
                    </a:lnTo>
                    <a:lnTo>
                      <a:pt x="2931" y="383"/>
                    </a:lnTo>
                    <a:lnTo>
                      <a:pt x="2786" y="258"/>
                    </a:lnTo>
                    <a:lnTo>
                      <a:pt x="2711" y="199"/>
                    </a:lnTo>
                    <a:lnTo>
                      <a:pt x="2651" y="148"/>
                    </a:lnTo>
                    <a:lnTo>
                      <a:pt x="2507" y="53"/>
                    </a:lnTo>
                    <a:lnTo>
                      <a:pt x="2432" y="24"/>
                    </a:lnTo>
                    <a:lnTo>
                      <a:pt x="2384" y="19"/>
                    </a:lnTo>
                    <a:lnTo>
                      <a:pt x="2363" y="20"/>
                    </a:lnTo>
                    <a:lnTo>
                      <a:pt x="2361" y="17"/>
                    </a:lnTo>
                    <a:lnTo>
                      <a:pt x="2358" y="14"/>
                    </a:lnTo>
                    <a:lnTo>
                      <a:pt x="2347" y="4"/>
                    </a:lnTo>
                    <a:lnTo>
                      <a:pt x="2320" y="0"/>
                    </a:lnTo>
                    <a:lnTo>
                      <a:pt x="2294" y="10"/>
                    </a:lnTo>
                    <a:lnTo>
                      <a:pt x="2278" y="32"/>
                    </a:lnTo>
                    <a:lnTo>
                      <a:pt x="2278" y="47"/>
                    </a:lnTo>
                    <a:lnTo>
                      <a:pt x="2276" y="62"/>
                    </a:lnTo>
                    <a:lnTo>
                      <a:pt x="2253" y="102"/>
                    </a:lnTo>
                    <a:lnTo>
                      <a:pt x="2199" y="163"/>
                    </a:lnTo>
                    <a:lnTo>
                      <a:pt x="2171" y="190"/>
                    </a:lnTo>
                    <a:lnTo>
                      <a:pt x="2102" y="260"/>
                    </a:lnTo>
                    <a:lnTo>
                      <a:pt x="1952" y="394"/>
                    </a:lnTo>
                    <a:lnTo>
                      <a:pt x="1878" y="459"/>
                    </a:lnTo>
                    <a:lnTo>
                      <a:pt x="1698" y="610"/>
                    </a:lnTo>
                    <a:lnTo>
                      <a:pt x="1326" y="897"/>
                    </a:lnTo>
                    <a:lnTo>
                      <a:pt x="1138" y="1036"/>
                    </a:lnTo>
                    <a:lnTo>
                      <a:pt x="969" y="1157"/>
                    </a:lnTo>
                    <a:lnTo>
                      <a:pt x="716" y="1337"/>
                    </a:lnTo>
                    <a:lnTo>
                      <a:pt x="553" y="1467"/>
                    </a:lnTo>
                    <a:lnTo>
                      <a:pt x="475" y="1536"/>
                    </a:lnTo>
                    <a:lnTo>
                      <a:pt x="415" y="1592"/>
                    </a:lnTo>
                    <a:lnTo>
                      <a:pt x="296" y="1713"/>
                    </a:lnTo>
                    <a:lnTo>
                      <a:pt x="186" y="1845"/>
                    </a:lnTo>
                    <a:lnTo>
                      <a:pt x="117" y="1951"/>
                    </a:lnTo>
                    <a:lnTo>
                      <a:pt x="77" y="2024"/>
                    </a:lnTo>
                    <a:lnTo>
                      <a:pt x="59" y="2061"/>
                    </a:lnTo>
                    <a:lnTo>
                      <a:pt x="44" y="2100"/>
                    </a:lnTo>
                    <a:lnTo>
                      <a:pt x="21" y="2181"/>
                    </a:lnTo>
                    <a:lnTo>
                      <a:pt x="2" y="2306"/>
                    </a:lnTo>
                    <a:lnTo>
                      <a:pt x="0" y="2479"/>
                    </a:lnTo>
                    <a:lnTo>
                      <a:pt x="12" y="2650"/>
                    </a:lnTo>
                    <a:lnTo>
                      <a:pt x="18" y="2732"/>
                    </a:lnTo>
                    <a:lnTo>
                      <a:pt x="19" y="2742"/>
                    </a:lnTo>
                    <a:lnTo>
                      <a:pt x="29" y="2758"/>
                    </a:lnTo>
                    <a:lnTo>
                      <a:pt x="49" y="2771"/>
                    </a:lnTo>
                    <a:lnTo>
                      <a:pt x="67" y="2770"/>
                    </a:lnTo>
                    <a:lnTo>
                      <a:pt x="101" y="2817"/>
                    </a:lnTo>
                    <a:lnTo>
                      <a:pt x="183" y="2915"/>
                    </a:lnTo>
                    <a:lnTo>
                      <a:pt x="278" y="3016"/>
                    </a:lnTo>
                    <a:lnTo>
                      <a:pt x="383" y="3109"/>
                    </a:lnTo>
                    <a:lnTo>
                      <a:pt x="497" y="3193"/>
                    </a:lnTo>
                    <a:lnTo>
                      <a:pt x="615" y="3255"/>
                    </a:lnTo>
                    <a:lnTo>
                      <a:pt x="704" y="3285"/>
                    </a:lnTo>
                    <a:lnTo>
                      <a:pt x="765" y="3297"/>
                    </a:lnTo>
                    <a:lnTo>
                      <a:pt x="825" y="3298"/>
                    </a:lnTo>
                    <a:lnTo>
                      <a:pt x="886" y="3291"/>
                    </a:lnTo>
                    <a:lnTo>
                      <a:pt x="916" y="3282"/>
                    </a:lnTo>
                    <a:lnTo>
                      <a:pt x="955" y="3271"/>
                    </a:lnTo>
                    <a:lnTo>
                      <a:pt x="1030" y="3236"/>
                    </a:lnTo>
                    <a:lnTo>
                      <a:pt x="1138" y="3171"/>
                    </a:lnTo>
                    <a:lnTo>
                      <a:pt x="1342" y="3009"/>
                    </a:lnTo>
                    <a:lnTo>
                      <a:pt x="1463" y="2899"/>
                    </a:lnTo>
                    <a:lnTo>
                      <a:pt x="1634" y="2748"/>
                    </a:lnTo>
                    <a:lnTo>
                      <a:pt x="1808" y="2600"/>
                    </a:lnTo>
                    <a:lnTo>
                      <a:pt x="2017" y="2424"/>
                    </a:lnTo>
                    <a:lnTo>
                      <a:pt x="2429" y="2066"/>
                    </a:lnTo>
                    <a:lnTo>
                      <a:pt x="2633" y="1884"/>
                    </a:lnTo>
                    <a:lnTo>
                      <a:pt x="2812" y="1724"/>
                    </a:lnTo>
                    <a:lnTo>
                      <a:pt x="2987" y="1560"/>
                    </a:lnTo>
                    <a:lnTo>
                      <a:pt x="3021" y="1530"/>
                    </a:lnTo>
                    <a:lnTo>
                      <a:pt x="3075" y="1478"/>
                    </a:lnTo>
                    <a:lnTo>
                      <a:pt x="3103" y="1438"/>
                    </a:lnTo>
                    <a:lnTo>
                      <a:pt x="3111" y="1416"/>
                    </a:lnTo>
                    <a:lnTo>
                      <a:pt x="3124" y="1415"/>
                    </a:lnTo>
                    <a:lnTo>
                      <a:pt x="3134" y="1409"/>
                    </a:lnTo>
                    <a:lnTo>
                      <a:pt x="3146" y="1401"/>
                    </a:lnTo>
                    <a:lnTo>
                      <a:pt x="3163" y="1378"/>
                    </a:lnTo>
                    <a:lnTo>
                      <a:pt x="3180" y="1337"/>
                    </a:lnTo>
                    <a:lnTo>
                      <a:pt x="3192" y="1241"/>
                    </a:lnTo>
                    <a:lnTo>
                      <a:pt x="3193" y="1183"/>
                    </a:lnTo>
                    <a:lnTo>
                      <a:pt x="3202" y="1042"/>
                    </a:lnTo>
                    <a:lnTo>
                      <a:pt x="3212" y="832"/>
                    </a:lnTo>
                    <a:lnTo>
                      <a:pt x="3212" y="691"/>
                    </a:lnTo>
                    <a:lnTo>
                      <a:pt x="3208" y="620"/>
                    </a:lnTo>
                    <a:close/>
                    <a:moveTo>
                      <a:pt x="1004" y="2495"/>
                    </a:moveTo>
                    <a:lnTo>
                      <a:pt x="998" y="2649"/>
                    </a:lnTo>
                    <a:lnTo>
                      <a:pt x="999" y="2958"/>
                    </a:lnTo>
                    <a:lnTo>
                      <a:pt x="1001" y="3114"/>
                    </a:lnTo>
                    <a:lnTo>
                      <a:pt x="942" y="3145"/>
                    </a:lnTo>
                    <a:lnTo>
                      <a:pt x="880" y="3170"/>
                    </a:lnTo>
                    <a:lnTo>
                      <a:pt x="884" y="3137"/>
                    </a:lnTo>
                    <a:lnTo>
                      <a:pt x="881" y="3066"/>
                    </a:lnTo>
                    <a:lnTo>
                      <a:pt x="868" y="2961"/>
                    </a:lnTo>
                    <a:lnTo>
                      <a:pt x="860" y="2895"/>
                    </a:lnTo>
                    <a:lnTo>
                      <a:pt x="850" y="2780"/>
                    </a:lnTo>
                    <a:lnTo>
                      <a:pt x="844" y="2610"/>
                    </a:lnTo>
                    <a:lnTo>
                      <a:pt x="850" y="2495"/>
                    </a:lnTo>
                    <a:lnTo>
                      <a:pt x="857" y="2439"/>
                    </a:lnTo>
                    <a:lnTo>
                      <a:pt x="856" y="2424"/>
                    </a:lnTo>
                    <a:lnTo>
                      <a:pt x="840" y="2398"/>
                    </a:lnTo>
                    <a:lnTo>
                      <a:pt x="828" y="2390"/>
                    </a:lnTo>
                    <a:lnTo>
                      <a:pt x="717" y="2318"/>
                    </a:lnTo>
                    <a:lnTo>
                      <a:pt x="506" y="2162"/>
                    </a:lnTo>
                    <a:lnTo>
                      <a:pt x="401" y="2082"/>
                    </a:lnTo>
                    <a:lnTo>
                      <a:pt x="382" y="2064"/>
                    </a:lnTo>
                    <a:lnTo>
                      <a:pt x="314" y="2010"/>
                    </a:lnTo>
                    <a:lnTo>
                      <a:pt x="264" y="1978"/>
                    </a:lnTo>
                    <a:lnTo>
                      <a:pt x="241" y="1969"/>
                    </a:lnTo>
                    <a:lnTo>
                      <a:pt x="294" y="1899"/>
                    </a:lnTo>
                    <a:lnTo>
                      <a:pt x="350" y="1830"/>
                    </a:lnTo>
                    <a:lnTo>
                      <a:pt x="510" y="1955"/>
                    </a:lnTo>
                    <a:lnTo>
                      <a:pt x="752" y="2141"/>
                    </a:lnTo>
                    <a:lnTo>
                      <a:pt x="909" y="2270"/>
                    </a:lnTo>
                    <a:lnTo>
                      <a:pt x="985" y="2338"/>
                    </a:lnTo>
                    <a:lnTo>
                      <a:pt x="999" y="2349"/>
                    </a:lnTo>
                    <a:lnTo>
                      <a:pt x="1034" y="2354"/>
                    </a:lnTo>
                    <a:lnTo>
                      <a:pt x="1053" y="2346"/>
                    </a:lnTo>
                    <a:lnTo>
                      <a:pt x="1132" y="2302"/>
                    </a:lnTo>
                    <a:lnTo>
                      <a:pt x="1280" y="2195"/>
                    </a:lnTo>
                    <a:lnTo>
                      <a:pt x="1418" y="2074"/>
                    </a:lnTo>
                    <a:lnTo>
                      <a:pt x="1548" y="1943"/>
                    </a:lnTo>
                    <a:lnTo>
                      <a:pt x="1610" y="1877"/>
                    </a:lnTo>
                    <a:lnTo>
                      <a:pt x="1617" y="1868"/>
                    </a:lnTo>
                    <a:lnTo>
                      <a:pt x="1624" y="1847"/>
                    </a:lnTo>
                    <a:lnTo>
                      <a:pt x="1626" y="1827"/>
                    </a:lnTo>
                    <a:lnTo>
                      <a:pt x="1617" y="1807"/>
                    </a:lnTo>
                    <a:lnTo>
                      <a:pt x="1610" y="1796"/>
                    </a:lnTo>
                    <a:lnTo>
                      <a:pt x="1420" y="1596"/>
                    </a:lnTo>
                    <a:lnTo>
                      <a:pt x="1231" y="1395"/>
                    </a:lnTo>
                    <a:lnTo>
                      <a:pt x="1201" y="1360"/>
                    </a:lnTo>
                    <a:lnTo>
                      <a:pt x="1132" y="1288"/>
                    </a:lnTo>
                    <a:lnTo>
                      <a:pt x="1082" y="1248"/>
                    </a:lnTo>
                    <a:lnTo>
                      <a:pt x="1056" y="1235"/>
                    </a:lnTo>
                    <a:lnTo>
                      <a:pt x="1244" y="1103"/>
                    </a:lnTo>
                    <a:lnTo>
                      <a:pt x="1430" y="964"/>
                    </a:lnTo>
                    <a:lnTo>
                      <a:pt x="1614" y="825"/>
                    </a:lnTo>
                    <a:lnTo>
                      <a:pt x="1885" y="607"/>
                    </a:lnTo>
                    <a:lnTo>
                      <a:pt x="2060" y="458"/>
                    </a:lnTo>
                    <a:lnTo>
                      <a:pt x="2145" y="380"/>
                    </a:lnTo>
                    <a:lnTo>
                      <a:pt x="2194" y="338"/>
                    </a:lnTo>
                    <a:lnTo>
                      <a:pt x="2299" y="235"/>
                    </a:lnTo>
                    <a:lnTo>
                      <a:pt x="2344" y="177"/>
                    </a:lnTo>
                    <a:lnTo>
                      <a:pt x="2367" y="138"/>
                    </a:lnTo>
                    <a:lnTo>
                      <a:pt x="2374" y="118"/>
                    </a:lnTo>
                    <a:lnTo>
                      <a:pt x="2422" y="140"/>
                    </a:lnTo>
                    <a:lnTo>
                      <a:pt x="2466" y="163"/>
                    </a:lnTo>
                    <a:lnTo>
                      <a:pt x="2534" y="206"/>
                    </a:lnTo>
                    <a:lnTo>
                      <a:pt x="2661" y="304"/>
                    </a:lnTo>
                    <a:lnTo>
                      <a:pt x="2721" y="354"/>
                    </a:lnTo>
                    <a:lnTo>
                      <a:pt x="2833" y="453"/>
                    </a:lnTo>
                    <a:lnTo>
                      <a:pt x="2944" y="554"/>
                    </a:lnTo>
                    <a:lnTo>
                      <a:pt x="2993" y="603"/>
                    </a:lnTo>
                    <a:lnTo>
                      <a:pt x="3048" y="646"/>
                    </a:lnTo>
                    <a:lnTo>
                      <a:pt x="2937" y="771"/>
                    </a:lnTo>
                    <a:lnTo>
                      <a:pt x="2708" y="1016"/>
                    </a:lnTo>
                    <a:lnTo>
                      <a:pt x="2474" y="1257"/>
                    </a:lnTo>
                    <a:lnTo>
                      <a:pt x="2233" y="1490"/>
                    </a:lnTo>
                    <a:lnTo>
                      <a:pt x="2112" y="1605"/>
                    </a:lnTo>
                    <a:lnTo>
                      <a:pt x="1987" y="1720"/>
                    </a:lnTo>
                    <a:lnTo>
                      <a:pt x="1732" y="1951"/>
                    </a:lnTo>
                    <a:lnTo>
                      <a:pt x="1467" y="2169"/>
                    </a:lnTo>
                    <a:lnTo>
                      <a:pt x="1261" y="2322"/>
                    </a:lnTo>
                    <a:lnTo>
                      <a:pt x="1120" y="2417"/>
                    </a:lnTo>
                    <a:lnTo>
                      <a:pt x="1047" y="2462"/>
                    </a:lnTo>
                    <a:lnTo>
                      <a:pt x="1047" y="2462"/>
                    </a:lnTo>
                    <a:lnTo>
                      <a:pt x="1047" y="2463"/>
                    </a:lnTo>
                    <a:lnTo>
                      <a:pt x="1033" y="2460"/>
                    </a:lnTo>
                    <a:lnTo>
                      <a:pt x="1012" y="2472"/>
                    </a:lnTo>
                    <a:lnTo>
                      <a:pt x="1005" y="2485"/>
                    </a:lnTo>
                    <a:lnTo>
                      <a:pt x="1004" y="2495"/>
                    </a:lnTo>
                    <a:close/>
                    <a:moveTo>
                      <a:pt x="3082" y="1081"/>
                    </a:moveTo>
                    <a:lnTo>
                      <a:pt x="3078" y="1147"/>
                    </a:lnTo>
                    <a:lnTo>
                      <a:pt x="3074" y="1213"/>
                    </a:lnTo>
                    <a:lnTo>
                      <a:pt x="3072" y="1247"/>
                    </a:lnTo>
                    <a:lnTo>
                      <a:pt x="3069" y="1280"/>
                    </a:lnTo>
                    <a:lnTo>
                      <a:pt x="3067" y="1301"/>
                    </a:lnTo>
                    <a:lnTo>
                      <a:pt x="3065" y="1316"/>
                    </a:lnTo>
                    <a:lnTo>
                      <a:pt x="3059" y="1320"/>
                    </a:lnTo>
                    <a:lnTo>
                      <a:pt x="3052" y="1334"/>
                    </a:lnTo>
                    <a:lnTo>
                      <a:pt x="3051" y="1343"/>
                    </a:lnTo>
                    <a:lnTo>
                      <a:pt x="3038" y="1349"/>
                    </a:lnTo>
                    <a:lnTo>
                      <a:pt x="3018" y="1372"/>
                    </a:lnTo>
                    <a:lnTo>
                      <a:pt x="3016" y="1389"/>
                    </a:lnTo>
                    <a:lnTo>
                      <a:pt x="3018" y="1366"/>
                    </a:lnTo>
                    <a:lnTo>
                      <a:pt x="3010" y="1369"/>
                    </a:lnTo>
                    <a:lnTo>
                      <a:pt x="2990" y="1393"/>
                    </a:lnTo>
                    <a:lnTo>
                      <a:pt x="2941" y="1444"/>
                    </a:lnTo>
                    <a:lnTo>
                      <a:pt x="2890" y="1493"/>
                    </a:lnTo>
                    <a:lnTo>
                      <a:pt x="2734" y="1637"/>
                    </a:lnTo>
                    <a:lnTo>
                      <a:pt x="2574" y="1779"/>
                    </a:lnTo>
                    <a:lnTo>
                      <a:pt x="2201" y="2110"/>
                    </a:lnTo>
                    <a:lnTo>
                      <a:pt x="1823" y="2434"/>
                    </a:lnTo>
                    <a:lnTo>
                      <a:pt x="1804" y="2451"/>
                    </a:lnTo>
                    <a:lnTo>
                      <a:pt x="1785" y="2467"/>
                    </a:lnTo>
                    <a:lnTo>
                      <a:pt x="1778" y="2349"/>
                    </a:lnTo>
                    <a:lnTo>
                      <a:pt x="1765" y="2231"/>
                    </a:lnTo>
                    <a:lnTo>
                      <a:pt x="1764" y="2181"/>
                    </a:lnTo>
                    <a:lnTo>
                      <a:pt x="1765" y="2130"/>
                    </a:lnTo>
                    <a:lnTo>
                      <a:pt x="1764" y="2118"/>
                    </a:lnTo>
                    <a:lnTo>
                      <a:pt x="1749" y="2105"/>
                    </a:lnTo>
                    <a:lnTo>
                      <a:pt x="1739" y="2103"/>
                    </a:lnTo>
                    <a:lnTo>
                      <a:pt x="1927" y="1936"/>
                    </a:lnTo>
                    <a:lnTo>
                      <a:pt x="2106" y="1769"/>
                    </a:lnTo>
                    <a:lnTo>
                      <a:pt x="2236" y="1651"/>
                    </a:lnTo>
                    <a:lnTo>
                      <a:pt x="2489" y="1406"/>
                    </a:lnTo>
                    <a:lnTo>
                      <a:pt x="2737" y="1157"/>
                    </a:lnTo>
                    <a:lnTo>
                      <a:pt x="2977" y="901"/>
                    </a:lnTo>
                    <a:lnTo>
                      <a:pt x="3095" y="770"/>
                    </a:lnTo>
                    <a:lnTo>
                      <a:pt x="3093" y="926"/>
                    </a:lnTo>
                    <a:lnTo>
                      <a:pt x="3082" y="10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6" name="Freeform 18"/>
              <p:cNvSpPr>
                <a:spLocks/>
              </p:cNvSpPr>
              <p:nvPr/>
            </p:nvSpPr>
            <p:spPr bwMode="auto">
              <a:xfrm>
                <a:off x="1398" y="2746"/>
                <a:ext cx="212" cy="132"/>
              </a:xfrm>
              <a:custGeom>
                <a:avLst/>
                <a:gdLst>
                  <a:gd name="T0" fmla="*/ 544 w 635"/>
                  <a:gd name="T1" fmla="*/ 0 h 398"/>
                  <a:gd name="T2" fmla="*/ 504 w 635"/>
                  <a:gd name="T3" fmla="*/ 18 h 398"/>
                  <a:gd name="T4" fmla="*/ 496 w 635"/>
                  <a:gd name="T5" fmla="*/ 52 h 398"/>
                  <a:gd name="T6" fmla="*/ 530 w 635"/>
                  <a:gd name="T7" fmla="*/ 177 h 398"/>
                  <a:gd name="T8" fmla="*/ 515 w 635"/>
                  <a:gd name="T9" fmla="*/ 226 h 398"/>
                  <a:gd name="T10" fmla="*/ 478 w 635"/>
                  <a:gd name="T11" fmla="*/ 262 h 398"/>
                  <a:gd name="T12" fmla="*/ 403 w 635"/>
                  <a:gd name="T13" fmla="*/ 291 h 398"/>
                  <a:gd name="T14" fmla="*/ 352 w 635"/>
                  <a:gd name="T15" fmla="*/ 272 h 398"/>
                  <a:gd name="T16" fmla="*/ 332 w 635"/>
                  <a:gd name="T17" fmla="*/ 226 h 398"/>
                  <a:gd name="T18" fmla="*/ 331 w 635"/>
                  <a:gd name="T19" fmla="*/ 198 h 398"/>
                  <a:gd name="T20" fmla="*/ 303 w 635"/>
                  <a:gd name="T21" fmla="*/ 164 h 398"/>
                  <a:gd name="T22" fmla="*/ 246 w 635"/>
                  <a:gd name="T23" fmla="*/ 180 h 398"/>
                  <a:gd name="T24" fmla="*/ 236 w 635"/>
                  <a:gd name="T25" fmla="*/ 209 h 398"/>
                  <a:gd name="T26" fmla="*/ 220 w 635"/>
                  <a:gd name="T27" fmla="*/ 268 h 398"/>
                  <a:gd name="T28" fmla="*/ 160 w 635"/>
                  <a:gd name="T29" fmla="*/ 310 h 398"/>
                  <a:gd name="T30" fmla="*/ 122 w 635"/>
                  <a:gd name="T31" fmla="*/ 304 h 398"/>
                  <a:gd name="T32" fmla="*/ 83 w 635"/>
                  <a:gd name="T33" fmla="*/ 270 h 398"/>
                  <a:gd name="T34" fmla="*/ 83 w 635"/>
                  <a:gd name="T35" fmla="*/ 182 h 398"/>
                  <a:gd name="T36" fmla="*/ 90 w 635"/>
                  <a:gd name="T37" fmla="*/ 149 h 398"/>
                  <a:gd name="T38" fmla="*/ 62 w 635"/>
                  <a:gd name="T39" fmla="*/ 126 h 398"/>
                  <a:gd name="T40" fmla="*/ 34 w 635"/>
                  <a:gd name="T41" fmla="*/ 139 h 398"/>
                  <a:gd name="T42" fmla="*/ 7 w 635"/>
                  <a:gd name="T43" fmla="*/ 193 h 398"/>
                  <a:gd name="T44" fmla="*/ 3 w 635"/>
                  <a:gd name="T45" fmla="*/ 268 h 398"/>
                  <a:gd name="T46" fmla="*/ 31 w 635"/>
                  <a:gd name="T47" fmla="*/ 336 h 398"/>
                  <a:gd name="T48" fmla="*/ 93 w 635"/>
                  <a:gd name="T49" fmla="*/ 383 h 398"/>
                  <a:gd name="T50" fmla="*/ 139 w 635"/>
                  <a:gd name="T51" fmla="*/ 398 h 398"/>
                  <a:gd name="T52" fmla="*/ 229 w 635"/>
                  <a:gd name="T53" fmla="*/ 383 h 398"/>
                  <a:gd name="T54" fmla="*/ 279 w 635"/>
                  <a:gd name="T55" fmla="*/ 339 h 398"/>
                  <a:gd name="T56" fmla="*/ 350 w 635"/>
                  <a:gd name="T57" fmla="*/ 379 h 398"/>
                  <a:gd name="T58" fmla="*/ 470 w 635"/>
                  <a:gd name="T59" fmla="*/ 375 h 398"/>
                  <a:gd name="T60" fmla="*/ 527 w 635"/>
                  <a:gd name="T61" fmla="*/ 350 h 398"/>
                  <a:gd name="T62" fmla="*/ 600 w 635"/>
                  <a:gd name="T63" fmla="*/ 271 h 398"/>
                  <a:gd name="T64" fmla="*/ 635 w 635"/>
                  <a:gd name="T65" fmla="*/ 166 h 398"/>
                  <a:gd name="T66" fmla="*/ 614 w 635"/>
                  <a:gd name="T67" fmla="*/ 64 h 398"/>
                  <a:gd name="T68" fmla="*/ 555 w 635"/>
                  <a:gd name="T69" fmla="*/ 6 h 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635" h="398">
                    <a:moveTo>
                      <a:pt x="555" y="6"/>
                    </a:moveTo>
                    <a:lnTo>
                      <a:pt x="544" y="0"/>
                    </a:lnTo>
                    <a:lnTo>
                      <a:pt x="521" y="3"/>
                    </a:lnTo>
                    <a:lnTo>
                      <a:pt x="504" y="18"/>
                    </a:lnTo>
                    <a:lnTo>
                      <a:pt x="495" y="39"/>
                    </a:lnTo>
                    <a:lnTo>
                      <a:pt x="496" y="52"/>
                    </a:lnTo>
                    <a:lnTo>
                      <a:pt x="514" y="113"/>
                    </a:lnTo>
                    <a:lnTo>
                      <a:pt x="530" y="177"/>
                    </a:lnTo>
                    <a:lnTo>
                      <a:pt x="527" y="202"/>
                    </a:lnTo>
                    <a:lnTo>
                      <a:pt x="515" y="226"/>
                    </a:lnTo>
                    <a:lnTo>
                      <a:pt x="494" y="251"/>
                    </a:lnTo>
                    <a:lnTo>
                      <a:pt x="478" y="262"/>
                    </a:lnTo>
                    <a:lnTo>
                      <a:pt x="453" y="278"/>
                    </a:lnTo>
                    <a:lnTo>
                      <a:pt x="403" y="291"/>
                    </a:lnTo>
                    <a:lnTo>
                      <a:pt x="370" y="284"/>
                    </a:lnTo>
                    <a:lnTo>
                      <a:pt x="352" y="272"/>
                    </a:lnTo>
                    <a:lnTo>
                      <a:pt x="339" y="252"/>
                    </a:lnTo>
                    <a:lnTo>
                      <a:pt x="332" y="226"/>
                    </a:lnTo>
                    <a:lnTo>
                      <a:pt x="332" y="209"/>
                    </a:lnTo>
                    <a:lnTo>
                      <a:pt x="331" y="198"/>
                    </a:lnTo>
                    <a:lnTo>
                      <a:pt x="324" y="180"/>
                    </a:lnTo>
                    <a:lnTo>
                      <a:pt x="303" y="164"/>
                    </a:lnTo>
                    <a:lnTo>
                      <a:pt x="268" y="164"/>
                    </a:lnTo>
                    <a:lnTo>
                      <a:pt x="246" y="180"/>
                    </a:lnTo>
                    <a:lnTo>
                      <a:pt x="237" y="198"/>
                    </a:lnTo>
                    <a:lnTo>
                      <a:pt x="236" y="209"/>
                    </a:lnTo>
                    <a:lnTo>
                      <a:pt x="233" y="231"/>
                    </a:lnTo>
                    <a:lnTo>
                      <a:pt x="220" y="268"/>
                    </a:lnTo>
                    <a:lnTo>
                      <a:pt x="196" y="297"/>
                    </a:lnTo>
                    <a:lnTo>
                      <a:pt x="160" y="310"/>
                    </a:lnTo>
                    <a:lnTo>
                      <a:pt x="137" y="307"/>
                    </a:lnTo>
                    <a:lnTo>
                      <a:pt x="122" y="304"/>
                    </a:lnTo>
                    <a:lnTo>
                      <a:pt x="102" y="294"/>
                    </a:lnTo>
                    <a:lnTo>
                      <a:pt x="83" y="270"/>
                    </a:lnTo>
                    <a:lnTo>
                      <a:pt x="76" y="228"/>
                    </a:lnTo>
                    <a:lnTo>
                      <a:pt x="83" y="182"/>
                    </a:lnTo>
                    <a:lnTo>
                      <a:pt x="88" y="162"/>
                    </a:lnTo>
                    <a:lnTo>
                      <a:pt x="90" y="149"/>
                    </a:lnTo>
                    <a:lnTo>
                      <a:pt x="80" y="131"/>
                    </a:lnTo>
                    <a:lnTo>
                      <a:pt x="62" y="126"/>
                    </a:lnTo>
                    <a:lnTo>
                      <a:pt x="43" y="130"/>
                    </a:lnTo>
                    <a:lnTo>
                      <a:pt x="34" y="139"/>
                    </a:lnTo>
                    <a:lnTo>
                      <a:pt x="23" y="157"/>
                    </a:lnTo>
                    <a:lnTo>
                      <a:pt x="7" y="193"/>
                    </a:lnTo>
                    <a:lnTo>
                      <a:pt x="0" y="232"/>
                    </a:lnTo>
                    <a:lnTo>
                      <a:pt x="3" y="268"/>
                    </a:lnTo>
                    <a:lnTo>
                      <a:pt x="13" y="304"/>
                    </a:lnTo>
                    <a:lnTo>
                      <a:pt x="31" y="336"/>
                    </a:lnTo>
                    <a:lnTo>
                      <a:pt x="59" y="362"/>
                    </a:lnTo>
                    <a:lnTo>
                      <a:pt x="93" y="383"/>
                    </a:lnTo>
                    <a:lnTo>
                      <a:pt x="113" y="390"/>
                    </a:lnTo>
                    <a:lnTo>
                      <a:pt x="139" y="398"/>
                    </a:lnTo>
                    <a:lnTo>
                      <a:pt x="187" y="398"/>
                    </a:lnTo>
                    <a:lnTo>
                      <a:pt x="229" y="383"/>
                    </a:lnTo>
                    <a:lnTo>
                      <a:pt x="265" y="356"/>
                    </a:lnTo>
                    <a:lnTo>
                      <a:pt x="279" y="339"/>
                    </a:lnTo>
                    <a:lnTo>
                      <a:pt x="299" y="356"/>
                    </a:lnTo>
                    <a:lnTo>
                      <a:pt x="350" y="379"/>
                    </a:lnTo>
                    <a:lnTo>
                      <a:pt x="409" y="386"/>
                    </a:lnTo>
                    <a:lnTo>
                      <a:pt x="470" y="375"/>
                    </a:lnTo>
                    <a:lnTo>
                      <a:pt x="502" y="362"/>
                    </a:lnTo>
                    <a:lnTo>
                      <a:pt x="527" y="350"/>
                    </a:lnTo>
                    <a:lnTo>
                      <a:pt x="567" y="316"/>
                    </a:lnTo>
                    <a:lnTo>
                      <a:pt x="600" y="271"/>
                    </a:lnTo>
                    <a:lnTo>
                      <a:pt x="623" y="221"/>
                    </a:lnTo>
                    <a:lnTo>
                      <a:pt x="635" y="166"/>
                    </a:lnTo>
                    <a:lnTo>
                      <a:pt x="632" y="113"/>
                    </a:lnTo>
                    <a:lnTo>
                      <a:pt x="614" y="64"/>
                    </a:lnTo>
                    <a:lnTo>
                      <a:pt x="581" y="23"/>
                    </a:lnTo>
                    <a:lnTo>
                      <a:pt x="555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7" name="Freeform 19"/>
              <p:cNvSpPr>
                <a:spLocks/>
              </p:cNvSpPr>
              <p:nvPr/>
            </p:nvSpPr>
            <p:spPr bwMode="auto">
              <a:xfrm>
                <a:off x="1655" y="2515"/>
                <a:ext cx="176" cy="179"/>
              </a:xfrm>
              <a:custGeom>
                <a:avLst/>
                <a:gdLst>
                  <a:gd name="T0" fmla="*/ 301 w 528"/>
                  <a:gd name="T1" fmla="*/ 1 h 538"/>
                  <a:gd name="T2" fmla="*/ 268 w 528"/>
                  <a:gd name="T3" fmla="*/ 27 h 538"/>
                  <a:gd name="T4" fmla="*/ 273 w 528"/>
                  <a:gd name="T5" fmla="*/ 82 h 538"/>
                  <a:gd name="T6" fmla="*/ 298 w 528"/>
                  <a:gd name="T7" fmla="*/ 95 h 538"/>
                  <a:gd name="T8" fmla="*/ 373 w 528"/>
                  <a:gd name="T9" fmla="*/ 112 h 538"/>
                  <a:gd name="T10" fmla="*/ 419 w 528"/>
                  <a:gd name="T11" fmla="*/ 145 h 538"/>
                  <a:gd name="T12" fmla="*/ 423 w 528"/>
                  <a:gd name="T13" fmla="*/ 191 h 538"/>
                  <a:gd name="T14" fmla="*/ 409 w 528"/>
                  <a:gd name="T15" fmla="*/ 220 h 538"/>
                  <a:gd name="T16" fmla="*/ 357 w 528"/>
                  <a:gd name="T17" fmla="*/ 265 h 538"/>
                  <a:gd name="T18" fmla="*/ 245 w 528"/>
                  <a:gd name="T19" fmla="*/ 269 h 538"/>
                  <a:gd name="T20" fmla="*/ 207 w 528"/>
                  <a:gd name="T21" fmla="*/ 256 h 538"/>
                  <a:gd name="T22" fmla="*/ 188 w 528"/>
                  <a:gd name="T23" fmla="*/ 250 h 538"/>
                  <a:gd name="T24" fmla="*/ 150 w 528"/>
                  <a:gd name="T25" fmla="*/ 268 h 538"/>
                  <a:gd name="T26" fmla="*/ 141 w 528"/>
                  <a:gd name="T27" fmla="*/ 324 h 538"/>
                  <a:gd name="T28" fmla="*/ 161 w 528"/>
                  <a:gd name="T29" fmla="*/ 341 h 538"/>
                  <a:gd name="T30" fmla="*/ 173 w 528"/>
                  <a:gd name="T31" fmla="*/ 347 h 538"/>
                  <a:gd name="T32" fmla="*/ 178 w 528"/>
                  <a:gd name="T33" fmla="*/ 348 h 538"/>
                  <a:gd name="T34" fmla="*/ 184 w 528"/>
                  <a:gd name="T35" fmla="*/ 351 h 538"/>
                  <a:gd name="T36" fmla="*/ 220 w 528"/>
                  <a:gd name="T37" fmla="*/ 367 h 538"/>
                  <a:gd name="T38" fmla="*/ 243 w 528"/>
                  <a:gd name="T39" fmla="*/ 399 h 538"/>
                  <a:gd name="T40" fmla="*/ 180 w 528"/>
                  <a:gd name="T41" fmla="*/ 443 h 538"/>
                  <a:gd name="T42" fmla="*/ 131 w 528"/>
                  <a:gd name="T43" fmla="*/ 456 h 538"/>
                  <a:gd name="T44" fmla="*/ 62 w 528"/>
                  <a:gd name="T45" fmla="*/ 456 h 538"/>
                  <a:gd name="T46" fmla="*/ 50 w 528"/>
                  <a:gd name="T47" fmla="*/ 443 h 538"/>
                  <a:gd name="T48" fmla="*/ 10 w 528"/>
                  <a:gd name="T49" fmla="*/ 446 h 538"/>
                  <a:gd name="T50" fmla="*/ 3 w 528"/>
                  <a:gd name="T51" fmla="*/ 475 h 538"/>
                  <a:gd name="T52" fmla="*/ 45 w 528"/>
                  <a:gd name="T53" fmla="*/ 525 h 538"/>
                  <a:gd name="T54" fmla="*/ 134 w 528"/>
                  <a:gd name="T55" fmla="*/ 538 h 538"/>
                  <a:gd name="T56" fmla="*/ 190 w 528"/>
                  <a:gd name="T57" fmla="*/ 528 h 538"/>
                  <a:gd name="T58" fmla="*/ 302 w 528"/>
                  <a:gd name="T59" fmla="*/ 465 h 538"/>
                  <a:gd name="T60" fmla="*/ 355 w 528"/>
                  <a:gd name="T61" fmla="*/ 383 h 538"/>
                  <a:gd name="T62" fmla="*/ 357 w 528"/>
                  <a:gd name="T63" fmla="*/ 366 h 538"/>
                  <a:gd name="T64" fmla="*/ 425 w 528"/>
                  <a:gd name="T65" fmla="*/ 341 h 538"/>
                  <a:gd name="T66" fmla="*/ 497 w 528"/>
                  <a:gd name="T67" fmla="*/ 271 h 538"/>
                  <a:gd name="T68" fmla="*/ 520 w 528"/>
                  <a:gd name="T69" fmla="*/ 220 h 538"/>
                  <a:gd name="T70" fmla="*/ 520 w 528"/>
                  <a:gd name="T71" fmla="*/ 127 h 538"/>
                  <a:gd name="T72" fmla="*/ 469 w 528"/>
                  <a:gd name="T73" fmla="*/ 53 h 538"/>
                  <a:gd name="T74" fmla="*/ 384 w 528"/>
                  <a:gd name="T75" fmla="*/ 9 h 538"/>
                  <a:gd name="T76" fmla="*/ 311 w 528"/>
                  <a:gd name="T77" fmla="*/ 0 h 5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28" h="538">
                    <a:moveTo>
                      <a:pt x="311" y="0"/>
                    </a:moveTo>
                    <a:lnTo>
                      <a:pt x="301" y="1"/>
                    </a:lnTo>
                    <a:lnTo>
                      <a:pt x="285" y="9"/>
                    </a:lnTo>
                    <a:lnTo>
                      <a:pt x="268" y="27"/>
                    </a:lnTo>
                    <a:lnTo>
                      <a:pt x="263" y="60"/>
                    </a:lnTo>
                    <a:lnTo>
                      <a:pt x="273" y="82"/>
                    </a:lnTo>
                    <a:lnTo>
                      <a:pt x="288" y="92"/>
                    </a:lnTo>
                    <a:lnTo>
                      <a:pt x="298" y="95"/>
                    </a:lnTo>
                    <a:lnTo>
                      <a:pt x="321" y="99"/>
                    </a:lnTo>
                    <a:lnTo>
                      <a:pt x="373" y="112"/>
                    </a:lnTo>
                    <a:lnTo>
                      <a:pt x="404" y="129"/>
                    </a:lnTo>
                    <a:lnTo>
                      <a:pt x="419" y="145"/>
                    </a:lnTo>
                    <a:lnTo>
                      <a:pt x="426" y="165"/>
                    </a:lnTo>
                    <a:lnTo>
                      <a:pt x="423" y="191"/>
                    </a:lnTo>
                    <a:lnTo>
                      <a:pt x="416" y="206"/>
                    </a:lnTo>
                    <a:lnTo>
                      <a:pt x="409" y="220"/>
                    </a:lnTo>
                    <a:lnTo>
                      <a:pt x="391" y="242"/>
                    </a:lnTo>
                    <a:lnTo>
                      <a:pt x="357" y="265"/>
                    </a:lnTo>
                    <a:lnTo>
                      <a:pt x="302" y="276"/>
                    </a:lnTo>
                    <a:lnTo>
                      <a:pt x="245" y="269"/>
                    </a:lnTo>
                    <a:lnTo>
                      <a:pt x="217" y="260"/>
                    </a:lnTo>
                    <a:lnTo>
                      <a:pt x="207" y="256"/>
                    </a:lnTo>
                    <a:lnTo>
                      <a:pt x="199" y="253"/>
                    </a:lnTo>
                    <a:lnTo>
                      <a:pt x="188" y="250"/>
                    </a:lnTo>
                    <a:lnTo>
                      <a:pt x="171" y="253"/>
                    </a:lnTo>
                    <a:lnTo>
                      <a:pt x="150" y="268"/>
                    </a:lnTo>
                    <a:lnTo>
                      <a:pt x="135" y="299"/>
                    </a:lnTo>
                    <a:lnTo>
                      <a:pt x="141" y="324"/>
                    </a:lnTo>
                    <a:lnTo>
                      <a:pt x="151" y="337"/>
                    </a:lnTo>
                    <a:lnTo>
                      <a:pt x="161" y="341"/>
                    </a:lnTo>
                    <a:lnTo>
                      <a:pt x="167" y="344"/>
                    </a:lnTo>
                    <a:lnTo>
                      <a:pt x="173" y="347"/>
                    </a:lnTo>
                    <a:lnTo>
                      <a:pt x="173" y="347"/>
                    </a:lnTo>
                    <a:lnTo>
                      <a:pt x="178" y="348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220" y="367"/>
                    </a:lnTo>
                    <a:lnTo>
                      <a:pt x="252" y="386"/>
                    </a:lnTo>
                    <a:lnTo>
                      <a:pt x="243" y="399"/>
                    </a:lnTo>
                    <a:lnTo>
                      <a:pt x="220" y="420"/>
                    </a:lnTo>
                    <a:lnTo>
                      <a:pt x="180" y="443"/>
                    </a:lnTo>
                    <a:lnTo>
                      <a:pt x="150" y="452"/>
                    </a:lnTo>
                    <a:lnTo>
                      <a:pt x="131" y="456"/>
                    </a:lnTo>
                    <a:lnTo>
                      <a:pt x="85" y="459"/>
                    </a:lnTo>
                    <a:lnTo>
                      <a:pt x="62" y="456"/>
                    </a:lnTo>
                    <a:lnTo>
                      <a:pt x="57" y="453"/>
                    </a:lnTo>
                    <a:lnTo>
                      <a:pt x="50" y="443"/>
                    </a:lnTo>
                    <a:lnTo>
                      <a:pt x="30" y="438"/>
                    </a:lnTo>
                    <a:lnTo>
                      <a:pt x="10" y="446"/>
                    </a:lnTo>
                    <a:lnTo>
                      <a:pt x="0" y="463"/>
                    </a:lnTo>
                    <a:lnTo>
                      <a:pt x="3" y="475"/>
                    </a:lnTo>
                    <a:lnTo>
                      <a:pt x="13" y="498"/>
                    </a:lnTo>
                    <a:lnTo>
                      <a:pt x="45" y="525"/>
                    </a:lnTo>
                    <a:lnTo>
                      <a:pt x="88" y="537"/>
                    </a:lnTo>
                    <a:lnTo>
                      <a:pt x="134" y="538"/>
                    </a:lnTo>
                    <a:lnTo>
                      <a:pt x="155" y="534"/>
                    </a:lnTo>
                    <a:lnTo>
                      <a:pt x="190" y="528"/>
                    </a:lnTo>
                    <a:lnTo>
                      <a:pt x="250" y="504"/>
                    </a:lnTo>
                    <a:lnTo>
                      <a:pt x="302" y="465"/>
                    </a:lnTo>
                    <a:lnTo>
                      <a:pt x="341" y="414"/>
                    </a:lnTo>
                    <a:lnTo>
                      <a:pt x="355" y="383"/>
                    </a:lnTo>
                    <a:lnTo>
                      <a:pt x="358" y="374"/>
                    </a:lnTo>
                    <a:lnTo>
                      <a:pt x="357" y="366"/>
                    </a:lnTo>
                    <a:lnTo>
                      <a:pt x="381" y="360"/>
                    </a:lnTo>
                    <a:lnTo>
                      <a:pt x="425" y="341"/>
                    </a:lnTo>
                    <a:lnTo>
                      <a:pt x="463" y="311"/>
                    </a:lnTo>
                    <a:lnTo>
                      <a:pt x="497" y="271"/>
                    </a:lnTo>
                    <a:lnTo>
                      <a:pt x="509" y="246"/>
                    </a:lnTo>
                    <a:lnTo>
                      <a:pt x="520" y="220"/>
                    </a:lnTo>
                    <a:lnTo>
                      <a:pt x="528" y="171"/>
                    </a:lnTo>
                    <a:lnTo>
                      <a:pt x="520" y="127"/>
                    </a:lnTo>
                    <a:lnTo>
                      <a:pt x="499" y="86"/>
                    </a:lnTo>
                    <a:lnTo>
                      <a:pt x="469" y="53"/>
                    </a:lnTo>
                    <a:lnTo>
                      <a:pt x="430" y="26"/>
                    </a:lnTo>
                    <a:lnTo>
                      <a:pt x="384" y="9"/>
                    </a:lnTo>
                    <a:lnTo>
                      <a:pt x="337" y="0"/>
                    </a:lnTo>
                    <a:lnTo>
                      <a:pt x="31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8" name="Freeform 20"/>
              <p:cNvSpPr>
                <a:spLocks/>
              </p:cNvSpPr>
              <p:nvPr/>
            </p:nvSpPr>
            <p:spPr bwMode="auto">
              <a:xfrm>
                <a:off x="1665" y="2702"/>
                <a:ext cx="205" cy="210"/>
              </a:xfrm>
              <a:custGeom>
                <a:avLst/>
                <a:gdLst>
                  <a:gd name="T0" fmla="*/ 388 w 613"/>
                  <a:gd name="T1" fmla="*/ 3 h 630"/>
                  <a:gd name="T2" fmla="*/ 357 w 613"/>
                  <a:gd name="T3" fmla="*/ 52 h 630"/>
                  <a:gd name="T4" fmla="*/ 381 w 613"/>
                  <a:gd name="T5" fmla="*/ 89 h 630"/>
                  <a:gd name="T6" fmla="*/ 466 w 613"/>
                  <a:gd name="T7" fmla="*/ 128 h 630"/>
                  <a:gd name="T8" fmla="*/ 511 w 613"/>
                  <a:gd name="T9" fmla="*/ 174 h 630"/>
                  <a:gd name="T10" fmla="*/ 506 w 613"/>
                  <a:gd name="T11" fmla="*/ 230 h 630"/>
                  <a:gd name="T12" fmla="*/ 486 w 613"/>
                  <a:gd name="T13" fmla="*/ 265 h 630"/>
                  <a:gd name="T14" fmla="*/ 431 w 613"/>
                  <a:gd name="T15" fmla="*/ 307 h 630"/>
                  <a:gd name="T16" fmla="*/ 349 w 613"/>
                  <a:gd name="T17" fmla="*/ 312 h 630"/>
                  <a:gd name="T18" fmla="*/ 257 w 613"/>
                  <a:gd name="T19" fmla="*/ 265 h 630"/>
                  <a:gd name="T20" fmla="*/ 253 w 613"/>
                  <a:gd name="T21" fmla="*/ 260 h 630"/>
                  <a:gd name="T22" fmla="*/ 239 w 613"/>
                  <a:gd name="T23" fmla="*/ 252 h 630"/>
                  <a:gd name="T24" fmla="*/ 198 w 613"/>
                  <a:gd name="T25" fmla="*/ 256 h 630"/>
                  <a:gd name="T26" fmla="*/ 175 w 613"/>
                  <a:gd name="T27" fmla="*/ 311 h 630"/>
                  <a:gd name="T28" fmla="*/ 188 w 613"/>
                  <a:gd name="T29" fmla="*/ 334 h 630"/>
                  <a:gd name="T30" fmla="*/ 214 w 613"/>
                  <a:gd name="T31" fmla="*/ 354 h 630"/>
                  <a:gd name="T32" fmla="*/ 256 w 613"/>
                  <a:gd name="T33" fmla="*/ 422 h 630"/>
                  <a:gd name="T34" fmla="*/ 224 w 613"/>
                  <a:gd name="T35" fmla="*/ 512 h 630"/>
                  <a:gd name="T36" fmla="*/ 180 w 613"/>
                  <a:gd name="T37" fmla="*/ 543 h 630"/>
                  <a:gd name="T38" fmla="*/ 119 w 613"/>
                  <a:gd name="T39" fmla="*/ 547 h 630"/>
                  <a:gd name="T40" fmla="*/ 72 w 613"/>
                  <a:gd name="T41" fmla="*/ 495 h 630"/>
                  <a:gd name="T42" fmla="*/ 51 w 613"/>
                  <a:gd name="T43" fmla="*/ 397 h 630"/>
                  <a:gd name="T44" fmla="*/ 37 w 613"/>
                  <a:gd name="T45" fmla="*/ 374 h 630"/>
                  <a:gd name="T46" fmla="*/ 5 w 613"/>
                  <a:gd name="T47" fmla="*/ 387 h 630"/>
                  <a:gd name="T48" fmla="*/ 0 w 613"/>
                  <a:gd name="T49" fmla="*/ 425 h 630"/>
                  <a:gd name="T50" fmla="*/ 13 w 613"/>
                  <a:gd name="T51" fmla="*/ 540 h 630"/>
                  <a:gd name="T52" fmla="*/ 66 w 613"/>
                  <a:gd name="T53" fmla="*/ 607 h 630"/>
                  <a:gd name="T54" fmla="*/ 131 w 613"/>
                  <a:gd name="T55" fmla="*/ 630 h 630"/>
                  <a:gd name="T56" fmla="*/ 220 w 613"/>
                  <a:gd name="T57" fmla="*/ 615 h 630"/>
                  <a:gd name="T58" fmla="*/ 263 w 613"/>
                  <a:gd name="T59" fmla="*/ 594 h 630"/>
                  <a:gd name="T60" fmla="*/ 329 w 613"/>
                  <a:gd name="T61" fmla="*/ 522 h 630"/>
                  <a:gd name="T62" fmla="*/ 352 w 613"/>
                  <a:gd name="T63" fmla="*/ 452 h 630"/>
                  <a:gd name="T64" fmla="*/ 352 w 613"/>
                  <a:gd name="T65" fmla="*/ 410 h 630"/>
                  <a:gd name="T66" fmla="*/ 446 w 613"/>
                  <a:gd name="T67" fmla="*/ 404 h 630"/>
                  <a:gd name="T68" fmla="*/ 555 w 613"/>
                  <a:gd name="T69" fmla="*/ 338 h 630"/>
                  <a:gd name="T70" fmla="*/ 594 w 613"/>
                  <a:gd name="T71" fmla="*/ 283 h 630"/>
                  <a:gd name="T72" fmla="*/ 613 w 613"/>
                  <a:gd name="T73" fmla="*/ 177 h 630"/>
                  <a:gd name="T74" fmla="*/ 574 w 613"/>
                  <a:gd name="T75" fmla="*/ 82 h 630"/>
                  <a:gd name="T76" fmla="*/ 489 w 613"/>
                  <a:gd name="T77" fmla="*/ 17 h 630"/>
                  <a:gd name="T78" fmla="*/ 404 w 613"/>
                  <a:gd name="T79" fmla="*/ 0 h 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13" h="630">
                    <a:moveTo>
                      <a:pt x="404" y="0"/>
                    </a:moveTo>
                    <a:lnTo>
                      <a:pt x="388" y="3"/>
                    </a:lnTo>
                    <a:lnTo>
                      <a:pt x="365" y="21"/>
                    </a:lnTo>
                    <a:lnTo>
                      <a:pt x="357" y="52"/>
                    </a:lnTo>
                    <a:lnTo>
                      <a:pt x="367" y="79"/>
                    </a:lnTo>
                    <a:lnTo>
                      <a:pt x="381" y="89"/>
                    </a:lnTo>
                    <a:lnTo>
                      <a:pt x="410" y="101"/>
                    </a:lnTo>
                    <a:lnTo>
                      <a:pt x="466" y="128"/>
                    </a:lnTo>
                    <a:lnTo>
                      <a:pt x="498" y="152"/>
                    </a:lnTo>
                    <a:lnTo>
                      <a:pt x="511" y="174"/>
                    </a:lnTo>
                    <a:lnTo>
                      <a:pt x="515" y="200"/>
                    </a:lnTo>
                    <a:lnTo>
                      <a:pt x="506" y="230"/>
                    </a:lnTo>
                    <a:lnTo>
                      <a:pt x="498" y="249"/>
                    </a:lnTo>
                    <a:lnTo>
                      <a:pt x="486" y="265"/>
                    </a:lnTo>
                    <a:lnTo>
                      <a:pt x="462" y="291"/>
                    </a:lnTo>
                    <a:lnTo>
                      <a:pt x="431" y="307"/>
                    </a:lnTo>
                    <a:lnTo>
                      <a:pt x="400" y="314"/>
                    </a:lnTo>
                    <a:lnTo>
                      <a:pt x="349" y="312"/>
                    </a:lnTo>
                    <a:lnTo>
                      <a:pt x="285" y="286"/>
                    </a:lnTo>
                    <a:lnTo>
                      <a:pt x="257" y="265"/>
                    </a:lnTo>
                    <a:lnTo>
                      <a:pt x="257" y="265"/>
                    </a:lnTo>
                    <a:lnTo>
                      <a:pt x="253" y="260"/>
                    </a:lnTo>
                    <a:lnTo>
                      <a:pt x="247" y="258"/>
                    </a:lnTo>
                    <a:lnTo>
                      <a:pt x="239" y="252"/>
                    </a:lnTo>
                    <a:lnTo>
                      <a:pt x="223" y="249"/>
                    </a:lnTo>
                    <a:lnTo>
                      <a:pt x="198" y="256"/>
                    </a:lnTo>
                    <a:lnTo>
                      <a:pt x="177" y="285"/>
                    </a:lnTo>
                    <a:lnTo>
                      <a:pt x="175" y="311"/>
                    </a:lnTo>
                    <a:lnTo>
                      <a:pt x="181" y="327"/>
                    </a:lnTo>
                    <a:lnTo>
                      <a:pt x="188" y="334"/>
                    </a:lnTo>
                    <a:lnTo>
                      <a:pt x="201" y="344"/>
                    </a:lnTo>
                    <a:lnTo>
                      <a:pt x="214" y="354"/>
                    </a:lnTo>
                    <a:lnTo>
                      <a:pt x="234" y="376"/>
                    </a:lnTo>
                    <a:lnTo>
                      <a:pt x="256" y="422"/>
                    </a:lnTo>
                    <a:lnTo>
                      <a:pt x="253" y="469"/>
                    </a:lnTo>
                    <a:lnTo>
                      <a:pt x="224" y="512"/>
                    </a:lnTo>
                    <a:lnTo>
                      <a:pt x="198" y="531"/>
                    </a:lnTo>
                    <a:lnTo>
                      <a:pt x="180" y="543"/>
                    </a:lnTo>
                    <a:lnTo>
                      <a:pt x="146" y="551"/>
                    </a:lnTo>
                    <a:lnTo>
                      <a:pt x="119" y="547"/>
                    </a:lnTo>
                    <a:lnTo>
                      <a:pt x="96" y="533"/>
                    </a:lnTo>
                    <a:lnTo>
                      <a:pt x="72" y="495"/>
                    </a:lnTo>
                    <a:lnTo>
                      <a:pt x="54" y="430"/>
                    </a:lnTo>
                    <a:lnTo>
                      <a:pt x="51" y="397"/>
                    </a:lnTo>
                    <a:lnTo>
                      <a:pt x="50" y="386"/>
                    </a:lnTo>
                    <a:lnTo>
                      <a:pt x="37" y="374"/>
                    </a:lnTo>
                    <a:lnTo>
                      <a:pt x="20" y="374"/>
                    </a:lnTo>
                    <a:lnTo>
                      <a:pt x="5" y="387"/>
                    </a:lnTo>
                    <a:lnTo>
                      <a:pt x="2" y="397"/>
                    </a:lnTo>
                    <a:lnTo>
                      <a:pt x="0" y="425"/>
                    </a:lnTo>
                    <a:lnTo>
                      <a:pt x="1" y="484"/>
                    </a:lnTo>
                    <a:lnTo>
                      <a:pt x="13" y="540"/>
                    </a:lnTo>
                    <a:lnTo>
                      <a:pt x="43" y="589"/>
                    </a:lnTo>
                    <a:lnTo>
                      <a:pt x="66" y="607"/>
                    </a:lnTo>
                    <a:lnTo>
                      <a:pt x="87" y="619"/>
                    </a:lnTo>
                    <a:lnTo>
                      <a:pt x="131" y="630"/>
                    </a:lnTo>
                    <a:lnTo>
                      <a:pt x="175" y="628"/>
                    </a:lnTo>
                    <a:lnTo>
                      <a:pt x="220" y="615"/>
                    </a:lnTo>
                    <a:lnTo>
                      <a:pt x="241" y="606"/>
                    </a:lnTo>
                    <a:lnTo>
                      <a:pt x="263" y="594"/>
                    </a:lnTo>
                    <a:lnTo>
                      <a:pt x="300" y="561"/>
                    </a:lnTo>
                    <a:lnTo>
                      <a:pt x="329" y="522"/>
                    </a:lnTo>
                    <a:lnTo>
                      <a:pt x="348" y="476"/>
                    </a:lnTo>
                    <a:lnTo>
                      <a:pt x="352" y="452"/>
                    </a:lnTo>
                    <a:lnTo>
                      <a:pt x="355" y="430"/>
                    </a:lnTo>
                    <a:lnTo>
                      <a:pt x="352" y="410"/>
                    </a:lnTo>
                    <a:lnTo>
                      <a:pt x="384" y="413"/>
                    </a:lnTo>
                    <a:lnTo>
                      <a:pt x="446" y="404"/>
                    </a:lnTo>
                    <a:lnTo>
                      <a:pt x="505" y="380"/>
                    </a:lnTo>
                    <a:lnTo>
                      <a:pt x="555" y="338"/>
                    </a:lnTo>
                    <a:lnTo>
                      <a:pt x="577" y="309"/>
                    </a:lnTo>
                    <a:lnTo>
                      <a:pt x="594" y="283"/>
                    </a:lnTo>
                    <a:lnTo>
                      <a:pt x="611" y="230"/>
                    </a:lnTo>
                    <a:lnTo>
                      <a:pt x="613" y="177"/>
                    </a:lnTo>
                    <a:lnTo>
                      <a:pt x="600" y="127"/>
                    </a:lnTo>
                    <a:lnTo>
                      <a:pt x="574" y="82"/>
                    </a:lnTo>
                    <a:lnTo>
                      <a:pt x="537" y="44"/>
                    </a:lnTo>
                    <a:lnTo>
                      <a:pt x="489" y="17"/>
                    </a:lnTo>
                    <a:lnTo>
                      <a:pt x="434" y="1"/>
                    </a:lnTo>
                    <a:lnTo>
                      <a:pt x="40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72" name="Group 31"/>
            <p:cNvGrpSpPr>
              <a:grpSpLocks noChangeAspect="1"/>
            </p:cNvGrpSpPr>
            <p:nvPr/>
          </p:nvGrpSpPr>
          <p:grpSpPr bwMode="auto">
            <a:xfrm>
              <a:off x="594443" y="5066831"/>
              <a:ext cx="167284" cy="203007"/>
              <a:chOff x="2647" y="1727"/>
              <a:chExt cx="192" cy="233"/>
            </a:xfrm>
            <a:solidFill>
              <a:schemeClr val="bg1">
                <a:lumMod val="85000"/>
              </a:schemeClr>
            </a:solidFill>
          </p:grpSpPr>
          <p:sp>
            <p:nvSpPr>
              <p:cNvPr id="73" name="Freeform 32"/>
              <p:cNvSpPr>
                <a:spLocks/>
              </p:cNvSpPr>
              <p:nvPr/>
            </p:nvSpPr>
            <p:spPr bwMode="auto">
              <a:xfrm>
                <a:off x="2699" y="1727"/>
                <a:ext cx="140" cy="152"/>
              </a:xfrm>
              <a:custGeom>
                <a:avLst/>
                <a:gdLst>
                  <a:gd name="T0" fmla="*/ 94 w 421"/>
                  <a:gd name="T1" fmla="*/ 455 h 455"/>
                  <a:gd name="T2" fmla="*/ 0 w 421"/>
                  <a:gd name="T3" fmla="*/ 362 h 455"/>
                  <a:gd name="T4" fmla="*/ 172 w 421"/>
                  <a:gd name="T5" fmla="*/ 191 h 455"/>
                  <a:gd name="T6" fmla="*/ 371 w 421"/>
                  <a:gd name="T7" fmla="*/ 1 h 455"/>
                  <a:gd name="T8" fmla="*/ 377 w 421"/>
                  <a:gd name="T9" fmla="*/ 0 h 455"/>
                  <a:gd name="T10" fmla="*/ 404 w 421"/>
                  <a:gd name="T11" fmla="*/ 4 h 455"/>
                  <a:gd name="T12" fmla="*/ 419 w 421"/>
                  <a:gd name="T13" fmla="*/ 21 h 455"/>
                  <a:gd name="T14" fmla="*/ 421 w 421"/>
                  <a:gd name="T15" fmla="*/ 37 h 455"/>
                  <a:gd name="T16" fmla="*/ 364 w 421"/>
                  <a:gd name="T17" fmla="*/ 120 h 455"/>
                  <a:gd name="T18" fmla="*/ 130 w 421"/>
                  <a:gd name="T19" fmla="*/ 410 h 455"/>
                  <a:gd name="T20" fmla="*/ 94 w 421"/>
                  <a:gd name="T21" fmla="*/ 455 h 4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21" h="455">
                    <a:moveTo>
                      <a:pt x="94" y="455"/>
                    </a:moveTo>
                    <a:lnTo>
                      <a:pt x="0" y="362"/>
                    </a:lnTo>
                    <a:lnTo>
                      <a:pt x="172" y="191"/>
                    </a:lnTo>
                    <a:lnTo>
                      <a:pt x="371" y="1"/>
                    </a:lnTo>
                    <a:lnTo>
                      <a:pt x="377" y="0"/>
                    </a:lnTo>
                    <a:lnTo>
                      <a:pt x="404" y="4"/>
                    </a:lnTo>
                    <a:lnTo>
                      <a:pt x="419" y="21"/>
                    </a:lnTo>
                    <a:lnTo>
                      <a:pt x="421" y="37"/>
                    </a:lnTo>
                    <a:lnTo>
                      <a:pt x="364" y="120"/>
                    </a:lnTo>
                    <a:lnTo>
                      <a:pt x="130" y="410"/>
                    </a:lnTo>
                    <a:lnTo>
                      <a:pt x="94" y="45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4" name="Freeform 33"/>
              <p:cNvSpPr>
                <a:spLocks/>
              </p:cNvSpPr>
              <p:nvPr/>
            </p:nvSpPr>
            <p:spPr bwMode="auto">
              <a:xfrm>
                <a:off x="2647" y="1856"/>
                <a:ext cx="76" cy="104"/>
              </a:xfrm>
              <a:custGeom>
                <a:avLst/>
                <a:gdLst>
                  <a:gd name="T0" fmla="*/ 22 w 226"/>
                  <a:gd name="T1" fmla="*/ 314 h 314"/>
                  <a:gd name="T2" fmla="*/ 21 w 226"/>
                  <a:gd name="T3" fmla="*/ 301 h 314"/>
                  <a:gd name="T4" fmla="*/ 37 w 226"/>
                  <a:gd name="T5" fmla="*/ 242 h 314"/>
                  <a:gd name="T6" fmla="*/ 63 w 226"/>
                  <a:gd name="T7" fmla="*/ 219 h 314"/>
                  <a:gd name="T8" fmla="*/ 90 w 226"/>
                  <a:gd name="T9" fmla="*/ 211 h 314"/>
                  <a:gd name="T10" fmla="*/ 107 w 226"/>
                  <a:gd name="T11" fmla="*/ 209 h 314"/>
                  <a:gd name="T12" fmla="*/ 125 w 226"/>
                  <a:gd name="T13" fmla="*/ 208 h 314"/>
                  <a:gd name="T14" fmla="*/ 153 w 226"/>
                  <a:gd name="T15" fmla="*/ 199 h 314"/>
                  <a:gd name="T16" fmla="*/ 188 w 226"/>
                  <a:gd name="T17" fmla="*/ 173 h 314"/>
                  <a:gd name="T18" fmla="*/ 223 w 226"/>
                  <a:gd name="T19" fmla="*/ 107 h 314"/>
                  <a:gd name="T20" fmla="*/ 226 w 226"/>
                  <a:gd name="T21" fmla="*/ 91 h 314"/>
                  <a:gd name="T22" fmla="*/ 132 w 226"/>
                  <a:gd name="T23" fmla="*/ 0 h 314"/>
                  <a:gd name="T24" fmla="*/ 96 w 226"/>
                  <a:gd name="T25" fmla="*/ 17 h 314"/>
                  <a:gd name="T26" fmla="*/ 44 w 226"/>
                  <a:gd name="T27" fmla="*/ 61 h 314"/>
                  <a:gd name="T28" fmla="*/ 13 w 226"/>
                  <a:gd name="T29" fmla="*/ 113 h 314"/>
                  <a:gd name="T30" fmla="*/ 0 w 226"/>
                  <a:gd name="T31" fmla="*/ 165 h 314"/>
                  <a:gd name="T32" fmla="*/ 2 w 226"/>
                  <a:gd name="T33" fmla="*/ 239 h 314"/>
                  <a:gd name="T34" fmla="*/ 19 w 226"/>
                  <a:gd name="T35" fmla="*/ 307 h 314"/>
                  <a:gd name="T36" fmla="*/ 22 w 226"/>
                  <a:gd name="T37" fmla="*/ 314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26" h="314">
                    <a:moveTo>
                      <a:pt x="22" y="314"/>
                    </a:moveTo>
                    <a:lnTo>
                      <a:pt x="21" y="301"/>
                    </a:lnTo>
                    <a:lnTo>
                      <a:pt x="37" y="242"/>
                    </a:lnTo>
                    <a:lnTo>
                      <a:pt x="63" y="219"/>
                    </a:lnTo>
                    <a:lnTo>
                      <a:pt x="90" y="211"/>
                    </a:lnTo>
                    <a:lnTo>
                      <a:pt x="107" y="209"/>
                    </a:lnTo>
                    <a:lnTo>
                      <a:pt x="125" y="208"/>
                    </a:lnTo>
                    <a:lnTo>
                      <a:pt x="153" y="199"/>
                    </a:lnTo>
                    <a:lnTo>
                      <a:pt x="188" y="173"/>
                    </a:lnTo>
                    <a:lnTo>
                      <a:pt x="223" y="107"/>
                    </a:lnTo>
                    <a:lnTo>
                      <a:pt x="226" y="91"/>
                    </a:lnTo>
                    <a:lnTo>
                      <a:pt x="132" y="0"/>
                    </a:lnTo>
                    <a:lnTo>
                      <a:pt x="96" y="17"/>
                    </a:lnTo>
                    <a:lnTo>
                      <a:pt x="44" y="61"/>
                    </a:lnTo>
                    <a:lnTo>
                      <a:pt x="13" y="113"/>
                    </a:lnTo>
                    <a:lnTo>
                      <a:pt x="0" y="165"/>
                    </a:lnTo>
                    <a:lnTo>
                      <a:pt x="2" y="239"/>
                    </a:lnTo>
                    <a:lnTo>
                      <a:pt x="19" y="307"/>
                    </a:lnTo>
                    <a:lnTo>
                      <a:pt x="22" y="3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2" name="Rectangle 2">
            <a:extLst>
              <a:ext uri="{FF2B5EF4-FFF2-40B4-BE49-F238E27FC236}">
                <a16:creationId xmlns:a16="http://schemas.microsoft.com/office/drawing/2014/main" id="{ABC764A1-D4FB-4714-A32E-7F6C7FEFA6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3B9B628-895F-48CD-894B-375C069B987E}"/>
              </a:ext>
            </a:extLst>
          </p:cNvPr>
          <p:cNvSpPr/>
          <p:nvPr/>
        </p:nvSpPr>
        <p:spPr>
          <a:xfrm>
            <a:off x="4633357" y="1266808"/>
            <a:ext cx="9779799" cy="47551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ko-KR" altLang="en-US" sz="1400" b="1" dirty="0"/>
              <a:t>개요</a:t>
            </a:r>
            <a:endParaRPr lang="ko-KR" altLang="en-US" sz="1400" dirty="0"/>
          </a:p>
          <a:p>
            <a:pPr fontAlgn="base"/>
            <a:r>
              <a:rPr lang="ko-KR" altLang="en-US" sz="1100" dirty="0"/>
              <a:t>판매자와 구매자가 시스템을 이용하기 위해서 회원가입을 한다</a:t>
            </a:r>
            <a:endParaRPr lang="en-US" altLang="ko-KR" sz="1400" dirty="0"/>
          </a:p>
          <a:p>
            <a:pPr fontAlgn="base"/>
            <a:endParaRPr lang="en-US" altLang="ko-KR" sz="1400" dirty="0"/>
          </a:p>
          <a:p>
            <a:pPr fontAlgn="base"/>
            <a:r>
              <a:rPr lang="ko-KR" altLang="en-US" sz="1400" b="1" dirty="0" err="1"/>
              <a:t>유스케이스</a:t>
            </a:r>
            <a:r>
              <a:rPr lang="ko-KR" altLang="en-US" sz="1400" b="1" dirty="0"/>
              <a:t> 목록</a:t>
            </a:r>
            <a:endParaRPr lang="ko-KR" altLang="en-US" sz="1400" dirty="0"/>
          </a:p>
          <a:p>
            <a:pPr fontAlgn="base"/>
            <a:r>
              <a:rPr lang="ko-KR" altLang="en-US" sz="1100" dirty="0"/>
              <a:t>회원가입 </a:t>
            </a:r>
            <a:r>
              <a:rPr lang="en-US" altLang="ko-KR" sz="1100" dirty="0"/>
              <a:t>: </a:t>
            </a:r>
            <a:r>
              <a:rPr lang="ko-KR" altLang="en-US" sz="1100" dirty="0"/>
              <a:t>전자상거래시스템에 진입하여 로그인하기 위해 </a:t>
            </a:r>
            <a:r>
              <a:rPr lang="en-US" altLang="ko-KR" sz="1100" dirty="0"/>
              <a:t>ID</a:t>
            </a:r>
            <a:r>
              <a:rPr lang="ko-KR" altLang="en-US" sz="1100" dirty="0"/>
              <a:t>와 </a:t>
            </a:r>
            <a:r>
              <a:rPr lang="en-US" altLang="ko-KR" sz="1100" dirty="0"/>
              <a:t>PW</a:t>
            </a:r>
            <a:r>
              <a:rPr lang="ko-KR" altLang="en-US" sz="1100" dirty="0"/>
              <a:t>등 정보를 입력한다</a:t>
            </a:r>
            <a:endParaRPr lang="en-US" altLang="ko-KR" sz="1400" dirty="0"/>
          </a:p>
          <a:p>
            <a:pPr fontAlgn="base"/>
            <a:endParaRPr lang="ko-KR" altLang="en-US" sz="1400" dirty="0"/>
          </a:p>
          <a:p>
            <a:pPr fontAlgn="base"/>
            <a:r>
              <a:rPr lang="ko-KR" altLang="en-US" sz="1400" b="1" dirty="0"/>
              <a:t>사전조건</a:t>
            </a:r>
            <a:endParaRPr lang="ko-KR" altLang="en-US" sz="1400" dirty="0"/>
          </a:p>
          <a:p>
            <a:pPr fontAlgn="base"/>
            <a:r>
              <a:rPr lang="en-US" altLang="ko-KR" sz="1100" dirty="0"/>
              <a:t>1. </a:t>
            </a:r>
            <a:r>
              <a:rPr lang="ko-KR" altLang="en-US" sz="1100" dirty="0"/>
              <a:t>거래시스템과 고객 및 </a:t>
            </a:r>
            <a:r>
              <a:rPr lang="en-US" altLang="ko-KR" sz="1100" dirty="0"/>
              <a:t>DB </a:t>
            </a:r>
            <a:r>
              <a:rPr lang="ko-KR" altLang="en-US" sz="1100" dirty="0"/>
              <a:t>네트워크 연결이 정상적이어야 한다</a:t>
            </a:r>
          </a:p>
          <a:p>
            <a:pPr fontAlgn="base"/>
            <a:r>
              <a:rPr lang="en-US" altLang="ko-KR" sz="1100" dirty="0"/>
              <a:t>2. </a:t>
            </a:r>
            <a:r>
              <a:rPr lang="ko-KR" altLang="en-US" sz="1100" dirty="0"/>
              <a:t>시스템은 고객의 정보를 </a:t>
            </a:r>
            <a:r>
              <a:rPr lang="en-US" altLang="ko-KR" sz="1100" dirty="0"/>
              <a:t>DB</a:t>
            </a:r>
            <a:r>
              <a:rPr lang="ko-KR" altLang="en-US" sz="1100" dirty="0"/>
              <a:t>에 쓰기가 가능해야 한다</a:t>
            </a:r>
            <a:endParaRPr lang="en-US" altLang="ko-KR" sz="1100" dirty="0"/>
          </a:p>
          <a:p>
            <a:pPr fontAlgn="base"/>
            <a:endParaRPr lang="ko-KR" altLang="en-US" sz="1400" dirty="0"/>
          </a:p>
          <a:p>
            <a:pPr fontAlgn="base"/>
            <a:r>
              <a:rPr lang="ko-KR" altLang="en-US" sz="1400" b="1" dirty="0"/>
              <a:t>사후조건</a:t>
            </a:r>
            <a:endParaRPr lang="ko-KR" altLang="en-US" sz="1400" dirty="0"/>
          </a:p>
          <a:p>
            <a:pPr fontAlgn="base"/>
            <a:r>
              <a:rPr lang="ko-KR" altLang="en-US" sz="1100" dirty="0"/>
              <a:t>고객의 정보가 입력되면 </a:t>
            </a:r>
            <a:r>
              <a:rPr lang="en-US" altLang="ko-KR" sz="1100" dirty="0"/>
              <a:t>DB</a:t>
            </a:r>
            <a:r>
              <a:rPr lang="ko-KR" altLang="en-US" sz="1100" dirty="0"/>
              <a:t>에 저장한다</a:t>
            </a:r>
            <a:endParaRPr lang="en-US" altLang="ko-KR" sz="1400" dirty="0"/>
          </a:p>
          <a:p>
            <a:pPr fontAlgn="base"/>
            <a:endParaRPr lang="ko-KR" altLang="en-US" sz="1400" dirty="0"/>
          </a:p>
          <a:p>
            <a:pPr fontAlgn="base"/>
            <a:r>
              <a:rPr lang="ko-KR" altLang="en-US" sz="1400" b="1" dirty="0"/>
              <a:t>기본흐름</a:t>
            </a:r>
            <a:endParaRPr lang="ko-KR" altLang="en-US" sz="1400" dirty="0"/>
          </a:p>
          <a:p>
            <a:pPr fontAlgn="base"/>
            <a:r>
              <a:rPr lang="en-US" altLang="ko-KR" sz="1100" dirty="0"/>
              <a:t>1. </a:t>
            </a:r>
            <a:r>
              <a:rPr lang="ko-KR" altLang="en-US" sz="1100" dirty="0"/>
              <a:t>고객이 로그인하기 위해 클라이언트 상의 회원가입 버튼을 클릭하여</a:t>
            </a:r>
            <a:r>
              <a:rPr lang="en-US" altLang="ko-KR" sz="1100" dirty="0"/>
              <a:t> </a:t>
            </a:r>
            <a:r>
              <a:rPr lang="ko-KR" altLang="en-US" sz="1100" dirty="0"/>
              <a:t>회원 입력을 요청한다</a:t>
            </a:r>
          </a:p>
          <a:p>
            <a:pPr fontAlgn="base"/>
            <a:r>
              <a:rPr lang="en-US" altLang="ko-KR" sz="1100" dirty="0"/>
              <a:t>2. </a:t>
            </a:r>
            <a:r>
              <a:rPr lang="ko-KR" altLang="en-US" sz="1100" dirty="0"/>
              <a:t>고객은 정보를 입력하고 모든 정보가 입력되었다면 회원가입을 한다</a:t>
            </a:r>
          </a:p>
          <a:p>
            <a:pPr fontAlgn="base"/>
            <a:r>
              <a:rPr lang="en-US" altLang="ko-KR" sz="1100" dirty="0"/>
              <a:t>3. DB</a:t>
            </a:r>
            <a:r>
              <a:rPr lang="ko-KR" altLang="en-US" sz="1100" dirty="0"/>
              <a:t>는 고객의 정보를 저장한다</a:t>
            </a:r>
            <a:endParaRPr lang="en-US" altLang="ko-KR" sz="1100" dirty="0"/>
          </a:p>
          <a:p>
            <a:pPr fontAlgn="base"/>
            <a:endParaRPr lang="ko-KR" altLang="en-US" sz="1100" dirty="0"/>
          </a:p>
          <a:p>
            <a:pPr fontAlgn="base"/>
            <a:r>
              <a:rPr lang="ko-KR" altLang="en-US" sz="1400" b="1" dirty="0"/>
              <a:t>대체흐름</a:t>
            </a:r>
            <a:endParaRPr lang="ko-KR" altLang="en-US" sz="1400" dirty="0"/>
          </a:p>
          <a:p>
            <a:pPr fontAlgn="base"/>
            <a:r>
              <a:rPr lang="ko-KR" altLang="en-US" sz="1100" dirty="0"/>
              <a:t>모든 정보가 입력되지 않았을 때 정보 입력을 요구한다</a:t>
            </a:r>
            <a:endParaRPr lang="en-US" altLang="ko-KR" sz="1100" dirty="0"/>
          </a:p>
          <a:p>
            <a:pPr fontAlgn="base"/>
            <a:endParaRPr lang="ko-KR" altLang="en-US" sz="1100" dirty="0"/>
          </a:p>
          <a:p>
            <a:pPr fontAlgn="base"/>
            <a:r>
              <a:rPr lang="ko-KR" altLang="en-US" sz="1400" b="1" dirty="0"/>
              <a:t>비기능적요구사항</a:t>
            </a:r>
            <a:endParaRPr lang="ko-KR" altLang="en-US" sz="1400" dirty="0"/>
          </a:p>
          <a:p>
            <a:pPr fontAlgn="base"/>
            <a:r>
              <a:rPr lang="ko-KR" altLang="en-US" sz="1100" dirty="0"/>
              <a:t>없음</a:t>
            </a:r>
          </a:p>
          <a:p>
            <a:pPr fontAlgn="base"/>
            <a:endParaRPr lang="ko-KR" altLang="en-US" sz="14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0307DF8-EC68-4FF9-8D2B-7F46BCD455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32513" y="881412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073" name="_x530688504">
            <a:extLst>
              <a:ext uri="{FF2B5EF4-FFF2-40B4-BE49-F238E27FC236}">
                <a16:creationId xmlns:a16="http://schemas.microsoft.com/office/drawing/2014/main" id="{9E9F8D0F-B02E-4CBD-BB01-0110B3973F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0613" y="1338612"/>
            <a:ext cx="3287713" cy="2114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4">
            <a:extLst>
              <a:ext uri="{FF2B5EF4-FFF2-40B4-BE49-F238E27FC236}">
                <a16:creationId xmlns:a16="http://schemas.microsoft.com/office/drawing/2014/main" id="{368D2110-FC19-444F-9AB5-724D0D6181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3460" y="3124608"/>
            <a:ext cx="6272951" cy="276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075" name="_x530692752">
            <a:extLst>
              <a:ext uri="{FF2B5EF4-FFF2-40B4-BE49-F238E27FC236}">
                <a16:creationId xmlns:a16="http://schemas.microsoft.com/office/drawing/2014/main" id="{1099B338-886D-4AD6-BE66-9BF7CA77EC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913" y="4216039"/>
            <a:ext cx="3456291" cy="1602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C89EC7D-69A4-4397-A8C1-A1B562AB2D32}"/>
              </a:ext>
            </a:extLst>
          </p:cNvPr>
          <p:cNvSpPr txBox="1"/>
          <p:nvPr/>
        </p:nvSpPr>
        <p:spPr>
          <a:xfrm>
            <a:off x="1190885" y="3873155"/>
            <a:ext cx="16817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이벤트 흐름도</a:t>
            </a:r>
          </a:p>
        </p:txBody>
      </p:sp>
    </p:spTree>
    <p:extLst>
      <p:ext uri="{BB962C8B-B14F-4D97-AF65-F5344CB8AC3E}">
        <p14:creationId xmlns:p14="http://schemas.microsoft.com/office/powerpoint/2010/main" val="3034367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theme/theme1.xml><?xml version="1.0" encoding="utf-8"?>
<a:theme xmlns:a="http://schemas.openxmlformats.org/drawingml/2006/main" name="30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403</TotalTime>
  <Words>1804</Words>
  <Application>Microsoft Office PowerPoint</Application>
  <PresentationFormat>와이드스크린</PresentationFormat>
  <Paragraphs>450</Paragraphs>
  <Slides>68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68</vt:i4>
      </vt:variant>
    </vt:vector>
  </HeadingPairs>
  <TitlesOfParts>
    <vt:vector size="72" baseType="lpstr">
      <vt:lpstr>맑은 고딕</vt:lpstr>
      <vt:lpstr>함초롬바탕</vt:lpstr>
      <vt:lpstr>Arial</vt:lpstr>
      <vt:lpstr>30_Office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전영석</cp:lastModifiedBy>
  <cp:revision>216</cp:revision>
  <dcterms:created xsi:type="dcterms:W3CDTF">2021-02-15T04:10:01Z</dcterms:created>
  <dcterms:modified xsi:type="dcterms:W3CDTF">2021-05-24T14:29:38Z</dcterms:modified>
</cp:coreProperties>
</file>